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39"/>
  </p:notesMasterIdLst>
  <p:sldIdLst>
    <p:sldId id="256" r:id="rId2"/>
    <p:sldId id="257" r:id="rId3"/>
    <p:sldId id="259" r:id="rId4"/>
    <p:sldId id="258" r:id="rId5"/>
    <p:sldId id="260" r:id="rId6"/>
    <p:sldId id="337" r:id="rId7"/>
    <p:sldId id="338" r:id="rId8"/>
    <p:sldId id="339" r:id="rId9"/>
    <p:sldId id="334" r:id="rId10"/>
    <p:sldId id="264" r:id="rId11"/>
    <p:sldId id="332" r:id="rId12"/>
    <p:sldId id="262" r:id="rId13"/>
    <p:sldId id="318" r:id="rId14"/>
    <p:sldId id="261" r:id="rId15"/>
    <p:sldId id="311" r:id="rId16"/>
    <p:sldId id="335" r:id="rId17"/>
    <p:sldId id="276" r:id="rId18"/>
    <p:sldId id="275" r:id="rId19"/>
    <p:sldId id="336" r:id="rId20"/>
    <p:sldId id="333" r:id="rId21"/>
    <p:sldId id="320" r:id="rId22"/>
    <p:sldId id="321" r:id="rId23"/>
    <p:sldId id="323" r:id="rId24"/>
    <p:sldId id="322" r:id="rId25"/>
    <p:sldId id="324" r:id="rId26"/>
    <p:sldId id="315" r:id="rId27"/>
    <p:sldId id="325" r:id="rId28"/>
    <p:sldId id="326" r:id="rId29"/>
    <p:sldId id="340" r:id="rId30"/>
    <p:sldId id="327" r:id="rId31"/>
    <p:sldId id="328" r:id="rId32"/>
    <p:sldId id="329" r:id="rId33"/>
    <p:sldId id="313" r:id="rId34"/>
    <p:sldId id="316" r:id="rId35"/>
    <p:sldId id="317" r:id="rId36"/>
    <p:sldId id="330" r:id="rId37"/>
    <p:sldId id="331" r:id="rId38"/>
  </p:sldIdLst>
  <p:sldSz cx="9144000" cy="5143500" type="screen16x9"/>
  <p:notesSz cx="6858000" cy="9144000"/>
  <p:embeddedFontLst>
    <p:embeddedFont>
      <p:font typeface="Karla" pitchFamily="2" charset="0"/>
      <p:regular r:id="rId40"/>
      <p:bold r:id="rId41"/>
    </p:embeddedFont>
    <p:embeddedFont>
      <p:font typeface="Open Sans" panose="020B0606030504020204" pitchFamily="34" charset="0"/>
      <p:regular r:id="rId42"/>
      <p:bold r:id="rId43"/>
      <p:italic r:id="rId44"/>
      <p:boldItalic r:id="rId45"/>
    </p:embeddedFont>
    <p:embeddedFont>
      <p:font typeface="Roboto Condensed Light" panose="02000000000000000000" pitchFamily="2" charset="0"/>
      <p:regular r:id="rId46"/>
      <p:italic r:id="rId47"/>
    </p:embeddedFont>
    <p:embeddedFont>
      <p:font typeface="Rochester" panose="020B0604020202020204" charset="0"/>
      <p:regular r:id="rId48"/>
    </p:embeddedFont>
    <p:embeddedFont>
      <p:font typeface="Segoe MDL2 Assets" panose="050A0102010101010101" pitchFamily="18" charset="0"/>
      <p:regular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4332"/>
    <a:srgbClr val="0B0705"/>
    <a:srgbClr val="0853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48DB9BB-1C90-4500-9BC2-E82D0B72C091}">
  <a:tblStyle styleId="{F48DB9BB-1C90-4500-9BC2-E82D0B72C09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966"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e695bdf7eb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e695bdf7eb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6659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d88af441a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d88af441a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d88af441a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d88af441a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1444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e695bdf7eb_1_1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e695bdf7eb_1_1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0520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e695bdf7eb_1_1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e695bdf7eb_1_1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ge695bdf7eb_1_9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5" name="Google Shape;1165;ge695bdf7eb_1_9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d88af441a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d88af441a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6349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8fb8d6ea64_0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8fb8d6ea64_0_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8fb8d6ea64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8fb8d6ea64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b5cfccbfe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b5cfccbfe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8fb8d6ea6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8fb8d6ea6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e695bdf7e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e695bdf7e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1973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e695bdf7eb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e695bdf7eb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e695bdf7eb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e695bdf7eb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9498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e695bdf7e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e695bdf7e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50" y="4713104"/>
            <a:ext cx="9144142" cy="422728"/>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Google Shape;10;p2"/>
          <p:cNvPicPr preferRelativeResize="0"/>
          <p:nvPr/>
        </p:nvPicPr>
        <p:blipFill>
          <a:blip r:embed="rId2">
            <a:alphaModFix/>
          </a:blip>
          <a:stretch>
            <a:fillRect/>
          </a:stretch>
        </p:blipFill>
        <p:spPr>
          <a:xfrm rot="10800000" flipH="1">
            <a:off x="-54324" y="2539975"/>
            <a:ext cx="1184750" cy="1668625"/>
          </a:xfrm>
          <a:prstGeom prst="rect">
            <a:avLst/>
          </a:prstGeom>
          <a:noFill/>
          <a:ln>
            <a:noFill/>
          </a:ln>
        </p:spPr>
      </p:pic>
      <p:pic>
        <p:nvPicPr>
          <p:cNvPr id="11" name="Google Shape;11;p2"/>
          <p:cNvPicPr preferRelativeResize="0"/>
          <p:nvPr/>
        </p:nvPicPr>
        <p:blipFill>
          <a:blip r:embed="rId3">
            <a:alphaModFix/>
          </a:blip>
          <a:stretch>
            <a:fillRect/>
          </a:stretch>
        </p:blipFill>
        <p:spPr>
          <a:xfrm rot="2101870">
            <a:off x="467649" y="1213498"/>
            <a:ext cx="1419755" cy="461700"/>
          </a:xfrm>
          <a:prstGeom prst="rect">
            <a:avLst/>
          </a:prstGeom>
          <a:noFill/>
          <a:ln>
            <a:noFill/>
          </a:ln>
        </p:spPr>
      </p:pic>
      <p:sp>
        <p:nvSpPr>
          <p:cNvPr id="12" name="Google Shape;12;p2"/>
          <p:cNvSpPr txBox="1">
            <a:spLocks noGrp="1"/>
          </p:cNvSpPr>
          <p:nvPr>
            <p:ph type="subTitle" idx="1"/>
          </p:nvPr>
        </p:nvSpPr>
        <p:spPr>
          <a:xfrm>
            <a:off x="2030825" y="3562100"/>
            <a:ext cx="6399900" cy="461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800">
                <a:solidFill>
                  <a:schemeClr val="accent3"/>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3" name="Google Shape;13;p2"/>
          <p:cNvSpPr txBox="1">
            <a:spLocks noGrp="1"/>
          </p:cNvSpPr>
          <p:nvPr>
            <p:ph type="ctrTitle"/>
          </p:nvPr>
        </p:nvSpPr>
        <p:spPr>
          <a:xfrm>
            <a:off x="2030825" y="965475"/>
            <a:ext cx="6399900" cy="2401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7200"/>
              <a:buNone/>
              <a:defRPr sz="6500" b="0"/>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endParaRPr/>
          </a:p>
        </p:txBody>
      </p:sp>
      <p:pic>
        <p:nvPicPr>
          <p:cNvPr id="14" name="Google Shape;14;p2"/>
          <p:cNvPicPr preferRelativeResize="0"/>
          <p:nvPr/>
        </p:nvPicPr>
        <p:blipFill>
          <a:blip r:embed="rId4">
            <a:alphaModFix/>
          </a:blip>
          <a:stretch>
            <a:fillRect/>
          </a:stretch>
        </p:blipFill>
        <p:spPr>
          <a:xfrm rot="4065820">
            <a:off x="1802577" y="-593946"/>
            <a:ext cx="1167272" cy="1368418"/>
          </a:xfrm>
          <a:prstGeom prst="rect">
            <a:avLst/>
          </a:prstGeom>
          <a:noFill/>
          <a:ln>
            <a:noFill/>
          </a:ln>
        </p:spPr>
      </p:pic>
      <p:pic>
        <p:nvPicPr>
          <p:cNvPr id="15" name="Google Shape;15;p2"/>
          <p:cNvPicPr preferRelativeResize="0"/>
          <p:nvPr/>
        </p:nvPicPr>
        <p:blipFill>
          <a:blip r:embed="rId5">
            <a:alphaModFix/>
          </a:blip>
          <a:stretch>
            <a:fillRect/>
          </a:stretch>
        </p:blipFill>
        <p:spPr>
          <a:xfrm>
            <a:off x="-1075509" y="-1131675"/>
            <a:ext cx="3641590" cy="3060143"/>
          </a:xfrm>
          <a:prstGeom prst="rect">
            <a:avLst/>
          </a:prstGeom>
          <a:noFill/>
          <a:ln>
            <a:noFill/>
          </a:ln>
        </p:spPr>
      </p:pic>
      <p:pic>
        <p:nvPicPr>
          <p:cNvPr id="16" name="Google Shape;16;p2"/>
          <p:cNvPicPr preferRelativeResize="0"/>
          <p:nvPr/>
        </p:nvPicPr>
        <p:blipFill>
          <a:blip r:embed="rId6">
            <a:alphaModFix/>
          </a:blip>
          <a:stretch>
            <a:fillRect/>
          </a:stretch>
        </p:blipFill>
        <p:spPr>
          <a:xfrm rot="1392348">
            <a:off x="-938027" y="929395"/>
            <a:ext cx="2726349" cy="2421263"/>
          </a:xfrm>
          <a:prstGeom prst="rect">
            <a:avLst/>
          </a:prstGeom>
          <a:noFill/>
          <a:ln>
            <a:noFill/>
          </a:ln>
        </p:spPr>
      </p:pic>
      <p:pic>
        <p:nvPicPr>
          <p:cNvPr id="17" name="Google Shape;17;p2"/>
          <p:cNvPicPr preferRelativeResize="0"/>
          <p:nvPr/>
        </p:nvPicPr>
        <p:blipFill>
          <a:blip r:embed="rId7">
            <a:alphaModFix/>
          </a:blip>
          <a:stretch>
            <a:fillRect/>
          </a:stretch>
        </p:blipFill>
        <p:spPr>
          <a:xfrm rot="504750">
            <a:off x="7728997" y="2967165"/>
            <a:ext cx="2386256" cy="275231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5">
  <p:cSld name="CUSTOM_9">
    <p:spTree>
      <p:nvGrpSpPr>
        <p:cNvPr id="1" name="Shape 286"/>
        <p:cNvGrpSpPr/>
        <p:nvPr/>
      </p:nvGrpSpPr>
      <p:grpSpPr>
        <a:xfrm>
          <a:off x="0" y="0"/>
          <a:ext cx="0" cy="0"/>
          <a:chOff x="0" y="0"/>
          <a:chExt cx="0" cy="0"/>
        </a:xfrm>
      </p:grpSpPr>
      <p:sp>
        <p:nvSpPr>
          <p:cNvPr id="287" name="Google Shape;287;p24"/>
          <p:cNvSpPr txBox="1">
            <a:spLocks noGrp="1"/>
          </p:cNvSpPr>
          <p:nvPr>
            <p:ph type="title"/>
          </p:nvPr>
        </p:nvSpPr>
        <p:spPr>
          <a:xfrm>
            <a:off x="2697630" y="957188"/>
            <a:ext cx="3748800" cy="166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96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
        <p:nvSpPr>
          <p:cNvPr id="288" name="Google Shape;288;p24"/>
          <p:cNvSpPr txBox="1">
            <a:spLocks noGrp="1"/>
          </p:cNvSpPr>
          <p:nvPr>
            <p:ph type="subTitle" idx="1"/>
          </p:nvPr>
        </p:nvSpPr>
        <p:spPr>
          <a:xfrm>
            <a:off x="3114675" y="2529913"/>
            <a:ext cx="2914800" cy="116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Numbers and text">
  <p:cSld name="BIG_NUMBER_1">
    <p:spTree>
      <p:nvGrpSpPr>
        <p:cNvPr id="1" name="Shape 309"/>
        <p:cNvGrpSpPr/>
        <p:nvPr/>
      </p:nvGrpSpPr>
      <p:grpSpPr>
        <a:xfrm>
          <a:off x="0" y="0"/>
          <a:ext cx="0" cy="0"/>
          <a:chOff x="0" y="0"/>
          <a:chExt cx="0" cy="0"/>
        </a:xfrm>
      </p:grpSpPr>
      <p:sp>
        <p:nvSpPr>
          <p:cNvPr id="310" name="Google Shape;310;p26"/>
          <p:cNvSpPr txBox="1">
            <a:spLocks noGrp="1"/>
          </p:cNvSpPr>
          <p:nvPr>
            <p:ph type="title" hasCustomPrompt="1"/>
          </p:nvPr>
        </p:nvSpPr>
        <p:spPr>
          <a:xfrm>
            <a:off x="5189363" y="2951550"/>
            <a:ext cx="2474700" cy="448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sz="2200"/>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
        <p:nvSpPr>
          <p:cNvPr id="311" name="Google Shape;311;p26"/>
          <p:cNvSpPr txBox="1">
            <a:spLocks noGrp="1"/>
          </p:cNvSpPr>
          <p:nvPr>
            <p:ph type="subTitle" idx="1"/>
          </p:nvPr>
        </p:nvSpPr>
        <p:spPr>
          <a:xfrm>
            <a:off x="5191260" y="3323550"/>
            <a:ext cx="2470800" cy="6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solidFill>
                  <a:schemeClr val="accent3"/>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12" name="Google Shape;312;p26"/>
          <p:cNvSpPr txBox="1">
            <a:spLocks noGrp="1"/>
          </p:cNvSpPr>
          <p:nvPr>
            <p:ph type="title" idx="2" hasCustomPrompt="1"/>
          </p:nvPr>
        </p:nvSpPr>
        <p:spPr>
          <a:xfrm>
            <a:off x="3332700" y="1125150"/>
            <a:ext cx="2478600" cy="448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sz="2200"/>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
        <p:nvSpPr>
          <p:cNvPr id="313" name="Google Shape;313;p26"/>
          <p:cNvSpPr txBox="1">
            <a:spLocks noGrp="1"/>
          </p:cNvSpPr>
          <p:nvPr>
            <p:ph type="subTitle" idx="3"/>
          </p:nvPr>
        </p:nvSpPr>
        <p:spPr>
          <a:xfrm>
            <a:off x="3335475" y="1497150"/>
            <a:ext cx="2474700" cy="6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solidFill>
                  <a:schemeClr val="accent3"/>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14" name="Google Shape;314;p26"/>
          <p:cNvSpPr txBox="1">
            <a:spLocks noGrp="1"/>
          </p:cNvSpPr>
          <p:nvPr>
            <p:ph type="title" idx="4" hasCustomPrompt="1"/>
          </p:nvPr>
        </p:nvSpPr>
        <p:spPr>
          <a:xfrm>
            <a:off x="1481888" y="2951550"/>
            <a:ext cx="2470800" cy="448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sz="2200"/>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
        <p:nvSpPr>
          <p:cNvPr id="315" name="Google Shape;315;p26"/>
          <p:cNvSpPr txBox="1">
            <a:spLocks noGrp="1"/>
          </p:cNvSpPr>
          <p:nvPr>
            <p:ph type="subTitle" idx="5"/>
          </p:nvPr>
        </p:nvSpPr>
        <p:spPr>
          <a:xfrm>
            <a:off x="1483784" y="3323550"/>
            <a:ext cx="2466900" cy="6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solidFill>
                  <a:schemeClr val="accent3"/>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316" name="Google Shape;316;p26"/>
          <p:cNvGrpSpPr/>
          <p:nvPr/>
        </p:nvGrpSpPr>
        <p:grpSpPr>
          <a:xfrm>
            <a:off x="-2168835" y="-1971284"/>
            <a:ext cx="12811557" cy="8955348"/>
            <a:chOff x="-2168835" y="-1971284"/>
            <a:chExt cx="12811557" cy="8955348"/>
          </a:xfrm>
        </p:grpSpPr>
        <p:pic>
          <p:nvPicPr>
            <p:cNvPr id="317" name="Google Shape;317;p26"/>
            <p:cNvPicPr preferRelativeResize="0"/>
            <p:nvPr/>
          </p:nvPicPr>
          <p:blipFill>
            <a:blip r:embed="rId2">
              <a:alphaModFix/>
            </a:blip>
            <a:stretch>
              <a:fillRect/>
            </a:stretch>
          </p:blipFill>
          <p:spPr>
            <a:xfrm rot="7332328" flipH="1">
              <a:off x="1324165" y="-918217"/>
              <a:ext cx="1618489" cy="1866776"/>
            </a:xfrm>
            <a:prstGeom prst="rect">
              <a:avLst/>
            </a:prstGeom>
            <a:noFill/>
            <a:ln>
              <a:noFill/>
            </a:ln>
          </p:spPr>
        </p:pic>
        <p:pic>
          <p:nvPicPr>
            <p:cNvPr id="318" name="Google Shape;318;p26"/>
            <p:cNvPicPr preferRelativeResize="0"/>
            <p:nvPr/>
          </p:nvPicPr>
          <p:blipFill>
            <a:blip r:embed="rId3">
              <a:alphaModFix/>
            </a:blip>
            <a:stretch>
              <a:fillRect/>
            </a:stretch>
          </p:blipFill>
          <p:spPr>
            <a:xfrm rot="7155886" flipH="1">
              <a:off x="7068518" y="-1221197"/>
              <a:ext cx="2726349" cy="2421263"/>
            </a:xfrm>
            <a:prstGeom prst="rect">
              <a:avLst/>
            </a:prstGeom>
            <a:noFill/>
            <a:ln>
              <a:noFill/>
            </a:ln>
          </p:spPr>
        </p:pic>
        <p:pic>
          <p:nvPicPr>
            <p:cNvPr id="319" name="Google Shape;319;p26"/>
            <p:cNvPicPr preferRelativeResize="0"/>
            <p:nvPr/>
          </p:nvPicPr>
          <p:blipFill>
            <a:blip r:embed="rId4">
              <a:alphaModFix/>
            </a:blip>
            <a:stretch>
              <a:fillRect/>
            </a:stretch>
          </p:blipFill>
          <p:spPr>
            <a:xfrm rot="-8653970">
              <a:off x="6114019" y="-1032514"/>
              <a:ext cx="1480484" cy="1735598"/>
            </a:xfrm>
            <a:prstGeom prst="rect">
              <a:avLst/>
            </a:prstGeom>
            <a:noFill/>
            <a:ln>
              <a:noFill/>
            </a:ln>
          </p:spPr>
        </p:pic>
        <p:pic>
          <p:nvPicPr>
            <p:cNvPr id="320" name="Google Shape;320;p26"/>
            <p:cNvPicPr preferRelativeResize="0"/>
            <p:nvPr/>
          </p:nvPicPr>
          <p:blipFill>
            <a:blip r:embed="rId5">
              <a:alphaModFix/>
            </a:blip>
            <a:stretch>
              <a:fillRect/>
            </a:stretch>
          </p:blipFill>
          <p:spPr>
            <a:xfrm rot="10800000" flipH="1">
              <a:off x="-704650" y="4263388"/>
              <a:ext cx="3237624" cy="2720675"/>
            </a:xfrm>
            <a:prstGeom prst="rect">
              <a:avLst/>
            </a:prstGeom>
            <a:noFill/>
            <a:ln>
              <a:noFill/>
            </a:ln>
          </p:spPr>
        </p:pic>
        <p:pic>
          <p:nvPicPr>
            <p:cNvPr id="321" name="Google Shape;321;p26"/>
            <p:cNvPicPr preferRelativeResize="0"/>
            <p:nvPr/>
          </p:nvPicPr>
          <p:blipFill>
            <a:blip r:embed="rId3">
              <a:alphaModFix/>
            </a:blip>
            <a:stretch>
              <a:fillRect/>
            </a:stretch>
          </p:blipFill>
          <p:spPr>
            <a:xfrm rot="7155886" flipH="1">
              <a:off x="-1809507" y="3205232"/>
              <a:ext cx="2726349" cy="2421263"/>
            </a:xfrm>
            <a:prstGeom prst="rect">
              <a:avLst/>
            </a:prstGeom>
            <a:noFill/>
            <a:ln>
              <a:noFill/>
            </a:ln>
          </p:spPr>
        </p:pic>
        <p:pic>
          <p:nvPicPr>
            <p:cNvPr id="322" name="Google Shape;322;p26"/>
            <p:cNvPicPr preferRelativeResize="0"/>
            <p:nvPr/>
          </p:nvPicPr>
          <p:blipFill>
            <a:blip r:embed="rId5">
              <a:alphaModFix/>
            </a:blip>
            <a:stretch>
              <a:fillRect/>
            </a:stretch>
          </p:blipFill>
          <p:spPr>
            <a:xfrm rot="-4822066" flipH="1">
              <a:off x="-1106379" y="-1518903"/>
              <a:ext cx="3161523" cy="2656725"/>
            </a:xfrm>
            <a:prstGeom prst="rect">
              <a:avLst/>
            </a:prstGeom>
            <a:noFill/>
            <a:ln>
              <a:noFill/>
            </a:ln>
          </p:spPr>
        </p:pic>
        <p:pic>
          <p:nvPicPr>
            <p:cNvPr id="323" name="Google Shape;323;p26"/>
            <p:cNvPicPr preferRelativeResize="0"/>
            <p:nvPr/>
          </p:nvPicPr>
          <p:blipFill>
            <a:blip r:embed="rId5">
              <a:alphaModFix/>
            </a:blip>
            <a:stretch>
              <a:fillRect/>
            </a:stretch>
          </p:blipFill>
          <p:spPr>
            <a:xfrm rot="-4822062" flipH="1">
              <a:off x="7956721" y="102712"/>
              <a:ext cx="2574835" cy="2163721"/>
            </a:xfrm>
            <a:prstGeom prst="rect">
              <a:avLst/>
            </a:prstGeom>
            <a:noFill/>
            <a:ln>
              <a:noFill/>
            </a:ln>
          </p:spPr>
        </p:pic>
        <p:pic>
          <p:nvPicPr>
            <p:cNvPr id="324" name="Google Shape;324;p26"/>
            <p:cNvPicPr preferRelativeResize="0"/>
            <p:nvPr/>
          </p:nvPicPr>
          <p:blipFill>
            <a:blip r:embed="rId2">
              <a:alphaModFix/>
            </a:blip>
            <a:stretch>
              <a:fillRect/>
            </a:stretch>
          </p:blipFill>
          <p:spPr>
            <a:xfrm rot="-2889671">
              <a:off x="8287849" y="3869575"/>
              <a:ext cx="1864251" cy="2150240"/>
            </a:xfrm>
            <a:prstGeom prst="rect">
              <a:avLst/>
            </a:prstGeom>
            <a:noFill/>
            <a:ln>
              <a:noFill/>
            </a:ln>
          </p:spPr>
        </p:pic>
        <p:pic>
          <p:nvPicPr>
            <p:cNvPr id="325" name="Google Shape;325;p26"/>
            <p:cNvPicPr preferRelativeResize="0"/>
            <p:nvPr/>
          </p:nvPicPr>
          <p:blipFill>
            <a:blip r:embed="rId6">
              <a:alphaModFix/>
            </a:blip>
            <a:stretch>
              <a:fillRect/>
            </a:stretch>
          </p:blipFill>
          <p:spPr>
            <a:xfrm rot="-5580761">
              <a:off x="7543913" y="4409897"/>
              <a:ext cx="1184749" cy="1668629"/>
            </a:xfrm>
            <a:prstGeom prst="rect">
              <a:avLst/>
            </a:prstGeom>
            <a:noFill/>
            <a:ln>
              <a:noFill/>
            </a:ln>
          </p:spPr>
        </p:pic>
        <p:pic>
          <p:nvPicPr>
            <p:cNvPr id="326" name="Google Shape;326;p26"/>
            <p:cNvPicPr preferRelativeResize="0"/>
            <p:nvPr/>
          </p:nvPicPr>
          <p:blipFill>
            <a:blip r:embed="rId4">
              <a:alphaModFix/>
            </a:blip>
            <a:stretch>
              <a:fillRect/>
            </a:stretch>
          </p:blipFill>
          <p:spPr>
            <a:xfrm rot="3550003" flipH="1">
              <a:off x="-420581" y="2624336"/>
              <a:ext cx="1094281" cy="1282844"/>
            </a:xfrm>
            <a:prstGeom prst="rect">
              <a:avLst/>
            </a:prstGeom>
            <a:noFill/>
            <a:ln>
              <a:noFill/>
            </a:ln>
          </p:spPr>
        </p:pic>
        <p:pic>
          <p:nvPicPr>
            <p:cNvPr id="327" name="Google Shape;327;p26"/>
            <p:cNvPicPr preferRelativeResize="0"/>
            <p:nvPr/>
          </p:nvPicPr>
          <p:blipFill>
            <a:blip r:embed="rId4">
              <a:alphaModFix/>
            </a:blip>
            <a:stretch>
              <a:fillRect/>
            </a:stretch>
          </p:blipFill>
          <p:spPr>
            <a:xfrm rot="-3550003">
              <a:off x="6502794" y="4540591"/>
              <a:ext cx="1094281" cy="1282844"/>
            </a:xfrm>
            <a:prstGeom prst="rect">
              <a:avLst/>
            </a:prstGeom>
            <a:noFill/>
            <a:ln>
              <a:noFill/>
            </a:ln>
          </p:spPr>
        </p:pic>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12">
    <p:spTree>
      <p:nvGrpSpPr>
        <p:cNvPr id="1" name="Shape 333"/>
        <p:cNvGrpSpPr/>
        <p:nvPr/>
      </p:nvGrpSpPr>
      <p:grpSpPr>
        <a:xfrm>
          <a:off x="0" y="0"/>
          <a:ext cx="0" cy="0"/>
          <a:chOff x="0" y="0"/>
          <a:chExt cx="0" cy="0"/>
        </a:xfrm>
      </p:grpSpPr>
      <p:sp>
        <p:nvSpPr>
          <p:cNvPr id="334" name="Google Shape;334;p28"/>
          <p:cNvSpPr/>
          <p:nvPr/>
        </p:nvSpPr>
        <p:spPr>
          <a:xfrm>
            <a:off x="58" y="4543416"/>
            <a:ext cx="9144142" cy="60008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5" name="Google Shape;335;p28"/>
          <p:cNvPicPr preferRelativeResize="0"/>
          <p:nvPr/>
        </p:nvPicPr>
        <p:blipFill>
          <a:blip r:embed="rId2">
            <a:alphaModFix/>
          </a:blip>
          <a:stretch>
            <a:fillRect/>
          </a:stretch>
        </p:blipFill>
        <p:spPr>
          <a:xfrm rot="-287318" flipH="1">
            <a:off x="8405604" y="3946618"/>
            <a:ext cx="849397" cy="995768"/>
          </a:xfrm>
          <a:prstGeom prst="rect">
            <a:avLst/>
          </a:prstGeom>
          <a:noFill/>
          <a:ln>
            <a:noFill/>
          </a:ln>
        </p:spPr>
      </p:pic>
      <p:sp>
        <p:nvSpPr>
          <p:cNvPr id="336" name="Google Shape;336;p28"/>
          <p:cNvSpPr/>
          <p:nvPr/>
        </p:nvSpPr>
        <p:spPr>
          <a:xfrm rot="10800000">
            <a:off x="58" y="-9"/>
            <a:ext cx="9144142" cy="60008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7" name="Google Shape;337;p28"/>
          <p:cNvPicPr preferRelativeResize="0"/>
          <p:nvPr/>
        </p:nvPicPr>
        <p:blipFill>
          <a:blip r:embed="rId3">
            <a:alphaModFix/>
          </a:blip>
          <a:stretch>
            <a:fillRect/>
          </a:stretch>
        </p:blipFill>
        <p:spPr>
          <a:xfrm rot="9407652" flipH="1">
            <a:off x="-1328552" y="-985583"/>
            <a:ext cx="2726349" cy="2421263"/>
          </a:xfrm>
          <a:prstGeom prst="rect">
            <a:avLst/>
          </a:prstGeom>
          <a:noFill/>
          <a:ln>
            <a:noFill/>
          </a:ln>
        </p:spPr>
      </p:pic>
      <p:pic>
        <p:nvPicPr>
          <p:cNvPr id="338" name="Google Shape;338;p28"/>
          <p:cNvPicPr preferRelativeResize="0"/>
          <p:nvPr/>
        </p:nvPicPr>
        <p:blipFill>
          <a:blip r:embed="rId4">
            <a:alphaModFix/>
          </a:blip>
          <a:stretch>
            <a:fillRect/>
          </a:stretch>
        </p:blipFill>
        <p:spPr>
          <a:xfrm rot="721009">
            <a:off x="7539081" y="4408626"/>
            <a:ext cx="871684" cy="283469"/>
          </a:xfrm>
          <a:prstGeom prst="rect">
            <a:avLst/>
          </a:prstGeom>
          <a:noFill/>
          <a:ln>
            <a:noFill/>
          </a:ln>
        </p:spPr>
      </p:pic>
      <p:pic>
        <p:nvPicPr>
          <p:cNvPr id="339" name="Google Shape;339;p28"/>
          <p:cNvPicPr preferRelativeResize="0"/>
          <p:nvPr/>
        </p:nvPicPr>
        <p:blipFill>
          <a:blip r:embed="rId4">
            <a:alphaModFix/>
          </a:blip>
          <a:stretch>
            <a:fillRect/>
          </a:stretch>
        </p:blipFill>
        <p:spPr>
          <a:xfrm rot="-1427564">
            <a:off x="8681931" y="4772402"/>
            <a:ext cx="871682" cy="28347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13">
    <p:spTree>
      <p:nvGrpSpPr>
        <p:cNvPr id="1" name="Shape 340"/>
        <p:cNvGrpSpPr/>
        <p:nvPr/>
      </p:nvGrpSpPr>
      <p:grpSpPr>
        <a:xfrm>
          <a:off x="0" y="0"/>
          <a:ext cx="0" cy="0"/>
          <a:chOff x="0" y="0"/>
          <a:chExt cx="0" cy="0"/>
        </a:xfrm>
      </p:grpSpPr>
      <p:sp>
        <p:nvSpPr>
          <p:cNvPr id="341" name="Google Shape;341;p29"/>
          <p:cNvSpPr/>
          <p:nvPr/>
        </p:nvSpPr>
        <p:spPr>
          <a:xfrm>
            <a:off x="50" y="4781551"/>
            <a:ext cx="9144142" cy="36194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2" name="Google Shape;342;p29"/>
          <p:cNvPicPr preferRelativeResize="0"/>
          <p:nvPr/>
        </p:nvPicPr>
        <p:blipFill>
          <a:blip r:embed="rId2">
            <a:alphaModFix/>
          </a:blip>
          <a:stretch>
            <a:fillRect/>
          </a:stretch>
        </p:blipFill>
        <p:spPr>
          <a:xfrm rot="1896921">
            <a:off x="8129043" y="3967095"/>
            <a:ext cx="1523039" cy="1756689"/>
          </a:xfrm>
          <a:prstGeom prst="rect">
            <a:avLst/>
          </a:prstGeom>
          <a:noFill/>
          <a:ln>
            <a:noFill/>
          </a:ln>
        </p:spPr>
      </p:pic>
      <p:pic>
        <p:nvPicPr>
          <p:cNvPr id="343" name="Google Shape;343;p29"/>
          <p:cNvPicPr preferRelativeResize="0"/>
          <p:nvPr/>
        </p:nvPicPr>
        <p:blipFill>
          <a:blip r:embed="rId3">
            <a:alphaModFix/>
          </a:blip>
          <a:stretch>
            <a:fillRect/>
          </a:stretch>
        </p:blipFill>
        <p:spPr>
          <a:xfrm rot="5399993" flipH="1">
            <a:off x="-419424" y="328152"/>
            <a:ext cx="847557" cy="1193720"/>
          </a:xfrm>
          <a:prstGeom prst="rect">
            <a:avLst/>
          </a:prstGeom>
          <a:noFill/>
          <a:ln>
            <a:noFill/>
          </a:ln>
        </p:spPr>
      </p:pic>
      <p:pic>
        <p:nvPicPr>
          <p:cNvPr id="344" name="Google Shape;344;p29"/>
          <p:cNvPicPr preferRelativeResize="0"/>
          <p:nvPr/>
        </p:nvPicPr>
        <p:blipFill>
          <a:blip r:embed="rId4">
            <a:alphaModFix/>
          </a:blip>
          <a:stretch>
            <a:fillRect/>
          </a:stretch>
        </p:blipFill>
        <p:spPr>
          <a:xfrm rot="6387320" flipH="1">
            <a:off x="-26230" y="-223612"/>
            <a:ext cx="782837" cy="91773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3"/>
          <p:cNvSpPr txBox="1">
            <a:spLocks noGrp="1"/>
          </p:cNvSpPr>
          <p:nvPr>
            <p:ph type="title" hasCustomPrompt="1"/>
          </p:nvPr>
        </p:nvSpPr>
        <p:spPr>
          <a:xfrm>
            <a:off x="1753000" y="1573500"/>
            <a:ext cx="2012400" cy="1996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15000">
                <a:solidFill>
                  <a:schemeClr val="dk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20" name="Google Shape;20;p3"/>
          <p:cNvSpPr txBox="1">
            <a:spLocks noGrp="1"/>
          </p:cNvSpPr>
          <p:nvPr>
            <p:ph type="subTitle" idx="1"/>
          </p:nvPr>
        </p:nvSpPr>
        <p:spPr>
          <a:xfrm>
            <a:off x="5355950" y="3035238"/>
            <a:ext cx="2733900" cy="667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solidFill>
                  <a:schemeClr val="accent3"/>
                </a:solidFill>
              </a:defRPr>
            </a:lvl1pPr>
            <a:lvl2pPr lvl="1" rtl="0">
              <a:spcBef>
                <a:spcPts val="0"/>
              </a:spcBef>
              <a:spcAft>
                <a:spcPts val="0"/>
              </a:spcAft>
              <a:buNone/>
              <a:defRPr sz="1600" b="1">
                <a:solidFill>
                  <a:schemeClr val="accent3"/>
                </a:solidFill>
              </a:defRPr>
            </a:lvl2pPr>
            <a:lvl3pPr lvl="2" rtl="0">
              <a:spcBef>
                <a:spcPts val="0"/>
              </a:spcBef>
              <a:spcAft>
                <a:spcPts val="0"/>
              </a:spcAft>
              <a:buNone/>
              <a:defRPr sz="1600" b="1">
                <a:solidFill>
                  <a:schemeClr val="accent3"/>
                </a:solidFill>
              </a:defRPr>
            </a:lvl3pPr>
            <a:lvl4pPr lvl="3" rtl="0">
              <a:spcBef>
                <a:spcPts val="0"/>
              </a:spcBef>
              <a:spcAft>
                <a:spcPts val="0"/>
              </a:spcAft>
              <a:buNone/>
              <a:defRPr sz="1600" b="1">
                <a:solidFill>
                  <a:schemeClr val="accent3"/>
                </a:solidFill>
              </a:defRPr>
            </a:lvl4pPr>
            <a:lvl5pPr lvl="4" rtl="0">
              <a:spcBef>
                <a:spcPts val="0"/>
              </a:spcBef>
              <a:spcAft>
                <a:spcPts val="0"/>
              </a:spcAft>
              <a:buNone/>
              <a:defRPr sz="1600" b="1">
                <a:solidFill>
                  <a:schemeClr val="accent3"/>
                </a:solidFill>
              </a:defRPr>
            </a:lvl5pPr>
            <a:lvl6pPr lvl="5" rtl="0">
              <a:spcBef>
                <a:spcPts val="0"/>
              </a:spcBef>
              <a:spcAft>
                <a:spcPts val="0"/>
              </a:spcAft>
              <a:buNone/>
              <a:defRPr sz="1600" b="1">
                <a:solidFill>
                  <a:schemeClr val="accent3"/>
                </a:solidFill>
              </a:defRPr>
            </a:lvl6pPr>
            <a:lvl7pPr lvl="6" rtl="0">
              <a:spcBef>
                <a:spcPts val="0"/>
              </a:spcBef>
              <a:spcAft>
                <a:spcPts val="0"/>
              </a:spcAft>
              <a:buNone/>
              <a:defRPr sz="1600" b="1">
                <a:solidFill>
                  <a:schemeClr val="accent3"/>
                </a:solidFill>
              </a:defRPr>
            </a:lvl7pPr>
            <a:lvl8pPr lvl="7" rtl="0">
              <a:spcBef>
                <a:spcPts val="0"/>
              </a:spcBef>
              <a:spcAft>
                <a:spcPts val="0"/>
              </a:spcAft>
              <a:buNone/>
              <a:defRPr sz="1600" b="1">
                <a:solidFill>
                  <a:schemeClr val="accent3"/>
                </a:solidFill>
              </a:defRPr>
            </a:lvl8pPr>
            <a:lvl9pPr lvl="8" rtl="0">
              <a:spcBef>
                <a:spcPts val="0"/>
              </a:spcBef>
              <a:spcAft>
                <a:spcPts val="0"/>
              </a:spcAft>
              <a:buNone/>
              <a:defRPr sz="1600" b="1">
                <a:solidFill>
                  <a:schemeClr val="accent3"/>
                </a:solidFill>
              </a:defRPr>
            </a:lvl9pPr>
          </a:lstStyle>
          <a:p>
            <a:endParaRPr/>
          </a:p>
        </p:txBody>
      </p:sp>
      <p:sp>
        <p:nvSpPr>
          <p:cNvPr id="21" name="Google Shape;21;p3"/>
          <p:cNvSpPr txBox="1">
            <a:spLocks noGrp="1"/>
          </p:cNvSpPr>
          <p:nvPr>
            <p:ph type="title" idx="2"/>
          </p:nvPr>
        </p:nvSpPr>
        <p:spPr>
          <a:xfrm>
            <a:off x="5355950" y="1440738"/>
            <a:ext cx="2733900" cy="1417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5200" i="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22" name="Google Shape;22;p3"/>
          <p:cNvPicPr preferRelativeResize="0"/>
          <p:nvPr/>
        </p:nvPicPr>
        <p:blipFill>
          <a:blip r:embed="rId2">
            <a:alphaModFix/>
          </a:blip>
          <a:stretch>
            <a:fillRect/>
          </a:stretch>
        </p:blipFill>
        <p:spPr>
          <a:xfrm rot="-9265486" flipH="1">
            <a:off x="7143703" y="-923801"/>
            <a:ext cx="2890299" cy="242879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txBox="1">
            <a:spLocks noGrp="1"/>
          </p:cNvSpPr>
          <p:nvPr>
            <p:ph type="body" idx="1"/>
          </p:nvPr>
        </p:nvSpPr>
        <p:spPr>
          <a:xfrm>
            <a:off x="713100" y="1147950"/>
            <a:ext cx="7717800" cy="35295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accent3"/>
              </a:buClr>
              <a:buSzPts val="1200"/>
              <a:buAutoNum type="arabicPeriod"/>
              <a:defRPr sz="1100">
                <a:solidFill>
                  <a:schemeClr val="accent3"/>
                </a:solidFill>
              </a:defRPr>
            </a:lvl1pPr>
            <a:lvl2pPr marL="914400" lvl="1" indent="-304800" rtl="0">
              <a:spcBef>
                <a:spcPts val="300"/>
              </a:spcBef>
              <a:spcAft>
                <a:spcPts val="0"/>
              </a:spcAft>
              <a:buClr>
                <a:schemeClr val="accent3"/>
              </a:buClr>
              <a:buSzPts val="1200"/>
              <a:buFont typeface="Roboto Condensed Light"/>
              <a:buAutoNum type="alphaLcPeriod"/>
              <a:defRPr sz="1200">
                <a:solidFill>
                  <a:schemeClr val="accent3"/>
                </a:solidFill>
              </a:defRPr>
            </a:lvl2pPr>
            <a:lvl3pPr marL="1371600" lvl="2" indent="-304800" rtl="0">
              <a:spcBef>
                <a:spcPts val="0"/>
              </a:spcBef>
              <a:spcAft>
                <a:spcPts val="0"/>
              </a:spcAft>
              <a:buClr>
                <a:schemeClr val="accent3"/>
              </a:buClr>
              <a:buSzPts val="1200"/>
              <a:buFont typeface="Roboto Condensed Light"/>
              <a:buAutoNum type="romanLcPeriod"/>
              <a:defRPr sz="1200">
                <a:solidFill>
                  <a:schemeClr val="accent3"/>
                </a:solidFill>
              </a:defRPr>
            </a:lvl3pPr>
            <a:lvl4pPr marL="1828800" lvl="3" indent="-304800" rtl="0">
              <a:spcBef>
                <a:spcPts val="0"/>
              </a:spcBef>
              <a:spcAft>
                <a:spcPts val="0"/>
              </a:spcAft>
              <a:buClr>
                <a:schemeClr val="accent3"/>
              </a:buClr>
              <a:buSzPts val="1200"/>
              <a:buFont typeface="Roboto Condensed Light"/>
              <a:buAutoNum type="arabicPeriod"/>
              <a:defRPr sz="1200">
                <a:solidFill>
                  <a:schemeClr val="accent3"/>
                </a:solidFill>
              </a:defRPr>
            </a:lvl4pPr>
            <a:lvl5pPr marL="2286000" lvl="4" indent="-304800" rtl="0">
              <a:spcBef>
                <a:spcPts val="0"/>
              </a:spcBef>
              <a:spcAft>
                <a:spcPts val="0"/>
              </a:spcAft>
              <a:buClr>
                <a:schemeClr val="accent3"/>
              </a:buClr>
              <a:buSzPts val="1200"/>
              <a:buFont typeface="Roboto Condensed Light"/>
              <a:buAutoNum type="alphaLcPeriod"/>
              <a:defRPr sz="1200">
                <a:solidFill>
                  <a:schemeClr val="accent3"/>
                </a:solidFill>
              </a:defRPr>
            </a:lvl5pPr>
            <a:lvl6pPr marL="2743200" lvl="5" indent="-304800" rtl="0">
              <a:spcBef>
                <a:spcPts val="0"/>
              </a:spcBef>
              <a:spcAft>
                <a:spcPts val="0"/>
              </a:spcAft>
              <a:buClr>
                <a:schemeClr val="accent3"/>
              </a:buClr>
              <a:buSzPts val="1200"/>
              <a:buFont typeface="Roboto Condensed Light"/>
              <a:buAutoNum type="romanLcPeriod"/>
              <a:defRPr sz="1200">
                <a:solidFill>
                  <a:schemeClr val="accent3"/>
                </a:solidFill>
              </a:defRPr>
            </a:lvl6pPr>
            <a:lvl7pPr marL="3200400" lvl="6" indent="-304800" rtl="0">
              <a:spcBef>
                <a:spcPts val="0"/>
              </a:spcBef>
              <a:spcAft>
                <a:spcPts val="0"/>
              </a:spcAft>
              <a:buClr>
                <a:schemeClr val="accent3"/>
              </a:buClr>
              <a:buSzPts val="1200"/>
              <a:buFont typeface="Roboto Condensed Light"/>
              <a:buAutoNum type="arabicPeriod"/>
              <a:defRPr sz="1200">
                <a:solidFill>
                  <a:schemeClr val="accent3"/>
                </a:solidFill>
              </a:defRPr>
            </a:lvl7pPr>
            <a:lvl8pPr marL="3657600" lvl="7" indent="-304800" rtl="0">
              <a:spcBef>
                <a:spcPts val="0"/>
              </a:spcBef>
              <a:spcAft>
                <a:spcPts val="0"/>
              </a:spcAft>
              <a:buClr>
                <a:schemeClr val="accent3"/>
              </a:buClr>
              <a:buSzPts val="1200"/>
              <a:buFont typeface="Roboto Condensed Light"/>
              <a:buAutoNum type="alphaLcPeriod"/>
              <a:defRPr sz="1200">
                <a:solidFill>
                  <a:schemeClr val="accent3"/>
                </a:solidFill>
              </a:defRPr>
            </a:lvl8pPr>
            <a:lvl9pPr marL="4114800" lvl="8" indent="-304800" rtl="0">
              <a:spcBef>
                <a:spcPts val="0"/>
              </a:spcBef>
              <a:spcAft>
                <a:spcPts val="0"/>
              </a:spcAft>
              <a:buClr>
                <a:schemeClr val="accent3"/>
              </a:buClr>
              <a:buSzPts val="1200"/>
              <a:buFont typeface="Roboto Condensed Light"/>
              <a:buAutoNum type="romanLcPeriod"/>
              <a:defRPr sz="1200">
                <a:solidFill>
                  <a:schemeClr val="accent3"/>
                </a:solidFill>
              </a:defRPr>
            </a:lvl9pPr>
          </a:lstStyle>
          <a:p>
            <a:endParaRPr/>
          </a:p>
        </p:txBody>
      </p:sp>
      <p:sp>
        <p:nvSpPr>
          <p:cNvPr id="25" name="Google Shape;25;p4"/>
          <p:cNvSpPr txBox="1">
            <a:spLocks noGrp="1"/>
          </p:cNvSpPr>
          <p:nvPr>
            <p:ph type="title"/>
          </p:nvPr>
        </p:nvSpPr>
        <p:spPr>
          <a:xfrm>
            <a:off x="713100" y="452325"/>
            <a:ext cx="7717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26" name="Google Shape;26;p4"/>
          <p:cNvPicPr preferRelativeResize="0"/>
          <p:nvPr/>
        </p:nvPicPr>
        <p:blipFill>
          <a:blip r:embed="rId2">
            <a:alphaModFix/>
          </a:blip>
          <a:stretch>
            <a:fillRect/>
          </a:stretch>
        </p:blipFill>
        <p:spPr>
          <a:xfrm rot="10250940">
            <a:off x="44950" y="-339851"/>
            <a:ext cx="738775" cy="1040501"/>
          </a:xfrm>
          <a:prstGeom prst="rect">
            <a:avLst/>
          </a:prstGeom>
          <a:noFill/>
          <a:ln>
            <a:noFill/>
          </a:ln>
        </p:spPr>
      </p:pic>
      <p:pic>
        <p:nvPicPr>
          <p:cNvPr id="27" name="Google Shape;27;p4"/>
          <p:cNvPicPr preferRelativeResize="0"/>
          <p:nvPr/>
        </p:nvPicPr>
        <p:blipFill>
          <a:blip r:embed="rId3">
            <a:alphaModFix/>
          </a:blip>
          <a:stretch>
            <a:fillRect/>
          </a:stretch>
        </p:blipFill>
        <p:spPr>
          <a:xfrm rot="504741">
            <a:off x="8301808" y="4004242"/>
            <a:ext cx="1253152" cy="1445369"/>
          </a:xfrm>
          <a:prstGeom prst="rect">
            <a:avLst/>
          </a:prstGeom>
          <a:noFill/>
          <a:ln>
            <a:noFill/>
          </a:ln>
        </p:spPr>
      </p:pic>
      <p:pic>
        <p:nvPicPr>
          <p:cNvPr id="28" name="Google Shape;28;p4"/>
          <p:cNvPicPr preferRelativeResize="0"/>
          <p:nvPr/>
        </p:nvPicPr>
        <p:blipFill>
          <a:blip r:embed="rId4">
            <a:alphaModFix/>
          </a:blip>
          <a:stretch>
            <a:fillRect/>
          </a:stretch>
        </p:blipFill>
        <p:spPr>
          <a:xfrm rot="1378964" flipH="1">
            <a:off x="8047571" y="4401249"/>
            <a:ext cx="766305" cy="89835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
        <p:cNvGrpSpPr/>
        <p:nvPr/>
      </p:nvGrpSpPr>
      <p:grpSpPr>
        <a:xfrm>
          <a:off x="0" y="0"/>
          <a:ext cx="0" cy="0"/>
          <a:chOff x="0" y="0"/>
          <a:chExt cx="0" cy="0"/>
        </a:xfrm>
      </p:grpSpPr>
      <p:sp>
        <p:nvSpPr>
          <p:cNvPr id="30" name="Google Shape;30;p5"/>
          <p:cNvSpPr txBox="1">
            <a:spLocks noGrp="1"/>
          </p:cNvSpPr>
          <p:nvPr>
            <p:ph type="subTitle" idx="1"/>
          </p:nvPr>
        </p:nvSpPr>
        <p:spPr>
          <a:xfrm>
            <a:off x="1458776" y="3030100"/>
            <a:ext cx="2955900" cy="420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000" b="1" i="1">
                <a:solidFill>
                  <a:schemeClr val="dk2"/>
                </a:solidFill>
              </a:defRPr>
            </a:lvl1pPr>
            <a:lvl2pPr lvl="1" algn="ctr" rtl="0">
              <a:spcBef>
                <a:spcPts val="0"/>
              </a:spcBef>
              <a:spcAft>
                <a:spcPts val="0"/>
              </a:spcAft>
              <a:buNone/>
              <a:defRPr sz="2000" b="1" i="1">
                <a:solidFill>
                  <a:schemeClr val="dk2"/>
                </a:solidFill>
              </a:defRPr>
            </a:lvl2pPr>
            <a:lvl3pPr lvl="2" algn="ctr" rtl="0">
              <a:spcBef>
                <a:spcPts val="0"/>
              </a:spcBef>
              <a:spcAft>
                <a:spcPts val="0"/>
              </a:spcAft>
              <a:buNone/>
              <a:defRPr sz="2000" b="1" i="1">
                <a:solidFill>
                  <a:schemeClr val="dk2"/>
                </a:solidFill>
              </a:defRPr>
            </a:lvl3pPr>
            <a:lvl4pPr lvl="3" algn="ctr" rtl="0">
              <a:spcBef>
                <a:spcPts val="0"/>
              </a:spcBef>
              <a:spcAft>
                <a:spcPts val="0"/>
              </a:spcAft>
              <a:buNone/>
              <a:defRPr sz="2000" b="1" i="1">
                <a:solidFill>
                  <a:schemeClr val="dk2"/>
                </a:solidFill>
              </a:defRPr>
            </a:lvl4pPr>
            <a:lvl5pPr lvl="4" algn="ctr" rtl="0">
              <a:spcBef>
                <a:spcPts val="0"/>
              </a:spcBef>
              <a:spcAft>
                <a:spcPts val="0"/>
              </a:spcAft>
              <a:buNone/>
              <a:defRPr sz="2000" b="1" i="1">
                <a:solidFill>
                  <a:schemeClr val="dk2"/>
                </a:solidFill>
              </a:defRPr>
            </a:lvl5pPr>
            <a:lvl6pPr lvl="5" algn="ctr" rtl="0">
              <a:spcBef>
                <a:spcPts val="0"/>
              </a:spcBef>
              <a:spcAft>
                <a:spcPts val="0"/>
              </a:spcAft>
              <a:buNone/>
              <a:defRPr sz="2000" b="1" i="1">
                <a:solidFill>
                  <a:schemeClr val="dk2"/>
                </a:solidFill>
              </a:defRPr>
            </a:lvl6pPr>
            <a:lvl7pPr lvl="6" algn="ctr" rtl="0">
              <a:spcBef>
                <a:spcPts val="0"/>
              </a:spcBef>
              <a:spcAft>
                <a:spcPts val="0"/>
              </a:spcAft>
              <a:buNone/>
              <a:defRPr sz="2000" b="1" i="1">
                <a:solidFill>
                  <a:schemeClr val="dk2"/>
                </a:solidFill>
              </a:defRPr>
            </a:lvl7pPr>
            <a:lvl8pPr lvl="7" algn="ctr" rtl="0">
              <a:spcBef>
                <a:spcPts val="0"/>
              </a:spcBef>
              <a:spcAft>
                <a:spcPts val="0"/>
              </a:spcAft>
              <a:buNone/>
              <a:defRPr sz="2000" b="1" i="1">
                <a:solidFill>
                  <a:schemeClr val="dk2"/>
                </a:solidFill>
              </a:defRPr>
            </a:lvl8pPr>
            <a:lvl9pPr lvl="8" algn="ctr" rtl="0">
              <a:spcBef>
                <a:spcPts val="0"/>
              </a:spcBef>
              <a:spcAft>
                <a:spcPts val="0"/>
              </a:spcAft>
              <a:buNone/>
              <a:defRPr sz="2000" b="1" i="1">
                <a:solidFill>
                  <a:schemeClr val="dk2"/>
                </a:solidFill>
              </a:defRPr>
            </a:lvl9pPr>
          </a:lstStyle>
          <a:p>
            <a:endParaRPr/>
          </a:p>
        </p:txBody>
      </p:sp>
      <p:sp>
        <p:nvSpPr>
          <p:cNvPr id="31" name="Google Shape;31;p5"/>
          <p:cNvSpPr txBox="1">
            <a:spLocks noGrp="1"/>
          </p:cNvSpPr>
          <p:nvPr>
            <p:ph type="subTitle" idx="2"/>
          </p:nvPr>
        </p:nvSpPr>
        <p:spPr>
          <a:xfrm>
            <a:off x="1461275" y="3356450"/>
            <a:ext cx="2953500" cy="95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b="1"/>
            </a:lvl2pPr>
            <a:lvl3pPr lvl="2" algn="ctr" rtl="0">
              <a:spcBef>
                <a:spcPts val="0"/>
              </a:spcBef>
              <a:spcAft>
                <a:spcPts val="0"/>
              </a:spcAft>
              <a:buNone/>
              <a:defRPr sz="1600" b="1"/>
            </a:lvl3pPr>
            <a:lvl4pPr lvl="3" algn="ctr" rtl="0">
              <a:spcBef>
                <a:spcPts val="0"/>
              </a:spcBef>
              <a:spcAft>
                <a:spcPts val="0"/>
              </a:spcAft>
              <a:buNone/>
              <a:defRPr sz="1600" b="1"/>
            </a:lvl4pPr>
            <a:lvl5pPr lvl="4" algn="ctr" rtl="0">
              <a:spcBef>
                <a:spcPts val="0"/>
              </a:spcBef>
              <a:spcAft>
                <a:spcPts val="0"/>
              </a:spcAft>
              <a:buNone/>
              <a:defRPr sz="1600" b="1"/>
            </a:lvl5pPr>
            <a:lvl6pPr lvl="5" algn="ctr" rtl="0">
              <a:spcBef>
                <a:spcPts val="0"/>
              </a:spcBef>
              <a:spcAft>
                <a:spcPts val="0"/>
              </a:spcAft>
              <a:buNone/>
              <a:defRPr sz="1600" b="1"/>
            </a:lvl6pPr>
            <a:lvl7pPr lvl="6" algn="ctr" rtl="0">
              <a:spcBef>
                <a:spcPts val="0"/>
              </a:spcBef>
              <a:spcAft>
                <a:spcPts val="0"/>
              </a:spcAft>
              <a:buNone/>
              <a:defRPr sz="1600" b="1"/>
            </a:lvl7pPr>
            <a:lvl8pPr lvl="7" algn="ctr" rtl="0">
              <a:spcBef>
                <a:spcPts val="0"/>
              </a:spcBef>
              <a:spcAft>
                <a:spcPts val="0"/>
              </a:spcAft>
              <a:buNone/>
              <a:defRPr sz="1600" b="1"/>
            </a:lvl8pPr>
            <a:lvl9pPr lvl="8" algn="ctr" rtl="0">
              <a:spcBef>
                <a:spcPts val="0"/>
              </a:spcBef>
              <a:spcAft>
                <a:spcPts val="0"/>
              </a:spcAft>
              <a:buNone/>
              <a:defRPr sz="1600" b="1"/>
            </a:lvl9pPr>
          </a:lstStyle>
          <a:p>
            <a:endParaRPr/>
          </a:p>
        </p:txBody>
      </p:sp>
      <p:sp>
        <p:nvSpPr>
          <p:cNvPr id="32" name="Google Shape;32;p5"/>
          <p:cNvSpPr txBox="1">
            <a:spLocks noGrp="1"/>
          </p:cNvSpPr>
          <p:nvPr>
            <p:ph type="subTitle" idx="3"/>
          </p:nvPr>
        </p:nvSpPr>
        <p:spPr>
          <a:xfrm>
            <a:off x="4729337" y="3030100"/>
            <a:ext cx="2955900" cy="420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000" b="1" i="1">
                <a:solidFill>
                  <a:schemeClr val="dk2"/>
                </a:solidFill>
              </a:defRPr>
            </a:lvl1pPr>
            <a:lvl2pPr lvl="1" algn="ctr" rtl="0">
              <a:spcBef>
                <a:spcPts val="0"/>
              </a:spcBef>
              <a:spcAft>
                <a:spcPts val="0"/>
              </a:spcAft>
              <a:buNone/>
              <a:defRPr sz="2000" b="1" i="1">
                <a:solidFill>
                  <a:schemeClr val="dk2"/>
                </a:solidFill>
              </a:defRPr>
            </a:lvl2pPr>
            <a:lvl3pPr lvl="2" algn="ctr" rtl="0">
              <a:spcBef>
                <a:spcPts val="0"/>
              </a:spcBef>
              <a:spcAft>
                <a:spcPts val="0"/>
              </a:spcAft>
              <a:buNone/>
              <a:defRPr sz="2000" b="1" i="1">
                <a:solidFill>
                  <a:schemeClr val="dk2"/>
                </a:solidFill>
              </a:defRPr>
            </a:lvl3pPr>
            <a:lvl4pPr lvl="3" algn="ctr" rtl="0">
              <a:spcBef>
                <a:spcPts val="0"/>
              </a:spcBef>
              <a:spcAft>
                <a:spcPts val="0"/>
              </a:spcAft>
              <a:buNone/>
              <a:defRPr sz="2000" b="1" i="1">
                <a:solidFill>
                  <a:schemeClr val="dk2"/>
                </a:solidFill>
              </a:defRPr>
            </a:lvl4pPr>
            <a:lvl5pPr lvl="4" algn="ctr" rtl="0">
              <a:spcBef>
                <a:spcPts val="0"/>
              </a:spcBef>
              <a:spcAft>
                <a:spcPts val="0"/>
              </a:spcAft>
              <a:buNone/>
              <a:defRPr sz="2000" b="1" i="1">
                <a:solidFill>
                  <a:schemeClr val="dk2"/>
                </a:solidFill>
              </a:defRPr>
            </a:lvl5pPr>
            <a:lvl6pPr lvl="5" algn="ctr" rtl="0">
              <a:spcBef>
                <a:spcPts val="0"/>
              </a:spcBef>
              <a:spcAft>
                <a:spcPts val="0"/>
              </a:spcAft>
              <a:buNone/>
              <a:defRPr sz="2000" b="1" i="1">
                <a:solidFill>
                  <a:schemeClr val="dk2"/>
                </a:solidFill>
              </a:defRPr>
            </a:lvl6pPr>
            <a:lvl7pPr lvl="6" algn="ctr" rtl="0">
              <a:spcBef>
                <a:spcPts val="0"/>
              </a:spcBef>
              <a:spcAft>
                <a:spcPts val="0"/>
              </a:spcAft>
              <a:buNone/>
              <a:defRPr sz="2000" b="1" i="1">
                <a:solidFill>
                  <a:schemeClr val="dk2"/>
                </a:solidFill>
              </a:defRPr>
            </a:lvl7pPr>
            <a:lvl8pPr lvl="7" algn="ctr" rtl="0">
              <a:spcBef>
                <a:spcPts val="0"/>
              </a:spcBef>
              <a:spcAft>
                <a:spcPts val="0"/>
              </a:spcAft>
              <a:buNone/>
              <a:defRPr sz="2000" b="1" i="1">
                <a:solidFill>
                  <a:schemeClr val="dk2"/>
                </a:solidFill>
              </a:defRPr>
            </a:lvl8pPr>
            <a:lvl9pPr lvl="8" algn="ctr" rtl="0">
              <a:spcBef>
                <a:spcPts val="0"/>
              </a:spcBef>
              <a:spcAft>
                <a:spcPts val="0"/>
              </a:spcAft>
              <a:buNone/>
              <a:defRPr sz="2000" b="1" i="1">
                <a:solidFill>
                  <a:schemeClr val="dk2"/>
                </a:solidFill>
              </a:defRPr>
            </a:lvl9pPr>
          </a:lstStyle>
          <a:p>
            <a:endParaRPr/>
          </a:p>
        </p:txBody>
      </p:sp>
      <p:sp>
        <p:nvSpPr>
          <p:cNvPr id="33" name="Google Shape;33;p5"/>
          <p:cNvSpPr txBox="1">
            <a:spLocks noGrp="1"/>
          </p:cNvSpPr>
          <p:nvPr>
            <p:ph type="subTitle" idx="4"/>
          </p:nvPr>
        </p:nvSpPr>
        <p:spPr>
          <a:xfrm>
            <a:off x="4732425" y="3356450"/>
            <a:ext cx="2949600" cy="95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b="1"/>
            </a:lvl2pPr>
            <a:lvl3pPr lvl="2" algn="ctr" rtl="0">
              <a:spcBef>
                <a:spcPts val="0"/>
              </a:spcBef>
              <a:spcAft>
                <a:spcPts val="0"/>
              </a:spcAft>
              <a:buNone/>
              <a:defRPr sz="1600" b="1"/>
            </a:lvl3pPr>
            <a:lvl4pPr lvl="3" algn="ctr" rtl="0">
              <a:spcBef>
                <a:spcPts val="0"/>
              </a:spcBef>
              <a:spcAft>
                <a:spcPts val="0"/>
              </a:spcAft>
              <a:buNone/>
              <a:defRPr sz="1600" b="1"/>
            </a:lvl4pPr>
            <a:lvl5pPr lvl="4" algn="ctr" rtl="0">
              <a:spcBef>
                <a:spcPts val="0"/>
              </a:spcBef>
              <a:spcAft>
                <a:spcPts val="0"/>
              </a:spcAft>
              <a:buNone/>
              <a:defRPr sz="1600" b="1"/>
            </a:lvl5pPr>
            <a:lvl6pPr lvl="5" algn="ctr" rtl="0">
              <a:spcBef>
                <a:spcPts val="0"/>
              </a:spcBef>
              <a:spcAft>
                <a:spcPts val="0"/>
              </a:spcAft>
              <a:buNone/>
              <a:defRPr sz="1600" b="1"/>
            </a:lvl6pPr>
            <a:lvl7pPr lvl="6" algn="ctr" rtl="0">
              <a:spcBef>
                <a:spcPts val="0"/>
              </a:spcBef>
              <a:spcAft>
                <a:spcPts val="0"/>
              </a:spcAft>
              <a:buNone/>
              <a:defRPr sz="1600" b="1"/>
            </a:lvl7pPr>
            <a:lvl8pPr lvl="7" algn="ctr" rtl="0">
              <a:spcBef>
                <a:spcPts val="0"/>
              </a:spcBef>
              <a:spcAft>
                <a:spcPts val="0"/>
              </a:spcAft>
              <a:buNone/>
              <a:defRPr sz="1600" b="1"/>
            </a:lvl8pPr>
            <a:lvl9pPr lvl="8" algn="ctr" rtl="0">
              <a:spcBef>
                <a:spcPts val="0"/>
              </a:spcBef>
              <a:spcAft>
                <a:spcPts val="0"/>
              </a:spcAft>
              <a:buNone/>
              <a:defRPr sz="1600" b="1"/>
            </a:lvl9pPr>
          </a:lstStyle>
          <a:p>
            <a:endParaRPr/>
          </a:p>
        </p:txBody>
      </p:sp>
      <p:sp>
        <p:nvSpPr>
          <p:cNvPr id="34" name="Google Shape;34;p5"/>
          <p:cNvSpPr txBox="1">
            <a:spLocks noGrp="1"/>
          </p:cNvSpPr>
          <p:nvPr>
            <p:ph type="title"/>
          </p:nvPr>
        </p:nvSpPr>
        <p:spPr>
          <a:xfrm>
            <a:off x="713100" y="4523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35" name="Google Shape;35;p5"/>
          <p:cNvPicPr preferRelativeResize="0"/>
          <p:nvPr/>
        </p:nvPicPr>
        <p:blipFill>
          <a:blip r:embed="rId2">
            <a:alphaModFix/>
          </a:blip>
          <a:stretch>
            <a:fillRect/>
          </a:stretch>
        </p:blipFill>
        <p:spPr>
          <a:xfrm rot="1058409">
            <a:off x="-114981" y="3001735"/>
            <a:ext cx="681780" cy="799265"/>
          </a:xfrm>
          <a:prstGeom prst="rect">
            <a:avLst/>
          </a:prstGeom>
          <a:noFill/>
          <a:ln>
            <a:noFill/>
          </a:ln>
        </p:spPr>
      </p:pic>
      <p:sp>
        <p:nvSpPr>
          <p:cNvPr id="36" name="Google Shape;36;p5"/>
          <p:cNvSpPr/>
          <p:nvPr/>
        </p:nvSpPr>
        <p:spPr>
          <a:xfrm flipH="1">
            <a:off x="58" y="4684902"/>
            <a:ext cx="9144142" cy="458624"/>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 name="Google Shape;37;p5"/>
          <p:cNvPicPr preferRelativeResize="0"/>
          <p:nvPr/>
        </p:nvPicPr>
        <p:blipFill>
          <a:blip r:embed="rId3">
            <a:alphaModFix/>
          </a:blip>
          <a:stretch>
            <a:fillRect/>
          </a:stretch>
        </p:blipFill>
        <p:spPr>
          <a:xfrm rot="8424069" flipH="1">
            <a:off x="-830586" y="3523975"/>
            <a:ext cx="1740569" cy="1545802"/>
          </a:xfrm>
          <a:prstGeom prst="rect">
            <a:avLst/>
          </a:prstGeom>
          <a:noFill/>
          <a:ln>
            <a:noFill/>
          </a:ln>
        </p:spPr>
      </p:pic>
      <p:pic>
        <p:nvPicPr>
          <p:cNvPr id="38" name="Google Shape;38;p5"/>
          <p:cNvPicPr preferRelativeResize="0"/>
          <p:nvPr/>
        </p:nvPicPr>
        <p:blipFill>
          <a:blip r:embed="rId3">
            <a:alphaModFix/>
          </a:blip>
          <a:stretch>
            <a:fillRect/>
          </a:stretch>
        </p:blipFill>
        <p:spPr>
          <a:xfrm rot="9407651" flipH="1">
            <a:off x="8154842" y="251104"/>
            <a:ext cx="1986090" cy="1763840"/>
          </a:xfrm>
          <a:prstGeom prst="rect">
            <a:avLst/>
          </a:prstGeom>
          <a:noFill/>
          <a:ln>
            <a:noFill/>
          </a:ln>
        </p:spPr>
      </p:pic>
      <p:pic>
        <p:nvPicPr>
          <p:cNvPr id="39" name="Google Shape;39;p5"/>
          <p:cNvPicPr preferRelativeResize="0"/>
          <p:nvPr/>
        </p:nvPicPr>
        <p:blipFill>
          <a:blip r:embed="rId4">
            <a:alphaModFix/>
          </a:blip>
          <a:stretch>
            <a:fillRect/>
          </a:stretch>
        </p:blipFill>
        <p:spPr>
          <a:xfrm rot="4468951">
            <a:off x="-24600" y="4349228"/>
            <a:ext cx="1215509" cy="1401968"/>
          </a:xfrm>
          <a:prstGeom prst="rect">
            <a:avLst/>
          </a:prstGeom>
          <a:noFill/>
          <a:ln>
            <a:noFill/>
          </a:ln>
        </p:spPr>
      </p:pic>
      <p:pic>
        <p:nvPicPr>
          <p:cNvPr id="40" name="Google Shape;40;p5"/>
          <p:cNvPicPr preferRelativeResize="0"/>
          <p:nvPr/>
        </p:nvPicPr>
        <p:blipFill>
          <a:blip r:embed="rId5">
            <a:alphaModFix/>
          </a:blip>
          <a:stretch>
            <a:fillRect/>
          </a:stretch>
        </p:blipFill>
        <p:spPr>
          <a:xfrm rot="2335978">
            <a:off x="128568" y="953580"/>
            <a:ext cx="996762" cy="324152"/>
          </a:xfrm>
          <a:prstGeom prst="rect">
            <a:avLst/>
          </a:prstGeom>
          <a:noFill/>
          <a:ln>
            <a:noFill/>
          </a:ln>
        </p:spPr>
      </p:pic>
      <p:pic>
        <p:nvPicPr>
          <p:cNvPr id="41" name="Google Shape;41;p5"/>
          <p:cNvPicPr preferRelativeResize="0"/>
          <p:nvPr/>
        </p:nvPicPr>
        <p:blipFill>
          <a:blip r:embed="rId5">
            <a:alphaModFix/>
          </a:blip>
          <a:stretch>
            <a:fillRect/>
          </a:stretch>
        </p:blipFill>
        <p:spPr>
          <a:xfrm rot="-949908">
            <a:off x="8111254" y="4097984"/>
            <a:ext cx="747372" cy="243053"/>
          </a:xfrm>
          <a:prstGeom prst="rect">
            <a:avLst/>
          </a:prstGeom>
          <a:noFill/>
          <a:ln>
            <a:noFill/>
          </a:ln>
        </p:spPr>
      </p:pic>
      <p:pic>
        <p:nvPicPr>
          <p:cNvPr id="42" name="Google Shape;42;p5"/>
          <p:cNvPicPr preferRelativeResize="0"/>
          <p:nvPr/>
        </p:nvPicPr>
        <p:blipFill>
          <a:blip r:embed="rId5">
            <a:alphaModFix/>
          </a:blip>
          <a:stretch>
            <a:fillRect/>
          </a:stretch>
        </p:blipFill>
        <p:spPr>
          <a:xfrm rot="1375123">
            <a:off x="8559842" y="4858981"/>
            <a:ext cx="1176091" cy="382474"/>
          </a:xfrm>
          <a:prstGeom prst="rect">
            <a:avLst/>
          </a:prstGeom>
          <a:noFill/>
          <a:ln>
            <a:noFill/>
          </a:ln>
        </p:spPr>
      </p:pic>
      <p:pic>
        <p:nvPicPr>
          <p:cNvPr id="43" name="Google Shape;43;p5"/>
          <p:cNvPicPr preferRelativeResize="0"/>
          <p:nvPr/>
        </p:nvPicPr>
        <p:blipFill>
          <a:blip r:embed="rId5">
            <a:alphaModFix/>
          </a:blip>
          <a:stretch>
            <a:fillRect/>
          </a:stretch>
        </p:blipFill>
        <p:spPr>
          <a:xfrm rot="-949908">
            <a:off x="-284846" y="245634"/>
            <a:ext cx="747372" cy="243053"/>
          </a:xfrm>
          <a:prstGeom prst="rect">
            <a:avLst/>
          </a:prstGeom>
          <a:noFill/>
          <a:ln>
            <a:noFill/>
          </a:ln>
        </p:spPr>
      </p:pic>
      <p:pic>
        <p:nvPicPr>
          <p:cNvPr id="44" name="Google Shape;44;p5"/>
          <p:cNvPicPr preferRelativeResize="0"/>
          <p:nvPr/>
        </p:nvPicPr>
        <p:blipFill>
          <a:blip r:embed="rId4">
            <a:alphaModFix/>
          </a:blip>
          <a:stretch>
            <a:fillRect/>
          </a:stretch>
        </p:blipFill>
        <p:spPr>
          <a:xfrm rot="-7650997">
            <a:off x="7872970" y="-712491"/>
            <a:ext cx="1386959" cy="159972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6"/>
          <p:cNvSpPr/>
          <p:nvPr/>
        </p:nvSpPr>
        <p:spPr>
          <a:xfrm>
            <a:off x="50" y="4781551"/>
            <a:ext cx="9144142" cy="36194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6"/>
          <p:cNvSpPr txBox="1">
            <a:spLocks noGrp="1"/>
          </p:cNvSpPr>
          <p:nvPr>
            <p:ph type="title"/>
          </p:nvPr>
        </p:nvSpPr>
        <p:spPr>
          <a:xfrm>
            <a:off x="720300" y="452325"/>
            <a:ext cx="7703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pic>
        <p:nvPicPr>
          <p:cNvPr id="48" name="Google Shape;48;p6"/>
          <p:cNvPicPr preferRelativeResize="0"/>
          <p:nvPr/>
        </p:nvPicPr>
        <p:blipFill>
          <a:blip r:embed="rId2">
            <a:alphaModFix/>
          </a:blip>
          <a:stretch>
            <a:fillRect/>
          </a:stretch>
        </p:blipFill>
        <p:spPr>
          <a:xfrm rot="1896921">
            <a:off x="8129043" y="3967095"/>
            <a:ext cx="1523039" cy="1756689"/>
          </a:xfrm>
          <a:prstGeom prst="rect">
            <a:avLst/>
          </a:prstGeom>
          <a:noFill/>
          <a:ln>
            <a:noFill/>
          </a:ln>
        </p:spPr>
      </p:pic>
      <p:pic>
        <p:nvPicPr>
          <p:cNvPr id="49" name="Google Shape;49;p6"/>
          <p:cNvPicPr preferRelativeResize="0"/>
          <p:nvPr/>
        </p:nvPicPr>
        <p:blipFill>
          <a:blip r:embed="rId3">
            <a:alphaModFix/>
          </a:blip>
          <a:stretch>
            <a:fillRect/>
          </a:stretch>
        </p:blipFill>
        <p:spPr>
          <a:xfrm rot="5399993" flipH="1">
            <a:off x="-419424" y="328152"/>
            <a:ext cx="847557" cy="1193720"/>
          </a:xfrm>
          <a:prstGeom prst="rect">
            <a:avLst/>
          </a:prstGeom>
          <a:noFill/>
          <a:ln>
            <a:noFill/>
          </a:ln>
        </p:spPr>
      </p:pic>
      <p:pic>
        <p:nvPicPr>
          <p:cNvPr id="50" name="Google Shape;50;p6"/>
          <p:cNvPicPr preferRelativeResize="0"/>
          <p:nvPr/>
        </p:nvPicPr>
        <p:blipFill>
          <a:blip r:embed="rId4">
            <a:alphaModFix/>
          </a:blip>
          <a:stretch>
            <a:fillRect/>
          </a:stretch>
        </p:blipFill>
        <p:spPr>
          <a:xfrm rot="6387320" flipH="1">
            <a:off x="-26230" y="-223612"/>
            <a:ext cx="782837" cy="91773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14"/>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
  <p:cSld name="CUSTOM_1">
    <p:spTree>
      <p:nvGrpSpPr>
        <p:cNvPr id="1" name="Shape 115"/>
        <p:cNvGrpSpPr/>
        <p:nvPr/>
      </p:nvGrpSpPr>
      <p:grpSpPr>
        <a:xfrm>
          <a:off x="0" y="0"/>
          <a:ext cx="0" cy="0"/>
          <a:chOff x="0" y="0"/>
          <a:chExt cx="0" cy="0"/>
        </a:xfrm>
      </p:grpSpPr>
      <p:sp>
        <p:nvSpPr>
          <p:cNvPr id="116" name="Google Shape;116;p13"/>
          <p:cNvSpPr txBox="1">
            <a:spLocks noGrp="1"/>
          </p:cNvSpPr>
          <p:nvPr>
            <p:ph type="subTitle" idx="1"/>
          </p:nvPr>
        </p:nvSpPr>
        <p:spPr>
          <a:xfrm>
            <a:off x="1894798" y="1857388"/>
            <a:ext cx="24399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b="1" i="1">
                <a:solidFill>
                  <a:schemeClr val="dk2"/>
                </a:solidFill>
              </a:defRPr>
            </a:lvl1pPr>
            <a:lvl2pPr lvl="1" rtl="0">
              <a:spcBef>
                <a:spcPts val="0"/>
              </a:spcBef>
              <a:spcAft>
                <a:spcPts val="0"/>
              </a:spcAft>
              <a:buNone/>
              <a:defRPr sz="1800" b="1" i="1">
                <a:solidFill>
                  <a:schemeClr val="dk2"/>
                </a:solidFill>
              </a:defRPr>
            </a:lvl2pPr>
            <a:lvl3pPr lvl="2" rtl="0">
              <a:spcBef>
                <a:spcPts val="0"/>
              </a:spcBef>
              <a:spcAft>
                <a:spcPts val="0"/>
              </a:spcAft>
              <a:buNone/>
              <a:defRPr sz="1800" b="1" i="1">
                <a:solidFill>
                  <a:schemeClr val="dk2"/>
                </a:solidFill>
              </a:defRPr>
            </a:lvl3pPr>
            <a:lvl4pPr lvl="3" rtl="0">
              <a:spcBef>
                <a:spcPts val="0"/>
              </a:spcBef>
              <a:spcAft>
                <a:spcPts val="0"/>
              </a:spcAft>
              <a:buNone/>
              <a:defRPr sz="1800" b="1" i="1">
                <a:solidFill>
                  <a:schemeClr val="dk2"/>
                </a:solidFill>
              </a:defRPr>
            </a:lvl4pPr>
            <a:lvl5pPr lvl="4" rtl="0">
              <a:spcBef>
                <a:spcPts val="0"/>
              </a:spcBef>
              <a:spcAft>
                <a:spcPts val="0"/>
              </a:spcAft>
              <a:buNone/>
              <a:defRPr sz="1800" b="1" i="1">
                <a:solidFill>
                  <a:schemeClr val="dk2"/>
                </a:solidFill>
              </a:defRPr>
            </a:lvl5pPr>
            <a:lvl6pPr lvl="5" rtl="0">
              <a:spcBef>
                <a:spcPts val="0"/>
              </a:spcBef>
              <a:spcAft>
                <a:spcPts val="0"/>
              </a:spcAft>
              <a:buNone/>
              <a:defRPr sz="1800" b="1" i="1">
                <a:solidFill>
                  <a:schemeClr val="dk2"/>
                </a:solidFill>
              </a:defRPr>
            </a:lvl6pPr>
            <a:lvl7pPr lvl="6" rtl="0">
              <a:spcBef>
                <a:spcPts val="0"/>
              </a:spcBef>
              <a:spcAft>
                <a:spcPts val="0"/>
              </a:spcAft>
              <a:buNone/>
              <a:defRPr sz="1800" b="1" i="1">
                <a:solidFill>
                  <a:schemeClr val="dk2"/>
                </a:solidFill>
              </a:defRPr>
            </a:lvl7pPr>
            <a:lvl8pPr lvl="7" rtl="0">
              <a:spcBef>
                <a:spcPts val="0"/>
              </a:spcBef>
              <a:spcAft>
                <a:spcPts val="0"/>
              </a:spcAft>
              <a:buNone/>
              <a:defRPr sz="1800" b="1" i="1">
                <a:solidFill>
                  <a:schemeClr val="dk2"/>
                </a:solidFill>
              </a:defRPr>
            </a:lvl8pPr>
            <a:lvl9pPr lvl="8" rtl="0">
              <a:spcBef>
                <a:spcPts val="0"/>
              </a:spcBef>
              <a:spcAft>
                <a:spcPts val="0"/>
              </a:spcAft>
              <a:buNone/>
              <a:defRPr sz="1800" b="1" i="1">
                <a:solidFill>
                  <a:schemeClr val="dk2"/>
                </a:solidFill>
              </a:defRPr>
            </a:lvl9pPr>
          </a:lstStyle>
          <a:p>
            <a:endParaRPr/>
          </a:p>
        </p:txBody>
      </p:sp>
      <p:sp>
        <p:nvSpPr>
          <p:cNvPr id="117" name="Google Shape;117;p13"/>
          <p:cNvSpPr txBox="1">
            <a:spLocks noGrp="1"/>
          </p:cNvSpPr>
          <p:nvPr>
            <p:ph type="title" hasCustomPrompt="1"/>
          </p:nvPr>
        </p:nvSpPr>
        <p:spPr>
          <a:xfrm>
            <a:off x="972489" y="2088088"/>
            <a:ext cx="623100" cy="476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i="1">
                <a:solidFill>
                  <a:schemeClr val="dk2"/>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118" name="Google Shape;118;p13"/>
          <p:cNvSpPr txBox="1">
            <a:spLocks noGrp="1"/>
          </p:cNvSpPr>
          <p:nvPr>
            <p:ph type="subTitle" idx="2"/>
          </p:nvPr>
        </p:nvSpPr>
        <p:spPr>
          <a:xfrm>
            <a:off x="1894798" y="2166283"/>
            <a:ext cx="24387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accent3"/>
                </a:solidFill>
              </a:defRPr>
            </a:lvl1pPr>
            <a:lvl2pPr lvl="1" rtl="0">
              <a:spcBef>
                <a:spcPts val="0"/>
              </a:spcBef>
              <a:spcAft>
                <a:spcPts val="0"/>
              </a:spcAft>
              <a:buNone/>
              <a:defRPr b="1">
                <a:solidFill>
                  <a:schemeClr val="accent3"/>
                </a:solidFill>
              </a:defRPr>
            </a:lvl2pPr>
            <a:lvl3pPr lvl="2" rtl="0">
              <a:spcBef>
                <a:spcPts val="0"/>
              </a:spcBef>
              <a:spcAft>
                <a:spcPts val="0"/>
              </a:spcAft>
              <a:buNone/>
              <a:defRPr b="1">
                <a:solidFill>
                  <a:schemeClr val="accent3"/>
                </a:solidFill>
              </a:defRPr>
            </a:lvl3pPr>
            <a:lvl4pPr lvl="3" rtl="0">
              <a:spcBef>
                <a:spcPts val="0"/>
              </a:spcBef>
              <a:spcAft>
                <a:spcPts val="0"/>
              </a:spcAft>
              <a:buNone/>
              <a:defRPr b="1">
                <a:solidFill>
                  <a:schemeClr val="accent3"/>
                </a:solidFill>
              </a:defRPr>
            </a:lvl4pPr>
            <a:lvl5pPr lvl="4" rtl="0">
              <a:spcBef>
                <a:spcPts val="0"/>
              </a:spcBef>
              <a:spcAft>
                <a:spcPts val="0"/>
              </a:spcAft>
              <a:buNone/>
              <a:defRPr b="1">
                <a:solidFill>
                  <a:schemeClr val="accent3"/>
                </a:solidFill>
              </a:defRPr>
            </a:lvl5pPr>
            <a:lvl6pPr lvl="5" rtl="0">
              <a:spcBef>
                <a:spcPts val="0"/>
              </a:spcBef>
              <a:spcAft>
                <a:spcPts val="0"/>
              </a:spcAft>
              <a:buNone/>
              <a:defRPr b="1">
                <a:solidFill>
                  <a:schemeClr val="accent3"/>
                </a:solidFill>
              </a:defRPr>
            </a:lvl6pPr>
            <a:lvl7pPr lvl="6" rtl="0">
              <a:spcBef>
                <a:spcPts val="0"/>
              </a:spcBef>
              <a:spcAft>
                <a:spcPts val="0"/>
              </a:spcAft>
              <a:buNone/>
              <a:defRPr b="1">
                <a:solidFill>
                  <a:schemeClr val="accent3"/>
                </a:solidFill>
              </a:defRPr>
            </a:lvl7pPr>
            <a:lvl8pPr lvl="7" rtl="0">
              <a:spcBef>
                <a:spcPts val="0"/>
              </a:spcBef>
              <a:spcAft>
                <a:spcPts val="0"/>
              </a:spcAft>
              <a:buNone/>
              <a:defRPr b="1">
                <a:solidFill>
                  <a:schemeClr val="accent3"/>
                </a:solidFill>
              </a:defRPr>
            </a:lvl8pPr>
            <a:lvl9pPr lvl="8" rtl="0">
              <a:spcBef>
                <a:spcPts val="0"/>
              </a:spcBef>
              <a:spcAft>
                <a:spcPts val="0"/>
              </a:spcAft>
              <a:buNone/>
              <a:defRPr b="1">
                <a:solidFill>
                  <a:schemeClr val="accent3"/>
                </a:solidFill>
              </a:defRPr>
            </a:lvl9pPr>
          </a:lstStyle>
          <a:p>
            <a:endParaRPr/>
          </a:p>
        </p:txBody>
      </p:sp>
      <p:sp>
        <p:nvSpPr>
          <p:cNvPr id="119" name="Google Shape;119;p13"/>
          <p:cNvSpPr txBox="1">
            <a:spLocks noGrp="1"/>
          </p:cNvSpPr>
          <p:nvPr>
            <p:ph type="title" idx="3" hasCustomPrompt="1"/>
          </p:nvPr>
        </p:nvSpPr>
        <p:spPr>
          <a:xfrm>
            <a:off x="4939864" y="2088088"/>
            <a:ext cx="623100" cy="476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i="1">
                <a:solidFill>
                  <a:schemeClr val="dk2"/>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120" name="Google Shape;120;p13"/>
          <p:cNvSpPr txBox="1">
            <a:spLocks noGrp="1"/>
          </p:cNvSpPr>
          <p:nvPr>
            <p:ph type="title" idx="4" hasCustomPrompt="1"/>
          </p:nvPr>
        </p:nvSpPr>
        <p:spPr>
          <a:xfrm>
            <a:off x="972488" y="3514913"/>
            <a:ext cx="623100" cy="46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i="1">
                <a:solidFill>
                  <a:schemeClr val="dk2"/>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121" name="Google Shape;121;p13"/>
          <p:cNvSpPr txBox="1">
            <a:spLocks noGrp="1"/>
          </p:cNvSpPr>
          <p:nvPr>
            <p:ph type="title" idx="5" hasCustomPrompt="1"/>
          </p:nvPr>
        </p:nvSpPr>
        <p:spPr>
          <a:xfrm>
            <a:off x="4939864" y="3514913"/>
            <a:ext cx="623100" cy="46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i="1">
                <a:solidFill>
                  <a:schemeClr val="dk2"/>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122" name="Google Shape;122;p13"/>
          <p:cNvSpPr txBox="1">
            <a:spLocks noGrp="1"/>
          </p:cNvSpPr>
          <p:nvPr>
            <p:ph type="subTitle" idx="6"/>
          </p:nvPr>
        </p:nvSpPr>
        <p:spPr>
          <a:xfrm>
            <a:off x="5868000" y="1857388"/>
            <a:ext cx="24399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b="1" i="1">
                <a:solidFill>
                  <a:schemeClr val="dk2"/>
                </a:solidFill>
              </a:defRPr>
            </a:lvl1pPr>
            <a:lvl2pPr lvl="1" rtl="0">
              <a:spcBef>
                <a:spcPts val="0"/>
              </a:spcBef>
              <a:spcAft>
                <a:spcPts val="0"/>
              </a:spcAft>
              <a:buNone/>
              <a:defRPr sz="1800" b="1" i="1">
                <a:solidFill>
                  <a:schemeClr val="dk2"/>
                </a:solidFill>
              </a:defRPr>
            </a:lvl2pPr>
            <a:lvl3pPr lvl="2" rtl="0">
              <a:spcBef>
                <a:spcPts val="0"/>
              </a:spcBef>
              <a:spcAft>
                <a:spcPts val="0"/>
              </a:spcAft>
              <a:buNone/>
              <a:defRPr sz="1800" b="1" i="1">
                <a:solidFill>
                  <a:schemeClr val="dk2"/>
                </a:solidFill>
              </a:defRPr>
            </a:lvl3pPr>
            <a:lvl4pPr lvl="3" rtl="0">
              <a:spcBef>
                <a:spcPts val="0"/>
              </a:spcBef>
              <a:spcAft>
                <a:spcPts val="0"/>
              </a:spcAft>
              <a:buNone/>
              <a:defRPr sz="1800" b="1" i="1">
                <a:solidFill>
                  <a:schemeClr val="dk2"/>
                </a:solidFill>
              </a:defRPr>
            </a:lvl4pPr>
            <a:lvl5pPr lvl="4" rtl="0">
              <a:spcBef>
                <a:spcPts val="0"/>
              </a:spcBef>
              <a:spcAft>
                <a:spcPts val="0"/>
              </a:spcAft>
              <a:buNone/>
              <a:defRPr sz="1800" b="1" i="1">
                <a:solidFill>
                  <a:schemeClr val="dk2"/>
                </a:solidFill>
              </a:defRPr>
            </a:lvl5pPr>
            <a:lvl6pPr lvl="5" rtl="0">
              <a:spcBef>
                <a:spcPts val="0"/>
              </a:spcBef>
              <a:spcAft>
                <a:spcPts val="0"/>
              </a:spcAft>
              <a:buNone/>
              <a:defRPr sz="1800" b="1" i="1">
                <a:solidFill>
                  <a:schemeClr val="dk2"/>
                </a:solidFill>
              </a:defRPr>
            </a:lvl6pPr>
            <a:lvl7pPr lvl="6" rtl="0">
              <a:spcBef>
                <a:spcPts val="0"/>
              </a:spcBef>
              <a:spcAft>
                <a:spcPts val="0"/>
              </a:spcAft>
              <a:buNone/>
              <a:defRPr sz="1800" b="1" i="1">
                <a:solidFill>
                  <a:schemeClr val="dk2"/>
                </a:solidFill>
              </a:defRPr>
            </a:lvl7pPr>
            <a:lvl8pPr lvl="7" rtl="0">
              <a:spcBef>
                <a:spcPts val="0"/>
              </a:spcBef>
              <a:spcAft>
                <a:spcPts val="0"/>
              </a:spcAft>
              <a:buNone/>
              <a:defRPr sz="1800" b="1" i="1">
                <a:solidFill>
                  <a:schemeClr val="dk2"/>
                </a:solidFill>
              </a:defRPr>
            </a:lvl8pPr>
            <a:lvl9pPr lvl="8" rtl="0">
              <a:spcBef>
                <a:spcPts val="0"/>
              </a:spcBef>
              <a:spcAft>
                <a:spcPts val="0"/>
              </a:spcAft>
              <a:buNone/>
              <a:defRPr sz="1800" b="1" i="1">
                <a:solidFill>
                  <a:schemeClr val="dk2"/>
                </a:solidFill>
              </a:defRPr>
            </a:lvl9pPr>
          </a:lstStyle>
          <a:p>
            <a:endParaRPr/>
          </a:p>
        </p:txBody>
      </p:sp>
      <p:sp>
        <p:nvSpPr>
          <p:cNvPr id="123" name="Google Shape;123;p13"/>
          <p:cNvSpPr txBox="1">
            <a:spLocks noGrp="1"/>
          </p:cNvSpPr>
          <p:nvPr>
            <p:ph type="subTitle" idx="7"/>
          </p:nvPr>
        </p:nvSpPr>
        <p:spPr>
          <a:xfrm>
            <a:off x="5868000" y="2166283"/>
            <a:ext cx="24375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accent3"/>
                </a:solidFill>
              </a:defRPr>
            </a:lvl1pPr>
            <a:lvl2pPr lvl="1" rtl="0">
              <a:spcBef>
                <a:spcPts val="0"/>
              </a:spcBef>
              <a:spcAft>
                <a:spcPts val="0"/>
              </a:spcAft>
              <a:buNone/>
              <a:defRPr b="1">
                <a:solidFill>
                  <a:schemeClr val="accent3"/>
                </a:solidFill>
              </a:defRPr>
            </a:lvl2pPr>
            <a:lvl3pPr lvl="2" rtl="0">
              <a:spcBef>
                <a:spcPts val="0"/>
              </a:spcBef>
              <a:spcAft>
                <a:spcPts val="0"/>
              </a:spcAft>
              <a:buNone/>
              <a:defRPr b="1">
                <a:solidFill>
                  <a:schemeClr val="accent3"/>
                </a:solidFill>
              </a:defRPr>
            </a:lvl3pPr>
            <a:lvl4pPr lvl="3" rtl="0">
              <a:spcBef>
                <a:spcPts val="0"/>
              </a:spcBef>
              <a:spcAft>
                <a:spcPts val="0"/>
              </a:spcAft>
              <a:buNone/>
              <a:defRPr b="1">
                <a:solidFill>
                  <a:schemeClr val="accent3"/>
                </a:solidFill>
              </a:defRPr>
            </a:lvl4pPr>
            <a:lvl5pPr lvl="4" rtl="0">
              <a:spcBef>
                <a:spcPts val="0"/>
              </a:spcBef>
              <a:spcAft>
                <a:spcPts val="0"/>
              </a:spcAft>
              <a:buNone/>
              <a:defRPr b="1">
                <a:solidFill>
                  <a:schemeClr val="accent3"/>
                </a:solidFill>
              </a:defRPr>
            </a:lvl5pPr>
            <a:lvl6pPr lvl="5" rtl="0">
              <a:spcBef>
                <a:spcPts val="0"/>
              </a:spcBef>
              <a:spcAft>
                <a:spcPts val="0"/>
              </a:spcAft>
              <a:buNone/>
              <a:defRPr b="1">
                <a:solidFill>
                  <a:schemeClr val="accent3"/>
                </a:solidFill>
              </a:defRPr>
            </a:lvl6pPr>
            <a:lvl7pPr lvl="6" rtl="0">
              <a:spcBef>
                <a:spcPts val="0"/>
              </a:spcBef>
              <a:spcAft>
                <a:spcPts val="0"/>
              </a:spcAft>
              <a:buNone/>
              <a:defRPr b="1">
                <a:solidFill>
                  <a:schemeClr val="accent3"/>
                </a:solidFill>
              </a:defRPr>
            </a:lvl7pPr>
            <a:lvl8pPr lvl="7" rtl="0">
              <a:spcBef>
                <a:spcPts val="0"/>
              </a:spcBef>
              <a:spcAft>
                <a:spcPts val="0"/>
              </a:spcAft>
              <a:buNone/>
              <a:defRPr b="1">
                <a:solidFill>
                  <a:schemeClr val="accent3"/>
                </a:solidFill>
              </a:defRPr>
            </a:lvl8pPr>
            <a:lvl9pPr lvl="8" rtl="0">
              <a:spcBef>
                <a:spcPts val="0"/>
              </a:spcBef>
              <a:spcAft>
                <a:spcPts val="0"/>
              </a:spcAft>
              <a:buNone/>
              <a:defRPr b="1">
                <a:solidFill>
                  <a:schemeClr val="accent3"/>
                </a:solidFill>
              </a:defRPr>
            </a:lvl9pPr>
          </a:lstStyle>
          <a:p>
            <a:endParaRPr/>
          </a:p>
        </p:txBody>
      </p:sp>
      <p:sp>
        <p:nvSpPr>
          <p:cNvPr id="124" name="Google Shape;124;p13"/>
          <p:cNvSpPr txBox="1">
            <a:spLocks noGrp="1"/>
          </p:cNvSpPr>
          <p:nvPr>
            <p:ph type="subTitle" idx="8"/>
          </p:nvPr>
        </p:nvSpPr>
        <p:spPr>
          <a:xfrm>
            <a:off x="1894788" y="3297742"/>
            <a:ext cx="24399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b="1" i="1">
                <a:solidFill>
                  <a:schemeClr val="dk2"/>
                </a:solidFill>
              </a:defRPr>
            </a:lvl1pPr>
            <a:lvl2pPr lvl="1" rtl="0">
              <a:spcBef>
                <a:spcPts val="0"/>
              </a:spcBef>
              <a:spcAft>
                <a:spcPts val="0"/>
              </a:spcAft>
              <a:buNone/>
              <a:defRPr sz="1800" b="1" i="1">
                <a:solidFill>
                  <a:schemeClr val="dk2"/>
                </a:solidFill>
              </a:defRPr>
            </a:lvl2pPr>
            <a:lvl3pPr lvl="2" rtl="0">
              <a:spcBef>
                <a:spcPts val="0"/>
              </a:spcBef>
              <a:spcAft>
                <a:spcPts val="0"/>
              </a:spcAft>
              <a:buNone/>
              <a:defRPr sz="1800" b="1" i="1">
                <a:solidFill>
                  <a:schemeClr val="dk2"/>
                </a:solidFill>
              </a:defRPr>
            </a:lvl3pPr>
            <a:lvl4pPr lvl="3" rtl="0">
              <a:spcBef>
                <a:spcPts val="0"/>
              </a:spcBef>
              <a:spcAft>
                <a:spcPts val="0"/>
              </a:spcAft>
              <a:buNone/>
              <a:defRPr sz="1800" b="1" i="1">
                <a:solidFill>
                  <a:schemeClr val="dk2"/>
                </a:solidFill>
              </a:defRPr>
            </a:lvl4pPr>
            <a:lvl5pPr lvl="4" rtl="0">
              <a:spcBef>
                <a:spcPts val="0"/>
              </a:spcBef>
              <a:spcAft>
                <a:spcPts val="0"/>
              </a:spcAft>
              <a:buNone/>
              <a:defRPr sz="1800" b="1" i="1">
                <a:solidFill>
                  <a:schemeClr val="dk2"/>
                </a:solidFill>
              </a:defRPr>
            </a:lvl5pPr>
            <a:lvl6pPr lvl="5" rtl="0">
              <a:spcBef>
                <a:spcPts val="0"/>
              </a:spcBef>
              <a:spcAft>
                <a:spcPts val="0"/>
              </a:spcAft>
              <a:buNone/>
              <a:defRPr sz="1800" b="1" i="1">
                <a:solidFill>
                  <a:schemeClr val="dk2"/>
                </a:solidFill>
              </a:defRPr>
            </a:lvl6pPr>
            <a:lvl7pPr lvl="6" rtl="0">
              <a:spcBef>
                <a:spcPts val="0"/>
              </a:spcBef>
              <a:spcAft>
                <a:spcPts val="0"/>
              </a:spcAft>
              <a:buNone/>
              <a:defRPr sz="1800" b="1" i="1">
                <a:solidFill>
                  <a:schemeClr val="dk2"/>
                </a:solidFill>
              </a:defRPr>
            </a:lvl7pPr>
            <a:lvl8pPr lvl="7" rtl="0">
              <a:spcBef>
                <a:spcPts val="0"/>
              </a:spcBef>
              <a:spcAft>
                <a:spcPts val="0"/>
              </a:spcAft>
              <a:buNone/>
              <a:defRPr sz="1800" b="1" i="1">
                <a:solidFill>
                  <a:schemeClr val="dk2"/>
                </a:solidFill>
              </a:defRPr>
            </a:lvl8pPr>
            <a:lvl9pPr lvl="8" rtl="0">
              <a:spcBef>
                <a:spcPts val="0"/>
              </a:spcBef>
              <a:spcAft>
                <a:spcPts val="0"/>
              </a:spcAft>
              <a:buNone/>
              <a:defRPr sz="1800" b="1" i="1">
                <a:solidFill>
                  <a:schemeClr val="dk2"/>
                </a:solidFill>
              </a:defRPr>
            </a:lvl9pPr>
          </a:lstStyle>
          <a:p>
            <a:endParaRPr/>
          </a:p>
        </p:txBody>
      </p:sp>
      <p:sp>
        <p:nvSpPr>
          <p:cNvPr id="125" name="Google Shape;125;p13"/>
          <p:cNvSpPr txBox="1">
            <a:spLocks noGrp="1"/>
          </p:cNvSpPr>
          <p:nvPr>
            <p:ph type="subTitle" idx="9"/>
          </p:nvPr>
        </p:nvSpPr>
        <p:spPr>
          <a:xfrm>
            <a:off x="1896945" y="3606638"/>
            <a:ext cx="24375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accent3"/>
                </a:solidFill>
              </a:defRPr>
            </a:lvl1pPr>
            <a:lvl2pPr lvl="1" rtl="0">
              <a:spcBef>
                <a:spcPts val="0"/>
              </a:spcBef>
              <a:spcAft>
                <a:spcPts val="0"/>
              </a:spcAft>
              <a:buNone/>
              <a:defRPr b="1">
                <a:solidFill>
                  <a:schemeClr val="accent3"/>
                </a:solidFill>
              </a:defRPr>
            </a:lvl2pPr>
            <a:lvl3pPr lvl="2" rtl="0">
              <a:spcBef>
                <a:spcPts val="0"/>
              </a:spcBef>
              <a:spcAft>
                <a:spcPts val="0"/>
              </a:spcAft>
              <a:buNone/>
              <a:defRPr b="1">
                <a:solidFill>
                  <a:schemeClr val="accent3"/>
                </a:solidFill>
              </a:defRPr>
            </a:lvl3pPr>
            <a:lvl4pPr lvl="3" rtl="0">
              <a:spcBef>
                <a:spcPts val="0"/>
              </a:spcBef>
              <a:spcAft>
                <a:spcPts val="0"/>
              </a:spcAft>
              <a:buNone/>
              <a:defRPr b="1">
                <a:solidFill>
                  <a:schemeClr val="accent3"/>
                </a:solidFill>
              </a:defRPr>
            </a:lvl4pPr>
            <a:lvl5pPr lvl="4" rtl="0">
              <a:spcBef>
                <a:spcPts val="0"/>
              </a:spcBef>
              <a:spcAft>
                <a:spcPts val="0"/>
              </a:spcAft>
              <a:buNone/>
              <a:defRPr b="1">
                <a:solidFill>
                  <a:schemeClr val="accent3"/>
                </a:solidFill>
              </a:defRPr>
            </a:lvl5pPr>
            <a:lvl6pPr lvl="5" rtl="0">
              <a:spcBef>
                <a:spcPts val="0"/>
              </a:spcBef>
              <a:spcAft>
                <a:spcPts val="0"/>
              </a:spcAft>
              <a:buNone/>
              <a:defRPr b="1">
                <a:solidFill>
                  <a:schemeClr val="accent3"/>
                </a:solidFill>
              </a:defRPr>
            </a:lvl6pPr>
            <a:lvl7pPr lvl="6" rtl="0">
              <a:spcBef>
                <a:spcPts val="0"/>
              </a:spcBef>
              <a:spcAft>
                <a:spcPts val="0"/>
              </a:spcAft>
              <a:buNone/>
              <a:defRPr b="1">
                <a:solidFill>
                  <a:schemeClr val="accent3"/>
                </a:solidFill>
              </a:defRPr>
            </a:lvl7pPr>
            <a:lvl8pPr lvl="7" rtl="0">
              <a:spcBef>
                <a:spcPts val="0"/>
              </a:spcBef>
              <a:spcAft>
                <a:spcPts val="0"/>
              </a:spcAft>
              <a:buNone/>
              <a:defRPr b="1">
                <a:solidFill>
                  <a:schemeClr val="accent3"/>
                </a:solidFill>
              </a:defRPr>
            </a:lvl8pPr>
            <a:lvl9pPr lvl="8" rtl="0">
              <a:spcBef>
                <a:spcPts val="0"/>
              </a:spcBef>
              <a:spcAft>
                <a:spcPts val="0"/>
              </a:spcAft>
              <a:buNone/>
              <a:defRPr b="1">
                <a:solidFill>
                  <a:schemeClr val="accent3"/>
                </a:solidFill>
              </a:defRPr>
            </a:lvl9pPr>
          </a:lstStyle>
          <a:p>
            <a:endParaRPr/>
          </a:p>
        </p:txBody>
      </p:sp>
      <p:sp>
        <p:nvSpPr>
          <p:cNvPr id="126" name="Google Shape;126;p13"/>
          <p:cNvSpPr txBox="1">
            <a:spLocks noGrp="1"/>
          </p:cNvSpPr>
          <p:nvPr>
            <p:ph type="subTitle" idx="13"/>
          </p:nvPr>
        </p:nvSpPr>
        <p:spPr>
          <a:xfrm>
            <a:off x="5868000" y="3293766"/>
            <a:ext cx="24399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b="1" i="1">
                <a:solidFill>
                  <a:schemeClr val="dk2"/>
                </a:solidFill>
              </a:defRPr>
            </a:lvl1pPr>
            <a:lvl2pPr lvl="1" rtl="0">
              <a:spcBef>
                <a:spcPts val="0"/>
              </a:spcBef>
              <a:spcAft>
                <a:spcPts val="0"/>
              </a:spcAft>
              <a:buNone/>
              <a:defRPr sz="1800" b="1" i="1">
                <a:solidFill>
                  <a:schemeClr val="dk2"/>
                </a:solidFill>
              </a:defRPr>
            </a:lvl2pPr>
            <a:lvl3pPr lvl="2" rtl="0">
              <a:spcBef>
                <a:spcPts val="0"/>
              </a:spcBef>
              <a:spcAft>
                <a:spcPts val="0"/>
              </a:spcAft>
              <a:buNone/>
              <a:defRPr sz="1800" b="1" i="1">
                <a:solidFill>
                  <a:schemeClr val="dk2"/>
                </a:solidFill>
              </a:defRPr>
            </a:lvl3pPr>
            <a:lvl4pPr lvl="3" rtl="0">
              <a:spcBef>
                <a:spcPts val="0"/>
              </a:spcBef>
              <a:spcAft>
                <a:spcPts val="0"/>
              </a:spcAft>
              <a:buNone/>
              <a:defRPr sz="1800" b="1" i="1">
                <a:solidFill>
                  <a:schemeClr val="dk2"/>
                </a:solidFill>
              </a:defRPr>
            </a:lvl4pPr>
            <a:lvl5pPr lvl="4" rtl="0">
              <a:spcBef>
                <a:spcPts val="0"/>
              </a:spcBef>
              <a:spcAft>
                <a:spcPts val="0"/>
              </a:spcAft>
              <a:buNone/>
              <a:defRPr sz="1800" b="1" i="1">
                <a:solidFill>
                  <a:schemeClr val="dk2"/>
                </a:solidFill>
              </a:defRPr>
            </a:lvl5pPr>
            <a:lvl6pPr lvl="5" rtl="0">
              <a:spcBef>
                <a:spcPts val="0"/>
              </a:spcBef>
              <a:spcAft>
                <a:spcPts val="0"/>
              </a:spcAft>
              <a:buNone/>
              <a:defRPr sz="1800" b="1" i="1">
                <a:solidFill>
                  <a:schemeClr val="dk2"/>
                </a:solidFill>
              </a:defRPr>
            </a:lvl6pPr>
            <a:lvl7pPr lvl="6" rtl="0">
              <a:spcBef>
                <a:spcPts val="0"/>
              </a:spcBef>
              <a:spcAft>
                <a:spcPts val="0"/>
              </a:spcAft>
              <a:buNone/>
              <a:defRPr sz="1800" b="1" i="1">
                <a:solidFill>
                  <a:schemeClr val="dk2"/>
                </a:solidFill>
              </a:defRPr>
            </a:lvl7pPr>
            <a:lvl8pPr lvl="7" rtl="0">
              <a:spcBef>
                <a:spcPts val="0"/>
              </a:spcBef>
              <a:spcAft>
                <a:spcPts val="0"/>
              </a:spcAft>
              <a:buNone/>
              <a:defRPr sz="1800" b="1" i="1">
                <a:solidFill>
                  <a:schemeClr val="dk2"/>
                </a:solidFill>
              </a:defRPr>
            </a:lvl8pPr>
            <a:lvl9pPr lvl="8" rtl="0">
              <a:spcBef>
                <a:spcPts val="0"/>
              </a:spcBef>
              <a:spcAft>
                <a:spcPts val="0"/>
              </a:spcAft>
              <a:buNone/>
              <a:defRPr sz="1800" b="1" i="1">
                <a:solidFill>
                  <a:schemeClr val="dk2"/>
                </a:solidFill>
              </a:defRPr>
            </a:lvl9pPr>
          </a:lstStyle>
          <a:p>
            <a:endParaRPr/>
          </a:p>
        </p:txBody>
      </p:sp>
      <p:sp>
        <p:nvSpPr>
          <p:cNvPr id="127" name="Google Shape;127;p13"/>
          <p:cNvSpPr txBox="1">
            <a:spLocks noGrp="1"/>
          </p:cNvSpPr>
          <p:nvPr>
            <p:ph type="subTitle" idx="14"/>
          </p:nvPr>
        </p:nvSpPr>
        <p:spPr>
          <a:xfrm>
            <a:off x="5868000" y="3602663"/>
            <a:ext cx="24387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accent3"/>
                </a:solidFill>
              </a:defRPr>
            </a:lvl1pPr>
            <a:lvl2pPr lvl="1" rtl="0">
              <a:spcBef>
                <a:spcPts val="0"/>
              </a:spcBef>
              <a:spcAft>
                <a:spcPts val="0"/>
              </a:spcAft>
              <a:buNone/>
              <a:defRPr b="1">
                <a:solidFill>
                  <a:schemeClr val="accent3"/>
                </a:solidFill>
              </a:defRPr>
            </a:lvl2pPr>
            <a:lvl3pPr lvl="2" rtl="0">
              <a:spcBef>
                <a:spcPts val="0"/>
              </a:spcBef>
              <a:spcAft>
                <a:spcPts val="0"/>
              </a:spcAft>
              <a:buNone/>
              <a:defRPr b="1">
                <a:solidFill>
                  <a:schemeClr val="accent3"/>
                </a:solidFill>
              </a:defRPr>
            </a:lvl3pPr>
            <a:lvl4pPr lvl="3" rtl="0">
              <a:spcBef>
                <a:spcPts val="0"/>
              </a:spcBef>
              <a:spcAft>
                <a:spcPts val="0"/>
              </a:spcAft>
              <a:buNone/>
              <a:defRPr b="1">
                <a:solidFill>
                  <a:schemeClr val="accent3"/>
                </a:solidFill>
              </a:defRPr>
            </a:lvl4pPr>
            <a:lvl5pPr lvl="4" rtl="0">
              <a:spcBef>
                <a:spcPts val="0"/>
              </a:spcBef>
              <a:spcAft>
                <a:spcPts val="0"/>
              </a:spcAft>
              <a:buNone/>
              <a:defRPr b="1">
                <a:solidFill>
                  <a:schemeClr val="accent3"/>
                </a:solidFill>
              </a:defRPr>
            </a:lvl5pPr>
            <a:lvl6pPr lvl="5" rtl="0">
              <a:spcBef>
                <a:spcPts val="0"/>
              </a:spcBef>
              <a:spcAft>
                <a:spcPts val="0"/>
              </a:spcAft>
              <a:buNone/>
              <a:defRPr b="1">
                <a:solidFill>
                  <a:schemeClr val="accent3"/>
                </a:solidFill>
              </a:defRPr>
            </a:lvl6pPr>
            <a:lvl7pPr lvl="6" rtl="0">
              <a:spcBef>
                <a:spcPts val="0"/>
              </a:spcBef>
              <a:spcAft>
                <a:spcPts val="0"/>
              </a:spcAft>
              <a:buNone/>
              <a:defRPr b="1">
                <a:solidFill>
                  <a:schemeClr val="accent3"/>
                </a:solidFill>
              </a:defRPr>
            </a:lvl7pPr>
            <a:lvl8pPr lvl="7" rtl="0">
              <a:spcBef>
                <a:spcPts val="0"/>
              </a:spcBef>
              <a:spcAft>
                <a:spcPts val="0"/>
              </a:spcAft>
              <a:buNone/>
              <a:defRPr b="1">
                <a:solidFill>
                  <a:schemeClr val="accent3"/>
                </a:solidFill>
              </a:defRPr>
            </a:lvl8pPr>
            <a:lvl9pPr lvl="8" rtl="0">
              <a:spcBef>
                <a:spcPts val="0"/>
              </a:spcBef>
              <a:spcAft>
                <a:spcPts val="0"/>
              </a:spcAft>
              <a:buNone/>
              <a:defRPr b="1">
                <a:solidFill>
                  <a:schemeClr val="accent3"/>
                </a:solidFill>
              </a:defRPr>
            </a:lvl9pPr>
          </a:lstStyle>
          <a:p>
            <a:endParaRPr/>
          </a:p>
        </p:txBody>
      </p:sp>
      <p:sp>
        <p:nvSpPr>
          <p:cNvPr id="128" name="Google Shape;128;p13"/>
          <p:cNvSpPr txBox="1">
            <a:spLocks noGrp="1"/>
          </p:cNvSpPr>
          <p:nvPr>
            <p:ph type="title" idx="15"/>
          </p:nvPr>
        </p:nvSpPr>
        <p:spPr>
          <a:xfrm>
            <a:off x="720300" y="452325"/>
            <a:ext cx="7176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9" name="Google Shape;129;p13"/>
          <p:cNvSpPr/>
          <p:nvPr/>
        </p:nvSpPr>
        <p:spPr>
          <a:xfrm>
            <a:off x="50" y="4713104"/>
            <a:ext cx="9144142" cy="422728"/>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0" name="Google Shape;130;p13"/>
          <p:cNvPicPr preferRelativeResize="0"/>
          <p:nvPr/>
        </p:nvPicPr>
        <p:blipFill>
          <a:blip r:embed="rId2">
            <a:alphaModFix/>
          </a:blip>
          <a:stretch>
            <a:fillRect/>
          </a:stretch>
        </p:blipFill>
        <p:spPr>
          <a:xfrm>
            <a:off x="7057600" y="-1039025"/>
            <a:ext cx="3356050" cy="2820200"/>
          </a:xfrm>
          <a:prstGeom prst="rect">
            <a:avLst/>
          </a:prstGeom>
          <a:noFill/>
          <a:ln>
            <a:noFill/>
          </a:ln>
        </p:spPr>
      </p:pic>
      <p:pic>
        <p:nvPicPr>
          <p:cNvPr id="131" name="Google Shape;131;p13"/>
          <p:cNvPicPr preferRelativeResize="0"/>
          <p:nvPr/>
        </p:nvPicPr>
        <p:blipFill>
          <a:blip r:embed="rId3">
            <a:alphaModFix/>
          </a:blip>
          <a:stretch>
            <a:fillRect/>
          </a:stretch>
        </p:blipFill>
        <p:spPr>
          <a:xfrm rot="-2277127" flipH="1">
            <a:off x="-311731" y="4042534"/>
            <a:ext cx="1386958" cy="1599726"/>
          </a:xfrm>
          <a:prstGeom prst="rect">
            <a:avLst/>
          </a:prstGeom>
          <a:noFill/>
          <a:ln>
            <a:noFill/>
          </a:ln>
        </p:spPr>
      </p:pic>
      <p:pic>
        <p:nvPicPr>
          <p:cNvPr id="132" name="Google Shape;132;p13"/>
          <p:cNvPicPr preferRelativeResize="0"/>
          <p:nvPr/>
        </p:nvPicPr>
        <p:blipFill>
          <a:blip r:embed="rId4">
            <a:alphaModFix/>
          </a:blip>
          <a:stretch>
            <a:fillRect/>
          </a:stretch>
        </p:blipFill>
        <p:spPr>
          <a:xfrm rot="-5221289">
            <a:off x="6238953" y="-605753"/>
            <a:ext cx="1018033" cy="143380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1">
  <p:cSld name="CUSTOM_2_1">
    <p:spTree>
      <p:nvGrpSpPr>
        <p:cNvPr id="1" name="Shape 213"/>
        <p:cNvGrpSpPr/>
        <p:nvPr/>
      </p:nvGrpSpPr>
      <p:grpSpPr>
        <a:xfrm>
          <a:off x="0" y="0"/>
          <a:ext cx="0" cy="0"/>
          <a:chOff x="0" y="0"/>
          <a:chExt cx="0" cy="0"/>
        </a:xfrm>
      </p:grpSpPr>
      <p:sp>
        <p:nvSpPr>
          <p:cNvPr id="214" name="Google Shape;214;p19"/>
          <p:cNvSpPr txBox="1">
            <a:spLocks noGrp="1"/>
          </p:cNvSpPr>
          <p:nvPr>
            <p:ph type="subTitle" idx="1"/>
          </p:nvPr>
        </p:nvSpPr>
        <p:spPr>
          <a:xfrm>
            <a:off x="1894200" y="1707425"/>
            <a:ext cx="18309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000" b="1" i="1">
                <a:solidFill>
                  <a:schemeClr val="dk2"/>
                </a:solidFill>
              </a:defRPr>
            </a:lvl1pPr>
            <a:lvl2pPr lvl="1" rtl="0">
              <a:spcBef>
                <a:spcPts val="0"/>
              </a:spcBef>
              <a:spcAft>
                <a:spcPts val="0"/>
              </a:spcAft>
              <a:buNone/>
              <a:defRPr sz="2000" b="1" i="1">
                <a:solidFill>
                  <a:schemeClr val="dk2"/>
                </a:solidFill>
              </a:defRPr>
            </a:lvl2pPr>
            <a:lvl3pPr lvl="2" rtl="0">
              <a:spcBef>
                <a:spcPts val="0"/>
              </a:spcBef>
              <a:spcAft>
                <a:spcPts val="0"/>
              </a:spcAft>
              <a:buNone/>
              <a:defRPr sz="2000" b="1" i="1">
                <a:solidFill>
                  <a:schemeClr val="dk2"/>
                </a:solidFill>
              </a:defRPr>
            </a:lvl3pPr>
            <a:lvl4pPr lvl="3" rtl="0">
              <a:spcBef>
                <a:spcPts val="0"/>
              </a:spcBef>
              <a:spcAft>
                <a:spcPts val="0"/>
              </a:spcAft>
              <a:buNone/>
              <a:defRPr sz="2000" b="1" i="1">
                <a:solidFill>
                  <a:schemeClr val="dk2"/>
                </a:solidFill>
              </a:defRPr>
            </a:lvl4pPr>
            <a:lvl5pPr lvl="4" rtl="0">
              <a:spcBef>
                <a:spcPts val="0"/>
              </a:spcBef>
              <a:spcAft>
                <a:spcPts val="0"/>
              </a:spcAft>
              <a:buNone/>
              <a:defRPr sz="2000" b="1" i="1">
                <a:solidFill>
                  <a:schemeClr val="dk2"/>
                </a:solidFill>
              </a:defRPr>
            </a:lvl5pPr>
            <a:lvl6pPr lvl="5" rtl="0">
              <a:spcBef>
                <a:spcPts val="0"/>
              </a:spcBef>
              <a:spcAft>
                <a:spcPts val="0"/>
              </a:spcAft>
              <a:buNone/>
              <a:defRPr sz="2000" b="1" i="1">
                <a:solidFill>
                  <a:schemeClr val="dk2"/>
                </a:solidFill>
              </a:defRPr>
            </a:lvl6pPr>
            <a:lvl7pPr lvl="6" rtl="0">
              <a:spcBef>
                <a:spcPts val="0"/>
              </a:spcBef>
              <a:spcAft>
                <a:spcPts val="0"/>
              </a:spcAft>
              <a:buNone/>
              <a:defRPr sz="2000" b="1" i="1">
                <a:solidFill>
                  <a:schemeClr val="dk2"/>
                </a:solidFill>
              </a:defRPr>
            </a:lvl7pPr>
            <a:lvl8pPr lvl="7" rtl="0">
              <a:spcBef>
                <a:spcPts val="0"/>
              </a:spcBef>
              <a:spcAft>
                <a:spcPts val="0"/>
              </a:spcAft>
              <a:buNone/>
              <a:defRPr sz="2000" b="1" i="1">
                <a:solidFill>
                  <a:schemeClr val="dk2"/>
                </a:solidFill>
              </a:defRPr>
            </a:lvl8pPr>
            <a:lvl9pPr lvl="8" rtl="0">
              <a:spcBef>
                <a:spcPts val="0"/>
              </a:spcBef>
              <a:spcAft>
                <a:spcPts val="0"/>
              </a:spcAft>
              <a:buNone/>
              <a:defRPr sz="2000" b="1" i="1">
                <a:solidFill>
                  <a:schemeClr val="dk2"/>
                </a:solidFill>
              </a:defRPr>
            </a:lvl9pPr>
          </a:lstStyle>
          <a:p>
            <a:endParaRPr/>
          </a:p>
        </p:txBody>
      </p:sp>
      <p:sp>
        <p:nvSpPr>
          <p:cNvPr id="215" name="Google Shape;215;p19"/>
          <p:cNvSpPr txBox="1">
            <a:spLocks noGrp="1"/>
          </p:cNvSpPr>
          <p:nvPr>
            <p:ph type="subTitle" idx="2"/>
          </p:nvPr>
        </p:nvSpPr>
        <p:spPr>
          <a:xfrm>
            <a:off x="1894202" y="2011030"/>
            <a:ext cx="1830900" cy="92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b="1"/>
            </a:lvl2pPr>
            <a:lvl3pPr lvl="2" rtl="0">
              <a:spcBef>
                <a:spcPts val="0"/>
              </a:spcBef>
              <a:spcAft>
                <a:spcPts val="0"/>
              </a:spcAft>
              <a:buNone/>
              <a:defRPr sz="1600" b="1"/>
            </a:lvl3pPr>
            <a:lvl4pPr lvl="3" rtl="0">
              <a:spcBef>
                <a:spcPts val="0"/>
              </a:spcBef>
              <a:spcAft>
                <a:spcPts val="0"/>
              </a:spcAft>
              <a:buNone/>
              <a:defRPr sz="1600" b="1"/>
            </a:lvl4pPr>
            <a:lvl5pPr lvl="4" rtl="0">
              <a:spcBef>
                <a:spcPts val="0"/>
              </a:spcBef>
              <a:spcAft>
                <a:spcPts val="0"/>
              </a:spcAft>
              <a:buNone/>
              <a:defRPr sz="1600" b="1"/>
            </a:lvl5pPr>
            <a:lvl6pPr lvl="5" rtl="0">
              <a:spcBef>
                <a:spcPts val="0"/>
              </a:spcBef>
              <a:spcAft>
                <a:spcPts val="0"/>
              </a:spcAft>
              <a:buNone/>
              <a:defRPr sz="1600" b="1"/>
            </a:lvl6pPr>
            <a:lvl7pPr lvl="6" rtl="0">
              <a:spcBef>
                <a:spcPts val="0"/>
              </a:spcBef>
              <a:spcAft>
                <a:spcPts val="0"/>
              </a:spcAft>
              <a:buNone/>
              <a:defRPr sz="1600" b="1"/>
            </a:lvl7pPr>
            <a:lvl8pPr lvl="7" rtl="0">
              <a:spcBef>
                <a:spcPts val="0"/>
              </a:spcBef>
              <a:spcAft>
                <a:spcPts val="0"/>
              </a:spcAft>
              <a:buNone/>
              <a:defRPr sz="1600" b="1"/>
            </a:lvl8pPr>
            <a:lvl9pPr lvl="8" rtl="0">
              <a:spcBef>
                <a:spcPts val="0"/>
              </a:spcBef>
              <a:spcAft>
                <a:spcPts val="0"/>
              </a:spcAft>
              <a:buNone/>
              <a:defRPr sz="1600" b="1"/>
            </a:lvl9pPr>
          </a:lstStyle>
          <a:p>
            <a:endParaRPr/>
          </a:p>
        </p:txBody>
      </p:sp>
      <p:sp>
        <p:nvSpPr>
          <p:cNvPr id="216" name="Google Shape;216;p19"/>
          <p:cNvSpPr txBox="1">
            <a:spLocks noGrp="1"/>
          </p:cNvSpPr>
          <p:nvPr>
            <p:ph type="subTitle" idx="3"/>
          </p:nvPr>
        </p:nvSpPr>
        <p:spPr>
          <a:xfrm>
            <a:off x="5568359" y="1707425"/>
            <a:ext cx="18309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000" b="1" i="1">
                <a:solidFill>
                  <a:schemeClr val="dk2"/>
                </a:solidFill>
              </a:defRPr>
            </a:lvl1pPr>
            <a:lvl2pPr lvl="1" rtl="0">
              <a:spcBef>
                <a:spcPts val="0"/>
              </a:spcBef>
              <a:spcAft>
                <a:spcPts val="0"/>
              </a:spcAft>
              <a:buNone/>
              <a:defRPr sz="2000" b="1" i="1">
                <a:solidFill>
                  <a:schemeClr val="dk2"/>
                </a:solidFill>
              </a:defRPr>
            </a:lvl2pPr>
            <a:lvl3pPr lvl="2" rtl="0">
              <a:spcBef>
                <a:spcPts val="0"/>
              </a:spcBef>
              <a:spcAft>
                <a:spcPts val="0"/>
              </a:spcAft>
              <a:buNone/>
              <a:defRPr sz="2000" b="1" i="1">
                <a:solidFill>
                  <a:schemeClr val="dk2"/>
                </a:solidFill>
              </a:defRPr>
            </a:lvl3pPr>
            <a:lvl4pPr lvl="3" rtl="0">
              <a:spcBef>
                <a:spcPts val="0"/>
              </a:spcBef>
              <a:spcAft>
                <a:spcPts val="0"/>
              </a:spcAft>
              <a:buNone/>
              <a:defRPr sz="2000" b="1" i="1">
                <a:solidFill>
                  <a:schemeClr val="dk2"/>
                </a:solidFill>
              </a:defRPr>
            </a:lvl4pPr>
            <a:lvl5pPr lvl="4" rtl="0">
              <a:spcBef>
                <a:spcPts val="0"/>
              </a:spcBef>
              <a:spcAft>
                <a:spcPts val="0"/>
              </a:spcAft>
              <a:buNone/>
              <a:defRPr sz="2000" b="1" i="1">
                <a:solidFill>
                  <a:schemeClr val="dk2"/>
                </a:solidFill>
              </a:defRPr>
            </a:lvl5pPr>
            <a:lvl6pPr lvl="5" rtl="0">
              <a:spcBef>
                <a:spcPts val="0"/>
              </a:spcBef>
              <a:spcAft>
                <a:spcPts val="0"/>
              </a:spcAft>
              <a:buNone/>
              <a:defRPr sz="2000" b="1" i="1">
                <a:solidFill>
                  <a:schemeClr val="dk2"/>
                </a:solidFill>
              </a:defRPr>
            </a:lvl6pPr>
            <a:lvl7pPr lvl="6" rtl="0">
              <a:spcBef>
                <a:spcPts val="0"/>
              </a:spcBef>
              <a:spcAft>
                <a:spcPts val="0"/>
              </a:spcAft>
              <a:buNone/>
              <a:defRPr sz="2000" b="1" i="1">
                <a:solidFill>
                  <a:schemeClr val="dk2"/>
                </a:solidFill>
              </a:defRPr>
            </a:lvl7pPr>
            <a:lvl8pPr lvl="7" rtl="0">
              <a:spcBef>
                <a:spcPts val="0"/>
              </a:spcBef>
              <a:spcAft>
                <a:spcPts val="0"/>
              </a:spcAft>
              <a:buNone/>
              <a:defRPr sz="2000" b="1" i="1">
                <a:solidFill>
                  <a:schemeClr val="dk2"/>
                </a:solidFill>
              </a:defRPr>
            </a:lvl8pPr>
            <a:lvl9pPr lvl="8" rtl="0">
              <a:spcBef>
                <a:spcPts val="0"/>
              </a:spcBef>
              <a:spcAft>
                <a:spcPts val="0"/>
              </a:spcAft>
              <a:buNone/>
              <a:defRPr sz="2000" b="1" i="1">
                <a:solidFill>
                  <a:schemeClr val="dk2"/>
                </a:solidFill>
              </a:defRPr>
            </a:lvl9pPr>
          </a:lstStyle>
          <a:p>
            <a:endParaRPr/>
          </a:p>
        </p:txBody>
      </p:sp>
      <p:sp>
        <p:nvSpPr>
          <p:cNvPr id="217" name="Google Shape;217;p19"/>
          <p:cNvSpPr txBox="1">
            <a:spLocks noGrp="1"/>
          </p:cNvSpPr>
          <p:nvPr>
            <p:ph type="subTitle" idx="4"/>
          </p:nvPr>
        </p:nvSpPr>
        <p:spPr>
          <a:xfrm>
            <a:off x="5568359" y="2011023"/>
            <a:ext cx="1830900" cy="92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atin typeface="Muli"/>
                <a:ea typeface="Muli"/>
                <a:cs typeface="Muli"/>
                <a:sym typeface="Muli"/>
              </a:defRPr>
            </a:lvl1pPr>
            <a:lvl2pPr lvl="1" rtl="0">
              <a:spcBef>
                <a:spcPts val="0"/>
              </a:spcBef>
              <a:spcAft>
                <a:spcPts val="0"/>
              </a:spcAft>
              <a:buNone/>
              <a:defRPr sz="1600" b="1">
                <a:latin typeface="Muli"/>
                <a:ea typeface="Muli"/>
                <a:cs typeface="Muli"/>
                <a:sym typeface="Muli"/>
              </a:defRPr>
            </a:lvl2pPr>
            <a:lvl3pPr lvl="2" rtl="0">
              <a:spcBef>
                <a:spcPts val="0"/>
              </a:spcBef>
              <a:spcAft>
                <a:spcPts val="0"/>
              </a:spcAft>
              <a:buNone/>
              <a:defRPr sz="1600" b="1">
                <a:latin typeface="Muli"/>
                <a:ea typeface="Muli"/>
                <a:cs typeface="Muli"/>
                <a:sym typeface="Muli"/>
              </a:defRPr>
            </a:lvl3pPr>
            <a:lvl4pPr lvl="3" rtl="0">
              <a:spcBef>
                <a:spcPts val="0"/>
              </a:spcBef>
              <a:spcAft>
                <a:spcPts val="0"/>
              </a:spcAft>
              <a:buNone/>
              <a:defRPr sz="1600" b="1">
                <a:latin typeface="Muli"/>
                <a:ea typeface="Muli"/>
                <a:cs typeface="Muli"/>
                <a:sym typeface="Muli"/>
              </a:defRPr>
            </a:lvl4pPr>
            <a:lvl5pPr lvl="4" rtl="0">
              <a:spcBef>
                <a:spcPts val="0"/>
              </a:spcBef>
              <a:spcAft>
                <a:spcPts val="0"/>
              </a:spcAft>
              <a:buNone/>
              <a:defRPr sz="1600" b="1">
                <a:latin typeface="Muli"/>
                <a:ea typeface="Muli"/>
                <a:cs typeface="Muli"/>
                <a:sym typeface="Muli"/>
              </a:defRPr>
            </a:lvl5pPr>
            <a:lvl6pPr lvl="5" rtl="0">
              <a:spcBef>
                <a:spcPts val="0"/>
              </a:spcBef>
              <a:spcAft>
                <a:spcPts val="0"/>
              </a:spcAft>
              <a:buNone/>
              <a:defRPr sz="1600" b="1">
                <a:latin typeface="Muli"/>
                <a:ea typeface="Muli"/>
                <a:cs typeface="Muli"/>
                <a:sym typeface="Muli"/>
              </a:defRPr>
            </a:lvl6pPr>
            <a:lvl7pPr lvl="6" rtl="0">
              <a:spcBef>
                <a:spcPts val="0"/>
              </a:spcBef>
              <a:spcAft>
                <a:spcPts val="0"/>
              </a:spcAft>
              <a:buNone/>
              <a:defRPr sz="1600" b="1">
                <a:latin typeface="Muli"/>
                <a:ea typeface="Muli"/>
                <a:cs typeface="Muli"/>
                <a:sym typeface="Muli"/>
              </a:defRPr>
            </a:lvl7pPr>
            <a:lvl8pPr lvl="7" rtl="0">
              <a:spcBef>
                <a:spcPts val="0"/>
              </a:spcBef>
              <a:spcAft>
                <a:spcPts val="0"/>
              </a:spcAft>
              <a:buNone/>
              <a:defRPr sz="1600" b="1">
                <a:latin typeface="Muli"/>
                <a:ea typeface="Muli"/>
                <a:cs typeface="Muli"/>
                <a:sym typeface="Muli"/>
              </a:defRPr>
            </a:lvl8pPr>
            <a:lvl9pPr lvl="8" rtl="0">
              <a:spcBef>
                <a:spcPts val="0"/>
              </a:spcBef>
              <a:spcAft>
                <a:spcPts val="0"/>
              </a:spcAft>
              <a:buNone/>
              <a:defRPr sz="1600" b="1">
                <a:latin typeface="Muli"/>
                <a:ea typeface="Muli"/>
                <a:cs typeface="Muli"/>
                <a:sym typeface="Muli"/>
              </a:defRPr>
            </a:lvl9pPr>
          </a:lstStyle>
          <a:p>
            <a:endParaRPr/>
          </a:p>
        </p:txBody>
      </p:sp>
      <p:sp>
        <p:nvSpPr>
          <p:cNvPr id="218" name="Google Shape;218;p19"/>
          <p:cNvSpPr txBox="1">
            <a:spLocks noGrp="1"/>
          </p:cNvSpPr>
          <p:nvPr>
            <p:ph type="subTitle" idx="5"/>
          </p:nvPr>
        </p:nvSpPr>
        <p:spPr>
          <a:xfrm>
            <a:off x="1894200" y="3119925"/>
            <a:ext cx="18309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000" b="1" i="1">
                <a:solidFill>
                  <a:schemeClr val="dk2"/>
                </a:solidFill>
              </a:defRPr>
            </a:lvl1pPr>
            <a:lvl2pPr lvl="1" rtl="0">
              <a:spcBef>
                <a:spcPts val="0"/>
              </a:spcBef>
              <a:spcAft>
                <a:spcPts val="0"/>
              </a:spcAft>
              <a:buNone/>
              <a:defRPr sz="2000" b="1" i="1">
                <a:solidFill>
                  <a:schemeClr val="dk2"/>
                </a:solidFill>
              </a:defRPr>
            </a:lvl2pPr>
            <a:lvl3pPr lvl="2" rtl="0">
              <a:spcBef>
                <a:spcPts val="0"/>
              </a:spcBef>
              <a:spcAft>
                <a:spcPts val="0"/>
              </a:spcAft>
              <a:buNone/>
              <a:defRPr sz="2000" b="1" i="1">
                <a:solidFill>
                  <a:schemeClr val="dk2"/>
                </a:solidFill>
              </a:defRPr>
            </a:lvl3pPr>
            <a:lvl4pPr lvl="3" rtl="0">
              <a:spcBef>
                <a:spcPts val="0"/>
              </a:spcBef>
              <a:spcAft>
                <a:spcPts val="0"/>
              </a:spcAft>
              <a:buNone/>
              <a:defRPr sz="2000" b="1" i="1">
                <a:solidFill>
                  <a:schemeClr val="dk2"/>
                </a:solidFill>
              </a:defRPr>
            </a:lvl4pPr>
            <a:lvl5pPr lvl="4" rtl="0">
              <a:spcBef>
                <a:spcPts val="0"/>
              </a:spcBef>
              <a:spcAft>
                <a:spcPts val="0"/>
              </a:spcAft>
              <a:buNone/>
              <a:defRPr sz="2000" b="1" i="1">
                <a:solidFill>
                  <a:schemeClr val="dk2"/>
                </a:solidFill>
              </a:defRPr>
            </a:lvl5pPr>
            <a:lvl6pPr lvl="5" rtl="0">
              <a:spcBef>
                <a:spcPts val="0"/>
              </a:spcBef>
              <a:spcAft>
                <a:spcPts val="0"/>
              </a:spcAft>
              <a:buNone/>
              <a:defRPr sz="2000" b="1" i="1">
                <a:solidFill>
                  <a:schemeClr val="dk2"/>
                </a:solidFill>
              </a:defRPr>
            </a:lvl6pPr>
            <a:lvl7pPr lvl="6" rtl="0">
              <a:spcBef>
                <a:spcPts val="0"/>
              </a:spcBef>
              <a:spcAft>
                <a:spcPts val="0"/>
              </a:spcAft>
              <a:buNone/>
              <a:defRPr sz="2000" b="1" i="1">
                <a:solidFill>
                  <a:schemeClr val="dk2"/>
                </a:solidFill>
              </a:defRPr>
            </a:lvl7pPr>
            <a:lvl8pPr lvl="7" rtl="0">
              <a:spcBef>
                <a:spcPts val="0"/>
              </a:spcBef>
              <a:spcAft>
                <a:spcPts val="0"/>
              </a:spcAft>
              <a:buNone/>
              <a:defRPr sz="2000" b="1" i="1">
                <a:solidFill>
                  <a:schemeClr val="dk2"/>
                </a:solidFill>
              </a:defRPr>
            </a:lvl8pPr>
            <a:lvl9pPr lvl="8" rtl="0">
              <a:spcBef>
                <a:spcPts val="0"/>
              </a:spcBef>
              <a:spcAft>
                <a:spcPts val="0"/>
              </a:spcAft>
              <a:buNone/>
              <a:defRPr sz="2000" b="1" i="1">
                <a:solidFill>
                  <a:schemeClr val="dk2"/>
                </a:solidFill>
              </a:defRPr>
            </a:lvl9pPr>
          </a:lstStyle>
          <a:p>
            <a:endParaRPr/>
          </a:p>
        </p:txBody>
      </p:sp>
      <p:sp>
        <p:nvSpPr>
          <p:cNvPr id="219" name="Google Shape;219;p19"/>
          <p:cNvSpPr txBox="1">
            <a:spLocks noGrp="1"/>
          </p:cNvSpPr>
          <p:nvPr>
            <p:ph type="subTitle" idx="6"/>
          </p:nvPr>
        </p:nvSpPr>
        <p:spPr>
          <a:xfrm>
            <a:off x="1894202" y="3423530"/>
            <a:ext cx="1830900" cy="92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b="1"/>
            </a:lvl2pPr>
            <a:lvl3pPr lvl="2" rtl="0">
              <a:spcBef>
                <a:spcPts val="0"/>
              </a:spcBef>
              <a:spcAft>
                <a:spcPts val="0"/>
              </a:spcAft>
              <a:buNone/>
              <a:defRPr sz="1600" b="1"/>
            </a:lvl3pPr>
            <a:lvl4pPr lvl="3" rtl="0">
              <a:spcBef>
                <a:spcPts val="0"/>
              </a:spcBef>
              <a:spcAft>
                <a:spcPts val="0"/>
              </a:spcAft>
              <a:buNone/>
              <a:defRPr sz="1600" b="1"/>
            </a:lvl4pPr>
            <a:lvl5pPr lvl="4" rtl="0">
              <a:spcBef>
                <a:spcPts val="0"/>
              </a:spcBef>
              <a:spcAft>
                <a:spcPts val="0"/>
              </a:spcAft>
              <a:buNone/>
              <a:defRPr sz="1600" b="1"/>
            </a:lvl5pPr>
            <a:lvl6pPr lvl="5" rtl="0">
              <a:spcBef>
                <a:spcPts val="0"/>
              </a:spcBef>
              <a:spcAft>
                <a:spcPts val="0"/>
              </a:spcAft>
              <a:buNone/>
              <a:defRPr sz="1600" b="1"/>
            </a:lvl6pPr>
            <a:lvl7pPr lvl="6" rtl="0">
              <a:spcBef>
                <a:spcPts val="0"/>
              </a:spcBef>
              <a:spcAft>
                <a:spcPts val="0"/>
              </a:spcAft>
              <a:buNone/>
              <a:defRPr sz="1600" b="1"/>
            </a:lvl7pPr>
            <a:lvl8pPr lvl="7" rtl="0">
              <a:spcBef>
                <a:spcPts val="0"/>
              </a:spcBef>
              <a:spcAft>
                <a:spcPts val="0"/>
              </a:spcAft>
              <a:buNone/>
              <a:defRPr sz="1600" b="1"/>
            </a:lvl8pPr>
            <a:lvl9pPr lvl="8" rtl="0">
              <a:spcBef>
                <a:spcPts val="0"/>
              </a:spcBef>
              <a:spcAft>
                <a:spcPts val="0"/>
              </a:spcAft>
              <a:buNone/>
              <a:defRPr sz="1600" b="1"/>
            </a:lvl9pPr>
          </a:lstStyle>
          <a:p>
            <a:endParaRPr/>
          </a:p>
        </p:txBody>
      </p:sp>
      <p:sp>
        <p:nvSpPr>
          <p:cNvPr id="220" name="Google Shape;220;p19"/>
          <p:cNvSpPr txBox="1">
            <a:spLocks noGrp="1"/>
          </p:cNvSpPr>
          <p:nvPr>
            <p:ph type="subTitle" idx="7"/>
          </p:nvPr>
        </p:nvSpPr>
        <p:spPr>
          <a:xfrm>
            <a:off x="5568359" y="3119924"/>
            <a:ext cx="18309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000" b="1" i="1">
                <a:solidFill>
                  <a:schemeClr val="dk2"/>
                </a:solidFill>
              </a:defRPr>
            </a:lvl1pPr>
            <a:lvl2pPr lvl="1" rtl="0">
              <a:spcBef>
                <a:spcPts val="0"/>
              </a:spcBef>
              <a:spcAft>
                <a:spcPts val="0"/>
              </a:spcAft>
              <a:buNone/>
              <a:defRPr sz="2000" b="1" i="1">
                <a:solidFill>
                  <a:schemeClr val="dk2"/>
                </a:solidFill>
              </a:defRPr>
            </a:lvl2pPr>
            <a:lvl3pPr lvl="2" rtl="0">
              <a:spcBef>
                <a:spcPts val="0"/>
              </a:spcBef>
              <a:spcAft>
                <a:spcPts val="0"/>
              </a:spcAft>
              <a:buNone/>
              <a:defRPr sz="2000" b="1" i="1">
                <a:solidFill>
                  <a:schemeClr val="dk2"/>
                </a:solidFill>
              </a:defRPr>
            </a:lvl3pPr>
            <a:lvl4pPr lvl="3" rtl="0">
              <a:spcBef>
                <a:spcPts val="0"/>
              </a:spcBef>
              <a:spcAft>
                <a:spcPts val="0"/>
              </a:spcAft>
              <a:buNone/>
              <a:defRPr sz="2000" b="1" i="1">
                <a:solidFill>
                  <a:schemeClr val="dk2"/>
                </a:solidFill>
              </a:defRPr>
            </a:lvl4pPr>
            <a:lvl5pPr lvl="4" rtl="0">
              <a:spcBef>
                <a:spcPts val="0"/>
              </a:spcBef>
              <a:spcAft>
                <a:spcPts val="0"/>
              </a:spcAft>
              <a:buNone/>
              <a:defRPr sz="2000" b="1" i="1">
                <a:solidFill>
                  <a:schemeClr val="dk2"/>
                </a:solidFill>
              </a:defRPr>
            </a:lvl5pPr>
            <a:lvl6pPr lvl="5" rtl="0">
              <a:spcBef>
                <a:spcPts val="0"/>
              </a:spcBef>
              <a:spcAft>
                <a:spcPts val="0"/>
              </a:spcAft>
              <a:buNone/>
              <a:defRPr sz="2000" b="1" i="1">
                <a:solidFill>
                  <a:schemeClr val="dk2"/>
                </a:solidFill>
              </a:defRPr>
            </a:lvl6pPr>
            <a:lvl7pPr lvl="6" rtl="0">
              <a:spcBef>
                <a:spcPts val="0"/>
              </a:spcBef>
              <a:spcAft>
                <a:spcPts val="0"/>
              </a:spcAft>
              <a:buNone/>
              <a:defRPr sz="2000" b="1" i="1">
                <a:solidFill>
                  <a:schemeClr val="dk2"/>
                </a:solidFill>
              </a:defRPr>
            </a:lvl7pPr>
            <a:lvl8pPr lvl="7" rtl="0">
              <a:spcBef>
                <a:spcPts val="0"/>
              </a:spcBef>
              <a:spcAft>
                <a:spcPts val="0"/>
              </a:spcAft>
              <a:buNone/>
              <a:defRPr sz="2000" b="1" i="1">
                <a:solidFill>
                  <a:schemeClr val="dk2"/>
                </a:solidFill>
              </a:defRPr>
            </a:lvl8pPr>
            <a:lvl9pPr lvl="8" rtl="0">
              <a:spcBef>
                <a:spcPts val="0"/>
              </a:spcBef>
              <a:spcAft>
                <a:spcPts val="0"/>
              </a:spcAft>
              <a:buNone/>
              <a:defRPr sz="2000" b="1" i="1">
                <a:solidFill>
                  <a:schemeClr val="dk2"/>
                </a:solidFill>
              </a:defRPr>
            </a:lvl9pPr>
          </a:lstStyle>
          <a:p>
            <a:endParaRPr/>
          </a:p>
        </p:txBody>
      </p:sp>
      <p:sp>
        <p:nvSpPr>
          <p:cNvPr id="221" name="Google Shape;221;p19"/>
          <p:cNvSpPr txBox="1">
            <a:spLocks noGrp="1"/>
          </p:cNvSpPr>
          <p:nvPr>
            <p:ph type="subTitle" idx="8"/>
          </p:nvPr>
        </p:nvSpPr>
        <p:spPr>
          <a:xfrm>
            <a:off x="5568370" y="3423529"/>
            <a:ext cx="1830900" cy="92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b="1"/>
            </a:lvl2pPr>
            <a:lvl3pPr lvl="2" rtl="0">
              <a:spcBef>
                <a:spcPts val="0"/>
              </a:spcBef>
              <a:spcAft>
                <a:spcPts val="0"/>
              </a:spcAft>
              <a:buNone/>
              <a:defRPr sz="1600" b="1"/>
            </a:lvl3pPr>
            <a:lvl4pPr lvl="3" rtl="0">
              <a:spcBef>
                <a:spcPts val="0"/>
              </a:spcBef>
              <a:spcAft>
                <a:spcPts val="0"/>
              </a:spcAft>
              <a:buNone/>
              <a:defRPr sz="1600" b="1"/>
            </a:lvl4pPr>
            <a:lvl5pPr lvl="4" rtl="0">
              <a:spcBef>
                <a:spcPts val="0"/>
              </a:spcBef>
              <a:spcAft>
                <a:spcPts val="0"/>
              </a:spcAft>
              <a:buNone/>
              <a:defRPr sz="1600" b="1"/>
            </a:lvl5pPr>
            <a:lvl6pPr lvl="5" rtl="0">
              <a:spcBef>
                <a:spcPts val="0"/>
              </a:spcBef>
              <a:spcAft>
                <a:spcPts val="0"/>
              </a:spcAft>
              <a:buNone/>
              <a:defRPr sz="1600" b="1"/>
            </a:lvl6pPr>
            <a:lvl7pPr lvl="6" rtl="0">
              <a:spcBef>
                <a:spcPts val="0"/>
              </a:spcBef>
              <a:spcAft>
                <a:spcPts val="0"/>
              </a:spcAft>
              <a:buNone/>
              <a:defRPr sz="1600" b="1"/>
            </a:lvl7pPr>
            <a:lvl8pPr lvl="7" rtl="0">
              <a:spcBef>
                <a:spcPts val="0"/>
              </a:spcBef>
              <a:spcAft>
                <a:spcPts val="0"/>
              </a:spcAft>
              <a:buNone/>
              <a:defRPr sz="1600" b="1"/>
            </a:lvl8pPr>
            <a:lvl9pPr lvl="8" rtl="0">
              <a:spcBef>
                <a:spcPts val="0"/>
              </a:spcBef>
              <a:spcAft>
                <a:spcPts val="0"/>
              </a:spcAft>
              <a:buNone/>
              <a:defRPr sz="1600" b="1"/>
            </a:lvl9pPr>
          </a:lstStyle>
          <a:p>
            <a:endParaRPr/>
          </a:p>
        </p:txBody>
      </p:sp>
      <p:sp>
        <p:nvSpPr>
          <p:cNvPr id="222" name="Google Shape;222;p19"/>
          <p:cNvSpPr txBox="1">
            <a:spLocks noGrp="1"/>
          </p:cNvSpPr>
          <p:nvPr>
            <p:ph type="title"/>
          </p:nvPr>
        </p:nvSpPr>
        <p:spPr>
          <a:xfrm>
            <a:off x="720300" y="452325"/>
            <a:ext cx="7176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3" name="Google Shape;223;p19"/>
          <p:cNvSpPr/>
          <p:nvPr/>
        </p:nvSpPr>
        <p:spPr>
          <a:xfrm flipH="1">
            <a:off x="50" y="4741200"/>
            <a:ext cx="9144142" cy="402307"/>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4" name="Google Shape;224;p19"/>
          <p:cNvGrpSpPr/>
          <p:nvPr/>
        </p:nvGrpSpPr>
        <p:grpSpPr>
          <a:xfrm rot="10800000">
            <a:off x="6520089" y="1110300"/>
            <a:ext cx="4560798" cy="5340275"/>
            <a:chOff x="-1320398" y="-1131675"/>
            <a:chExt cx="4560798" cy="5340275"/>
          </a:xfrm>
        </p:grpSpPr>
        <p:pic>
          <p:nvPicPr>
            <p:cNvPr id="225" name="Google Shape;225;p19"/>
            <p:cNvPicPr preferRelativeResize="0"/>
            <p:nvPr/>
          </p:nvPicPr>
          <p:blipFill>
            <a:blip r:embed="rId2">
              <a:alphaModFix/>
            </a:blip>
            <a:stretch>
              <a:fillRect/>
            </a:stretch>
          </p:blipFill>
          <p:spPr>
            <a:xfrm rot="10800000" flipH="1">
              <a:off x="-54324" y="2539975"/>
              <a:ext cx="1184750" cy="1668625"/>
            </a:xfrm>
            <a:prstGeom prst="rect">
              <a:avLst/>
            </a:prstGeom>
            <a:noFill/>
            <a:ln>
              <a:noFill/>
            </a:ln>
          </p:spPr>
        </p:pic>
        <p:pic>
          <p:nvPicPr>
            <p:cNvPr id="226" name="Google Shape;226;p19"/>
            <p:cNvPicPr preferRelativeResize="0"/>
            <p:nvPr/>
          </p:nvPicPr>
          <p:blipFill>
            <a:blip r:embed="rId3">
              <a:alphaModFix/>
            </a:blip>
            <a:stretch>
              <a:fillRect/>
            </a:stretch>
          </p:blipFill>
          <p:spPr>
            <a:xfrm rot="4065820">
              <a:off x="1802577" y="-593946"/>
              <a:ext cx="1167272" cy="1368418"/>
            </a:xfrm>
            <a:prstGeom prst="rect">
              <a:avLst/>
            </a:prstGeom>
            <a:noFill/>
            <a:ln>
              <a:noFill/>
            </a:ln>
          </p:spPr>
        </p:pic>
        <p:pic>
          <p:nvPicPr>
            <p:cNvPr id="227" name="Google Shape;227;p19"/>
            <p:cNvPicPr preferRelativeResize="0"/>
            <p:nvPr/>
          </p:nvPicPr>
          <p:blipFill>
            <a:blip r:embed="rId4">
              <a:alphaModFix/>
            </a:blip>
            <a:stretch>
              <a:fillRect/>
            </a:stretch>
          </p:blipFill>
          <p:spPr>
            <a:xfrm>
              <a:off x="-1075509" y="-1131675"/>
              <a:ext cx="3641590" cy="3060143"/>
            </a:xfrm>
            <a:prstGeom prst="rect">
              <a:avLst/>
            </a:prstGeom>
            <a:noFill/>
            <a:ln>
              <a:noFill/>
            </a:ln>
          </p:spPr>
        </p:pic>
        <p:pic>
          <p:nvPicPr>
            <p:cNvPr id="228" name="Google Shape;228;p19"/>
            <p:cNvPicPr preferRelativeResize="0"/>
            <p:nvPr/>
          </p:nvPicPr>
          <p:blipFill>
            <a:blip r:embed="rId5">
              <a:alphaModFix/>
            </a:blip>
            <a:stretch>
              <a:fillRect/>
            </a:stretch>
          </p:blipFill>
          <p:spPr>
            <a:xfrm rot="1392348">
              <a:off x="-953652" y="939595"/>
              <a:ext cx="2726349" cy="2421263"/>
            </a:xfrm>
            <a:prstGeom prst="rect">
              <a:avLst/>
            </a:prstGeom>
            <a:noFill/>
            <a:ln>
              <a:noFill/>
            </a:ln>
          </p:spPr>
        </p:pic>
      </p:grpSp>
      <p:pic>
        <p:nvPicPr>
          <p:cNvPr id="229" name="Google Shape;229;p19"/>
          <p:cNvPicPr preferRelativeResize="0"/>
          <p:nvPr/>
        </p:nvPicPr>
        <p:blipFill>
          <a:blip r:embed="rId6">
            <a:alphaModFix/>
          </a:blip>
          <a:stretch>
            <a:fillRect/>
          </a:stretch>
        </p:blipFill>
        <p:spPr>
          <a:xfrm rot="-2699975">
            <a:off x="-490986" y="978528"/>
            <a:ext cx="1003216" cy="326241"/>
          </a:xfrm>
          <a:prstGeom prst="rect">
            <a:avLst/>
          </a:prstGeom>
          <a:noFill/>
          <a:ln>
            <a:noFill/>
          </a:ln>
        </p:spPr>
      </p:pic>
      <p:pic>
        <p:nvPicPr>
          <p:cNvPr id="230" name="Google Shape;230;p19"/>
          <p:cNvPicPr preferRelativeResize="0"/>
          <p:nvPr/>
        </p:nvPicPr>
        <p:blipFill>
          <a:blip r:embed="rId6">
            <a:alphaModFix/>
          </a:blip>
          <a:stretch>
            <a:fillRect/>
          </a:stretch>
        </p:blipFill>
        <p:spPr>
          <a:xfrm rot="9823372">
            <a:off x="-287152" y="-94067"/>
            <a:ext cx="1380599" cy="44896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CUSTOM_8">
    <p:spTree>
      <p:nvGrpSpPr>
        <p:cNvPr id="1" name="Shape 231"/>
        <p:cNvGrpSpPr/>
        <p:nvPr/>
      </p:nvGrpSpPr>
      <p:grpSpPr>
        <a:xfrm>
          <a:off x="0" y="0"/>
          <a:ext cx="0" cy="0"/>
          <a:chOff x="0" y="0"/>
          <a:chExt cx="0" cy="0"/>
        </a:xfrm>
      </p:grpSpPr>
      <p:sp>
        <p:nvSpPr>
          <p:cNvPr id="232" name="Google Shape;232;p20"/>
          <p:cNvSpPr txBox="1">
            <a:spLocks noGrp="1"/>
          </p:cNvSpPr>
          <p:nvPr>
            <p:ph type="body" idx="1"/>
          </p:nvPr>
        </p:nvSpPr>
        <p:spPr>
          <a:xfrm>
            <a:off x="1687050" y="1759501"/>
            <a:ext cx="5769900" cy="23190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SzPts val="1600"/>
              <a:buFont typeface="Karla"/>
              <a:buChar char="●"/>
              <a:defRPr sz="1600"/>
            </a:lvl1pPr>
            <a:lvl2pPr marL="914400" lvl="1" indent="-317500" rtl="0">
              <a:spcBef>
                <a:spcPts val="1600"/>
              </a:spcBef>
              <a:spcAft>
                <a:spcPts val="0"/>
              </a:spcAft>
              <a:buSzPts val="1400"/>
              <a:buFont typeface="Karla"/>
              <a:buChar char="○"/>
              <a:defRPr/>
            </a:lvl2pPr>
            <a:lvl3pPr marL="1371600" lvl="2" indent="-317500" rtl="0">
              <a:spcBef>
                <a:spcPts val="0"/>
              </a:spcBef>
              <a:spcAft>
                <a:spcPts val="0"/>
              </a:spcAft>
              <a:buSzPts val="1400"/>
              <a:buFont typeface="Karla"/>
              <a:buChar char="■"/>
              <a:defRPr/>
            </a:lvl3pPr>
            <a:lvl4pPr marL="1828800" lvl="3" indent="-317500" rtl="0">
              <a:spcBef>
                <a:spcPts val="0"/>
              </a:spcBef>
              <a:spcAft>
                <a:spcPts val="0"/>
              </a:spcAft>
              <a:buSzPts val="1400"/>
              <a:buFont typeface="Karla"/>
              <a:buChar char="●"/>
              <a:defRPr/>
            </a:lvl4pPr>
            <a:lvl5pPr marL="2286000" lvl="4" indent="-317500" rtl="0">
              <a:spcBef>
                <a:spcPts val="0"/>
              </a:spcBef>
              <a:spcAft>
                <a:spcPts val="0"/>
              </a:spcAft>
              <a:buSzPts val="1400"/>
              <a:buFont typeface="Karla"/>
              <a:buChar char="○"/>
              <a:defRPr/>
            </a:lvl5pPr>
            <a:lvl6pPr marL="2743200" lvl="5" indent="-317500" rtl="0">
              <a:spcBef>
                <a:spcPts val="0"/>
              </a:spcBef>
              <a:spcAft>
                <a:spcPts val="0"/>
              </a:spcAft>
              <a:buSzPts val="1400"/>
              <a:buFont typeface="Karla"/>
              <a:buChar char="■"/>
              <a:defRPr/>
            </a:lvl6pPr>
            <a:lvl7pPr marL="3200400" lvl="6" indent="-317500" rtl="0">
              <a:spcBef>
                <a:spcPts val="0"/>
              </a:spcBef>
              <a:spcAft>
                <a:spcPts val="0"/>
              </a:spcAft>
              <a:buSzPts val="1400"/>
              <a:buFont typeface="Karla"/>
              <a:buChar char="●"/>
              <a:defRPr/>
            </a:lvl7pPr>
            <a:lvl8pPr marL="3657600" lvl="7" indent="-317500" rtl="0">
              <a:spcBef>
                <a:spcPts val="0"/>
              </a:spcBef>
              <a:spcAft>
                <a:spcPts val="0"/>
              </a:spcAft>
              <a:buSzPts val="1400"/>
              <a:buFont typeface="Karla"/>
              <a:buChar char="○"/>
              <a:defRPr/>
            </a:lvl8pPr>
            <a:lvl9pPr marL="4114800" lvl="8" indent="-317500" rtl="0">
              <a:spcBef>
                <a:spcPts val="0"/>
              </a:spcBef>
              <a:spcAft>
                <a:spcPts val="0"/>
              </a:spcAft>
              <a:buSzPts val="1400"/>
              <a:buFont typeface="Karla"/>
              <a:buChar char="■"/>
              <a:defRPr/>
            </a:lvl9pPr>
          </a:lstStyle>
          <a:p>
            <a:endParaRPr/>
          </a:p>
        </p:txBody>
      </p:sp>
      <p:sp>
        <p:nvSpPr>
          <p:cNvPr id="233" name="Google Shape;233;p20"/>
          <p:cNvSpPr txBox="1">
            <a:spLocks noGrp="1"/>
          </p:cNvSpPr>
          <p:nvPr>
            <p:ph type="title"/>
          </p:nvPr>
        </p:nvSpPr>
        <p:spPr>
          <a:xfrm>
            <a:off x="1687050" y="1065000"/>
            <a:ext cx="5769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234" name="Google Shape;234;p20"/>
          <p:cNvPicPr preferRelativeResize="0"/>
          <p:nvPr/>
        </p:nvPicPr>
        <p:blipFill>
          <a:blip r:embed="rId2">
            <a:alphaModFix/>
          </a:blip>
          <a:stretch>
            <a:fillRect/>
          </a:stretch>
        </p:blipFill>
        <p:spPr>
          <a:xfrm rot="10800000" flipH="1">
            <a:off x="-159100" y="774575"/>
            <a:ext cx="1044925" cy="1471700"/>
          </a:xfrm>
          <a:prstGeom prst="rect">
            <a:avLst/>
          </a:prstGeom>
          <a:noFill/>
          <a:ln>
            <a:noFill/>
          </a:ln>
        </p:spPr>
      </p:pic>
      <p:sp>
        <p:nvSpPr>
          <p:cNvPr id="235" name="Google Shape;235;p20"/>
          <p:cNvSpPr/>
          <p:nvPr/>
        </p:nvSpPr>
        <p:spPr>
          <a:xfrm>
            <a:off x="58" y="4543416"/>
            <a:ext cx="9144142" cy="60008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6" name="Google Shape;236;p20"/>
          <p:cNvPicPr preferRelativeResize="0"/>
          <p:nvPr/>
        </p:nvPicPr>
        <p:blipFill>
          <a:blip r:embed="rId3">
            <a:alphaModFix/>
          </a:blip>
          <a:stretch>
            <a:fillRect/>
          </a:stretch>
        </p:blipFill>
        <p:spPr>
          <a:xfrm rot="-287318" flipH="1">
            <a:off x="8405604" y="3946618"/>
            <a:ext cx="849397" cy="995768"/>
          </a:xfrm>
          <a:prstGeom prst="rect">
            <a:avLst/>
          </a:prstGeom>
          <a:noFill/>
          <a:ln>
            <a:noFill/>
          </a:ln>
        </p:spPr>
      </p:pic>
      <p:sp>
        <p:nvSpPr>
          <p:cNvPr id="237" name="Google Shape;237;p20"/>
          <p:cNvSpPr/>
          <p:nvPr/>
        </p:nvSpPr>
        <p:spPr>
          <a:xfrm rot="10800000">
            <a:off x="58" y="-9"/>
            <a:ext cx="9144142" cy="60008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8" name="Google Shape;238;p20"/>
          <p:cNvPicPr preferRelativeResize="0"/>
          <p:nvPr/>
        </p:nvPicPr>
        <p:blipFill>
          <a:blip r:embed="rId4">
            <a:alphaModFix/>
          </a:blip>
          <a:stretch>
            <a:fillRect/>
          </a:stretch>
        </p:blipFill>
        <p:spPr>
          <a:xfrm rot="9407652" flipH="1">
            <a:off x="-1328552" y="-985583"/>
            <a:ext cx="2726349" cy="2421263"/>
          </a:xfrm>
          <a:prstGeom prst="rect">
            <a:avLst/>
          </a:prstGeom>
          <a:noFill/>
          <a:ln>
            <a:noFill/>
          </a:ln>
        </p:spPr>
      </p:pic>
      <p:pic>
        <p:nvPicPr>
          <p:cNvPr id="239" name="Google Shape;239;p20"/>
          <p:cNvPicPr preferRelativeResize="0"/>
          <p:nvPr/>
        </p:nvPicPr>
        <p:blipFill>
          <a:blip r:embed="rId5">
            <a:alphaModFix/>
          </a:blip>
          <a:stretch>
            <a:fillRect/>
          </a:stretch>
        </p:blipFill>
        <p:spPr>
          <a:xfrm rot="-847278">
            <a:off x="1242905" y="331925"/>
            <a:ext cx="871684" cy="283469"/>
          </a:xfrm>
          <a:prstGeom prst="rect">
            <a:avLst/>
          </a:prstGeom>
          <a:noFill/>
          <a:ln>
            <a:noFill/>
          </a:ln>
        </p:spPr>
      </p:pic>
      <p:pic>
        <p:nvPicPr>
          <p:cNvPr id="240" name="Google Shape;240;p20"/>
          <p:cNvPicPr preferRelativeResize="0"/>
          <p:nvPr/>
        </p:nvPicPr>
        <p:blipFill>
          <a:blip r:embed="rId5">
            <a:alphaModFix/>
          </a:blip>
          <a:stretch>
            <a:fillRect/>
          </a:stretch>
        </p:blipFill>
        <p:spPr>
          <a:xfrm rot="721009">
            <a:off x="7539081" y="4408626"/>
            <a:ext cx="871684" cy="283469"/>
          </a:xfrm>
          <a:prstGeom prst="rect">
            <a:avLst/>
          </a:prstGeom>
          <a:noFill/>
          <a:ln>
            <a:noFill/>
          </a:ln>
        </p:spPr>
      </p:pic>
      <p:pic>
        <p:nvPicPr>
          <p:cNvPr id="241" name="Google Shape;241;p20"/>
          <p:cNvPicPr preferRelativeResize="0"/>
          <p:nvPr/>
        </p:nvPicPr>
        <p:blipFill>
          <a:blip r:embed="rId5">
            <a:alphaModFix/>
          </a:blip>
          <a:stretch>
            <a:fillRect/>
          </a:stretch>
        </p:blipFill>
        <p:spPr>
          <a:xfrm rot="-1427564">
            <a:off x="8681931" y="4772402"/>
            <a:ext cx="871682" cy="28347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300" y="452325"/>
            <a:ext cx="77034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1pPr>
            <a:lvl2pPr lvl="1">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2pPr>
            <a:lvl3pPr lvl="2">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3pPr>
            <a:lvl4pPr lvl="3">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4pPr>
            <a:lvl5pPr lvl="4">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5pPr>
            <a:lvl6pPr lvl="5">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6pPr>
            <a:lvl7pPr lvl="6">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7pPr>
            <a:lvl8pPr lvl="7">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8pPr>
            <a:lvl9pPr lvl="8">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9pPr>
          </a:lstStyle>
          <a:p>
            <a:endParaRPr/>
          </a:p>
        </p:txBody>
      </p:sp>
      <p:sp>
        <p:nvSpPr>
          <p:cNvPr id="7" name="Google Shape;7;p1"/>
          <p:cNvSpPr txBox="1">
            <a:spLocks noGrp="1"/>
          </p:cNvSpPr>
          <p:nvPr>
            <p:ph type="body" idx="1"/>
          </p:nvPr>
        </p:nvSpPr>
        <p:spPr>
          <a:xfrm>
            <a:off x="720300" y="1152475"/>
            <a:ext cx="77034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8" r:id="rId6"/>
    <p:sldLayoutId id="2147483659" r:id="rId7"/>
    <p:sldLayoutId id="2147483665" r:id="rId8"/>
    <p:sldLayoutId id="2147483666" r:id="rId9"/>
    <p:sldLayoutId id="2147483670" r:id="rId10"/>
    <p:sldLayoutId id="2147483672" r:id="rId11"/>
    <p:sldLayoutId id="2147483674" r:id="rId12"/>
    <p:sldLayoutId id="214748367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30.jp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2.jp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5.jpg"/></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7.jpg"/></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9.jpg"/></Relationships>
</file>

<file path=ppt/slides/_rels/slide1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8.xml"/><Relationship Id="rId5" Type="http://schemas.openxmlformats.org/officeDocument/2006/relationships/image" Target="../media/image45.sv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10.xml"/><Relationship Id="rId5" Type="http://schemas.openxmlformats.org/officeDocument/2006/relationships/image" Target="../media/image49.sv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13.xml"/><Relationship Id="rId5" Type="http://schemas.openxmlformats.org/officeDocument/2006/relationships/image" Target="../media/image57.sv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2.svg"/><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12.xml"/><Relationship Id="rId5" Type="http://schemas.openxmlformats.org/officeDocument/2006/relationships/image" Target="../media/image70.svg"/><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1.sv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4" name="Google Shape;354;p32"/>
          <p:cNvSpPr txBox="1">
            <a:spLocks noGrp="1"/>
          </p:cNvSpPr>
          <p:nvPr>
            <p:ph type="ctrTitle"/>
          </p:nvPr>
        </p:nvSpPr>
        <p:spPr>
          <a:xfrm>
            <a:off x="131943" y="1055184"/>
            <a:ext cx="8755863" cy="240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b="1" dirty="0">
                <a:solidFill>
                  <a:srgbClr val="724332"/>
                </a:solidFill>
                <a:latin typeface="+mj-lt"/>
              </a:rPr>
              <a:t>CHÀO MỪNG CÁC EM ĐẾN VỚI BUỔI HỌC NGÀY HÔM NAY!</a:t>
            </a:r>
            <a:endParaRPr sz="4400" b="1" dirty="0">
              <a:solidFill>
                <a:srgbClr val="724332"/>
              </a:solidFill>
            </a:endParaRPr>
          </a:p>
        </p:txBody>
      </p:sp>
      <p:cxnSp>
        <p:nvCxnSpPr>
          <p:cNvPr id="355" name="Google Shape;355;p32"/>
          <p:cNvCxnSpPr/>
          <p:nvPr/>
        </p:nvCxnSpPr>
        <p:spPr>
          <a:xfrm>
            <a:off x="2087675" y="3444388"/>
            <a:ext cx="2422200" cy="0"/>
          </a:xfrm>
          <a:prstGeom prst="straightConnector1">
            <a:avLst/>
          </a:prstGeom>
          <a:noFill/>
          <a:ln w="9525" cap="flat" cmpd="sng">
            <a:solidFill>
              <a:schemeClr val="accent2"/>
            </a:solidFill>
            <a:prstDash val="solid"/>
            <a:round/>
            <a:headEnd type="none" w="med" len="med"/>
            <a:tailEnd type="none" w="med" len="med"/>
          </a:ln>
        </p:spPr>
      </p:cxnSp>
      <p:pic>
        <p:nvPicPr>
          <p:cNvPr id="357" name="Google Shape;357;p32"/>
          <p:cNvPicPr preferRelativeResize="0"/>
          <p:nvPr/>
        </p:nvPicPr>
        <p:blipFill>
          <a:blip r:embed="rId3">
            <a:alphaModFix/>
          </a:blip>
          <a:stretch>
            <a:fillRect/>
          </a:stretch>
        </p:blipFill>
        <p:spPr>
          <a:xfrm rot="2147771">
            <a:off x="5488529" y="3696281"/>
            <a:ext cx="1645944" cy="535260"/>
          </a:xfrm>
          <a:prstGeom prst="rect">
            <a:avLst/>
          </a:prstGeom>
          <a:noFill/>
          <a:ln>
            <a:noFill/>
          </a:ln>
        </p:spPr>
      </p:pic>
      <p:pic>
        <p:nvPicPr>
          <p:cNvPr id="358" name="Google Shape;358;p32"/>
          <p:cNvPicPr preferRelativeResize="0"/>
          <p:nvPr/>
        </p:nvPicPr>
        <p:blipFill>
          <a:blip r:embed="rId3">
            <a:alphaModFix/>
          </a:blip>
          <a:stretch>
            <a:fillRect/>
          </a:stretch>
        </p:blipFill>
        <p:spPr>
          <a:xfrm rot="-1280125">
            <a:off x="8465155" y="2030976"/>
            <a:ext cx="1382593" cy="4496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4"/>
                                        </p:tgtEl>
                                        <p:attrNameLst>
                                          <p:attrName>style.visibility</p:attrName>
                                        </p:attrNameLst>
                                      </p:cBhvr>
                                      <p:to>
                                        <p:strVal val="visible"/>
                                      </p:to>
                                    </p:set>
                                    <p:animEffect transition="in" filter="randombar(horizontal)">
                                      <p:cBhvr>
                                        <p:cTn id="7" dur="300"/>
                                        <p:tgtEl>
                                          <p:spTgt spid="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65" name="Subtitle 4">
            <a:extLst>
              <a:ext uri="{FF2B5EF4-FFF2-40B4-BE49-F238E27FC236}">
                <a16:creationId xmlns:a16="http://schemas.microsoft.com/office/drawing/2014/main" id="{F83B254E-F139-43C7-B7F3-18A03BA93EB4}"/>
              </a:ext>
            </a:extLst>
          </p:cNvPr>
          <p:cNvSpPr txBox="1">
            <a:spLocks/>
          </p:cNvSpPr>
          <p:nvPr/>
        </p:nvSpPr>
        <p:spPr>
          <a:xfrm>
            <a:off x="517277" y="1263328"/>
            <a:ext cx="8109433" cy="4619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1pPr>
            <a:lvl2pPr marL="914400" marR="0" lvl="1"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2pPr>
            <a:lvl3pPr marL="1371600" marR="0" lvl="2"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3pPr>
            <a:lvl4pPr marL="1828800" marR="0" lvl="3"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4pPr>
            <a:lvl5pPr marL="2286000" marR="0" lvl="4"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5pPr>
            <a:lvl6pPr marL="2743200" marR="0" lvl="5"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6pPr>
            <a:lvl7pPr marL="3200400" marR="0" lvl="6"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7pPr>
            <a:lvl8pPr marL="3657600" marR="0" lvl="7"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8pPr>
            <a:lvl9pPr marL="4114800" marR="0" lvl="8"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9pPr>
          </a:lstStyle>
          <a:p>
            <a:pPr marL="139700" indent="0" algn="just">
              <a:lnSpc>
                <a:spcPct val="150000"/>
              </a:lnSpc>
              <a:buFont typeface="Open Sans"/>
              <a:buNone/>
            </a:pPr>
            <a:r>
              <a:rPr lang="en-US" sz="2200" dirty="0">
                <a:solidFill>
                  <a:srgbClr val="724332"/>
                </a:solidFill>
                <a:latin typeface="+mn-lt"/>
              </a:rPr>
              <a:t>- </a:t>
            </a:r>
            <a:r>
              <a:rPr lang="en-US" sz="2200" dirty="0" err="1">
                <a:solidFill>
                  <a:srgbClr val="724332"/>
                </a:solidFill>
                <a:latin typeface="+mn-lt"/>
              </a:rPr>
              <a:t>Phân</a:t>
            </a:r>
            <a:r>
              <a:rPr lang="en-US" sz="2200" dirty="0">
                <a:solidFill>
                  <a:srgbClr val="724332"/>
                </a:solidFill>
                <a:latin typeface="+mn-lt"/>
              </a:rPr>
              <a:t> </a:t>
            </a:r>
            <a:r>
              <a:rPr lang="en-US" sz="2200" dirty="0" err="1">
                <a:solidFill>
                  <a:srgbClr val="724332"/>
                </a:solidFill>
                <a:latin typeface="+mn-lt"/>
              </a:rPr>
              <a:t>huỷ</a:t>
            </a:r>
            <a:r>
              <a:rPr lang="en-US" sz="2200" dirty="0">
                <a:solidFill>
                  <a:srgbClr val="724332"/>
                </a:solidFill>
                <a:latin typeface="+mn-lt"/>
              </a:rPr>
              <a:t> </a:t>
            </a:r>
            <a:r>
              <a:rPr lang="en-US" sz="2200" dirty="0" err="1">
                <a:solidFill>
                  <a:srgbClr val="724332"/>
                </a:solidFill>
                <a:latin typeface="+mn-lt"/>
              </a:rPr>
              <a:t>chất</a:t>
            </a:r>
            <a:r>
              <a:rPr lang="en-US" sz="2200" dirty="0">
                <a:solidFill>
                  <a:srgbClr val="724332"/>
                </a:solidFill>
                <a:latin typeface="+mn-lt"/>
              </a:rPr>
              <a:t> </a:t>
            </a:r>
            <a:r>
              <a:rPr lang="en-US" sz="2200" dirty="0" err="1">
                <a:solidFill>
                  <a:srgbClr val="724332"/>
                </a:solidFill>
                <a:latin typeface="+mn-lt"/>
              </a:rPr>
              <a:t>thải</a:t>
            </a:r>
            <a:r>
              <a:rPr lang="en-US" sz="2200" dirty="0">
                <a:solidFill>
                  <a:srgbClr val="724332"/>
                </a:solidFill>
                <a:latin typeface="+mn-lt"/>
              </a:rPr>
              <a:t>, </a:t>
            </a:r>
            <a:r>
              <a:rPr lang="en-US" sz="2200" dirty="0" err="1">
                <a:solidFill>
                  <a:srgbClr val="724332"/>
                </a:solidFill>
                <a:latin typeface="+mn-lt"/>
              </a:rPr>
              <a:t>làm</a:t>
            </a:r>
            <a:r>
              <a:rPr lang="en-US" sz="2200" dirty="0">
                <a:solidFill>
                  <a:srgbClr val="724332"/>
                </a:solidFill>
                <a:latin typeface="+mn-lt"/>
              </a:rPr>
              <a:t> </a:t>
            </a:r>
            <a:r>
              <a:rPr lang="en-US" sz="2200" dirty="0" err="1">
                <a:solidFill>
                  <a:srgbClr val="724332"/>
                </a:solidFill>
                <a:latin typeface="+mn-lt"/>
              </a:rPr>
              <a:t>sạch</a:t>
            </a:r>
            <a:r>
              <a:rPr lang="en-US" sz="2200" dirty="0">
                <a:solidFill>
                  <a:srgbClr val="724332"/>
                </a:solidFill>
                <a:latin typeface="+mn-lt"/>
              </a:rPr>
              <a:t> </a:t>
            </a:r>
            <a:r>
              <a:rPr lang="en-US" sz="2200" dirty="0" err="1">
                <a:solidFill>
                  <a:srgbClr val="724332"/>
                </a:solidFill>
                <a:latin typeface="+mn-lt"/>
              </a:rPr>
              <a:t>môi</a:t>
            </a:r>
            <a:r>
              <a:rPr lang="en-US" sz="2200" dirty="0">
                <a:solidFill>
                  <a:srgbClr val="724332"/>
                </a:solidFill>
                <a:latin typeface="+mn-lt"/>
              </a:rPr>
              <a:t> </a:t>
            </a:r>
            <a:r>
              <a:rPr lang="en-US" sz="2200" dirty="0" err="1">
                <a:solidFill>
                  <a:srgbClr val="724332"/>
                </a:solidFill>
                <a:latin typeface="+mn-lt"/>
              </a:rPr>
              <a:t>trường</a:t>
            </a:r>
            <a:r>
              <a:rPr lang="en-US" sz="2200" dirty="0">
                <a:solidFill>
                  <a:srgbClr val="724332"/>
                </a:solidFill>
                <a:latin typeface="+mn-lt"/>
              </a:rPr>
              <a:t> </a:t>
            </a:r>
            <a:r>
              <a:rPr lang="en-US" sz="2200" dirty="0" err="1">
                <a:solidFill>
                  <a:srgbClr val="724332"/>
                </a:solidFill>
                <a:latin typeface="+mn-lt"/>
              </a:rPr>
              <a:t>sống</a:t>
            </a:r>
            <a:r>
              <a:rPr lang="en-US" sz="2200" dirty="0">
                <a:solidFill>
                  <a:srgbClr val="724332"/>
                </a:solidFill>
                <a:latin typeface="+mn-lt"/>
              </a:rPr>
              <a:t>.</a:t>
            </a:r>
          </a:p>
        </p:txBody>
      </p:sp>
      <p:pic>
        <p:nvPicPr>
          <p:cNvPr id="5" name="Picture 4">
            <a:extLst>
              <a:ext uri="{FF2B5EF4-FFF2-40B4-BE49-F238E27FC236}">
                <a16:creationId xmlns:a16="http://schemas.microsoft.com/office/drawing/2014/main" id="{A71CFFA8-9ACA-47C3-80FC-D4C03DE09B9E}"/>
              </a:ext>
            </a:extLst>
          </p:cNvPr>
          <p:cNvPicPr>
            <a:picLocks noChangeAspect="1"/>
          </p:cNvPicPr>
          <p:nvPr/>
        </p:nvPicPr>
        <p:blipFill>
          <a:blip r:embed="rId3"/>
          <a:stretch>
            <a:fillRect/>
          </a:stretch>
        </p:blipFill>
        <p:spPr>
          <a:xfrm>
            <a:off x="426966" y="2004056"/>
            <a:ext cx="4242463" cy="2828309"/>
          </a:xfrm>
          <a:prstGeom prst="rect">
            <a:avLst/>
          </a:prstGeom>
        </p:spPr>
      </p:pic>
      <p:sp>
        <p:nvSpPr>
          <p:cNvPr id="68" name="TextBox 67">
            <a:extLst>
              <a:ext uri="{FF2B5EF4-FFF2-40B4-BE49-F238E27FC236}">
                <a16:creationId xmlns:a16="http://schemas.microsoft.com/office/drawing/2014/main" id="{696820DA-DF1A-4098-A37A-3D9B10712037}"/>
              </a:ext>
            </a:extLst>
          </p:cNvPr>
          <p:cNvSpPr txBox="1"/>
          <p:nvPr/>
        </p:nvSpPr>
        <p:spPr>
          <a:xfrm>
            <a:off x="4669429" y="2641683"/>
            <a:ext cx="4360893" cy="1553054"/>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en-US" sz="2200" dirty="0" err="1">
                <a:solidFill>
                  <a:srgbClr val="724332"/>
                </a:solidFill>
              </a:rPr>
              <a:t>Bọ</a:t>
            </a:r>
            <a:r>
              <a:rPr lang="en-US" sz="2200" dirty="0">
                <a:solidFill>
                  <a:srgbClr val="724332"/>
                </a:solidFill>
              </a:rPr>
              <a:t> hung </a:t>
            </a:r>
            <a:r>
              <a:rPr lang="en-US" sz="2200" dirty="0" err="1">
                <a:solidFill>
                  <a:srgbClr val="724332"/>
                </a:solidFill>
              </a:rPr>
              <a:t>đang</a:t>
            </a:r>
            <a:r>
              <a:rPr lang="en-US" sz="2200" dirty="0">
                <a:solidFill>
                  <a:srgbClr val="724332"/>
                </a:solidFill>
              </a:rPr>
              <a:t> </a:t>
            </a:r>
            <a:r>
              <a:rPr lang="en-US" sz="2200" dirty="0" err="1">
                <a:solidFill>
                  <a:srgbClr val="724332"/>
                </a:solidFill>
              </a:rPr>
              <a:t>lăn</a:t>
            </a:r>
            <a:r>
              <a:rPr lang="en-US" sz="2200" dirty="0">
                <a:solidFill>
                  <a:srgbClr val="724332"/>
                </a:solidFill>
              </a:rPr>
              <a:t> </a:t>
            </a:r>
            <a:r>
              <a:rPr lang="en-US" sz="2200" dirty="0" err="1">
                <a:solidFill>
                  <a:srgbClr val="724332"/>
                </a:solidFill>
              </a:rPr>
              <a:t>chất</a:t>
            </a:r>
            <a:r>
              <a:rPr lang="en-US" sz="2200" dirty="0">
                <a:solidFill>
                  <a:srgbClr val="724332"/>
                </a:solidFill>
              </a:rPr>
              <a:t> </a:t>
            </a:r>
            <a:r>
              <a:rPr lang="en-US" sz="2200" dirty="0" err="1">
                <a:solidFill>
                  <a:srgbClr val="724332"/>
                </a:solidFill>
              </a:rPr>
              <a:t>thải</a:t>
            </a:r>
            <a:r>
              <a:rPr lang="en-US" sz="2200" dirty="0">
                <a:solidFill>
                  <a:srgbClr val="724332"/>
                </a:solidFill>
              </a:rPr>
              <a:t> </a:t>
            </a:r>
            <a:r>
              <a:rPr lang="en-US" sz="2200" dirty="0" err="1">
                <a:solidFill>
                  <a:srgbClr val="724332"/>
                </a:solidFill>
              </a:rPr>
              <a:t>về</a:t>
            </a:r>
            <a:r>
              <a:rPr lang="en-US" sz="2200" dirty="0">
                <a:solidFill>
                  <a:srgbClr val="724332"/>
                </a:solidFill>
              </a:rPr>
              <a:t> </a:t>
            </a:r>
            <a:r>
              <a:rPr lang="en-US" sz="2200" dirty="0" err="1">
                <a:solidFill>
                  <a:srgbClr val="724332"/>
                </a:solidFill>
              </a:rPr>
              <a:t>tổ</a:t>
            </a:r>
            <a:r>
              <a:rPr lang="en-US" sz="2200" dirty="0">
                <a:solidFill>
                  <a:srgbClr val="724332"/>
                </a:solidFill>
              </a:rPr>
              <a:t> </a:t>
            </a:r>
            <a:r>
              <a:rPr lang="en-US" sz="2200" dirty="0" err="1">
                <a:solidFill>
                  <a:srgbClr val="724332"/>
                </a:solidFill>
              </a:rPr>
              <a:t>và</a:t>
            </a:r>
            <a:r>
              <a:rPr lang="en-US" sz="2200" dirty="0">
                <a:solidFill>
                  <a:srgbClr val="724332"/>
                </a:solidFill>
              </a:rPr>
              <a:t> </a:t>
            </a:r>
            <a:r>
              <a:rPr lang="en-US" sz="2200" dirty="0" err="1">
                <a:solidFill>
                  <a:srgbClr val="724332"/>
                </a:solidFill>
              </a:rPr>
              <a:t>nó</a:t>
            </a:r>
            <a:r>
              <a:rPr lang="en-US" sz="2200" dirty="0">
                <a:solidFill>
                  <a:srgbClr val="724332"/>
                </a:solidFill>
              </a:rPr>
              <a:t> </a:t>
            </a:r>
            <a:r>
              <a:rPr lang="en-US" sz="2200" dirty="0" err="1">
                <a:solidFill>
                  <a:srgbClr val="724332"/>
                </a:solidFill>
              </a:rPr>
              <a:t>cũng</a:t>
            </a:r>
            <a:r>
              <a:rPr lang="en-US" sz="2200" dirty="0">
                <a:solidFill>
                  <a:srgbClr val="724332"/>
                </a:solidFill>
              </a:rPr>
              <a:t> </a:t>
            </a:r>
            <a:r>
              <a:rPr lang="en-US" sz="2200" dirty="0" err="1">
                <a:solidFill>
                  <a:srgbClr val="724332"/>
                </a:solidFill>
              </a:rPr>
              <a:t>là</a:t>
            </a:r>
            <a:r>
              <a:rPr lang="en-US" sz="2200" dirty="0">
                <a:solidFill>
                  <a:srgbClr val="724332"/>
                </a:solidFill>
              </a:rPr>
              <a:t> </a:t>
            </a:r>
            <a:r>
              <a:rPr lang="en-US" sz="2200" dirty="0" err="1">
                <a:solidFill>
                  <a:srgbClr val="724332"/>
                </a:solidFill>
              </a:rPr>
              <a:t>thức</a:t>
            </a:r>
            <a:r>
              <a:rPr lang="en-US" sz="2200" dirty="0">
                <a:solidFill>
                  <a:srgbClr val="724332"/>
                </a:solidFill>
              </a:rPr>
              <a:t> </a:t>
            </a:r>
            <a:r>
              <a:rPr lang="en-US" sz="2200" dirty="0" err="1">
                <a:solidFill>
                  <a:srgbClr val="724332"/>
                </a:solidFill>
              </a:rPr>
              <a:t>ăn</a:t>
            </a:r>
            <a:r>
              <a:rPr lang="en-US" sz="2200" dirty="0">
                <a:solidFill>
                  <a:srgbClr val="724332"/>
                </a:solidFill>
              </a:rPr>
              <a:t> </a:t>
            </a:r>
            <a:r>
              <a:rPr lang="en-US" sz="2200" dirty="0" err="1">
                <a:solidFill>
                  <a:srgbClr val="724332"/>
                </a:solidFill>
              </a:rPr>
              <a:t>chính</a:t>
            </a:r>
            <a:r>
              <a:rPr lang="en-US" sz="2200" dirty="0">
                <a:solidFill>
                  <a:srgbClr val="724332"/>
                </a:solidFill>
              </a:rPr>
              <a:t> </a:t>
            </a:r>
            <a:r>
              <a:rPr lang="en-US" sz="2200" dirty="0" err="1">
                <a:solidFill>
                  <a:srgbClr val="724332"/>
                </a:solidFill>
              </a:rPr>
              <a:t>của</a:t>
            </a:r>
            <a:r>
              <a:rPr lang="en-US" sz="2200" dirty="0">
                <a:solidFill>
                  <a:srgbClr val="724332"/>
                </a:solidFill>
              </a:rPr>
              <a:t> </a:t>
            </a:r>
            <a:r>
              <a:rPr lang="en-US" sz="2200" dirty="0" err="1">
                <a:solidFill>
                  <a:srgbClr val="724332"/>
                </a:solidFill>
              </a:rPr>
              <a:t>loài</a:t>
            </a:r>
            <a:r>
              <a:rPr lang="en-US" sz="2200" dirty="0">
                <a:solidFill>
                  <a:srgbClr val="724332"/>
                </a:solidFill>
              </a:rPr>
              <a:t> </a:t>
            </a:r>
            <a:r>
              <a:rPr lang="en-US" sz="2200" dirty="0" err="1">
                <a:solidFill>
                  <a:srgbClr val="724332"/>
                </a:solidFill>
              </a:rPr>
              <a:t>động</a:t>
            </a:r>
            <a:r>
              <a:rPr lang="en-US" sz="2200" dirty="0">
                <a:solidFill>
                  <a:srgbClr val="724332"/>
                </a:solidFill>
              </a:rPr>
              <a:t> </a:t>
            </a:r>
            <a:r>
              <a:rPr lang="en-US" sz="2200" dirty="0" err="1">
                <a:solidFill>
                  <a:srgbClr val="724332"/>
                </a:solidFill>
              </a:rPr>
              <a:t>vật</a:t>
            </a:r>
            <a:r>
              <a:rPr lang="en-US" sz="2200" dirty="0">
                <a:solidFill>
                  <a:srgbClr val="724332"/>
                </a:solidFill>
              </a:rPr>
              <a:t> </a:t>
            </a:r>
            <a:r>
              <a:rPr lang="en-US" sz="2200" dirty="0" err="1">
                <a:solidFill>
                  <a:srgbClr val="724332"/>
                </a:solidFill>
              </a:rPr>
              <a:t>này</a:t>
            </a:r>
            <a:endParaRPr lang="en-US" sz="2200" dirty="0">
              <a:solidFill>
                <a:srgbClr val="724332"/>
              </a:solidFill>
            </a:endParaRPr>
          </a:p>
        </p:txBody>
      </p:sp>
      <p:sp>
        <p:nvSpPr>
          <p:cNvPr id="69" name="Google Shape;442;p38">
            <a:extLst>
              <a:ext uri="{FF2B5EF4-FFF2-40B4-BE49-F238E27FC236}">
                <a16:creationId xmlns:a16="http://schemas.microsoft.com/office/drawing/2014/main" id="{80B28A59-45FC-40B3-B48E-FC05FDBB4FEF}"/>
              </a:ext>
            </a:extLst>
          </p:cNvPr>
          <p:cNvSpPr txBox="1">
            <a:spLocks/>
          </p:cNvSpPr>
          <p:nvPr/>
        </p:nvSpPr>
        <p:spPr>
          <a:xfrm>
            <a:off x="226722" y="226547"/>
            <a:ext cx="8690544"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000" b="1" dirty="0">
                <a:solidFill>
                  <a:srgbClr val="724332"/>
                </a:solidFill>
                <a:latin typeface="+mj-lt"/>
              </a:rPr>
              <a:t>II. VAI TRÒ CỦA ĐA DẠNG SINH HỌC TRONG TỰ NHIÊN VÀ TRONG THỰC TIỄN</a:t>
            </a:r>
          </a:p>
        </p:txBody>
      </p:sp>
    </p:spTree>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3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3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randombar(horizontal)">
                                      <p:cBhvr>
                                        <p:cTn id="17" dur="3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60" name="Google Shape;442;p38">
            <a:extLst>
              <a:ext uri="{FF2B5EF4-FFF2-40B4-BE49-F238E27FC236}">
                <a16:creationId xmlns:a16="http://schemas.microsoft.com/office/drawing/2014/main" id="{BCF89CB2-ECF3-46D6-91BD-5CDC65E0E9D4}"/>
              </a:ext>
            </a:extLst>
          </p:cNvPr>
          <p:cNvSpPr txBox="1">
            <a:spLocks/>
          </p:cNvSpPr>
          <p:nvPr/>
        </p:nvSpPr>
        <p:spPr>
          <a:xfrm>
            <a:off x="227005" y="221404"/>
            <a:ext cx="8689975" cy="57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000" b="1" dirty="0">
                <a:solidFill>
                  <a:srgbClr val="724332"/>
                </a:solidFill>
                <a:latin typeface="+mj-lt"/>
              </a:rPr>
              <a:t>II. VAI TRÒ CỦA ĐA DẠNG SINH HỌC TRONG TỰ NHIÊN VÀ TRONG THỰC TIỄN</a:t>
            </a:r>
          </a:p>
        </p:txBody>
      </p:sp>
      <p:sp>
        <p:nvSpPr>
          <p:cNvPr id="62" name="Subtitle 4">
            <a:extLst>
              <a:ext uri="{FF2B5EF4-FFF2-40B4-BE49-F238E27FC236}">
                <a16:creationId xmlns:a16="http://schemas.microsoft.com/office/drawing/2014/main" id="{92588B8D-170B-4B41-9DAF-67A2AD6928D4}"/>
              </a:ext>
            </a:extLst>
          </p:cNvPr>
          <p:cNvSpPr txBox="1">
            <a:spLocks/>
          </p:cNvSpPr>
          <p:nvPr/>
        </p:nvSpPr>
        <p:spPr>
          <a:xfrm>
            <a:off x="517277" y="1263328"/>
            <a:ext cx="8109433" cy="4619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1pPr>
            <a:lvl2pPr marL="914400" marR="0" lvl="1"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2pPr>
            <a:lvl3pPr marL="1371600" marR="0" lvl="2"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3pPr>
            <a:lvl4pPr marL="1828800" marR="0" lvl="3"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4pPr>
            <a:lvl5pPr marL="2286000" marR="0" lvl="4"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5pPr>
            <a:lvl6pPr marL="2743200" marR="0" lvl="5"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6pPr>
            <a:lvl7pPr marL="3200400" marR="0" lvl="6"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7pPr>
            <a:lvl8pPr marL="3657600" marR="0" lvl="7"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8pPr>
            <a:lvl9pPr marL="4114800" marR="0" lvl="8"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9pPr>
          </a:lstStyle>
          <a:p>
            <a:pPr marL="139700" indent="0" algn="just">
              <a:lnSpc>
                <a:spcPct val="150000"/>
              </a:lnSpc>
              <a:buFont typeface="Open Sans"/>
              <a:buNone/>
            </a:pPr>
            <a:r>
              <a:rPr lang="en-US" sz="2200" dirty="0">
                <a:solidFill>
                  <a:srgbClr val="724332"/>
                </a:solidFill>
                <a:latin typeface="+mn-lt"/>
              </a:rPr>
              <a:t>- </a:t>
            </a:r>
            <a:r>
              <a:rPr lang="en-US" sz="2200" dirty="0" err="1">
                <a:solidFill>
                  <a:srgbClr val="724332"/>
                </a:solidFill>
                <a:latin typeface="+mn-lt"/>
              </a:rPr>
              <a:t>Làm</a:t>
            </a:r>
            <a:r>
              <a:rPr lang="en-US" sz="2200" dirty="0">
                <a:solidFill>
                  <a:srgbClr val="724332"/>
                </a:solidFill>
                <a:latin typeface="+mn-lt"/>
              </a:rPr>
              <a:t> </a:t>
            </a:r>
            <a:r>
              <a:rPr lang="en-US" sz="2200" dirty="0" err="1">
                <a:solidFill>
                  <a:srgbClr val="724332"/>
                </a:solidFill>
                <a:latin typeface="+mn-lt"/>
              </a:rPr>
              <a:t>chỗ</a:t>
            </a:r>
            <a:r>
              <a:rPr lang="en-US" sz="2200" dirty="0">
                <a:solidFill>
                  <a:srgbClr val="724332"/>
                </a:solidFill>
                <a:latin typeface="+mn-lt"/>
              </a:rPr>
              <a:t> ở </a:t>
            </a:r>
            <a:r>
              <a:rPr lang="en-US" sz="2200" dirty="0" err="1">
                <a:solidFill>
                  <a:srgbClr val="724332"/>
                </a:solidFill>
                <a:latin typeface="+mn-lt"/>
              </a:rPr>
              <a:t>cho</a:t>
            </a:r>
            <a:r>
              <a:rPr lang="en-US" sz="2200" dirty="0">
                <a:solidFill>
                  <a:srgbClr val="724332"/>
                </a:solidFill>
                <a:latin typeface="+mn-lt"/>
              </a:rPr>
              <a:t> </a:t>
            </a:r>
            <a:r>
              <a:rPr lang="en-US" sz="2200" dirty="0" err="1">
                <a:solidFill>
                  <a:srgbClr val="724332"/>
                </a:solidFill>
                <a:latin typeface="+mn-lt"/>
              </a:rPr>
              <a:t>các</a:t>
            </a:r>
            <a:r>
              <a:rPr lang="en-US" sz="2200" dirty="0">
                <a:solidFill>
                  <a:srgbClr val="724332"/>
                </a:solidFill>
                <a:latin typeface="+mn-lt"/>
              </a:rPr>
              <a:t> </a:t>
            </a:r>
            <a:r>
              <a:rPr lang="en-US" sz="2200" dirty="0" err="1">
                <a:solidFill>
                  <a:srgbClr val="724332"/>
                </a:solidFill>
                <a:latin typeface="+mn-lt"/>
              </a:rPr>
              <a:t>loài</a:t>
            </a:r>
            <a:r>
              <a:rPr lang="en-US" sz="2200" dirty="0">
                <a:solidFill>
                  <a:srgbClr val="724332"/>
                </a:solidFill>
                <a:latin typeface="+mn-lt"/>
              </a:rPr>
              <a:t> </a:t>
            </a:r>
            <a:r>
              <a:rPr lang="en-US" sz="2200" dirty="0" err="1">
                <a:solidFill>
                  <a:srgbClr val="724332"/>
                </a:solidFill>
                <a:latin typeface="+mn-lt"/>
              </a:rPr>
              <a:t>sinh</a:t>
            </a:r>
            <a:r>
              <a:rPr lang="en-US" sz="2200" dirty="0">
                <a:solidFill>
                  <a:srgbClr val="724332"/>
                </a:solidFill>
                <a:latin typeface="+mn-lt"/>
              </a:rPr>
              <a:t> </a:t>
            </a:r>
            <a:r>
              <a:rPr lang="en-US" sz="2200" dirty="0" err="1">
                <a:solidFill>
                  <a:srgbClr val="724332"/>
                </a:solidFill>
                <a:latin typeface="+mn-lt"/>
              </a:rPr>
              <a:t>vật</a:t>
            </a:r>
            <a:r>
              <a:rPr lang="en-US" sz="2200" dirty="0">
                <a:solidFill>
                  <a:srgbClr val="724332"/>
                </a:solidFill>
                <a:latin typeface="+mn-lt"/>
              </a:rPr>
              <a:t> </a:t>
            </a:r>
            <a:r>
              <a:rPr lang="en-US" sz="2200" dirty="0" err="1">
                <a:solidFill>
                  <a:srgbClr val="724332"/>
                </a:solidFill>
                <a:latin typeface="+mn-lt"/>
              </a:rPr>
              <a:t>khác</a:t>
            </a:r>
            <a:r>
              <a:rPr lang="en-US" sz="2200" dirty="0">
                <a:solidFill>
                  <a:srgbClr val="724332"/>
                </a:solidFill>
                <a:latin typeface="+mn-lt"/>
              </a:rPr>
              <a:t>.</a:t>
            </a:r>
          </a:p>
        </p:txBody>
      </p:sp>
      <p:pic>
        <p:nvPicPr>
          <p:cNvPr id="63" name="Picture 62">
            <a:extLst>
              <a:ext uri="{FF2B5EF4-FFF2-40B4-BE49-F238E27FC236}">
                <a16:creationId xmlns:a16="http://schemas.microsoft.com/office/drawing/2014/main" id="{70850BB8-583D-46F8-92FE-8F5C913648F7}"/>
              </a:ext>
            </a:extLst>
          </p:cNvPr>
          <p:cNvPicPr>
            <a:picLocks noChangeAspect="1"/>
          </p:cNvPicPr>
          <p:nvPr/>
        </p:nvPicPr>
        <p:blipFill>
          <a:blip r:embed="rId3"/>
          <a:stretch>
            <a:fillRect/>
          </a:stretch>
        </p:blipFill>
        <p:spPr>
          <a:xfrm>
            <a:off x="537001" y="1891947"/>
            <a:ext cx="4385544" cy="2476853"/>
          </a:xfrm>
          <a:prstGeom prst="rect">
            <a:avLst/>
          </a:prstGeom>
        </p:spPr>
      </p:pic>
      <p:pic>
        <p:nvPicPr>
          <p:cNvPr id="64" name="Picture 63">
            <a:extLst>
              <a:ext uri="{FF2B5EF4-FFF2-40B4-BE49-F238E27FC236}">
                <a16:creationId xmlns:a16="http://schemas.microsoft.com/office/drawing/2014/main" id="{3F7B904B-EC40-42C4-9696-D14B6F9262F7}"/>
              </a:ext>
            </a:extLst>
          </p:cNvPr>
          <p:cNvPicPr>
            <a:picLocks noChangeAspect="1"/>
          </p:cNvPicPr>
          <p:nvPr/>
        </p:nvPicPr>
        <p:blipFill>
          <a:blip r:embed="rId4"/>
          <a:stretch>
            <a:fillRect/>
          </a:stretch>
        </p:blipFill>
        <p:spPr>
          <a:xfrm>
            <a:off x="5091289" y="1891947"/>
            <a:ext cx="3515711" cy="2476853"/>
          </a:xfrm>
          <a:prstGeom prst="rect">
            <a:avLst/>
          </a:prstGeom>
        </p:spPr>
      </p:pic>
      <p:sp>
        <p:nvSpPr>
          <p:cNvPr id="65" name="TextBox 64">
            <a:extLst>
              <a:ext uri="{FF2B5EF4-FFF2-40B4-BE49-F238E27FC236}">
                <a16:creationId xmlns:a16="http://schemas.microsoft.com/office/drawing/2014/main" id="{C9A975B4-B511-44A2-8ED5-3A8880FBB28A}"/>
              </a:ext>
            </a:extLst>
          </p:cNvPr>
          <p:cNvSpPr txBox="1"/>
          <p:nvPr/>
        </p:nvSpPr>
        <p:spPr>
          <a:xfrm>
            <a:off x="1612892" y="4532781"/>
            <a:ext cx="5918200" cy="430887"/>
          </a:xfrm>
          <a:prstGeom prst="rect">
            <a:avLst/>
          </a:prstGeom>
          <a:noFill/>
        </p:spPr>
        <p:txBody>
          <a:bodyPr wrap="square">
            <a:spAutoFit/>
          </a:bodyPr>
          <a:lstStyle/>
          <a:p>
            <a:pPr marL="285750" indent="-285750" algn="ctr">
              <a:buFont typeface="Wingdings" panose="05000000000000000000" pitchFamily="2" charset="2"/>
              <a:buChar char="Ø"/>
            </a:pPr>
            <a:r>
              <a:rPr lang="en-US" sz="2200" dirty="0" err="1">
                <a:solidFill>
                  <a:srgbClr val="724332"/>
                </a:solidFill>
              </a:rPr>
              <a:t>Sóc</a:t>
            </a:r>
            <a:r>
              <a:rPr lang="en-US" sz="2200" dirty="0">
                <a:solidFill>
                  <a:srgbClr val="724332"/>
                </a:solidFill>
              </a:rPr>
              <a:t> </a:t>
            </a:r>
            <a:r>
              <a:rPr lang="en-US" sz="2200" dirty="0" err="1">
                <a:solidFill>
                  <a:srgbClr val="724332"/>
                </a:solidFill>
              </a:rPr>
              <a:t>sống</a:t>
            </a:r>
            <a:r>
              <a:rPr lang="en-US" sz="2200" dirty="0">
                <a:solidFill>
                  <a:srgbClr val="724332"/>
                </a:solidFill>
              </a:rPr>
              <a:t> </a:t>
            </a:r>
            <a:r>
              <a:rPr lang="en-US" sz="2200" dirty="0" err="1">
                <a:solidFill>
                  <a:srgbClr val="724332"/>
                </a:solidFill>
              </a:rPr>
              <a:t>và</a:t>
            </a:r>
            <a:r>
              <a:rPr lang="en-US" sz="2200" dirty="0">
                <a:solidFill>
                  <a:srgbClr val="724332"/>
                </a:solidFill>
              </a:rPr>
              <a:t> </a:t>
            </a:r>
            <a:r>
              <a:rPr lang="en-US" sz="2200" dirty="0" err="1">
                <a:solidFill>
                  <a:srgbClr val="724332"/>
                </a:solidFill>
              </a:rPr>
              <a:t>làm</a:t>
            </a:r>
            <a:r>
              <a:rPr lang="en-US" sz="2200" dirty="0">
                <a:solidFill>
                  <a:srgbClr val="724332"/>
                </a:solidFill>
              </a:rPr>
              <a:t> </a:t>
            </a:r>
            <a:r>
              <a:rPr lang="en-US" sz="2200" dirty="0" err="1">
                <a:solidFill>
                  <a:srgbClr val="724332"/>
                </a:solidFill>
              </a:rPr>
              <a:t>tổ</a:t>
            </a:r>
            <a:r>
              <a:rPr lang="en-US" sz="2200" dirty="0">
                <a:solidFill>
                  <a:srgbClr val="724332"/>
                </a:solidFill>
              </a:rPr>
              <a:t> </a:t>
            </a:r>
            <a:r>
              <a:rPr lang="en-US" sz="2200" dirty="0" err="1">
                <a:solidFill>
                  <a:srgbClr val="724332"/>
                </a:solidFill>
              </a:rPr>
              <a:t>trên</a:t>
            </a:r>
            <a:r>
              <a:rPr lang="en-US" sz="2200" dirty="0">
                <a:solidFill>
                  <a:srgbClr val="724332"/>
                </a:solidFill>
              </a:rPr>
              <a:t> </a:t>
            </a:r>
            <a:r>
              <a:rPr lang="en-US" sz="2200" dirty="0" err="1">
                <a:solidFill>
                  <a:srgbClr val="724332"/>
                </a:solidFill>
              </a:rPr>
              <a:t>cây</a:t>
            </a:r>
            <a:r>
              <a:rPr lang="en-US" sz="2200" dirty="0">
                <a:solidFill>
                  <a:srgbClr val="724332"/>
                </a:solidFill>
              </a:rPr>
              <a:t> </a:t>
            </a:r>
            <a:r>
              <a:rPr lang="en-US" sz="2200" dirty="0" err="1">
                <a:solidFill>
                  <a:srgbClr val="724332"/>
                </a:solidFill>
              </a:rPr>
              <a:t>sồi</a:t>
            </a:r>
            <a:r>
              <a:rPr lang="en-US" sz="2200" dirty="0">
                <a:solidFill>
                  <a:srgbClr val="724332"/>
                </a:solidFill>
              </a:rPr>
              <a:t>, </a:t>
            </a:r>
            <a:r>
              <a:rPr lang="en-US" sz="2200" dirty="0" err="1">
                <a:solidFill>
                  <a:srgbClr val="724332"/>
                </a:solidFill>
              </a:rPr>
              <a:t>thông</a:t>
            </a:r>
            <a:r>
              <a:rPr lang="en-US" sz="2200" dirty="0">
                <a:solidFill>
                  <a:srgbClr val="724332"/>
                </a:solidFill>
              </a:rPr>
              <a:t>,…</a:t>
            </a:r>
          </a:p>
        </p:txBody>
      </p:sp>
    </p:spTree>
    <p:extLst>
      <p:ext uri="{BB962C8B-B14F-4D97-AF65-F5344CB8AC3E}">
        <p14:creationId xmlns:p14="http://schemas.microsoft.com/office/powerpoint/2010/main" val="3122877959"/>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down)">
                                      <p:cBhvr>
                                        <p:cTn id="7" dur="3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barn(inVertical)">
                                      <p:cBhvr>
                                        <p:cTn id="12" dur="3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randombar(horizontal)">
                                      <p:cBhvr>
                                        <p:cTn id="17" dur="3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3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10" name="Google Shape;442;p38">
            <a:extLst>
              <a:ext uri="{FF2B5EF4-FFF2-40B4-BE49-F238E27FC236}">
                <a16:creationId xmlns:a16="http://schemas.microsoft.com/office/drawing/2014/main" id="{F7D03D8F-657E-4727-B850-F4137D7FBA19}"/>
              </a:ext>
            </a:extLst>
          </p:cNvPr>
          <p:cNvSpPr txBox="1">
            <a:spLocks/>
          </p:cNvSpPr>
          <p:nvPr/>
        </p:nvSpPr>
        <p:spPr>
          <a:xfrm>
            <a:off x="227005" y="221404"/>
            <a:ext cx="8689975" cy="57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000" b="1" dirty="0">
                <a:solidFill>
                  <a:srgbClr val="724332"/>
                </a:solidFill>
                <a:latin typeface="+mj-lt"/>
              </a:rPr>
              <a:t>II. VAI TRÒ CỦA ĐA DẠNG SINH HỌC TRONG TỰ NHIÊN VÀ TRONG THỰC TIỄN</a:t>
            </a:r>
          </a:p>
        </p:txBody>
      </p:sp>
      <p:sp>
        <p:nvSpPr>
          <p:cNvPr id="11" name="Subtitle 4">
            <a:extLst>
              <a:ext uri="{FF2B5EF4-FFF2-40B4-BE49-F238E27FC236}">
                <a16:creationId xmlns:a16="http://schemas.microsoft.com/office/drawing/2014/main" id="{52C409DC-D059-44B1-9E6A-B3A8BB33F177}"/>
              </a:ext>
            </a:extLst>
          </p:cNvPr>
          <p:cNvSpPr txBox="1">
            <a:spLocks/>
          </p:cNvSpPr>
          <p:nvPr/>
        </p:nvSpPr>
        <p:spPr>
          <a:xfrm>
            <a:off x="227005" y="1500394"/>
            <a:ext cx="8399703" cy="4619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1pPr>
            <a:lvl2pPr marL="914400" marR="0" lvl="1"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2pPr>
            <a:lvl3pPr marL="1371600" marR="0" lvl="2"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3pPr>
            <a:lvl4pPr marL="1828800" marR="0" lvl="3"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4pPr>
            <a:lvl5pPr marL="2286000" marR="0" lvl="4"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5pPr>
            <a:lvl6pPr marL="2743200" marR="0" lvl="5"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6pPr>
            <a:lvl7pPr marL="3200400" marR="0" lvl="6"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7pPr>
            <a:lvl8pPr marL="3657600" marR="0" lvl="7"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8pPr>
            <a:lvl9pPr marL="4114800" marR="0" lvl="8"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9pPr>
          </a:lstStyle>
          <a:p>
            <a:pPr marL="139700" indent="0" algn="just">
              <a:lnSpc>
                <a:spcPct val="150000"/>
              </a:lnSpc>
              <a:buFont typeface="Open Sans"/>
              <a:buNone/>
            </a:pPr>
            <a:r>
              <a:rPr lang="en-US" sz="2200" dirty="0">
                <a:solidFill>
                  <a:srgbClr val="724332"/>
                </a:solidFill>
                <a:latin typeface="+mn-lt"/>
              </a:rPr>
              <a:t>- </a:t>
            </a:r>
            <a:r>
              <a:rPr lang="en-US" sz="2200" dirty="0" err="1">
                <a:solidFill>
                  <a:srgbClr val="724332"/>
                </a:solidFill>
                <a:latin typeface="+mn-lt"/>
              </a:rPr>
              <a:t>Cung</a:t>
            </a:r>
            <a:r>
              <a:rPr lang="en-US" sz="2200" dirty="0">
                <a:solidFill>
                  <a:srgbClr val="724332"/>
                </a:solidFill>
                <a:latin typeface="+mn-lt"/>
              </a:rPr>
              <a:t> </a:t>
            </a:r>
            <a:r>
              <a:rPr lang="en-US" sz="2200" dirty="0" err="1">
                <a:solidFill>
                  <a:srgbClr val="724332"/>
                </a:solidFill>
                <a:latin typeface="+mn-lt"/>
              </a:rPr>
              <a:t>cấp</a:t>
            </a:r>
            <a:r>
              <a:rPr lang="en-US" sz="2200" dirty="0">
                <a:solidFill>
                  <a:srgbClr val="724332"/>
                </a:solidFill>
                <a:latin typeface="+mn-lt"/>
              </a:rPr>
              <a:t> </a:t>
            </a:r>
            <a:r>
              <a:rPr lang="en-US" sz="2200" dirty="0" err="1">
                <a:solidFill>
                  <a:srgbClr val="724332"/>
                </a:solidFill>
                <a:latin typeface="+mn-lt"/>
              </a:rPr>
              <a:t>lương</a:t>
            </a:r>
            <a:r>
              <a:rPr lang="en-US" sz="2200" dirty="0">
                <a:solidFill>
                  <a:srgbClr val="724332"/>
                </a:solidFill>
                <a:latin typeface="+mn-lt"/>
              </a:rPr>
              <a:t> </a:t>
            </a:r>
            <a:r>
              <a:rPr lang="en-US" sz="2200" dirty="0" err="1">
                <a:solidFill>
                  <a:srgbClr val="724332"/>
                </a:solidFill>
                <a:latin typeface="+mn-lt"/>
              </a:rPr>
              <a:t>thực</a:t>
            </a:r>
            <a:r>
              <a:rPr lang="en-US" sz="2200" dirty="0">
                <a:solidFill>
                  <a:srgbClr val="724332"/>
                </a:solidFill>
                <a:latin typeface="+mn-lt"/>
              </a:rPr>
              <a:t>, </a:t>
            </a:r>
            <a:r>
              <a:rPr lang="en-US" sz="2200" dirty="0" err="1">
                <a:solidFill>
                  <a:srgbClr val="724332"/>
                </a:solidFill>
                <a:latin typeface="+mn-lt"/>
              </a:rPr>
              <a:t>thực</a:t>
            </a:r>
            <a:r>
              <a:rPr lang="en-US" sz="2200" dirty="0">
                <a:solidFill>
                  <a:srgbClr val="724332"/>
                </a:solidFill>
                <a:latin typeface="+mn-lt"/>
              </a:rPr>
              <a:t> </a:t>
            </a:r>
            <a:r>
              <a:rPr lang="en-US" sz="2200" dirty="0" err="1">
                <a:solidFill>
                  <a:srgbClr val="724332"/>
                </a:solidFill>
                <a:latin typeface="+mn-lt"/>
              </a:rPr>
              <a:t>phẩm</a:t>
            </a:r>
            <a:r>
              <a:rPr lang="en-US" sz="2200" dirty="0">
                <a:solidFill>
                  <a:srgbClr val="724332"/>
                </a:solidFill>
                <a:latin typeface="+mn-lt"/>
              </a:rPr>
              <a:t>, </a:t>
            </a:r>
            <a:r>
              <a:rPr lang="en-US" sz="2200" dirty="0" err="1">
                <a:solidFill>
                  <a:srgbClr val="724332"/>
                </a:solidFill>
                <a:latin typeface="+mn-lt"/>
              </a:rPr>
              <a:t>giống</a:t>
            </a:r>
            <a:r>
              <a:rPr lang="en-US" sz="2200" dirty="0">
                <a:solidFill>
                  <a:srgbClr val="724332"/>
                </a:solidFill>
                <a:latin typeface="+mn-lt"/>
              </a:rPr>
              <a:t> </a:t>
            </a:r>
            <a:r>
              <a:rPr lang="en-US" sz="2200" dirty="0" err="1">
                <a:solidFill>
                  <a:srgbClr val="724332"/>
                </a:solidFill>
                <a:latin typeface="+mn-lt"/>
              </a:rPr>
              <a:t>cây</a:t>
            </a:r>
            <a:r>
              <a:rPr lang="en-US" sz="2200" dirty="0">
                <a:solidFill>
                  <a:srgbClr val="724332"/>
                </a:solidFill>
                <a:latin typeface="+mn-lt"/>
              </a:rPr>
              <a:t> </a:t>
            </a:r>
            <a:r>
              <a:rPr lang="en-US" sz="2200" dirty="0" err="1">
                <a:solidFill>
                  <a:srgbClr val="724332"/>
                </a:solidFill>
                <a:latin typeface="+mn-lt"/>
              </a:rPr>
              <a:t>trồng</a:t>
            </a:r>
            <a:r>
              <a:rPr lang="en-US" sz="2200" dirty="0">
                <a:solidFill>
                  <a:srgbClr val="724332"/>
                </a:solidFill>
                <a:latin typeface="+mn-lt"/>
              </a:rPr>
              <a:t>, </a:t>
            </a:r>
            <a:r>
              <a:rPr lang="en-US" sz="2200" dirty="0" err="1">
                <a:solidFill>
                  <a:srgbClr val="724332"/>
                </a:solidFill>
                <a:latin typeface="+mn-lt"/>
              </a:rPr>
              <a:t>nguồn</a:t>
            </a:r>
            <a:r>
              <a:rPr lang="en-US" sz="2200" dirty="0">
                <a:solidFill>
                  <a:srgbClr val="724332"/>
                </a:solidFill>
                <a:latin typeface="+mn-lt"/>
              </a:rPr>
              <a:t> </a:t>
            </a:r>
            <a:r>
              <a:rPr lang="en-US" sz="2200" dirty="0" err="1">
                <a:solidFill>
                  <a:srgbClr val="724332"/>
                </a:solidFill>
                <a:latin typeface="+mn-lt"/>
              </a:rPr>
              <a:t>dược</a:t>
            </a:r>
            <a:r>
              <a:rPr lang="en-US" sz="2200" dirty="0">
                <a:solidFill>
                  <a:srgbClr val="724332"/>
                </a:solidFill>
                <a:latin typeface="+mn-lt"/>
              </a:rPr>
              <a:t> </a:t>
            </a:r>
            <a:r>
              <a:rPr lang="en-US" sz="2200" dirty="0" err="1">
                <a:solidFill>
                  <a:srgbClr val="724332"/>
                </a:solidFill>
                <a:latin typeface="+mn-lt"/>
              </a:rPr>
              <a:t>liệu</a:t>
            </a:r>
            <a:r>
              <a:rPr lang="en-US" sz="2200" dirty="0">
                <a:solidFill>
                  <a:srgbClr val="724332"/>
                </a:solidFill>
                <a:latin typeface="+mn-lt"/>
              </a:rPr>
              <a:t>, </a:t>
            </a:r>
            <a:r>
              <a:rPr lang="en-US" sz="2200" dirty="0" err="1">
                <a:solidFill>
                  <a:srgbClr val="724332"/>
                </a:solidFill>
                <a:latin typeface="+mn-lt"/>
              </a:rPr>
              <a:t>nguyên</a:t>
            </a:r>
            <a:r>
              <a:rPr lang="en-US" sz="2200" dirty="0">
                <a:solidFill>
                  <a:srgbClr val="724332"/>
                </a:solidFill>
                <a:latin typeface="+mn-lt"/>
              </a:rPr>
              <a:t> </a:t>
            </a:r>
            <a:r>
              <a:rPr lang="en-US" sz="2200" dirty="0" err="1">
                <a:solidFill>
                  <a:srgbClr val="724332"/>
                </a:solidFill>
                <a:latin typeface="+mn-lt"/>
              </a:rPr>
              <a:t>liệu</a:t>
            </a:r>
            <a:r>
              <a:rPr lang="en-US" sz="2200" dirty="0">
                <a:solidFill>
                  <a:srgbClr val="724332"/>
                </a:solidFill>
                <a:latin typeface="+mn-lt"/>
              </a:rPr>
              <a:t>,…</a:t>
            </a:r>
          </a:p>
        </p:txBody>
      </p:sp>
      <p:pic>
        <p:nvPicPr>
          <p:cNvPr id="13" name="Picture 12">
            <a:extLst>
              <a:ext uri="{FF2B5EF4-FFF2-40B4-BE49-F238E27FC236}">
                <a16:creationId xmlns:a16="http://schemas.microsoft.com/office/drawing/2014/main" id="{D0D636F5-03BB-42A1-A3D6-4A37F217CDA4}"/>
              </a:ext>
            </a:extLst>
          </p:cNvPr>
          <p:cNvPicPr>
            <a:picLocks noChangeAspect="1"/>
          </p:cNvPicPr>
          <p:nvPr/>
        </p:nvPicPr>
        <p:blipFill>
          <a:blip r:embed="rId3"/>
          <a:stretch>
            <a:fillRect/>
          </a:stretch>
        </p:blipFill>
        <p:spPr>
          <a:xfrm>
            <a:off x="519929" y="2348229"/>
            <a:ext cx="4052071" cy="2573867"/>
          </a:xfrm>
          <a:prstGeom prst="rect">
            <a:avLst/>
          </a:prstGeom>
        </p:spPr>
      </p:pic>
      <p:pic>
        <p:nvPicPr>
          <p:cNvPr id="15" name="Picture 14">
            <a:extLst>
              <a:ext uri="{FF2B5EF4-FFF2-40B4-BE49-F238E27FC236}">
                <a16:creationId xmlns:a16="http://schemas.microsoft.com/office/drawing/2014/main" id="{97EAFE9D-710F-4CA6-AA62-8C40285DDAF0}"/>
              </a:ext>
            </a:extLst>
          </p:cNvPr>
          <p:cNvPicPr>
            <a:picLocks noChangeAspect="1"/>
          </p:cNvPicPr>
          <p:nvPr/>
        </p:nvPicPr>
        <p:blipFill>
          <a:blip r:embed="rId4"/>
          <a:stretch>
            <a:fillRect/>
          </a:stretch>
        </p:blipFill>
        <p:spPr>
          <a:xfrm>
            <a:off x="4781726" y="2348229"/>
            <a:ext cx="3842345" cy="257386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3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300"/>
                                        <p:tgtEl>
                                          <p:spTgt spid="13"/>
                                        </p:tgtEl>
                                      </p:cBhvr>
                                    </p:animEffect>
                                    <p:anim calcmode="lin" valueType="num">
                                      <p:cBhvr>
                                        <p:cTn id="13" dur="300" fill="hold"/>
                                        <p:tgtEl>
                                          <p:spTgt spid="13"/>
                                        </p:tgtEl>
                                        <p:attrNameLst>
                                          <p:attrName>ppt_x</p:attrName>
                                        </p:attrNameLst>
                                      </p:cBhvr>
                                      <p:tavLst>
                                        <p:tav tm="0">
                                          <p:val>
                                            <p:strVal val="#ppt_x"/>
                                          </p:val>
                                        </p:tav>
                                        <p:tav tm="100000">
                                          <p:val>
                                            <p:strVal val="#ppt_x"/>
                                          </p:val>
                                        </p:tav>
                                      </p:tavLst>
                                    </p:anim>
                                    <p:anim calcmode="lin" valueType="num">
                                      <p:cBhvr>
                                        <p:cTn id="14" dur="3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3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4" name="Picture 3">
            <a:extLst>
              <a:ext uri="{FF2B5EF4-FFF2-40B4-BE49-F238E27FC236}">
                <a16:creationId xmlns:a16="http://schemas.microsoft.com/office/drawing/2014/main" id="{B36B79A5-F629-45CF-975F-670ED4CD3F25}"/>
              </a:ext>
            </a:extLst>
          </p:cNvPr>
          <p:cNvPicPr>
            <a:picLocks noChangeAspect="1"/>
          </p:cNvPicPr>
          <p:nvPr/>
        </p:nvPicPr>
        <p:blipFill>
          <a:blip r:embed="rId3"/>
          <a:stretch>
            <a:fillRect/>
          </a:stretch>
        </p:blipFill>
        <p:spPr>
          <a:xfrm>
            <a:off x="3007418" y="921271"/>
            <a:ext cx="3129163" cy="2352507"/>
          </a:xfrm>
          <a:prstGeom prst="rect">
            <a:avLst/>
          </a:prstGeom>
        </p:spPr>
      </p:pic>
      <p:pic>
        <p:nvPicPr>
          <p:cNvPr id="3" name="Picture 2">
            <a:extLst>
              <a:ext uri="{FF2B5EF4-FFF2-40B4-BE49-F238E27FC236}">
                <a16:creationId xmlns:a16="http://schemas.microsoft.com/office/drawing/2014/main" id="{68C3E037-2A38-457A-BD03-7509D46E79FD}"/>
              </a:ext>
            </a:extLst>
          </p:cNvPr>
          <p:cNvPicPr>
            <a:picLocks noChangeAspect="1"/>
          </p:cNvPicPr>
          <p:nvPr/>
        </p:nvPicPr>
        <p:blipFill>
          <a:blip r:embed="rId4"/>
          <a:stretch>
            <a:fillRect/>
          </a:stretch>
        </p:blipFill>
        <p:spPr>
          <a:xfrm>
            <a:off x="6101221" y="921271"/>
            <a:ext cx="2926389" cy="2352376"/>
          </a:xfrm>
          <a:prstGeom prst="rect">
            <a:avLst/>
          </a:prstGeom>
        </p:spPr>
      </p:pic>
      <p:pic>
        <p:nvPicPr>
          <p:cNvPr id="5" name="Picture 4">
            <a:extLst>
              <a:ext uri="{FF2B5EF4-FFF2-40B4-BE49-F238E27FC236}">
                <a16:creationId xmlns:a16="http://schemas.microsoft.com/office/drawing/2014/main" id="{8A51C676-7433-47B1-A566-02014C6CB667}"/>
              </a:ext>
            </a:extLst>
          </p:cNvPr>
          <p:cNvPicPr>
            <a:picLocks noChangeAspect="1"/>
          </p:cNvPicPr>
          <p:nvPr/>
        </p:nvPicPr>
        <p:blipFill>
          <a:blip r:embed="rId5"/>
          <a:stretch>
            <a:fillRect/>
          </a:stretch>
        </p:blipFill>
        <p:spPr>
          <a:xfrm>
            <a:off x="116392" y="921271"/>
            <a:ext cx="2926389" cy="2352375"/>
          </a:xfrm>
          <a:prstGeom prst="rect">
            <a:avLst/>
          </a:prstGeom>
        </p:spPr>
      </p:pic>
      <p:sp>
        <p:nvSpPr>
          <p:cNvPr id="8" name="Rectangle: Rounded Corners 7">
            <a:extLst>
              <a:ext uri="{FF2B5EF4-FFF2-40B4-BE49-F238E27FC236}">
                <a16:creationId xmlns:a16="http://schemas.microsoft.com/office/drawing/2014/main" id="{8A4DF865-BDA4-480D-AF4F-927F4DA28B10}"/>
              </a:ext>
            </a:extLst>
          </p:cNvPr>
          <p:cNvSpPr/>
          <p:nvPr/>
        </p:nvSpPr>
        <p:spPr>
          <a:xfrm>
            <a:off x="177728" y="3525535"/>
            <a:ext cx="2742379" cy="69669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dirty="0" err="1">
                <a:solidFill>
                  <a:schemeClr val="bg1"/>
                </a:solidFill>
              </a:rPr>
              <a:t>Lương</a:t>
            </a:r>
            <a:r>
              <a:rPr lang="en-US" sz="2200" dirty="0">
                <a:solidFill>
                  <a:schemeClr val="bg1"/>
                </a:solidFill>
              </a:rPr>
              <a:t> </a:t>
            </a:r>
            <a:r>
              <a:rPr lang="en-US" sz="2200" dirty="0" err="1">
                <a:solidFill>
                  <a:schemeClr val="bg1"/>
                </a:solidFill>
              </a:rPr>
              <a:t>thực</a:t>
            </a:r>
            <a:r>
              <a:rPr lang="en-US" sz="2200" dirty="0">
                <a:solidFill>
                  <a:schemeClr val="bg1"/>
                </a:solidFill>
              </a:rPr>
              <a:t>, </a:t>
            </a:r>
            <a:r>
              <a:rPr lang="en-US" sz="2200" dirty="0" err="1">
                <a:solidFill>
                  <a:schemeClr val="bg1"/>
                </a:solidFill>
              </a:rPr>
              <a:t>thực</a:t>
            </a:r>
            <a:r>
              <a:rPr lang="en-US" sz="2200" dirty="0">
                <a:solidFill>
                  <a:schemeClr val="bg1"/>
                </a:solidFill>
              </a:rPr>
              <a:t> </a:t>
            </a:r>
            <a:r>
              <a:rPr lang="en-US" sz="2200" dirty="0" err="1">
                <a:solidFill>
                  <a:schemeClr val="bg1"/>
                </a:solidFill>
              </a:rPr>
              <a:t>phẩm</a:t>
            </a:r>
            <a:endParaRPr lang="en-US" sz="2200" dirty="0">
              <a:solidFill>
                <a:schemeClr val="bg1"/>
              </a:solidFill>
            </a:endParaRPr>
          </a:p>
        </p:txBody>
      </p:sp>
      <p:sp>
        <p:nvSpPr>
          <p:cNvPr id="82" name="Rectangle: Rounded Corners 81">
            <a:extLst>
              <a:ext uri="{FF2B5EF4-FFF2-40B4-BE49-F238E27FC236}">
                <a16:creationId xmlns:a16="http://schemas.microsoft.com/office/drawing/2014/main" id="{55B1F963-C750-4383-A065-BDEBCE857245}"/>
              </a:ext>
            </a:extLst>
          </p:cNvPr>
          <p:cNvSpPr/>
          <p:nvPr/>
        </p:nvSpPr>
        <p:spPr>
          <a:xfrm>
            <a:off x="3231474" y="3525535"/>
            <a:ext cx="2681049" cy="69669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dirty="0" err="1">
                <a:solidFill>
                  <a:schemeClr val="bg1"/>
                </a:solidFill>
              </a:rPr>
              <a:t>Hạt</a:t>
            </a:r>
            <a:r>
              <a:rPr lang="en-US" sz="2200" dirty="0">
                <a:solidFill>
                  <a:schemeClr val="bg1"/>
                </a:solidFill>
              </a:rPr>
              <a:t> </a:t>
            </a:r>
            <a:r>
              <a:rPr lang="en-US" sz="2200" dirty="0" err="1">
                <a:solidFill>
                  <a:schemeClr val="bg1"/>
                </a:solidFill>
              </a:rPr>
              <a:t>giống</a:t>
            </a:r>
            <a:endParaRPr lang="en-US" sz="2200" dirty="0">
              <a:solidFill>
                <a:schemeClr val="bg1"/>
              </a:solidFill>
            </a:endParaRPr>
          </a:p>
        </p:txBody>
      </p:sp>
      <p:sp>
        <p:nvSpPr>
          <p:cNvPr id="83" name="Rectangle: Rounded Corners 82">
            <a:extLst>
              <a:ext uri="{FF2B5EF4-FFF2-40B4-BE49-F238E27FC236}">
                <a16:creationId xmlns:a16="http://schemas.microsoft.com/office/drawing/2014/main" id="{E97CD607-0939-4BE3-A921-6316ADC4C60A}"/>
              </a:ext>
            </a:extLst>
          </p:cNvPr>
          <p:cNvSpPr/>
          <p:nvPr/>
        </p:nvSpPr>
        <p:spPr>
          <a:xfrm>
            <a:off x="6223890" y="3525535"/>
            <a:ext cx="2681049" cy="69669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dirty="0" err="1">
                <a:solidFill>
                  <a:schemeClr val="bg1"/>
                </a:solidFill>
              </a:rPr>
              <a:t>Dược</a:t>
            </a:r>
            <a:r>
              <a:rPr lang="en-US" sz="2200" dirty="0">
                <a:solidFill>
                  <a:schemeClr val="bg1"/>
                </a:solidFill>
              </a:rPr>
              <a:t> </a:t>
            </a:r>
            <a:r>
              <a:rPr lang="en-US" sz="2200" dirty="0" err="1">
                <a:solidFill>
                  <a:schemeClr val="bg1"/>
                </a:solidFill>
              </a:rPr>
              <a:t>liệu</a:t>
            </a:r>
            <a:endParaRPr lang="en-US" sz="2200" dirty="0">
              <a:solidFill>
                <a:schemeClr val="bg1"/>
              </a:solidFill>
            </a:endParaRPr>
          </a:p>
        </p:txBody>
      </p:sp>
    </p:spTree>
    <p:extLst>
      <p:ext uri="{BB962C8B-B14F-4D97-AF65-F5344CB8AC3E}">
        <p14:creationId xmlns:p14="http://schemas.microsoft.com/office/powerpoint/2010/main" val="95420675"/>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3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3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300"/>
                                        <p:tgtEl>
                                          <p:spTgt spid="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2"/>
                                        </p:tgtEl>
                                        <p:attrNameLst>
                                          <p:attrName>style.visibility</p:attrName>
                                        </p:attrNameLst>
                                      </p:cBhvr>
                                      <p:to>
                                        <p:strVal val="visible"/>
                                      </p:to>
                                    </p:set>
                                    <p:animEffect transition="in" filter="randombar(horizontal)">
                                      <p:cBhvr>
                                        <p:cTn id="18" dur="300"/>
                                        <p:tgtEl>
                                          <p:spTgt spid="8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30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3"/>
                                        </p:tgtEl>
                                        <p:attrNameLst>
                                          <p:attrName>style.visibility</p:attrName>
                                        </p:attrNameLst>
                                      </p:cBhvr>
                                      <p:to>
                                        <p:strVal val="visible"/>
                                      </p:to>
                                    </p:set>
                                    <p:animEffect transition="in" filter="fade">
                                      <p:cBhvr>
                                        <p:cTn id="26" dur="3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2" grpId="0" animBg="1"/>
      <p:bldP spid="8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3" name="Picture 2">
            <a:extLst>
              <a:ext uri="{FF2B5EF4-FFF2-40B4-BE49-F238E27FC236}">
                <a16:creationId xmlns:a16="http://schemas.microsoft.com/office/drawing/2014/main" id="{6B37EB14-47AB-4267-A96A-01B97BE556D2}"/>
              </a:ext>
            </a:extLst>
          </p:cNvPr>
          <p:cNvPicPr>
            <a:picLocks noChangeAspect="1"/>
          </p:cNvPicPr>
          <p:nvPr/>
        </p:nvPicPr>
        <p:blipFill>
          <a:blip r:embed="rId3"/>
          <a:stretch>
            <a:fillRect/>
          </a:stretch>
        </p:blipFill>
        <p:spPr>
          <a:xfrm>
            <a:off x="4572000" y="296787"/>
            <a:ext cx="4264104" cy="2837901"/>
          </a:xfrm>
          <a:prstGeom prst="rect">
            <a:avLst/>
          </a:prstGeom>
        </p:spPr>
      </p:pic>
      <p:pic>
        <p:nvPicPr>
          <p:cNvPr id="6" name="Picture 5">
            <a:extLst>
              <a:ext uri="{FF2B5EF4-FFF2-40B4-BE49-F238E27FC236}">
                <a16:creationId xmlns:a16="http://schemas.microsoft.com/office/drawing/2014/main" id="{7F289AC6-879D-4A16-8F16-32DC50CE7C29}"/>
              </a:ext>
            </a:extLst>
          </p:cNvPr>
          <p:cNvPicPr>
            <a:picLocks noChangeAspect="1"/>
          </p:cNvPicPr>
          <p:nvPr/>
        </p:nvPicPr>
        <p:blipFill>
          <a:blip r:embed="rId4"/>
          <a:stretch>
            <a:fillRect/>
          </a:stretch>
        </p:blipFill>
        <p:spPr>
          <a:xfrm>
            <a:off x="307896" y="2008812"/>
            <a:ext cx="4264104" cy="2837901"/>
          </a:xfrm>
          <a:prstGeom prst="rect">
            <a:avLst/>
          </a:prstGeom>
        </p:spPr>
      </p:pic>
      <p:sp>
        <p:nvSpPr>
          <p:cNvPr id="10" name="TextBox 9">
            <a:extLst>
              <a:ext uri="{FF2B5EF4-FFF2-40B4-BE49-F238E27FC236}">
                <a16:creationId xmlns:a16="http://schemas.microsoft.com/office/drawing/2014/main" id="{1E55A858-DCED-414E-B8F8-802BF6E26F8E}"/>
              </a:ext>
            </a:extLst>
          </p:cNvPr>
          <p:cNvSpPr txBox="1"/>
          <p:nvPr/>
        </p:nvSpPr>
        <p:spPr>
          <a:xfrm>
            <a:off x="0" y="670514"/>
            <a:ext cx="4592083" cy="1045223"/>
          </a:xfrm>
          <a:prstGeom prst="rect">
            <a:avLst/>
          </a:prstGeom>
          <a:noFill/>
        </p:spPr>
        <p:txBody>
          <a:bodyPr wrap="square" rtlCol="0">
            <a:spAutoFit/>
          </a:bodyPr>
          <a:lstStyle/>
          <a:p>
            <a:pPr marL="342900" indent="-342900" algn="ctr">
              <a:lnSpc>
                <a:spcPct val="150000"/>
              </a:lnSpc>
              <a:buFont typeface="Wingdings" panose="05000000000000000000" pitchFamily="2" charset="2"/>
              <a:buChar char="Ø"/>
            </a:pPr>
            <a:r>
              <a:rPr lang="en-US" sz="2200" dirty="0" err="1">
                <a:solidFill>
                  <a:srgbClr val="724332"/>
                </a:solidFill>
              </a:rPr>
              <a:t>Giấy</a:t>
            </a:r>
            <a:r>
              <a:rPr lang="en-US" sz="2200" dirty="0">
                <a:solidFill>
                  <a:srgbClr val="724332"/>
                </a:solidFill>
              </a:rPr>
              <a:t> </a:t>
            </a:r>
            <a:r>
              <a:rPr lang="en-US" sz="2200" dirty="0" err="1">
                <a:solidFill>
                  <a:srgbClr val="724332"/>
                </a:solidFill>
              </a:rPr>
              <a:t>được</a:t>
            </a:r>
            <a:r>
              <a:rPr lang="en-US" sz="2200" dirty="0">
                <a:solidFill>
                  <a:srgbClr val="724332"/>
                </a:solidFill>
              </a:rPr>
              <a:t> </a:t>
            </a:r>
            <a:r>
              <a:rPr lang="en-US" sz="2200" dirty="0" err="1">
                <a:solidFill>
                  <a:srgbClr val="724332"/>
                </a:solidFill>
              </a:rPr>
              <a:t>làm</a:t>
            </a:r>
            <a:r>
              <a:rPr lang="en-US" sz="2200" dirty="0">
                <a:solidFill>
                  <a:srgbClr val="724332"/>
                </a:solidFill>
              </a:rPr>
              <a:t> </a:t>
            </a:r>
            <a:r>
              <a:rPr lang="en-US" sz="2200" dirty="0" err="1">
                <a:solidFill>
                  <a:srgbClr val="724332"/>
                </a:solidFill>
              </a:rPr>
              <a:t>từ</a:t>
            </a:r>
            <a:r>
              <a:rPr lang="en-US" sz="2200" dirty="0">
                <a:solidFill>
                  <a:srgbClr val="724332"/>
                </a:solidFill>
              </a:rPr>
              <a:t> </a:t>
            </a:r>
            <a:r>
              <a:rPr lang="en-US" sz="2200" dirty="0" err="1">
                <a:solidFill>
                  <a:srgbClr val="724332"/>
                </a:solidFill>
              </a:rPr>
              <a:t>bột</a:t>
            </a:r>
            <a:r>
              <a:rPr lang="en-US" sz="2200" dirty="0">
                <a:solidFill>
                  <a:srgbClr val="724332"/>
                </a:solidFill>
              </a:rPr>
              <a:t> </a:t>
            </a:r>
            <a:r>
              <a:rPr lang="en-US" sz="2200" dirty="0" err="1">
                <a:solidFill>
                  <a:srgbClr val="724332"/>
                </a:solidFill>
              </a:rPr>
              <a:t>gỗ</a:t>
            </a:r>
            <a:r>
              <a:rPr lang="en-US" sz="2200" dirty="0">
                <a:solidFill>
                  <a:srgbClr val="724332"/>
                </a:solidFill>
              </a:rPr>
              <a:t> </a:t>
            </a:r>
            <a:r>
              <a:rPr lang="en-US" sz="2200" dirty="0" err="1">
                <a:solidFill>
                  <a:srgbClr val="724332"/>
                </a:solidFill>
              </a:rPr>
              <a:t>cây</a:t>
            </a:r>
            <a:r>
              <a:rPr lang="en-US" sz="2200" dirty="0">
                <a:solidFill>
                  <a:srgbClr val="724332"/>
                </a:solidFill>
              </a:rPr>
              <a:t> </a:t>
            </a:r>
            <a:r>
              <a:rPr lang="en-US" sz="2200" dirty="0" err="1">
                <a:solidFill>
                  <a:srgbClr val="724332"/>
                </a:solidFill>
              </a:rPr>
              <a:t>bạch</a:t>
            </a:r>
            <a:r>
              <a:rPr lang="en-US" sz="2200" dirty="0">
                <a:solidFill>
                  <a:srgbClr val="724332"/>
                </a:solidFill>
              </a:rPr>
              <a:t> </a:t>
            </a:r>
            <a:r>
              <a:rPr lang="en-US" sz="2200" dirty="0" err="1">
                <a:solidFill>
                  <a:srgbClr val="724332"/>
                </a:solidFill>
              </a:rPr>
              <a:t>đàn</a:t>
            </a:r>
            <a:r>
              <a:rPr lang="en-US" sz="2200" dirty="0">
                <a:solidFill>
                  <a:srgbClr val="724332"/>
                </a:solidFill>
              </a:rPr>
              <a:t>, </a:t>
            </a:r>
            <a:r>
              <a:rPr lang="en-US" sz="2200" dirty="0" err="1">
                <a:solidFill>
                  <a:srgbClr val="724332"/>
                </a:solidFill>
              </a:rPr>
              <a:t>keo</a:t>
            </a:r>
            <a:r>
              <a:rPr lang="en-US" sz="2200" dirty="0">
                <a:solidFill>
                  <a:srgbClr val="724332"/>
                </a:solidFill>
              </a:rPr>
              <a:t> </a:t>
            </a:r>
            <a:r>
              <a:rPr lang="en-US" sz="2200" dirty="0" err="1">
                <a:solidFill>
                  <a:srgbClr val="724332"/>
                </a:solidFill>
              </a:rPr>
              <a:t>lá</a:t>
            </a:r>
            <a:r>
              <a:rPr lang="en-US" sz="2200" dirty="0">
                <a:solidFill>
                  <a:srgbClr val="724332"/>
                </a:solidFill>
              </a:rPr>
              <a:t> </a:t>
            </a:r>
            <a:r>
              <a:rPr lang="en-US" sz="2200" dirty="0" err="1">
                <a:solidFill>
                  <a:srgbClr val="724332"/>
                </a:solidFill>
              </a:rPr>
              <a:t>chàm</a:t>
            </a:r>
            <a:r>
              <a:rPr lang="en-US" sz="2200" dirty="0">
                <a:solidFill>
                  <a:srgbClr val="724332"/>
                </a:solidFill>
              </a:rPr>
              <a:t>,… </a:t>
            </a:r>
          </a:p>
        </p:txBody>
      </p:sp>
      <p:sp>
        <p:nvSpPr>
          <p:cNvPr id="11" name="TextBox 10">
            <a:extLst>
              <a:ext uri="{FF2B5EF4-FFF2-40B4-BE49-F238E27FC236}">
                <a16:creationId xmlns:a16="http://schemas.microsoft.com/office/drawing/2014/main" id="{8F9DF08D-AEB3-45F3-9D2F-ACCE20CF53B1}"/>
              </a:ext>
            </a:extLst>
          </p:cNvPr>
          <p:cNvSpPr txBox="1"/>
          <p:nvPr/>
        </p:nvSpPr>
        <p:spPr>
          <a:xfrm>
            <a:off x="4408010" y="3775257"/>
            <a:ext cx="4428094"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rgbClr val="724332"/>
                </a:solidFill>
              </a:rPr>
              <a:t>Đồ</a:t>
            </a:r>
            <a:r>
              <a:rPr lang="en-US" sz="2200" dirty="0">
                <a:solidFill>
                  <a:srgbClr val="724332"/>
                </a:solidFill>
              </a:rPr>
              <a:t> </a:t>
            </a:r>
            <a:r>
              <a:rPr lang="en-US" sz="2200" dirty="0" err="1">
                <a:solidFill>
                  <a:srgbClr val="724332"/>
                </a:solidFill>
              </a:rPr>
              <a:t>dùng</a:t>
            </a:r>
            <a:r>
              <a:rPr lang="en-US" sz="2200" dirty="0">
                <a:solidFill>
                  <a:srgbClr val="724332"/>
                </a:solidFill>
              </a:rPr>
              <a:t> </a:t>
            </a:r>
            <a:r>
              <a:rPr lang="en-US" sz="2200" dirty="0" err="1">
                <a:solidFill>
                  <a:srgbClr val="724332"/>
                </a:solidFill>
              </a:rPr>
              <a:t>gia</a:t>
            </a:r>
            <a:r>
              <a:rPr lang="en-US" sz="2200" dirty="0">
                <a:solidFill>
                  <a:srgbClr val="724332"/>
                </a:solidFill>
              </a:rPr>
              <a:t> </a:t>
            </a:r>
            <a:r>
              <a:rPr lang="en-US" sz="2200" dirty="0" err="1">
                <a:solidFill>
                  <a:srgbClr val="724332"/>
                </a:solidFill>
              </a:rPr>
              <a:t>đình</a:t>
            </a:r>
            <a:r>
              <a:rPr lang="en-US" sz="2200" dirty="0">
                <a:solidFill>
                  <a:srgbClr val="724332"/>
                </a:solidFill>
              </a:rPr>
              <a:t> </a:t>
            </a:r>
            <a:r>
              <a:rPr lang="en-US" sz="2200" dirty="0" err="1">
                <a:solidFill>
                  <a:srgbClr val="724332"/>
                </a:solidFill>
              </a:rPr>
              <a:t>làm</a:t>
            </a:r>
            <a:r>
              <a:rPr lang="en-US" sz="2200" dirty="0">
                <a:solidFill>
                  <a:srgbClr val="724332"/>
                </a:solidFill>
              </a:rPr>
              <a:t> </a:t>
            </a:r>
            <a:r>
              <a:rPr lang="en-US" sz="2200" dirty="0" err="1">
                <a:solidFill>
                  <a:srgbClr val="724332"/>
                </a:solidFill>
              </a:rPr>
              <a:t>từ</a:t>
            </a:r>
            <a:r>
              <a:rPr lang="en-US" sz="2200" dirty="0">
                <a:solidFill>
                  <a:srgbClr val="724332"/>
                </a:solidFill>
              </a:rPr>
              <a:t> </a:t>
            </a:r>
            <a:r>
              <a:rPr lang="en-US" sz="2200" dirty="0" err="1">
                <a:solidFill>
                  <a:srgbClr val="724332"/>
                </a:solidFill>
              </a:rPr>
              <a:t>gỗ</a:t>
            </a:r>
            <a:endParaRPr lang="en-US" sz="2200" dirty="0">
              <a:solidFill>
                <a:srgbClr val="724332"/>
              </a:solidFill>
            </a:endParaRPr>
          </a:p>
        </p:txBody>
      </p:sp>
    </p:spTree>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3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3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3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3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 name="Google Shape;373;p34">
            <a:extLst>
              <a:ext uri="{FF2B5EF4-FFF2-40B4-BE49-F238E27FC236}">
                <a16:creationId xmlns:a16="http://schemas.microsoft.com/office/drawing/2014/main" id="{99C0D230-3333-492D-BEB7-ADA02FD648BF}"/>
              </a:ext>
            </a:extLst>
          </p:cNvPr>
          <p:cNvSpPr txBox="1">
            <a:spLocks/>
          </p:cNvSpPr>
          <p:nvPr/>
        </p:nvSpPr>
        <p:spPr>
          <a:xfrm>
            <a:off x="-362158" y="521100"/>
            <a:ext cx="9868315" cy="4206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1pPr>
            <a:lvl2pPr marL="914400" marR="0" lvl="1"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2pPr>
            <a:lvl3pPr marL="1371600" marR="0" lvl="2"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3pPr>
            <a:lvl4pPr marL="1828800" marR="0" lvl="3"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4pPr>
            <a:lvl5pPr marL="2286000" marR="0" lvl="4"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5pPr>
            <a:lvl6pPr marL="2743200" marR="0" lvl="5"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6pPr>
            <a:lvl7pPr marL="3200400" marR="0" lvl="6"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7pPr>
            <a:lvl8pPr marL="3657600" marR="0" lvl="7"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8pPr>
            <a:lvl9pPr marL="4114800" marR="0" lvl="8"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9pPr>
          </a:lstStyle>
          <a:p>
            <a:pPr marL="0" indent="0" algn="ctr">
              <a:buFont typeface="Open Sans"/>
              <a:buNone/>
            </a:pPr>
            <a:r>
              <a:rPr lang="en-US" sz="3000" b="1" dirty="0">
                <a:solidFill>
                  <a:srgbClr val="724332"/>
                </a:solidFill>
                <a:latin typeface="+mj-lt"/>
              </a:rPr>
              <a:t>III. VÌ SAO CẦN BẢO TỒN ĐA DẠNG SINH HỌC</a:t>
            </a:r>
          </a:p>
        </p:txBody>
      </p:sp>
      <p:sp>
        <p:nvSpPr>
          <p:cNvPr id="6" name="TextBox 5">
            <a:extLst>
              <a:ext uri="{FF2B5EF4-FFF2-40B4-BE49-F238E27FC236}">
                <a16:creationId xmlns:a16="http://schemas.microsoft.com/office/drawing/2014/main" id="{5CF2D772-E108-486F-A2FF-7D23DED28E76}"/>
              </a:ext>
            </a:extLst>
          </p:cNvPr>
          <p:cNvSpPr txBox="1"/>
          <p:nvPr/>
        </p:nvSpPr>
        <p:spPr>
          <a:xfrm>
            <a:off x="434621" y="941788"/>
            <a:ext cx="8274756" cy="1053750"/>
          </a:xfrm>
          <a:prstGeom prst="rect">
            <a:avLst/>
          </a:prstGeom>
          <a:noFill/>
        </p:spPr>
        <p:txBody>
          <a:bodyPr wrap="square">
            <a:spAutoFit/>
          </a:bodyPr>
          <a:lstStyle/>
          <a:p>
            <a:pPr algn="just">
              <a:lnSpc>
                <a:spcPct val="150000"/>
              </a:lnSpc>
              <a:spcAft>
                <a:spcPts val="1000"/>
              </a:spcAft>
            </a:pP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Đa</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dạng</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sinh</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học</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có</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vai</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trò</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rất</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quan</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trọng</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tuy</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nhiên</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nó</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đang</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bị</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suy</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giảm</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mạnh</a:t>
            </a:r>
            <a:r>
              <a:rPr lang="en-US" sz="2200" dirty="0">
                <a:solidFill>
                  <a:srgbClr val="724332"/>
                </a:solidFill>
                <a:latin typeface="+mn-lt"/>
                <a:ea typeface="Calibri" panose="020F0502020204030204" pitchFamily="34" charset="0"/>
                <a:cs typeface="Times New Roman" panose="02020603050405020304" pitchFamily="18" charset="0"/>
              </a:rPr>
              <a:t>.</a:t>
            </a:r>
            <a:endParaRPr lang="en-US" sz="2200" dirty="0">
              <a:solidFill>
                <a:srgbClr val="724332"/>
              </a:solidFill>
              <a:effectLst/>
              <a:latin typeface="+mn-lt"/>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A7CE7557-D972-494E-8E6D-92F1EFABC5A3}"/>
              </a:ext>
            </a:extLst>
          </p:cNvPr>
          <p:cNvPicPr>
            <a:picLocks noChangeAspect="1"/>
          </p:cNvPicPr>
          <p:nvPr/>
        </p:nvPicPr>
        <p:blipFill rotWithShape="1">
          <a:blip r:embed="rId3"/>
          <a:srcRect l="2716" t="14248" r="37654" b="12190"/>
          <a:stretch/>
        </p:blipFill>
        <p:spPr>
          <a:xfrm>
            <a:off x="434621" y="2076669"/>
            <a:ext cx="4216401" cy="2924420"/>
          </a:xfrm>
          <a:prstGeom prst="rect">
            <a:avLst/>
          </a:prstGeom>
        </p:spPr>
      </p:pic>
      <p:sp>
        <p:nvSpPr>
          <p:cNvPr id="8" name="TextBox 7">
            <a:extLst>
              <a:ext uri="{FF2B5EF4-FFF2-40B4-BE49-F238E27FC236}">
                <a16:creationId xmlns:a16="http://schemas.microsoft.com/office/drawing/2014/main" id="{6687D2B2-4981-483B-B958-58D4D7C1F109}"/>
              </a:ext>
            </a:extLst>
          </p:cNvPr>
          <p:cNvSpPr txBox="1"/>
          <p:nvPr/>
        </p:nvSpPr>
        <p:spPr>
          <a:xfrm>
            <a:off x="4651022" y="2762352"/>
            <a:ext cx="4334934" cy="1553054"/>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en-US" sz="2200" dirty="0">
                <a:solidFill>
                  <a:srgbClr val="724332"/>
                </a:solidFill>
              </a:rPr>
              <a:t>Quan </a:t>
            </a:r>
            <a:r>
              <a:rPr lang="en-US" sz="2200" dirty="0" err="1">
                <a:solidFill>
                  <a:srgbClr val="724332"/>
                </a:solidFill>
              </a:rPr>
              <a:t>sát</a:t>
            </a:r>
            <a:r>
              <a:rPr lang="en-US" sz="2200" dirty="0">
                <a:solidFill>
                  <a:srgbClr val="724332"/>
                </a:solidFill>
              </a:rPr>
              <a:t> </a:t>
            </a:r>
            <a:r>
              <a:rPr lang="en-US" sz="2200" dirty="0" err="1">
                <a:solidFill>
                  <a:srgbClr val="724332"/>
                </a:solidFill>
              </a:rPr>
              <a:t>hình</a:t>
            </a:r>
            <a:r>
              <a:rPr lang="en-US" sz="2200" dirty="0">
                <a:solidFill>
                  <a:srgbClr val="724332"/>
                </a:solidFill>
              </a:rPr>
              <a:t> </a:t>
            </a:r>
            <a:r>
              <a:rPr lang="en-US" sz="2200" dirty="0" err="1">
                <a:solidFill>
                  <a:srgbClr val="724332"/>
                </a:solidFill>
              </a:rPr>
              <a:t>ảnh</a:t>
            </a:r>
            <a:r>
              <a:rPr lang="en-US" sz="2200" dirty="0">
                <a:solidFill>
                  <a:srgbClr val="724332"/>
                </a:solidFill>
              </a:rPr>
              <a:t> </a:t>
            </a:r>
            <a:r>
              <a:rPr lang="en-US" sz="2200" dirty="0" err="1">
                <a:solidFill>
                  <a:srgbClr val="724332"/>
                </a:solidFill>
              </a:rPr>
              <a:t>và</a:t>
            </a:r>
            <a:r>
              <a:rPr lang="en-US" sz="2200" dirty="0">
                <a:solidFill>
                  <a:srgbClr val="724332"/>
                </a:solidFill>
              </a:rPr>
              <a:t> </a:t>
            </a:r>
            <a:r>
              <a:rPr lang="en-US" sz="2200" dirty="0" err="1">
                <a:solidFill>
                  <a:srgbClr val="724332"/>
                </a:solidFill>
              </a:rPr>
              <a:t>nêu</a:t>
            </a:r>
            <a:r>
              <a:rPr lang="en-US" sz="2200" dirty="0">
                <a:solidFill>
                  <a:srgbClr val="724332"/>
                </a:solidFill>
              </a:rPr>
              <a:t> </a:t>
            </a:r>
            <a:r>
              <a:rPr lang="en-US" sz="2200" dirty="0" err="1">
                <a:solidFill>
                  <a:srgbClr val="724332"/>
                </a:solidFill>
              </a:rPr>
              <a:t>các</a:t>
            </a:r>
            <a:r>
              <a:rPr lang="en-US" sz="2200" dirty="0">
                <a:solidFill>
                  <a:srgbClr val="724332"/>
                </a:solidFill>
              </a:rPr>
              <a:t> </a:t>
            </a:r>
            <a:r>
              <a:rPr lang="en-US" sz="2200" dirty="0" err="1">
                <a:solidFill>
                  <a:srgbClr val="724332"/>
                </a:solidFill>
              </a:rPr>
              <a:t>nguyên</a:t>
            </a:r>
            <a:r>
              <a:rPr lang="en-US" sz="2200" dirty="0">
                <a:solidFill>
                  <a:srgbClr val="724332"/>
                </a:solidFill>
              </a:rPr>
              <a:t> </a:t>
            </a:r>
            <a:r>
              <a:rPr lang="en-US" sz="2200" dirty="0" err="1">
                <a:solidFill>
                  <a:srgbClr val="724332"/>
                </a:solidFill>
              </a:rPr>
              <a:t>nhân</a:t>
            </a:r>
            <a:r>
              <a:rPr lang="en-US" sz="2200" dirty="0">
                <a:solidFill>
                  <a:srgbClr val="724332"/>
                </a:solidFill>
              </a:rPr>
              <a:t> </a:t>
            </a:r>
            <a:r>
              <a:rPr lang="en-US" sz="2200" dirty="0" err="1">
                <a:solidFill>
                  <a:srgbClr val="724332"/>
                </a:solidFill>
              </a:rPr>
              <a:t>gây</a:t>
            </a:r>
            <a:r>
              <a:rPr lang="en-US" sz="2200" dirty="0">
                <a:solidFill>
                  <a:srgbClr val="724332"/>
                </a:solidFill>
              </a:rPr>
              <a:t> ra </a:t>
            </a:r>
            <a:r>
              <a:rPr lang="en-US" sz="2200" dirty="0" err="1">
                <a:solidFill>
                  <a:srgbClr val="724332"/>
                </a:solidFill>
              </a:rPr>
              <a:t>suy</a:t>
            </a:r>
            <a:r>
              <a:rPr lang="en-US" sz="2200" dirty="0">
                <a:solidFill>
                  <a:srgbClr val="724332"/>
                </a:solidFill>
              </a:rPr>
              <a:t> </a:t>
            </a:r>
            <a:r>
              <a:rPr lang="en-US" sz="2200" dirty="0" err="1">
                <a:solidFill>
                  <a:srgbClr val="724332"/>
                </a:solidFill>
              </a:rPr>
              <a:t>giảm</a:t>
            </a:r>
            <a:r>
              <a:rPr lang="en-US" sz="2200" dirty="0">
                <a:solidFill>
                  <a:srgbClr val="724332"/>
                </a:solidFill>
              </a:rPr>
              <a:t> </a:t>
            </a:r>
            <a:r>
              <a:rPr lang="en-US" sz="2200" dirty="0" err="1">
                <a:solidFill>
                  <a:srgbClr val="724332"/>
                </a:solidFill>
              </a:rPr>
              <a:t>đa</a:t>
            </a:r>
            <a:r>
              <a:rPr lang="en-US" sz="2200" dirty="0">
                <a:solidFill>
                  <a:srgbClr val="724332"/>
                </a:solidFill>
              </a:rPr>
              <a:t> </a:t>
            </a:r>
            <a:r>
              <a:rPr lang="en-US" sz="2200" dirty="0" err="1">
                <a:solidFill>
                  <a:srgbClr val="724332"/>
                </a:solidFill>
              </a:rPr>
              <a:t>dạng</a:t>
            </a:r>
            <a:r>
              <a:rPr lang="en-US" sz="2200" dirty="0">
                <a:solidFill>
                  <a:srgbClr val="724332"/>
                </a:solidFill>
              </a:rPr>
              <a:t> </a:t>
            </a:r>
            <a:r>
              <a:rPr lang="en-US" sz="2200" dirty="0" err="1">
                <a:solidFill>
                  <a:srgbClr val="724332"/>
                </a:solidFill>
              </a:rPr>
              <a:t>sinh</a:t>
            </a:r>
            <a:r>
              <a:rPr lang="en-US" sz="2200" dirty="0">
                <a:solidFill>
                  <a:srgbClr val="724332"/>
                </a:solidFill>
              </a:rPr>
              <a:t> </a:t>
            </a:r>
            <a:r>
              <a:rPr lang="en-US" sz="2200" dirty="0" err="1">
                <a:solidFill>
                  <a:srgbClr val="724332"/>
                </a:solidFill>
              </a:rPr>
              <a:t>học</a:t>
            </a:r>
            <a:endParaRPr lang="en-US" sz="2200" dirty="0">
              <a:solidFill>
                <a:srgbClr val="724332"/>
              </a:solidFill>
            </a:endParaRPr>
          </a:p>
        </p:txBody>
      </p:sp>
    </p:spTree>
    <p:extLst>
      <p:ext uri="{BB962C8B-B14F-4D97-AF65-F5344CB8AC3E}">
        <p14:creationId xmlns:p14="http://schemas.microsoft.com/office/powerpoint/2010/main" val="1894826734"/>
      </p:ext>
    </p:extLst>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3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3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8" name="TextBox 17">
            <a:extLst>
              <a:ext uri="{FF2B5EF4-FFF2-40B4-BE49-F238E27FC236}">
                <a16:creationId xmlns:a16="http://schemas.microsoft.com/office/drawing/2014/main" id="{9DFE729D-9FCD-4188-B82E-0BF092AEFC10}"/>
              </a:ext>
            </a:extLst>
          </p:cNvPr>
          <p:cNvSpPr txBox="1"/>
          <p:nvPr/>
        </p:nvSpPr>
        <p:spPr>
          <a:xfrm>
            <a:off x="1590212" y="4296296"/>
            <a:ext cx="1866217" cy="430887"/>
          </a:xfrm>
          <a:prstGeom prst="rect">
            <a:avLst/>
          </a:prstGeom>
          <a:noFill/>
        </p:spPr>
        <p:txBody>
          <a:bodyPr wrap="none" rtlCol="0">
            <a:spAutoFit/>
          </a:bodyPr>
          <a:lstStyle/>
          <a:p>
            <a:pPr marL="342900" indent="-342900" algn="just">
              <a:buFont typeface="Wingdings" panose="05000000000000000000" pitchFamily="2" charset="2"/>
              <a:buChar char="Ø"/>
            </a:pPr>
            <a:r>
              <a:rPr lang="en-US" sz="2200" dirty="0" err="1">
                <a:solidFill>
                  <a:srgbClr val="724332"/>
                </a:solidFill>
              </a:rPr>
              <a:t>Cháy</a:t>
            </a:r>
            <a:r>
              <a:rPr lang="en-US" sz="2200" dirty="0">
                <a:solidFill>
                  <a:srgbClr val="724332"/>
                </a:solidFill>
              </a:rPr>
              <a:t> </a:t>
            </a:r>
            <a:r>
              <a:rPr lang="en-US" sz="2200" dirty="0" err="1">
                <a:solidFill>
                  <a:srgbClr val="724332"/>
                </a:solidFill>
              </a:rPr>
              <a:t>rừng</a:t>
            </a:r>
            <a:endParaRPr lang="en-US" sz="2200" dirty="0">
              <a:solidFill>
                <a:srgbClr val="724332"/>
              </a:solidFill>
            </a:endParaRPr>
          </a:p>
        </p:txBody>
      </p:sp>
      <p:sp>
        <p:nvSpPr>
          <p:cNvPr id="19" name="TextBox 18">
            <a:extLst>
              <a:ext uri="{FF2B5EF4-FFF2-40B4-BE49-F238E27FC236}">
                <a16:creationId xmlns:a16="http://schemas.microsoft.com/office/drawing/2014/main" id="{5B47EA8A-886E-4EAF-815C-08F1DEDCD908}"/>
              </a:ext>
            </a:extLst>
          </p:cNvPr>
          <p:cNvSpPr txBox="1"/>
          <p:nvPr/>
        </p:nvSpPr>
        <p:spPr>
          <a:xfrm>
            <a:off x="4717592" y="4295597"/>
            <a:ext cx="4076699"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rgbClr val="724332"/>
                </a:solidFill>
              </a:rPr>
              <a:t>Núi</a:t>
            </a:r>
            <a:r>
              <a:rPr lang="en-US" sz="2200" dirty="0">
                <a:solidFill>
                  <a:srgbClr val="724332"/>
                </a:solidFill>
              </a:rPr>
              <a:t> </a:t>
            </a:r>
            <a:r>
              <a:rPr lang="en-US" sz="2200" dirty="0" err="1">
                <a:solidFill>
                  <a:srgbClr val="724332"/>
                </a:solidFill>
              </a:rPr>
              <a:t>lửa</a:t>
            </a:r>
            <a:r>
              <a:rPr lang="en-US" sz="2200" dirty="0">
                <a:solidFill>
                  <a:srgbClr val="724332"/>
                </a:solidFill>
              </a:rPr>
              <a:t> </a:t>
            </a:r>
            <a:r>
              <a:rPr lang="en-US" sz="2200" dirty="0" err="1">
                <a:solidFill>
                  <a:srgbClr val="724332"/>
                </a:solidFill>
              </a:rPr>
              <a:t>phun</a:t>
            </a:r>
            <a:r>
              <a:rPr lang="en-US" sz="2200" dirty="0">
                <a:solidFill>
                  <a:srgbClr val="724332"/>
                </a:solidFill>
              </a:rPr>
              <a:t> </a:t>
            </a:r>
            <a:r>
              <a:rPr lang="en-US" sz="2200" dirty="0" err="1">
                <a:solidFill>
                  <a:srgbClr val="724332"/>
                </a:solidFill>
              </a:rPr>
              <a:t>trào</a:t>
            </a:r>
            <a:endParaRPr lang="en-US" sz="2200" dirty="0">
              <a:solidFill>
                <a:srgbClr val="724332"/>
              </a:solidFill>
            </a:endParaRPr>
          </a:p>
        </p:txBody>
      </p:sp>
      <p:sp>
        <p:nvSpPr>
          <p:cNvPr id="7" name="Google Shape;482;p40">
            <a:extLst>
              <a:ext uri="{FF2B5EF4-FFF2-40B4-BE49-F238E27FC236}">
                <a16:creationId xmlns:a16="http://schemas.microsoft.com/office/drawing/2014/main" id="{D954B68E-1D0F-479D-A0BA-198978A0D38A}"/>
              </a:ext>
            </a:extLst>
          </p:cNvPr>
          <p:cNvSpPr txBox="1">
            <a:spLocks noGrp="1"/>
          </p:cNvSpPr>
          <p:nvPr>
            <p:ph type="title"/>
          </p:nvPr>
        </p:nvSpPr>
        <p:spPr>
          <a:xfrm>
            <a:off x="90565" y="434169"/>
            <a:ext cx="8962869"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500" b="1" dirty="0">
                <a:solidFill>
                  <a:srgbClr val="724332"/>
                </a:solidFill>
                <a:latin typeface="+mj-lt"/>
              </a:rPr>
              <a:t>NGUYÊN NHÂN GÂY SUY GIẢM ĐA DẠNG SINH HỌC</a:t>
            </a:r>
            <a:endParaRPr sz="2500" b="1" dirty="0">
              <a:solidFill>
                <a:srgbClr val="724332"/>
              </a:solidFill>
              <a:latin typeface="+mj-lt"/>
            </a:endParaRPr>
          </a:p>
        </p:txBody>
      </p:sp>
      <p:pic>
        <p:nvPicPr>
          <p:cNvPr id="8" name="Picture 7">
            <a:extLst>
              <a:ext uri="{FF2B5EF4-FFF2-40B4-BE49-F238E27FC236}">
                <a16:creationId xmlns:a16="http://schemas.microsoft.com/office/drawing/2014/main" id="{F40569D8-8474-4B07-910C-D20B9E041FD7}"/>
              </a:ext>
            </a:extLst>
          </p:cNvPr>
          <p:cNvPicPr>
            <a:picLocks noChangeAspect="1"/>
          </p:cNvPicPr>
          <p:nvPr/>
        </p:nvPicPr>
        <p:blipFill>
          <a:blip r:embed="rId3"/>
          <a:stretch>
            <a:fillRect/>
          </a:stretch>
        </p:blipFill>
        <p:spPr>
          <a:xfrm>
            <a:off x="394315" y="1325556"/>
            <a:ext cx="4258012" cy="2832281"/>
          </a:xfrm>
          <a:prstGeom prst="rect">
            <a:avLst/>
          </a:prstGeom>
        </p:spPr>
      </p:pic>
      <p:pic>
        <p:nvPicPr>
          <p:cNvPr id="10" name="Picture 9">
            <a:extLst>
              <a:ext uri="{FF2B5EF4-FFF2-40B4-BE49-F238E27FC236}">
                <a16:creationId xmlns:a16="http://schemas.microsoft.com/office/drawing/2014/main" id="{5A0CAF5E-67B1-49E8-AFD7-440F0653E12F}"/>
              </a:ext>
            </a:extLst>
          </p:cNvPr>
          <p:cNvPicPr>
            <a:picLocks noChangeAspect="1"/>
          </p:cNvPicPr>
          <p:nvPr/>
        </p:nvPicPr>
        <p:blipFill>
          <a:blip r:embed="rId4"/>
          <a:stretch>
            <a:fillRect/>
          </a:stretch>
        </p:blipFill>
        <p:spPr>
          <a:xfrm>
            <a:off x="4762199" y="1317123"/>
            <a:ext cx="3987486" cy="2832281"/>
          </a:xfrm>
          <a:prstGeom prst="rect">
            <a:avLst/>
          </a:prstGeom>
        </p:spPr>
      </p:pic>
    </p:spTree>
    <p:extLst>
      <p:ext uri="{BB962C8B-B14F-4D97-AF65-F5344CB8AC3E}">
        <p14:creationId xmlns:p14="http://schemas.microsoft.com/office/powerpoint/2010/main" val="296474147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3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3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3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3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pic>
        <p:nvPicPr>
          <p:cNvPr id="14" name="Picture 13">
            <a:extLst>
              <a:ext uri="{FF2B5EF4-FFF2-40B4-BE49-F238E27FC236}">
                <a16:creationId xmlns:a16="http://schemas.microsoft.com/office/drawing/2014/main" id="{9AA70C8A-97F3-4B70-9CB9-67D2CCA5ABD8}"/>
              </a:ext>
            </a:extLst>
          </p:cNvPr>
          <p:cNvPicPr>
            <a:picLocks noChangeAspect="1"/>
          </p:cNvPicPr>
          <p:nvPr/>
        </p:nvPicPr>
        <p:blipFill>
          <a:blip r:embed="rId3"/>
          <a:stretch>
            <a:fillRect/>
          </a:stretch>
        </p:blipFill>
        <p:spPr>
          <a:xfrm>
            <a:off x="4671986" y="1327058"/>
            <a:ext cx="4076699" cy="2867889"/>
          </a:xfrm>
          <a:prstGeom prst="rect">
            <a:avLst/>
          </a:prstGeom>
        </p:spPr>
      </p:pic>
      <p:pic>
        <p:nvPicPr>
          <p:cNvPr id="5" name="Picture 4">
            <a:extLst>
              <a:ext uri="{FF2B5EF4-FFF2-40B4-BE49-F238E27FC236}">
                <a16:creationId xmlns:a16="http://schemas.microsoft.com/office/drawing/2014/main" id="{F6B49377-28AC-4E5A-8D2E-50BCABE76DF8}"/>
              </a:ext>
            </a:extLst>
          </p:cNvPr>
          <p:cNvPicPr>
            <a:picLocks noChangeAspect="1"/>
          </p:cNvPicPr>
          <p:nvPr/>
        </p:nvPicPr>
        <p:blipFill>
          <a:blip r:embed="rId4"/>
          <a:stretch>
            <a:fillRect/>
          </a:stretch>
        </p:blipFill>
        <p:spPr>
          <a:xfrm>
            <a:off x="395315" y="1327058"/>
            <a:ext cx="4076699" cy="2867889"/>
          </a:xfrm>
          <a:prstGeom prst="rect">
            <a:avLst/>
          </a:prstGeom>
        </p:spPr>
      </p:pic>
      <p:sp>
        <p:nvSpPr>
          <p:cNvPr id="18" name="TextBox 17">
            <a:extLst>
              <a:ext uri="{FF2B5EF4-FFF2-40B4-BE49-F238E27FC236}">
                <a16:creationId xmlns:a16="http://schemas.microsoft.com/office/drawing/2014/main" id="{9DFE729D-9FCD-4188-B82E-0BF092AEFC10}"/>
              </a:ext>
            </a:extLst>
          </p:cNvPr>
          <p:cNvSpPr txBox="1"/>
          <p:nvPr/>
        </p:nvSpPr>
        <p:spPr>
          <a:xfrm>
            <a:off x="1633592" y="4378714"/>
            <a:ext cx="5876814"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rgbClr val="724332"/>
                </a:solidFill>
              </a:rPr>
              <a:t>Khai</a:t>
            </a:r>
            <a:r>
              <a:rPr lang="en-US" sz="2200" dirty="0">
                <a:solidFill>
                  <a:srgbClr val="724332"/>
                </a:solidFill>
              </a:rPr>
              <a:t> </a:t>
            </a:r>
            <a:r>
              <a:rPr lang="en-US" sz="2200" dirty="0" err="1">
                <a:solidFill>
                  <a:srgbClr val="724332"/>
                </a:solidFill>
              </a:rPr>
              <a:t>thác</a:t>
            </a:r>
            <a:r>
              <a:rPr lang="en-US" sz="2200" dirty="0">
                <a:solidFill>
                  <a:srgbClr val="724332"/>
                </a:solidFill>
              </a:rPr>
              <a:t> </a:t>
            </a:r>
            <a:r>
              <a:rPr lang="en-US" sz="2200" dirty="0" err="1">
                <a:solidFill>
                  <a:srgbClr val="724332"/>
                </a:solidFill>
              </a:rPr>
              <a:t>quá</a:t>
            </a:r>
            <a:r>
              <a:rPr lang="en-US" sz="2200" dirty="0">
                <a:solidFill>
                  <a:srgbClr val="724332"/>
                </a:solidFill>
              </a:rPr>
              <a:t> </a:t>
            </a:r>
            <a:r>
              <a:rPr lang="en-US" sz="2200" dirty="0" err="1">
                <a:solidFill>
                  <a:srgbClr val="724332"/>
                </a:solidFill>
              </a:rPr>
              <a:t>mức</a:t>
            </a:r>
            <a:r>
              <a:rPr lang="en-US" sz="2200" dirty="0">
                <a:solidFill>
                  <a:srgbClr val="724332"/>
                </a:solidFill>
              </a:rPr>
              <a:t> </a:t>
            </a:r>
            <a:r>
              <a:rPr lang="en-US" sz="2200" dirty="0" err="1">
                <a:solidFill>
                  <a:srgbClr val="724332"/>
                </a:solidFill>
              </a:rPr>
              <a:t>tài</a:t>
            </a:r>
            <a:r>
              <a:rPr lang="en-US" sz="2200" dirty="0">
                <a:solidFill>
                  <a:srgbClr val="724332"/>
                </a:solidFill>
              </a:rPr>
              <a:t> </a:t>
            </a:r>
            <a:r>
              <a:rPr lang="en-US" sz="2200" dirty="0" err="1">
                <a:solidFill>
                  <a:srgbClr val="724332"/>
                </a:solidFill>
              </a:rPr>
              <a:t>nguyên</a:t>
            </a:r>
            <a:r>
              <a:rPr lang="en-US" sz="2200" dirty="0">
                <a:solidFill>
                  <a:srgbClr val="724332"/>
                </a:solidFill>
              </a:rPr>
              <a:t> </a:t>
            </a:r>
            <a:r>
              <a:rPr lang="en-US" sz="2200" dirty="0" err="1">
                <a:solidFill>
                  <a:srgbClr val="724332"/>
                </a:solidFill>
              </a:rPr>
              <a:t>sinh</a:t>
            </a:r>
            <a:r>
              <a:rPr lang="en-US" sz="2200" dirty="0">
                <a:solidFill>
                  <a:srgbClr val="724332"/>
                </a:solidFill>
              </a:rPr>
              <a:t> </a:t>
            </a:r>
            <a:r>
              <a:rPr lang="en-US" sz="2200" dirty="0" err="1">
                <a:solidFill>
                  <a:srgbClr val="724332"/>
                </a:solidFill>
              </a:rPr>
              <a:t>vật</a:t>
            </a:r>
            <a:endParaRPr lang="en-US" sz="2200" dirty="0">
              <a:solidFill>
                <a:srgbClr val="724332"/>
              </a:solidFill>
            </a:endParaRPr>
          </a:p>
        </p:txBody>
      </p:sp>
      <p:sp>
        <p:nvSpPr>
          <p:cNvPr id="12" name="Google Shape;482;p40">
            <a:extLst>
              <a:ext uri="{FF2B5EF4-FFF2-40B4-BE49-F238E27FC236}">
                <a16:creationId xmlns:a16="http://schemas.microsoft.com/office/drawing/2014/main" id="{F42BB14B-2895-49A2-B0FC-9D767C10AC22}"/>
              </a:ext>
            </a:extLst>
          </p:cNvPr>
          <p:cNvSpPr txBox="1">
            <a:spLocks noGrp="1"/>
          </p:cNvSpPr>
          <p:nvPr>
            <p:ph type="title"/>
          </p:nvPr>
        </p:nvSpPr>
        <p:spPr>
          <a:xfrm>
            <a:off x="90565" y="434169"/>
            <a:ext cx="8962869"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500" b="1" dirty="0">
                <a:solidFill>
                  <a:srgbClr val="724332"/>
                </a:solidFill>
                <a:latin typeface="+mj-lt"/>
              </a:rPr>
              <a:t>NGUYÊN NHÂN GÂY SUY GIẢM ĐA DẠNG SINH HỌC</a:t>
            </a:r>
            <a:endParaRPr sz="2500" b="1" dirty="0">
              <a:solidFill>
                <a:srgbClr val="724332"/>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
                                        <p:tgtEl>
                                          <p:spTgt spid="5"/>
                                        </p:tgtEl>
                                      </p:cBhvr>
                                    </p:animEffect>
                                    <p:anim calcmode="lin" valueType="num">
                                      <p:cBhvr>
                                        <p:cTn id="8" dur="300" fill="hold"/>
                                        <p:tgtEl>
                                          <p:spTgt spid="5"/>
                                        </p:tgtEl>
                                        <p:attrNameLst>
                                          <p:attrName>ppt_x</p:attrName>
                                        </p:attrNameLst>
                                      </p:cBhvr>
                                      <p:tavLst>
                                        <p:tav tm="0">
                                          <p:val>
                                            <p:strVal val="#ppt_x"/>
                                          </p:val>
                                        </p:tav>
                                        <p:tav tm="100000">
                                          <p:val>
                                            <p:strVal val="#ppt_x"/>
                                          </p:val>
                                        </p:tav>
                                      </p:tavLst>
                                    </p:anim>
                                    <p:anim calcmode="lin" valueType="num">
                                      <p:cBhvr>
                                        <p:cTn id="9" dur="3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3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3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0" name="Google Shape;482;p40">
            <a:extLst>
              <a:ext uri="{FF2B5EF4-FFF2-40B4-BE49-F238E27FC236}">
                <a16:creationId xmlns:a16="http://schemas.microsoft.com/office/drawing/2014/main" id="{4C3B4A5A-6782-4F7D-8FFD-E166B35E2EC5}"/>
              </a:ext>
            </a:extLst>
          </p:cNvPr>
          <p:cNvSpPr txBox="1">
            <a:spLocks noGrp="1"/>
          </p:cNvSpPr>
          <p:nvPr>
            <p:ph type="title"/>
          </p:nvPr>
        </p:nvSpPr>
        <p:spPr>
          <a:xfrm>
            <a:off x="90565" y="434169"/>
            <a:ext cx="8962869"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500" b="1" dirty="0">
                <a:solidFill>
                  <a:srgbClr val="724332"/>
                </a:solidFill>
                <a:latin typeface="+mj-lt"/>
              </a:rPr>
              <a:t>NGUYÊN NHÂN GÂY SUY GIẢM ĐA DẠNG SINH HỌC</a:t>
            </a:r>
            <a:endParaRPr sz="2500" b="1" dirty="0">
              <a:solidFill>
                <a:srgbClr val="724332"/>
              </a:solidFill>
              <a:latin typeface="+mj-lt"/>
            </a:endParaRPr>
          </a:p>
        </p:txBody>
      </p:sp>
      <p:pic>
        <p:nvPicPr>
          <p:cNvPr id="16" name="Picture 15">
            <a:extLst>
              <a:ext uri="{FF2B5EF4-FFF2-40B4-BE49-F238E27FC236}">
                <a16:creationId xmlns:a16="http://schemas.microsoft.com/office/drawing/2014/main" id="{7E700EAC-4DA3-4F76-BC88-0236E5A60B6C}"/>
              </a:ext>
            </a:extLst>
          </p:cNvPr>
          <p:cNvPicPr>
            <a:picLocks noChangeAspect="1"/>
          </p:cNvPicPr>
          <p:nvPr/>
        </p:nvPicPr>
        <p:blipFill rotWithShape="1">
          <a:blip r:embed="rId3"/>
          <a:srcRect r="6565"/>
          <a:stretch/>
        </p:blipFill>
        <p:spPr>
          <a:xfrm>
            <a:off x="312386" y="1192162"/>
            <a:ext cx="4530547" cy="2764191"/>
          </a:xfrm>
          <a:prstGeom prst="rect">
            <a:avLst/>
          </a:prstGeom>
        </p:spPr>
      </p:pic>
      <p:pic>
        <p:nvPicPr>
          <p:cNvPr id="18" name="Picture 17">
            <a:extLst>
              <a:ext uri="{FF2B5EF4-FFF2-40B4-BE49-F238E27FC236}">
                <a16:creationId xmlns:a16="http://schemas.microsoft.com/office/drawing/2014/main" id="{CE7F470D-3BC6-463B-84F5-298B24A2A8CF}"/>
              </a:ext>
            </a:extLst>
          </p:cNvPr>
          <p:cNvPicPr>
            <a:picLocks noChangeAspect="1"/>
          </p:cNvPicPr>
          <p:nvPr/>
        </p:nvPicPr>
        <p:blipFill>
          <a:blip r:embed="rId4"/>
          <a:stretch>
            <a:fillRect/>
          </a:stretch>
        </p:blipFill>
        <p:spPr>
          <a:xfrm>
            <a:off x="4897259" y="1192163"/>
            <a:ext cx="3934355" cy="2764190"/>
          </a:xfrm>
          <a:prstGeom prst="rect">
            <a:avLst/>
          </a:prstGeom>
        </p:spPr>
      </p:pic>
      <p:sp>
        <p:nvSpPr>
          <p:cNvPr id="21" name="TextBox 20">
            <a:extLst>
              <a:ext uri="{FF2B5EF4-FFF2-40B4-BE49-F238E27FC236}">
                <a16:creationId xmlns:a16="http://schemas.microsoft.com/office/drawing/2014/main" id="{6105AB00-C078-4DCB-866E-F2226289F930}"/>
              </a:ext>
            </a:extLst>
          </p:cNvPr>
          <p:cNvSpPr txBox="1"/>
          <p:nvPr/>
        </p:nvSpPr>
        <p:spPr>
          <a:xfrm>
            <a:off x="912750" y="4106403"/>
            <a:ext cx="7318497" cy="769441"/>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rgbClr val="724332"/>
                </a:solidFill>
              </a:rPr>
              <a:t>Chuyển</a:t>
            </a:r>
            <a:r>
              <a:rPr lang="en-US" sz="2200" dirty="0">
                <a:solidFill>
                  <a:srgbClr val="724332"/>
                </a:solidFill>
              </a:rPr>
              <a:t> </a:t>
            </a:r>
            <a:r>
              <a:rPr lang="en-US" sz="2200" dirty="0" err="1">
                <a:solidFill>
                  <a:srgbClr val="724332"/>
                </a:solidFill>
              </a:rPr>
              <a:t>đổi</a:t>
            </a:r>
            <a:r>
              <a:rPr lang="en-US" sz="2200" dirty="0">
                <a:solidFill>
                  <a:srgbClr val="724332"/>
                </a:solidFill>
              </a:rPr>
              <a:t> </a:t>
            </a:r>
            <a:r>
              <a:rPr lang="en-US" sz="2200" dirty="0" err="1">
                <a:solidFill>
                  <a:srgbClr val="724332"/>
                </a:solidFill>
              </a:rPr>
              <a:t>mục</a:t>
            </a:r>
            <a:r>
              <a:rPr lang="en-US" sz="2200" dirty="0">
                <a:solidFill>
                  <a:srgbClr val="724332"/>
                </a:solidFill>
              </a:rPr>
              <a:t> </a:t>
            </a:r>
            <a:r>
              <a:rPr lang="en-US" sz="2200" dirty="0" err="1">
                <a:solidFill>
                  <a:srgbClr val="724332"/>
                </a:solidFill>
              </a:rPr>
              <a:t>đích</a:t>
            </a:r>
            <a:r>
              <a:rPr lang="en-US" sz="2200" dirty="0">
                <a:solidFill>
                  <a:srgbClr val="724332"/>
                </a:solidFill>
              </a:rPr>
              <a:t> </a:t>
            </a:r>
            <a:r>
              <a:rPr lang="en-US" sz="2200" dirty="0" err="1">
                <a:solidFill>
                  <a:srgbClr val="724332"/>
                </a:solidFill>
              </a:rPr>
              <a:t>sử</a:t>
            </a:r>
            <a:r>
              <a:rPr lang="en-US" sz="2200" dirty="0">
                <a:solidFill>
                  <a:srgbClr val="724332"/>
                </a:solidFill>
              </a:rPr>
              <a:t> </a:t>
            </a:r>
            <a:r>
              <a:rPr lang="en-US" sz="2200" dirty="0" err="1">
                <a:solidFill>
                  <a:srgbClr val="724332"/>
                </a:solidFill>
              </a:rPr>
              <a:t>dụng</a:t>
            </a:r>
            <a:r>
              <a:rPr lang="en-US" sz="2200" dirty="0">
                <a:solidFill>
                  <a:srgbClr val="724332"/>
                </a:solidFill>
              </a:rPr>
              <a:t> </a:t>
            </a:r>
            <a:r>
              <a:rPr lang="en-US" sz="2200" dirty="0" err="1">
                <a:solidFill>
                  <a:srgbClr val="724332"/>
                </a:solidFill>
              </a:rPr>
              <a:t>đất</a:t>
            </a:r>
            <a:r>
              <a:rPr lang="en-US" sz="2200" dirty="0">
                <a:solidFill>
                  <a:srgbClr val="724332"/>
                </a:solidFill>
              </a:rPr>
              <a:t>, </a:t>
            </a:r>
            <a:r>
              <a:rPr lang="en-US" sz="2200" dirty="0" err="1">
                <a:solidFill>
                  <a:srgbClr val="724332"/>
                </a:solidFill>
              </a:rPr>
              <a:t>nước</a:t>
            </a:r>
            <a:r>
              <a:rPr lang="en-US" sz="2200" dirty="0">
                <a:solidFill>
                  <a:srgbClr val="724332"/>
                </a:solidFill>
              </a:rPr>
              <a:t> </a:t>
            </a:r>
            <a:r>
              <a:rPr lang="en-US" sz="2200" dirty="0" err="1">
                <a:solidFill>
                  <a:srgbClr val="724332"/>
                </a:solidFill>
              </a:rPr>
              <a:t>thành</a:t>
            </a:r>
            <a:r>
              <a:rPr lang="en-US" sz="2200" dirty="0">
                <a:solidFill>
                  <a:srgbClr val="724332"/>
                </a:solidFill>
              </a:rPr>
              <a:t> </a:t>
            </a:r>
            <a:r>
              <a:rPr lang="en-US" sz="2200" dirty="0" err="1">
                <a:solidFill>
                  <a:srgbClr val="724332"/>
                </a:solidFill>
              </a:rPr>
              <a:t>đất</a:t>
            </a:r>
            <a:r>
              <a:rPr lang="en-US" sz="2200" dirty="0">
                <a:solidFill>
                  <a:srgbClr val="724332"/>
                </a:solidFill>
              </a:rPr>
              <a:t> </a:t>
            </a:r>
            <a:r>
              <a:rPr lang="en-US" sz="2200" dirty="0" err="1">
                <a:solidFill>
                  <a:srgbClr val="724332"/>
                </a:solidFill>
              </a:rPr>
              <a:t>nông</a:t>
            </a:r>
            <a:r>
              <a:rPr lang="en-US" sz="2200" dirty="0">
                <a:solidFill>
                  <a:srgbClr val="724332"/>
                </a:solidFill>
              </a:rPr>
              <a:t> </a:t>
            </a:r>
            <a:r>
              <a:rPr lang="en-US" sz="2200" dirty="0" err="1">
                <a:solidFill>
                  <a:srgbClr val="724332"/>
                </a:solidFill>
              </a:rPr>
              <a:t>nghiệp</a:t>
            </a:r>
            <a:r>
              <a:rPr lang="en-US" sz="2200" dirty="0">
                <a:solidFill>
                  <a:srgbClr val="724332"/>
                </a:solidFill>
              </a:rPr>
              <a:t>, </a:t>
            </a:r>
            <a:r>
              <a:rPr lang="en-US" sz="2200" dirty="0" err="1">
                <a:solidFill>
                  <a:srgbClr val="724332"/>
                </a:solidFill>
              </a:rPr>
              <a:t>xây</a:t>
            </a:r>
            <a:r>
              <a:rPr lang="en-US" sz="2200" dirty="0">
                <a:solidFill>
                  <a:srgbClr val="724332"/>
                </a:solidFill>
              </a:rPr>
              <a:t> </a:t>
            </a:r>
            <a:r>
              <a:rPr lang="en-US" sz="2200" dirty="0" err="1">
                <a:solidFill>
                  <a:srgbClr val="724332"/>
                </a:solidFill>
              </a:rPr>
              <a:t>dựng</a:t>
            </a:r>
            <a:r>
              <a:rPr lang="en-US" sz="2200" dirty="0">
                <a:solidFill>
                  <a:srgbClr val="724332"/>
                </a:solidFill>
              </a:rPr>
              <a:t> </a:t>
            </a:r>
            <a:r>
              <a:rPr lang="en-US" sz="2200" dirty="0" err="1">
                <a:solidFill>
                  <a:srgbClr val="724332"/>
                </a:solidFill>
              </a:rPr>
              <a:t>khu</a:t>
            </a:r>
            <a:r>
              <a:rPr lang="en-US" sz="2200" dirty="0">
                <a:solidFill>
                  <a:srgbClr val="724332"/>
                </a:solidFill>
              </a:rPr>
              <a:t> </a:t>
            </a:r>
            <a:r>
              <a:rPr lang="en-US" sz="2200" dirty="0" err="1">
                <a:solidFill>
                  <a:srgbClr val="724332"/>
                </a:solidFill>
              </a:rPr>
              <a:t>công</a:t>
            </a:r>
            <a:r>
              <a:rPr lang="en-US" sz="2200" dirty="0">
                <a:solidFill>
                  <a:srgbClr val="724332"/>
                </a:solidFill>
              </a:rPr>
              <a:t> </a:t>
            </a:r>
            <a:r>
              <a:rPr lang="en-US" sz="2200" dirty="0" err="1">
                <a:solidFill>
                  <a:srgbClr val="724332"/>
                </a:solidFill>
              </a:rPr>
              <a:t>nghiệp</a:t>
            </a:r>
            <a:r>
              <a:rPr lang="en-US" sz="2200" dirty="0">
                <a:solidFill>
                  <a:srgbClr val="724332"/>
                </a:solidFill>
              </a:rPr>
              <a:t>,…</a:t>
            </a:r>
          </a:p>
        </p:txBody>
      </p:sp>
    </p:spTree>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3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heel(1)">
                                      <p:cBhvr>
                                        <p:cTn id="12" dur="3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3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987CD83-5EB1-4D77-894B-1CEFA8B117FE}"/>
              </a:ext>
            </a:extLst>
          </p:cNvPr>
          <p:cNvSpPr txBox="1"/>
          <p:nvPr/>
        </p:nvSpPr>
        <p:spPr>
          <a:xfrm>
            <a:off x="727814" y="933271"/>
            <a:ext cx="7688372" cy="2060885"/>
          </a:xfrm>
          <a:prstGeom prst="rect">
            <a:avLst/>
          </a:prstGeom>
          <a:noFill/>
        </p:spPr>
        <p:txBody>
          <a:bodyPr wrap="square">
            <a:spAutoFit/>
          </a:bodyPr>
          <a:lstStyle/>
          <a:p>
            <a:pPr algn="just">
              <a:lnSpc>
                <a:spcPct val="150000"/>
              </a:lnSpc>
            </a:pP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Suy</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giảm</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đa</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dạng</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sinh</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học</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ảnh</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hưởng</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đến</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môi</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trường</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sống</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của</a:t>
            </a:r>
            <a:r>
              <a:rPr lang="en-US" sz="2200" dirty="0">
                <a:solidFill>
                  <a:srgbClr val="724332"/>
                </a:solidFill>
                <a:effectLst/>
                <a:latin typeface="+mn-lt"/>
                <a:ea typeface="Calibri" panose="020F0502020204030204" pitchFamily="34" charset="0"/>
              </a:rPr>
              <a:t> con </a:t>
            </a:r>
            <a:r>
              <a:rPr lang="en-US" sz="2200" dirty="0" err="1">
                <a:solidFill>
                  <a:srgbClr val="724332"/>
                </a:solidFill>
                <a:effectLst/>
                <a:latin typeface="+mn-lt"/>
                <a:ea typeface="Calibri" panose="020F0502020204030204" pitchFamily="34" charset="0"/>
              </a:rPr>
              <a:t>người</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và</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các</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loài</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sinh</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vật</a:t>
            </a:r>
            <a:r>
              <a:rPr lang="en-US" sz="2200" dirty="0">
                <a:solidFill>
                  <a:srgbClr val="724332"/>
                </a:solidFill>
                <a:effectLst/>
                <a:latin typeface="+mn-lt"/>
                <a:ea typeface="Calibri" panose="020F0502020204030204" pitchFamily="34" charset="0"/>
              </a:rPr>
              <a:t>.</a:t>
            </a:r>
          </a:p>
          <a:p>
            <a:pPr algn="just">
              <a:lnSpc>
                <a:spcPct val="150000"/>
              </a:lnSpc>
            </a:pPr>
            <a:r>
              <a:rPr lang="en-US" sz="2200" dirty="0">
                <a:solidFill>
                  <a:srgbClr val="724332"/>
                </a:solidFill>
                <a:latin typeface="+mn-lt"/>
              </a:rPr>
              <a:t>- </a:t>
            </a:r>
            <a:r>
              <a:rPr lang="en-US" sz="2200" dirty="0" err="1">
                <a:solidFill>
                  <a:srgbClr val="724332"/>
                </a:solidFill>
                <a:latin typeface="+mn-lt"/>
              </a:rPr>
              <a:t>Làm</a:t>
            </a:r>
            <a:r>
              <a:rPr lang="en-US" sz="2200" dirty="0">
                <a:solidFill>
                  <a:srgbClr val="724332"/>
                </a:solidFill>
                <a:latin typeface="+mn-lt"/>
              </a:rPr>
              <a:t> </a:t>
            </a:r>
            <a:r>
              <a:rPr lang="en-US" sz="2200" dirty="0" err="1">
                <a:solidFill>
                  <a:srgbClr val="724332"/>
                </a:solidFill>
                <a:latin typeface="+mn-lt"/>
              </a:rPr>
              <a:t>suy</a:t>
            </a:r>
            <a:r>
              <a:rPr lang="en-US" sz="2200" dirty="0">
                <a:solidFill>
                  <a:srgbClr val="724332"/>
                </a:solidFill>
                <a:latin typeface="+mn-lt"/>
              </a:rPr>
              <a:t> </a:t>
            </a:r>
            <a:r>
              <a:rPr lang="en-US" sz="2200" dirty="0" err="1">
                <a:solidFill>
                  <a:srgbClr val="724332"/>
                </a:solidFill>
                <a:latin typeface="+mn-lt"/>
              </a:rPr>
              <a:t>giảm</a:t>
            </a:r>
            <a:r>
              <a:rPr lang="en-US" sz="2200" dirty="0">
                <a:solidFill>
                  <a:srgbClr val="724332"/>
                </a:solidFill>
                <a:latin typeface="+mn-lt"/>
              </a:rPr>
              <a:t> </a:t>
            </a:r>
            <a:r>
              <a:rPr lang="en-US" sz="2200" dirty="0" err="1">
                <a:solidFill>
                  <a:srgbClr val="724332"/>
                </a:solidFill>
                <a:latin typeface="+mn-lt"/>
              </a:rPr>
              <a:t>nguồn</a:t>
            </a:r>
            <a:r>
              <a:rPr lang="en-US" sz="2200" dirty="0">
                <a:solidFill>
                  <a:srgbClr val="724332"/>
                </a:solidFill>
                <a:latin typeface="+mn-lt"/>
              </a:rPr>
              <a:t> </a:t>
            </a:r>
            <a:r>
              <a:rPr lang="en-US" sz="2200" dirty="0" err="1">
                <a:solidFill>
                  <a:srgbClr val="724332"/>
                </a:solidFill>
                <a:latin typeface="+mn-lt"/>
              </a:rPr>
              <a:t>lương</a:t>
            </a:r>
            <a:r>
              <a:rPr lang="en-US" sz="2200" dirty="0">
                <a:solidFill>
                  <a:srgbClr val="724332"/>
                </a:solidFill>
                <a:latin typeface="+mn-lt"/>
              </a:rPr>
              <a:t> </a:t>
            </a:r>
            <a:r>
              <a:rPr lang="en-US" sz="2200" dirty="0" err="1">
                <a:solidFill>
                  <a:srgbClr val="724332"/>
                </a:solidFill>
                <a:latin typeface="+mn-lt"/>
              </a:rPr>
              <a:t>thực</a:t>
            </a:r>
            <a:r>
              <a:rPr lang="en-US" sz="2200" dirty="0">
                <a:solidFill>
                  <a:srgbClr val="724332"/>
                </a:solidFill>
                <a:latin typeface="+mn-lt"/>
              </a:rPr>
              <a:t>, </a:t>
            </a:r>
            <a:r>
              <a:rPr lang="en-US" sz="2200" dirty="0" err="1">
                <a:solidFill>
                  <a:srgbClr val="724332"/>
                </a:solidFill>
                <a:latin typeface="+mn-lt"/>
              </a:rPr>
              <a:t>thực</a:t>
            </a:r>
            <a:r>
              <a:rPr lang="en-US" sz="2200" dirty="0">
                <a:solidFill>
                  <a:srgbClr val="724332"/>
                </a:solidFill>
                <a:latin typeface="+mn-lt"/>
              </a:rPr>
              <a:t> </a:t>
            </a:r>
            <a:r>
              <a:rPr lang="en-US" sz="2200" dirty="0" err="1">
                <a:solidFill>
                  <a:srgbClr val="724332"/>
                </a:solidFill>
                <a:latin typeface="+mn-lt"/>
              </a:rPr>
              <a:t>phẩm</a:t>
            </a:r>
            <a:r>
              <a:rPr lang="en-US" sz="2200" dirty="0">
                <a:solidFill>
                  <a:srgbClr val="724332"/>
                </a:solidFill>
                <a:latin typeface="+mn-lt"/>
              </a:rPr>
              <a:t>, </a:t>
            </a:r>
            <a:r>
              <a:rPr lang="en-US" sz="2200" dirty="0" err="1">
                <a:solidFill>
                  <a:srgbClr val="724332"/>
                </a:solidFill>
                <a:latin typeface="+mn-lt"/>
              </a:rPr>
              <a:t>nguyên</a:t>
            </a:r>
            <a:r>
              <a:rPr lang="en-US" sz="2200" dirty="0">
                <a:solidFill>
                  <a:srgbClr val="724332"/>
                </a:solidFill>
                <a:latin typeface="+mn-lt"/>
              </a:rPr>
              <a:t> </a:t>
            </a:r>
            <a:r>
              <a:rPr lang="en-US" sz="2200" dirty="0" err="1">
                <a:solidFill>
                  <a:srgbClr val="724332"/>
                </a:solidFill>
                <a:latin typeface="+mn-lt"/>
              </a:rPr>
              <a:t>liệu</a:t>
            </a:r>
            <a:r>
              <a:rPr lang="en-US" sz="2200" dirty="0">
                <a:solidFill>
                  <a:srgbClr val="724332"/>
                </a:solidFill>
                <a:latin typeface="+mn-lt"/>
              </a:rPr>
              <a:t>, </a:t>
            </a:r>
            <a:r>
              <a:rPr lang="en-US" sz="2200" dirty="0" err="1">
                <a:solidFill>
                  <a:srgbClr val="724332"/>
                </a:solidFill>
                <a:latin typeface="+mn-lt"/>
              </a:rPr>
              <a:t>dược</a:t>
            </a:r>
            <a:r>
              <a:rPr lang="en-US" sz="2200" dirty="0">
                <a:solidFill>
                  <a:srgbClr val="724332"/>
                </a:solidFill>
                <a:latin typeface="+mn-lt"/>
              </a:rPr>
              <a:t> </a:t>
            </a:r>
            <a:r>
              <a:rPr lang="en-US" sz="2200" dirty="0" err="1">
                <a:solidFill>
                  <a:srgbClr val="724332"/>
                </a:solidFill>
                <a:latin typeface="+mn-lt"/>
              </a:rPr>
              <a:t>liệu</a:t>
            </a:r>
            <a:r>
              <a:rPr lang="en-US" sz="2200" dirty="0">
                <a:solidFill>
                  <a:srgbClr val="724332"/>
                </a:solidFill>
                <a:latin typeface="+mn-lt"/>
              </a:rPr>
              <a:t>,…</a:t>
            </a:r>
          </a:p>
        </p:txBody>
      </p:sp>
      <p:sp>
        <p:nvSpPr>
          <p:cNvPr id="6" name="Google Shape;373;p34">
            <a:extLst>
              <a:ext uri="{FF2B5EF4-FFF2-40B4-BE49-F238E27FC236}">
                <a16:creationId xmlns:a16="http://schemas.microsoft.com/office/drawing/2014/main" id="{D4C35D70-2251-495F-B9D6-1EBB1C477FB5}"/>
              </a:ext>
            </a:extLst>
          </p:cNvPr>
          <p:cNvSpPr txBox="1">
            <a:spLocks/>
          </p:cNvSpPr>
          <p:nvPr/>
        </p:nvSpPr>
        <p:spPr>
          <a:xfrm>
            <a:off x="-362158" y="521100"/>
            <a:ext cx="9868315" cy="4206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1pPr>
            <a:lvl2pPr marL="914400" marR="0" lvl="1"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2pPr>
            <a:lvl3pPr marL="1371600" marR="0" lvl="2"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3pPr>
            <a:lvl4pPr marL="1828800" marR="0" lvl="3"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4pPr>
            <a:lvl5pPr marL="2286000" marR="0" lvl="4"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5pPr>
            <a:lvl6pPr marL="2743200" marR="0" lvl="5"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6pPr>
            <a:lvl7pPr marL="3200400" marR="0" lvl="6"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7pPr>
            <a:lvl8pPr marL="3657600" marR="0" lvl="7"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8pPr>
            <a:lvl9pPr marL="4114800" marR="0" lvl="8"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9pPr>
          </a:lstStyle>
          <a:p>
            <a:pPr marL="0" indent="0" algn="ctr">
              <a:buFont typeface="Open Sans"/>
              <a:buNone/>
            </a:pPr>
            <a:r>
              <a:rPr lang="en-US" sz="3000" b="1" dirty="0">
                <a:solidFill>
                  <a:srgbClr val="724332"/>
                </a:solidFill>
                <a:latin typeface="+mj-lt"/>
              </a:rPr>
              <a:t>III. VÌ SAO CẦN BẢO TỒN ĐA DẠNG SINH HỌC</a:t>
            </a:r>
          </a:p>
        </p:txBody>
      </p:sp>
      <p:sp>
        <p:nvSpPr>
          <p:cNvPr id="4" name="Arrow: Right 3">
            <a:extLst>
              <a:ext uri="{FF2B5EF4-FFF2-40B4-BE49-F238E27FC236}">
                <a16:creationId xmlns:a16="http://schemas.microsoft.com/office/drawing/2014/main" id="{1D1EF912-F59D-4BE3-848C-70546C82B05A}"/>
              </a:ext>
            </a:extLst>
          </p:cNvPr>
          <p:cNvSpPr/>
          <p:nvPr/>
        </p:nvSpPr>
        <p:spPr>
          <a:xfrm>
            <a:off x="377858" y="3318933"/>
            <a:ext cx="699911" cy="420688"/>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F7414FC-39C3-4C5B-82D9-76B6E346EC7A}"/>
              </a:ext>
            </a:extLst>
          </p:cNvPr>
          <p:cNvSpPr txBox="1"/>
          <p:nvPr/>
        </p:nvSpPr>
        <p:spPr>
          <a:xfrm>
            <a:off x="1097689" y="2994156"/>
            <a:ext cx="7318497" cy="1045223"/>
          </a:xfrm>
          <a:prstGeom prst="rect">
            <a:avLst/>
          </a:prstGeom>
          <a:noFill/>
        </p:spPr>
        <p:txBody>
          <a:bodyPr wrap="square" rtlCol="0">
            <a:spAutoFit/>
          </a:bodyPr>
          <a:lstStyle/>
          <a:p>
            <a:pPr algn="just">
              <a:lnSpc>
                <a:spcPct val="150000"/>
              </a:lnSpc>
            </a:pPr>
            <a:r>
              <a:rPr lang="en-US" sz="2200" dirty="0" err="1">
                <a:solidFill>
                  <a:srgbClr val="724332"/>
                </a:solidFill>
              </a:rPr>
              <a:t>Cần</a:t>
            </a:r>
            <a:r>
              <a:rPr lang="en-US" sz="2200" dirty="0">
                <a:solidFill>
                  <a:srgbClr val="724332"/>
                </a:solidFill>
              </a:rPr>
              <a:t> </a:t>
            </a:r>
            <a:r>
              <a:rPr lang="en-US" sz="2200" dirty="0" err="1">
                <a:solidFill>
                  <a:srgbClr val="724332"/>
                </a:solidFill>
              </a:rPr>
              <a:t>phải</a:t>
            </a:r>
            <a:r>
              <a:rPr lang="en-US" sz="2200" dirty="0">
                <a:solidFill>
                  <a:srgbClr val="724332"/>
                </a:solidFill>
              </a:rPr>
              <a:t> </a:t>
            </a:r>
            <a:r>
              <a:rPr lang="en-US" sz="2200" dirty="0" err="1">
                <a:solidFill>
                  <a:srgbClr val="724332"/>
                </a:solidFill>
              </a:rPr>
              <a:t>bảo</a:t>
            </a:r>
            <a:r>
              <a:rPr lang="en-US" sz="2200" dirty="0">
                <a:solidFill>
                  <a:srgbClr val="724332"/>
                </a:solidFill>
              </a:rPr>
              <a:t> </a:t>
            </a:r>
            <a:r>
              <a:rPr lang="en-US" sz="2200" dirty="0" err="1">
                <a:solidFill>
                  <a:srgbClr val="724332"/>
                </a:solidFill>
              </a:rPr>
              <a:t>tồn</a:t>
            </a:r>
            <a:r>
              <a:rPr lang="en-US" sz="2200" dirty="0">
                <a:solidFill>
                  <a:srgbClr val="724332"/>
                </a:solidFill>
              </a:rPr>
              <a:t> </a:t>
            </a:r>
            <a:r>
              <a:rPr lang="en-US" sz="2200" dirty="0" err="1">
                <a:solidFill>
                  <a:srgbClr val="724332"/>
                </a:solidFill>
              </a:rPr>
              <a:t>đa</a:t>
            </a:r>
            <a:r>
              <a:rPr lang="en-US" sz="2200" dirty="0">
                <a:solidFill>
                  <a:srgbClr val="724332"/>
                </a:solidFill>
              </a:rPr>
              <a:t> </a:t>
            </a:r>
            <a:r>
              <a:rPr lang="en-US" sz="2200" dirty="0" err="1">
                <a:solidFill>
                  <a:srgbClr val="724332"/>
                </a:solidFill>
              </a:rPr>
              <a:t>dạng</a:t>
            </a:r>
            <a:r>
              <a:rPr lang="en-US" sz="2200" dirty="0">
                <a:solidFill>
                  <a:srgbClr val="724332"/>
                </a:solidFill>
              </a:rPr>
              <a:t> </a:t>
            </a:r>
            <a:r>
              <a:rPr lang="en-US" sz="2200" dirty="0" err="1">
                <a:solidFill>
                  <a:srgbClr val="724332"/>
                </a:solidFill>
              </a:rPr>
              <a:t>sinh</a:t>
            </a:r>
            <a:r>
              <a:rPr lang="en-US" sz="2200" dirty="0">
                <a:solidFill>
                  <a:srgbClr val="724332"/>
                </a:solidFill>
              </a:rPr>
              <a:t> </a:t>
            </a:r>
            <a:r>
              <a:rPr lang="en-US" sz="2200" dirty="0" err="1">
                <a:solidFill>
                  <a:srgbClr val="724332"/>
                </a:solidFill>
              </a:rPr>
              <a:t>học</a:t>
            </a:r>
            <a:r>
              <a:rPr lang="en-US" sz="2200" dirty="0">
                <a:solidFill>
                  <a:srgbClr val="724332"/>
                </a:solidFill>
              </a:rPr>
              <a:t>, </a:t>
            </a:r>
            <a:r>
              <a:rPr lang="en-US" sz="2200" dirty="0" err="1">
                <a:solidFill>
                  <a:srgbClr val="724332"/>
                </a:solidFill>
              </a:rPr>
              <a:t>góp</a:t>
            </a:r>
            <a:r>
              <a:rPr lang="en-US" sz="2200" dirty="0">
                <a:solidFill>
                  <a:srgbClr val="724332"/>
                </a:solidFill>
              </a:rPr>
              <a:t> </a:t>
            </a:r>
            <a:r>
              <a:rPr lang="en-US" sz="2200" dirty="0" err="1">
                <a:solidFill>
                  <a:srgbClr val="724332"/>
                </a:solidFill>
              </a:rPr>
              <a:t>phần</a:t>
            </a:r>
            <a:r>
              <a:rPr lang="en-US" sz="2200" dirty="0">
                <a:solidFill>
                  <a:srgbClr val="724332"/>
                </a:solidFill>
              </a:rPr>
              <a:t> </a:t>
            </a:r>
            <a:r>
              <a:rPr lang="en-US" sz="2200" dirty="0" err="1">
                <a:solidFill>
                  <a:srgbClr val="724332"/>
                </a:solidFill>
              </a:rPr>
              <a:t>bảo</a:t>
            </a:r>
            <a:r>
              <a:rPr lang="en-US" sz="2200" dirty="0">
                <a:solidFill>
                  <a:srgbClr val="724332"/>
                </a:solidFill>
              </a:rPr>
              <a:t> </a:t>
            </a:r>
            <a:r>
              <a:rPr lang="en-US" sz="2200" dirty="0" err="1">
                <a:solidFill>
                  <a:srgbClr val="724332"/>
                </a:solidFill>
              </a:rPr>
              <a:t>tồn</a:t>
            </a:r>
            <a:r>
              <a:rPr lang="en-US" sz="2200" dirty="0">
                <a:solidFill>
                  <a:srgbClr val="724332"/>
                </a:solidFill>
              </a:rPr>
              <a:t> </a:t>
            </a:r>
            <a:r>
              <a:rPr lang="en-US" sz="2200" dirty="0" err="1">
                <a:solidFill>
                  <a:srgbClr val="724332"/>
                </a:solidFill>
              </a:rPr>
              <a:t>sự</a:t>
            </a:r>
            <a:r>
              <a:rPr lang="en-US" sz="2200" dirty="0">
                <a:solidFill>
                  <a:srgbClr val="724332"/>
                </a:solidFill>
              </a:rPr>
              <a:t> </a:t>
            </a:r>
            <a:r>
              <a:rPr lang="en-US" sz="2200" dirty="0" err="1">
                <a:solidFill>
                  <a:srgbClr val="724332"/>
                </a:solidFill>
              </a:rPr>
              <a:t>đa</a:t>
            </a:r>
            <a:r>
              <a:rPr lang="en-US" sz="2200" dirty="0">
                <a:solidFill>
                  <a:srgbClr val="724332"/>
                </a:solidFill>
              </a:rPr>
              <a:t> </a:t>
            </a:r>
            <a:r>
              <a:rPr lang="en-US" sz="2200" dirty="0" err="1">
                <a:solidFill>
                  <a:srgbClr val="724332"/>
                </a:solidFill>
              </a:rPr>
              <a:t>dạng</a:t>
            </a:r>
            <a:r>
              <a:rPr lang="en-US" sz="2200" dirty="0">
                <a:solidFill>
                  <a:srgbClr val="724332"/>
                </a:solidFill>
              </a:rPr>
              <a:t>, </a:t>
            </a:r>
            <a:r>
              <a:rPr lang="en-US" sz="2200" dirty="0" err="1">
                <a:solidFill>
                  <a:srgbClr val="724332"/>
                </a:solidFill>
              </a:rPr>
              <a:t>phong</a:t>
            </a:r>
            <a:r>
              <a:rPr lang="en-US" sz="2200" dirty="0">
                <a:solidFill>
                  <a:srgbClr val="724332"/>
                </a:solidFill>
              </a:rPr>
              <a:t> </a:t>
            </a:r>
            <a:r>
              <a:rPr lang="en-US" sz="2200" dirty="0" err="1">
                <a:solidFill>
                  <a:srgbClr val="724332"/>
                </a:solidFill>
              </a:rPr>
              <a:t>phú</a:t>
            </a:r>
            <a:r>
              <a:rPr lang="en-US" sz="2200" dirty="0">
                <a:solidFill>
                  <a:srgbClr val="724332"/>
                </a:solidFill>
              </a:rPr>
              <a:t> </a:t>
            </a:r>
            <a:r>
              <a:rPr lang="en-US" sz="2200" dirty="0" err="1">
                <a:solidFill>
                  <a:srgbClr val="724332"/>
                </a:solidFill>
              </a:rPr>
              <a:t>của</a:t>
            </a:r>
            <a:r>
              <a:rPr lang="en-US" sz="2200" dirty="0">
                <a:solidFill>
                  <a:srgbClr val="724332"/>
                </a:solidFill>
              </a:rPr>
              <a:t> </a:t>
            </a:r>
            <a:r>
              <a:rPr lang="en-US" sz="2200" dirty="0" err="1">
                <a:solidFill>
                  <a:srgbClr val="724332"/>
                </a:solidFill>
              </a:rPr>
              <a:t>các</a:t>
            </a:r>
            <a:r>
              <a:rPr lang="en-US" sz="2200" dirty="0">
                <a:solidFill>
                  <a:srgbClr val="724332"/>
                </a:solidFill>
              </a:rPr>
              <a:t> </a:t>
            </a:r>
            <a:r>
              <a:rPr lang="en-US" sz="2200" dirty="0" err="1">
                <a:solidFill>
                  <a:srgbClr val="724332"/>
                </a:solidFill>
              </a:rPr>
              <a:t>loài</a:t>
            </a:r>
            <a:r>
              <a:rPr lang="en-US" sz="2200" dirty="0">
                <a:solidFill>
                  <a:srgbClr val="724332"/>
                </a:solidFill>
              </a:rPr>
              <a:t>.</a:t>
            </a:r>
          </a:p>
        </p:txBody>
      </p:sp>
      <p:pic>
        <p:nvPicPr>
          <p:cNvPr id="10" name="Picture 15">
            <a:extLst>
              <a:ext uri="{FF2B5EF4-FFF2-40B4-BE49-F238E27FC236}">
                <a16:creationId xmlns:a16="http://schemas.microsoft.com/office/drawing/2014/main" id="{A64507D1-CCB5-4B01-9571-A793AF60BD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91101" y="3578578"/>
            <a:ext cx="1545005" cy="1564922"/>
          </a:xfrm>
          <a:prstGeom prst="rect">
            <a:avLst/>
          </a:prstGeom>
        </p:spPr>
      </p:pic>
    </p:spTree>
    <p:extLst>
      <p:ext uri="{BB962C8B-B14F-4D97-AF65-F5344CB8AC3E}">
        <p14:creationId xmlns:p14="http://schemas.microsoft.com/office/powerpoint/2010/main" val="1333557247"/>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300"/>
                                        <p:tgtEl>
                                          <p:spTgt spid="7">
                                            <p:txEl>
                                              <p:pRg st="0" end="0"/>
                                            </p:txEl>
                                          </p:spTgt>
                                        </p:tgtEl>
                                      </p:cBhvr>
                                    </p:animEffect>
                                    <p:anim calcmode="lin" valueType="num">
                                      <p:cBhvr>
                                        <p:cTn id="12" dur="3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3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fade">
                                      <p:cBhvr>
                                        <p:cTn id="18" dur="300"/>
                                        <p:tgtEl>
                                          <p:spTgt spid="7">
                                            <p:txEl>
                                              <p:pRg st="1" end="1"/>
                                            </p:txEl>
                                          </p:spTgt>
                                        </p:tgtEl>
                                      </p:cBhvr>
                                    </p:animEffect>
                                    <p:anim calcmode="lin" valueType="num">
                                      <p:cBhvr>
                                        <p:cTn id="19" dur="3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0" dur="3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300"/>
                                        <p:tgtEl>
                                          <p:spTgt spid="8"/>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33"/>
          <p:cNvSpPr txBox="1">
            <a:spLocks noGrp="1"/>
          </p:cNvSpPr>
          <p:nvPr>
            <p:ph type="title"/>
          </p:nvPr>
        </p:nvSpPr>
        <p:spPr>
          <a:xfrm>
            <a:off x="713100" y="274378"/>
            <a:ext cx="77178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rgbClr val="724332"/>
                </a:solidFill>
                <a:latin typeface="+mj-lt"/>
              </a:rPr>
              <a:t>KHỞI ĐỘNG</a:t>
            </a:r>
            <a:endParaRPr sz="3200" b="1" dirty="0">
              <a:solidFill>
                <a:srgbClr val="724332"/>
              </a:solidFill>
              <a:latin typeface="+mj-lt"/>
            </a:endParaRPr>
          </a:p>
        </p:txBody>
      </p:sp>
      <p:sp>
        <p:nvSpPr>
          <p:cNvPr id="6" name="Rectangle: Rounded Corners 5">
            <a:extLst>
              <a:ext uri="{FF2B5EF4-FFF2-40B4-BE49-F238E27FC236}">
                <a16:creationId xmlns:a16="http://schemas.microsoft.com/office/drawing/2014/main" id="{1BCEF21E-7082-4232-B2C7-6B513C487F4C}"/>
              </a:ext>
            </a:extLst>
          </p:cNvPr>
          <p:cNvSpPr/>
          <p:nvPr/>
        </p:nvSpPr>
        <p:spPr>
          <a:xfrm>
            <a:off x="2448713" y="977788"/>
            <a:ext cx="4246574" cy="72000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200" dirty="0" err="1"/>
              <a:t>Trò</a:t>
            </a:r>
            <a:r>
              <a:rPr lang="en-US" sz="2200" dirty="0"/>
              <a:t> </a:t>
            </a:r>
            <a:r>
              <a:rPr lang="en-US" sz="2200" dirty="0" err="1"/>
              <a:t>chơi</a:t>
            </a:r>
            <a:r>
              <a:rPr lang="en-US" sz="2200" dirty="0"/>
              <a:t> “Ai </a:t>
            </a:r>
            <a:r>
              <a:rPr lang="en-US" sz="2200" dirty="0" err="1"/>
              <a:t>nhanh</a:t>
            </a:r>
            <a:r>
              <a:rPr lang="en-US" sz="2200" dirty="0"/>
              <a:t> </a:t>
            </a:r>
            <a:r>
              <a:rPr lang="en-US" sz="2200" dirty="0" err="1"/>
              <a:t>mắt</a:t>
            </a:r>
            <a:r>
              <a:rPr lang="en-US" sz="2200" dirty="0"/>
              <a:t> </a:t>
            </a:r>
            <a:r>
              <a:rPr lang="en-US" sz="2200" dirty="0" err="1"/>
              <a:t>hơn</a:t>
            </a:r>
            <a:r>
              <a:rPr lang="en-US" sz="2200" dirty="0"/>
              <a:t>?”</a:t>
            </a:r>
          </a:p>
        </p:txBody>
      </p:sp>
      <p:pic>
        <p:nvPicPr>
          <p:cNvPr id="4" name="Picture 3">
            <a:extLst>
              <a:ext uri="{FF2B5EF4-FFF2-40B4-BE49-F238E27FC236}">
                <a16:creationId xmlns:a16="http://schemas.microsoft.com/office/drawing/2014/main" id="{46C92DE5-B602-4FF9-AC1A-FFCED188020A}"/>
              </a:ext>
            </a:extLst>
          </p:cNvPr>
          <p:cNvPicPr>
            <a:picLocks noChangeAspect="1"/>
          </p:cNvPicPr>
          <p:nvPr/>
        </p:nvPicPr>
        <p:blipFill rotWithShape="1">
          <a:blip r:embed="rId3"/>
          <a:srcRect l="10208" t="21471" r="28148" b="22974"/>
          <a:stretch/>
        </p:blipFill>
        <p:spPr>
          <a:xfrm>
            <a:off x="0" y="1923802"/>
            <a:ext cx="5113866" cy="2718436"/>
          </a:xfrm>
          <a:prstGeom prst="rect">
            <a:avLst/>
          </a:prstGeom>
        </p:spPr>
      </p:pic>
      <p:pic>
        <p:nvPicPr>
          <p:cNvPr id="9" name="Picture 3">
            <a:extLst>
              <a:ext uri="{FF2B5EF4-FFF2-40B4-BE49-F238E27FC236}">
                <a16:creationId xmlns:a16="http://schemas.microsoft.com/office/drawing/2014/main" id="{B789768A-4DFE-4036-90BB-FDAA9CA21A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335422" y="687651"/>
            <a:ext cx="719730" cy="920586"/>
          </a:xfrm>
          <a:prstGeom prst="rect">
            <a:avLst/>
          </a:prstGeom>
        </p:spPr>
      </p:pic>
      <p:sp>
        <p:nvSpPr>
          <p:cNvPr id="10" name="TextBox 9">
            <a:extLst>
              <a:ext uri="{FF2B5EF4-FFF2-40B4-BE49-F238E27FC236}">
                <a16:creationId xmlns:a16="http://schemas.microsoft.com/office/drawing/2014/main" id="{469066BB-02C5-483A-89A2-C03B0C10277F}"/>
              </a:ext>
            </a:extLst>
          </p:cNvPr>
          <p:cNvSpPr txBox="1"/>
          <p:nvPr/>
        </p:nvSpPr>
        <p:spPr>
          <a:xfrm>
            <a:off x="5040085" y="1828506"/>
            <a:ext cx="4030134" cy="2568717"/>
          </a:xfrm>
          <a:prstGeom prst="rect">
            <a:avLst/>
          </a:prstGeom>
          <a:noFill/>
        </p:spPr>
        <p:txBody>
          <a:bodyPr wrap="square" rtlCol="0">
            <a:spAutoFit/>
          </a:bodyPr>
          <a:lstStyle/>
          <a:p>
            <a:pPr algn="just">
              <a:lnSpc>
                <a:spcPct val="150000"/>
              </a:lnSpc>
            </a:pPr>
            <a:r>
              <a:rPr lang="en-US" sz="2200" dirty="0">
                <a:solidFill>
                  <a:srgbClr val="724332"/>
                </a:solidFill>
              </a:rPr>
              <a:t>- </a:t>
            </a:r>
            <a:r>
              <a:rPr lang="en-US" sz="2200" dirty="0" err="1">
                <a:solidFill>
                  <a:srgbClr val="724332"/>
                </a:solidFill>
              </a:rPr>
              <a:t>Kể</a:t>
            </a:r>
            <a:r>
              <a:rPr lang="en-US" sz="2200" dirty="0">
                <a:solidFill>
                  <a:srgbClr val="724332"/>
                </a:solidFill>
              </a:rPr>
              <a:t> </a:t>
            </a:r>
            <a:r>
              <a:rPr lang="en-US" sz="2200" dirty="0" err="1">
                <a:solidFill>
                  <a:srgbClr val="724332"/>
                </a:solidFill>
              </a:rPr>
              <a:t>tên</a:t>
            </a:r>
            <a:r>
              <a:rPr lang="en-US" sz="2200" dirty="0">
                <a:solidFill>
                  <a:srgbClr val="724332"/>
                </a:solidFill>
              </a:rPr>
              <a:t> </a:t>
            </a:r>
            <a:r>
              <a:rPr lang="en-US" sz="2200" dirty="0" err="1">
                <a:solidFill>
                  <a:srgbClr val="724332"/>
                </a:solidFill>
              </a:rPr>
              <a:t>các</a:t>
            </a:r>
            <a:r>
              <a:rPr lang="en-US" sz="2200" dirty="0">
                <a:solidFill>
                  <a:srgbClr val="724332"/>
                </a:solidFill>
              </a:rPr>
              <a:t> </a:t>
            </a:r>
            <a:r>
              <a:rPr lang="en-US" sz="2200" dirty="0" err="1">
                <a:solidFill>
                  <a:srgbClr val="724332"/>
                </a:solidFill>
              </a:rPr>
              <a:t>loài</a:t>
            </a:r>
            <a:r>
              <a:rPr lang="en-US" sz="2200" dirty="0">
                <a:solidFill>
                  <a:srgbClr val="724332"/>
                </a:solidFill>
              </a:rPr>
              <a:t> </a:t>
            </a:r>
            <a:r>
              <a:rPr lang="en-US" sz="2200" dirty="0" err="1">
                <a:solidFill>
                  <a:srgbClr val="724332"/>
                </a:solidFill>
              </a:rPr>
              <a:t>sinh</a:t>
            </a:r>
            <a:r>
              <a:rPr lang="en-US" sz="2200" dirty="0">
                <a:solidFill>
                  <a:srgbClr val="724332"/>
                </a:solidFill>
              </a:rPr>
              <a:t> </a:t>
            </a:r>
            <a:r>
              <a:rPr lang="en-US" sz="2200" dirty="0" err="1">
                <a:solidFill>
                  <a:srgbClr val="724332"/>
                </a:solidFill>
              </a:rPr>
              <a:t>vật</a:t>
            </a:r>
            <a:r>
              <a:rPr lang="en-US" sz="2200" dirty="0">
                <a:solidFill>
                  <a:srgbClr val="724332"/>
                </a:solidFill>
              </a:rPr>
              <a:t> </a:t>
            </a:r>
            <a:r>
              <a:rPr lang="en-US" sz="2200" dirty="0" err="1">
                <a:solidFill>
                  <a:srgbClr val="724332"/>
                </a:solidFill>
              </a:rPr>
              <a:t>có</a:t>
            </a:r>
            <a:r>
              <a:rPr lang="en-US" sz="2200" dirty="0">
                <a:solidFill>
                  <a:srgbClr val="724332"/>
                </a:solidFill>
              </a:rPr>
              <a:t> </a:t>
            </a:r>
            <a:r>
              <a:rPr lang="en-US" sz="2200" dirty="0" err="1">
                <a:solidFill>
                  <a:srgbClr val="724332"/>
                </a:solidFill>
              </a:rPr>
              <a:t>trong</a:t>
            </a:r>
            <a:r>
              <a:rPr lang="en-US" sz="2200" dirty="0">
                <a:solidFill>
                  <a:srgbClr val="724332"/>
                </a:solidFill>
              </a:rPr>
              <a:t> </a:t>
            </a:r>
            <a:r>
              <a:rPr lang="en-US" sz="2200" dirty="0" err="1">
                <a:solidFill>
                  <a:srgbClr val="724332"/>
                </a:solidFill>
              </a:rPr>
              <a:t>hình</a:t>
            </a:r>
            <a:r>
              <a:rPr lang="en-US" sz="2200" dirty="0">
                <a:solidFill>
                  <a:srgbClr val="724332"/>
                </a:solidFill>
              </a:rPr>
              <a:t> </a:t>
            </a:r>
            <a:r>
              <a:rPr lang="en-US" sz="2200" dirty="0" err="1">
                <a:solidFill>
                  <a:srgbClr val="724332"/>
                </a:solidFill>
              </a:rPr>
              <a:t>và</a:t>
            </a:r>
            <a:r>
              <a:rPr lang="en-US" sz="2200" dirty="0">
                <a:solidFill>
                  <a:srgbClr val="724332"/>
                </a:solidFill>
              </a:rPr>
              <a:t> </a:t>
            </a:r>
            <a:r>
              <a:rPr lang="en-US" sz="2200" dirty="0" err="1">
                <a:solidFill>
                  <a:srgbClr val="724332"/>
                </a:solidFill>
              </a:rPr>
              <a:t>môi</a:t>
            </a:r>
            <a:r>
              <a:rPr lang="en-US" sz="2200" dirty="0">
                <a:solidFill>
                  <a:srgbClr val="724332"/>
                </a:solidFill>
              </a:rPr>
              <a:t> </a:t>
            </a:r>
            <a:r>
              <a:rPr lang="en-US" sz="2200" dirty="0" err="1">
                <a:solidFill>
                  <a:srgbClr val="724332"/>
                </a:solidFill>
              </a:rPr>
              <a:t>trường</a:t>
            </a:r>
            <a:r>
              <a:rPr lang="en-US" sz="2200" dirty="0">
                <a:solidFill>
                  <a:srgbClr val="724332"/>
                </a:solidFill>
              </a:rPr>
              <a:t> </a:t>
            </a:r>
            <a:r>
              <a:rPr lang="en-US" sz="2200" dirty="0" err="1">
                <a:solidFill>
                  <a:srgbClr val="724332"/>
                </a:solidFill>
              </a:rPr>
              <a:t>sống</a:t>
            </a:r>
            <a:r>
              <a:rPr lang="en-US" sz="2200" dirty="0">
                <a:solidFill>
                  <a:srgbClr val="724332"/>
                </a:solidFill>
              </a:rPr>
              <a:t> </a:t>
            </a:r>
            <a:r>
              <a:rPr lang="en-US" sz="2200" dirty="0" err="1">
                <a:solidFill>
                  <a:srgbClr val="724332"/>
                </a:solidFill>
              </a:rPr>
              <a:t>của</a:t>
            </a:r>
            <a:r>
              <a:rPr lang="en-US" sz="2200" dirty="0">
                <a:solidFill>
                  <a:srgbClr val="724332"/>
                </a:solidFill>
              </a:rPr>
              <a:t> </a:t>
            </a:r>
            <a:r>
              <a:rPr lang="en-US" sz="2200" dirty="0" err="1">
                <a:solidFill>
                  <a:srgbClr val="724332"/>
                </a:solidFill>
              </a:rPr>
              <a:t>chúng</a:t>
            </a:r>
            <a:r>
              <a:rPr lang="en-US" sz="2200" dirty="0">
                <a:solidFill>
                  <a:srgbClr val="724332"/>
                </a:solidFill>
              </a:rPr>
              <a:t>.</a:t>
            </a:r>
          </a:p>
          <a:p>
            <a:pPr algn="just">
              <a:lnSpc>
                <a:spcPct val="150000"/>
              </a:lnSpc>
            </a:pPr>
            <a:r>
              <a:rPr lang="en-US" sz="2200" dirty="0">
                <a:solidFill>
                  <a:srgbClr val="724332"/>
                </a:solidFill>
              </a:rPr>
              <a:t>- Ai </a:t>
            </a:r>
            <a:r>
              <a:rPr lang="en-US" sz="2200" dirty="0" err="1">
                <a:solidFill>
                  <a:srgbClr val="724332"/>
                </a:solidFill>
              </a:rPr>
              <a:t>tìm</a:t>
            </a:r>
            <a:r>
              <a:rPr lang="en-US" sz="2200" dirty="0">
                <a:solidFill>
                  <a:srgbClr val="724332"/>
                </a:solidFill>
              </a:rPr>
              <a:t> </a:t>
            </a:r>
            <a:r>
              <a:rPr lang="en-US" sz="2200" dirty="0" err="1">
                <a:solidFill>
                  <a:srgbClr val="724332"/>
                </a:solidFill>
              </a:rPr>
              <a:t>được</a:t>
            </a:r>
            <a:r>
              <a:rPr lang="en-US" sz="2200" dirty="0">
                <a:solidFill>
                  <a:srgbClr val="724332"/>
                </a:solidFill>
              </a:rPr>
              <a:t> </a:t>
            </a:r>
            <a:r>
              <a:rPr lang="en-US" sz="2200" dirty="0" err="1">
                <a:solidFill>
                  <a:srgbClr val="724332"/>
                </a:solidFill>
              </a:rPr>
              <a:t>nhiều</a:t>
            </a:r>
            <a:r>
              <a:rPr lang="en-US" sz="2200" dirty="0">
                <a:solidFill>
                  <a:srgbClr val="724332"/>
                </a:solidFill>
              </a:rPr>
              <a:t> </a:t>
            </a:r>
            <a:r>
              <a:rPr lang="en-US" sz="2200" dirty="0" err="1">
                <a:solidFill>
                  <a:srgbClr val="724332"/>
                </a:solidFill>
              </a:rPr>
              <a:t>hơn</a:t>
            </a:r>
            <a:r>
              <a:rPr lang="en-US" sz="2200" dirty="0">
                <a:solidFill>
                  <a:srgbClr val="724332"/>
                </a:solidFill>
              </a:rPr>
              <a:t> </a:t>
            </a:r>
            <a:r>
              <a:rPr lang="en-US" sz="2200" dirty="0" err="1">
                <a:solidFill>
                  <a:srgbClr val="724332"/>
                </a:solidFill>
              </a:rPr>
              <a:t>sẽ</a:t>
            </a:r>
            <a:r>
              <a:rPr lang="en-US" sz="2200" dirty="0">
                <a:solidFill>
                  <a:srgbClr val="724332"/>
                </a:solidFill>
              </a:rPr>
              <a:t> </a:t>
            </a:r>
            <a:r>
              <a:rPr lang="en-US" sz="2200" dirty="0" err="1">
                <a:solidFill>
                  <a:srgbClr val="724332"/>
                </a:solidFill>
              </a:rPr>
              <a:t>giành</a:t>
            </a:r>
            <a:r>
              <a:rPr lang="en-US" sz="2200" dirty="0">
                <a:solidFill>
                  <a:srgbClr val="724332"/>
                </a:solidFill>
              </a:rPr>
              <a:t> </a:t>
            </a:r>
            <a:r>
              <a:rPr lang="en-US" sz="2200" dirty="0" err="1">
                <a:solidFill>
                  <a:srgbClr val="724332"/>
                </a:solidFill>
              </a:rPr>
              <a:t>chiến</a:t>
            </a:r>
            <a:r>
              <a:rPr lang="en-US" sz="2200" dirty="0">
                <a:solidFill>
                  <a:srgbClr val="724332"/>
                </a:solidFill>
              </a:rPr>
              <a:t> </a:t>
            </a:r>
            <a:r>
              <a:rPr lang="en-US" sz="2200" dirty="0" err="1">
                <a:solidFill>
                  <a:srgbClr val="724332"/>
                </a:solidFill>
              </a:rPr>
              <a:t>thắng</a:t>
            </a:r>
            <a:r>
              <a:rPr lang="en-US" sz="2200" dirty="0">
                <a:solidFill>
                  <a:srgbClr val="724332"/>
                </a:solidFill>
              </a:rPr>
              <a:t>.</a:t>
            </a:r>
          </a:p>
        </p:txBody>
      </p:sp>
    </p:spTree>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3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300"/>
                                        <p:tgtEl>
                                          <p:spTgt spid="9"/>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3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3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24" dur="3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29" dur="3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 grpId="0"/>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73;p34">
            <a:extLst>
              <a:ext uri="{FF2B5EF4-FFF2-40B4-BE49-F238E27FC236}">
                <a16:creationId xmlns:a16="http://schemas.microsoft.com/office/drawing/2014/main" id="{A68CE385-084C-4948-9CD8-5D73AD129752}"/>
              </a:ext>
            </a:extLst>
          </p:cNvPr>
          <p:cNvSpPr txBox="1">
            <a:spLocks/>
          </p:cNvSpPr>
          <p:nvPr/>
        </p:nvSpPr>
        <p:spPr>
          <a:xfrm>
            <a:off x="-362158" y="521100"/>
            <a:ext cx="9868315" cy="4206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1pPr>
            <a:lvl2pPr marL="914400" marR="0" lvl="1"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2pPr>
            <a:lvl3pPr marL="1371600" marR="0" lvl="2"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3pPr>
            <a:lvl4pPr marL="1828800" marR="0" lvl="3"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4pPr>
            <a:lvl5pPr marL="2286000" marR="0" lvl="4"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5pPr>
            <a:lvl6pPr marL="2743200" marR="0" lvl="5"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6pPr>
            <a:lvl7pPr marL="3200400" marR="0" lvl="6"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7pPr>
            <a:lvl8pPr marL="3657600" marR="0" lvl="7"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8pPr>
            <a:lvl9pPr marL="4114800" marR="0" lvl="8"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9pPr>
          </a:lstStyle>
          <a:p>
            <a:pPr marL="0" indent="0" algn="ctr">
              <a:buFont typeface="Open Sans"/>
              <a:buNone/>
            </a:pPr>
            <a:r>
              <a:rPr lang="en-US" sz="3000" b="1" dirty="0">
                <a:solidFill>
                  <a:srgbClr val="724332"/>
                </a:solidFill>
                <a:latin typeface="+mj-lt"/>
              </a:rPr>
              <a:t>III. VÌ SAO CẦN BẢO TỒN ĐA DẠNG SINH HỌC</a:t>
            </a:r>
          </a:p>
        </p:txBody>
      </p:sp>
      <p:pic>
        <p:nvPicPr>
          <p:cNvPr id="25" name="Picture 7">
            <a:extLst>
              <a:ext uri="{FF2B5EF4-FFF2-40B4-BE49-F238E27FC236}">
                <a16:creationId xmlns:a16="http://schemas.microsoft.com/office/drawing/2014/main" id="{4C484EE9-9AD1-448A-B7D0-821C7ADB6F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4323" y="1821633"/>
            <a:ext cx="3624522" cy="2800767"/>
          </a:xfrm>
          <a:prstGeom prst="rect">
            <a:avLst/>
          </a:prstGeom>
        </p:spPr>
      </p:pic>
      <p:sp>
        <p:nvSpPr>
          <p:cNvPr id="26" name="Cloud 25">
            <a:extLst>
              <a:ext uri="{FF2B5EF4-FFF2-40B4-BE49-F238E27FC236}">
                <a16:creationId xmlns:a16="http://schemas.microsoft.com/office/drawing/2014/main" id="{9884E551-0119-4C36-AE48-4DBE360FB0C4}"/>
              </a:ext>
            </a:extLst>
          </p:cNvPr>
          <p:cNvSpPr/>
          <p:nvPr/>
        </p:nvSpPr>
        <p:spPr>
          <a:xfrm>
            <a:off x="4018845" y="1027289"/>
            <a:ext cx="4255911" cy="2494844"/>
          </a:xfrm>
          <a:prstGeom prst="cloud">
            <a:avLst/>
          </a:prstGeom>
          <a:solidFill>
            <a:schemeClr val="accent2">
              <a:lumMod val="90000"/>
            </a:schemeClr>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724332"/>
                </a:solidFill>
              </a:rPr>
              <a:t>Hãy</a:t>
            </a:r>
            <a:r>
              <a:rPr lang="en-US" sz="2200" dirty="0">
                <a:solidFill>
                  <a:srgbClr val="724332"/>
                </a:solidFill>
              </a:rPr>
              <a:t> </a:t>
            </a:r>
            <a:r>
              <a:rPr lang="en-US" sz="2200" dirty="0" err="1">
                <a:solidFill>
                  <a:srgbClr val="724332"/>
                </a:solidFill>
              </a:rPr>
              <a:t>nêu</a:t>
            </a:r>
            <a:r>
              <a:rPr lang="en-US" sz="2200" dirty="0">
                <a:solidFill>
                  <a:srgbClr val="724332"/>
                </a:solidFill>
              </a:rPr>
              <a:t> </a:t>
            </a:r>
            <a:r>
              <a:rPr lang="en-US" sz="2200" dirty="0" err="1">
                <a:solidFill>
                  <a:srgbClr val="724332"/>
                </a:solidFill>
              </a:rPr>
              <a:t>một</a:t>
            </a:r>
            <a:r>
              <a:rPr lang="en-US" sz="2200" dirty="0">
                <a:solidFill>
                  <a:srgbClr val="724332"/>
                </a:solidFill>
              </a:rPr>
              <a:t> </a:t>
            </a:r>
            <a:r>
              <a:rPr lang="en-US" sz="2200" dirty="0" err="1">
                <a:solidFill>
                  <a:srgbClr val="724332"/>
                </a:solidFill>
              </a:rPr>
              <a:t>số</a:t>
            </a:r>
            <a:r>
              <a:rPr lang="en-US" sz="2200" dirty="0">
                <a:solidFill>
                  <a:srgbClr val="724332"/>
                </a:solidFill>
              </a:rPr>
              <a:t> </a:t>
            </a:r>
            <a:r>
              <a:rPr lang="en-US" sz="2200" dirty="0" err="1">
                <a:solidFill>
                  <a:srgbClr val="724332"/>
                </a:solidFill>
              </a:rPr>
              <a:t>biện</a:t>
            </a:r>
            <a:r>
              <a:rPr lang="en-US" sz="2200" dirty="0">
                <a:solidFill>
                  <a:srgbClr val="724332"/>
                </a:solidFill>
              </a:rPr>
              <a:t> </a:t>
            </a:r>
            <a:r>
              <a:rPr lang="en-US" sz="2200" dirty="0" err="1">
                <a:solidFill>
                  <a:srgbClr val="724332"/>
                </a:solidFill>
              </a:rPr>
              <a:t>pháp</a:t>
            </a:r>
            <a:r>
              <a:rPr lang="en-US" sz="2200" dirty="0">
                <a:solidFill>
                  <a:srgbClr val="724332"/>
                </a:solidFill>
              </a:rPr>
              <a:t> </a:t>
            </a:r>
            <a:r>
              <a:rPr lang="en-US" sz="2200" dirty="0" err="1">
                <a:solidFill>
                  <a:srgbClr val="724332"/>
                </a:solidFill>
              </a:rPr>
              <a:t>để</a:t>
            </a:r>
            <a:r>
              <a:rPr lang="en-US" sz="2200" dirty="0">
                <a:solidFill>
                  <a:srgbClr val="724332"/>
                </a:solidFill>
              </a:rPr>
              <a:t> </a:t>
            </a:r>
            <a:r>
              <a:rPr lang="en-US" sz="2200" dirty="0" err="1">
                <a:solidFill>
                  <a:srgbClr val="724332"/>
                </a:solidFill>
              </a:rPr>
              <a:t>bảo</a:t>
            </a:r>
            <a:r>
              <a:rPr lang="en-US" sz="2200" dirty="0">
                <a:solidFill>
                  <a:srgbClr val="724332"/>
                </a:solidFill>
              </a:rPr>
              <a:t> </a:t>
            </a:r>
            <a:r>
              <a:rPr lang="en-US" sz="2200" dirty="0" err="1">
                <a:solidFill>
                  <a:srgbClr val="724332"/>
                </a:solidFill>
              </a:rPr>
              <a:t>tồn</a:t>
            </a:r>
            <a:r>
              <a:rPr lang="en-US" sz="2200" dirty="0">
                <a:solidFill>
                  <a:srgbClr val="724332"/>
                </a:solidFill>
              </a:rPr>
              <a:t> </a:t>
            </a:r>
            <a:r>
              <a:rPr lang="en-US" sz="2200" dirty="0" err="1">
                <a:solidFill>
                  <a:srgbClr val="724332"/>
                </a:solidFill>
              </a:rPr>
              <a:t>đa</a:t>
            </a:r>
            <a:r>
              <a:rPr lang="en-US" sz="2200" dirty="0">
                <a:solidFill>
                  <a:srgbClr val="724332"/>
                </a:solidFill>
              </a:rPr>
              <a:t> </a:t>
            </a:r>
            <a:r>
              <a:rPr lang="en-US" sz="2200" dirty="0" err="1">
                <a:solidFill>
                  <a:srgbClr val="724332"/>
                </a:solidFill>
              </a:rPr>
              <a:t>dạng</a:t>
            </a:r>
            <a:r>
              <a:rPr lang="en-US" sz="2200" dirty="0">
                <a:solidFill>
                  <a:srgbClr val="724332"/>
                </a:solidFill>
              </a:rPr>
              <a:t> </a:t>
            </a:r>
            <a:r>
              <a:rPr lang="en-US" sz="2200" dirty="0" err="1">
                <a:solidFill>
                  <a:srgbClr val="724332"/>
                </a:solidFill>
              </a:rPr>
              <a:t>sinh</a:t>
            </a:r>
            <a:r>
              <a:rPr lang="en-US" sz="2200" dirty="0">
                <a:solidFill>
                  <a:srgbClr val="724332"/>
                </a:solidFill>
              </a:rPr>
              <a:t> </a:t>
            </a:r>
            <a:r>
              <a:rPr lang="en-US" sz="2200" dirty="0" err="1">
                <a:solidFill>
                  <a:srgbClr val="724332"/>
                </a:solidFill>
              </a:rPr>
              <a:t>học</a:t>
            </a:r>
            <a:r>
              <a:rPr lang="en-US" sz="2200" dirty="0">
                <a:solidFill>
                  <a:srgbClr val="724332"/>
                </a:solidFill>
              </a:rPr>
              <a:t>?</a:t>
            </a:r>
          </a:p>
        </p:txBody>
      </p:sp>
      <p:pic>
        <p:nvPicPr>
          <p:cNvPr id="27" name="Picture 2">
            <a:extLst>
              <a:ext uri="{FF2B5EF4-FFF2-40B4-BE49-F238E27FC236}">
                <a16:creationId xmlns:a16="http://schemas.microsoft.com/office/drawing/2014/main" id="{3505899B-D650-4226-B5A3-EB3FCB20AC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99330">
            <a:off x="2273844" y="1141562"/>
            <a:ext cx="906552" cy="1001212"/>
          </a:xfrm>
          <a:prstGeom prst="rect">
            <a:avLst/>
          </a:prstGeom>
        </p:spPr>
      </p:pic>
    </p:spTree>
    <p:extLst>
      <p:ext uri="{BB962C8B-B14F-4D97-AF65-F5344CB8AC3E}">
        <p14:creationId xmlns:p14="http://schemas.microsoft.com/office/powerpoint/2010/main" val="62620830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300"/>
                                        <p:tgtEl>
                                          <p:spTgt spid="25"/>
                                        </p:tgtEl>
                                      </p:cBhvr>
                                    </p:animEffect>
                                  </p:childTnLst>
                                </p:cTn>
                              </p:par>
                              <p:par>
                                <p:cTn id="8" presetID="14" presetClass="entr" presetSubtype="1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300"/>
                                        <p:tgtEl>
                                          <p:spTgt spid="2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randombar(horizontal)">
                                      <p:cBhvr>
                                        <p:cTn id="13" dur="3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99739F-41AA-4DBD-B2D0-9F9CD5300583}"/>
              </a:ext>
            </a:extLst>
          </p:cNvPr>
          <p:cNvSpPr txBox="1"/>
          <p:nvPr/>
        </p:nvSpPr>
        <p:spPr>
          <a:xfrm>
            <a:off x="513685" y="892828"/>
            <a:ext cx="8116624" cy="3153492"/>
          </a:xfrm>
          <a:prstGeom prst="rect">
            <a:avLst/>
          </a:prstGeom>
          <a:noFill/>
        </p:spPr>
        <p:txBody>
          <a:bodyPr wrap="square" rtlCol="0">
            <a:spAutoFit/>
          </a:bodyPr>
          <a:lstStyle/>
          <a:p>
            <a:pPr lvl="0" algn="just">
              <a:lnSpc>
                <a:spcPct val="150000"/>
              </a:lnSpc>
              <a:spcBef>
                <a:spcPts val="600"/>
              </a:spcBef>
              <a:spcAft>
                <a:spcPts val="600"/>
              </a:spcAft>
            </a:pP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Trồng</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cây</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gây</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rừng</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tuyên</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truyền</a:t>
            </a:r>
            <a:r>
              <a:rPr lang="en-US" sz="2200" dirty="0">
                <a:solidFill>
                  <a:srgbClr val="724332"/>
                </a:solidFill>
                <a:effectLst/>
                <a:latin typeface="+mn-lt"/>
                <a:ea typeface="Calibri" panose="020F0502020204030204" pitchFamily="34" charset="0"/>
              </a:rPr>
              <a:t>, </a:t>
            </a:r>
            <a:r>
              <a:rPr lang="en-US" sz="2200" dirty="0" err="1">
                <a:solidFill>
                  <a:srgbClr val="724332"/>
                </a:solidFill>
                <a:latin typeface="+mn-lt"/>
                <a:ea typeface="Calibri" panose="020F0502020204030204" pitchFamily="34" charset="0"/>
              </a:rPr>
              <a:t>nâng</a:t>
            </a:r>
            <a:r>
              <a:rPr lang="en-US" sz="2200" dirty="0">
                <a:solidFill>
                  <a:srgbClr val="724332"/>
                </a:solidFill>
                <a:latin typeface="+mn-lt"/>
                <a:ea typeface="Calibri" panose="020F0502020204030204" pitchFamily="34" charset="0"/>
              </a:rPr>
              <a:t> </a:t>
            </a:r>
            <a:r>
              <a:rPr lang="en-US" sz="2200" dirty="0" err="1">
                <a:solidFill>
                  <a:srgbClr val="724332"/>
                </a:solidFill>
                <a:latin typeface="+mn-lt"/>
                <a:ea typeface="Calibri" panose="020F0502020204030204" pitchFamily="34" charset="0"/>
              </a:rPr>
              <a:t>cao</a:t>
            </a:r>
            <a:r>
              <a:rPr lang="en-US" sz="2200" dirty="0">
                <a:solidFill>
                  <a:srgbClr val="724332"/>
                </a:solidFill>
                <a:latin typeface="+mn-lt"/>
                <a:ea typeface="Calibri" panose="020F0502020204030204" pitchFamily="34" charset="0"/>
              </a:rPr>
              <a:t> ý </a:t>
            </a:r>
            <a:r>
              <a:rPr lang="en-US" sz="2200" dirty="0" err="1">
                <a:solidFill>
                  <a:srgbClr val="724332"/>
                </a:solidFill>
                <a:latin typeface="+mn-lt"/>
                <a:ea typeface="Calibri" panose="020F0502020204030204" pitchFamily="34" charset="0"/>
              </a:rPr>
              <a:t>thức</a:t>
            </a:r>
            <a:r>
              <a:rPr lang="en-US" sz="2200" dirty="0">
                <a:solidFill>
                  <a:srgbClr val="724332"/>
                </a:solidFill>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người</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dân</a:t>
            </a:r>
            <a:r>
              <a:rPr lang="en-US" sz="2200" dirty="0">
                <a:solidFill>
                  <a:srgbClr val="724332"/>
                </a:solidFill>
                <a:effectLst/>
                <a:latin typeface="+mn-lt"/>
                <a:ea typeface="Calibri" panose="020F0502020204030204" pitchFamily="34" charset="0"/>
              </a:rPr>
              <a:t> </a:t>
            </a:r>
            <a:r>
              <a:rPr lang="en-US" sz="2200" dirty="0" err="1">
                <a:solidFill>
                  <a:srgbClr val="724332"/>
                </a:solidFill>
                <a:latin typeface="+mn-lt"/>
                <a:ea typeface="Calibri" panose="020F0502020204030204" pitchFamily="34" charset="0"/>
              </a:rPr>
              <a:t>để</a:t>
            </a:r>
            <a:r>
              <a:rPr lang="en-US" sz="2200" dirty="0">
                <a:solidFill>
                  <a:srgbClr val="724332"/>
                </a:solidFill>
                <a:latin typeface="+mn-lt"/>
                <a:ea typeface="Calibri" panose="020F0502020204030204" pitchFamily="34" charset="0"/>
              </a:rPr>
              <a:t> </a:t>
            </a:r>
            <a:r>
              <a:rPr lang="en-US" sz="2200" dirty="0" err="1">
                <a:solidFill>
                  <a:srgbClr val="724332"/>
                </a:solidFill>
                <a:latin typeface="+mn-lt"/>
                <a:ea typeface="Calibri" panose="020F0502020204030204" pitchFamily="34" charset="0"/>
              </a:rPr>
              <a:t>bảo</a:t>
            </a:r>
            <a:r>
              <a:rPr lang="en-US" sz="2200" dirty="0">
                <a:solidFill>
                  <a:srgbClr val="724332"/>
                </a:solidFill>
                <a:latin typeface="+mn-lt"/>
                <a:ea typeface="Calibri" panose="020F0502020204030204" pitchFamily="34" charset="0"/>
              </a:rPr>
              <a:t> </a:t>
            </a:r>
            <a:r>
              <a:rPr lang="en-US" sz="2200" dirty="0" err="1">
                <a:solidFill>
                  <a:srgbClr val="724332"/>
                </a:solidFill>
                <a:latin typeface="+mn-lt"/>
                <a:ea typeface="Calibri" panose="020F0502020204030204" pitchFamily="34" charset="0"/>
              </a:rPr>
              <a:t>tồn</a:t>
            </a:r>
            <a:r>
              <a:rPr lang="en-US" sz="2200" dirty="0">
                <a:solidFill>
                  <a:srgbClr val="724332"/>
                </a:solidFill>
                <a:latin typeface="+mn-lt"/>
                <a:ea typeface="Calibri" panose="020F0502020204030204" pitchFamily="34" charset="0"/>
              </a:rPr>
              <a:t> </a:t>
            </a:r>
            <a:r>
              <a:rPr lang="en-US" sz="2200" dirty="0" err="1">
                <a:solidFill>
                  <a:srgbClr val="724332"/>
                </a:solidFill>
                <a:latin typeface="+mn-lt"/>
                <a:ea typeface="Calibri" panose="020F0502020204030204" pitchFamily="34" charset="0"/>
              </a:rPr>
              <a:t>đa</a:t>
            </a:r>
            <a:r>
              <a:rPr lang="en-US" sz="2200" dirty="0">
                <a:solidFill>
                  <a:srgbClr val="724332"/>
                </a:solidFill>
                <a:latin typeface="+mn-lt"/>
                <a:ea typeface="Calibri" panose="020F0502020204030204" pitchFamily="34" charset="0"/>
              </a:rPr>
              <a:t> </a:t>
            </a:r>
            <a:r>
              <a:rPr lang="en-US" sz="2200" dirty="0" err="1">
                <a:solidFill>
                  <a:srgbClr val="724332"/>
                </a:solidFill>
                <a:latin typeface="+mn-lt"/>
                <a:ea typeface="Calibri" panose="020F0502020204030204" pitchFamily="34" charset="0"/>
              </a:rPr>
              <a:t>dạng</a:t>
            </a:r>
            <a:r>
              <a:rPr lang="en-US" sz="2200" dirty="0">
                <a:solidFill>
                  <a:srgbClr val="724332"/>
                </a:solidFill>
                <a:latin typeface="+mn-lt"/>
                <a:ea typeface="Calibri" panose="020F0502020204030204" pitchFamily="34" charset="0"/>
              </a:rPr>
              <a:t> </a:t>
            </a:r>
            <a:r>
              <a:rPr lang="en-US" sz="2200" dirty="0" err="1">
                <a:solidFill>
                  <a:srgbClr val="724332"/>
                </a:solidFill>
                <a:latin typeface="+mn-lt"/>
                <a:ea typeface="Calibri" panose="020F0502020204030204" pitchFamily="34" charset="0"/>
              </a:rPr>
              <a:t>sinh</a:t>
            </a:r>
            <a:r>
              <a:rPr lang="en-US" sz="2200" dirty="0">
                <a:solidFill>
                  <a:srgbClr val="724332"/>
                </a:solidFill>
                <a:latin typeface="+mn-lt"/>
                <a:ea typeface="Calibri" panose="020F0502020204030204" pitchFamily="34" charset="0"/>
              </a:rPr>
              <a:t> </a:t>
            </a:r>
            <a:r>
              <a:rPr lang="en-US" sz="2200" dirty="0" err="1">
                <a:solidFill>
                  <a:srgbClr val="724332"/>
                </a:solidFill>
                <a:latin typeface="+mn-lt"/>
                <a:ea typeface="Calibri" panose="020F0502020204030204" pitchFamily="34" charset="0"/>
              </a:rPr>
              <a:t>học</a:t>
            </a:r>
            <a:r>
              <a:rPr lang="en-US" sz="2200" dirty="0">
                <a:solidFill>
                  <a:srgbClr val="724332"/>
                </a:solidFill>
                <a:effectLst/>
                <a:latin typeface="+mn-lt"/>
                <a:ea typeface="Calibri" panose="020F0502020204030204" pitchFamily="34" charset="0"/>
              </a:rPr>
              <a:t>.</a:t>
            </a:r>
          </a:p>
          <a:p>
            <a:pPr algn="just">
              <a:lnSpc>
                <a:spcPct val="150000"/>
              </a:lnSpc>
            </a:pPr>
            <a:r>
              <a:rPr lang="en-US" sz="2200" dirty="0">
                <a:solidFill>
                  <a:srgbClr val="724332"/>
                </a:solidFill>
                <a:latin typeface="+mn-lt"/>
              </a:rPr>
              <a:t>- </a:t>
            </a:r>
            <a:r>
              <a:rPr lang="en-US" sz="2200" dirty="0" err="1">
                <a:solidFill>
                  <a:srgbClr val="724332"/>
                </a:solidFill>
                <a:latin typeface="+mn-lt"/>
              </a:rPr>
              <a:t>Thành</a:t>
            </a:r>
            <a:r>
              <a:rPr lang="en-US" sz="2200" dirty="0">
                <a:solidFill>
                  <a:srgbClr val="724332"/>
                </a:solidFill>
                <a:latin typeface="+mn-lt"/>
              </a:rPr>
              <a:t> </a:t>
            </a:r>
            <a:r>
              <a:rPr lang="en-US" sz="2200" dirty="0" err="1">
                <a:solidFill>
                  <a:srgbClr val="724332"/>
                </a:solidFill>
                <a:latin typeface="+mn-lt"/>
              </a:rPr>
              <a:t>lập</a:t>
            </a:r>
            <a:r>
              <a:rPr lang="en-US" sz="2200" dirty="0">
                <a:solidFill>
                  <a:srgbClr val="724332"/>
                </a:solidFill>
                <a:latin typeface="+mn-lt"/>
              </a:rPr>
              <a:t> </a:t>
            </a:r>
            <a:r>
              <a:rPr lang="en-US" sz="2200" dirty="0" err="1">
                <a:solidFill>
                  <a:srgbClr val="724332"/>
                </a:solidFill>
                <a:latin typeface="+mn-lt"/>
              </a:rPr>
              <a:t>các</a:t>
            </a:r>
            <a:r>
              <a:rPr lang="en-US" sz="2200" dirty="0">
                <a:solidFill>
                  <a:srgbClr val="724332"/>
                </a:solidFill>
                <a:latin typeface="+mn-lt"/>
              </a:rPr>
              <a:t> </a:t>
            </a:r>
            <a:r>
              <a:rPr lang="en-US" sz="2200" dirty="0" err="1">
                <a:solidFill>
                  <a:srgbClr val="724332"/>
                </a:solidFill>
                <a:latin typeface="+mn-lt"/>
              </a:rPr>
              <a:t>khu</a:t>
            </a:r>
            <a:r>
              <a:rPr lang="en-US" sz="2200" dirty="0">
                <a:solidFill>
                  <a:srgbClr val="724332"/>
                </a:solidFill>
                <a:latin typeface="+mn-lt"/>
              </a:rPr>
              <a:t> </a:t>
            </a:r>
            <a:r>
              <a:rPr lang="en-US" sz="2200" dirty="0" err="1">
                <a:solidFill>
                  <a:srgbClr val="724332"/>
                </a:solidFill>
                <a:latin typeface="+mn-lt"/>
              </a:rPr>
              <a:t>bảo</a:t>
            </a:r>
            <a:r>
              <a:rPr lang="en-US" sz="2200" dirty="0">
                <a:solidFill>
                  <a:srgbClr val="724332"/>
                </a:solidFill>
                <a:latin typeface="+mn-lt"/>
              </a:rPr>
              <a:t> </a:t>
            </a:r>
            <a:r>
              <a:rPr lang="en-US" sz="2200" dirty="0" err="1">
                <a:solidFill>
                  <a:srgbClr val="724332"/>
                </a:solidFill>
                <a:latin typeface="+mn-lt"/>
              </a:rPr>
              <a:t>tồn</a:t>
            </a:r>
            <a:r>
              <a:rPr lang="en-US" sz="2200" dirty="0">
                <a:solidFill>
                  <a:srgbClr val="724332"/>
                </a:solidFill>
                <a:latin typeface="+mn-lt"/>
              </a:rPr>
              <a:t> </a:t>
            </a:r>
            <a:r>
              <a:rPr lang="en-US" sz="2200" dirty="0" err="1">
                <a:solidFill>
                  <a:srgbClr val="724332"/>
                </a:solidFill>
                <a:latin typeface="+mn-lt"/>
              </a:rPr>
              <a:t>thiên</a:t>
            </a:r>
            <a:r>
              <a:rPr lang="en-US" sz="2200" dirty="0">
                <a:solidFill>
                  <a:srgbClr val="724332"/>
                </a:solidFill>
                <a:latin typeface="+mn-lt"/>
              </a:rPr>
              <a:t> </a:t>
            </a:r>
            <a:r>
              <a:rPr lang="en-US" sz="2200" dirty="0" err="1">
                <a:solidFill>
                  <a:srgbClr val="724332"/>
                </a:solidFill>
                <a:latin typeface="+mn-lt"/>
              </a:rPr>
              <a:t>nhiên</a:t>
            </a:r>
            <a:r>
              <a:rPr lang="en-US" sz="2200" dirty="0">
                <a:solidFill>
                  <a:srgbClr val="724332"/>
                </a:solidFill>
                <a:latin typeface="+mn-lt"/>
              </a:rPr>
              <a:t>, </a:t>
            </a:r>
            <a:r>
              <a:rPr lang="en-US" sz="2200" dirty="0" err="1">
                <a:solidFill>
                  <a:srgbClr val="724332"/>
                </a:solidFill>
                <a:latin typeface="+mn-lt"/>
              </a:rPr>
              <a:t>khu</a:t>
            </a:r>
            <a:r>
              <a:rPr lang="en-US" sz="2200" dirty="0">
                <a:solidFill>
                  <a:srgbClr val="724332"/>
                </a:solidFill>
                <a:latin typeface="+mn-lt"/>
              </a:rPr>
              <a:t> </a:t>
            </a:r>
            <a:r>
              <a:rPr lang="en-US" sz="2200" dirty="0" err="1">
                <a:solidFill>
                  <a:srgbClr val="724332"/>
                </a:solidFill>
                <a:latin typeface="+mn-lt"/>
              </a:rPr>
              <a:t>dự</a:t>
            </a:r>
            <a:r>
              <a:rPr lang="en-US" sz="2200" dirty="0">
                <a:solidFill>
                  <a:srgbClr val="724332"/>
                </a:solidFill>
                <a:latin typeface="+mn-lt"/>
              </a:rPr>
              <a:t> </a:t>
            </a:r>
            <a:r>
              <a:rPr lang="en-US" sz="2200" dirty="0" err="1">
                <a:solidFill>
                  <a:srgbClr val="724332"/>
                </a:solidFill>
                <a:latin typeface="+mn-lt"/>
              </a:rPr>
              <a:t>trữ</a:t>
            </a:r>
            <a:r>
              <a:rPr lang="en-US" sz="2200" dirty="0">
                <a:solidFill>
                  <a:srgbClr val="724332"/>
                </a:solidFill>
                <a:latin typeface="+mn-lt"/>
              </a:rPr>
              <a:t> </a:t>
            </a:r>
            <a:r>
              <a:rPr lang="en-US" sz="2200" dirty="0" err="1">
                <a:solidFill>
                  <a:srgbClr val="724332"/>
                </a:solidFill>
                <a:latin typeface="+mn-lt"/>
              </a:rPr>
              <a:t>sinh</a:t>
            </a:r>
            <a:r>
              <a:rPr lang="en-US" sz="2200" dirty="0">
                <a:solidFill>
                  <a:srgbClr val="724332"/>
                </a:solidFill>
                <a:latin typeface="+mn-lt"/>
              </a:rPr>
              <a:t> </a:t>
            </a:r>
            <a:r>
              <a:rPr lang="en-US" sz="2200" dirty="0" err="1">
                <a:solidFill>
                  <a:srgbClr val="724332"/>
                </a:solidFill>
                <a:latin typeface="+mn-lt"/>
              </a:rPr>
              <a:t>quyển</a:t>
            </a:r>
            <a:r>
              <a:rPr lang="en-US" sz="2200" dirty="0">
                <a:solidFill>
                  <a:srgbClr val="724332"/>
                </a:solidFill>
                <a:latin typeface="+mn-lt"/>
              </a:rPr>
              <a:t>, </a:t>
            </a:r>
            <a:r>
              <a:rPr lang="en-US" sz="2200" dirty="0" err="1">
                <a:solidFill>
                  <a:srgbClr val="724332"/>
                </a:solidFill>
                <a:latin typeface="+mn-lt"/>
              </a:rPr>
              <a:t>vườn</a:t>
            </a:r>
            <a:r>
              <a:rPr lang="en-US" sz="2200" dirty="0">
                <a:solidFill>
                  <a:srgbClr val="724332"/>
                </a:solidFill>
                <a:latin typeface="+mn-lt"/>
              </a:rPr>
              <a:t> </a:t>
            </a:r>
            <a:r>
              <a:rPr lang="en-US" sz="2200" dirty="0" err="1">
                <a:solidFill>
                  <a:srgbClr val="724332"/>
                </a:solidFill>
                <a:latin typeface="+mn-lt"/>
              </a:rPr>
              <a:t>quốc</a:t>
            </a:r>
            <a:r>
              <a:rPr lang="en-US" sz="2200" dirty="0">
                <a:solidFill>
                  <a:srgbClr val="724332"/>
                </a:solidFill>
                <a:latin typeface="+mn-lt"/>
              </a:rPr>
              <a:t> </a:t>
            </a:r>
            <a:r>
              <a:rPr lang="en-US" sz="2200" dirty="0" err="1">
                <a:solidFill>
                  <a:srgbClr val="724332"/>
                </a:solidFill>
                <a:latin typeface="+mn-lt"/>
              </a:rPr>
              <a:t>gia</a:t>
            </a:r>
            <a:r>
              <a:rPr lang="en-US" sz="2200" dirty="0">
                <a:solidFill>
                  <a:srgbClr val="724332"/>
                </a:solidFill>
                <a:latin typeface="+mn-lt"/>
              </a:rPr>
              <a:t>,…</a:t>
            </a:r>
          </a:p>
          <a:p>
            <a:pPr algn="just">
              <a:lnSpc>
                <a:spcPct val="150000"/>
              </a:lnSpc>
            </a:pPr>
            <a:r>
              <a:rPr lang="en-US" sz="2200" dirty="0">
                <a:solidFill>
                  <a:srgbClr val="724332"/>
                </a:solidFill>
                <a:latin typeface="+mn-lt"/>
              </a:rPr>
              <a:t>- Ban </a:t>
            </a:r>
            <a:r>
              <a:rPr lang="en-US" sz="2200" dirty="0" err="1">
                <a:solidFill>
                  <a:srgbClr val="724332"/>
                </a:solidFill>
                <a:latin typeface="+mn-lt"/>
              </a:rPr>
              <a:t>hành</a:t>
            </a:r>
            <a:r>
              <a:rPr lang="en-US" sz="2200" dirty="0">
                <a:solidFill>
                  <a:srgbClr val="724332"/>
                </a:solidFill>
                <a:latin typeface="+mn-lt"/>
              </a:rPr>
              <a:t> </a:t>
            </a:r>
            <a:r>
              <a:rPr lang="en-US" sz="2200" dirty="0" err="1">
                <a:solidFill>
                  <a:srgbClr val="724332"/>
                </a:solidFill>
                <a:latin typeface="+mn-lt"/>
              </a:rPr>
              <a:t>chính</a:t>
            </a:r>
            <a:r>
              <a:rPr lang="en-US" sz="2200" dirty="0">
                <a:solidFill>
                  <a:srgbClr val="724332"/>
                </a:solidFill>
                <a:latin typeface="+mn-lt"/>
              </a:rPr>
              <a:t> </a:t>
            </a:r>
            <a:r>
              <a:rPr lang="en-US" sz="2200" dirty="0" err="1">
                <a:solidFill>
                  <a:srgbClr val="724332"/>
                </a:solidFill>
                <a:latin typeface="+mn-lt"/>
              </a:rPr>
              <a:t>sách</a:t>
            </a:r>
            <a:r>
              <a:rPr lang="en-US" sz="2200" dirty="0">
                <a:solidFill>
                  <a:srgbClr val="724332"/>
                </a:solidFill>
                <a:latin typeface="+mn-lt"/>
              </a:rPr>
              <a:t> </a:t>
            </a:r>
            <a:r>
              <a:rPr lang="en-US" sz="2200" dirty="0" err="1">
                <a:solidFill>
                  <a:srgbClr val="724332"/>
                </a:solidFill>
                <a:latin typeface="+mn-lt"/>
              </a:rPr>
              <a:t>ngăn</a:t>
            </a:r>
            <a:r>
              <a:rPr lang="en-US" sz="2200" dirty="0">
                <a:solidFill>
                  <a:srgbClr val="724332"/>
                </a:solidFill>
                <a:latin typeface="+mn-lt"/>
              </a:rPr>
              <a:t> </a:t>
            </a:r>
            <a:r>
              <a:rPr lang="en-US" sz="2200" dirty="0" err="1">
                <a:solidFill>
                  <a:srgbClr val="724332"/>
                </a:solidFill>
                <a:latin typeface="+mn-lt"/>
              </a:rPr>
              <a:t>cấm</a:t>
            </a:r>
            <a:r>
              <a:rPr lang="en-US" sz="2200" dirty="0">
                <a:solidFill>
                  <a:srgbClr val="724332"/>
                </a:solidFill>
                <a:latin typeface="+mn-lt"/>
              </a:rPr>
              <a:t> </a:t>
            </a:r>
            <a:r>
              <a:rPr lang="en-US" sz="2200" dirty="0" err="1">
                <a:solidFill>
                  <a:srgbClr val="724332"/>
                </a:solidFill>
                <a:latin typeface="+mn-lt"/>
              </a:rPr>
              <a:t>phá</a:t>
            </a:r>
            <a:r>
              <a:rPr lang="en-US" sz="2200" dirty="0">
                <a:solidFill>
                  <a:srgbClr val="724332"/>
                </a:solidFill>
                <a:latin typeface="+mn-lt"/>
              </a:rPr>
              <a:t> </a:t>
            </a:r>
            <a:r>
              <a:rPr lang="en-US" sz="2200" dirty="0" err="1">
                <a:solidFill>
                  <a:srgbClr val="724332"/>
                </a:solidFill>
                <a:latin typeface="+mn-lt"/>
              </a:rPr>
              <a:t>rừng</a:t>
            </a:r>
            <a:r>
              <a:rPr lang="en-US" sz="2200" dirty="0">
                <a:solidFill>
                  <a:srgbClr val="724332"/>
                </a:solidFill>
                <a:latin typeface="+mn-lt"/>
              </a:rPr>
              <a:t>, </a:t>
            </a:r>
            <a:r>
              <a:rPr lang="en-US" sz="2200" dirty="0" err="1">
                <a:solidFill>
                  <a:srgbClr val="724332"/>
                </a:solidFill>
                <a:latin typeface="+mn-lt"/>
              </a:rPr>
              <a:t>săn</a:t>
            </a:r>
            <a:r>
              <a:rPr lang="en-US" sz="2200" dirty="0">
                <a:solidFill>
                  <a:srgbClr val="724332"/>
                </a:solidFill>
                <a:latin typeface="+mn-lt"/>
              </a:rPr>
              <a:t> </a:t>
            </a:r>
            <a:r>
              <a:rPr lang="en-US" sz="2200" dirty="0" err="1">
                <a:solidFill>
                  <a:srgbClr val="724332"/>
                </a:solidFill>
                <a:latin typeface="+mn-lt"/>
              </a:rPr>
              <a:t>bắt</a:t>
            </a:r>
            <a:r>
              <a:rPr lang="en-US" sz="2200" dirty="0">
                <a:solidFill>
                  <a:srgbClr val="724332"/>
                </a:solidFill>
                <a:latin typeface="+mn-lt"/>
              </a:rPr>
              <a:t> </a:t>
            </a:r>
            <a:r>
              <a:rPr lang="en-US" sz="2200" dirty="0" err="1">
                <a:solidFill>
                  <a:srgbClr val="724332"/>
                </a:solidFill>
                <a:latin typeface="+mn-lt"/>
              </a:rPr>
              <a:t>động</a:t>
            </a:r>
            <a:r>
              <a:rPr lang="en-US" sz="2200" dirty="0">
                <a:solidFill>
                  <a:srgbClr val="724332"/>
                </a:solidFill>
                <a:latin typeface="+mn-lt"/>
              </a:rPr>
              <a:t> </a:t>
            </a:r>
            <a:r>
              <a:rPr lang="en-US" sz="2200" dirty="0" err="1">
                <a:solidFill>
                  <a:srgbClr val="724332"/>
                </a:solidFill>
                <a:latin typeface="+mn-lt"/>
              </a:rPr>
              <a:t>vật</a:t>
            </a:r>
            <a:r>
              <a:rPr lang="en-US" sz="2200" dirty="0">
                <a:solidFill>
                  <a:srgbClr val="724332"/>
                </a:solidFill>
                <a:latin typeface="+mn-lt"/>
              </a:rPr>
              <a:t> </a:t>
            </a:r>
            <a:r>
              <a:rPr lang="en-US" sz="2200" dirty="0" err="1">
                <a:solidFill>
                  <a:srgbClr val="724332"/>
                </a:solidFill>
                <a:latin typeface="+mn-lt"/>
              </a:rPr>
              <a:t>quý</a:t>
            </a:r>
            <a:r>
              <a:rPr lang="en-US" sz="2200" dirty="0">
                <a:solidFill>
                  <a:srgbClr val="724332"/>
                </a:solidFill>
                <a:latin typeface="+mn-lt"/>
              </a:rPr>
              <a:t> </a:t>
            </a:r>
            <a:r>
              <a:rPr lang="en-US" sz="2200" dirty="0" err="1">
                <a:solidFill>
                  <a:srgbClr val="724332"/>
                </a:solidFill>
                <a:latin typeface="+mn-lt"/>
              </a:rPr>
              <a:t>hiếm</a:t>
            </a:r>
            <a:r>
              <a:rPr lang="en-US" sz="2200" dirty="0">
                <a:solidFill>
                  <a:srgbClr val="724332"/>
                </a:solidFill>
                <a:latin typeface="+mn-lt"/>
              </a:rPr>
              <a:t>.</a:t>
            </a:r>
          </a:p>
        </p:txBody>
      </p:sp>
      <p:sp>
        <p:nvSpPr>
          <p:cNvPr id="6" name="Google Shape;482;p40">
            <a:extLst>
              <a:ext uri="{FF2B5EF4-FFF2-40B4-BE49-F238E27FC236}">
                <a16:creationId xmlns:a16="http://schemas.microsoft.com/office/drawing/2014/main" id="{45D87F5D-3D32-4625-86D7-A3552E4DBF71}"/>
              </a:ext>
            </a:extLst>
          </p:cNvPr>
          <p:cNvSpPr txBox="1">
            <a:spLocks noGrp="1"/>
          </p:cNvSpPr>
          <p:nvPr>
            <p:ph type="title"/>
          </p:nvPr>
        </p:nvSpPr>
        <p:spPr>
          <a:xfrm>
            <a:off x="90563" y="320128"/>
            <a:ext cx="8962869"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500" b="1" dirty="0">
                <a:solidFill>
                  <a:srgbClr val="724332"/>
                </a:solidFill>
                <a:latin typeface="+mj-lt"/>
              </a:rPr>
              <a:t>MỘT SỐ BIỆN PHÁP BẢO TỒN ĐA DẠNG SINH HỌC</a:t>
            </a:r>
            <a:endParaRPr sz="2500" b="1" dirty="0">
              <a:solidFill>
                <a:srgbClr val="724332"/>
              </a:solidFill>
              <a:latin typeface="+mj-lt"/>
            </a:endParaRPr>
          </a:p>
        </p:txBody>
      </p:sp>
      <p:pic>
        <p:nvPicPr>
          <p:cNvPr id="7" name="Picture 9">
            <a:extLst>
              <a:ext uri="{FF2B5EF4-FFF2-40B4-BE49-F238E27FC236}">
                <a16:creationId xmlns:a16="http://schemas.microsoft.com/office/drawing/2014/main" id="{8E28826A-C9A3-4E93-9A84-D953BCDB7D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62133" y="3501888"/>
            <a:ext cx="2427112" cy="1641612"/>
          </a:xfrm>
          <a:prstGeom prst="rect">
            <a:avLst/>
          </a:prstGeom>
        </p:spPr>
      </p:pic>
      <p:pic>
        <p:nvPicPr>
          <p:cNvPr id="9" name="Picture 4">
            <a:extLst>
              <a:ext uri="{FF2B5EF4-FFF2-40B4-BE49-F238E27FC236}">
                <a16:creationId xmlns:a16="http://schemas.microsoft.com/office/drawing/2014/main" id="{59531BD2-888F-47AB-93B4-13CD0938500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13685" y="4177408"/>
            <a:ext cx="3639387" cy="966092"/>
          </a:xfrm>
          <a:prstGeom prst="rect">
            <a:avLst/>
          </a:prstGeom>
        </p:spPr>
      </p:pic>
    </p:spTree>
    <p:extLst>
      <p:ext uri="{BB962C8B-B14F-4D97-AF65-F5344CB8AC3E}">
        <p14:creationId xmlns:p14="http://schemas.microsoft.com/office/powerpoint/2010/main" val="605248444"/>
      </p:ext>
    </p:extLst>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300"/>
                                        <p:tgtEl>
                                          <p:spTgt spid="3">
                                            <p:txEl>
                                              <p:pRg st="0" end="0"/>
                                            </p:txEl>
                                          </p:spTgt>
                                        </p:tgtEl>
                                      </p:cBhvr>
                                    </p:animEffect>
                                    <p:anim calcmode="lin" valueType="num">
                                      <p:cBhvr>
                                        <p:cTn id="8" dur="3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3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300"/>
                                        <p:tgtEl>
                                          <p:spTgt spid="3">
                                            <p:txEl>
                                              <p:pRg st="1" end="1"/>
                                            </p:txEl>
                                          </p:spTgt>
                                        </p:tgtEl>
                                      </p:cBhvr>
                                    </p:animEffect>
                                    <p:anim calcmode="lin" valueType="num">
                                      <p:cBhvr>
                                        <p:cTn id="15" dur="3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3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300"/>
                                        <p:tgtEl>
                                          <p:spTgt spid="3">
                                            <p:txEl>
                                              <p:pRg st="2" end="2"/>
                                            </p:txEl>
                                          </p:spTgt>
                                        </p:tgtEl>
                                      </p:cBhvr>
                                    </p:animEffect>
                                    <p:anim calcmode="lin" valueType="num">
                                      <p:cBhvr>
                                        <p:cTn id="22" dur="3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3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109F9F-6AD1-41F3-A6A7-60B9E21900D3}"/>
              </a:ext>
            </a:extLst>
          </p:cNvPr>
          <p:cNvPicPr>
            <a:picLocks noChangeAspect="1"/>
          </p:cNvPicPr>
          <p:nvPr/>
        </p:nvPicPr>
        <p:blipFill>
          <a:blip r:embed="rId2"/>
          <a:stretch>
            <a:fillRect/>
          </a:stretch>
        </p:blipFill>
        <p:spPr>
          <a:xfrm>
            <a:off x="356305" y="959459"/>
            <a:ext cx="4396317" cy="2791548"/>
          </a:xfrm>
          <a:prstGeom prst="rect">
            <a:avLst/>
          </a:prstGeom>
        </p:spPr>
      </p:pic>
      <p:pic>
        <p:nvPicPr>
          <p:cNvPr id="5" name="Picture 4">
            <a:extLst>
              <a:ext uri="{FF2B5EF4-FFF2-40B4-BE49-F238E27FC236}">
                <a16:creationId xmlns:a16="http://schemas.microsoft.com/office/drawing/2014/main" id="{8B85F3AF-CFF2-4F84-A454-5725BB1491BE}"/>
              </a:ext>
            </a:extLst>
          </p:cNvPr>
          <p:cNvPicPr>
            <a:picLocks noChangeAspect="1"/>
          </p:cNvPicPr>
          <p:nvPr/>
        </p:nvPicPr>
        <p:blipFill>
          <a:blip r:embed="rId3"/>
          <a:stretch>
            <a:fillRect/>
          </a:stretch>
        </p:blipFill>
        <p:spPr>
          <a:xfrm>
            <a:off x="4809067" y="959458"/>
            <a:ext cx="3978628" cy="2791548"/>
          </a:xfrm>
          <a:prstGeom prst="rect">
            <a:avLst/>
          </a:prstGeom>
        </p:spPr>
      </p:pic>
      <p:sp>
        <p:nvSpPr>
          <p:cNvPr id="6" name="TextBox 5">
            <a:extLst>
              <a:ext uri="{FF2B5EF4-FFF2-40B4-BE49-F238E27FC236}">
                <a16:creationId xmlns:a16="http://schemas.microsoft.com/office/drawing/2014/main" id="{0682B647-00A7-4F60-B072-C228EFEFE5AF}"/>
              </a:ext>
            </a:extLst>
          </p:cNvPr>
          <p:cNvSpPr txBox="1"/>
          <p:nvPr/>
        </p:nvSpPr>
        <p:spPr>
          <a:xfrm>
            <a:off x="788752" y="4078534"/>
            <a:ext cx="7566495" cy="430887"/>
          </a:xfrm>
          <a:prstGeom prst="rect">
            <a:avLst/>
          </a:prstGeom>
          <a:noFill/>
        </p:spPr>
        <p:txBody>
          <a:bodyPr wrap="none" rtlCol="0">
            <a:spAutoFit/>
          </a:bodyPr>
          <a:lstStyle/>
          <a:p>
            <a:pPr marL="342900" indent="-342900" algn="just">
              <a:buFont typeface="Wingdings" panose="05000000000000000000" pitchFamily="2" charset="2"/>
              <a:buChar char="Ø"/>
            </a:pPr>
            <a:r>
              <a:rPr lang="en-US" sz="2200" dirty="0" err="1">
                <a:solidFill>
                  <a:srgbClr val="724332"/>
                </a:solidFill>
              </a:rPr>
              <a:t>Hoạt</a:t>
            </a:r>
            <a:r>
              <a:rPr lang="en-US" sz="2200" dirty="0">
                <a:solidFill>
                  <a:srgbClr val="724332"/>
                </a:solidFill>
              </a:rPr>
              <a:t> </a:t>
            </a:r>
            <a:r>
              <a:rPr lang="en-US" sz="2200" dirty="0" err="1">
                <a:solidFill>
                  <a:srgbClr val="724332"/>
                </a:solidFill>
              </a:rPr>
              <a:t>động</a:t>
            </a:r>
            <a:r>
              <a:rPr lang="en-US" sz="2200" dirty="0">
                <a:solidFill>
                  <a:srgbClr val="724332"/>
                </a:solidFill>
              </a:rPr>
              <a:t> </a:t>
            </a:r>
            <a:r>
              <a:rPr lang="en-US" sz="2200" dirty="0" err="1">
                <a:solidFill>
                  <a:srgbClr val="724332"/>
                </a:solidFill>
              </a:rPr>
              <a:t>trồng</a:t>
            </a:r>
            <a:r>
              <a:rPr lang="en-US" sz="2200" dirty="0">
                <a:solidFill>
                  <a:srgbClr val="724332"/>
                </a:solidFill>
              </a:rPr>
              <a:t> </a:t>
            </a:r>
            <a:r>
              <a:rPr lang="en-US" sz="2200" dirty="0" err="1">
                <a:solidFill>
                  <a:srgbClr val="724332"/>
                </a:solidFill>
              </a:rPr>
              <a:t>cây</a:t>
            </a:r>
            <a:r>
              <a:rPr lang="en-US" sz="2200" dirty="0">
                <a:solidFill>
                  <a:srgbClr val="724332"/>
                </a:solidFill>
              </a:rPr>
              <a:t> </a:t>
            </a:r>
            <a:r>
              <a:rPr lang="en-US" sz="2200" dirty="0" err="1">
                <a:solidFill>
                  <a:srgbClr val="724332"/>
                </a:solidFill>
              </a:rPr>
              <a:t>gây</a:t>
            </a:r>
            <a:r>
              <a:rPr lang="en-US" sz="2200" dirty="0">
                <a:solidFill>
                  <a:srgbClr val="724332"/>
                </a:solidFill>
              </a:rPr>
              <a:t> </a:t>
            </a:r>
            <a:r>
              <a:rPr lang="en-US" sz="2200" dirty="0" err="1">
                <a:solidFill>
                  <a:srgbClr val="724332"/>
                </a:solidFill>
              </a:rPr>
              <a:t>rừng</a:t>
            </a:r>
            <a:r>
              <a:rPr lang="en-US" sz="2200" dirty="0">
                <a:solidFill>
                  <a:srgbClr val="724332"/>
                </a:solidFill>
              </a:rPr>
              <a:t> </a:t>
            </a:r>
            <a:r>
              <a:rPr lang="en-US" sz="2200" dirty="0" err="1">
                <a:solidFill>
                  <a:srgbClr val="724332"/>
                </a:solidFill>
              </a:rPr>
              <a:t>của</a:t>
            </a:r>
            <a:r>
              <a:rPr lang="en-US" sz="2200" dirty="0">
                <a:solidFill>
                  <a:srgbClr val="724332"/>
                </a:solidFill>
              </a:rPr>
              <a:t> </a:t>
            </a:r>
            <a:r>
              <a:rPr lang="en-US" sz="2200" dirty="0" err="1">
                <a:solidFill>
                  <a:srgbClr val="724332"/>
                </a:solidFill>
              </a:rPr>
              <a:t>sinh</a:t>
            </a:r>
            <a:r>
              <a:rPr lang="en-US" sz="2200" dirty="0">
                <a:solidFill>
                  <a:srgbClr val="724332"/>
                </a:solidFill>
              </a:rPr>
              <a:t> </a:t>
            </a:r>
            <a:r>
              <a:rPr lang="en-US" sz="2200" dirty="0" err="1">
                <a:solidFill>
                  <a:srgbClr val="724332"/>
                </a:solidFill>
              </a:rPr>
              <a:t>viên</a:t>
            </a:r>
            <a:r>
              <a:rPr lang="en-US" sz="2200" dirty="0">
                <a:solidFill>
                  <a:srgbClr val="724332"/>
                </a:solidFill>
              </a:rPr>
              <a:t> </a:t>
            </a:r>
            <a:r>
              <a:rPr lang="en-US" sz="2200" dirty="0" err="1">
                <a:solidFill>
                  <a:srgbClr val="724332"/>
                </a:solidFill>
              </a:rPr>
              <a:t>tình</a:t>
            </a:r>
            <a:r>
              <a:rPr lang="en-US" sz="2200" dirty="0">
                <a:solidFill>
                  <a:srgbClr val="724332"/>
                </a:solidFill>
              </a:rPr>
              <a:t> </a:t>
            </a:r>
            <a:r>
              <a:rPr lang="en-US" sz="2200" dirty="0" err="1">
                <a:solidFill>
                  <a:srgbClr val="724332"/>
                </a:solidFill>
              </a:rPr>
              <a:t>nguyện</a:t>
            </a:r>
            <a:endParaRPr lang="en-US" sz="2200" dirty="0">
              <a:solidFill>
                <a:srgbClr val="724332"/>
              </a:solidFill>
            </a:endParaRPr>
          </a:p>
        </p:txBody>
      </p:sp>
    </p:spTree>
    <p:extLst>
      <p:ext uri="{BB962C8B-B14F-4D97-AF65-F5344CB8AC3E}">
        <p14:creationId xmlns:p14="http://schemas.microsoft.com/office/powerpoint/2010/main" val="3011010499"/>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3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3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58D768-5818-44EC-A465-C2854BD9EF23}"/>
              </a:ext>
            </a:extLst>
          </p:cNvPr>
          <p:cNvPicPr>
            <a:picLocks noChangeAspect="1"/>
          </p:cNvPicPr>
          <p:nvPr/>
        </p:nvPicPr>
        <p:blipFill>
          <a:blip r:embed="rId2"/>
          <a:stretch>
            <a:fillRect/>
          </a:stretch>
        </p:blipFill>
        <p:spPr>
          <a:xfrm>
            <a:off x="311150" y="285220"/>
            <a:ext cx="4650940" cy="2976228"/>
          </a:xfrm>
          <a:prstGeom prst="rect">
            <a:avLst/>
          </a:prstGeom>
        </p:spPr>
      </p:pic>
      <p:pic>
        <p:nvPicPr>
          <p:cNvPr id="6" name="Picture 5">
            <a:extLst>
              <a:ext uri="{FF2B5EF4-FFF2-40B4-BE49-F238E27FC236}">
                <a16:creationId xmlns:a16="http://schemas.microsoft.com/office/drawing/2014/main" id="{94940FD2-2D35-4D24-B887-9BA3AB1B99B2}"/>
              </a:ext>
            </a:extLst>
          </p:cNvPr>
          <p:cNvPicPr>
            <a:picLocks noChangeAspect="1"/>
          </p:cNvPicPr>
          <p:nvPr/>
        </p:nvPicPr>
        <p:blipFill>
          <a:blip r:embed="rId3"/>
          <a:stretch>
            <a:fillRect/>
          </a:stretch>
        </p:blipFill>
        <p:spPr>
          <a:xfrm>
            <a:off x="4180432" y="1968325"/>
            <a:ext cx="4652417" cy="2889955"/>
          </a:xfrm>
          <a:prstGeom prst="rect">
            <a:avLst/>
          </a:prstGeom>
        </p:spPr>
      </p:pic>
      <p:sp>
        <p:nvSpPr>
          <p:cNvPr id="7" name="TextBox 6">
            <a:extLst>
              <a:ext uri="{FF2B5EF4-FFF2-40B4-BE49-F238E27FC236}">
                <a16:creationId xmlns:a16="http://schemas.microsoft.com/office/drawing/2014/main" id="{75B982F5-DFF3-4814-97FE-2AA707BEDAF0}"/>
              </a:ext>
            </a:extLst>
          </p:cNvPr>
          <p:cNvSpPr txBox="1"/>
          <p:nvPr/>
        </p:nvSpPr>
        <p:spPr>
          <a:xfrm>
            <a:off x="100205" y="4088839"/>
            <a:ext cx="4001205" cy="769441"/>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rgbClr val="724332"/>
                </a:solidFill>
              </a:rPr>
              <a:t>Vườn</a:t>
            </a:r>
            <a:r>
              <a:rPr lang="en-US" sz="2200" dirty="0">
                <a:solidFill>
                  <a:srgbClr val="724332"/>
                </a:solidFill>
              </a:rPr>
              <a:t> </a:t>
            </a:r>
            <a:r>
              <a:rPr lang="en-US" sz="2200" dirty="0" err="1">
                <a:solidFill>
                  <a:srgbClr val="724332"/>
                </a:solidFill>
              </a:rPr>
              <a:t>quốc</a:t>
            </a:r>
            <a:r>
              <a:rPr lang="en-US" sz="2200" dirty="0">
                <a:solidFill>
                  <a:srgbClr val="724332"/>
                </a:solidFill>
              </a:rPr>
              <a:t> </a:t>
            </a:r>
            <a:r>
              <a:rPr lang="en-US" sz="2200" dirty="0" err="1">
                <a:solidFill>
                  <a:srgbClr val="724332"/>
                </a:solidFill>
              </a:rPr>
              <a:t>gia</a:t>
            </a:r>
            <a:r>
              <a:rPr lang="en-US" sz="2200" dirty="0">
                <a:solidFill>
                  <a:srgbClr val="724332"/>
                </a:solidFill>
              </a:rPr>
              <a:t> </a:t>
            </a:r>
            <a:r>
              <a:rPr lang="en-US" sz="2200" dirty="0" err="1">
                <a:solidFill>
                  <a:srgbClr val="724332"/>
                </a:solidFill>
              </a:rPr>
              <a:t>Phong</a:t>
            </a:r>
            <a:r>
              <a:rPr lang="en-US" sz="2200" dirty="0">
                <a:solidFill>
                  <a:srgbClr val="724332"/>
                </a:solidFill>
              </a:rPr>
              <a:t> </a:t>
            </a:r>
            <a:r>
              <a:rPr lang="en-US" sz="2200" dirty="0" err="1">
                <a:solidFill>
                  <a:srgbClr val="724332"/>
                </a:solidFill>
              </a:rPr>
              <a:t>Nha</a:t>
            </a:r>
            <a:r>
              <a:rPr lang="en-US" sz="2200" dirty="0">
                <a:solidFill>
                  <a:srgbClr val="724332"/>
                </a:solidFill>
              </a:rPr>
              <a:t> - </a:t>
            </a:r>
            <a:r>
              <a:rPr lang="en-US" sz="2200" dirty="0" err="1">
                <a:solidFill>
                  <a:srgbClr val="724332"/>
                </a:solidFill>
              </a:rPr>
              <a:t>Kẻ</a:t>
            </a:r>
            <a:r>
              <a:rPr lang="en-US" sz="2200" dirty="0">
                <a:solidFill>
                  <a:srgbClr val="724332"/>
                </a:solidFill>
              </a:rPr>
              <a:t> </a:t>
            </a:r>
            <a:r>
              <a:rPr lang="en-US" sz="2200" dirty="0" err="1">
                <a:solidFill>
                  <a:srgbClr val="724332"/>
                </a:solidFill>
              </a:rPr>
              <a:t>Bàng</a:t>
            </a:r>
            <a:endParaRPr lang="en-US" sz="2200" dirty="0">
              <a:solidFill>
                <a:srgbClr val="724332"/>
              </a:solidFill>
            </a:endParaRPr>
          </a:p>
        </p:txBody>
      </p:sp>
      <p:sp>
        <p:nvSpPr>
          <p:cNvPr id="8" name="TextBox 7">
            <a:extLst>
              <a:ext uri="{FF2B5EF4-FFF2-40B4-BE49-F238E27FC236}">
                <a16:creationId xmlns:a16="http://schemas.microsoft.com/office/drawing/2014/main" id="{2D084F30-2735-4E35-8B6E-2E8EBD5E06F1}"/>
              </a:ext>
            </a:extLst>
          </p:cNvPr>
          <p:cNvSpPr txBox="1"/>
          <p:nvPr/>
        </p:nvSpPr>
        <p:spPr>
          <a:xfrm>
            <a:off x="4806515" y="1342447"/>
            <a:ext cx="4181910"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rgbClr val="724332"/>
                </a:solidFill>
              </a:rPr>
              <a:t>Vườn</a:t>
            </a:r>
            <a:r>
              <a:rPr lang="en-US" sz="2200" dirty="0">
                <a:solidFill>
                  <a:srgbClr val="724332"/>
                </a:solidFill>
              </a:rPr>
              <a:t> </a:t>
            </a:r>
            <a:r>
              <a:rPr lang="en-US" sz="2200" dirty="0" err="1">
                <a:solidFill>
                  <a:srgbClr val="724332"/>
                </a:solidFill>
              </a:rPr>
              <a:t>quốc</a:t>
            </a:r>
            <a:r>
              <a:rPr lang="en-US" sz="2200" dirty="0">
                <a:solidFill>
                  <a:srgbClr val="724332"/>
                </a:solidFill>
              </a:rPr>
              <a:t> </a:t>
            </a:r>
            <a:r>
              <a:rPr lang="en-US" sz="2200" dirty="0" err="1">
                <a:solidFill>
                  <a:srgbClr val="724332"/>
                </a:solidFill>
              </a:rPr>
              <a:t>gia</a:t>
            </a:r>
            <a:r>
              <a:rPr lang="en-US" sz="2200" dirty="0">
                <a:solidFill>
                  <a:srgbClr val="724332"/>
                </a:solidFill>
              </a:rPr>
              <a:t> </a:t>
            </a:r>
            <a:r>
              <a:rPr lang="en-US" sz="2200" dirty="0" err="1">
                <a:solidFill>
                  <a:srgbClr val="724332"/>
                </a:solidFill>
              </a:rPr>
              <a:t>Cúc</a:t>
            </a:r>
            <a:r>
              <a:rPr lang="en-US" sz="2200" dirty="0">
                <a:solidFill>
                  <a:srgbClr val="724332"/>
                </a:solidFill>
              </a:rPr>
              <a:t> </a:t>
            </a:r>
            <a:r>
              <a:rPr lang="en-US" sz="2200" dirty="0" err="1">
                <a:solidFill>
                  <a:srgbClr val="724332"/>
                </a:solidFill>
              </a:rPr>
              <a:t>Phương</a:t>
            </a:r>
            <a:endParaRPr lang="en-US" sz="2200" dirty="0">
              <a:solidFill>
                <a:srgbClr val="724332"/>
              </a:solidFill>
            </a:endParaRPr>
          </a:p>
        </p:txBody>
      </p:sp>
    </p:spTree>
    <p:extLst>
      <p:ext uri="{BB962C8B-B14F-4D97-AF65-F5344CB8AC3E}">
        <p14:creationId xmlns:p14="http://schemas.microsoft.com/office/powerpoint/2010/main" val="2602942115"/>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3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3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3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42;p38">
            <a:extLst>
              <a:ext uri="{FF2B5EF4-FFF2-40B4-BE49-F238E27FC236}">
                <a16:creationId xmlns:a16="http://schemas.microsoft.com/office/drawing/2014/main" id="{E63F1D15-4539-4061-AADF-C80727A0B9CB}"/>
              </a:ext>
            </a:extLst>
          </p:cNvPr>
          <p:cNvSpPr txBox="1">
            <a:spLocks/>
          </p:cNvSpPr>
          <p:nvPr/>
        </p:nvSpPr>
        <p:spPr>
          <a:xfrm>
            <a:off x="553244" y="389426"/>
            <a:ext cx="8037512" cy="57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200" b="1" dirty="0">
                <a:solidFill>
                  <a:srgbClr val="724332"/>
                </a:solidFill>
                <a:latin typeface="+mj-lt"/>
              </a:rPr>
              <a:t>LUYỆN TẬP</a:t>
            </a:r>
          </a:p>
        </p:txBody>
      </p:sp>
      <p:sp>
        <p:nvSpPr>
          <p:cNvPr id="10" name="TextBox 9">
            <a:extLst>
              <a:ext uri="{FF2B5EF4-FFF2-40B4-BE49-F238E27FC236}">
                <a16:creationId xmlns:a16="http://schemas.microsoft.com/office/drawing/2014/main" id="{AF40C73A-3848-441C-8E21-E737B84F5991}"/>
              </a:ext>
            </a:extLst>
          </p:cNvPr>
          <p:cNvSpPr txBox="1"/>
          <p:nvPr/>
        </p:nvSpPr>
        <p:spPr>
          <a:xfrm>
            <a:off x="756354" y="1230310"/>
            <a:ext cx="8116713" cy="537391"/>
          </a:xfrm>
          <a:prstGeom prst="rect">
            <a:avLst/>
          </a:prstGeom>
          <a:noFill/>
        </p:spPr>
        <p:txBody>
          <a:bodyPr wrap="square" rtlCol="0">
            <a:spAutoFit/>
          </a:bodyPr>
          <a:lstStyle/>
          <a:p>
            <a:pPr>
              <a:lnSpc>
                <a:spcPct val="150000"/>
              </a:lnSpc>
            </a:pPr>
            <a:r>
              <a:rPr lang="en-US" sz="2200" dirty="0" err="1">
                <a:solidFill>
                  <a:srgbClr val="724332"/>
                </a:solidFill>
              </a:rPr>
              <a:t>Câu</a:t>
            </a:r>
            <a:r>
              <a:rPr lang="en-US" sz="2200" dirty="0">
                <a:solidFill>
                  <a:srgbClr val="724332"/>
                </a:solidFill>
              </a:rPr>
              <a:t> 1: </a:t>
            </a:r>
            <a:r>
              <a:rPr lang="en-US" sz="2200" dirty="0" err="1">
                <a:solidFill>
                  <a:srgbClr val="724332"/>
                </a:solidFill>
                <a:latin typeface="+mj-lt"/>
              </a:rPr>
              <a:t>Đa</a:t>
            </a:r>
            <a:r>
              <a:rPr lang="en-US" sz="2200" dirty="0">
                <a:solidFill>
                  <a:srgbClr val="724332"/>
                </a:solidFill>
                <a:latin typeface="+mj-lt"/>
              </a:rPr>
              <a:t> </a:t>
            </a:r>
            <a:r>
              <a:rPr lang="en-US" sz="2200" dirty="0" err="1">
                <a:solidFill>
                  <a:srgbClr val="724332"/>
                </a:solidFill>
                <a:latin typeface="+mj-lt"/>
              </a:rPr>
              <a:t>dạng</a:t>
            </a:r>
            <a:r>
              <a:rPr lang="en-US" sz="2200" dirty="0">
                <a:solidFill>
                  <a:srgbClr val="724332"/>
                </a:solidFill>
                <a:latin typeface="+mj-lt"/>
              </a:rPr>
              <a:t> </a:t>
            </a:r>
            <a:r>
              <a:rPr lang="en-US" sz="2200" dirty="0" err="1">
                <a:solidFill>
                  <a:srgbClr val="724332"/>
                </a:solidFill>
                <a:latin typeface="+mj-lt"/>
              </a:rPr>
              <a:t>sinh</a:t>
            </a:r>
            <a:r>
              <a:rPr lang="en-US" sz="2200" dirty="0">
                <a:solidFill>
                  <a:srgbClr val="724332"/>
                </a:solidFill>
                <a:latin typeface="+mj-lt"/>
              </a:rPr>
              <a:t> </a:t>
            </a:r>
            <a:r>
              <a:rPr lang="en-US" sz="2200" dirty="0" err="1">
                <a:solidFill>
                  <a:srgbClr val="724332"/>
                </a:solidFill>
                <a:latin typeface="+mj-lt"/>
              </a:rPr>
              <a:t>học</a:t>
            </a:r>
            <a:r>
              <a:rPr lang="en-US" sz="2200" dirty="0">
                <a:solidFill>
                  <a:srgbClr val="724332"/>
                </a:solidFill>
                <a:latin typeface="+mj-lt"/>
              </a:rPr>
              <a:t> </a:t>
            </a:r>
            <a:r>
              <a:rPr lang="en-US" sz="2200" dirty="0" err="1">
                <a:solidFill>
                  <a:srgbClr val="724332"/>
                </a:solidFill>
                <a:latin typeface="+mj-lt"/>
              </a:rPr>
              <a:t>không</a:t>
            </a:r>
            <a:r>
              <a:rPr lang="en-US" sz="2200" dirty="0">
                <a:solidFill>
                  <a:srgbClr val="724332"/>
                </a:solidFill>
                <a:latin typeface="+mj-lt"/>
              </a:rPr>
              <a:t> </a:t>
            </a:r>
            <a:r>
              <a:rPr lang="en-US" sz="2200" dirty="0" err="1">
                <a:solidFill>
                  <a:srgbClr val="724332"/>
                </a:solidFill>
                <a:latin typeface="+mj-lt"/>
              </a:rPr>
              <a:t>biểu</a:t>
            </a:r>
            <a:r>
              <a:rPr lang="en-US" sz="2200" dirty="0">
                <a:solidFill>
                  <a:srgbClr val="724332"/>
                </a:solidFill>
                <a:latin typeface="+mj-lt"/>
              </a:rPr>
              <a:t> </a:t>
            </a:r>
            <a:r>
              <a:rPr lang="en-US" sz="2200" dirty="0" err="1">
                <a:solidFill>
                  <a:srgbClr val="724332"/>
                </a:solidFill>
                <a:latin typeface="+mj-lt"/>
              </a:rPr>
              <a:t>thị</a:t>
            </a:r>
            <a:r>
              <a:rPr lang="en-US" sz="2200" dirty="0">
                <a:solidFill>
                  <a:srgbClr val="724332"/>
                </a:solidFill>
                <a:latin typeface="+mj-lt"/>
              </a:rPr>
              <a:t> ở </a:t>
            </a:r>
            <a:r>
              <a:rPr lang="en-US" sz="2200" dirty="0" err="1">
                <a:solidFill>
                  <a:srgbClr val="724332"/>
                </a:solidFill>
                <a:latin typeface="+mj-lt"/>
              </a:rPr>
              <a:t>tiêu</a:t>
            </a:r>
            <a:r>
              <a:rPr lang="en-US" sz="2200" dirty="0">
                <a:solidFill>
                  <a:srgbClr val="724332"/>
                </a:solidFill>
                <a:latin typeface="+mj-lt"/>
              </a:rPr>
              <a:t> </a:t>
            </a:r>
            <a:r>
              <a:rPr lang="en-US" sz="2200" dirty="0" err="1">
                <a:solidFill>
                  <a:srgbClr val="724332"/>
                </a:solidFill>
                <a:latin typeface="+mj-lt"/>
              </a:rPr>
              <a:t>chí</a:t>
            </a:r>
            <a:r>
              <a:rPr lang="en-US" sz="2200" dirty="0">
                <a:solidFill>
                  <a:srgbClr val="724332"/>
                </a:solidFill>
                <a:latin typeface="+mj-lt"/>
              </a:rPr>
              <a:t> </a:t>
            </a:r>
            <a:r>
              <a:rPr lang="en-US" sz="2200" dirty="0" err="1">
                <a:solidFill>
                  <a:srgbClr val="724332"/>
                </a:solidFill>
                <a:latin typeface="+mj-lt"/>
              </a:rPr>
              <a:t>nào</a:t>
            </a:r>
            <a:r>
              <a:rPr lang="en-US" sz="2200" dirty="0">
                <a:solidFill>
                  <a:srgbClr val="724332"/>
                </a:solidFill>
                <a:latin typeface="+mj-lt"/>
              </a:rPr>
              <a:t> </a:t>
            </a:r>
            <a:r>
              <a:rPr lang="en-US" sz="2200" dirty="0" err="1">
                <a:solidFill>
                  <a:srgbClr val="724332"/>
                </a:solidFill>
                <a:latin typeface="+mj-lt"/>
              </a:rPr>
              <a:t>sau</a:t>
            </a:r>
            <a:r>
              <a:rPr lang="en-US" sz="2200" dirty="0">
                <a:solidFill>
                  <a:srgbClr val="724332"/>
                </a:solidFill>
                <a:latin typeface="+mj-lt"/>
              </a:rPr>
              <a:t> </a:t>
            </a:r>
            <a:r>
              <a:rPr lang="en-US" sz="2200" dirty="0" err="1">
                <a:solidFill>
                  <a:srgbClr val="724332"/>
                </a:solidFill>
                <a:latin typeface="+mj-lt"/>
              </a:rPr>
              <a:t>đây</a:t>
            </a:r>
            <a:r>
              <a:rPr lang="en-US" sz="2200" dirty="0">
                <a:solidFill>
                  <a:srgbClr val="724332"/>
                </a:solidFill>
                <a:latin typeface="+mj-lt"/>
              </a:rPr>
              <a:t>?</a:t>
            </a:r>
          </a:p>
        </p:txBody>
      </p:sp>
      <p:sp>
        <p:nvSpPr>
          <p:cNvPr id="11" name="Arrow: Pentagon 10">
            <a:extLst>
              <a:ext uri="{FF2B5EF4-FFF2-40B4-BE49-F238E27FC236}">
                <a16:creationId xmlns:a16="http://schemas.microsoft.com/office/drawing/2014/main" id="{515B98D9-9D41-4A72-9260-5A1CE1F84700}"/>
              </a:ext>
            </a:extLst>
          </p:cNvPr>
          <p:cNvSpPr/>
          <p:nvPr/>
        </p:nvSpPr>
        <p:spPr>
          <a:xfrm>
            <a:off x="975821" y="2424807"/>
            <a:ext cx="3325248" cy="501002"/>
          </a:xfrm>
          <a:prstGeom prst="homePlate">
            <a:avLst/>
          </a:prstGeom>
          <a:solidFill>
            <a:schemeClr val="tx2"/>
          </a:solidFill>
          <a:ln w="38100">
            <a:solidFill>
              <a:srgbClr val="916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724332"/>
                </a:solidFill>
              </a:rPr>
              <a:t>A. </a:t>
            </a:r>
            <a:r>
              <a:rPr lang="en-US" sz="2200" dirty="0" err="1">
                <a:solidFill>
                  <a:srgbClr val="724332"/>
                </a:solidFill>
              </a:rPr>
              <a:t>Số</a:t>
            </a:r>
            <a:r>
              <a:rPr lang="en-US" sz="2200" dirty="0">
                <a:solidFill>
                  <a:srgbClr val="724332"/>
                </a:solidFill>
              </a:rPr>
              <a:t> </a:t>
            </a:r>
            <a:r>
              <a:rPr lang="en-US" sz="2200" dirty="0" err="1">
                <a:solidFill>
                  <a:srgbClr val="724332"/>
                </a:solidFill>
              </a:rPr>
              <a:t>lượng</a:t>
            </a:r>
            <a:r>
              <a:rPr lang="en-US" sz="2200" dirty="0">
                <a:solidFill>
                  <a:srgbClr val="724332"/>
                </a:solidFill>
              </a:rPr>
              <a:t> </a:t>
            </a:r>
            <a:r>
              <a:rPr lang="en-US" sz="2200" dirty="0" err="1">
                <a:solidFill>
                  <a:srgbClr val="724332"/>
                </a:solidFill>
              </a:rPr>
              <a:t>loài</a:t>
            </a:r>
            <a:endParaRPr lang="en-US" sz="2200" dirty="0">
              <a:solidFill>
                <a:srgbClr val="724332"/>
              </a:solidFill>
            </a:endParaRPr>
          </a:p>
        </p:txBody>
      </p:sp>
      <p:sp>
        <p:nvSpPr>
          <p:cNvPr id="12" name="Arrow: Pentagon 11">
            <a:extLst>
              <a:ext uri="{FF2B5EF4-FFF2-40B4-BE49-F238E27FC236}">
                <a16:creationId xmlns:a16="http://schemas.microsoft.com/office/drawing/2014/main" id="{F7708972-B20B-4FD0-B705-ECA635AA5D5E}"/>
              </a:ext>
            </a:extLst>
          </p:cNvPr>
          <p:cNvSpPr/>
          <p:nvPr/>
        </p:nvSpPr>
        <p:spPr>
          <a:xfrm>
            <a:off x="975821" y="3464578"/>
            <a:ext cx="3325249" cy="501002"/>
          </a:xfrm>
          <a:prstGeom prst="homePlate">
            <a:avLst/>
          </a:prstGeom>
          <a:solidFill>
            <a:schemeClr val="tx2"/>
          </a:solidFill>
          <a:ln w="38100">
            <a:solidFill>
              <a:srgbClr val="916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724332"/>
                </a:solidFill>
              </a:rPr>
              <a:t>B. </a:t>
            </a:r>
            <a:r>
              <a:rPr lang="en-US" sz="2200" dirty="0" err="1">
                <a:solidFill>
                  <a:srgbClr val="724332"/>
                </a:solidFill>
              </a:rPr>
              <a:t>Số</a:t>
            </a:r>
            <a:r>
              <a:rPr lang="en-US" sz="2200" dirty="0">
                <a:solidFill>
                  <a:srgbClr val="724332"/>
                </a:solidFill>
              </a:rPr>
              <a:t> </a:t>
            </a:r>
            <a:r>
              <a:rPr lang="en-US" sz="2200" dirty="0" err="1">
                <a:solidFill>
                  <a:srgbClr val="724332"/>
                </a:solidFill>
              </a:rPr>
              <a:t>lượng</a:t>
            </a:r>
            <a:r>
              <a:rPr lang="en-US" sz="2200" dirty="0">
                <a:solidFill>
                  <a:srgbClr val="724332"/>
                </a:solidFill>
              </a:rPr>
              <a:t> </a:t>
            </a:r>
            <a:r>
              <a:rPr lang="en-US" sz="2200" dirty="0" err="1">
                <a:solidFill>
                  <a:srgbClr val="724332"/>
                </a:solidFill>
              </a:rPr>
              <a:t>cá</a:t>
            </a:r>
            <a:r>
              <a:rPr lang="en-US" sz="2200" dirty="0">
                <a:solidFill>
                  <a:srgbClr val="724332"/>
                </a:solidFill>
              </a:rPr>
              <a:t> </a:t>
            </a:r>
            <a:r>
              <a:rPr lang="en-US" sz="2200" dirty="0" err="1">
                <a:solidFill>
                  <a:srgbClr val="724332"/>
                </a:solidFill>
              </a:rPr>
              <a:t>thể</a:t>
            </a:r>
            <a:endParaRPr lang="en-US" sz="2200" dirty="0">
              <a:solidFill>
                <a:srgbClr val="724332"/>
              </a:solidFill>
            </a:endParaRPr>
          </a:p>
        </p:txBody>
      </p:sp>
      <p:sp>
        <p:nvSpPr>
          <p:cNvPr id="13" name="Arrow: Pentagon 12">
            <a:extLst>
              <a:ext uri="{FF2B5EF4-FFF2-40B4-BE49-F238E27FC236}">
                <a16:creationId xmlns:a16="http://schemas.microsoft.com/office/drawing/2014/main" id="{0E98DA1F-20A9-4155-BAB4-3C78DC8FC46F}"/>
              </a:ext>
            </a:extLst>
          </p:cNvPr>
          <p:cNvSpPr/>
          <p:nvPr/>
        </p:nvSpPr>
        <p:spPr>
          <a:xfrm>
            <a:off x="5045134" y="3464579"/>
            <a:ext cx="3325248" cy="501001"/>
          </a:xfrm>
          <a:prstGeom prst="homePlate">
            <a:avLst/>
          </a:prstGeom>
          <a:solidFill>
            <a:schemeClr val="tx2"/>
          </a:solidFill>
          <a:ln w="38100">
            <a:solidFill>
              <a:srgbClr val="916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724332"/>
                </a:solidFill>
              </a:rPr>
              <a:t>D. </a:t>
            </a:r>
            <a:r>
              <a:rPr lang="en-US" sz="2200" dirty="0" err="1">
                <a:solidFill>
                  <a:srgbClr val="724332"/>
                </a:solidFill>
              </a:rPr>
              <a:t>Đặc</a:t>
            </a:r>
            <a:r>
              <a:rPr lang="en-US" sz="2200" dirty="0">
                <a:solidFill>
                  <a:srgbClr val="724332"/>
                </a:solidFill>
              </a:rPr>
              <a:t> </a:t>
            </a:r>
            <a:r>
              <a:rPr lang="en-US" sz="2200" dirty="0" err="1">
                <a:solidFill>
                  <a:srgbClr val="724332"/>
                </a:solidFill>
              </a:rPr>
              <a:t>điểm</a:t>
            </a:r>
            <a:r>
              <a:rPr lang="en-US" sz="2200" dirty="0">
                <a:solidFill>
                  <a:srgbClr val="724332"/>
                </a:solidFill>
              </a:rPr>
              <a:t> </a:t>
            </a:r>
            <a:r>
              <a:rPr lang="en-US" sz="2200" dirty="0" err="1">
                <a:solidFill>
                  <a:srgbClr val="724332"/>
                </a:solidFill>
              </a:rPr>
              <a:t>hình</a:t>
            </a:r>
            <a:r>
              <a:rPr lang="en-US" sz="2200" dirty="0">
                <a:solidFill>
                  <a:srgbClr val="724332"/>
                </a:solidFill>
              </a:rPr>
              <a:t> </a:t>
            </a:r>
            <a:r>
              <a:rPr lang="en-US" sz="2200" dirty="0" err="1">
                <a:solidFill>
                  <a:srgbClr val="724332"/>
                </a:solidFill>
              </a:rPr>
              <a:t>thái</a:t>
            </a:r>
            <a:endParaRPr lang="en-US" sz="2200" dirty="0">
              <a:solidFill>
                <a:srgbClr val="724332"/>
              </a:solidFill>
            </a:endParaRPr>
          </a:p>
        </p:txBody>
      </p:sp>
      <p:sp>
        <p:nvSpPr>
          <p:cNvPr id="14" name="Arrow: Pentagon 13">
            <a:extLst>
              <a:ext uri="{FF2B5EF4-FFF2-40B4-BE49-F238E27FC236}">
                <a16:creationId xmlns:a16="http://schemas.microsoft.com/office/drawing/2014/main" id="{116BD0F4-DBBB-4115-A66F-06EED3F061A6}"/>
              </a:ext>
            </a:extLst>
          </p:cNvPr>
          <p:cNvSpPr/>
          <p:nvPr/>
        </p:nvSpPr>
        <p:spPr>
          <a:xfrm>
            <a:off x="5045134" y="2424807"/>
            <a:ext cx="3325248" cy="501001"/>
          </a:xfrm>
          <a:prstGeom prst="homePlate">
            <a:avLst/>
          </a:prstGeom>
          <a:solidFill>
            <a:schemeClr val="tx2"/>
          </a:solidFill>
          <a:ln w="38100">
            <a:solidFill>
              <a:srgbClr val="916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724332"/>
                </a:solidFill>
              </a:rPr>
              <a:t>C. </a:t>
            </a:r>
            <a:r>
              <a:rPr lang="en-US" sz="2200" dirty="0" err="1">
                <a:solidFill>
                  <a:srgbClr val="724332"/>
                </a:solidFill>
              </a:rPr>
              <a:t>Môi</a:t>
            </a:r>
            <a:r>
              <a:rPr lang="en-US" sz="2200" dirty="0">
                <a:solidFill>
                  <a:srgbClr val="724332"/>
                </a:solidFill>
              </a:rPr>
              <a:t> </a:t>
            </a:r>
            <a:r>
              <a:rPr lang="en-US" sz="2200" dirty="0" err="1">
                <a:solidFill>
                  <a:srgbClr val="724332"/>
                </a:solidFill>
              </a:rPr>
              <a:t>trường</a:t>
            </a:r>
            <a:r>
              <a:rPr lang="en-US" sz="2200" dirty="0">
                <a:solidFill>
                  <a:srgbClr val="724332"/>
                </a:solidFill>
              </a:rPr>
              <a:t> </a:t>
            </a:r>
            <a:r>
              <a:rPr lang="en-US" sz="2200" dirty="0" err="1">
                <a:solidFill>
                  <a:srgbClr val="724332"/>
                </a:solidFill>
              </a:rPr>
              <a:t>sống</a:t>
            </a:r>
            <a:r>
              <a:rPr lang="en-US" sz="2200" dirty="0">
                <a:solidFill>
                  <a:srgbClr val="724332"/>
                </a:solidFill>
              </a:rPr>
              <a:t> </a:t>
            </a:r>
          </a:p>
        </p:txBody>
      </p:sp>
      <p:sp>
        <p:nvSpPr>
          <p:cNvPr id="15" name="Arrow: Pentagon 14">
            <a:extLst>
              <a:ext uri="{FF2B5EF4-FFF2-40B4-BE49-F238E27FC236}">
                <a16:creationId xmlns:a16="http://schemas.microsoft.com/office/drawing/2014/main" id="{85A0EBB1-AABC-4F71-ADBE-7CDCD448672B}"/>
              </a:ext>
            </a:extLst>
          </p:cNvPr>
          <p:cNvSpPr/>
          <p:nvPr/>
        </p:nvSpPr>
        <p:spPr>
          <a:xfrm>
            <a:off x="5045134" y="3464578"/>
            <a:ext cx="3325248" cy="501001"/>
          </a:xfrm>
          <a:prstGeom prst="homePlate">
            <a:avLst/>
          </a:prstGeom>
          <a:solidFill>
            <a:srgbClr val="91612F"/>
          </a:solidFill>
          <a:ln w="38100">
            <a:solidFill>
              <a:srgbClr val="916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rPr>
              <a:t>D. </a:t>
            </a:r>
            <a:r>
              <a:rPr lang="en-US" sz="2200" dirty="0" err="1">
                <a:solidFill>
                  <a:schemeClr val="bg1"/>
                </a:solidFill>
              </a:rPr>
              <a:t>Đặc</a:t>
            </a:r>
            <a:r>
              <a:rPr lang="en-US" sz="2200" dirty="0">
                <a:solidFill>
                  <a:schemeClr val="bg1"/>
                </a:solidFill>
              </a:rPr>
              <a:t> </a:t>
            </a:r>
            <a:r>
              <a:rPr lang="en-US" sz="2200" dirty="0" err="1">
                <a:solidFill>
                  <a:schemeClr val="bg1"/>
                </a:solidFill>
              </a:rPr>
              <a:t>điểm</a:t>
            </a:r>
            <a:r>
              <a:rPr lang="en-US" sz="2200" dirty="0">
                <a:solidFill>
                  <a:schemeClr val="bg1"/>
                </a:solidFill>
              </a:rPr>
              <a:t> </a:t>
            </a:r>
            <a:r>
              <a:rPr lang="en-US" sz="2200" dirty="0" err="1">
                <a:solidFill>
                  <a:schemeClr val="bg1"/>
                </a:solidFill>
              </a:rPr>
              <a:t>hình</a:t>
            </a:r>
            <a:r>
              <a:rPr lang="en-US" sz="2200" dirty="0">
                <a:solidFill>
                  <a:schemeClr val="bg1"/>
                </a:solidFill>
              </a:rPr>
              <a:t> </a:t>
            </a:r>
            <a:r>
              <a:rPr lang="en-US" sz="2200" dirty="0" err="1">
                <a:solidFill>
                  <a:schemeClr val="bg1"/>
                </a:solidFill>
              </a:rPr>
              <a:t>thái</a:t>
            </a:r>
            <a:endParaRPr lang="en-US" sz="2200" dirty="0">
              <a:solidFill>
                <a:schemeClr val="bg1"/>
              </a:solidFill>
            </a:endParaRPr>
          </a:p>
        </p:txBody>
      </p:sp>
    </p:spTree>
    <p:extLst>
      <p:ext uri="{BB962C8B-B14F-4D97-AF65-F5344CB8AC3E}">
        <p14:creationId xmlns:p14="http://schemas.microsoft.com/office/powerpoint/2010/main" val="429237968"/>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3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3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3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3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3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3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2" grpId="0" animBg="1"/>
      <p:bldP spid="13" grpId="0" animBg="1"/>
      <p:bldP spid="14"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42;p38">
            <a:extLst>
              <a:ext uri="{FF2B5EF4-FFF2-40B4-BE49-F238E27FC236}">
                <a16:creationId xmlns:a16="http://schemas.microsoft.com/office/drawing/2014/main" id="{E63F1D15-4539-4061-AADF-C80727A0B9CB}"/>
              </a:ext>
            </a:extLst>
          </p:cNvPr>
          <p:cNvSpPr txBox="1">
            <a:spLocks/>
          </p:cNvSpPr>
          <p:nvPr/>
        </p:nvSpPr>
        <p:spPr>
          <a:xfrm>
            <a:off x="553243" y="310754"/>
            <a:ext cx="8037512" cy="57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200" b="1" dirty="0">
                <a:solidFill>
                  <a:srgbClr val="724332"/>
                </a:solidFill>
                <a:latin typeface="+mj-lt"/>
              </a:rPr>
              <a:t>LUYỆN TẬP</a:t>
            </a:r>
          </a:p>
        </p:txBody>
      </p:sp>
      <p:sp>
        <p:nvSpPr>
          <p:cNvPr id="10" name="TextBox 9">
            <a:extLst>
              <a:ext uri="{FF2B5EF4-FFF2-40B4-BE49-F238E27FC236}">
                <a16:creationId xmlns:a16="http://schemas.microsoft.com/office/drawing/2014/main" id="{AF40C73A-3848-441C-8E21-E737B84F5991}"/>
              </a:ext>
            </a:extLst>
          </p:cNvPr>
          <p:cNvSpPr txBox="1"/>
          <p:nvPr/>
        </p:nvSpPr>
        <p:spPr>
          <a:xfrm>
            <a:off x="970843" y="984512"/>
            <a:ext cx="7202312" cy="1045223"/>
          </a:xfrm>
          <a:prstGeom prst="rect">
            <a:avLst/>
          </a:prstGeom>
          <a:noFill/>
        </p:spPr>
        <p:txBody>
          <a:bodyPr wrap="square" rtlCol="0">
            <a:spAutoFit/>
          </a:bodyPr>
          <a:lstStyle/>
          <a:p>
            <a:pPr algn="just">
              <a:lnSpc>
                <a:spcPct val="150000"/>
              </a:lnSpc>
            </a:pPr>
            <a:r>
              <a:rPr lang="en-US" sz="2200" dirty="0" err="1">
                <a:solidFill>
                  <a:srgbClr val="724332"/>
                </a:solidFill>
              </a:rPr>
              <a:t>Câu</a:t>
            </a:r>
            <a:r>
              <a:rPr lang="en-US" sz="2200" dirty="0">
                <a:solidFill>
                  <a:srgbClr val="724332"/>
                </a:solidFill>
              </a:rPr>
              <a:t> 2: </a:t>
            </a:r>
            <a:r>
              <a:rPr lang="en-US" sz="2200" dirty="0" err="1">
                <a:solidFill>
                  <a:srgbClr val="724332"/>
                </a:solidFill>
              </a:rPr>
              <a:t>Đâu</a:t>
            </a:r>
            <a:r>
              <a:rPr lang="en-US" sz="2200" dirty="0">
                <a:solidFill>
                  <a:srgbClr val="724332"/>
                </a:solidFill>
              </a:rPr>
              <a:t> </a:t>
            </a:r>
            <a:r>
              <a:rPr lang="en-US" sz="2200" dirty="0" err="1">
                <a:solidFill>
                  <a:srgbClr val="724332"/>
                </a:solidFill>
              </a:rPr>
              <a:t>không</a:t>
            </a:r>
            <a:r>
              <a:rPr lang="en-US" sz="2200" dirty="0">
                <a:solidFill>
                  <a:srgbClr val="724332"/>
                </a:solidFill>
              </a:rPr>
              <a:t> </a:t>
            </a:r>
            <a:r>
              <a:rPr lang="en-US" sz="2200" dirty="0" err="1">
                <a:solidFill>
                  <a:srgbClr val="724332"/>
                </a:solidFill>
              </a:rPr>
              <a:t>phải</a:t>
            </a:r>
            <a:r>
              <a:rPr lang="en-US" sz="2200" dirty="0">
                <a:solidFill>
                  <a:srgbClr val="724332"/>
                </a:solidFill>
              </a:rPr>
              <a:t> </a:t>
            </a:r>
            <a:r>
              <a:rPr lang="en-US" sz="2200" dirty="0" err="1">
                <a:solidFill>
                  <a:srgbClr val="724332"/>
                </a:solidFill>
              </a:rPr>
              <a:t>là</a:t>
            </a:r>
            <a:r>
              <a:rPr lang="en-US" sz="2200" dirty="0">
                <a:solidFill>
                  <a:srgbClr val="724332"/>
                </a:solidFill>
              </a:rPr>
              <a:t> </a:t>
            </a:r>
            <a:r>
              <a:rPr lang="en-US" sz="2200" dirty="0" err="1">
                <a:solidFill>
                  <a:srgbClr val="724332"/>
                </a:solidFill>
              </a:rPr>
              <a:t>nguyên</a:t>
            </a:r>
            <a:r>
              <a:rPr lang="en-US" sz="2200" dirty="0">
                <a:solidFill>
                  <a:srgbClr val="724332"/>
                </a:solidFill>
              </a:rPr>
              <a:t> </a:t>
            </a:r>
            <a:r>
              <a:rPr lang="en-US" sz="2200" dirty="0" err="1">
                <a:solidFill>
                  <a:srgbClr val="724332"/>
                </a:solidFill>
              </a:rPr>
              <a:t>nhân</a:t>
            </a:r>
            <a:r>
              <a:rPr lang="en-US" sz="2200" dirty="0">
                <a:solidFill>
                  <a:srgbClr val="724332"/>
                </a:solidFill>
              </a:rPr>
              <a:t> </a:t>
            </a:r>
            <a:r>
              <a:rPr lang="en-US" sz="2200" dirty="0" err="1">
                <a:solidFill>
                  <a:srgbClr val="724332"/>
                </a:solidFill>
              </a:rPr>
              <a:t>gây</a:t>
            </a:r>
            <a:r>
              <a:rPr lang="en-US" sz="2200" dirty="0">
                <a:solidFill>
                  <a:srgbClr val="724332"/>
                </a:solidFill>
              </a:rPr>
              <a:t> </a:t>
            </a:r>
            <a:r>
              <a:rPr lang="en-US" sz="2200" dirty="0" err="1">
                <a:solidFill>
                  <a:srgbClr val="724332"/>
                </a:solidFill>
              </a:rPr>
              <a:t>suy</a:t>
            </a:r>
            <a:r>
              <a:rPr lang="en-US" sz="2200" dirty="0">
                <a:solidFill>
                  <a:srgbClr val="724332"/>
                </a:solidFill>
              </a:rPr>
              <a:t> </a:t>
            </a:r>
            <a:r>
              <a:rPr lang="en-US" sz="2200" dirty="0" err="1">
                <a:solidFill>
                  <a:srgbClr val="724332"/>
                </a:solidFill>
              </a:rPr>
              <a:t>giảm</a:t>
            </a:r>
            <a:r>
              <a:rPr lang="en-US" sz="2200" dirty="0">
                <a:solidFill>
                  <a:srgbClr val="724332"/>
                </a:solidFill>
              </a:rPr>
              <a:t> </a:t>
            </a:r>
            <a:r>
              <a:rPr lang="en-US" sz="2200" dirty="0" err="1">
                <a:solidFill>
                  <a:srgbClr val="724332"/>
                </a:solidFill>
              </a:rPr>
              <a:t>đa</a:t>
            </a:r>
            <a:r>
              <a:rPr lang="en-US" sz="2200" dirty="0">
                <a:solidFill>
                  <a:srgbClr val="724332"/>
                </a:solidFill>
              </a:rPr>
              <a:t> </a:t>
            </a:r>
            <a:r>
              <a:rPr lang="en-US" sz="2200" dirty="0" err="1">
                <a:solidFill>
                  <a:srgbClr val="724332"/>
                </a:solidFill>
              </a:rPr>
              <a:t>dạng</a:t>
            </a:r>
            <a:r>
              <a:rPr lang="en-US" sz="2200" dirty="0">
                <a:solidFill>
                  <a:srgbClr val="724332"/>
                </a:solidFill>
              </a:rPr>
              <a:t> </a:t>
            </a:r>
            <a:r>
              <a:rPr lang="en-US" sz="2200" dirty="0" err="1">
                <a:solidFill>
                  <a:srgbClr val="724332"/>
                </a:solidFill>
              </a:rPr>
              <a:t>sinh</a:t>
            </a:r>
            <a:r>
              <a:rPr lang="en-US" sz="2200" dirty="0">
                <a:solidFill>
                  <a:srgbClr val="724332"/>
                </a:solidFill>
              </a:rPr>
              <a:t> </a:t>
            </a:r>
            <a:r>
              <a:rPr lang="en-US" sz="2200" dirty="0" err="1">
                <a:solidFill>
                  <a:srgbClr val="724332"/>
                </a:solidFill>
              </a:rPr>
              <a:t>học</a:t>
            </a:r>
            <a:r>
              <a:rPr lang="en-US" sz="2200" dirty="0">
                <a:solidFill>
                  <a:srgbClr val="724332"/>
                </a:solidFill>
              </a:rPr>
              <a:t>? </a:t>
            </a:r>
            <a:endParaRPr lang="en-US" sz="2200" dirty="0">
              <a:solidFill>
                <a:srgbClr val="724332"/>
              </a:solidFill>
              <a:latin typeface="+mj-lt"/>
            </a:endParaRPr>
          </a:p>
        </p:txBody>
      </p:sp>
      <p:sp>
        <p:nvSpPr>
          <p:cNvPr id="16" name="Google Shape;1240;p41">
            <a:extLst>
              <a:ext uri="{FF2B5EF4-FFF2-40B4-BE49-F238E27FC236}">
                <a16:creationId xmlns:a16="http://schemas.microsoft.com/office/drawing/2014/main" id="{4BC5A0BE-FFEB-4F14-9664-CF82BCF65C16}"/>
              </a:ext>
            </a:extLst>
          </p:cNvPr>
          <p:cNvSpPr/>
          <p:nvPr/>
        </p:nvSpPr>
        <p:spPr>
          <a:xfrm>
            <a:off x="984299" y="2230754"/>
            <a:ext cx="3395790" cy="899828"/>
          </a:xfrm>
          <a:custGeom>
            <a:avLst/>
            <a:gdLst/>
            <a:ahLst/>
            <a:cxnLst/>
            <a:rect l="l" t="t" r="r" b="b"/>
            <a:pathLst>
              <a:path w="52127" h="13160" extrusionOk="0">
                <a:moveTo>
                  <a:pt x="41797" y="0"/>
                </a:moveTo>
                <a:cubicBezTo>
                  <a:pt x="41733" y="0"/>
                  <a:pt x="41673" y="3"/>
                  <a:pt x="41623" y="11"/>
                </a:cubicBezTo>
                <a:cubicBezTo>
                  <a:pt x="41525" y="26"/>
                  <a:pt x="41427" y="30"/>
                  <a:pt x="41330" y="30"/>
                </a:cubicBezTo>
                <a:cubicBezTo>
                  <a:pt x="41198" y="30"/>
                  <a:pt x="41068" y="23"/>
                  <a:pt x="40937" y="23"/>
                </a:cubicBezTo>
                <a:cubicBezTo>
                  <a:pt x="40867" y="23"/>
                  <a:pt x="40798" y="25"/>
                  <a:pt x="40729" y="32"/>
                </a:cubicBezTo>
                <a:cubicBezTo>
                  <a:pt x="40603" y="44"/>
                  <a:pt x="40477" y="48"/>
                  <a:pt x="40351" y="48"/>
                </a:cubicBezTo>
                <a:cubicBezTo>
                  <a:pt x="40084" y="48"/>
                  <a:pt x="39817" y="30"/>
                  <a:pt x="39550" y="30"/>
                </a:cubicBezTo>
                <a:cubicBezTo>
                  <a:pt x="39365" y="30"/>
                  <a:pt x="39179" y="39"/>
                  <a:pt x="38993" y="69"/>
                </a:cubicBezTo>
                <a:cubicBezTo>
                  <a:pt x="38821" y="98"/>
                  <a:pt x="38647" y="103"/>
                  <a:pt x="38473" y="103"/>
                </a:cubicBezTo>
                <a:cubicBezTo>
                  <a:pt x="38377" y="103"/>
                  <a:pt x="38281" y="101"/>
                  <a:pt x="38184" y="101"/>
                </a:cubicBezTo>
                <a:cubicBezTo>
                  <a:pt x="37918" y="101"/>
                  <a:pt x="37652" y="113"/>
                  <a:pt x="37390" y="201"/>
                </a:cubicBezTo>
                <a:cubicBezTo>
                  <a:pt x="37360" y="211"/>
                  <a:pt x="37331" y="215"/>
                  <a:pt x="37301" y="215"/>
                </a:cubicBezTo>
                <a:cubicBezTo>
                  <a:pt x="37194" y="215"/>
                  <a:pt x="37089" y="162"/>
                  <a:pt x="36992" y="162"/>
                </a:cubicBezTo>
                <a:cubicBezTo>
                  <a:pt x="36968" y="162"/>
                  <a:pt x="36944" y="165"/>
                  <a:pt x="36921" y="173"/>
                </a:cubicBezTo>
                <a:cubicBezTo>
                  <a:pt x="36796" y="218"/>
                  <a:pt x="36660" y="258"/>
                  <a:pt x="36539" y="258"/>
                </a:cubicBezTo>
                <a:cubicBezTo>
                  <a:pt x="36493" y="258"/>
                  <a:pt x="36449" y="253"/>
                  <a:pt x="36409" y="239"/>
                </a:cubicBezTo>
                <a:cubicBezTo>
                  <a:pt x="36262" y="191"/>
                  <a:pt x="36117" y="175"/>
                  <a:pt x="35971" y="175"/>
                </a:cubicBezTo>
                <a:cubicBezTo>
                  <a:pt x="35659" y="175"/>
                  <a:pt x="35350" y="250"/>
                  <a:pt x="35039" y="250"/>
                </a:cubicBezTo>
                <a:cubicBezTo>
                  <a:pt x="34979" y="250"/>
                  <a:pt x="34919" y="247"/>
                  <a:pt x="34859" y="240"/>
                </a:cubicBezTo>
                <a:cubicBezTo>
                  <a:pt x="34741" y="227"/>
                  <a:pt x="34621" y="223"/>
                  <a:pt x="34502" y="223"/>
                </a:cubicBezTo>
                <a:cubicBezTo>
                  <a:pt x="34240" y="223"/>
                  <a:pt x="33976" y="245"/>
                  <a:pt x="33714" y="245"/>
                </a:cubicBezTo>
                <a:cubicBezTo>
                  <a:pt x="33711" y="245"/>
                  <a:pt x="33709" y="245"/>
                  <a:pt x="33706" y="245"/>
                </a:cubicBezTo>
                <a:cubicBezTo>
                  <a:pt x="33412" y="245"/>
                  <a:pt x="33118" y="196"/>
                  <a:pt x="32824" y="196"/>
                </a:cubicBezTo>
                <a:cubicBezTo>
                  <a:pt x="32722" y="196"/>
                  <a:pt x="32621" y="201"/>
                  <a:pt x="32520" y="217"/>
                </a:cubicBezTo>
                <a:cubicBezTo>
                  <a:pt x="32391" y="238"/>
                  <a:pt x="32252" y="260"/>
                  <a:pt x="32124" y="260"/>
                </a:cubicBezTo>
                <a:cubicBezTo>
                  <a:pt x="32073" y="260"/>
                  <a:pt x="32024" y="256"/>
                  <a:pt x="31977" y="248"/>
                </a:cubicBezTo>
                <a:cubicBezTo>
                  <a:pt x="31895" y="233"/>
                  <a:pt x="31813" y="229"/>
                  <a:pt x="31731" y="229"/>
                </a:cubicBezTo>
                <a:cubicBezTo>
                  <a:pt x="31582" y="229"/>
                  <a:pt x="31433" y="244"/>
                  <a:pt x="31285" y="244"/>
                </a:cubicBezTo>
                <a:cubicBezTo>
                  <a:pt x="31173" y="244"/>
                  <a:pt x="31061" y="235"/>
                  <a:pt x="30949" y="204"/>
                </a:cubicBezTo>
                <a:cubicBezTo>
                  <a:pt x="30839" y="173"/>
                  <a:pt x="30729" y="162"/>
                  <a:pt x="30618" y="162"/>
                </a:cubicBezTo>
                <a:cubicBezTo>
                  <a:pt x="30376" y="162"/>
                  <a:pt x="30133" y="213"/>
                  <a:pt x="29890" y="213"/>
                </a:cubicBezTo>
                <a:cubicBezTo>
                  <a:pt x="29837" y="213"/>
                  <a:pt x="29784" y="211"/>
                  <a:pt x="29731" y="205"/>
                </a:cubicBezTo>
                <a:cubicBezTo>
                  <a:pt x="29524" y="181"/>
                  <a:pt x="29297" y="122"/>
                  <a:pt x="29108" y="122"/>
                </a:cubicBezTo>
                <a:cubicBezTo>
                  <a:pt x="29082" y="122"/>
                  <a:pt x="29057" y="123"/>
                  <a:pt x="29033" y="126"/>
                </a:cubicBezTo>
                <a:cubicBezTo>
                  <a:pt x="28898" y="140"/>
                  <a:pt x="28763" y="145"/>
                  <a:pt x="28629" y="145"/>
                </a:cubicBezTo>
                <a:cubicBezTo>
                  <a:pt x="28307" y="145"/>
                  <a:pt x="27987" y="116"/>
                  <a:pt x="27667" y="116"/>
                </a:cubicBezTo>
                <a:cubicBezTo>
                  <a:pt x="27605" y="116"/>
                  <a:pt x="27543" y="117"/>
                  <a:pt x="27481" y="120"/>
                </a:cubicBezTo>
                <a:cubicBezTo>
                  <a:pt x="27432" y="122"/>
                  <a:pt x="27383" y="123"/>
                  <a:pt x="27335" y="123"/>
                </a:cubicBezTo>
                <a:cubicBezTo>
                  <a:pt x="26924" y="123"/>
                  <a:pt x="26511" y="54"/>
                  <a:pt x="26101" y="54"/>
                </a:cubicBezTo>
                <a:cubicBezTo>
                  <a:pt x="26010" y="54"/>
                  <a:pt x="25919" y="58"/>
                  <a:pt x="25828" y="66"/>
                </a:cubicBezTo>
                <a:cubicBezTo>
                  <a:pt x="25148" y="128"/>
                  <a:pt x="24469" y="164"/>
                  <a:pt x="23789" y="167"/>
                </a:cubicBezTo>
                <a:cubicBezTo>
                  <a:pt x="23617" y="168"/>
                  <a:pt x="23444" y="172"/>
                  <a:pt x="23271" y="172"/>
                </a:cubicBezTo>
                <a:cubicBezTo>
                  <a:pt x="23056" y="172"/>
                  <a:pt x="22842" y="166"/>
                  <a:pt x="22629" y="140"/>
                </a:cubicBezTo>
                <a:cubicBezTo>
                  <a:pt x="22611" y="138"/>
                  <a:pt x="22593" y="137"/>
                  <a:pt x="22576" y="137"/>
                </a:cubicBezTo>
                <a:cubicBezTo>
                  <a:pt x="22393" y="137"/>
                  <a:pt x="22224" y="243"/>
                  <a:pt x="22052" y="243"/>
                </a:cubicBezTo>
                <a:cubicBezTo>
                  <a:pt x="22023" y="243"/>
                  <a:pt x="21994" y="240"/>
                  <a:pt x="21966" y="233"/>
                </a:cubicBezTo>
                <a:cubicBezTo>
                  <a:pt x="21774" y="189"/>
                  <a:pt x="21582" y="174"/>
                  <a:pt x="21391" y="174"/>
                </a:cubicBezTo>
                <a:cubicBezTo>
                  <a:pt x="21065" y="174"/>
                  <a:pt x="20740" y="217"/>
                  <a:pt x="20413" y="232"/>
                </a:cubicBezTo>
                <a:cubicBezTo>
                  <a:pt x="20302" y="237"/>
                  <a:pt x="20191" y="239"/>
                  <a:pt x="20080" y="239"/>
                </a:cubicBezTo>
                <a:cubicBezTo>
                  <a:pt x="19794" y="239"/>
                  <a:pt x="19509" y="227"/>
                  <a:pt x="19223" y="227"/>
                </a:cubicBezTo>
                <a:cubicBezTo>
                  <a:pt x="18976" y="227"/>
                  <a:pt x="18730" y="236"/>
                  <a:pt x="18483" y="267"/>
                </a:cubicBezTo>
                <a:cubicBezTo>
                  <a:pt x="18321" y="288"/>
                  <a:pt x="18159" y="294"/>
                  <a:pt x="17996" y="294"/>
                </a:cubicBezTo>
                <a:cubicBezTo>
                  <a:pt x="17762" y="294"/>
                  <a:pt x="17528" y="282"/>
                  <a:pt x="17294" y="282"/>
                </a:cubicBezTo>
                <a:cubicBezTo>
                  <a:pt x="17144" y="282"/>
                  <a:pt x="16993" y="287"/>
                  <a:pt x="16844" y="304"/>
                </a:cubicBezTo>
                <a:cubicBezTo>
                  <a:pt x="16024" y="399"/>
                  <a:pt x="15204" y="446"/>
                  <a:pt x="14385" y="537"/>
                </a:cubicBezTo>
                <a:cubicBezTo>
                  <a:pt x="13491" y="637"/>
                  <a:pt x="12595" y="650"/>
                  <a:pt x="11701" y="730"/>
                </a:cubicBezTo>
                <a:cubicBezTo>
                  <a:pt x="11506" y="748"/>
                  <a:pt x="11309" y="753"/>
                  <a:pt x="11113" y="753"/>
                </a:cubicBezTo>
                <a:cubicBezTo>
                  <a:pt x="10898" y="753"/>
                  <a:pt x="10682" y="747"/>
                  <a:pt x="10467" y="747"/>
                </a:cubicBezTo>
                <a:cubicBezTo>
                  <a:pt x="10293" y="747"/>
                  <a:pt x="10119" y="751"/>
                  <a:pt x="9946" y="764"/>
                </a:cubicBezTo>
                <a:cubicBezTo>
                  <a:pt x="9610" y="791"/>
                  <a:pt x="9274" y="798"/>
                  <a:pt x="8938" y="798"/>
                </a:cubicBezTo>
                <a:cubicBezTo>
                  <a:pt x="8555" y="798"/>
                  <a:pt x="8173" y="789"/>
                  <a:pt x="7791" y="789"/>
                </a:cubicBezTo>
                <a:cubicBezTo>
                  <a:pt x="7680" y="789"/>
                  <a:pt x="7569" y="789"/>
                  <a:pt x="7459" y="791"/>
                </a:cubicBezTo>
                <a:cubicBezTo>
                  <a:pt x="7452" y="791"/>
                  <a:pt x="7446" y="791"/>
                  <a:pt x="7440" y="791"/>
                </a:cubicBezTo>
                <a:cubicBezTo>
                  <a:pt x="7220" y="791"/>
                  <a:pt x="6999" y="709"/>
                  <a:pt x="6778" y="700"/>
                </a:cubicBezTo>
                <a:cubicBezTo>
                  <a:pt x="6153" y="678"/>
                  <a:pt x="5523" y="714"/>
                  <a:pt x="4899" y="652"/>
                </a:cubicBezTo>
                <a:cubicBezTo>
                  <a:pt x="4596" y="622"/>
                  <a:pt x="4293" y="617"/>
                  <a:pt x="3990" y="617"/>
                </a:cubicBezTo>
                <a:cubicBezTo>
                  <a:pt x="3844" y="617"/>
                  <a:pt x="3697" y="619"/>
                  <a:pt x="3550" y="619"/>
                </a:cubicBezTo>
                <a:cubicBezTo>
                  <a:pt x="3353" y="619"/>
                  <a:pt x="3156" y="617"/>
                  <a:pt x="2958" y="607"/>
                </a:cubicBezTo>
                <a:cubicBezTo>
                  <a:pt x="2803" y="599"/>
                  <a:pt x="2649" y="595"/>
                  <a:pt x="2494" y="595"/>
                </a:cubicBezTo>
                <a:cubicBezTo>
                  <a:pt x="1838" y="595"/>
                  <a:pt x="1183" y="661"/>
                  <a:pt x="530" y="761"/>
                </a:cubicBezTo>
                <a:cubicBezTo>
                  <a:pt x="333" y="791"/>
                  <a:pt x="107" y="899"/>
                  <a:pt x="47" y="1115"/>
                </a:cubicBezTo>
                <a:cubicBezTo>
                  <a:pt x="0" y="1282"/>
                  <a:pt x="87" y="1545"/>
                  <a:pt x="225" y="1721"/>
                </a:cubicBezTo>
                <a:cubicBezTo>
                  <a:pt x="380" y="1917"/>
                  <a:pt x="506" y="2149"/>
                  <a:pt x="649" y="2362"/>
                </a:cubicBezTo>
                <a:cubicBezTo>
                  <a:pt x="1014" y="2911"/>
                  <a:pt x="1347" y="3504"/>
                  <a:pt x="1755" y="3993"/>
                </a:cubicBezTo>
                <a:cubicBezTo>
                  <a:pt x="2224" y="4555"/>
                  <a:pt x="2712" y="5070"/>
                  <a:pt x="3122" y="5724"/>
                </a:cubicBezTo>
                <a:cubicBezTo>
                  <a:pt x="3494" y="6320"/>
                  <a:pt x="3374" y="7060"/>
                  <a:pt x="3027" y="7548"/>
                </a:cubicBezTo>
                <a:cubicBezTo>
                  <a:pt x="2646" y="8087"/>
                  <a:pt x="2333" y="8705"/>
                  <a:pt x="2051" y="9313"/>
                </a:cubicBezTo>
                <a:cubicBezTo>
                  <a:pt x="1765" y="9933"/>
                  <a:pt x="1415" y="10499"/>
                  <a:pt x="1147" y="11134"/>
                </a:cubicBezTo>
                <a:cubicBezTo>
                  <a:pt x="913" y="11688"/>
                  <a:pt x="605" y="12193"/>
                  <a:pt x="335" y="12724"/>
                </a:cubicBezTo>
                <a:cubicBezTo>
                  <a:pt x="274" y="12843"/>
                  <a:pt x="384" y="13160"/>
                  <a:pt x="461" y="13160"/>
                </a:cubicBezTo>
                <a:cubicBezTo>
                  <a:pt x="467" y="13160"/>
                  <a:pt x="473" y="13158"/>
                  <a:pt x="478" y="13154"/>
                </a:cubicBezTo>
                <a:cubicBezTo>
                  <a:pt x="639" y="13037"/>
                  <a:pt x="815" y="13110"/>
                  <a:pt x="988" y="13022"/>
                </a:cubicBezTo>
                <a:cubicBezTo>
                  <a:pt x="1225" y="12901"/>
                  <a:pt x="1511" y="12944"/>
                  <a:pt x="1776" y="12908"/>
                </a:cubicBezTo>
                <a:cubicBezTo>
                  <a:pt x="1778" y="12908"/>
                  <a:pt x="1780" y="12908"/>
                  <a:pt x="1782" y="12908"/>
                </a:cubicBezTo>
                <a:cubicBezTo>
                  <a:pt x="1842" y="12908"/>
                  <a:pt x="1800" y="13061"/>
                  <a:pt x="1851" y="13061"/>
                </a:cubicBezTo>
                <a:cubicBezTo>
                  <a:pt x="1862" y="13061"/>
                  <a:pt x="1877" y="13054"/>
                  <a:pt x="1898" y="13037"/>
                </a:cubicBezTo>
                <a:cubicBezTo>
                  <a:pt x="2040" y="12925"/>
                  <a:pt x="2191" y="12901"/>
                  <a:pt x="2345" y="12901"/>
                </a:cubicBezTo>
                <a:cubicBezTo>
                  <a:pt x="2467" y="12901"/>
                  <a:pt x="2591" y="12916"/>
                  <a:pt x="2713" y="12916"/>
                </a:cubicBezTo>
                <a:cubicBezTo>
                  <a:pt x="2847" y="12916"/>
                  <a:pt x="2979" y="12898"/>
                  <a:pt x="3106" y="12823"/>
                </a:cubicBezTo>
                <a:cubicBezTo>
                  <a:pt x="3114" y="12819"/>
                  <a:pt x="3125" y="12817"/>
                  <a:pt x="3140" y="12817"/>
                </a:cubicBezTo>
                <a:cubicBezTo>
                  <a:pt x="3154" y="12817"/>
                  <a:pt x="3172" y="12819"/>
                  <a:pt x="3192" y="12819"/>
                </a:cubicBezTo>
                <a:cubicBezTo>
                  <a:pt x="3248" y="12819"/>
                  <a:pt x="3317" y="12808"/>
                  <a:pt x="3361" y="12729"/>
                </a:cubicBezTo>
                <a:cubicBezTo>
                  <a:pt x="3362" y="12727"/>
                  <a:pt x="3365" y="12726"/>
                  <a:pt x="3369" y="12726"/>
                </a:cubicBezTo>
                <a:cubicBezTo>
                  <a:pt x="3376" y="12726"/>
                  <a:pt x="3385" y="12729"/>
                  <a:pt x="3389" y="12734"/>
                </a:cubicBezTo>
                <a:cubicBezTo>
                  <a:pt x="3439" y="12796"/>
                  <a:pt x="3489" y="12816"/>
                  <a:pt x="3538" y="12816"/>
                </a:cubicBezTo>
                <a:cubicBezTo>
                  <a:pt x="3622" y="12816"/>
                  <a:pt x="3704" y="12758"/>
                  <a:pt x="3779" y="12758"/>
                </a:cubicBezTo>
                <a:cubicBezTo>
                  <a:pt x="3781" y="12758"/>
                  <a:pt x="3782" y="12758"/>
                  <a:pt x="3784" y="12758"/>
                </a:cubicBezTo>
                <a:cubicBezTo>
                  <a:pt x="3845" y="12760"/>
                  <a:pt x="3907" y="12761"/>
                  <a:pt x="3969" y="12761"/>
                </a:cubicBezTo>
                <a:cubicBezTo>
                  <a:pt x="4233" y="12761"/>
                  <a:pt x="4497" y="12744"/>
                  <a:pt x="4758" y="12708"/>
                </a:cubicBezTo>
                <a:cubicBezTo>
                  <a:pt x="4816" y="12701"/>
                  <a:pt x="4911" y="12629"/>
                  <a:pt x="4997" y="12629"/>
                </a:cubicBezTo>
                <a:cubicBezTo>
                  <a:pt x="5062" y="12629"/>
                  <a:pt x="5120" y="12670"/>
                  <a:pt x="5153" y="12811"/>
                </a:cubicBezTo>
                <a:cubicBezTo>
                  <a:pt x="5194" y="12790"/>
                  <a:pt x="5237" y="12805"/>
                  <a:pt x="5286" y="12783"/>
                </a:cubicBezTo>
                <a:cubicBezTo>
                  <a:pt x="5423" y="12720"/>
                  <a:pt x="5551" y="12535"/>
                  <a:pt x="5700" y="12535"/>
                </a:cubicBezTo>
                <a:cubicBezTo>
                  <a:pt x="5763" y="12535"/>
                  <a:pt x="5830" y="12568"/>
                  <a:pt x="5904" y="12658"/>
                </a:cubicBezTo>
                <a:cubicBezTo>
                  <a:pt x="5907" y="12662"/>
                  <a:pt x="5915" y="12664"/>
                  <a:pt x="5924" y="12664"/>
                </a:cubicBezTo>
                <a:cubicBezTo>
                  <a:pt x="5954" y="12664"/>
                  <a:pt x="6004" y="12645"/>
                  <a:pt x="6015" y="12621"/>
                </a:cubicBezTo>
                <a:cubicBezTo>
                  <a:pt x="6066" y="12508"/>
                  <a:pt x="6128" y="12469"/>
                  <a:pt x="6189" y="12469"/>
                </a:cubicBezTo>
                <a:cubicBezTo>
                  <a:pt x="6275" y="12469"/>
                  <a:pt x="6359" y="12546"/>
                  <a:pt x="6406" y="12596"/>
                </a:cubicBezTo>
                <a:cubicBezTo>
                  <a:pt x="6449" y="12642"/>
                  <a:pt x="6493" y="12656"/>
                  <a:pt x="6539" y="12656"/>
                </a:cubicBezTo>
                <a:cubicBezTo>
                  <a:pt x="6616" y="12656"/>
                  <a:pt x="6695" y="12614"/>
                  <a:pt x="6768" y="12614"/>
                </a:cubicBezTo>
                <a:cubicBezTo>
                  <a:pt x="6817" y="12614"/>
                  <a:pt x="6863" y="12632"/>
                  <a:pt x="6904" y="12695"/>
                </a:cubicBezTo>
                <a:cubicBezTo>
                  <a:pt x="6907" y="12699"/>
                  <a:pt x="6911" y="12701"/>
                  <a:pt x="6915" y="12701"/>
                </a:cubicBezTo>
                <a:cubicBezTo>
                  <a:pt x="6930" y="12701"/>
                  <a:pt x="6945" y="12664"/>
                  <a:pt x="6935" y="12626"/>
                </a:cubicBezTo>
                <a:cubicBezTo>
                  <a:pt x="6901" y="12501"/>
                  <a:pt x="6925" y="12483"/>
                  <a:pt x="6971" y="12483"/>
                </a:cubicBezTo>
                <a:cubicBezTo>
                  <a:pt x="6989" y="12483"/>
                  <a:pt x="7010" y="12486"/>
                  <a:pt x="7031" y="12486"/>
                </a:cubicBezTo>
                <a:cubicBezTo>
                  <a:pt x="7042" y="12486"/>
                  <a:pt x="7053" y="12485"/>
                  <a:pt x="7064" y="12483"/>
                </a:cubicBezTo>
                <a:cubicBezTo>
                  <a:pt x="7075" y="12481"/>
                  <a:pt x="7086" y="12480"/>
                  <a:pt x="7097" y="12480"/>
                </a:cubicBezTo>
                <a:cubicBezTo>
                  <a:pt x="7229" y="12480"/>
                  <a:pt x="7329" y="12622"/>
                  <a:pt x="7452" y="12622"/>
                </a:cubicBezTo>
                <a:cubicBezTo>
                  <a:pt x="7472" y="12622"/>
                  <a:pt x="7492" y="12618"/>
                  <a:pt x="7512" y="12610"/>
                </a:cubicBezTo>
                <a:cubicBezTo>
                  <a:pt x="7831" y="12488"/>
                  <a:pt x="8158" y="12538"/>
                  <a:pt x="8481" y="12504"/>
                </a:cubicBezTo>
                <a:cubicBezTo>
                  <a:pt x="8486" y="12504"/>
                  <a:pt x="8490" y="12503"/>
                  <a:pt x="8495" y="12503"/>
                </a:cubicBezTo>
                <a:cubicBezTo>
                  <a:pt x="8603" y="12503"/>
                  <a:pt x="8709" y="12620"/>
                  <a:pt x="8788" y="12620"/>
                </a:cubicBezTo>
                <a:cubicBezTo>
                  <a:pt x="8803" y="12620"/>
                  <a:pt x="8816" y="12616"/>
                  <a:pt x="8829" y="12607"/>
                </a:cubicBezTo>
                <a:cubicBezTo>
                  <a:pt x="8935" y="12531"/>
                  <a:pt x="9041" y="12508"/>
                  <a:pt x="9149" y="12508"/>
                </a:cubicBezTo>
                <a:cubicBezTo>
                  <a:pt x="9301" y="12508"/>
                  <a:pt x="9454" y="12552"/>
                  <a:pt x="9609" y="12552"/>
                </a:cubicBezTo>
                <a:cubicBezTo>
                  <a:pt x="9692" y="12552"/>
                  <a:pt x="9776" y="12540"/>
                  <a:pt x="9860" y="12500"/>
                </a:cubicBezTo>
                <a:cubicBezTo>
                  <a:pt x="9945" y="12461"/>
                  <a:pt x="10032" y="12446"/>
                  <a:pt x="10120" y="12446"/>
                </a:cubicBezTo>
                <a:cubicBezTo>
                  <a:pt x="10354" y="12446"/>
                  <a:pt x="10598" y="12548"/>
                  <a:pt x="10848" y="12548"/>
                </a:cubicBezTo>
                <a:cubicBezTo>
                  <a:pt x="10909" y="12548"/>
                  <a:pt x="10972" y="12542"/>
                  <a:pt x="11034" y="12526"/>
                </a:cubicBezTo>
                <a:cubicBezTo>
                  <a:pt x="11116" y="12506"/>
                  <a:pt x="11199" y="12498"/>
                  <a:pt x="11283" y="12498"/>
                </a:cubicBezTo>
                <a:cubicBezTo>
                  <a:pt x="11488" y="12498"/>
                  <a:pt x="11699" y="12542"/>
                  <a:pt x="11909" y="12542"/>
                </a:cubicBezTo>
                <a:cubicBezTo>
                  <a:pt x="12000" y="12542"/>
                  <a:pt x="12091" y="12534"/>
                  <a:pt x="12181" y="12510"/>
                </a:cubicBezTo>
                <a:cubicBezTo>
                  <a:pt x="12325" y="12473"/>
                  <a:pt x="12468" y="12460"/>
                  <a:pt x="12612" y="12460"/>
                </a:cubicBezTo>
                <a:cubicBezTo>
                  <a:pt x="12966" y="12460"/>
                  <a:pt x="13320" y="12541"/>
                  <a:pt x="13678" y="12541"/>
                </a:cubicBezTo>
                <a:cubicBezTo>
                  <a:pt x="13822" y="12541"/>
                  <a:pt x="13967" y="12527"/>
                  <a:pt x="14112" y="12491"/>
                </a:cubicBezTo>
                <a:cubicBezTo>
                  <a:pt x="14232" y="12460"/>
                  <a:pt x="14352" y="12449"/>
                  <a:pt x="14473" y="12449"/>
                </a:cubicBezTo>
                <a:cubicBezTo>
                  <a:pt x="14794" y="12449"/>
                  <a:pt x="15119" y="12526"/>
                  <a:pt x="15449" y="12526"/>
                </a:cubicBezTo>
                <a:cubicBezTo>
                  <a:pt x="15537" y="12526"/>
                  <a:pt x="15627" y="12521"/>
                  <a:pt x="15717" y="12507"/>
                </a:cubicBezTo>
                <a:cubicBezTo>
                  <a:pt x="15862" y="12484"/>
                  <a:pt x="16011" y="12476"/>
                  <a:pt x="16163" y="12476"/>
                </a:cubicBezTo>
                <a:cubicBezTo>
                  <a:pt x="16471" y="12476"/>
                  <a:pt x="16787" y="12509"/>
                  <a:pt x="17097" y="12520"/>
                </a:cubicBezTo>
                <a:cubicBezTo>
                  <a:pt x="17191" y="12523"/>
                  <a:pt x="17271" y="12631"/>
                  <a:pt x="17366" y="12631"/>
                </a:cubicBezTo>
                <a:cubicBezTo>
                  <a:pt x="17393" y="12631"/>
                  <a:pt x="17421" y="12622"/>
                  <a:pt x="17451" y="12599"/>
                </a:cubicBezTo>
                <a:cubicBezTo>
                  <a:pt x="17608" y="12480"/>
                  <a:pt x="17769" y="12445"/>
                  <a:pt x="17932" y="12445"/>
                </a:cubicBezTo>
                <a:cubicBezTo>
                  <a:pt x="18165" y="12445"/>
                  <a:pt x="18402" y="12516"/>
                  <a:pt x="18637" y="12516"/>
                </a:cubicBezTo>
                <a:cubicBezTo>
                  <a:pt x="18702" y="12516"/>
                  <a:pt x="18766" y="12510"/>
                  <a:pt x="18831" y="12497"/>
                </a:cubicBezTo>
                <a:cubicBezTo>
                  <a:pt x="18968" y="12468"/>
                  <a:pt x="19134" y="12448"/>
                  <a:pt x="19304" y="12448"/>
                </a:cubicBezTo>
                <a:cubicBezTo>
                  <a:pt x="19406" y="12448"/>
                  <a:pt x="19508" y="12455"/>
                  <a:pt x="19607" y="12471"/>
                </a:cubicBezTo>
                <a:cubicBezTo>
                  <a:pt x="19744" y="12494"/>
                  <a:pt x="19882" y="12503"/>
                  <a:pt x="20021" y="12503"/>
                </a:cubicBezTo>
                <a:cubicBezTo>
                  <a:pt x="20257" y="12503"/>
                  <a:pt x="20495" y="12477"/>
                  <a:pt x="20732" y="12449"/>
                </a:cubicBezTo>
                <a:cubicBezTo>
                  <a:pt x="20750" y="12447"/>
                  <a:pt x="20769" y="12446"/>
                  <a:pt x="20788" y="12446"/>
                </a:cubicBezTo>
                <a:cubicBezTo>
                  <a:pt x="20964" y="12446"/>
                  <a:pt x="21176" y="12526"/>
                  <a:pt x="21316" y="12526"/>
                </a:cubicBezTo>
                <a:cubicBezTo>
                  <a:pt x="21355" y="12526"/>
                  <a:pt x="21389" y="12519"/>
                  <a:pt x="21415" y="12503"/>
                </a:cubicBezTo>
                <a:cubicBezTo>
                  <a:pt x="21477" y="12463"/>
                  <a:pt x="21541" y="12449"/>
                  <a:pt x="21607" y="12449"/>
                </a:cubicBezTo>
                <a:cubicBezTo>
                  <a:pt x="21760" y="12449"/>
                  <a:pt x="21918" y="12527"/>
                  <a:pt x="22063" y="12527"/>
                </a:cubicBezTo>
                <a:cubicBezTo>
                  <a:pt x="22176" y="12527"/>
                  <a:pt x="22282" y="12480"/>
                  <a:pt x="22372" y="12311"/>
                </a:cubicBezTo>
                <a:cubicBezTo>
                  <a:pt x="22386" y="12328"/>
                  <a:pt x="22397" y="12353"/>
                  <a:pt x="22413" y="12362"/>
                </a:cubicBezTo>
                <a:cubicBezTo>
                  <a:pt x="22532" y="12431"/>
                  <a:pt x="22664" y="12461"/>
                  <a:pt x="22789" y="12461"/>
                </a:cubicBezTo>
                <a:cubicBezTo>
                  <a:pt x="22875" y="12461"/>
                  <a:pt x="22958" y="12447"/>
                  <a:pt x="23032" y="12420"/>
                </a:cubicBezTo>
                <a:cubicBezTo>
                  <a:pt x="23129" y="12384"/>
                  <a:pt x="23218" y="12368"/>
                  <a:pt x="23305" y="12368"/>
                </a:cubicBezTo>
                <a:cubicBezTo>
                  <a:pt x="23419" y="12368"/>
                  <a:pt x="23528" y="12396"/>
                  <a:pt x="23644" y="12443"/>
                </a:cubicBezTo>
                <a:cubicBezTo>
                  <a:pt x="23695" y="12464"/>
                  <a:pt x="23735" y="12525"/>
                  <a:pt x="23794" y="12525"/>
                </a:cubicBezTo>
                <a:cubicBezTo>
                  <a:pt x="23815" y="12525"/>
                  <a:pt x="23837" y="12518"/>
                  <a:pt x="23863" y="12499"/>
                </a:cubicBezTo>
                <a:cubicBezTo>
                  <a:pt x="24005" y="12400"/>
                  <a:pt x="24155" y="12371"/>
                  <a:pt x="24306" y="12371"/>
                </a:cubicBezTo>
                <a:cubicBezTo>
                  <a:pt x="24509" y="12371"/>
                  <a:pt x="24714" y="12423"/>
                  <a:pt x="24906" y="12426"/>
                </a:cubicBezTo>
                <a:cubicBezTo>
                  <a:pt x="25329" y="12432"/>
                  <a:pt x="25762" y="12510"/>
                  <a:pt x="26188" y="12510"/>
                </a:cubicBezTo>
                <a:cubicBezTo>
                  <a:pt x="26259" y="12510"/>
                  <a:pt x="26330" y="12508"/>
                  <a:pt x="26401" y="12503"/>
                </a:cubicBezTo>
                <a:cubicBezTo>
                  <a:pt x="26428" y="12501"/>
                  <a:pt x="26454" y="12500"/>
                  <a:pt x="26481" y="12500"/>
                </a:cubicBezTo>
                <a:cubicBezTo>
                  <a:pt x="26684" y="12500"/>
                  <a:pt x="26882" y="12551"/>
                  <a:pt x="27089" y="12551"/>
                </a:cubicBezTo>
                <a:cubicBezTo>
                  <a:pt x="27144" y="12551"/>
                  <a:pt x="27199" y="12547"/>
                  <a:pt x="27255" y="12538"/>
                </a:cubicBezTo>
                <a:cubicBezTo>
                  <a:pt x="27411" y="12514"/>
                  <a:pt x="27570" y="12507"/>
                  <a:pt x="27730" y="12507"/>
                </a:cubicBezTo>
                <a:cubicBezTo>
                  <a:pt x="27965" y="12507"/>
                  <a:pt x="28204" y="12522"/>
                  <a:pt x="28443" y="12522"/>
                </a:cubicBezTo>
                <a:cubicBezTo>
                  <a:pt x="28539" y="12522"/>
                  <a:pt x="28635" y="12520"/>
                  <a:pt x="28730" y="12513"/>
                </a:cubicBezTo>
                <a:cubicBezTo>
                  <a:pt x="28736" y="12512"/>
                  <a:pt x="28742" y="12512"/>
                  <a:pt x="28747" y="12512"/>
                </a:cubicBezTo>
                <a:cubicBezTo>
                  <a:pt x="28835" y="12512"/>
                  <a:pt x="28930" y="12555"/>
                  <a:pt x="29013" y="12555"/>
                </a:cubicBezTo>
                <a:cubicBezTo>
                  <a:pt x="29039" y="12555"/>
                  <a:pt x="29064" y="12551"/>
                  <a:pt x="29088" y="12540"/>
                </a:cubicBezTo>
                <a:cubicBezTo>
                  <a:pt x="29177" y="12497"/>
                  <a:pt x="29260" y="12475"/>
                  <a:pt x="29339" y="12475"/>
                </a:cubicBezTo>
                <a:cubicBezTo>
                  <a:pt x="29485" y="12475"/>
                  <a:pt x="29616" y="12550"/>
                  <a:pt x="29741" y="12708"/>
                </a:cubicBezTo>
                <a:cubicBezTo>
                  <a:pt x="29774" y="12634"/>
                  <a:pt x="29773" y="12466"/>
                  <a:pt x="29839" y="12466"/>
                </a:cubicBezTo>
                <a:cubicBezTo>
                  <a:pt x="29866" y="12466"/>
                  <a:pt x="29905" y="12495"/>
                  <a:pt x="29962" y="12569"/>
                </a:cubicBezTo>
                <a:cubicBezTo>
                  <a:pt x="29998" y="12615"/>
                  <a:pt x="30042" y="12635"/>
                  <a:pt x="30090" y="12635"/>
                </a:cubicBezTo>
                <a:cubicBezTo>
                  <a:pt x="30132" y="12635"/>
                  <a:pt x="30177" y="12620"/>
                  <a:pt x="30221" y="12596"/>
                </a:cubicBezTo>
                <a:cubicBezTo>
                  <a:pt x="30349" y="12525"/>
                  <a:pt x="30483" y="12500"/>
                  <a:pt x="30617" y="12500"/>
                </a:cubicBezTo>
                <a:cubicBezTo>
                  <a:pt x="30766" y="12500"/>
                  <a:pt x="30913" y="12531"/>
                  <a:pt x="31050" y="12560"/>
                </a:cubicBezTo>
                <a:cubicBezTo>
                  <a:pt x="31134" y="12579"/>
                  <a:pt x="31237" y="12640"/>
                  <a:pt x="31321" y="12640"/>
                </a:cubicBezTo>
                <a:cubicBezTo>
                  <a:pt x="31356" y="12640"/>
                  <a:pt x="31389" y="12629"/>
                  <a:pt x="31416" y="12599"/>
                </a:cubicBezTo>
                <a:cubicBezTo>
                  <a:pt x="31461" y="12549"/>
                  <a:pt x="31504" y="12531"/>
                  <a:pt x="31546" y="12531"/>
                </a:cubicBezTo>
                <a:cubicBezTo>
                  <a:pt x="31641" y="12531"/>
                  <a:pt x="31725" y="12621"/>
                  <a:pt x="31793" y="12627"/>
                </a:cubicBezTo>
                <a:cubicBezTo>
                  <a:pt x="31821" y="12630"/>
                  <a:pt x="31849" y="12631"/>
                  <a:pt x="31876" y="12631"/>
                </a:cubicBezTo>
                <a:cubicBezTo>
                  <a:pt x="32078" y="12631"/>
                  <a:pt x="32275" y="12567"/>
                  <a:pt x="32477" y="12567"/>
                </a:cubicBezTo>
                <a:cubicBezTo>
                  <a:pt x="32552" y="12567"/>
                  <a:pt x="32628" y="12576"/>
                  <a:pt x="32705" y="12601"/>
                </a:cubicBezTo>
                <a:cubicBezTo>
                  <a:pt x="32915" y="12668"/>
                  <a:pt x="33150" y="12735"/>
                  <a:pt x="33368" y="12735"/>
                </a:cubicBezTo>
                <a:cubicBezTo>
                  <a:pt x="33474" y="12735"/>
                  <a:pt x="33577" y="12719"/>
                  <a:pt x="33671" y="12679"/>
                </a:cubicBezTo>
                <a:cubicBezTo>
                  <a:pt x="33778" y="12633"/>
                  <a:pt x="33882" y="12617"/>
                  <a:pt x="33983" y="12617"/>
                </a:cubicBezTo>
                <a:cubicBezTo>
                  <a:pt x="34193" y="12617"/>
                  <a:pt x="34395" y="12684"/>
                  <a:pt x="34603" y="12684"/>
                </a:cubicBezTo>
                <a:cubicBezTo>
                  <a:pt x="34644" y="12684"/>
                  <a:pt x="34685" y="12681"/>
                  <a:pt x="34726" y="12675"/>
                </a:cubicBezTo>
                <a:cubicBezTo>
                  <a:pt x="34881" y="12652"/>
                  <a:pt x="35039" y="12646"/>
                  <a:pt x="35200" y="12646"/>
                </a:cubicBezTo>
                <a:cubicBezTo>
                  <a:pt x="35379" y="12646"/>
                  <a:pt x="35561" y="12654"/>
                  <a:pt x="35740" y="12654"/>
                </a:cubicBezTo>
                <a:cubicBezTo>
                  <a:pt x="36151" y="12657"/>
                  <a:pt x="36570" y="12658"/>
                  <a:pt x="36975" y="12744"/>
                </a:cubicBezTo>
                <a:cubicBezTo>
                  <a:pt x="36996" y="12748"/>
                  <a:pt x="37018" y="12750"/>
                  <a:pt x="37040" y="12750"/>
                </a:cubicBezTo>
                <a:cubicBezTo>
                  <a:pt x="37134" y="12750"/>
                  <a:pt x="37235" y="12719"/>
                  <a:pt x="37323" y="12719"/>
                </a:cubicBezTo>
                <a:cubicBezTo>
                  <a:pt x="37396" y="12719"/>
                  <a:pt x="37460" y="12740"/>
                  <a:pt x="37505" y="12816"/>
                </a:cubicBezTo>
                <a:cubicBezTo>
                  <a:pt x="37532" y="12862"/>
                  <a:pt x="37560" y="12880"/>
                  <a:pt x="37588" y="12880"/>
                </a:cubicBezTo>
                <a:cubicBezTo>
                  <a:pt x="37670" y="12880"/>
                  <a:pt x="37751" y="12721"/>
                  <a:pt x="37818" y="12721"/>
                </a:cubicBezTo>
                <a:cubicBezTo>
                  <a:pt x="37850" y="12721"/>
                  <a:pt x="37879" y="12756"/>
                  <a:pt x="37904" y="12862"/>
                </a:cubicBezTo>
                <a:cubicBezTo>
                  <a:pt x="37972" y="12753"/>
                  <a:pt x="38051" y="12721"/>
                  <a:pt x="38133" y="12721"/>
                </a:cubicBezTo>
                <a:cubicBezTo>
                  <a:pt x="38242" y="12721"/>
                  <a:pt x="38358" y="12775"/>
                  <a:pt x="38467" y="12775"/>
                </a:cubicBezTo>
                <a:cubicBezTo>
                  <a:pt x="38529" y="12775"/>
                  <a:pt x="38589" y="12758"/>
                  <a:pt x="38645" y="12704"/>
                </a:cubicBezTo>
                <a:cubicBezTo>
                  <a:pt x="38661" y="12689"/>
                  <a:pt x="38686" y="12683"/>
                  <a:pt x="38714" y="12683"/>
                </a:cubicBezTo>
                <a:cubicBezTo>
                  <a:pt x="38761" y="12683"/>
                  <a:pt x="38817" y="12701"/>
                  <a:pt x="38853" y="12725"/>
                </a:cubicBezTo>
                <a:cubicBezTo>
                  <a:pt x="38938" y="12785"/>
                  <a:pt x="39022" y="12805"/>
                  <a:pt x="39106" y="12805"/>
                </a:cubicBezTo>
                <a:cubicBezTo>
                  <a:pt x="39286" y="12805"/>
                  <a:pt x="39463" y="12713"/>
                  <a:pt x="39638" y="12713"/>
                </a:cubicBezTo>
                <a:cubicBezTo>
                  <a:pt x="39658" y="12713"/>
                  <a:pt x="39678" y="12714"/>
                  <a:pt x="39698" y="12717"/>
                </a:cubicBezTo>
                <a:cubicBezTo>
                  <a:pt x="39714" y="12719"/>
                  <a:pt x="39730" y="12720"/>
                  <a:pt x="39746" y="12720"/>
                </a:cubicBezTo>
                <a:cubicBezTo>
                  <a:pt x="39872" y="12720"/>
                  <a:pt x="40004" y="12663"/>
                  <a:pt x="40131" y="12663"/>
                </a:cubicBezTo>
                <a:cubicBezTo>
                  <a:pt x="40238" y="12663"/>
                  <a:pt x="40341" y="12703"/>
                  <a:pt x="40432" y="12852"/>
                </a:cubicBezTo>
                <a:cubicBezTo>
                  <a:pt x="40455" y="12889"/>
                  <a:pt x="40495" y="12929"/>
                  <a:pt x="40528" y="12929"/>
                </a:cubicBezTo>
                <a:cubicBezTo>
                  <a:pt x="40562" y="12929"/>
                  <a:pt x="40588" y="12888"/>
                  <a:pt x="40581" y="12764"/>
                </a:cubicBezTo>
                <a:cubicBezTo>
                  <a:pt x="40579" y="12719"/>
                  <a:pt x="40619" y="12705"/>
                  <a:pt x="40661" y="12705"/>
                </a:cubicBezTo>
                <a:cubicBezTo>
                  <a:pt x="40690" y="12705"/>
                  <a:pt x="40720" y="12712"/>
                  <a:pt x="40740" y="12719"/>
                </a:cubicBezTo>
                <a:cubicBezTo>
                  <a:pt x="40860" y="12766"/>
                  <a:pt x="40981" y="12796"/>
                  <a:pt x="41101" y="12796"/>
                </a:cubicBezTo>
                <a:cubicBezTo>
                  <a:pt x="41214" y="12796"/>
                  <a:pt x="41326" y="12770"/>
                  <a:pt x="41435" y="12706"/>
                </a:cubicBezTo>
                <a:cubicBezTo>
                  <a:pt x="41449" y="12698"/>
                  <a:pt x="41461" y="12694"/>
                  <a:pt x="41473" y="12694"/>
                </a:cubicBezTo>
                <a:cubicBezTo>
                  <a:pt x="41553" y="12694"/>
                  <a:pt x="41583" y="12859"/>
                  <a:pt x="41605" y="12859"/>
                </a:cubicBezTo>
                <a:cubicBezTo>
                  <a:pt x="41610" y="12859"/>
                  <a:pt x="41614" y="12849"/>
                  <a:pt x="41619" y="12825"/>
                </a:cubicBezTo>
                <a:cubicBezTo>
                  <a:pt x="41644" y="12698"/>
                  <a:pt x="41680" y="12662"/>
                  <a:pt x="41720" y="12662"/>
                </a:cubicBezTo>
                <a:cubicBezTo>
                  <a:pt x="41770" y="12662"/>
                  <a:pt x="41826" y="12717"/>
                  <a:pt x="41874" y="12717"/>
                </a:cubicBezTo>
                <a:cubicBezTo>
                  <a:pt x="41880" y="12717"/>
                  <a:pt x="41887" y="12716"/>
                  <a:pt x="41893" y="12714"/>
                </a:cubicBezTo>
                <a:cubicBezTo>
                  <a:pt x="41936" y="12698"/>
                  <a:pt x="41979" y="12693"/>
                  <a:pt x="42023" y="12693"/>
                </a:cubicBezTo>
                <a:cubicBezTo>
                  <a:pt x="42148" y="12693"/>
                  <a:pt x="42270" y="12742"/>
                  <a:pt x="42388" y="12742"/>
                </a:cubicBezTo>
                <a:cubicBezTo>
                  <a:pt x="42402" y="12742"/>
                  <a:pt x="42416" y="12741"/>
                  <a:pt x="42430" y="12740"/>
                </a:cubicBezTo>
                <a:cubicBezTo>
                  <a:pt x="42618" y="12719"/>
                  <a:pt x="42810" y="12649"/>
                  <a:pt x="42998" y="12649"/>
                </a:cubicBezTo>
                <a:cubicBezTo>
                  <a:pt x="43032" y="12649"/>
                  <a:pt x="43066" y="12652"/>
                  <a:pt x="43099" y="12657"/>
                </a:cubicBezTo>
                <a:cubicBezTo>
                  <a:pt x="43292" y="12687"/>
                  <a:pt x="43499" y="12721"/>
                  <a:pt x="43691" y="12721"/>
                </a:cubicBezTo>
                <a:cubicBezTo>
                  <a:pt x="43805" y="12721"/>
                  <a:pt x="43913" y="12709"/>
                  <a:pt x="44011" y="12678"/>
                </a:cubicBezTo>
                <a:cubicBezTo>
                  <a:pt x="44234" y="12605"/>
                  <a:pt x="44455" y="12593"/>
                  <a:pt x="44674" y="12593"/>
                </a:cubicBezTo>
                <a:cubicBezTo>
                  <a:pt x="44782" y="12593"/>
                  <a:pt x="44889" y="12596"/>
                  <a:pt x="44996" y="12596"/>
                </a:cubicBezTo>
                <a:cubicBezTo>
                  <a:pt x="45096" y="12596"/>
                  <a:pt x="45196" y="12593"/>
                  <a:pt x="45296" y="12584"/>
                </a:cubicBezTo>
                <a:cubicBezTo>
                  <a:pt x="45608" y="12553"/>
                  <a:pt x="45922" y="12454"/>
                  <a:pt x="46237" y="12454"/>
                </a:cubicBezTo>
                <a:cubicBezTo>
                  <a:pt x="46332" y="12454"/>
                  <a:pt x="46426" y="12462"/>
                  <a:pt x="46521" y="12485"/>
                </a:cubicBezTo>
                <a:cubicBezTo>
                  <a:pt x="46530" y="12487"/>
                  <a:pt x="46539" y="12488"/>
                  <a:pt x="46548" y="12488"/>
                </a:cubicBezTo>
                <a:cubicBezTo>
                  <a:pt x="46607" y="12488"/>
                  <a:pt x="46642" y="12436"/>
                  <a:pt x="46687" y="12410"/>
                </a:cubicBezTo>
                <a:cubicBezTo>
                  <a:pt x="46757" y="12370"/>
                  <a:pt x="46827" y="12352"/>
                  <a:pt x="46896" y="12352"/>
                </a:cubicBezTo>
                <a:cubicBezTo>
                  <a:pt x="46981" y="12352"/>
                  <a:pt x="47065" y="12379"/>
                  <a:pt x="47149" y="12422"/>
                </a:cubicBezTo>
                <a:cubicBezTo>
                  <a:pt x="47196" y="12446"/>
                  <a:pt x="47240" y="12477"/>
                  <a:pt x="47287" y="12505"/>
                </a:cubicBezTo>
                <a:cubicBezTo>
                  <a:pt x="47322" y="12372"/>
                  <a:pt x="47350" y="12328"/>
                  <a:pt x="47383" y="12328"/>
                </a:cubicBezTo>
                <a:cubicBezTo>
                  <a:pt x="47426" y="12328"/>
                  <a:pt x="47479" y="12404"/>
                  <a:pt x="47570" y="12457"/>
                </a:cubicBezTo>
                <a:cubicBezTo>
                  <a:pt x="47623" y="12487"/>
                  <a:pt x="47683" y="12500"/>
                  <a:pt x="47747" y="12500"/>
                </a:cubicBezTo>
                <a:cubicBezTo>
                  <a:pt x="47936" y="12500"/>
                  <a:pt x="48158" y="12392"/>
                  <a:pt x="48330" y="12342"/>
                </a:cubicBezTo>
                <a:cubicBezTo>
                  <a:pt x="48719" y="12231"/>
                  <a:pt x="49093" y="12286"/>
                  <a:pt x="49470" y="12256"/>
                </a:cubicBezTo>
                <a:cubicBezTo>
                  <a:pt x="49497" y="12254"/>
                  <a:pt x="49523" y="12253"/>
                  <a:pt x="49550" y="12253"/>
                </a:cubicBezTo>
                <a:cubicBezTo>
                  <a:pt x="49775" y="12253"/>
                  <a:pt x="50018" y="12318"/>
                  <a:pt x="50232" y="12318"/>
                </a:cubicBezTo>
                <a:cubicBezTo>
                  <a:pt x="50248" y="12318"/>
                  <a:pt x="50263" y="12318"/>
                  <a:pt x="50279" y="12317"/>
                </a:cubicBezTo>
                <a:cubicBezTo>
                  <a:pt x="50454" y="12308"/>
                  <a:pt x="50586" y="12301"/>
                  <a:pt x="50695" y="12301"/>
                </a:cubicBezTo>
                <a:cubicBezTo>
                  <a:pt x="50988" y="12301"/>
                  <a:pt x="51115" y="12352"/>
                  <a:pt x="51483" y="12546"/>
                </a:cubicBezTo>
                <a:cubicBezTo>
                  <a:pt x="51501" y="12555"/>
                  <a:pt x="51522" y="12552"/>
                  <a:pt x="51542" y="12554"/>
                </a:cubicBezTo>
                <a:cubicBezTo>
                  <a:pt x="51544" y="12394"/>
                  <a:pt x="51570" y="12346"/>
                  <a:pt x="51606" y="12346"/>
                </a:cubicBezTo>
                <a:cubicBezTo>
                  <a:pt x="51663" y="12346"/>
                  <a:pt x="51744" y="12462"/>
                  <a:pt x="51800" y="12462"/>
                </a:cubicBezTo>
                <a:cubicBezTo>
                  <a:pt x="51808" y="12462"/>
                  <a:pt x="51815" y="12460"/>
                  <a:pt x="51821" y="12455"/>
                </a:cubicBezTo>
                <a:cubicBezTo>
                  <a:pt x="51915" y="12391"/>
                  <a:pt x="51997" y="12333"/>
                  <a:pt x="51957" y="12156"/>
                </a:cubicBezTo>
                <a:cubicBezTo>
                  <a:pt x="51864" y="11751"/>
                  <a:pt x="51710" y="11361"/>
                  <a:pt x="51502" y="11000"/>
                </a:cubicBezTo>
                <a:cubicBezTo>
                  <a:pt x="51057" y="10218"/>
                  <a:pt x="50568" y="9477"/>
                  <a:pt x="50116" y="8701"/>
                </a:cubicBezTo>
                <a:cubicBezTo>
                  <a:pt x="49823" y="8199"/>
                  <a:pt x="49511" y="7722"/>
                  <a:pt x="49191" y="7252"/>
                </a:cubicBezTo>
                <a:cubicBezTo>
                  <a:pt x="49036" y="7022"/>
                  <a:pt x="48916" y="6262"/>
                  <a:pt x="49048" y="6209"/>
                </a:cubicBezTo>
                <a:cubicBezTo>
                  <a:pt x="49525" y="6012"/>
                  <a:pt x="49530" y="5345"/>
                  <a:pt x="49838" y="4970"/>
                </a:cubicBezTo>
                <a:cubicBezTo>
                  <a:pt x="50078" y="4676"/>
                  <a:pt x="50225" y="4230"/>
                  <a:pt x="50486" y="3922"/>
                </a:cubicBezTo>
                <a:cubicBezTo>
                  <a:pt x="50538" y="3864"/>
                  <a:pt x="50571" y="3778"/>
                  <a:pt x="50612" y="3706"/>
                </a:cubicBezTo>
                <a:cubicBezTo>
                  <a:pt x="50801" y="3375"/>
                  <a:pt x="50810" y="2903"/>
                  <a:pt x="51134" y="2670"/>
                </a:cubicBezTo>
                <a:cubicBezTo>
                  <a:pt x="51225" y="2602"/>
                  <a:pt x="51364" y="2540"/>
                  <a:pt x="51356" y="2313"/>
                </a:cubicBezTo>
                <a:cubicBezTo>
                  <a:pt x="51349" y="2104"/>
                  <a:pt x="51488" y="1905"/>
                  <a:pt x="51643" y="1827"/>
                </a:cubicBezTo>
                <a:cubicBezTo>
                  <a:pt x="51719" y="1790"/>
                  <a:pt x="51667" y="1755"/>
                  <a:pt x="51648" y="1723"/>
                </a:cubicBezTo>
                <a:cubicBezTo>
                  <a:pt x="51565" y="1595"/>
                  <a:pt x="51730" y="1563"/>
                  <a:pt x="51709" y="1460"/>
                </a:cubicBezTo>
                <a:lnTo>
                  <a:pt x="51709" y="1460"/>
                </a:lnTo>
                <a:cubicBezTo>
                  <a:pt x="51709" y="1460"/>
                  <a:pt x="51710" y="1460"/>
                  <a:pt x="51710" y="1460"/>
                </a:cubicBezTo>
                <a:cubicBezTo>
                  <a:pt x="51929" y="1460"/>
                  <a:pt x="51940" y="1195"/>
                  <a:pt x="52026" y="1037"/>
                </a:cubicBezTo>
                <a:cubicBezTo>
                  <a:pt x="52127" y="851"/>
                  <a:pt x="51990" y="467"/>
                  <a:pt x="51833" y="467"/>
                </a:cubicBezTo>
                <a:cubicBezTo>
                  <a:pt x="51824" y="467"/>
                  <a:pt x="51814" y="469"/>
                  <a:pt x="51805" y="471"/>
                </a:cubicBezTo>
                <a:cubicBezTo>
                  <a:pt x="51761" y="484"/>
                  <a:pt x="51717" y="490"/>
                  <a:pt x="51675" y="490"/>
                </a:cubicBezTo>
                <a:cubicBezTo>
                  <a:pt x="51438" y="490"/>
                  <a:pt x="51232" y="315"/>
                  <a:pt x="50982" y="315"/>
                </a:cubicBezTo>
                <a:cubicBezTo>
                  <a:pt x="50975" y="315"/>
                  <a:pt x="50969" y="315"/>
                  <a:pt x="50963" y="315"/>
                </a:cubicBezTo>
                <a:cubicBezTo>
                  <a:pt x="50467" y="333"/>
                  <a:pt x="49964" y="345"/>
                  <a:pt x="49464" y="350"/>
                </a:cubicBezTo>
                <a:cubicBezTo>
                  <a:pt x="48938" y="354"/>
                  <a:pt x="48411" y="376"/>
                  <a:pt x="47884" y="376"/>
                </a:cubicBezTo>
                <a:cubicBezTo>
                  <a:pt x="47432" y="376"/>
                  <a:pt x="46979" y="360"/>
                  <a:pt x="46528" y="304"/>
                </a:cubicBezTo>
                <a:cubicBezTo>
                  <a:pt x="46403" y="289"/>
                  <a:pt x="46278" y="285"/>
                  <a:pt x="46152" y="285"/>
                </a:cubicBezTo>
                <a:cubicBezTo>
                  <a:pt x="46031" y="285"/>
                  <a:pt x="45909" y="288"/>
                  <a:pt x="45787" y="288"/>
                </a:cubicBezTo>
                <a:cubicBezTo>
                  <a:pt x="45697" y="288"/>
                  <a:pt x="45607" y="286"/>
                  <a:pt x="45517" y="280"/>
                </a:cubicBezTo>
                <a:cubicBezTo>
                  <a:pt x="45085" y="247"/>
                  <a:pt x="44655" y="171"/>
                  <a:pt x="44221" y="146"/>
                </a:cubicBezTo>
                <a:cubicBezTo>
                  <a:pt x="43917" y="129"/>
                  <a:pt x="43611" y="70"/>
                  <a:pt x="43307" y="70"/>
                </a:cubicBezTo>
                <a:cubicBezTo>
                  <a:pt x="43217" y="70"/>
                  <a:pt x="43128" y="75"/>
                  <a:pt x="43039" y="88"/>
                </a:cubicBezTo>
                <a:cubicBezTo>
                  <a:pt x="42991" y="95"/>
                  <a:pt x="42944" y="97"/>
                  <a:pt x="42896" y="97"/>
                </a:cubicBezTo>
                <a:cubicBezTo>
                  <a:pt x="42671" y="97"/>
                  <a:pt x="42450" y="33"/>
                  <a:pt x="42230" y="21"/>
                </a:cubicBezTo>
                <a:cubicBezTo>
                  <a:pt x="42099" y="14"/>
                  <a:pt x="41937" y="0"/>
                  <a:pt x="41797"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40;p41">
            <a:extLst>
              <a:ext uri="{FF2B5EF4-FFF2-40B4-BE49-F238E27FC236}">
                <a16:creationId xmlns:a16="http://schemas.microsoft.com/office/drawing/2014/main" id="{7383D22B-B262-40A5-A619-2003E78A3248}"/>
              </a:ext>
            </a:extLst>
          </p:cNvPr>
          <p:cNvSpPr/>
          <p:nvPr/>
        </p:nvSpPr>
        <p:spPr>
          <a:xfrm>
            <a:off x="4912901" y="3659508"/>
            <a:ext cx="3232035" cy="899828"/>
          </a:xfrm>
          <a:custGeom>
            <a:avLst/>
            <a:gdLst/>
            <a:ahLst/>
            <a:cxnLst/>
            <a:rect l="l" t="t" r="r" b="b"/>
            <a:pathLst>
              <a:path w="52127" h="13160" extrusionOk="0">
                <a:moveTo>
                  <a:pt x="41797" y="0"/>
                </a:moveTo>
                <a:cubicBezTo>
                  <a:pt x="41733" y="0"/>
                  <a:pt x="41673" y="3"/>
                  <a:pt x="41623" y="11"/>
                </a:cubicBezTo>
                <a:cubicBezTo>
                  <a:pt x="41525" y="26"/>
                  <a:pt x="41427" y="30"/>
                  <a:pt x="41330" y="30"/>
                </a:cubicBezTo>
                <a:cubicBezTo>
                  <a:pt x="41198" y="30"/>
                  <a:pt x="41068" y="23"/>
                  <a:pt x="40937" y="23"/>
                </a:cubicBezTo>
                <a:cubicBezTo>
                  <a:pt x="40867" y="23"/>
                  <a:pt x="40798" y="25"/>
                  <a:pt x="40729" y="32"/>
                </a:cubicBezTo>
                <a:cubicBezTo>
                  <a:pt x="40603" y="44"/>
                  <a:pt x="40477" y="48"/>
                  <a:pt x="40351" y="48"/>
                </a:cubicBezTo>
                <a:cubicBezTo>
                  <a:pt x="40084" y="48"/>
                  <a:pt x="39817" y="30"/>
                  <a:pt x="39550" y="30"/>
                </a:cubicBezTo>
                <a:cubicBezTo>
                  <a:pt x="39365" y="30"/>
                  <a:pt x="39179" y="39"/>
                  <a:pt x="38993" y="69"/>
                </a:cubicBezTo>
                <a:cubicBezTo>
                  <a:pt x="38821" y="98"/>
                  <a:pt x="38647" y="103"/>
                  <a:pt x="38473" y="103"/>
                </a:cubicBezTo>
                <a:cubicBezTo>
                  <a:pt x="38377" y="103"/>
                  <a:pt x="38281" y="101"/>
                  <a:pt x="38184" y="101"/>
                </a:cubicBezTo>
                <a:cubicBezTo>
                  <a:pt x="37918" y="101"/>
                  <a:pt x="37652" y="113"/>
                  <a:pt x="37390" y="201"/>
                </a:cubicBezTo>
                <a:cubicBezTo>
                  <a:pt x="37360" y="211"/>
                  <a:pt x="37331" y="215"/>
                  <a:pt x="37301" y="215"/>
                </a:cubicBezTo>
                <a:cubicBezTo>
                  <a:pt x="37194" y="215"/>
                  <a:pt x="37089" y="162"/>
                  <a:pt x="36992" y="162"/>
                </a:cubicBezTo>
                <a:cubicBezTo>
                  <a:pt x="36968" y="162"/>
                  <a:pt x="36944" y="165"/>
                  <a:pt x="36921" y="173"/>
                </a:cubicBezTo>
                <a:cubicBezTo>
                  <a:pt x="36796" y="218"/>
                  <a:pt x="36660" y="258"/>
                  <a:pt x="36539" y="258"/>
                </a:cubicBezTo>
                <a:cubicBezTo>
                  <a:pt x="36493" y="258"/>
                  <a:pt x="36449" y="253"/>
                  <a:pt x="36409" y="239"/>
                </a:cubicBezTo>
                <a:cubicBezTo>
                  <a:pt x="36262" y="191"/>
                  <a:pt x="36117" y="175"/>
                  <a:pt x="35971" y="175"/>
                </a:cubicBezTo>
                <a:cubicBezTo>
                  <a:pt x="35659" y="175"/>
                  <a:pt x="35350" y="250"/>
                  <a:pt x="35039" y="250"/>
                </a:cubicBezTo>
                <a:cubicBezTo>
                  <a:pt x="34979" y="250"/>
                  <a:pt x="34919" y="247"/>
                  <a:pt x="34859" y="240"/>
                </a:cubicBezTo>
                <a:cubicBezTo>
                  <a:pt x="34741" y="227"/>
                  <a:pt x="34621" y="223"/>
                  <a:pt x="34502" y="223"/>
                </a:cubicBezTo>
                <a:cubicBezTo>
                  <a:pt x="34240" y="223"/>
                  <a:pt x="33976" y="245"/>
                  <a:pt x="33714" y="245"/>
                </a:cubicBezTo>
                <a:cubicBezTo>
                  <a:pt x="33711" y="245"/>
                  <a:pt x="33709" y="245"/>
                  <a:pt x="33706" y="245"/>
                </a:cubicBezTo>
                <a:cubicBezTo>
                  <a:pt x="33412" y="245"/>
                  <a:pt x="33118" y="196"/>
                  <a:pt x="32824" y="196"/>
                </a:cubicBezTo>
                <a:cubicBezTo>
                  <a:pt x="32722" y="196"/>
                  <a:pt x="32621" y="201"/>
                  <a:pt x="32520" y="217"/>
                </a:cubicBezTo>
                <a:cubicBezTo>
                  <a:pt x="32391" y="238"/>
                  <a:pt x="32252" y="260"/>
                  <a:pt x="32124" y="260"/>
                </a:cubicBezTo>
                <a:cubicBezTo>
                  <a:pt x="32073" y="260"/>
                  <a:pt x="32024" y="256"/>
                  <a:pt x="31977" y="248"/>
                </a:cubicBezTo>
                <a:cubicBezTo>
                  <a:pt x="31895" y="233"/>
                  <a:pt x="31813" y="229"/>
                  <a:pt x="31731" y="229"/>
                </a:cubicBezTo>
                <a:cubicBezTo>
                  <a:pt x="31582" y="229"/>
                  <a:pt x="31433" y="244"/>
                  <a:pt x="31285" y="244"/>
                </a:cubicBezTo>
                <a:cubicBezTo>
                  <a:pt x="31173" y="244"/>
                  <a:pt x="31061" y="235"/>
                  <a:pt x="30949" y="204"/>
                </a:cubicBezTo>
                <a:cubicBezTo>
                  <a:pt x="30839" y="173"/>
                  <a:pt x="30729" y="162"/>
                  <a:pt x="30618" y="162"/>
                </a:cubicBezTo>
                <a:cubicBezTo>
                  <a:pt x="30376" y="162"/>
                  <a:pt x="30133" y="213"/>
                  <a:pt x="29890" y="213"/>
                </a:cubicBezTo>
                <a:cubicBezTo>
                  <a:pt x="29837" y="213"/>
                  <a:pt x="29784" y="211"/>
                  <a:pt x="29731" y="205"/>
                </a:cubicBezTo>
                <a:cubicBezTo>
                  <a:pt x="29524" y="181"/>
                  <a:pt x="29297" y="122"/>
                  <a:pt x="29108" y="122"/>
                </a:cubicBezTo>
                <a:cubicBezTo>
                  <a:pt x="29082" y="122"/>
                  <a:pt x="29057" y="123"/>
                  <a:pt x="29033" y="126"/>
                </a:cubicBezTo>
                <a:cubicBezTo>
                  <a:pt x="28898" y="140"/>
                  <a:pt x="28763" y="145"/>
                  <a:pt x="28629" y="145"/>
                </a:cubicBezTo>
                <a:cubicBezTo>
                  <a:pt x="28307" y="145"/>
                  <a:pt x="27987" y="116"/>
                  <a:pt x="27667" y="116"/>
                </a:cubicBezTo>
                <a:cubicBezTo>
                  <a:pt x="27605" y="116"/>
                  <a:pt x="27543" y="117"/>
                  <a:pt x="27481" y="120"/>
                </a:cubicBezTo>
                <a:cubicBezTo>
                  <a:pt x="27432" y="122"/>
                  <a:pt x="27383" y="123"/>
                  <a:pt x="27335" y="123"/>
                </a:cubicBezTo>
                <a:cubicBezTo>
                  <a:pt x="26924" y="123"/>
                  <a:pt x="26511" y="54"/>
                  <a:pt x="26101" y="54"/>
                </a:cubicBezTo>
                <a:cubicBezTo>
                  <a:pt x="26010" y="54"/>
                  <a:pt x="25919" y="58"/>
                  <a:pt x="25828" y="66"/>
                </a:cubicBezTo>
                <a:cubicBezTo>
                  <a:pt x="25148" y="128"/>
                  <a:pt x="24469" y="164"/>
                  <a:pt x="23789" y="167"/>
                </a:cubicBezTo>
                <a:cubicBezTo>
                  <a:pt x="23617" y="168"/>
                  <a:pt x="23444" y="172"/>
                  <a:pt x="23271" y="172"/>
                </a:cubicBezTo>
                <a:cubicBezTo>
                  <a:pt x="23056" y="172"/>
                  <a:pt x="22842" y="166"/>
                  <a:pt x="22629" y="140"/>
                </a:cubicBezTo>
                <a:cubicBezTo>
                  <a:pt x="22611" y="138"/>
                  <a:pt x="22593" y="137"/>
                  <a:pt x="22576" y="137"/>
                </a:cubicBezTo>
                <a:cubicBezTo>
                  <a:pt x="22393" y="137"/>
                  <a:pt x="22224" y="243"/>
                  <a:pt x="22052" y="243"/>
                </a:cubicBezTo>
                <a:cubicBezTo>
                  <a:pt x="22023" y="243"/>
                  <a:pt x="21994" y="240"/>
                  <a:pt x="21966" y="233"/>
                </a:cubicBezTo>
                <a:cubicBezTo>
                  <a:pt x="21774" y="189"/>
                  <a:pt x="21582" y="174"/>
                  <a:pt x="21391" y="174"/>
                </a:cubicBezTo>
                <a:cubicBezTo>
                  <a:pt x="21065" y="174"/>
                  <a:pt x="20740" y="217"/>
                  <a:pt x="20413" y="232"/>
                </a:cubicBezTo>
                <a:cubicBezTo>
                  <a:pt x="20302" y="237"/>
                  <a:pt x="20191" y="239"/>
                  <a:pt x="20080" y="239"/>
                </a:cubicBezTo>
                <a:cubicBezTo>
                  <a:pt x="19794" y="239"/>
                  <a:pt x="19509" y="227"/>
                  <a:pt x="19223" y="227"/>
                </a:cubicBezTo>
                <a:cubicBezTo>
                  <a:pt x="18976" y="227"/>
                  <a:pt x="18730" y="236"/>
                  <a:pt x="18483" y="267"/>
                </a:cubicBezTo>
                <a:cubicBezTo>
                  <a:pt x="18321" y="288"/>
                  <a:pt x="18159" y="294"/>
                  <a:pt x="17996" y="294"/>
                </a:cubicBezTo>
                <a:cubicBezTo>
                  <a:pt x="17762" y="294"/>
                  <a:pt x="17528" y="282"/>
                  <a:pt x="17294" y="282"/>
                </a:cubicBezTo>
                <a:cubicBezTo>
                  <a:pt x="17144" y="282"/>
                  <a:pt x="16993" y="287"/>
                  <a:pt x="16844" y="304"/>
                </a:cubicBezTo>
                <a:cubicBezTo>
                  <a:pt x="16024" y="399"/>
                  <a:pt x="15204" y="446"/>
                  <a:pt x="14385" y="537"/>
                </a:cubicBezTo>
                <a:cubicBezTo>
                  <a:pt x="13491" y="637"/>
                  <a:pt x="12595" y="650"/>
                  <a:pt x="11701" y="730"/>
                </a:cubicBezTo>
                <a:cubicBezTo>
                  <a:pt x="11506" y="748"/>
                  <a:pt x="11309" y="753"/>
                  <a:pt x="11113" y="753"/>
                </a:cubicBezTo>
                <a:cubicBezTo>
                  <a:pt x="10898" y="753"/>
                  <a:pt x="10682" y="747"/>
                  <a:pt x="10467" y="747"/>
                </a:cubicBezTo>
                <a:cubicBezTo>
                  <a:pt x="10293" y="747"/>
                  <a:pt x="10119" y="751"/>
                  <a:pt x="9946" y="764"/>
                </a:cubicBezTo>
                <a:cubicBezTo>
                  <a:pt x="9610" y="791"/>
                  <a:pt x="9274" y="798"/>
                  <a:pt x="8938" y="798"/>
                </a:cubicBezTo>
                <a:cubicBezTo>
                  <a:pt x="8555" y="798"/>
                  <a:pt x="8173" y="789"/>
                  <a:pt x="7791" y="789"/>
                </a:cubicBezTo>
                <a:cubicBezTo>
                  <a:pt x="7680" y="789"/>
                  <a:pt x="7569" y="789"/>
                  <a:pt x="7459" y="791"/>
                </a:cubicBezTo>
                <a:cubicBezTo>
                  <a:pt x="7452" y="791"/>
                  <a:pt x="7446" y="791"/>
                  <a:pt x="7440" y="791"/>
                </a:cubicBezTo>
                <a:cubicBezTo>
                  <a:pt x="7220" y="791"/>
                  <a:pt x="6999" y="709"/>
                  <a:pt x="6778" y="700"/>
                </a:cubicBezTo>
                <a:cubicBezTo>
                  <a:pt x="6153" y="678"/>
                  <a:pt x="5523" y="714"/>
                  <a:pt x="4899" y="652"/>
                </a:cubicBezTo>
                <a:cubicBezTo>
                  <a:pt x="4596" y="622"/>
                  <a:pt x="4293" y="617"/>
                  <a:pt x="3990" y="617"/>
                </a:cubicBezTo>
                <a:cubicBezTo>
                  <a:pt x="3844" y="617"/>
                  <a:pt x="3697" y="619"/>
                  <a:pt x="3550" y="619"/>
                </a:cubicBezTo>
                <a:cubicBezTo>
                  <a:pt x="3353" y="619"/>
                  <a:pt x="3156" y="617"/>
                  <a:pt x="2958" y="607"/>
                </a:cubicBezTo>
                <a:cubicBezTo>
                  <a:pt x="2803" y="599"/>
                  <a:pt x="2649" y="595"/>
                  <a:pt x="2494" y="595"/>
                </a:cubicBezTo>
                <a:cubicBezTo>
                  <a:pt x="1838" y="595"/>
                  <a:pt x="1183" y="661"/>
                  <a:pt x="530" y="761"/>
                </a:cubicBezTo>
                <a:cubicBezTo>
                  <a:pt x="333" y="791"/>
                  <a:pt x="107" y="899"/>
                  <a:pt x="47" y="1115"/>
                </a:cubicBezTo>
                <a:cubicBezTo>
                  <a:pt x="0" y="1282"/>
                  <a:pt x="87" y="1545"/>
                  <a:pt x="225" y="1721"/>
                </a:cubicBezTo>
                <a:cubicBezTo>
                  <a:pt x="380" y="1917"/>
                  <a:pt x="506" y="2149"/>
                  <a:pt x="649" y="2362"/>
                </a:cubicBezTo>
                <a:cubicBezTo>
                  <a:pt x="1014" y="2911"/>
                  <a:pt x="1347" y="3504"/>
                  <a:pt x="1755" y="3993"/>
                </a:cubicBezTo>
                <a:cubicBezTo>
                  <a:pt x="2224" y="4555"/>
                  <a:pt x="2712" y="5070"/>
                  <a:pt x="3122" y="5724"/>
                </a:cubicBezTo>
                <a:cubicBezTo>
                  <a:pt x="3494" y="6320"/>
                  <a:pt x="3374" y="7060"/>
                  <a:pt x="3027" y="7548"/>
                </a:cubicBezTo>
                <a:cubicBezTo>
                  <a:pt x="2646" y="8087"/>
                  <a:pt x="2333" y="8705"/>
                  <a:pt x="2051" y="9313"/>
                </a:cubicBezTo>
                <a:cubicBezTo>
                  <a:pt x="1765" y="9933"/>
                  <a:pt x="1415" y="10499"/>
                  <a:pt x="1147" y="11134"/>
                </a:cubicBezTo>
                <a:cubicBezTo>
                  <a:pt x="913" y="11688"/>
                  <a:pt x="605" y="12193"/>
                  <a:pt x="335" y="12724"/>
                </a:cubicBezTo>
                <a:cubicBezTo>
                  <a:pt x="274" y="12843"/>
                  <a:pt x="384" y="13160"/>
                  <a:pt x="461" y="13160"/>
                </a:cubicBezTo>
                <a:cubicBezTo>
                  <a:pt x="467" y="13160"/>
                  <a:pt x="473" y="13158"/>
                  <a:pt x="478" y="13154"/>
                </a:cubicBezTo>
                <a:cubicBezTo>
                  <a:pt x="639" y="13037"/>
                  <a:pt x="815" y="13110"/>
                  <a:pt x="988" y="13022"/>
                </a:cubicBezTo>
                <a:cubicBezTo>
                  <a:pt x="1225" y="12901"/>
                  <a:pt x="1511" y="12944"/>
                  <a:pt x="1776" y="12908"/>
                </a:cubicBezTo>
                <a:cubicBezTo>
                  <a:pt x="1778" y="12908"/>
                  <a:pt x="1780" y="12908"/>
                  <a:pt x="1782" y="12908"/>
                </a:cubicBezTo>
                <a:cubicBezTo>
                  <a:pt x="1842" y="12908"/>
                  <a:pt x="1800" y="13061"/>
                  <a:pt x="1851" y="13061"/>
                </a:cubicBezTo>
                <a:cubicBezTo>
                  <a:pt x="1862" y="13061"/>
                  <a:pt x="1877" y="13054"/>
                  <a:pt x="1898" y="13037"/>
                </a:cubicBezTo>
                <a:cubicBezTo>
                  <a:pt x="2040" y="12925"/>
                  <a:pt x="2191" y="12901"/>
                  <a:pt x="2345" y="12901"/>
                </a:cubicBezTo>
                <a:cubicBezTo>
                  <a:pt x="2467" y="12901"/>
                  <a:pt x="2591" y="12916"/>
                  <a:pt x="2713" y="12916"/>
                </a:cubicBezTo>
                <a:cubicBezTo>
                  <a:pt x="2847" y="12916"/>
                  <a:pt x="2979" y="12898"/>
                  <a:pt x="3106" y="12823"/>
                </a:cubicBezTo>
                <a:cubicBezTo>
                  <a:pt x="3114" y="12819"/>
                  <a:pt x="3125" y="12817"/>
                  <a:pt x="3140" y="12817"/>
                </a:cubicBezTo>
                <a:cubicBezTo>
                  <a:pt x="3154" y="12817"/>
                  <a:pt x="3172" y="12819"/>
                  <a:pt x="3192" y="12819"/>
                </a:cubicBezTo>
                <a:cubicBezTo>
                  <a:pt x="3248" y="12819"/>
                  <a:pt x="3317" y="12808"/>
                  <a:pt x="3361" y="12729"/>
                </a:cubicBezTo>
                <a:cubicBezTo>
                  <a:pt x="3362" y="12727"/>
                  <a:pt x="3365" y="12726"/>
                  <a:pt x="3369" y="12726"/>
                </a:cubicBezTo>
                <a:cubicBezTo>
                  <a:pt x="3376" y="12726"/>
                  <a:pt x="3385" y="12729"/>
                  <a:pt x="3389" y="12734"/>
                </a:cubicBezTo>
                <a:cubicBezTo>
                  <a:pt x="3439" y="12796"/>
                  <a:pt x="3489" y="12816"/>
                  <a:pt x="3538" y="12816"/>
                </a:cubicBezTo>
                <a:cubicBezTo>
                  <a:pt x="3622" y="12816"/>
                  <a:pt x="3704" y="12758"/>
                  <a:pt x="3779" y="12758"/>
                </a:cubicBezTo>
                <a:cubicBezTo>
                  <a:pt x="3781" y="12758"/>
                  <a:pt x="3782" y="12758"/>
                  <a:pt x="3784" y="12758"/>
                </a:cubicBezTo>
                <a:cubicBezTo>
                  <a:pt x="3845" y="12760"/>
                  <a:pt x="3907" y="12761"/>
                  <a:pt x="3969" y="12761"/>
                </a:cubicBezTo>
                <a:cubicBezTo>
                  <a:pt x="4233" y="12761"/>
                  <a:pt x="4497" y="12744"/>
                  <a:pt x="4758" y="12708"/>
                </a:cubicBezTo>
                <a:cubicBezTo>
                  <a:pt x="4816" y="12701"/>
                  <a:pt x="4911" y="12629"/>
                  <a:pt x="4997" y="12629"/>
                </a:cubicBezTo>
                <a:cubicBezTo>
                  <a:pt x="5062" y="12629"/>
                  <a:pt x="5120" y="12670"/>
                  <a:pt x="5153" y="12811"/>
                </a:cubicBezTo>
                <a:cubicBezTo>
                  <a:pt x="5194" y="12790"/>
                  <a:pt x="5237" y="12805"/>
                  <a:pt x="5286" y="12783"/>
                </a:cubicBezTo>
                <a:cubicBezTo>
                  <a:pt x="5423" y="12720"/>
                  <a:pt x="5551" y="12535"/>
                  <a:pt x="5700" y="12535"/>
                </a:cubicBezTo>
                <a:cubicBezTo>
                  <a:pt x="5763" y="12535"/>
                  <a:pt x="5830" y="12568"/>
                  <a:pt x="5904" y="12658"/>
                </a:cubicBezTo>
                <a:cubicBezTo>
                  <a:pt x="5907" y="12662"/>
                  <a:pt x="5915" y="12664"/>
                  <a:pt x="5924" y="12664"/>
                </a:cubicBezTo>
                <a:cubicBezTo>
                  <a:pt x="5954" y="12664"/>
                  <a:pt x="6004" y="12645"/>
                  <a:pt x="6015" y="12621"/>
                </a:cubicBezTo>
                <a:cubicBezTo>
                  <a:pt x="6066" y="12508"/>
                  <a:pt x="6128" y="12469"/>
                  <a:pt x="6189" y="12469"/>
                </a:cubicBezTo>
                <a:cubicBezTo>
                  <a:pt x="6275" y="12469"/>
                  <a:pt x="6359" y="12546"/>
                  <a:pt x="6406" y="12596"/>
                </a:cubicBezTo>
                <a:cubicBezTo>
                  <a:pt x="6449" y="12642"/>
                  <a:pt x="6493" y="12656"/>
                  <a:pt x="6539" y="12656"/>
                </a:cubicBezTo>
                <a:cubicBezTo>
                  <a:pt x="6616" y="12656"/>
                  <a:pt x="6695" y="12614"/>
                  <a:pt x="6768" y="12614"/>
                </a:cubicBezTo>
                <a:cubicBezTo>
                  <a:pt x="6817" y="12614"/>
                  <a:pt x="6863" y="12632"/>
                  <a:pt x="6904" y="12695"/>
                </a:cubicBezTo>
                <a:cubicBezTo>
                  <a:pt x="6907" y="12699"/>
                  <a:pt x="6911" y="12701"/>
                  <a:pt x="6915" y="12701"/>
                </a:cubicBezTo>
                <a:cubicBezTo>
                  <a:pt x="6930" y="12701"/>
                  <a:pt x="6945" y="12664"/>
                  <a:pt x="6935" y="12626"/>
                </a:cubicBezTo>
                <a:cubicBezTo>
                  <a:pt x="6901" y="12501"/>
                  <a:pt x="6925" y="12483"/>
                  <a:pt x="6971" y="12483"/>
                </a:cubicBezTo>
                <a:cubicBezTo>
                  <a:pt x="6989" y="12483"/>
                  <a:pt x="7010" y="12486"/>
                  <a:pt x="7031" y="12486"/>
                </a:cubicBezTo>
                <a:cubicBezTo>
                  <a:pt x="7042" y="12486"/>
                  <a:pt x="7053" y="12485"/>
                  <a:pt x="7064" y="12483"/>
                </a:cubicBezTo>
                <a:cubicBezTo>
                  <a:pt x="7075" y="12481"/>
                  <a:pt x="7086" y="12480"/>
                  <a:pt x="7097" y="12480"/>
                </a:cubicBezTo>
                <a:cubicBezTo>
                  <a:pt x="7229" y="12480"/>
                  <a:pt x="7329" y="12622"/>
                  <a:pt x="7452" y="12622"/>
                </a:cubicBezTo>
                <a:cubicBezTo>
                  <a:pt x="7472" y="12622"/>
                  <a:pt x="7492" y="12618"/>
                  <a:pt x="7512" y="12610"/>
                </a:cubicBezTo>
                <a:cubicBezTo>
                  <a:pt x="7831" y="12488"/>
                  <a:pt x="8158" y="12538"/>
                  <a:pt x="8481" y="12504"/>
                </a:cubicBezTo>
                <a:cubicBezTo>
                  <a:pt x="8486" y="12504"/>
                  <a:pt x="8490" y="12503"/>
                  <a:pt x="8495" y="12503"/>
                </a:cubicBezTo>
                <a:cubicBezTo>
                  <a:pt x="8603" y="12503"/>
                  <a:pt x="8709" y="12620"/>
                  <a:pt x="8788" y="12620"/>
                </a:cubicBezTo>
                <a:cubicBezTo>
                  <a:pt x="8803" y="12620"/>
                  <a:pt x="8816" y="12616"/>
                  <a:pt x="8829" y="12607"/>
                </a:cubicBezTo>
                <a:cubicBezTo>
                  <a:pt x="8935" y="12531"/>
                  <a:pt x="9041" y="12508"/>
                  <a:pt x="9149" y="12508"/>
                </a:cubicBezTo>
                <a:cubicBezTo>
                  <a:pt x="9301" y="12508"/>
                  <a:pt x="9454" y="12552"/>
                  <a:pt x="9609" y="12552"/>
                </a:cubicBezTo>
                <a:cubicBezTo>
                  <a:pt x="9692" y="12552"/>
                  <a:pt x="9776" y="12540"/>
                  <a:pt x="9860" y="12500"/>
                </a:cubicBezTo>
                <a:cubicBezTo>
                  <a:pt x="9945" y="12461"/>
                  <a:pt x="10032" y="12446"/>
                  <a:pt x="10120" y="12446"/>
                </a:cubicBezTo>
                <a:cubicBezTo>
                  <a:pt x="10354" y="12446"/>
                  <a:pt x="10598" y="12548"/>
                  <a:pt x="10848" y="12548"/>
                </a:cubicBezTo>
                <a:cubicBezTo>
                  <a:pt x="10909" y="12548"/>
                  <a:pt x="10972" y="12542"/>
                  <a:pt x="11034" y="12526"/>
                </a:cubicBezTo>
                <a:cubicBezTo>
                  <a:pt x="11116" y="12506"/>
                  <a:pt x="11199" y="12498"/>
                  <a:pt x="11283" y="12498"/>
                </a:cubicBezTo>
                <a:cubicBezTo>
                  <a:pt x="11488" y="12498"/>
                  <a:pt x="11699" y="12542"/>
                  <a:pt x="11909" y="12542"/>
                </a:cubicBezTo>
                <a:cubicBezTo>
                  <a:pt x="12000" y="12542"/>
                  <a:pt x="12091" y="12534"/>
                  <a:pt x="12181" y="12510"/>
                </a:cubicBezTo>
                <a:cubicBezTo>
                  <a:pt x="12325" y="12473"/>
                  <a:pt x="12468" y="12460"/>
                  <a:pt x="12612" y="12460"/>
                </a:cubicBezTo>
                <a:cubicBezTo>
                  <a:pt x="12966" y="12460"/>
                  <a:pt x="13320" y="12541"/>
                  <a:pt x="13678" y="12541"/>
                </a:cubicBezTo>
                <a:cubicBezTo>
                  <a:pt x="13822" y="12541"/>
                  <a:pt x="13967" y="12527"/>
                  <a:pt x="14112" y="12491"/>
                </a:cubicBezTo>
                <a:cubicBezTo>
                  <a:pt x="14232" y="12460"/>
                  <a:pt x="14352" y="12449"/>
                  <a:pt x="14473" y="12449"/>
                </a:cubicBezTo>
                <a:cubicBezTo>
                  <a:pt x="14794" y="12449"/>
                  <a:pt x="15119" y="12526"/>
                  <a:pt x="15449" y="12526"/>
                </a:cubicBezTo>
                <a:cubicBezTo>
                  <a:pt x="15537" y="12526"/>
                  <a:pt x="15627" y="12521"/>
                  <a:pt x="15717" y="12507"/>
                </a:cubicBezTo>
                <a:cubicBezTo>
                  <a:pt x="15862" y="12484"/>
                  <a:pt x="16011" y="12476"/>
                  <a:pt x="16163" y="12476"/>
                </a:cubicBezTo>
                <a:cubicBezTo>
                  <a:pt x="16471" y="12476"/>
                  <a:pt x="16787" y="12509"/>
                  <a:pt x="17097" y="12520"/>
                </a:cubicBezTo>
                <a:cubicBezTo>
                  <a:pt x="17191" y="12523"/>
                  <a:pt x="17271" y="12631"/>
                  <a:pt x="17366" y="12631"/>
                </a:cubicBezTo>
                <a:cubicBezTo>
                  <a:pt x="17393" y="12631"/>
                  <a:pt x="17421" y="12622"/>
                  <a:pt x="17451" y="12599"/>
                </a:cubicBezTo>
                <a:cubicBezTo>
                  <a:pt x="17608" y="12480"/>
                  <a:pt x="17769" y="12445"/>
                  <a:pt x="17932" y="12445"/>
                </a:cubicBezTo>
                <a:cubicBezTo>
                  <a:pt x="18165" y="12445"/>
                  <a:pt x="18402" y="12516"/>
                  <a:pt x="18637" y="12516"/>
                </a:cubicBezTo>
                <a:cubicBezTo>
                  <a:pt x="18702" y="12516"/>
                  <a:pt x="18766" y="12510"/>
                  <a:pt x="18831" y="12497"/>
                </a:cubicBezTo>
                <a:cubicBezTo>
                  <a:pt x="18968" y="12468"/>
                  <a:pt x="19134" y="12448"/>
                  <a:pt x="19304" y="12448"/>
                </a:cubicBezTo>
                <a:cubicBezTo>
                  <a:pt x="19406" y="12448"/>
                  <a:pt x="19508" y="12455"/>
                  <a:pt x="19607" y="12471"/>
                </a:cubicBezTo>
                <a:cubicBezTo>
                  <a:pt x="19744" y="12494"/>
                  <a:pt x="19882" y="12503"/>
                  <a:pt x="20021" y="12503"/>
                </a:cubicBezTo>
                <a:cubicBezTo>
                  <a:pt x="20257" y="12503"/>
                  <a:pt x="20495" y="12477"/>
                  <a:pt x="20732" y="12449"/>
                </a:cubicBezTo>
                <a:cubicBezTo>
                  <a:pt x="20750" y="12447"/>
                  <a:pt x="20769" y="12446"/>
                  <a:pt x="20788" y="12446"/>
                </a:cubicBezTo>
                <a:cubicBezTo>
                  <a:pt x="20964" y="12446"/>
                  <a:pt x="21176" y="12526"/>
                  <a:pt x="21316" y="12526"/>
                </a:cubicBezTo>
                <a:cubicBezTo>
                  <a:pt x="21355" y="12526"/>
                  <a:pt x="21389" y="12519"/>
                  <a:pt x="21415" y="12503"/>
                </a:cubicBezTo>
                <a:cubicBezTo>
                  <a:pt x="21477" y="12463"/>
                  <a:pt x="21541" y="12449"/>
                  <a:pt x="21607" y="12449"/>
                </a:cubicBezTo>
                <a:cubicBezTo>
                  <a:pt x="21760" y="12449"/>
                  <a:pt x="21918" y="12527"/>
                  <a:pt x="22063" y="12527"/>
                </a:cubicBezTo>
                <a:cubicBezTo>
                  <a:pt x="22176" y="12527"/>
                  <a:pt x="22282" y="12480"/>
                  <a:pt x="22372" y="12311"/>
                </a:cubicBezTo>
                <a:cubicBezTo>
                  <a:pt x="22386" y="12328"/>
                  <a:pt x="22397" y="12353"/>
                  <a:pt x="22413" y="12362"/>
                </a:cubicBezTo>
                <a:cubicBezTo>
                  <a:pt x="22532" y="12431"/>
                  <a:pt x="22664" y="12461"/>
                  <a:pt x="22789" y="12461"/>
                </a:cubicBezTo>
                <a:cubicBezTo>
                  <a:pt x="22875" y="12461"/>
                  <a:pt x="22958" y="12447"/>
                  <a:pt x="23032" y="12420"/>
                </a:cubicBezTo>
                <a:cubicBezTo>
                  <a:pt x="23129" y="12384"/>
                  <a:pt x="23218" y="12368"/>
                  <a:pt x="23305" y="12368"/>
                </a:cubicBezTo>
                <a:cubicBezTo>
                  <a:pt x="23419" y="12368"/>
                  <a:pt x="23528" y="12396"/>
                  <a:pt x="23644" y="12443"/>
                </a:cubicBezTo>
                <a:cubicBezTo>
                  <a:pt x="23695" y="12464"/>
                  <a:pt x="23735" y="12525"/>
                  <a:pt x="23794" y="12525"/>
                </a:cubicBezTo>
                <a:cubicBezTo>
                  <a:pt x="23815" y="12525"/>
                  <a:pt x="23837" y="12518"/>
                  <a:pt x="23863" y="12499"/>
                </a:cubicBezTo>
                <a:cubicBezTo>
                  <a:pt x="24005" y="12400"/>
                  <a:pt x="24155" y="12371"/>
                  <a:pt x="24306" y="12371"/>
                </a:cubicBezTo>
                <a:cubicBezTo>
                  <a:pt x="24509" y="12371"/>
                  <a:pt x="24714" y="12423"/>
                  <a:pt x="24906" y="12426"/>
                </a:cubicBezTo>
                <a:cubicBezTo>
                  <a:pt x="25329" y="12432"/>
                  <a:pt x="25762" y="12510"/>
                  <a:pt x="26188" y="12510"/>
                </a:cubicBezTo>
                <a:cubicBezTo>
                  <a:pt x="26259" y="12510"/>
                  <a:pt x="26330" y="12508"/>
                  <a:pt x="26401" y="12503"/>
                </a:cubicBezTo>
                <a:cubicBezTo>
                  <a:pt x="26428" y="12501"/>
                  <a:pt x="26454" y="12500"/>
                  <a:pt x="26481" y="12500"/>
                </a:cubicBezTo>
                <a:cubicBezTo>
                  <a:pt x="26684" y="12500"/>
                  <a:pt x="26882" y="12551"/>
                  <a:pt x="27089" y="12551"/>
                </a:cubicBezTo>
                <a:cubicBezTo>
                  <a:pt x="27144" y="12551"/>
                  <a:pt x="27199" y="12547"/>
                  <a:pt x="27255" y="12538"/>
                </a:cubicBezTo>
                <a:cubicBezTo>
                  <a:pt x="27411" y="12514"/>
                  <a:pt x="27570" y="12507"/>
                  <a:pt x="27730" y="12507"/>
                </a:cubicBezTo>
                <a:cubicBezTo>
                  <a:pt x="27965" y="12507"/>
                  <a:pt x="28204" y="12522"/>
                  <a:pt x="28443" y="12522"/>
                </a:cubicBezTo>
                <a:cubicBezTo>
                  <a:pt x="28539" y="12522"/>
                  <a:pt x="28635" y="12520"/>
                  <a:pt x="28730" y="12513"/>
                </a:cubicBezTo>
                <a:cubicBezTo>
                  <a:pt x="28736" y="12512"/>
                  <a:pt x="28742" y="12512"/>
                  <a:pt x="28747" y="12512"/>
                </a:cubicBezTo>
                <a:cubicBezTo>
                  <a:pt x="28835" y="12512"/>
                  <a:pt x="28930" y="12555"/>
                  <a:pt x="29013" y="12555"/>
                </a:cubicBezTo>
                <a:cubicBezTo>
                  <a:pt x="29039" y="12555"/>
                  <a:pt x="29064" y="12551"/>
                  <a:pt x="29088" y="12540"/>
                </a:cubicBezTo>
                <a:cubicBezTo>
                  <a:pt x="29177" y="12497"/>
                  <a:pt x="29260" y="12475"/>
                  <a:pt x="29339" y="12475"/>
                </a:cubicBezTo>
                <a:cubicBezTo>
                  <a:pt x="29485" y="12475"/>
                  <a:pt x="29616" y="12550"/>
                  <a:pt x="29741" y="12708"/>
                </a:cubicBezTo>
                <a:cubicBezTo>
                  <a:pt x="29774" y="12634"/>
                  <a:pt x="29773" y="12466"/>
                  <a:pt x="29839" y="12466"/>
                </a:cubicBezTo>
                <a:cubicBezTo>
                  <a:pt x="29866" y="12466"/>
                  <a:pt x="29905" y="12495"/>
                  <a:pt x="29962" y="12569"/>
                </a:cubicBezTo>
                <a:cubicBezTo>
                  <a:pt x="29998" y="12615"/>
                  <a:pt x="30042" y="12635"/>
                  <a:pt x="30090" y="12635"/>
                </a:cubicBezTo>
                <a:cubicBezTo>
                  <a:pt x="30132" y="12635"/>
                  <a:pt x="30177" y="12620"/>
                  <a:pt x="30221" y="12596"/>
                </a:cubicBezTo>
                <a:cubicBezTo>
                  <a:pt x="30349" y="12525"/>
                  <a:pt x="30483" y="12500"/>
                  <a:pt x="30617" y="12500"/>
                </a:cubicBezTo>
                <a:cubicBezTo>
                  <a:pt x="30766" y="12500"/>
                  <a:pt x="30913" y="12531"/>
                  <a:pt x="31050" y="12560"/>
                </a:cubicBezTo>
                <a:cubicBezTo>
                  <a:pt x="31134" y="12579"/>
                  <a:pt x="31237" y="12640"/>
                  <a:pt x="31321" y="12640"/>
                </a:cubicBezTo>
                <a:cubicBezTo>
                  <a:pt x="31356" y="12640"/>
                  <a:pt x="31389" y="12629"/>
                  <a:pt x="31416" y="12599"/>
                </a:cubicBezTo>
                <a:cubicBezTo>
                  <a:pt x="31461" y="12549"/>
                  <a:pt x="31504" y="12531"/>
                  <a:pt x="31546" y="12531"/>
                </a:cubicBezTo>
                <a:cubicBezTo>
                  <a:pt x="31641" y="12531"/>
                  <a:pt x="31725" y="12621"/>
                  <a:pt x="31793" y="12627"/>
                </a:cubicBezTo>
                <a:cubicBezTo>
                  <a:pt x="31821" y="12630"/>
                  <a:pt x="31849" y="12631"/>
                  <a:pt x="31876" y="12631"/>
                </a:cubicBezTo>
                <a:cubicBezTo>
                  <a:pt x="32078" y="12631"/>
                  <a:pt x="32275" y="12567"/>
                  <a:pt x="32477" y="12567"/>
                </a:cubicBezTo>
                <a:cubicBezTo>
                  <a:pt x="32552" y="12567"/>
                  <a:pt x="32628" y="12576"/>
                  <a:pt x="32705" y="12601"/>
                </a:cubicBezTo>
                <a:cubicBezTo>
                  <a:pt x="32915" y="12668"/>
                  <a:pt x="33150" y="12735"/>
                  <a:pt x="33368" y="12735"/>
                </a:cubicBezTo>
                <a:cubicBezTo>
                  <a:pt x="33474" y="12735"/>
                  <a:pt x="33577" y="12719"/>
                  <a:pt x="33671" y="12679"/>
                </a:cubicBezTo>
                <a:cubicBezTo>
                  <a:pt x="33778" y="12633"/>
                  <a:pt x="33882" y="12617"/>
                  <a:pt x="33983" y="12617"/>
                </a:cubicBezTo>
                <a:cubicBezTo>
                  <a:pt x="34193" y="12617"/>
                  <a:pt x="34395" y="12684"/>
                  <a:pt x="34603" y="12684"/>
                </a:cubicBezTo>
                <a:cubicBezTo>
                  <a:pt x="34644" y="12684"/>
                  <a:pt x="34685" y="12681"/>
                  <a:pt x="34726" y="12675"/>
                </a:cubicBezTo>
                <a:cubicBezTo>
                  <a:pt x="34881" y="12652"/>
                  <a:pt x="35039" y="12646"/>
                  <a:pt x="35200" y="12646"/>
                </a:cubicBezTo>
                <a:cubicBezTo>
                  <a:pt x="35379" y="12646"/>
                  <a:pt x="35561" y="12654"/>
                  <a:pt x="35740" y="12654"/>
                </a:cubicBezTo>
                <a:cubicBezTo>
                  <a:pt x="36151" y="12657"/>
                  <a:pt x="36570" y="12658"/>
                  <a:pt x="36975" y="12744"/>
                </a:cubicBezTo>
                <a:cubicBezTo>
                  <a:pt x="36996" y="12748"/>
                  <a:pt x="37018" y="12750"/>
                  <a:pt x="37040" y="12750"/>
                </a:cubicBezTo>
                <a:cubicBezTo>
                  <a:pt x="37134" y="12750"/>
                  <a:pt x="37235" y="12719"/>
                  <a:pt x="37323" y="12719"/>
                </a:cubicBezTo>
                <a:cubicBezTo>
                  <a:pt x="37396" y="12719"/>
                  <a:pt x="37460" y="12740"/>
                  <a:pt x="37505" y="12816"/>
                </a:cubicBezTo>
                <a:cubicBezTo>
                  <a:pt x="37532" y="12862"/>
                  <a:pt x="37560" y="12880"/>
                  <a:pt x="37588" y="12880"/>
                </a:cubicBezTo>
                <a:cubicBezTo>
                  <a:pt x="37670" y="12880"/>
                  <a:pt x="37751" y="12721"/>
                  <a:pt x="37818" y="12721"/>
                </a:cubicBezTo>
                <a:cubicBezTo>
                  <a:pt x="37850" y="12721"/>
                  <a:pt x="37879" y="12756"/>
                  <a:pt x="37904" y="12862"/>
                </a:cubicBezTo>
                <a:cubicBezTo>
                  <a:pt x="37972" y="12753"/>
                  <a:pt x="38051" y="12721"/>
                  <a:pt x="38133" y="12721"/>
                </a:cubicBezTo>
                <a:cubicBezTo>
                  <a:pt x="38242" y="12721"/>
                  <a:pt x="38358" y="12775"/>
                  <a:pt x="38467" y="12775"/>
                </a:cubicBezTo>
                <a:cubicBezTo>
                  <a:pt x="38529" y="12775"/>
                  <a:pt x="38589" y="12758"/>
                  <a:pt x="38645" y="12704"/>
                </a:cubicBezTo>
                <a:cubicBezTo>
                  <a:pt x="38661" y="12689"/>
                  <a:pt x="38686" y="12683"/>
                  <a:pt x="38714" y="12683"/>
                </a:cubicBezTo>
                <a:cubicBezTo>
                  <a:pt x="38761" y="12683"/>
                  <a:pt x="38817" y="12701"/>
                  <a:pt x="38853" y="12725"/>
                </a:cubicBezTo>
                <a:cubicBezTo>
                  <a:pt x="38938" y="12785"/>
                  <a:pt x="39022" y="12805"/>
                  <a:pt x="39106" y="12805"/>
                </a:cubicBezTo>
                <a:cubicBezTo>
                  <a:pt x="39286" y="12805"/>
                  <a:pt x="39463" y="12713"/>
                  <a:pt x="39638" y="12713"/>
                </a:cubicBezTo>
                <a:cubicBezTo>
                  <a:pt x="39658" y="12713"/>
                  <a:pt x="39678" y="12714"/>
                  <a:pt x="39698" y="12717"/>
                </a:cubicBezTo>
                <a:cubicBezTo>
                  <a:pt x="39714" y="12719"/>
                  <a:pt x="39730" y="12720"/>
                  <a:pt x="39746" y="12720"/>
                </a:cubicBezTo>
                <a:cubicBezTo>
                  <a:pt x="39872" y="12720"/>
                  <a:pt x="40004" y="12663"/>
                  <a:pt x="40131" y="12663"/>
                </a:cubicBezTo>
                <a:cubicBezTo>
                  <a:pt x="40238" y="12663"/>
                  <a:pt x="40341" y="12703"/>
                  <a:pt x="40432" y="12852"/>
                </a:cubicBezTo>
                <a:cubicBezTo>
                  <a:pt x="40455" y="12889"/>
                  <a:pt x="40495" y="12929"/>
                  <a:pt x="40528" y="12929"/>
                </a:cubicBezTo>
                <a:cubicBezTo>
                  <a:pt x="40562" y="12929"/>
                  <a:pt x="40588" y="12888"/>
                  <a:pt x="40581" y="12764"/>
                </a:cubicBezTo>
                <a:cubicBezTo>
                  <a:pt x="40579" y="12719"/>
                  <a:pt x="40619" y="12705"/>
                  <a:pt x="40661" y="12705"/>
                </a:cubicBezTo>
                <a:cubicBezTo>
                  <a:pt x="40690" y="12705"/>
                  <a:pt x="40720" y="12712"/>
                  <a:pt x="40740" y="12719"/>
                </a:cubicBezTo>
                <a:cubicBezTo>
                  <a:pt x="40860" y="12766"/>
                  <a:pt x="40981" y="12796"/>
                  <a:pt x="41101" y="12796"/>
                </a:cubicBezTo>
                <a:cubicBezTo>
                  <a:pt x="41214" y="12796"/>
                  <a:pt x="41326" y="12770"/>
                  <a:pt x="41435" y="12706"/>
                </a:cubicBezTo>
                <a:cubicBezTo>
                  <a:pt x="41449" y="12698"/>
                  <a:pt x="41461" y="12694"/>
                  <a:pt x="41473" y="12694"/>
                </a:cubicBezTo>
                <a:cubicBezTo>
                  <a:pt x="41553" y="12694"/>
                  <a:pt x="41583" y="12859"/>
                  <a:pt x="41605" y="12859"/>
                </a:cubicBezTo>
                <a:cubicBezTo>
                  <a:pt x="41610" y="12859"/>
                  <a:pt x="41614" y="12849"/>
                  <a:pt x="41619" y="12825"/>
                </a:cubicBezTo>
                <a:cubicBezTo>
                  <a:pt x="41644" y="12698"/>
                  <a:pt x="41680" y="12662"/>
                  <a:pt x="41720" y="12662"/>
                </a:cubicBezTo>
                <a:cubicBezTo>
                  <a:pt x="41770" y="12662"/>
                  <a:pt x="41826" y="12717"/>
                  <a:pt x="41874" y="12717"/>
                </a:cubicBezTo>
                <a:cubicBezTo>
                  <a:pt x="41880" y="12717"/>
                  <a:pt x="41887" y="12716"/>
                  <a:pt x="41893" y="12714"/>
                </a:cubicBezTo>
                <a:cubicBezTo>
                  <a:pt x="41936" y="12698"/>
                  <a:pt x="41979" y="12693"/>
                  <a:pt x="42023" y="12693"/>
                </a:cubicBezTo>
                <a:cubicBezTo>
                  <a:pt x="42148" y="12693"/>
                  <a:pt x="42270" y="12742"/>
                  <a:pt x="42388" y="12742"/>
                </a:cubicBezTo>
                <a:cubicBezTo>
                  <a:pt x="42402" y="12742"/>
                  <a:pt x="42416" y="12741"/>
                  <a:pt x="42430" y="12740"/>
                </a:cubicBezTo>
                <a:cubicBezTo>
                  <a:pt x="42618" y="12719"/>
                  <a:pt x="42810" y="12649"/>
                  <a:pt x="42998" y="12649"/>
                </a:cubicBezTo>
                <a:cubicBezTo>
                  <a:pt x="43032" y="12649"/>
                  <a:pt x="43066" y="12652"/>
                  <a:pt x="43099" y="12657"/>
                </a:cubicBezTo>
                <a:cubicBezTo>
                  <a:pt x="43292" y="12687"/>
                  <a:pt x="43499" y="12721"/>
                  <a:pt x="43691" y="12721"/>
                </a:cubicBezTo>
                <a:cubicBezTo>
                  <a:pt x="43805" y="12721"/>
                  <a:pt x="43913" y="12709"/>
                  <a:pt x="44011" y="12678"/>
                </a:cubicBezTo>
                <a:cubicBezTo>
                  <a:pt x="44234" y="12605"/>
                  <a:pt x="44455" y="12593"/>
                  <a:pt x="44674" y="12593"/>
                </a:cubicBezTo>
                <a:cubicBezTo>
                  <a:pt x="44782" y="12593"/>
                  <a:pt x="44889" y="12596"/>
                  <a:pt x="44996" y="12596"/>
                </a:cubicBezTo>
                <a:cubicBezTo>
                  <a:pt x="45096" y="12596"/>
                  <a:pt x="45196" y="12593"/>
                  <a:pt x="45296" y="12584"/>
                </a:cubicBezTo>
                <a:cubicBezTo>
                  <a:pt x="45608" y="12553"/>
                  <a:pt x="45922" y="12454"/>
                  <a:pt x="46237" y="12454"/>
                </a:cubicBezTo>
                <a:cubicBezTo>
                  <a:pt x="46332" y="12454"/>
                  <a:pt x="46426" y="12462"/>
                  <a:pt x="46521" y="12485"/>
                </a:cubicBezTo>
                <a:cubicBezTo>
                  <a:pt x="46530" y="12487"/>
                  <a:pt x="46539" y="12488"/>
                  <a:pt x="46548" y="12488"/>
                </a:cubicBezTo>
                <a:cubicBezTo>
                  <a:pt x="46607" y="12488"/>
                  <a:pt x="46642" y="12436"/>
                  <a:pt x="46687" y="12410"/>
                </a:cubicBezTo>
                <a:cubicBezTo>
                  <a:pt x="46757" y="12370"/>
                  <a:pt x="46827" y="12352"/>
                  <a:pt x="46896" y="12352"/>
                </a:cubicBezTo>
                <a:cubicBezTo>
                  <a:pt x="46981" y="12352"/>
                  <a:pt x="47065" y="12379"/>
                  <a:pt x="47149" y="12422"/>
                </a:cubicBezTo>
                <a:cubicBezTo>
                  <a:pt x="47196" y="12446"/>
                  <a:pt x="47240" y="12477"/>
                  <a:pt x="47287" y="12505"/>
                </a:cubicBezTo>
                <a:cubicBezTo>
                  <a:pt x="47322" y="12372"/>
                  <a:pt x="47350" y="12328"/>
                  <a:pt x="47383" y="12328"/>
                </a:cubicBezTo>
                <a:cubicBezTo>
                  <a:pt x="47426" y="12328"/>
                  <a:pt x="47479" y="12404"/>
                  <a:pt x="47570" y="12457"/>
                </a:cubicBezTo>
                <a:cubicBezTo>
                  <a:pt x="47623" y="12487"/>
                  <a:pt x="47683" y="12500"/>
                  <a:pt x="47747" y="12500"/>
                </a:cubicBezTo>
                <a:cubicBezTo>
                  <a:pt x="47936" y="12500"/>
                  <a:pt x="48158" y="12392"/>
                  <a:pt x="48330" y="12342"/>
                </a:cubicBezTo>
                <a:cubicBezTo>
                  <a:pt x="48719" y="12231"/>
                  <a:pt x="49093" y="12286"/>
                  <a:pt x="49470" y="12256"/>
                </a:cubicBezTo>
                <a:cubicBezTo>
                  <a:pt x="49497" y="12254"/>
                  <a:pt x="49523" y="12253"/>
                  <a:pt x="49550" y="12253"/>
                </a:cubicBezTo>
                <a:cubicBezTo>
                  <a:pt x="49775" y="12253"/>
                  <a:pt x="50018" y="12318"/>
                  <a:pt x="50232" y="12318"/>
                </a:cubicBezTo>
                <a:cubicBezTo>
                  <a:pt x="50248" y="12318"/>
                  <a:pt x="50263" y="12318"/>
                  <a:pt x="50279" y="12317"/>
                </a:cubicBezTo>
                <a:cubicBezTo>
                  <a:pt x="50454" y="12308"/>
                  <a:pt x="50586" y="12301"/>
                  <a:pt x="50695" y="12301"/>
                </a:cubicBezTo>
                <a:cubicBezTo>
                  <a:pt x="50988" y="12301"/>
                  <a:pt x="51115" y="12352"/>
                  <a:pt x="51483" y="12546"/>
                </a:cubicBezTo>
                <a:cubicBezTo>
                  <a:pt x="51501" y="12555"/>
                  <a:pt x="51522" y="12552"/>
                  <a:pt x="51542" y="12554"/>
                </a:cubicBezTo>
                <a:cubicBezTo>
                  <a:pt x="51544" y="12394"/>
                  <a:pt x="51570" y="12346"/>
                  <a:pt x="51606" y="12346"/>
                </a:cubicBezTo>
                <a:cubicBezTo>
                  <a:pt x="51663" y="12346"/>
                  <a:pt x="51744" y="12462"/>
                  <a:pt x="51800" y="12462"/>
                </a:cubicBezTo>
                <a:cubicBezTo>
                  <a:pt x="51808" y="12462"/>
                  <a:pt x="51815" y="12460"/>
                  <a:pt x="51821" y="12455"/>
                </a:cubicBezTo>
                <a:cubicBezTo>
                  <a:pt x="51915" y="12391"/>
                  <a:pt x="51997" y="12333"/>
                  <a:pt x="51957" y="12156"/>
                </a:cubicBezTo>
                <a:cubicBezTo>
                  <a:pt x="51864" y="11751"/>
                  <a:pt x="51710" y="11361"/>
                  <a:pt x="51502" y="11000"/>
                </a:cubicBezTo>
                <a:cubicBezTo>
                  <a:pt x="51057" y="10218"/>
                  <a:pt x="50568" y="9477"/>
                  <a:pt x="50116" y="8701"/>
                </a:cubicBezTo>
                <a:cubicBezTo>
                  <a:pt x="49823" y="8199"/>
                  <a:pt x="49511" y="7722"/>
                  <a:pt x="49191" y="7252"/>
                </a:cubicBezTo>
                <a:cubicBezTo>
                  <a:pt x="49036" y="7022"/>
                  <a:pt x="48916" y="6262"/>
                  <a:pt x="49048" y="6209"/>
                </a:cubicBezTo>
                <a:cubicBezTo>
                  <a:pt x="49525" y="6012"/>
                  <a:pt x="49530" y="5345"/>
                  <a:pt x="49838" y="4970"/>
                </a:cubicBezTo>
                <a:cubicBezTo>
                  <a:pt x="50078" y="4676"/>
                  <a:pt x="50225" y="4230"/>
                  <a:pt x="50486" y="3922"/>
                </a:cubicBezTo>
                <a:cubicBezTo>
                  <a:pt x="50538" y="3864"/>
                  <a:pt x="50571" y="3778"/>
                  <a:pt x="50612" y="3706"/>
                </a:cubicBezTo>
                <a:cubicBezTo>
                  <a:pt x="50801" y="3375"/>
                  <a:pt x="50810" y="2903"/>
                  <a:pt x="51134" y="2670"/>
                </a:cubicBezTo>
                <a:cubicBezTo>
                  <a:pt x="51225" y="2602"/>
                  <a:pt x="51364" y="2540"/>
                  <a:pt x="51356" y="2313"/>
                </a:cubicBezTo>
                <a:cubicBezTo>
                  <a:pt x="51349" y="2104"/>
                  <a:pt x="51488" y="1905"/>
                  <a:pt x="51643" y="1827"/>
                </a:cubicBezTo>
                <a:cubicBezTo>
                  <a:pt x="51719" y="1790"/>
                  <a:pt x="51667" y="1755"/>
                  <a:pt x="51648" y="1723"/>
                </a:cubicBezTo>
                <a:cubicBezTo>
                  <a:pt x="51565" y="1595"/>
                  <a:pt x="51730" y="1563"/>
                  <a:pt x="51709" y="1460"/>
                </a:cubicBezTo>
                <a:lnTo>
                  <a:pt x="51709" y="1460"/>
                </a:lnTo>
                <a:cubicBezTo>
                  <a:pt x="51709" y="1460"/>
                  <a:pt x="51710" y="1460"/>
                  <a:pt x="51710" y="1460"/>
                </a:cubicBezTo>
                <a:cubicBezTo>
                  <a:pt x="51929" y="1460"/>
                  <a:pt x="51940" y="1195"/>
                  <a:pt x="52026" y="1037"/>
                </a:cubicBezTo>
                <a:cubicBezTo>
                  <a:pt x="52127" y="851"/>
                  <a:pt x="51990" y="467"/>
                  <a:pt x="51833" y="467"/>
                </a:cubicBezTo>
                <a:cubicBezTo>
                  <a:pt x="51824" y="467"/>
                  <a:pt x="51814" y="469"/>
                  <a:pt x="51805" y="471"/>
                </a:cubicBezTo>
                <a:cubicBezTo>
                  <a:pt x="51761" y="484"/>
                  <a:pt x="51717" y="490"/>
                  <a:pt x="51675" y="490"/>
                </a:cubicBezTo>
                <a:cubicBezTo>
                  <a:pt x="51438" y="490"/>
                  <a:pt x="51232" y="315"/>
                  <a:pt x="50982" y="315"/>
                </a:cubicBezTo>
                <a:cubicBezTo>
                  <a:pt x="50975" y="315"/>
                  <a:pt x="50969" y="315"/>
                  <a:pt x="50963" y="315"/>
                </a:cubicBezTo>
                <a:cubicBezTo>
                  <a:pt x="50467" y="333"/>
                  <a:pt x="49964" y="345"/>
                  <a:pt x="49464" y="350"/>
                </a:cubicBezTo>
                <a:cubicBezTo>
                  <a:pt x="48938" y="354"/>
                  <a:pt x="48411" y="376"/>
                  <a:pt x="47884" y="376"/>
                </a:cubicBezTo>
                <a:cubicBezTo>
                  <a:pt x="47432" y="376"/>
                  <a:pt x="46979" y="360"/>
                  <a:pt x="46528" y="304"/>
                </a:cubicBezTo>
                <a:cubicBezTo>
                  <a:pt x="46403" y="289"/>
                  <a:pt x="46278" y="285"/>
                  <a:pt x="46152" y="285"/>
                </a:cubicBezTo>
                <a:cubicBezTo>
                  <a:pt x="46031" y="285"/>
                  <a:pt x="45909" y="288"/>
                  <a:pt x="45787" y="288"/>
                </a:cubicBezTo>
                <a:cubicBezTo>
                  <a:pt x="45697" y="288"/>
                  <a:pt x="45607" y="286"/>
                  <a:pt x="45517" y="280"/>
                </a:cubicBezTo>
                <a:cubicBezTo>
                  <a:pt x="45085" y="247"/>
                  <a:pt x="44655" y="171"/>
                  <a:pt x="44221" y="146"/>
                </a:cubicBezTo>
                <a:cubicBezTo>
                  <a:pt x="43917" y="129"/>
                  <a:pt x="43611" y="70"/>
                  <a:pt x="43307" y="70"/>
                </a:cubicBezTo>
                <a:cubicBezTo>
                  <a:pt x="43217" y="70"/>
                  <a:pt x="43128" y="75"/>
                  <a:pt x="43039" y="88"/>
                </a:cubicBezTo>
                <a:cubicBezTo>
                  <a:pt x="42991" y="95"/>
                  <a:pt x="42944" y="97"/>
                  <a:pt x="42896" y="97"/>
                </a:cubicBezTo>
                <a:cubicBezTo>
                  <a:pt x="42671" y="97"/>
                  <a:pt x="42450" y="33"/>
                  <a:pt x="42230" y="21"/>
                </a:cubicBezTo>
                <a:cubicBezTo>
                  <a:pt x="42099" y="14"/>
                  <a:pt x="41937" y="0"/>
                  <a:pt x="41797" y="0"/>
                </a:cubicBezTo>
                <a:close/>
              </a:path>
            </a:pathLst>
          </a:custGeom>
          <a:solidFill>
            <a:srgbClr val="95F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40;p41">
            <a:extLst>
              <a:ext uri="{FF2B5EF4-FFF2-40B4-BE49-F238E27FC236}">
                <a16:creationId xmlns:a16="http://schemas.microsoft.com/office/drawing/2014/main" id="{1DDA64C6-803F-4D44-92B3-4C2CB0B29EE6}"/>
              </a:ext>
            </a:extLst>
          </p:cNvPr>
          <p:cNvSpPr/>
          <p:nvPr/>
        </p:nvSpPr>
        <p:spPr>
          <a:xfrm>
            <a:off x="1021644" y="3643719"/>
            <a:ext cx="3358445" cy="899828"/>
          </a:xfrm>
          <a:custGeom>
            <a:avLst/>
            <a:gdLst/>
            <a:ahLst/>
            <a:cxnLst/>
            <a:rect l="l" t="t" r="r" b="b"/>
            <a:pathLst>
              <a:path w="52127" h="13160" extrusionOk="0">
                <a:moveTo>
                  <a:pt x="41797" y="0"/>
                </a:moveTo>
                <a:cubicBezTo>
                  <a:pt x="41733" y="0"/>
                  <a:pt x="41673" y="3"/>
                  <a:pt x="41623" y="11"/>
                </a:cubicBezTo>
                <a:cubicBezTo>
                  <a:pt x="41525" y="26"/>
                  <a:pt x="41427" y="30"/>
                  <a:pt x="41330" y="30"/>
                </a:cubicBezTo>
                <a:cubicBezTo>
                  <a:pt x="41198" y="30"/>
                  <a:pt x="41068" y="23"/>
                  <a:pt x="40937" y="23"/>
                </a:cubicBezTo>
                <a:cubicBezTo>
                  <a:pt x="40867" y="23"/>
                  <a:pt x="40798" y="25"/>
                  <a:pt x="40729" y="32"/>
                </a:cubicBezTo>
                <a:cubicBezTo>
                  <a:pt x="40603" y="44"/>
                  <a:pt x="40477" y="48"/>
                  <a:pt x="40351" y="48"/>
                </a:cubicBezTo>
                <a:cubicBezTo>
                  <a:pt x="40084" y="48"/>
                  <a:pt x="39817" y="30"/>
                  <a:pt x="39550" y="30"/>
                </a:cubicBezTo>
                <a:cubicBezTo>
                  <a:pt x="39365" y="30"/>
                  <a:pt x="39179" y="39"/>
                  <a:pt x="38993" y="69"/>
                </a:cubicBezTo>
                <a:cubicBezTo>
                  <a:pt x="38821" y="98"/>
                  <a:pt x="38647" y="103"/>
                  <a:pt x="38473" y="103"/>
                </a:cubicBezTo>
                <a:cubicBezTo>
                  <a:pt x="38377" y="103"/>
                  <a:pt x="38281" y="101"/>
                  <a:pt x="38184" y="101"/>
                </a:cubicBezTo>
                <a:cubicBezTo>
                  <a:pt x="37918" y="101"/>
                  <a:pt x="37652" y="113"/>
                  <a:pt x="37390" y="201"/>
                </a:cubicBezTo>
                <a:cubicBezTo>
                  <a:pt x="37360" y="211"/>
                  <a:pt x="37331" y="215"/>
                  <a:pt x="37301" y="215"/>
                </a:cubicBezTo>
                <a:cubicBezTo>
                  <a:pt x="37194" y="215"/>
                  <a:pt x="37089" y="162"/>
                  <a:pt x="36992" y="162"/>
                </a:cubicBezTo>
                <a:cubicBezTo>
                  <a:pt x="36968" y="162"/>
                  <a:pt x="36944" y="165"/>
                  <a:pt x="36921" y="173"/>
                </a:cubicBezTo>
                <a:cubicBezTo>
                  <a:pt x="36796" y="218"/>
                  <a:pt x="36660" y="258"/>
                  <a:pt x="36539" y="258"/>
                </a:cubicBezTo>
                <a:cubicBezTo>
                  <a:pt x="36493" y="258"/>
                  <a:pt x="36449" y="253"/>
                  <a:pt x="36409" y="239"/>
                </a:cubicBezTo>
                <a:cubicBezTo>
                  <a:pt x="36262" y="191"/>
                  <a:pt x="36117" y="175"/>
                  <a:pt x="35971" y="175"/>
                </a:cubicBezTo>
                <a:cubicBezTo>
                  <a:pt x="35659" y="175"/>
                  <a:pt x="35350" y="250"/>
                  <a:pt x="35039" y="250"/>
                </a:cubicBezTo>
                <a:cubicBezTo>
                  <a:pt x="34979" y="250"/>
                  <a:pt x="34919" y="247"/>
                  <a:pt x="34859" y="240"/>
                </a:cubicBezTo>
                <a:cubicBezTo>
                  <a:pt x="34741" y="227"/>
                  <a:pt x="34621" y="223"/>
                  <a:pt x="34502" y="223"/>
                </a:cubicBezTo>
                <a:cubicBezTo>
                  <a:pt x="34240" y="223"/>
                  <a:pt x="33976" y="245"/>
                  <a:pt x="33714" y="245"/>
                </a:cubicBezTo>
                <a:cubicBezTo>
                  <a:pt x="33711" y="245"/>
                  <a:pt x="33709" y="245"/>
                  <a:pt x="33706" y="245"/>
                </a:cubicBezTo>
                <a:cubicBezTo>
                  <a:pt x="33412" y="245"/>
                  <a:pt x="33118" y="196"/>
                  <a:pt x="32824" y="196"/>
                </a:cubicBezTo>
                <a:cubicBezTo>
                  <a:pt x="32722" y="196"/>
                  <a:pt x="32621" y="201"/>
                  <a:pt x="32520" y="217"/>
                </a:cubicBezTo>
                <a:cubicBezTo>
                  <a:pt x="32391" y="238"/>
                  <a:pt x="32252" y="260"/>
                  <a:pt x="32124" y="260"/>
                </a:cubicBezTo>
                <a:cubicBezTo>
                  <a:pt x="32073" y="260"/>
                  <a:pt x="32024" y="256"/>
                  <a:pt x="31977" y="248"/>
                </a:cubicBezTo>
                <a:cubicBezTo>
                  <a:pt x="31895" y="233"/>
                  <a:pt x="31813" y="229"/>
                  <a:pt x="31731" y="229"/>
                </a:cubicBezTo>
                <a:cubicBezTo>
                  <a:pt x="31582" y="229"/>
                  <a:pt x="31433" y="244"/>
                  <a:pt x="31285" y="244"/>
                </a:cubicBezTo>
                <a:cubicBezTo>
                  <a:pt x="31173" y="244"/>
                  <a:pt x="31061" y="235"/>
                  <a:pt x="30949" y="204"/>
                </a:cubicBezTo>
                <a:cubicBezTo>
                  <a:pt x="30839" y="173"/>
                  <a:pt x="30729" y="162"/>
                  <a:pt x="30618" y="162"/>
                </a:cubicBezTo>
                <a:cubicBezTo>
                  <a:pt x="30376" y="162"/>
                  <a:pt x="30133" y="213"/>
                  <a:pt x="29890" y="213"/>
                </a:cubicBezTo>
                <a:cubicBezTo>
                  <a:pt x="29837" y="213"/>
                  <a:pt x="29784" y="211"/>
                  <a:pt x="29731" y="205"/>
                </a:cubicBezTo>
                <a:cubicBezTo>
                  <a:pt x="29524" y="181"/>
                  <a:pt x="29297" y="122"/>
                  <a:pt x="29108" y="122"/>
                </a:cubicBezTo>
                <a:cubicBezTo>
                  <a:pt x="29082" y="122"/>
                  <a:pt x="29057" y="123"/>
                  <a:pt x="29033" y="126"/>
                </a:cubicBezTo>
                <a:cubicBezTo>
                  <a:pt x="28898" y="140"/>
                  <a:pt x="28763" y="145"/>
                  <a:pt x="28629" y="145"/>
                </a:cubicBezTo>
                <a:cubicBezTo>
                  <a:pt x="28307" y="145"/>
                  <a:pt x="27987" y="116"/>
                  <a:pt x="27667" y="116"/>
                </a:cubicBezTo>
                <a:cubicBezTo>
                  <a:pt x="27605" y="116"/>
                  <a:pt x="27543" y="117"/>
                  <a:pt x="27481" y="120"/>
                </a:cubicBezTo>
                <a:cubicBezTo>
                  <a:pt x="27432" y="122"/>
                  <a:pt x="27383" y="123"/>
                  <a:pt x="27335" y="123"/>
                </a:cubicBezTo>
                <a:cubicBezTo>
                  <a:pt x="26924" y="123"/>
                  <a:pt x="26511" y="54"/>
                  <a:pt x="26101" y="54"/>
                </a:cubicBezTo>
                <a:cubicBezTo>
                  <a:pt x="26010" y="54"/>
                  <a:pt x="25919" y="58"/>
                  <a:pt x="25828" y="66"/>
                </a:cubicBezTo>
                <a:cubicBezTo>
                  <a:pt x="25148" y="128"/>
                  <a:pt x="24469" y="164"/>
                  <a:pt x="23789" y="167"/>
                </a:cubicBezTo>
                <a:cubicBezTo>
                  <a:pt x="23617" y="168"/>
                  <a:pt x="23444" y="172"/>
                  <a:pt x="23271" y="172"/>
                </a:cubicBezTo>
                <a:cubicBezTo>
                  <a:pt x="23056" y="172"/>
                  <a:pt x="22842" y="166"/>
                  <a:pt x="22629" y="140"/>
                </a:cubicBezTo>
                <a:cubicBezTo>
                  <a:pt x="22611" y="138"/>
                  <a:pt x="22593" y="137"/>
                  <a:pt x="22576" y="137"/>
                </a:cubicBezTo>
                <a:cubicBezTo>
                  <a:pt x="22393" y="137"/>
                  <a:pt x="22224" y="243"/>
                  <a:pt x="22052" y="243"/>
                </a:cubicBezTo>
                <a:cubicBezTo>
                  <a:pt x="22023" y="243"/>
                  <a:pt x="21994" y="240"/>
                  <a:pt x="21966" y="233"/>
                </a:cubicBezTo>
                <a:cubicBezTo>
                  <a:pt x="21774" y="189"/>
                  <a:pt x="21582" y="174"/>
                  <a:pt x="21391" y="174"/>
                </a:cubicBezTo>
                <a:cubicBezTo>
                  <a:pt x="21065" y="174"/>
                  <a:pt x="20740" y="217"/>
                  <a:pt x="20413" y="232"/>
                </a:cubicBezTo>
                <a:cubicBezTo>
                  <a:pt x="20302" y="237"/>
                  <a:pt x="20191" y="239"/>
                  <a:pt x="20080" y="239"/>
                </a:cubicBezTo>
                <a:cubicBezTo>
                  <a:pt x="19794" y="239"/>
                  <a:pt x="19509" y="227"/>
                  <a:pt x="19223" y="227"/>
                </a:cubicBezTo>
                <a:cubicBezTo>
                  <a:pt x="18976" y="227"/>
                  <a:pt x="18730" y="236"/>
                  <a:pt x="18483" y="267"/>
                </a:cubicBezTo>
                <a:cubicBezTo>
                  <a:pt x="18321" y="288"/>
                  <a:pt x="18159" y="294"/>
                  <a:pt x="17996" y="294"/>
                </a:cubicBezTo>
                <a:cubicBezTo>
                  <a:pt x="17762" y="294"/>
                  <a:pt x="17528" y="282"/>
                  <a:pt x="17294" y="282"/>
                </a:cubicBezTo>
                <a:cubicBezTo>
                  <a:pt x="17144" y="282"/>
                  <a:pt x="16993" y="287"/>
                  <a:pt x="16844" y="304"/>
                </a:cubicBezTo>
                <a:cubicBezTo>
                  <a:pt x="16024" y="399"/>
                  <a:pt x="15204" y="446"/>
                  <a:pt x="14385" y="537"/>
                </a:cubicBezTo>
                <a:cubicBezTo>
                  <a:pt x="13491" y="637"/>
                  <a:pt x="12595" y="650"/>
                  <a:pt x="11701" y="730"/>
                </a:cubicBezTo>
                <a:cubicBezTo>
                  <a:pt x="11506" y="748"/>
                  <a:pt x="11309" y="753"/>
                  <a:pt x="11113" y="753"/>
                </a:cubicBezTo>
                <a:cubicBezTo>
                  <a:pt x="10898" y="753"/>
                  <a:pt x="10682" y="747"/>
                  <a:pt x="10467" y="747"/>
                </a:cubicBezTo>
                <a:cubicBezTo>
                  <a:pt x="10293" y="747"/>
                  <a:pt x="10119" y="751"/>
                  <a:pt x="9946" y="764"/>
                </a:cubicBezTo>
                <a:cubicBezTo>
                  <a:pt x="9610" y="791"/>
                  <a:pt x="9274" y="798"/>
                  <a:pt x="8938" y="798"/>
                </a:cubicBezTo>
                <a:cubicBezTo>
                  <a:pt x="8555" y="798"/>
                  <a:pt x="8173" y="789"/>
                  <a:pt x="7791" y="789"/>
                </a:cubicBezTo>
                <a:cubicBezTo>
                  <a:pt x="7680" y="789"/>
                  <a:pt x="7569" y="789"/>
                  <a:pt x="7459" y="791"/>
                </a:cubicBezTo>
                <a:cubicBezTo>
                  <a:pt x="7452" y="791"/>
                  <a:pt x="7446" y="791"/>
                  <a:pt x="7440" y="791"/>
                </a:cubicBezTo>
                <a:cubicBezTo>
                  <a:pt x="7220" y="791"/>
                  <a:pt x="6999" y="709"/>
                  <a:pt x="6778" y="700"/>
                </a:cubicBezTo>
                <a:cubicBezTo>
                  <a:pt x="6153" y="678"/>
                  <a:pt x="5523" y="714"/>
                  <a:pt x="4899" y="652"/>
                </a:cubicBezTo>
                <a:cubicBezTo>
                  <a:pt x="4596" y="622"/>
                  <a:pt x="4293" y="617"/>
                  <a:pt x="3990" y="617"/>
                </a:cubicBezTo>
                <a:cubicBezTo>
                  <a:pt x="3844" y="617"/>
                  <a:pt x="3697" y="619"/>
                  <a:pt x="3550" y="619"/>
                </a:cubicBezTo>
                <a:cubicBezTo>
                  <a:pt x="3353" y="619"/>
                  <a:pt x="3156" y="617"/>
                  <a:pt x="2958" y="607"/>
                </a:cubicBezTo>
                <a:cubicBezTo>
                  <a:pt x="2803" y="599"/>
                  <a:pt x="2649" y="595"/>
                  <a:pt x="2494" y="595"/>
                </a:cubicBezTo>
                <a:cubicBezTo>
                  <a:pt x="1838" y="595"/>
                  <a:pt x="1183" y="661"/>
                  <a:pt x="530" y="761"/>
                </a:cubicBezTo>
                <a:cubicBezTo>
                  <a:pt x="333" y="791"/>
                  <a:pt x="107" y="899"/>
                  <a:pt x="47" y="1115"/>
                </a:cubicBezTo>
                <a:cubicBezTo>
                  <a:pt x="0" y="1282"/>
                  <a:pt x="87" y="1545"/>
                  <a:pt x="225" y="1721"/>
                </a:cubicBezTo>
                <a:cubicBezTo>
                  <a:pt x="380" y="1917"/>
                  <a:pt x="506" y="2149"/>
                  <a:pt x="649" y="2362"/>
                </a:cubicBezTo>
                <a:cubicBezTo>
                  <a:pt x="1014" y="2911"/>
                  <a:pt x="1347" y="3504"/>
                  <a:pt x="1755" y="3993"/>
                </a:cubicBezTo>
                <a:cubicBezTo>
                  <a:pt x="2224" y="4555"/>
                  <a:pt x="2712" y="5070"/>
                  <a:pt x="3122" y="5724"/>
                </a:cubicBezTo>
                <a:cubicBezTo>
                  <a:pt x="3494" y="6320"/>
                  <a:pt x="3374" y="7060"/>
                  <a:pt x="3027" y="7548"/>
                </a:cubicBezTo>
                <a:cubicBezTo>
                  <a:pt x="2646" y="8087"/>
                  <a:pt x="2333" y="8705"/>
                  <a:pt x="2051" y="9313"/>
                </a:cubicBezTo>
                <a:cubicBezTo>
                  <a:pt x="1765" y="9933"/>
                  <a:pt x="1415" y="10499"/>
                  <a:pt x="1147" y="11134"/>
                </a:cubicBezTo>
                <a:cubicBezTo>
                  <a:pt x="913" y="11688"/>
                  <a:pt x="605" y="12193"/>
                  <a:pt x="335" y="12724"/>
                </a:cubicBezTo>
                <a:cubicBezTo>
                  <a:pt x="274" y="12843"/>
                  <a:pt x="384" y="13160"/>
                  <a:pt x="461" y="13160"/>
                </a:cubicBezTo>
                <a:cubicBezTo>
                  <a:pt x="467" y="13160"/>
                  <a:pt x="473" y="13158"/>
                  <a:pt x="478" y="13154"/>
                </a:cubicBezTo>
                <a:cubicBezTo>
                  <a:pt x="639" y="13037"/>
                  <a:pt x="815" y="13110"/>
                  <a:pt x="988" y="13022"/>
                </a:cubicBezTo>
                <a:cubicBezTo>
                  <a:pt x="1225" y="12901"/>
                  <a:pt x="1511" y="12944"/>
                  <a:pt x="1776" y="12908"/>
                </a:cubicBezTo>
                <a:cubicBezTo>
                  <a:pt x="1778" y="12908"/>
                  <a:pt x="1780" y="12908"/>
                  <a:pt x="1782" y="12908"/>
                </a:cubicBezTo>
                <a:cubicBezTo>
                  <a:pt x="1842" y="12908"/>
                  <a:pt x="1800" y="13061"/>
                  <a:pt x="1851" y="13061"/>
                </a:cubicBezTo>
                <a:cubicBezTo>
                  <a:pt x="1862" y="13061"/>
                  <a:pt x="1877" y="13054"/>
                  <a:pt x="1898" y="13037"/>
                </a:cubicBezTo>
                <a:cubicBezTo>
                  <a:pt x="2040" y="12925"/>
                  <a:pt x="2191" y="12901"/>
                  <a:pt x="2345" y="12901"/>
                </a:cubicBezTo>
                <a:cubicBezTo>
                  <a:pt x="2467" y="12901"/>
                  <a:pt x="2591" y="12916"/>
                  <a:pt x="2713" y="12916"/>
                </a:cubicBezTo>
                <a:cubicBezTo>
                  <a:pt x="2847" y="12916"/>
                  <a:pt x="2979" y="12898"/>
                  <a:pt x="3106" y="12823"/>
                </a:cubicBezTo>
                <a:cubicBezTo>
                  <a:pt x="3114" y="12819"/>
                  <a:pt x="3125" y="12817"/>
                  <a:pt x="3140" y="12817"/>
                </a:cubicBezTo>
                <a:cubicBezTo>
                  <a:pt x="3154" y="12817"/>
                  <a:pt x="3172" y="12819"/>
                  <a:pt x="3192" y="12819"/>
                </a:cubicBezTo>
                <a:cubicBezTo>
                  <a:pt x="3248" y="12819"/>
                  <a:pt x="3317" y="12808"/>
                  <a:pt x="3361" y="12729"/>
                </a:cubicBezTo>
                <a:cubicBezTo>
                  <a:pt x="3362" y="12727"/>
                  <a:pt x="3365" y="12726"/>
                  <a:pt x="3369" y="12726"/>
                </a:cubicBezTo>
                <a:cubicBezTo>
                  <a:pt x="3376" y="12726"/>
                  <a:pt x="3385" y="12729"/>
                  <a:pt x="3389" y="12734"/>
                </a:cubicBezTo>
                <a:cubicBezTo>
                  <a:pt x="3439" y="12796"/>
                  <a:pt x="3489" y="12816"/>
                  <a:pt x="3538" y="12816"/>
                </a:cubicBezTo>
                <a:cubicBezTo>
                  <a:pt x="3622" y="12816"/>
                  <a:pt x="3704" y="12758"/>
                  <a:pt x="3779" y="12758"/>
                </a:cubicBezTo>
                <a:cubicBezTo>
                  <a:pt x="3781" y="12758"/>
                  <a:pt x="3782" y="12758"/>
                  <a:pt x="3784" y="12758"/>
                </a:cubicBezTo>
                <a:cubicBezTo>
                  <a:pt x="3845" y="12760"/>
                  <a:pt x="3907" y="12761"/>
                  <a:pt x="3969" y="12761"/>
                </a:cubicBezTo>
                <a:cubicBezTo>
                  <a:pt x="4233" y="12761"/>
                  <a:pt x="4497" y="12744"/>
                  <a:pt x="4758" y="12708"/>
                </a:cubicBezTo>
                <a:cubicBezTo>
                  <a:pt x="4816" y="12701"/>
                  <a:pt x="4911" y="12629"/>
                  <a:pt x="4997" y="12629"/>
                </a:cubicBezTo>
                <a:cubicBezTo>
                  <a:pt x="5062" y="12629"/>
                  <a:pt x="5120" y="12670"/>
                  <a:pt x="5153" y="12811"/>
                </a:cubicBezTo>
                <a:cubicBezTo>
                  <a:pt x="5194" y="12790"/>
                  <a:pt x="5237" y="12805"/>
                  <a:pt x="5286" y="12783"/>
                </a:cubicBezTo>
                <a:cubicBezTo>
                  <a:pt x="5423" y="12720"/>
                  <a:pt x="5551" y="12535"/>
                  <a:pt x="5700" y="12535"/>
                </a:cubicBezTo>
                <a:cubicBezTo>
                  <a:pt x="5763" y="12535"/>
                  <a:pt x="5830" y="12568"/>
                  <a:pt x="5904" y="12658"/>
                </a:cubicBezTo>
                <a:cubicBezTo>
                  <a:pt x="5907" y="12662"/>
                  <a:pt x="5915" y="12664"/>
                  <a:pt x="5924" y="12664"/>
                </a:cubicBezTo>
                <a:cubicBezTo>
                  <a:pt x="5954" y="12664"/>
                  <a:pt x="6004" y="12645"/>
                  <a:pt x="6015" y="12621"/>
                </a:cubicBezTo>
                <a:cubicBezTo>
                  <a:pt x="6066" y="12508"/>
                  <a:pt x="6128" y="12469"/>
                  <a:pt x="6189" y="12469"/>
                </a:cubicBezTo>
                <a:cubicBezTo>
                  <a:pt x="6275" y="12469"/>
                  <a:pt x="6359" y="12546"/>
                  <a:pt x="6406" y="12596"/>
                </a:cubicBezTo>
                <a:cubicBezTo>
                  <a:pt x="6449" y="12642"/>
                  <a:pt x="6493" y="12656"/>
                  <a:pt x="6539" y="12656"/>
                </a:cubicBezTo>
                <a:cubicBezTo>
                  <a:pt x="6616" y="12656"/>
                  <a:pt x="6695" y="12614"/>
                  <a:pt x="6768" y="12614"/>
                </a:cubicBezTo>
                <a:cubicBezTo>
                  <a:pt x="6817" y="12614"/>
                  <a:pt x="6863" y="12632"/>
                  <a:pt x="6904" y="12695"/>
                </a:cubicBezTo>
                <a:cubicBezTo>
                  <a:pt x="6907" y="12699"/>
                  <a:pt x="6911" y="12701"/>
                  <a:pt x="6915" y="12701"/>
                </a:cubicBezTo>
                <a:cubicBezTo>
                  <a:pt x="6930" y="12701"/>
                  <a:pt x="6945" y="12664"/>
                  <a:pt x="6935" y="12626"/>
                </a:cubicBezTo>
                <a:cubicBezTo>
                  <a:pt x="6901" y="12501"/>
                  <a:pt x="6925" y="12483"/>
                  <a:pt x="6971" y="12483"/>
                </a:cubicBezTo>
                <a:cubicBezTo>
                  <a:pt x="6989" y="12483"/>
                  <a:pt x="7010" y="12486"/>
                  <a:pt x="7031" y="12486"/>
                </a:cubicBezTo>
                <a:cubicBezTo>
                  <a:pt x="7042" y="12486"/>
                  <a:pt x="7053" y="12485"/>
                  <a:pt x="7064" y="12483"/>
                </a:cubicBezTo>
                <a:cubicBezTo>
                  <a:pt x="7075" y="12481"/>
                  <a:pt x="7086" y="12480"/>
                  <a:pt x="7097" y="12480"/>
                </a:cubicBezTo>
                <a:cubicBezTo>
                  <a:pt x="7229" y="12480"/>
                  <a:pt x="7329" y="12622"/>
                  <a:pt x="7452" y="12622"/>
                </a:cubicBezTo>
                <a:cubicBezTo>
                  <a:pt x="7472" y="12622"/>
                  <a:pt x="7492" y="12618"/>
                  <a:pt x="7512" y="12610"/>
                </a:cubicBezTo>
                <a:cubicBezTo>
                  <a:pt x="7831" y="12488"/>
                  <a:pt x="8158" y="12538"/>
                  <a:pt x="8481" y="12504"/>
                </a:cubicBezTo>
                <a:cubicBezTo>
                  <a:pt x="8486" y="12504"/>
                  <a:pt x="8490" y="12503"/>
                  <a:pt x="8495" y="12503"/>
                </a:cubicBezTo>
                <a:cubicBezTo>
                  <a:pt x="8603" y="12503"/>
                  <a:pt x="8709" y="12620"/>
                  <a:pt x="8788" y="12620"/>
                </a:cubicBezTo>
                <a:cubicBezTo>
                  <a:pt x="8803" y="12620"/>
                  <a:pt x="8816" y="12616"/>
                  <a:pt x="8829" y="12607"/>
                </a:cubicBezTo>
                <a:cubicBezTo>
                  <a:pt x="8935" y="12531"/>
                  <a:pt x="9041" y="12508"/>
                  <a:pt x="9149" y="12508"/>
                </a:cubicBezTo>
                <a:cubicBezTo>
                  <a:pt x="9301" y="12508"/>
                  <a:pt x="9454" y="12552"/>
                  <a:pt x="9609" y="12552"/>
                </a:cubicBezTo>
                <a:cubicBezTo>
                  <a:pt x="9692" y="12552"/>
                  <a:pt x="9776" y="12540"/>
                  <a:pt x="9860" y="12500"/>
                </a:cubicBezTo>
                <a:cubicBezTo>
                  <a:pt x="9945" y="12461"/>
                  <a:pt x="10032" y="12446"/>
                  <a:pt x="10120" y="12446"/>
                </a:cubicBezTo>
                <a:cubicBezTo>
                  <a:pt x="10354" y="12446"/>
                  <a:pt x="10598" y="12548"/>
                  <a:pt x="10848" y="12548"/>
                </a:cubicBezTo>
                <a:cubicBezTo>
                  <a:pt x="10909" y="12548"/>
                  <a:pt x="10972" y="12542"/>
                  <a:pt x="11034" y="12526"/>
                </a:cubicBezTo>
                <a:cubicBezTo>
                  <a:pt x="11116" y="12506"/>
                  <a:pt x="11199" y="12498"/>
                  <a:pt x="11283" y="12498"/>
                </a:cubicBezTo>
                <a:cubicBezTo>
                  <a:pt x="11488" y="12498"/>
                  <a:pt x="11699" y="12542"/>
                  <a:pt x="11909" y="12542"/>
                </a:cubicBezTo>
                <a:cubicBezTo>
                  <a:pt x="12000" y="12542"/>
                  <a:pt x="12091" y="12534"/>
                  <a:pt x="12181" y="12510"/>
                </a:cubicBezTo>
                <a:cubicBezTo>
                  <a:pt x="12325" y="12473"/>
                  <a:pt x="12468" y="12460"/>
                  <a:pt x="12612" y="12460"/>
                </a:cubicBezTo>
                <a:cubicBezTo>
                  <a:pt x="12966" y="12460"/>
                  <a:pt x="13320" y="12541"/>
                  <a:pt x="13678" y="12541"/>
                </a:cubicBezTo>
                <a:cubicBezTo>
                  <a:pt x="13822" y="12541"/>
                  <a:pt x="13967" y="12527"/>
                  <a:pt x="14112" y="12491"/>
                </a:cubicBezTo>
                <a:cubicBezTo>
                  <a:pt x="14232" y="12460"/>
                  <a:pt x="14352" y="12449"/>
                  <a:pt x="14473" y="12449"/>
                </a:cubicBezTo>
                <a:cubicBezTo>
                  <a:pt x="14794" y="12449"/>
                  <a:pt x="15119" y="12526"/>
                  <a:pt x="15449" y="12526"/>
                </a:cubicBezTo>
                <a:cubicBezTo>
                  <a:pt x="15537" y="12526"/>
                  <a:pt x="15627" y="12521"/>
                  <a:pt x="15717" y="12507"/>
                </a:cubicBezTo>
                <a:cubicBezTo>
                  <a:pt x="15862" y="12484"/>
                  <a:pt x="16011" y="12476"/>
                  <a:pt x="16163" y="12476"/>
                </a:cubicBezTo>
                <a:cubicBezTo>
                  <a:pt x="16471" y="12476"/>
                  <a:pt x="16787" y="12509"/>
                  <a:pt x="17097" y="12520"/>
                </a:cubicBezTo>
                <a:cubicBezTo>
                  <a:pt x="17191" y="12523"/>
                  <a:pt x="17271" y="12631"/>
                  <a:pt x="17366" y="12631"/>
                </a:cubicBezTo>
                <a:cubicBezTo>
                  <a:pt x="17393" y="12631"/>
                  <a:pt x="17421" y="12622"/>
                  <a:pt x="17451" y="12599"/>
                </a:cubicBezTo>
                <a:cubicBezTo>
                  <a:pt x="17608" y="12480"/>
                  <a:pt x="17769" y="12445"/>
                  <a:pt x="17932" y="12445"/>
                </a:cubicBezTo>
                <a:cubicBezTo>
                  <a:pt x="18165" y="12445"/>
                  <a:pt x="18402" y="12516"/>
                  <a:pt x="18637" y="12516"/>
                </a:cubicBezTo>
                <a:cubicBezTo>
                  <a:pt x="18702" y="12516"/>
                  <a:pt x="18766" y="12510"/>
                  <a:pt x="18831" y="12497"/>
                </a:cubicBezTo>
                <a:cubicBezTo>
                  <a:pt x="18968" y="12468"/>
                  <a:pt x="19134" y="12448"/>
                  <a:pt x="19304" y="12448"/>
                </a:cubicBezTo>
                <a:cubicBezTo>
                  <a:pt x="19406" y="12448"/>
                  <a:pt x="19508" y="12455"/>
                  <a:pt x="19607" y="12471"/>
                </a:cubicBezTo>
                <a:cubicBezTo>
                  <a:pt x="19744" y="12494"/>
                  <a:pt x="19882" y="12503"/>
                  <a:pt x="20021" y="12503"/>
                </a:cubicBezTo>
                <a:cubicBezTo>
                  <a:pt x="20257" y="12503"/>
                  <a:pt x="20495" y="12477"/>
                  <a:pt x="20732" y="12449"/>
                </a:cubicBezTo>
                <a:cubicBezTo>
                  <a:pt x="20750" y="12447"/>
                  <a:pt x="20769" y="12446"/>
                  <a:pt x="20788" y="12446"/>
                </a:cubicBezTo>
                <a:cubicBezTo>
                  <a:pt x="20964" y="12446"/>
                  <a:pt x="21176" y="12526"/>
                  <a:pt x="21316" y="12526"/>
                </a:cubicBezTo>
                <a:cubicBezTo>
                  <a:pt x="21355" y="12526"/>
                  <a:pt x="21389" y="12519"/>
                  <a:pt x="21415" y="12503"/>
                </a:cubicBezTo>
                <a:cubicBezTo>
                  <a:pt x="21477" y="12463"/>
                  <a:pt x="21541" y="12449"/>
                  <a:pt x="21607" y="12449"/>
                </a:cubicBezTo>
                <a:cubicBezTo>
                  <a:pt x="21760" y="12449"/>
                  <a:pt x="21918" y="12527"/>
                  <a:pt x="22063" y="12527"/>
                </a:cubicBezTo>
                <a:cubicBezTo>
                  <a:pt x="22176" y="12527"/>
                  <a:pt x="22282" y="12480"/>
                  <a:pt x="22372" y="12311"/>
                </a:cubicBezTo>
                <a:cubicBezTo>
                  <a:pt x="22386" y="12328"/>
                  <a:pt x="22397" y="12353"/>
                  <a:pt x="22413" y="12362"/>
                </a:cubicBezTo>
                <a:cubicBezTo>
                  <a:pt x="22532" y="12431"/>
                  <a:pt x="22664" y="12461"/>
                  <a:pt x="22789" y="12461"/>
                </a:cubicBezTo>
                <a:cubicBezTo>
                  <a:pt x="22875" y="12461"/>
                  <a:pt x="22958" y="12447"/>
                  <a:pt x="23032" y="12420"/>
                </a:cubicBezTo>
                <a:cubicBezTo>
                  <a:pt x="23129" y="12384"/>
                  <a:pt x="23218" y="12368"/>
                  <a:pt x="23305" y="12368"/>
                </a:cubicBezTo>
                <a:cubicBezTo>
                  <a:pt x="23419" y="12368"/>
                  <a:pt x="23528" y="12396"/>
                  <a:pt x="23644" y="12443"/>
                </a:cubicBezTo>
                <a:cubicBezTo>
                  <a:pt x="23695" y="12464"/>
                  <a:pt x="23735" y="12525"/>
                  <a:pt x="23794" y="12525"/>
                </a:cubicBezTo>
                <a:cubicBezTo>
                  <a:pt x="23815" y="12525"/>
                  <a:pt x="23837" y="12518"/>
                  <a:pt x="23863" y="12499"/>
                </a:cubicBezTo>
                <a:cubicBezTo>
                  <a:pt x="24005" y="12400"/>
                  <a:pt x="24155" y="12371"/>
                  <a:pt x="24306" y="12371"/>
                </a:cubicBezTo>
                <a:cubicBezTo>
                  <a:pt x="24509" y="12371"/>
                  <a:pt x="24714" y="12423"/>
                  <a:pt x="24906" y="12426"/>
                </a:cubicBezTo>
                <a:cubicBezTo>
                  <a:pt x="25329" y="12432"/>
                  <a:pt x="25762" y="12510"/>
                  <a:pt x="26188" y="12510"/>
                </a:cubicBezTo>
                <a:cubicBezTo>
                  <a:pt x="26259" y="12510"/>
                  <a:pt x="26330" y="12508"/>
                  <a:pt x="26401" y="12503"/>
                </a:cubicBezTo>
                <a:cubicBezTo>
                  <a:pt x="26428" y="12501"/>
                  <a:pt x="26454" y="12500"/>
                  <a:pt x="26481" y="12500"/>
                </a:cubicBezTo>
                <a:cubicBezTo>
                  <a:pt x="26684" y="12500"/>
                  <a:pt x="26882" y="12551"/>
                  <a:pt x="27089" y="12551"/>
                </a:cubicBezTo>
                <a:cubicBezTo>
                  <a:pt x="27144" y="12551"/>
                  <a:pt x="27199" y="12547"/>
                  <a:pt x="27255" y="12538"/>
                </a:cubicBezTo>
                <a:cubicBezTo>
                  <a:pt x="27411" y="12514"/>
                  <a:pt x="27570" y="12507"/>
                  <a:pt x="27730" y="12507"/>
                </a:cubicBezTo>
                <a:cubicBezTo>
                  <a:pt x="27965" y="12507"/>
                  <a:pt x="28204" y="12522"/>
                  <a:pt x="28443" y="12522"/>
                </a:cubicBezTo>
                <a:cubicBezTo>
                  <a:pt x="28539" y="12522"/>
                  <a:pt x="28635" y="12520"/>
                  <a:pt x="28730" y="12513"/>
                </a:cubicBezTo>
                <a:cubicBezTo>
                  <a:pt x="28736" y="12512"/>
                  <a:pt x="28742" y="12512"/>
                  <a:pt x="28747" y="12512"/>
                </a:cubicBezTo>
                <a:cubicBezTo>
                  <a:pt x="28835" y="12512"/>
                  <a:pt x="28930" y="12555"/>
                  <a:pt x="29013" y="12555"/>
                </a:cubicBezTo>
                <a:cubicBezTo>
                  <a:pt x="29039" y="12555"/>
                  <a:pt x="29064" y="12551"/>
                  <a:pt x="29088" y="12540"/>
                </a:cubicBezTo>
                <a:cubicBezTo>
                  <a:pt x="29177" y="12497"/>
                  <a:pt x="29260" y="12475"/>
                  <a:pt x="29339" y="12475"/>
                </a:cubicBezTo>
                <a:cubicBezTo>
                  <a:pt x="29485" y="12475"/>
                  <a:pt x="29616" y="12550"/>
                  <a:pt x="29741" y="12708"/>
                </a:cubicBezTo>
                <a:cubicBezTo>
                  <a:pt x="29774" y="12634"/>
                  <a:pt x="29773" y="12466"/>
                  <a:pt x="29839" y="12466"/>
                </a:cubicBezTo>
                <a:cubicBezTo>
                  <a:pt x="29866" y="12466"/>
                  <a:pt x="29905" y="12495"/>
                  <a:pt x="29962" y="12569"/>
                </a:cubicBezTo>
                <a:cubicBezTo>
                  <a:pt x="29998" y="12615"/>
                  <a:pt x="30042" y="12635"/>
                  <a:pt x="30090" y="12635"/>
                </a:cubicBezTo>
                <a:cubicBezTo>
                  <a:pt x="30132" y="12635"/>
                  <a:pt x="30177" y="12620"/>
                  <a:pt x="30221" y="12596"/>
                </a:cubicBezTo>
                <a:cubicBezTo>
                  <a:pt x="30349" y="12525"/>
                  <a:pt x="30483" y="12500"/>
                  <a:pt x="30617" y="12500"/>
                </a:cubicBezTo>
                <a:cubicBezTo>
                  <a:pt x="30766" y="12500"/>
                  <a:pt x="30913" y="12531"/>
                  <a:pt x="31050" y="12560"/>
                </a:cubicBezTo>
                <a:cubicBezTo>
                  <a:pt x="31134" y="12579"/>
                  <a:pt x="31237" y="12640"/>
                  <a:pt x="31321" y="12640"/>
                </a:cubicBezTo>
                <a:cubicBezTo>
                  <a:pt x="31356" y="12640"/>
                  <a:pt x="31389" y="12629"/>
                  <a:pt x="31416" y="12599"/>
                </a:cubicBezTo>
                <a:cubicBezTo>
                  <a:pt x="31461" y="12549"/>
                  <a:pt x="31504" y="12531"/>
                  <a:pt x="31546" y="12531"/>
                </a:cubicBezTo>
                <a:cubicBezTo>
                  <a:pt x="31641" y="12531"/>
                  <a:pt x="31725" y="12621"/>
                  <a:pt x="31793" y="12627"/>
                </a:cubicBezTo>
                <a:cubicBezTo>
                  <a:pt x="31821" y="12630"/>
                  <a:pt x="31849" y="12631"/>
                  <a:pt x="31876" y="12631"/>
                </a:cubicBezTo>
                <a:cubicBezTo>
                  <a:pt x="32078" y="12631"/>
                  <a:pt x="32275" y="12567"/>
                  <a:pt x="32477" y="12567"/>
                </a:cubicBezTo>
                <a:cubicBezTo>
                  <a:pt x="32552" y="12567"/>
                  <a:pt x="32628" y="12576"/>
                  <a:pt x="32705" y="12601"/>
                </a:cubicBezTo>
                <a:cubicBezTo>
                  <a:pt x="32915" y="12668"/>
                  <a:pt x="33150" y="12735"/>
                  <a:pt x="33368" y="12735"/>
                </a:cubicBezTo>
                <a:cubicBezTo>
                  <a:pt x="33474" y="12735"/>
                  <a:pt x="33577" y="12719"/>
                  <a:pt x="33671" y="12679"/>
                </a:cubicBezTo>
                <a:cubicBezTo>
                  <a:pt x="33778" y="12633"/>
                  <a:pt x="33882" y="12617"/>
                  <a:pt x="33983" y="12617"/>
                </a:cubicBezTo>
                <a:cubicBezTo>
                  <a:pt x="34193" y="12617"/>
                  <a:pt x="34395" y="12684"/>
                  <a:pt x="34603" y="12684"/>
                </a:cubicBezTo>
                <a:cubicBezTo>
                  <a:pt x="34644" y="12684"/>
                  <a:pt x="34685" y="12681"/>
                  <a:pt x="34726" y="12675"/>
                </a:cubicBezTo>
                <a:cubicBezTo>
                  <a:pt x="34881" y="12652"/>
                  <a:pt x="35039" y="12646"/>
                  <a:pt x="35200" y="12646"/>
                </a:cubicBezTo>
                <a:cubicBezTo>
                  <a:pt x="35379" y="12646"/>
                  <a:pt x="35561" y="12654"/>
                  <a:pt x="35740" y="12654"/>
                </a:cubicBezTo>
                <a:cubicBezTo>
                  <a:pt x="36151" y="12657"/>
                  <a:pt x="36570" y="12658"/>
                  <a:pt x="36975" y="12744"/>
                </a:cubicBezTo>
                <a:cubicBezTo>
                  <a:pt x="36996" y="12748"/>
                  <a:pt x="37018" y="12750"/>
                  <a:pt x="37040" y="12750"/>
                </a:cubicBezTo>
                <a:cubicBezTo>
                  <a:pt x="37134" y="12750"/>
                  <a:pt x="37235" y="12719"/>
                  <a:pt x="37323" y="12719"/>
                </a:cubicBezTo>
                <a:cubicBezTo>
                  <a:pt x="37396" y="12719"/>
                  <a:pt x="37460" y="12740"/>
                  <a:pt x="37505" y="12816"/>
                </a:cubicBezTo>
                <a:cubicBezTo>
                  <a:pt x="37532" y="12862"/>
                  <a:pt x="37560" y="12880"/>
                  <a:pt x="37588" y="12880"/>
                </a:cubicBezTo>
                <a:cubicBezTo>
                  <a:pt x="37670" y="12880"/>
                  <a:pt x="37751" y="12721"/>
                  <a:pt x="37818" y="12721"/>
                </a:cubicBezTo>
                <a:cubicBezTo>
                  <a:pt x="37850" y="12721"/>
                  <a:pt x="37879" y="12756"/>
                  <a:pt x="37904" y="12862"/>
                </a:cubicBezTo>
                <a:cubicBezTo>
                  <a:pt x="37972" y="12753"/>
                  <a:pt x="38051" y="12721"/>
                  <a:pt x="38133" y="12721"/>
                </a:cubicBezTo>
                <a:cubicBezTo>
                  <a:pt x="38242" y="12721"/>
                  <a:pt x="38358" y="12775"/>
                  <a:pt x="38467" y="12775"/>
                </a:cubicBezTo>
                <a:cubicBezTo>
                  <a:pt x="38529" y="12775"/>
                  <a:pt x="38589" y="12758"/>
                  <a:pt x="38645" y="12704"/>
                </a:cubicBezTo>
                <a:cubicBezTo>
                  <a:pt x="38661" y="12689"/>
                  <a:pt x="38686" y="12683"/>
                  <a:pt x="38714" y="12683"/>
                </a:cubicBezTo>
                <a:cubicBezTo>
                  <a:pt x="38761" y="12683"/>
                  <a:pt x="38817" y="12701"/>
                  <a:pt x="38853" y="12725"/>
                </a:cubicBezTo>
                <a:cubicBezTo>
                  <a:pt x="38938" y="12785"/>
                  <a:pt x="39022" y="12805"/>
                  <a:pt x="39106" y="12805"/>
                </a:cubicBezTo>
                <a:cubicBezTo>
                  <a:pt x="39286" y="12805"/>
                  <a:pt x="39463" y="12713"/>
                  <a:pt x="39638" y="12713"/>
                </a:cubicBezTo>
                <a:cubicBezTo>
                  <a:pt x="39658" y="12713"/>
                  <a:pt x="39678" y="12714"/>
                  <a:pt x="39698" y="12717"/>
                </a:cubicBezTo>
                <a:cubicBezTo>
                  <a:pt x="39714" y="12719"/>
                  <a:pt x="39730" y="12720"/>
                  <a:pt x="39746" y="12720"/>
                </a:cubicBezTo>
                <a:cubicBezTo>
                  <a:pt x="39872" y="12720"/>
                  <a:pt x="40004" y="12663"/>
                  <a:pt x="40131" y="12663"/>
                </a:cubicBezTo>
                <a:cubicBezTo>
                  <a:pt x="40238" y="12663"/>
                  <a:pt x="40341" y="12703"/>
                  <a:pt x="40432" y="12852"/>
                </a:cubicBezTo>
                <a:cubicBezTo>
                  <a:pt x="40455" y="12889"/>
                  <a:pt x="40495" y="12929"/>
                  <a:pt x="40528" y="12929"/>
                </a:cubicBezTo>
                <a:cubicBezTo>
                  <a:pt x="40562" y="12929"/>
                  <a:pt x="40588" y="12888"/>
                  <a:pt x="40581" y="12764"/>
                </a:cubicBezTo>
                <a:cubicBezTo>
                  <a:pt x="40579" y="12719"/>
                  <a:pt x="40619" y="12705"/>
                  <a:pt x="40661" y="12705"/>
                </a:cubicBezTo>
                <a:cubicBezTo>
                  <a:pt x="40690" y="12705"/>
                  <a:pt x="40720" y="12712"/>
                  <a:pt x="40740" y="12719"/>
                </a:cubicBezTo>
                <a:cubicBezTo>
                  <a:pt x="40860" y="12766"/>
                  <a:pt x="40981" y="12796"/>
                  <a:pt x="41101" y="12796"/>
                </a:cubicBezTo>
                <a:cubicBezTo>
                  <a:pt x="41214" y="12796"/>
                  <a:pt x="41326" y="12770"/>
                  <a:pt x="41435" y="12706"/>
                </a:cubicBezTo>
                <a:cubicBezTo>
                  <a:pt x="41449" y="12698"/>
                  <a:pt x="41461" y="12694"/>
                  <a:pt x="41473" y="12694"/>
                </a:cubicBezTo>
                <a:cubicBezTo>
                  <a:pt x="41553" y="12694"/>
                  <a:pt x="41583" y="12859"/>
                  <a:pt x="41605" y="12859"/>
                </a:cubicBezTo>
                <a:cubicBezTo>
                  <a:pt x="41610" y="12859"/>
                  <a:pt x="41614" y="12849"/>
                  <a:pt x="41619" y="12825"/>
                </a:cubicBezTo>
                <a:cubicBezTo>
                  <a:pt x="41644" y="12698"/>
                  <a:pt x="41680" y="12662"/>
                  <a:pt x="41720" y="12662"/>
                </a:cubicBezTo>
                <a:cubicBezTo>
                  <a:pt x="41770" y="12662"/>
                  <a:pt x="41826" y="12717"/>
                  <a:pt x="41874" y="12717"/>
                </a:cubicBezTo>
                <a:cubicBezTo>
                  <a:pt x="41880" y="12717"/>
                  <a:pt x="41887" y="12716"/>
                  <a:pt x="41893" y="12714"/>
                </a:cubicBezTo>
                <a:cubicBezTo>
                  <a:pt x="41936" y="12698"/>
                  <a:pt x="41979" y="12693"/>
                  <a:pt x="42023" y="12693"/>
                </a:cubicBezTo>
                <a:cubicBezTo>
                  <a:pt x="42148" y="12693"/>
                  <a:pt x="42270" y="12742"/>
                  <a:pt x="42388" y="12742"/>
                </a:cubicBezTo>
                <a:cubicBezTo>
                  <a:pt x="42402" y="12742"/>
                  <a:pt x="42416" y="12741"/>
                  <a:pt x="42430" y="12740"/>
                </a:cubicBezTo>
                <a:cubicBezTo>
                  <a:pt x="42618" y="12719"/>
                  <a:pt x="42810" y="12649"/>
                  <a:pt x="42998" y="12649"/>
                </a:cubicBezTo>
                <a:cubicBezTo>
                  <a:pt x="43032" y="12649"/>
                  <a:pt x="43066" y="12652"/>
                  <a:pt x="43099" y="12657"/>
                </a:cubicBezTo>
                <a:cubicBezTo>
                  <a:pt x="43292" y="12687"/>
                  <a:pt x="43499" y="12721"/>
                  <a:pt x="43691" y="12721"/>
                </a:cubicBezTo>
                <a:cubicBezTo>
                  <a:pt x="43805" y="12721"/>
                  <a:pt x="43913" y="12709"/>
                  <a:pt x="44011" y="12678"/>
                </a:cubicBezTo>
                <a:cubicBezTo>
                  <a:pt x="44234" y="12605"/>
                  <a:pt x="44455" y="12593"/>
                  <a:pt x="44674" y="12593"/>
                </a:cubicBezTo>
                <a:cubicBezTo>
                  <a:pt x="44782" y="12593"/>
                  <a:pt x="44889" y="12596"/>
                  <a:pt x="44996" y="12596"/>
                </a:cubicBezTo>
                <a:cubicBezTo>
                  <a:pt x="45096" y="12596"/>
                  <a:pt x="45196" y="12593"/>
                  <a:pt x="45296" y="12584"/>
                </a:cubicBezTo>
                <a:cubicBezTo>
                  <a:pt x="45608" y="12553"/>
                  <a:pt x="45922" y="12454"/>
                  <a:pt x="46237" y="12454"/>
                </a:cubicBezTo>
                <a:cubicBezTo>
                  <a:pt x="46332" y="12454"/>
                  <a:pt x="46426" y="12462"/>
                  <a:pt x="46521" y="12485"/>
                </a:cubicBezTo>
                <a:cubicBezTo>
                  <a:pt x="46530" y="12487"/>
                  <a:pt x="46539" y="12488"/>
                  <a:pt x="46548" y="12488"/>
                </a:cubicBezTo>
                <a:cubicBezTo>
                  <a:pt x="46607" y="12488"/>
                  <a:pt x="46642" y="12436"/>
                  <a:pt x="46687" y="12410"/>
                </a:cubicBezTo>
                <a:cubicBezTo>
                  <a:pt x="46757" y="12370"/>
                  <a:pt x="46827" y="12352"/>
                  <a:pt x="46896" y="12352"/>
                </a:cubicBezTo>
                <a:cubicBezTo>
                  <a:pt x="46981" y="12352"/>
                  <a:pt x="47065" y="12379"/>
                  <a:pt x="47149" y="12422"/>
                </a:cubicBezTo>
                <a:cubicBezTo>
                  <a:pt x="47196" y="12446"/>
                  <a:pt x="47240" y="12477"/>
                  <a:pt x="47287" y="12505"/>
                </a:cubicBezTo>
                <a:cubicBezTo>
                  <a:pt x="47322" y="12372"/>
                  <a:pt x="47350" y="12328"/>
                  <a:pt x="47383" y="12328"/>
                </a:cubicBezTo>
                <a:cubicBezTo>
                  <a:pt x="47426" y="12328"/>
                  <a:pt x="47479" y="12404"/>
                  <a:pt x="47570" y="12457"/>
                </a:cubicBezTo>
                <a:cubicBezTo>
                  <a:pt x="47623" y="12487"/>
                  <a:pt x="47683" y="12500"/>
                  <a:pt x="47747" y="12500"/>
                </a:cubicBezTo>
                <a:cubicBezTo>
                  <a:pt x="47936" y="12500"/>
                  <a:pt x="48158" y="12392"/>
                  <a:pt x="48330" y="12342"/>
                </a:cubicBezTo>
                <a:cubicBezTo>
                  <a:pt x="48719" y="12231"/>
                  <a:pt x="49093" y="12286"/>
                  <a:pt x="49470" y="12256"/>
                </a:cubicBezTo>
                <a:cubicBezTo>
                  <a:pt x="49497" y="12254"/>
                  <a:pt x="49523" y="12253"/>
                  <a:pt x="49550" y="12253"/>
                </a:cubicBezTo>
                <a:cubicBezTo>
                  <a:pt x="49775" y="12253"/>
                  <a:pt x="50018" y="12318"/>
                  <a:pt x="50232" y="12318"/>
                </a:cubicBezTo>
                <a:cubicBezTo>
                  <a:pt x="50248" y="12318"/>
                  <a:pt x="50263" y="12318"/>
                  <a:pt x="50279" y="12317"/>
                </a:cubicBezTo>
                <a:cubicBezTo>
                  <a:pt x="50454" y="12308"/>
                  <a:pt x="50586" y="12301"/>
                  <a:pt x="50695" y="12301"/>
                </a:cubicBezTo>
                <a:cubicBezTo>
                  <a:pt x="50988" y="12301"/>
                  <a:pt x="51115" y="12352"/>
                  <a:pt x="51483" y="12546"/>
                </a:cubicBezTo>
                <a:cubicBezTo>
                  <a:pt x="51501" y="12555"/>
                  <a:pt x="51522" y="12552"/>
                  <a:pt x="51542" y="12554"/>
                </a:cubicBezTo>
                <a:cubicBezTo>
                  <a:pt x="51544" y="12394"/>
                  <a:pt x="51570" y="12346"/>
                  <a:pt x="51606" y="12346"/>
                </a:cubicBezTo>
                <a:cubicBezTo>
                  <a:pt x="51663" y="12346"/>
                  <a:pt x="51744" y="12462"/>
                  <a:pt x="51800" y="12462"/>
                </a:cubicBezTo>
                <a:cubicBezTo>
                  <a:pt x="51808" y="12462"/>
                  <a:pt x="51815" y="12460"/>
                  <a:pt x="51821" y="12455"/>
                </a:cubicBezTo>
                <a:cubicBezTo>
                  <a:pt x="51915" y="12391"/>
                  <a:pt x="51997" y="12333"/>
                  <a:pt x="51957" y="12156"/>
                </a:cubicBezTo>
                <a:cubicBezTo>
                  <a:pt x="51864" y="11751"/>
                  <a:pt x="51710" y="11361"/>
                  <a:pt x="51502" y="11000"/>
                </a:cubicBezTo>
                <a:cubicBezTo>
                  <a:pt x="51057" y="10218"/>
                  <a:pt x="50568" y="9477"/>
                  <a:pt x="50116" y="8701"/>
                </a:cubicBezTo>
                <a:cubicBezTo>
                  <a:pt x="49823" y="8199"/>
                  <a:pt x="49511" y="7722"/>
                  <a:pt x="49191" y="7252"/>
                </a:cubicBezTo>
                <a:cubicBezTo>
                  <a:pt x="49036" y="7022"/>
                  <a:pt x="48916" y="6262"/>
                  <a:pt x="49048" y="6209"/>
                </a:cubicBezTo>
                <a:cubicBezTo>
                  <a:pt x="49525" y="6012"/>
                  <a:pt x="49530" y="5345"/>
                  <a:pt x="49838" y="4970"/>
                </a:cubicBezTo>
                <a:cubicBezTo>
                  <a:pt x="50078" y="4676"/>
                  <a:pt x="50225" y="4230"/>
                  <a:pt x="50486" y="3922"/>
                </a:cubicBezTo>
                <a:cubicBezTo>
                  <a:pt x="50538" y="3864"/>
                  <a:pt x="50571" y="3778"/>
                  <a:pt x="50612" y="3706"/>
                </a:cubicBezTo>
                <a:cubicBezTo>
                  <a:pt x="50801" y="3375"/>
                  <a:pt x="50810" y="2903"/>
                  <a:pt x="51134" y="2670"/>
                </a:cubicBezTo>
                <a:cubicBezTo>
                  <a:pt x="51225" y="2602"/>
                  <a:pt x="51364" y="2540"/>
                  <a:pt x="51356" y="2313"/>
                </a:cubicBezTo>
                <a:cubicBezTo>
                  <a:pt x="51349" y="2104"/>
                  <a:pt x="51488" y="1905"/>
                  <a:pt x="51643" y="1827"/>
                </a:cubicBezTo>
                <a:cubicBezTo>
                  <a:pt x="51719" y="1790"/>
                  <a:pt x="51667" y="1755"/>
                  <a:pt x="51648" y="1723"/>
                </a:cubicBezTo>
                <a:cubicBezTo>
                  <a:pt x="51565" y="1595"/>
                  <a:pt x="51730" y="1563"/>
                  <a:pt x="51709" y="1460"/>
                </a:cubicBezTo>
                <a:lnTo>
                  <a:pt x="51709" y="1460"/>
                </a:lnTo>
                <a:cubicBezTo>
                  <a:pt x="51709" y="1460"/>
                  <a:pt x="51710" y="1460"/>
                  <a:pt x="51710" y="1460"/>
                </a:cubicBezTo>
                <a:cubicBezTo>
                  <a:pt x="51929" y="1460"/>
                  <a:pt x="51940" y="1195"/>
                  <a:pt x="52026" y="1037"/>
                </a:cubicBezTo>
                <a:cubicBezTo>
                  <a:pt x="52127" y="851"/>
                  <a:pt x="51990" y="467"/>
                  <a:pt x="51833" y="467"/>
                </a:cubicBezTo>
                <a:cubicBezTo>
                  <a:pt x="51824" y="467"/>
                  <a:pt x="51814" y="469"/>
                  <a:pt x="51805" y="471"/>
                </a:cubicBezTo>
                <a:cubicBezTo>
                  <a:pt x="51761" y="484"/>
                  <a:pt x="51717" y="490"/>
                  <a:pt x="51675" y="490"/>
                </a:cubicBezTo>
                <a:cubicBezTo>
                  <a:pt x="51438" y="490"/>
                  <a:pt x="51232" y="315"/>
                  <a:pt x="50982" y="315"/>
                </a:cubicBezTo>
                <a:cubicBezTo>
                  <a:pt x="50975" y="315"/>
                  <a:pt x="50969" y="315"/>
                  <a:pt x="50963" y="315"/>
                </a:cubicBezTo>
                <a:cubicBezTo>
                  <a:pt x="50467" y="333"/>
                  <a:pt x="49964" y="345"/>
                  <a:pt x="49464" y="350"/>
                </a:cubicBezTo>
                <a:cubicBezTo>
                  <a:pt x="48938" y="354"/>
                  <a:pt x="48411" y="376"/>
                  <a:pt x="47884" y="376"/>
                </a:cubicBezTo>
                <a:cubicBezTo>
                  <a:pt x="47432" y="376"/>
                  <a:pt x="46979" y="360"/>
                  <a:pt x="46528" y="304"/>
                </a:cubicBezTo>
                <a:cubicBezTo>
                  <a:pt x="46403" y="289"/>
                  <a:pt x="46278" y="285"/>
                  <a:pt x="46152" y="285"/>
                </a:cubicBezTo>
                <a:cubicBezTo>
                  <a:pt x="46031" y="285"/>
                  <a:pt x="45909" y="288"/>
                  <a:pt x="45787" y="288"/>
                </a:cubicBezTo>
                <a:cubicBezTo>
                  <a:pt x="45697" y="288"/>
                  <a:pt x="45607" y="286"/>
                  <a:pt x="45517" y="280"/>
                </a:cubicBezTo>
                <a:cubicBezTo>
                  <a:pt x="45085" y="247"/>
                  <a:pt x="44655" y="171"/>
                  <a:pt x="44221" y="146"/>
                </a:cubicBezTo>
                <a:cubicBezTo>
                  <a:pt x="43917" y="129"/>
                  <a:pt x="43611" y="70"/>
                  <a:pt x="43307" y="70"/>
                </a:cubicBezTo>
                <a:cubicBezTo>
                  <a:pt x="43217" y="70"/>
                  <a:pt x="43128" y="75"/>
                  <a:pt x="43039" y="88"/>
                </a:cubicBezTo>
                <a:cubicBezTo>
                  <a:pt x="42991" y="95"/>
                  <a:pt x="42944" y="97"/>
                  <a:pt x="42896" y="97"/>
                </a:cubicBezTo>
                <a:cubicBezTo>
                  <a:pt x="42671" y="97"/>
                  <a:pt x="42450" y="33"/>
                  <a:pt x="42230" y="21"/>
                </a:cubicBezTo>
                <a:cubicBezTo>
                  <a:pt x="42099" y="14"/>
                  <a:pt x="41937" y="0"/>
                  <a:pt x="41797" y="0"/>
                </a:cubicBezTo>
                <a:close/>
              </a:path>
            </a:pathLst>
          </a:custGeom>
          <a:solidFill>
            <a:schemeClr val="bg2">
              <a:lumMod val="50000"/>
              <a:lumOff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40;p41">
            <a:extLst>
              <a:ext uri="{FF2B5EF4-FFF2-40B4-BE49-F238E27FC236}">
                <a16:creationId xmlns:a16="http://schemas.microsoft.com/office/drawing/2014/main" id="{33C7B6B9-47C9-4162-A5FA-1C54E9924B23}"/>
              </a:ext>
            </a:extLst>
          </p:cNvPr>
          <p:cNvSpPr/>
          <p:nvPr/>
        </p:nvSpPr>
        <p:spPr>
          <a:xfrm>
            <a:off x="4950246" y="2238648"/>
            <a:ext cx="3232035" cy="899828"/>
          </a:xfrm>
          <a:custGeom>
            <a:avLst/>
            <a:gdLst/>
            <a:ahLst/>
            <a:cxnLst/>
            <a:rect l="l" t="t" r="r" b="b"/>
            <a:pathLst>
              <a:path w="52127" h="13160" extrusionOk="0">
                <a:moveTo>
                  <a:pt x="41797" y="0"/>
                </a:moveTo>
                <a:cubicBezTo>
                  <a:pt x="41733" y="0"/>
                  <a:pt x="41673" y="3"/>
                  <a:pt x="41623" y="11"/>
                </a:cubicBezTo>
                <a:cubicBezTo>
                  <a:pt x="41525" y="26"/>
                  <a:pt x="41427" y="30"/>
                  <a:pt x="41330" y="30"/>
                </a:cubicBezTo>
                <a:cubicBezTo>
                  <a:pt x="41198" y="30"/>
                  <a:pt x="41068" y="23"/>
                  <a:pt x="40937" y="23"/>
                </a:cubicBezTo>
                <a:cubicBezTo>
                  <a:pt x="40867" y="23"/>
                  <a:pt x="40798" y="25"/>
                  <a:pt x="40729" y="32"/>
                </a:cubicBezTo>
                <a:cubicBezTo>
                  <a:pt x="40603" y="44"/>
                  <a:pt x="40477" y="48"/>
                  <a:pt x="40351" y="48"/>
                </a:cubicBezTo>
                <a:cubicBezTo>
                  <a:pt x="40084" y="48"/>
                  <a:pt x="39817" y="30"/>
                  <a:pt x="39550" y="30"/>
                </a:cubicBezTo>
                <a:cubicBezTo>
                  <a:pt x="39365" y="30"/>
                  <a:pt x="39179" y="39"/>
                  <a:pt x="38993" y="69"/>
                </a:cubicBezTo>
                <a:cubicBezTo>
                  <a:pt x="38821" y="98"/>
                  <a:pt x="38647" y="103"/>
                  <a:pt x="38473" y="103"/>
                </a:cubicBezTo>
                <a:cubicBezTo>
                  <a:pt x="38377" y="103"/>
                  <a:pt x="38281" y="101"/>
                  <a:pt x="38184" y="101"/>
                </a:cubicBezTo>
                <a:cubicBezTo>
                  <a:pt x="37918" y="101"/>
                  <a:pt x="37652" y="113"/>
                  <a:pt x="37390" y="201"/>
                </a:cubicBezTo>
                <a:cubicBezTo>
                  <a:pt x="37360" y="211"/>
                  <a:pt x="37331" y="215"/>
                  <a:pt x="37301" y="215"/>
                </a:cubicBezTo>
                <a:cubicBezTo>
                  <a:pt x="37194" y="215"/>
                  <a:pt x="37089" y="162"/>
                  <a:pt x="36992" y="162"/>
                </a:cubicBezTo>
                <a:cubicBezTo>
                  <a:pt x="36968" y="162"/>
                  <a:pt x="36944" y="165"/>
                  <a:pt x="36921" y="173"/>
                </a:cubicBezTo>
                <a:cubicBezTo>
                  <a:pt x="36796" y="218"/>
                  <a:pt x="36660" y="258"/>
                  <a:pt x="36539" y="258"/>
                </a:cubicBezTo>
                <a:cubicBezTo>
                  <a:pt x="36493" y="258"/>
                  <a:pt x="36449" y="253"/>
                  <a:pt x="36409" y="239"/>
                </a:cubicBezTo>
                <a:cubicBezTo>
                  <a:pt x="36262" y="191"/>
                  <a:pt x="36117" y="175"/>
                  <a:pt x="35971" y="175"/>
                </a:cubicBezTo>
                <a:cubicBezTo>
                  <a:pt x="35659" y="175"/>
                  <a:pt x="35350" y="250"/>
                  <a:pt x="35039" y="250"/>
                </a:cubicBezTo>
                <a:cubicBezTo>
                  <a:pt x="34979" y="250"/>
                  <a:pt x="34919" y="247"/>
                  <a:pt x="34859" y="240"/>
                </a:cubicBezTo>
                <a:cubicBezTo>
                  <a:pt x="34741" y="227"/>
                  <a:pt x="34621" y="223"/>
                  <a:pt x="34502" y="223"/>
                </a:cubicBezTo>
                <a:cubicBezTo>
                  <a:pt x="34240" y="223"/>
                  <a:pt x="33976" y="245"/>
                  <a:pt x="33714" y="245"/>
                </a:cubicBezTo>
                <a:cubicBezTo>
                  <a:pt x="33711" y="245"/>
                  <a:pt x="33709" y="245"/>
                  <a:pt x="33706" y="245"/>
                </a:cubicBezTo>
                <a:cubicBezTo>
                  <a:pt x="33412" y="245"/>
                  <a:pt x="33118" y="196"/>
                  <a:pt x="32824" y="196"/>
                </a:cubicBezTo>
                <a:cubicBezTo>
                  <a:pt x="32722" y="196"/>
                  <a:pt x="32621" y="201"/>
                  <a:pt x="32520" y="217"/>
                </a:cubicBezTo>
                <a:cubicBezTo>
                  <a:pt x="32391" y="238"/>
                  <a:pt x="32252" y="260"/>
                  <a:pt x="32124" y="260"/>
                </a:cubicBezTo>
                <a:cubicBezTo>
                  <a:pt x="32073" y="260"/>
                  <a:pt x="32024" y="256"/>
                  <a:pt x="31977" y="248"/>
                </a:cubicBezTo>
                <a:cubicBezTo>
                  <a:pt x="31895" y="233"/>
                  <a:pt x="31813" y="229"/>
                  <a:pt x="31731" y="229"/>
                </a:cubicBezTo>
                <a:cubicBezTo>
                  <a:pt x="31582" y="229"/>
                  <a:pt x="31433" y="244"/>
                  <a:pt x="31285" y="244"/>
                </a:cubicBezTo>
                <a:cubicBezTo>
                  <a:pt x="31173" y="244"/>
                  <a:pt x="31061" y="235"/>
                  <a:pt x="30949" y="204"/>
                </a:cubicBezTo>
                <a:cubicBezTo>
                  <a:pt x="30839" y="173"/>
                  <a:pt x="30729" y="162"/>
                  <a:pt x="30618" y="162"/>
                </a:cubicBezTo>
                <a:cubicBezTo>
                  <a:pt x="30376" y="162"/>
                  <a:pt x="30133" y="213"/>
                  <a:pt x="29890" y="213"/>
                </a:cubicBezTo>
                <a:cubicBezTo>
                  <a:pt x="29837" y="213"/>
                  <a:pt x="29784" y="211"/>
                  <a:pt x="29731" y="205"/>
                </a:cubicBezTo>
                <a:cubicBezTo>
                  <a:pt x="29524" y="181"/>
                  <a:pt x="29297" y="122"/>
                  <a:pt x="29108" y="122"/>
                </a:cubicBezTo>
                <a:cubicBezTo>
                  <a:pt x="29082" y="122"/>
                  <a:pt x="29057" y="123"/>
                  <a:pt x="29033" y="126"/>
                </a:cubicBezTo>
                <a:cubicBezTo>
                  <a:pt x="28898" y="140"/>
                  <a:pt x="28763" y="145"/>
                  <a:pt x="28629" y="145"/>
                </a:cubicBezTo>
                <a:cubicBezTo>
                  <a:pt x="28307" y="145"/>
                  <a:pt x="27987" y="116"/>
                  <a:pt x="27667" y="116"/>
                </a:cubicBezTo>
                <a:cubicBezTo>
                  <a:pt x="27605" y="116"/>
                  <a:pt x="27543" y="117"/>
                  <a:pt x="27481" y="120"/>
                </a:cubicBezTo>
                <a:cubicBezTo>
                  <a:pt x="27432" y="122"/>
                  <a:pt x="27383" y="123"/>
                  <a:pt x="27335" y="123"/>
                </a:cubicBezTo>
                <a:cubicBezTo>
                  <a:pt x="26924" y="123"/>
                  <a:pt x="26511" y="54"/>
                  <a:pt x="26101" y="54"/>
                </a:cubicBezTo>
                <a:cubicBezTo>
                  <a:pt x="26010" y="54"/>
                  <a:pt x="25919" y="58"/>
                  <a:pt x="25828" y="66"/>
                </a:cubicBezTo>
                <a:cubicBezTo>
                  <a:pt x="25148" y="128"/>
                  <a:pt x="24469" y="164"/>
                  <a:pt x="23789" y="167"/>
                </a:cubicBezTo>
                <a:cubicBezTo>
                  <a:pt x="23617" y="168"/>
                  <a:pt x="23444" y="172"/>
                  <a:pt x="23271" y="172"/>
                </a:cubicBezTo>
                <a:cubicBezTo>
                  <a:pt x="23056" y="172"/>
                  <a:pt x="22842" y="166"/>
                  <a:pt x="22629" y="140"/>
                </a:cubicBezTo>
                <a:cubicBezTo>
                  <a:pt x="22611" y="138"/>
                  <a:pt x="22593" y="137"/>
                  <a:pt x="22576" y="137"/>
                </a:cubicBezTo>
                <a:cubicBezTo>
                  <a:pt x="22393" y="137"/>
                  <a:pt x="22224" y="243"/>
                  <a:pt x="22052" y="243"/>
                </a:cubicBezTo>
                <a:cubicBezTo>
                  <a:pt x="22023" y="243"/>
                  <a:pt x="21994" y="240"/>
                  <a:pt x="21966" y="233"/>
                </a:cubicBezTo>
                <a:cubicBezTo>
                  <a:pt x="21774" y="189"/>
                  <a:pt x="21582" y="174"/>
                  <a:pt x="21391" y="174"/>
                </a:cubicBezTo>
                <a:cubicBezTo>
                  <a:pt x="21065" y="174"/>
                  <a:pt x="20740" y="217"/>
                  <a:pt x="20413" y="232"/>
                </a:cubicBezTo>
                <a:cubicBezTo>
                  <a:pt x="20302" y="237"/>
                  <a:pt x="20191" y="239"/>
                  <a:pt x="20080" y="239"/>
                </a:cubicBezTo>
                <a:cubicBezTo>
                  <a:pt x="19794" y="239"/>
                  <a:pt x="19509" y="227"/>
                  <a:pt x="19223" y="227"/>
                </a:cubicBezTo>
                <a:cubicBezTo>
                  <a:pt x="18976" y="227"/>
                  <a:pt x="18730" y="236"/>
                  <a:pt x="18483" y="267"/>
                </a:cubicBezTo>
                <a:cubicBezTo>
                  <a:pt x="18321" y="288"/>
                  <a:pt x="18159" y="294"/>
                  <a:pt x="17996" y="294"/>
                </a:cubicBezTo>
                <a:cubicBezTo>
                  <a:pt x="17762" y="294"/>
                  <a:pt x="17528" y="282"/>
                  <a:pt x="17294" y="282"/>
                </a:cubicBezTo>
                <a:cubicBezTo>
                  <a:pt x="17144" y="282"/>
                  <a:pt x="16993" y="287"/>
                  <a:pt x="16844" y="304"/>
                </a:cubicBezTo>
                <a:cubicBezTo>
                  <a:pt x="16024" y="399"/>
                  <a:pt x="15204" y="446"/>
                  <a:pt x="14385" y="537"/>
                </a:cubicBezTo>
                <a:cubicBezTo>
                  <a:pt x="13491" y="637"/>
                  <a:pt x="12595" y="650"/>
                  <a:pt x="11701" y="730"/>
                </a:cubicBezTo>
                <a:cubicBezTo>
                  <a:pt x="11506" y="748"/>
                  <a:pt x="11309" y="753"/>
                  <a:pt x="11113" y="753"/>
                </a:cubicBezTo>
                <a:cubicBezTo>
                  <a:pt x="10898" y="753"/>
                  <a:pt x="10682" y="747"/>
                  <a:pt x="10467" y="747"/>
                </a:cubicBezTo>
                <a:cubicBezTo>
                  <a:pt x="10293" y="747"/>
                  <a:pt x="10119" y="751"/>
                  <a:pt x="9946" y="764"/>
                </a:cubicBezTo>
                <a:cubicBezTo>
                  <a:pt x="9610" y="791"/>
                  <a:pt x="9274" y="798"/>
                  <a:pt x="8938" y="798"/>
                </a:cubicBezTo>
                <a:cubicBezTo>
                  <a:pt x="8555" y="798"/>
                  <a:pt x="8173" y="789"/>
                  <a:pt x="7791" y="789"/>
                </a:cubicBezTo>
                <a:cubicBezTo>
                  <a:pt x="7680" y="789"/>
                  <a:pt x="7569" y="789"/>
                  <a:pt x="7459" y="791"/>
                </a:cubicBezTo>
                <a:cubicBezTo>
                  <a:pt x="7452" y="791"/>
                  <a:pt x="7446" y="791"/>
                  <a:pt x="7440" y="791"/>
                </a:cubicBezTo>
                <a:cubicBezTo>
                  <a:pt x="7220" y="791"/>
                  <a:pt x="6999" y="709"/>
                  <a:pt x="6778" y="700"/>
                </a:cubicBezTo>
                <a:cubicBezTo>
                  <a:pt x="6153" y="678"/>
                  <a:pt x="5523" y="714"/>
                  <a:pt x="4899" y="652"/>
                </a:cubicBezTo>
                <a:cubicBezTo>
                  <a:pt x="4596" y="622"/>
                  <a:pt x="4293" y="617"/>
                  <a:pt x="3990" y="617"/>
                </a:cubicBezTo>
                <a:cubicBezTo>
                  <a:pt x="3844" y="617"/>
                  <a:pt x="3697" y="619"/>
                  <a:pt x="3550" y="619"/>
                </a:cubicBezTo>
                <a:cubicBezTo>
                  <a:pt x="3353" y="619"/>
                  <a:pt x="3156" y="617"/>
                  <a:pt x="2958" y="607"/>
                </a:cubicBezTo>
                <a:cubicBezTo>
                  <a:pt x="2803" y="599"/>
                  <a:pt x="2649" y="595"/>
                  <a:pt x="2494" y="595"/>
                </a:cubicBezTo>
                <a:cubicBezTo>
                  <a:pt x="1838" y="595"/>
                  <a:pt x="1183" y="661"/>
                  <a:pt x="530" y="761"/>
                </a:cubicBezTo>
                <a:cubicBezTo>
                  <a:pt x="333" y="791"/>
                  <a:pt x="107" y="899"/>
                  <a:pt x="47" y="1115"/>
                </a:cubicBezTo>
                <a:cubicBezTo>
                  <a:pt x="0" y="1282"/>
                  <a:pt x="87" y="1545"/>
                  <a:pt x="225" y="1721"/>
                </a:cubicBezTo>
                <a:cubicBezTo>
                  <a:pt x="380" y="1917"/>
                  <a:pt x="506" y="2149"/>
                  <a:pt x="649" y="2362"/>
                </a:cubicBezTo>
                <a:cubicBezTo>
                  <a:pt x="1014" y="2911"/>
                  <a:pt x="1347" y="3504"/>
                  <a:pt x="1755" y="3993"/>
                </a:cubicBezTo>
                <a:cubicBezTo>
                  <a:pt x="2224" y="4555"/>
                  <a:pt x="2712" y="5070"/>
                  <a:pt x="3122" y="5724"/>
                </a:cubicBezTo>
                <a:cubicBezTo>
                  <a:pt x="3494" y="6320"/>
                  <a:pt x="3374" y="7060"/>
                  <a:pt x="3027" y="7548"/>
                </a:cubicBezTo>
                <a:cubicBezTo>
                  <a:pt x="2646" y="8087"/>
                  <a:pt x="2333" y="8705"/>
                  <a:pt x="2051" y="9313"/>
                </a:cubicBezTo>
                <a:cubicBezTo>
                  <a:pt x="1765" y="9933"/>
                  <a:pt x="1415" y="10499"/>
                  <a:pt x="1147" y="11134"/>
                </a:cubicBezTo>
                <a:cubicBezTo>
                  <a:pt x="913" y="11688"/>
                  <a:pt x="605" y="12193"/>
                  <a:pt x="335" y="12724"/>
                </a:cubicBezTo>
                <a:cubicBezTo>
                  <a:pt x="274" y="12843"/>
                  <a:pt x="384" y="13160"/>
                  <a:pt x="461" y="13160"/>
                </a:cubicBezTo>
                <a:cubicBezTo>
                  <a:pt x="467" y="13160"/>
                  <a:pt x="473" y="13158"/>
                  <a:pt x="478" y="13154"/>
                </a:cubicBezTo>
                <a:cubicBezTo>
                  <a:pt x="639" y="13037"/>
                  <a:pt x="815" y="13110"/>
                  <a:pt x="988" y="13022"/>
                </a:cubicBezTo>
                <a:cubicBezTo>
                  <a:pt x="1225" y="12901"/>
                  <a:pt x="1511" y="12944"/>
                  <a:pt x="1776" y="12908"/>
                </a:cubicBezTo>
                <a:cubicBezTo>
                  <a:pt x="1778" y="12908"/>
                  <a:pt x="1780" y="12908"/>
                  <a:pt x="1782" y="12908"/>
                </a:cubicBezTo>
                <a:cubicBezTo>
                  <a:pt x="1842" y="12908"/>
                  <a:pt x="1800" y="13061"/>
                  <a:pt x="1851" y="13061"/>
                </a:cubicBezTo>
                <a:cubicBezTo>
                  <a:pt x="1862" y="13061"/>
                  <a:pt x="1877" y="13054"/>
                  <a:pt x="1898" y="13037"/>
                </a:cubicBezTo>
                <a:cubicBezTo>
                  <a:pt x="2040" y="12925"/>
                  <a:pt x="2191" y="12901"/>
                  <a:pt x="2345" y="12901"/>
                </a:cubicBezTo>
                <a:cubicBezTo>
                  <a:pt x="2467" y="12901"/>
                  <a:pt x="2591" y="12916"/>
                  <a:pt x="2713" y="12916"/>
                </a:cubicBezTo>
                <a:cubicBezTo>
                  <a:pt x="2847" y="12916"/>
                  <a:pt x="2979" y="12898"/>
                  <a:pt x="3106" y="12823"/>
                </a:cubicBezTo>
                <a:cubicBezTo>
                  <a:pt x="3114" y="12819"/>
                  <a:pt x="3125" y="12817"/>
                  <a:pt x="3140" y="12817"/>
                </a:cubicBezTo>
                <a:cubicBezTo>
                  <a:pt x="3154" y="12817"/>
                  <a:pt x="3172" y="12819"/>
                  <a:pt x="3192" y="12819"/>
                </a:cubicBezTo>
                <a:cubicBezTo>
                  <a:pt x="3248" y="12819"/>
                  <a:pt x="3317" y="12808"/>
                  <a:pt x="3361" y="12729"/>
                </a:cubicBezTo>
                <a:cubicBezTo>
                  <a:pt x="3362" y="12727"/>
                  <a:pt x="3365" y="12726"/>
                  <a:pt x="3369" y="12726"/>
                </a:cubicBezTo>
                <a:cubicBezTo>
                  <a:pt x="3376" y="12726"/>
                  <a:pt x="3385" y="12729"/>
                  <a:pt x="3389" y="12734"/>
                </a:cubicBezTo>
                <a:cubicBezTo>
                  <a:pt x="3439" y="12796"/>
                  <a:pt x="3489" y="12816"/>
                  <a:pt x="3538" y="12816"/>
                </a:cubicBezTo>
                <a:cubicBezTo>
                  <a:pt x="3622" y="12816"/>
                  <a:pt x="3704" y="12758"/>
                  <a:pt x="3779" y="12758"/>
                </a:cubicBezTo>
                <a:cubicBezTo>
                  <a:pt x="3781" y="12758"/>
                  <a:pt x="3782" y="12758"/>
                  <a:pt x="3784" y="12758"/>
                </a:cubicBezTo>
                <a:cubicBezTo>
                  <a:pt x="3845" y="12760"/>
                  <a:pt x="3907" y="12761"/>
                  <a:pt x="3969" y="12761"/>
                </a:cubicBezTo>
                <a:cubicBezTo>
                  <a:pt x="4233" y="12761"/>
                  <a:pt x="4497" y="12744"/>
                  <a:pt x="4758" y="12708"/>
                </a:cubicBezTo>
                <a:cubicBezTo>
                  <a:pt x="4816" y="12701"/>
                  <a:pt x="4911" y="12629"/>
                  <a:pt x="4997" y="12629"/>
                </a:cubicBezTo>
                <a:cubicBezTo>
                  <a:pt x="5062" y="12629"/>
                  <a:pt x="5120" y="12670"/>
                  <a:pt x="5153" y="12811"/>
                </a:cubicBezTo>
                <a:cubicBezTo>
                  <a:pt x="5194" y="12790"/>
                  <a:pt x="5237" y="12805"/>
                  <a:pt x="5286" y="12783"/>
                </a:cubicBezTo>
                <a:cubicBezTo>
                  <a:pt x="5423" y="12720"/>
                  <a:pt x="5551" y="12535"/>
                  <a:pt x="5700" y="12535"/>
                </a:cubicBezTo>
                <a:cubicBezTo>
                  <a:pt x="5763" y="12535"/>
                  <a:pt x="5830" y="12568"/>
                  <a:pt x="5904" y="12658"/>
                </a:cubicBezTo>
                <a:cubicBezTo>
                  <a:pt x="5907" y="12662"/>
                  <a:pt x="5915" y="12664"/>
                  <a:pt x="5924" y="12664"/>
                </a:cubicBezTo>
                <a:cubicBezTo>
                  <a:pt x="5954" y="12664"/>
                  <a:pt x="6004" y="12645"/>
                  <a:pt x="6015" y="12621"/>
                </a:cubicBezTo>
                <a:cubicBezTo>
                  <a:pt x="6066" y="12508"/>
                  <a:pt x="6128" y="12469"/>
                  <a:pt x="6189" y="12469"/>
                </a:cubicBezTo>
                <a:cubicBezTo>
                  <a:pt x="6275" y="12469"/>
                  <a:pt x="6359" y="12546"/>
                  <a:pt x="6406" y="12596"/>
                </a:cubicBezTo>
                <a:cubicBezTo>
                  <a:pt x="6449" y="12642"/>
                  <a:pt x="6493" y="12656"/>
                  <a:pt x="6539" y="12656"/>
                </a:cubicBezTo>
                <a:cubicBezTo>
                  <a:pt x="6616" y="12656"/>
                  <a:pt x="6695" y="12614"/>
                  <a:pt x="6768" y="12614"/>
                </a:cubicBezTo>
                <a:cubicBezTo>
                  <a:pt x="6817" y="12614"/>
                  <a:pt x="6863" y="12632"/>
                  <a:pt x="6904" y="12695"/>
                </a:cubicBezTo>
                <a:cubicBezTo>
                  <a:pt x="6907" y="12699"/>
                  <a:pt x="6911" y="12701"/>
                  <a:pt x="6915" y="12701"/>
                </a:cubicBezTo>
                <a:cubicBezTo>
                  <a:pt x="6930" y="12701"/>
                  <a:pt x="6945" y="12664"/>
                  <a:pt x="6935" y="12626"/>
                </a:cubicBezTo>
                <a:cubicBezTo>
                  <a:pt x="6901" y="12501"/>
                  <a:pt x="6925" y="12483"/>
                  <a:pt x="6971" y="12483"/>
                </a:cubicBezTo>
                <a:cubicBezTo>
                  <a:pt x="6989" y="12483"/>
                  <a:pt x="7010" y="12486"/>
                  <a:pt x="7031" y="12486"/>
                </a:cubicBezTo>
                <a:cubicBezTo>
                  <a:pt x="7042" y="12486"/>
                  <a:pt x="7053" y="12485"/>
                  <a:pt x="7064" y="12483"/>
                </a:cubicBezTo>
                <a:cubicBezTo>
                  <a:pt x="7075" y="12481"/>
                  <a:pt x="7086" y="12480"/>
                  <a:pt x="7097" y="12480"/>
                </a:cubicBezTo>
                <a:cubicBezTo>
                  <a:pt x="7229" y="12480"/>
                  <a:pt x="7329" y="12622"/>
                  <a:pt x="7452" y="12622"/>
                </a:cubicBezTo>
                <a:cubicBezTo>
                  <a:pt x="7472" y="12622"/>
                  <a:pt x="7492" y="12618"/>
                  <a:pt x="7512" y="12610"/>
                </a:cubicBezTo>
                <a:cubicBezTo>
                  <a:pt x="7831" y="12488"/>
                  <a:pt x="8158" y="12538"/>
                  <a:pt x="8481" y="12504"/>
                </a:cubicBezTo>
                <a:cubicBezTo>
                  <a:pt x="8486" y="12504"/>
                  <a:pt x="8490" y="12503"/>
                  <a:pt x="8495" y="12503"/>
                </a:cubicBezTo>
                <a:cubicBezTo>
                  <a:pt x="8603" y="12503"/>
                  <a:pt x="8709" y="12620"/>
                  <a:pt x="8788" y="12620"/>
                </a:cubicBezTo>
                <a:cubicBezTo>
                  <a:pt x="8803" y="12620"/>
                  <a:pt x="8816" y="12616"/>
                  <a:pt x="8829" y="12607"/>
                </a:cubicBezTo>
                <a:cubicBezTo>
                  <a:pt x="8935" y="12531"/>
                  <a:pt x="9041" y="12508"/>
                  <a:pt x="9149" y="12508"/>
                </a:cubicBezTo>
                <a:cubicBezTo>
                  <a:pt x="9301" y="12508"/>
                  <a:pt x="9454" y="12552"/>
                  <a:pt x="9609" y="12552"/>
                </a:cubicBezTo>
                <a:cubicBezTo>
                  <a:pt x="9692" y="12552"/>
                  <a:pt x="9776" y="12540"/>
                  <a:pt x="9860" y="12500"/>
                </a:cubicBezTo>
                <a:cubicBezTo>
                  <a:pt x="9945" y="12461"/>
                  <a:pt x="10032" y="12446"/>
                  <a:pt x="10120" y="12446"/>
                </a:cubicBezTo>
                <a:cubicBezTo>
                  <a:pt x="10354" y="12446"/>
                  <a:pt x="10598" y="12548"/>
                  <a:pt x="10848" y="12548"/>
                </a:cubicBezTo>
                <a:cubicBezTo>
                  <a:pt x="10909" y="12548"/>
                  <a:pt x="10972" y="12542"/>
                  <a:pt x="11034" y="12526"/>
                </a:cubicBezTo>
                <a:cubicBezTo>
                  <a:pt x="11116" y="12506"/>
                  <a:pt x="11199" y="12498"/>
                  <a:pt x="11283" y="12498"/>
                </a:cubicBezTo>
                <a:cubicBezTo>
                  <a:pt x="11488" y="12498"/>
                  <a:pt x="11699" y="12542"/>
                  <a:pt x="11909" y="12542"/>
                </a:cubicBezTo>
                <a:cubicBezTo>
                  <a:pt x="12000" y="12542"/>
                  <a:pt x="12091" y="12534"/>
                  <a:pt x="12181" y="12510"/>
                </a:cubicBezTo>
                <a:cubicBezTo>
                  <a:pt x="12325" y="12473"/>
                  <a:pt x="12468" y="12460"/>
                  <a:pt x="12612" y="12460"/>
                </a:cubicBezTo>
                <a:cubicBezTo>
                  <a:pt x="12966" y="12460"/>
                  <a:pt x="13320" y="12541"/>
                  <a:pt x="13678" y="12541"/>
                </a:cubicBezTo>
                <a:cubicBezTo>
                  <a:pt x="13822" y="12541"/>
                  <a:pt x="13967" y="12527"/>
                  <a:pt x="14112" y="12491"/>
                </a:cubicBezTo>
                <a:cubicBezTo>
                  <a:pt x="14232" y="12460"/>
                  <a:pt x="14352" y="12449"/>
                  <a:pt x="14473" y="12449"/>
                </a:cubicBezTo>
                <a:cubicBezTo>
                  <a:pt x="14794" y="12449"/>
                  <a:pt x="15119" y="12526"/>
                  <a:pt x="15449" y="12526"/>
                </a:cubicBezTo>
                <a:cubicBezTo>
                  <a:pt x="15537" y="12526"/>
                  <a:pt x="15627" y="12521"/>
                  <a:pt x="15717" y="12507"/>
                </a:cubicBezTo>
                <a:cubicBezTo>
                  <a:pt x="15862" y="12484"/>
                  <a:pt x="16011" y="12476"/>
                  <a:pt x="16163" y="12476"/>
                </a:cubicBezTo>
                <a:cubicBezTo>
                  <a:pt x="16471" y="12476"/>
                  <a:pt x="16787" y="12509"/>
                  <a:pt x="17097" y="12520"/>
                </a:cubicBezTo>
                <a:cubicBezTo>
                  <a:pt x="17191" y="12523"/>
                  <a:pt x="17271" y="12631"/>
                  <a:pt x="17366" y="12631"/>
                </a:cubicBezTo>
                <a:cubicBezTo>
                  <a:pt x="17393" y="12631"/>
                  <a:pt x="17421" y="12622"/>
                  <a:pt x="17451" y="12599"/>
                </a:cubicBezTo>
                <a:cubicBezTo>
                  <a:pt x="17608" y="12480"/>
                  <a:pt x="17769" y="12445"/>
                  <a:pt x="17932" y="12445"/>
                </a:cubicBezTo>
                <a:cubicBezTo>
                  <a:pt x="18165" y="12445"/>
                  <a:pt x="18402" y="12516"/>
                  <a:pt x="18637" y="12516"/>
                </a:cubicBezTo>
                <a:cubicBezTo>
                  <a:pt x="18702" y="12516"/>
                  <a:pt x="18766" y="12510"/>
                  <a:pt x="18831" y="12497"/>
                </a:cubicBezTo>
                <a:cubicBezTo>
                  <a:pt x="18968" y="12468"/>
                  <a:pt x="19134" y="12448"/>
                  <a:pt x="19304" y="12448"/>
                </a:cubicBezTo>
                <a:cubicBezTo>
                  <a:pt x="19406" y="12448"/>
                  <a:pt x="19508" y="12455"/>
                  <a:pt x="19607" y="12471"/>
                </a:cubicBezTo>
                <a:cubicBezTo>
                  <a:pt x="19744" y="12494"/>
                  <a:pt x="19882" y="12503"/>
                  <a:pt x="20021" y="12503"/>
                </a:cubicBezTo>
                <a:cubicBezTo>
                  <a:pt x="20257" y="12503"/>
                  <a:pt x="20495" y="12477"/>
                  <a:pt x="20732" y="12449"/>
                </a:cubicBezTo>
                <a:cubicBezTo>
                  <a:pt x="20750" y="12447"/>
                  <a:pt x="20769" y="12446"/>
                  <a:pt x="20788" y="12446"/>
                </a:cubicBezTo>
                <a:cubicBezTo>
                  <a:pt x="20964" y="12446"/>
                  <a:pt x="21176" y="12526"/>
                  <a:pt x="21316" y="12526"/>
                </a:cubicBezTo>
                <a:cubicBezTo>
                  <a:pt x="21355" y="12526"/>
                  <a:pt x="21389" y="12519"/>
                  <a:pt x="21415" y="12503"/>
                </a:cubicBezTo>
                <a:cubicBezTo>
                  <a:pt x="21477" y="12463"/>
                  <a:pt x="21541" y="12449"/>
                  <a:pt x="21607" y="12449"/>
                </a:cubicBezTo>
                <a:cubicBezTo>
                  <a:pt x="21760" y="12449"/>
                  <a:pt x="21918" y="12527"/>
                  <a:pt x="22063" y="12527"/>
                </a:cubicBezTo>
                <a:cubicBezTo>
                  <a:pt x="22176" y="12527"/>
                  <a:pt x="22282" y="12480"/>
                  <a:pt x="22372" y="12311"/>
                </a:cubicBezTo>
                <a:cubicBezTo>
                  <a:pt x="22386" y="12328"/>
                  <a:pt x="22397" y="12353"/>
                  <a:pt x="22413" y="12362"/>
                </a:cubicBezTo>
                <a:cubicBezTo>
                  <a:pt x="22532" y="12431"/>
                  <a:pt x="22664" y="12461"/>
                  <a:pt x="22789" y="12461"/>
                </a:cubicBezTo>
                <a:cubicBezTo>
                  <a:pt x="22875" y="12461"/>
                  <a:pt x="22958" y="12447"/>
                  <a:pt x="23032" y="12420"/>
                </a:cubicBezTo>
                <a:cubicBezTo>
                  <a:pt x="23129" y="12384"/>
                  <a:pt x="23218" y="12368"/>
                  <a:pt x="23305" y="12368"/>
                </a:cubicBezTo>
                <a:cubicBezTo>
                  <a:pt x="23419" y="12368"/>
                  <a:pt x="23528" y="12396"/>
                  <a:pt x="23644" y="12443"/>
                </a:cubicBezTo>
                <a:cubicBezTo>
                  <a:pt x="23695" y="12464"/>
                  <a:pt x="23735" y="12525"/>
                  <a:pt x="23794" y="12525"/>
                </a:cubicBezTo>
                <a:cubicBezTo>
                  <a:pt x="23815" y="12525"/>
                  <a:pt x="23837" y="12518"/>
                  <a:pt x="23863" y="12499"/>
                </a:cubicBezTo>
                <a:cubicBezTo>
                  <a:pt x="24005" y="12400"/>
                  <a:pt x="24155" y="12371"/>
                  <a:pt x="24306" y="12371"/>
                </a:cubicBezTo>
                <a:cubicBezTo>
                  <a:pt x="24509" y="12371"/>
                  <a:pt x="24714" y="12423"/>
                  <a:pt x="24906" y="12426"/>
                </a:cubicBezTo>
                <a:cubicBezTo>
                  <a:pt x="25329" y="12432"/>
                  <a:pt x="25762" y="12510"/>
                  <a:pt x="26188" y="12510"/>
                </a:cubicBezTo>
                <a:cubicBezTo>
                  <a:pt x="26259" y="12510"/>
                  <a:pt x="26330" y="12508"/>
                  <a:pt x="26401" y="12503"/>
                </a:cubicBezTo>
                <a:cubicBezTo>
                  <a:pt x="26428" y="12501"/>
                  <a:pt x="26454" y="12500"/>
                  <a:pt x="26481" y="12500"/>
                </a:cubicBezTo>
                <a:cubicBezTo>
                  <a:pt x="26684" y="12500"/>
                  <a:pt x="26882" y="12551"/>
                  <a:pt x="27089" y="12551"/>
                </a:cubicBezTo>
                <a:cubicBezTo>
                  <a:pt x="27144" y="12551"/>
                  <a:pt x="27199" y="12547"/>
                  <a:pt x="27255" y="12538"/>
                </a:cubicBezTo>
                <a:cubicBezTo>
                  <a:pt x="27411" y="12514"/>
                  <a:pt x="27570" y="12507"/>
                  <a:pt x="27730" y="12507"/>
                </a:cubicBezTo>
                <a:cubicBezTo>
                  <a:pt x="27965" y="12507"/>
                  <a:pt x="28204" y="12522"/>
                  <a:pt x="28443" y="12522"/>
                </a:cubicBezTo>
                <a:cubicBezTo>
                  <a:pt x="28539" y="12522"/>
                  <a:pt x="28635" y="12520"/>
                  <a:pt x="28730" y="12513"/>
                </a:cubicBezTo>
                <a:cubicBezTo>
                  <a:pt x="28736" y="12512"/>
                  <a:pt x="28742" y="12512"/>
                  <a:pt x="28747" y="12512"/>
                </a:cubicBezTo>
                <a:cubicBezTo>
                  <a:pt x="28835" y="12512"/>
                  <a:pt x="28930" y="12555"/>
                  <a:pt x="29013" y="12555"/>
                </a:cubicBezTo>
                <a:cubicBezTo>
                  <a:pt x="29039" y="12555"/>
                  <a:pt x="29064" y="12551"/>
                  <a:pt x="29088" y="12540"/>
                </a:cubicBezTo>
                <a:cubicBezTo>
                  <a:pt x="29177" y="12497"/>
                  <a:pt x="29260" y="12475"/>
                  <a:pt x="29339" y="12475"/>
                </a:cubicBezTo>
                <a:cubicBezTo>
                  <a:pt x="29485" y="12475"/>
                  <a:pt x="29616" y="12550"/>
                  <a:pt x="29741" y="12708"/>
                </a:cubicBezTo>
                <a:cubicBezTo>
                  <a:pt x="29774" y="12634"/>
                  <a:pt x="29773" y="12466"/>
                  <a:pt x="29839" y="12466"/>
                </a:cubicBezTo>
                <a:cubicBezTo>
                  <a:pt x="29866" y="12466"/>
                  <a:pt x="29905" y="12495"/>
                  <a:pt x="29962" y="12569"/>
                </a:cubicBezTo>
                <a:cubicBezTo>
                  <a:pt x="29998" y="12615"/>
                  <a:pt x="30042" y="12635"/>
                  <a:pt x="30090" y="12635"/>
                </a:cubicBezTo>
                <a:cubicBezTo>
                  <a:pt x="30132" y="12635"/>
                  <a:pt x="30177" y="12620"/>
                  <a:pt x="30221" y="12596"/>
                </a:cubicBezTo>
                <a:cubicBezTo>
                  <a:pt x="30349" y="12525"/>
                  <a:pt x="30483" y="12500"/>
                  <a:pt x="30617" y="12500"/>
                </a:cubicBezTo>
                <a:cubicBezTo>
                  <a:pt x="30766" y="12500"/>
                  <a:pt x="30913" y="12531"/>
                  <a:pt x="31050" y="12560"/>
                </a:cubicBezTo>
                <a:cubicBezTo>
                  <a:pt x="31134" y="12579"/>
                  <a:pt x="31237" y="12640"/>
                  <a:pt x="31321" y="12640"/>
                </a:cubicBezTo>
                <a:cubicBezTo>
                  <a:pt x="31356" y="12640"/>
                  <a:pt x="31389" y="12629"/>
                  <a:pt x="31416" y="12599"/>
                </a:cubicBezTo>
                <a:cubicBezTo>
                  <a:pt x="31461" y="12549"/>
                  <a:pt x="31504" y="12531"/>
                  <a:pt x="31546" y="12531"/>
                </a:cubicBezTo>
                <a:cubicBezTo>
                  <a:pt x="31641" y="12531"/>
                  <a:pt x="31725" y="12621"/>
                  <a:pt x="31793" y="12627"/>
                </a:cubicBezTo>
                <a:cubicBezTo>
                  <a:pt x="31821" y="12630"/>
                  <a:pt x="31849" y="12631"/>
                  <a:pt x="31876" y="12631"/>
                </a:cubicBezTo>
                <a:cubicBezTo>
                  <a:pt x="32078" y="12631"/>
                  <a:pt x="32275" y="12567"/>
                  <a:pt x="32477" y="12567"/>
                </a:cubicBezTo>
                <a:cubicBezTo>
                  <a:pt x="32552" y="12567"/>
                  <a:pt x="32628" y="12576"/>
                  <a:pt x="32705" y="12601"/>
                </a:cubicBezTo>
                <a:cubicBezTo>
                  <a:pt x="32915" y="12668"/>
                  <a:pt x="33150" y="12735"/>
                  <a:pt x="33368" y="12735"/>
                </a:cubicBezTo>
                <a:cubicBezTo>
                  <a:pt x="33474" y="12735"/>
                  <a:pt x="33577" y="12719"/>
                  <a:pt x="33671" y="12679"/>
                </a:cubicBezTo>
                <a:cubicBezTo>
                  <a:pt x="33778" y="12633"/>
                  <a:pt x="33882" y="12617"/>
                  <a:pt x="33983" y="12617"/>
                </a:cubicBezTo>
                <a:cubicBezTo>
                  <a:pt x="34193" y="12617"/>
                  <a:pt x="34395" y="12684"/>
                  <a:pt x="34603" y="12684"/>
                </a:cubicBezTo>
                <a:cubicBezTo>
                  <a:pt x="34644" y="12684"/>
                  <a:pt x="34685" y="12681"/>
                  <a:pt x="34726" y="12675"/>
                </a:cubicBezTo>
                <a:cubicBezTo>
                  <a:pt x="34881" y="12652"/>
                  <a:pt x="35039" y="12646"/>
                  <a:pt x="35200" y="12646"/>
                </a:cubicBezTo>
                <a:cubicBezTo>
                  <a:pt x="35379" y="12646"/>
                  <a:pt x="35561" y="12654"/>
                  <a:pt x="35740" y="12654"/>
                </a:cubicBezTo>
                <a:cubicBezTo>
                  <a:pt x="36151" y="12657"/>
                  <a:pt x="36570" y="12658"/>
                  <a:pt x="36975" y="12744"/>
                </a:cubicBezTo>
                <a:cubicBezTo>
                  <a:pt x="36996" y="12748"/>
                  <a:pt x="37018" y="12750"/>
                  <a:pt x="37040" y="12750"/>
                </a:cubicBezTo>
                <a:cubicBezTo>
                  <a:pt x="37134" y="12750"/>
                  <a:pt x="37235" y="12719"/>
                  <a:pt x="37323" y="12719"/>
                </a:cubicBezTo>
                <a:cubicBezTo>
                  <a:pt x="37396" y="12719"/>
                  <a:pt x="37460" y="12740"/>
                  <a:pt x="37505" y="12816"/>
                </a:cubicBezTo>
                <a:cubicBezTo>
                  <a:pt x="37532" y="12862"/>
                  <a:pt x="37560" y="12880"/>
                  <a:pt x="37588" y="12880"/>
                </a:cubicBezTo>
                <a:cubicBezTo>
                  <a:pt x="37670" y="12880"/>
                  <a:pt x="37751" y="12721"/>
                  <a:pt x="37818" y="12721"/>
                </a:cubicBezTo>
                <a:cubicBezTo>
                  <a:pt x="37850" y="12721"/>
                  <a:pt x="37879" y="12756"/>
                  <a:pt x="37904" y="12862"/>
                </a:cubicBezTo>
                <a:cubicBezTo>
                  <a:pt x="37972" y="12753"/>
                  <a:pt x="38051" y="12721"/>
                  <a:pt x="38133" y="12721"/>
                </a:cubicBezTo>
                <a:cubicBezTo>
                  <a:pt x="38242" y="12721"/>
                  <a:pt x="38358" y="12775"/>
                  <a:pt x="38467" y="12775"/>
                </a:cubicBezTo>
                <a:cubicBezTo>
                  <a:pt x="38529" y="12775"/>
                  <a:pt x="38589" y="12758"/>
                  <a:pt x="38645" y="12704"/>
                </a:cubicBezTo>
                <a:cubicBezTo>
                  <a:pt x="38661" y="12689"/>
                  <a:pt x="38686" y="12683"/>
                  <a:pt x="38714" y="12683"/>
                </a:cubicBezTo>
                <a:cubicBezTo>
                  <a:pt x="38761" y="12683"/>
                  <a:pt x="38817" y="12701"/>
                  <a:pt x="38853" y="12725"/>
                </a:cubicBezTo>
                <a:cubicBezTo>
                  <a:pt x="38938" y="12785"/>
                  <a:pt x="39022" y="12805"/>
                  <a:pt x="39106" y="12805"/>
                </a:cubicBezTo>
                <a:cubicBezTo>
                  <a:pt x="39286" y="12805"/>
                  <a:pt x="39463" y="12713"/>
                  <a:pt x="39638" y="12713"/>
                </a:cubicBezTo>
                <a:cubicBezTo>
                  <a:pt x="39658" y="12713"/>
                  <a:pt x="39678" y="12714"/>
                  <a:pt x="39698" y="12717"/>
                </a:cubicBezTo>
                <a:cubicBezTo>
                  <a:pt x="39714" y="12719"/>
                  <a:pt x="39730" y="12720"/>
                  <a:pt x="39746" y="12720"/>
                </a:cubicBezTo>
                <a:cubicBezTo>
                  <a:pt x="39872" y="12720"/>
                  <a:pt x="40004" y="12663"/>
                  <a:pt x="40131" y="12663"/>
                </a:cubicBezTo>
                <a:cubicBezTo>
                  <a:pt x="40238" y="12663"/>
                  <a:pt x="40341" y="12703"/>
                  <a:pt x="40432" y="12852"/>
                </a:cubicBezTo>
                <a:cubicBezTo>
                  <a:pt x="40455" y="12889"/>
                  <a:pt x="40495" y="12929"/>
                  <a:pt x="40528" y="12929"/>
                </a:cubicBezTo>
                <a:cubicBezTo>
                  <a:pt x="40562" y="12929"/>
                  <a:pt x="40588" y="12888"/>
                  <a:pt x="40581" y="12764"/>
                </a:cubicBezTo>
                <a:cubicBezTo>
                  <a:pt x="40579" y="12719"/>
                  <a:pt x="40619" y="12705"/>
                  <a:pt x="40661" y="12705"/>
                </a:cubicBezTo>
                <a:cubicBezTo>
                  <a:pt x="40690" y="12705"/>
                  <a:pt x="40720" y="12712"/>
                  <a:pt x="40740" y="12719"/>
                </a:cubicBezTo>
                <a:cubicBezTo>
                  <a:pt x="40860" y="12766"/>
                  <a:pt x="40981" y="12796"/>
                  <a:pt x="41101" y="12796"/>
                </a:cubicBezTo>
                <a:cubicBezTo>
                  <a:pt x="41214" y="12796"/>
                  <a:pt x="41326" y="12770"/>
                  <a:pt x="41435" y="12706"/>
                </a:cubicBezTo>
                <a:cubicBezTo>
                  <a:pt x="41449" y="12698"/>
                  <a:pt x="41461" y="12694"/>
                  <a:pt x="41473" y="12694"/>
                </a:cubicBezTo>
                <a:cubicBezTo>
                  <a:pt x="41553" y="12694"/>
                  <a:pt x="41583" y="12859"/>
                  <a:pt x="41605" y="12859"/>
                </a:cubicBezTo>
                <a:cubicBezTo>
                  <a:pt x="41610" y="12859"/>
                  <a:pt x="41614" y="12849"/>
                  <a:pt x="41619" y="12825"/>
                </a:cubicBezTo>
                <a:cubicBezTo>
                  <a:pt x="41644" y="12698"/>
                  <a:pt x="41680" y="12662"/>
                  <a:pt x="41720" y="12662"/>
                </a:cubicBezTo>
                <a:cubicBezTo>
                  <a:pt x="41770" y="12662"/>
                  <a:pt x="41826" y="12717"/>
                  <a:pt x="41874" y="12717"/>
                </a:cubicBezTo>
                <a:cubicBezTo>
                  <a:pt x="41880" y="12717"/>
                  <a:pt x="41887" y="12716"/>
                  <a:pt x="41893" y="12714"/>
                </a:cubicBezTo>
                <a:cubicBezTo>
                  <a:pt x="41936" y="12698"/>
                  <a:pt x="41979" y="12693"/>
                  <a:pt x="42023" y="12693"/>
                </a:cubicBezTo>
                <a:cubicBezTo>
                  <a:pt x="42148" y="12693"/>
                  <a:pt x="42270" y="12742"/>
                  <a:pt x="42388" y="12742"/>
                </a:cubicBezTo>
                <a:cubicBezTo>
                  <a:pt x="42402" y="12742"/>
                  <a:pt x="42416" y="12741"/>
                  <a:pt x="42430" y="12740"/>
                </a:cubicBezTo>
                <a:cubicBezTo>
                  <a:pt x="42618" y="12719"/>
                  <a:pt x="42810" y="12649"/>
                  <a:pt x="42998" y="12649"/>
                </a:cubicBezTo>
                <a:cubicBezTo>
                  <a:pt x="43032" y="12649"/>
                  <a:pt x="43066" y="12652"/>
                  <a:pt x="43099" y="12657"/>
                </a:cubicBezTo>
                <a:cubicBezTo>
                  <a:pt x="43292" y="12687"/>
                  <a:pt x="43499" y="12721"/>
                  <a:pt x="43691" y="12721"/>
                </a:cubicBezTo>
                <a:cubicBezTo>
                  <a:pt x="43805" y="12721"/>
                  <a:pt x="43913" y="12709"/>
                  <a:pt x="44011" y="12678"/>
                </a:cubicBezTo>
                <a:cubicBezTo>
                  <a:pt x="44234" y="12605"/>
                  <a:pt x="44455" y="12593"/>
                  <a:pt x="44674" y="12593"/>
                </a:cubicBezTo>
                <a:cubicBezTo>
                  <a:pt x="44782" y="12593"/>
                  <a:pt x="44889" y="12596"/>
                  <a:pt x="44996" y="12596"/>
                </a:cubicBezTo>
                <a:cubicBezTo>
                  <a:pt x="45096" y="12596"/>
                  <a:pt x="45196" y="12593"/>
                  <a:pt x="45296" y="12584"/>
                </a:cubicBezTo>
                <a:cubicBezTo>
                  <a:pt x="45608" y="12553"/>
                  <a:pt x="45922" y="12454"/>
                  <a:pt x="46237" y="12454"/>
                </a:cubicBezTo>
                <a:cubicBezTo>
                  <a:pt x="46332" y="12454"/>
                  <a:pt x="46426" y="12462"/>
                  <a:pt x="46521" y="12485"/>
                </a:cubicBezTo>
                <a:cubicBezTo>
                  <a:pt x="46530" y="12487"/>
                  <a:pt x="46539" y="12488"/>
                  <a:pt x="46548" y="12488"/>
                </a:cubicBezTo>
                <a:cubicBezTo>
                  <a:pt x="46607" y="12488"/>
                  <a:pt x="46642" y="12436"/>
                  <a:pt x="46687" y="12410"/>
                </a:cubicBezTo>
                <a:cubicBezTo>
                  <a:pt x="46757" y="12370"/>
                  <a:pt x="46827" y="12352"/>
                  <a:pt x="46896" y="12352"/>
                </a:cubicBezTo>
                <a:cubicBezTo>
                  <a:pt x="46981" y="12352"/>
                  <a:pt x="47065" y="12379"/>
                  <a:pt x="47149" y="12422"/>
                </a:cubicBezTo>
                <a:cubicBezTo>
                  <a:pt x="47196" y="12446"/>
                  <a:pt x="47240" y="12477"/>
                  <a:pt x="47287" y="12505"/>
                </a:cubicBezTo>
                <a:cubicBezTo>
                  <a:pt x="47322" y="12372"/>
                  <a:pt x="47350" y="12328"/>
                  <a:pt x="47383" y="12328"/>
                </a:cubicBezTo>
                <a:cubicBezTo>
                  <a:pt x="47426" y="12328"/>
                  <a:pt x="47479" y="12404"/>
                  <a:pt x="47570" y="12457"/>
                </a:cubicBezTo>
                <a:cubicBezTo>
                  <a:pt x="47623" y="12487"/>
                  <a:pt x="47683" y="12500"/>
                  <a:pt x="47747" y="12500"/>
                </a:cubicBezTo>
                <a:cubicBezTo>
                  <a:pt x="47936" y="12500"/>
                  <a:pt x="48158" y="12392"/>
                  <a:pt x="48330" y="12342"/>
                </a:cubicBezTo>
                <a:cubicBezTo>
                  <a:pt x="48719" y="12231"/>
                  <a:pt x="49093" y="12286"/>
                  <a:pt x="49470" y="12256"/>
                </a:cubicBezTo>
                <a:cubicBezTo>
                  <a:pt x="49497" y="12254"/>
                  <a:pt x="49523" y="12253"/>
                  <a:pt x="49550" y="12253"/>
                </a:cubicBezTo>
                <a:cubicBezTo>
                  <a:pt x="49775" y="12253"/>
                  <a:pt x="50018" y="12318"/>
                  <a:pt x="50232" y="12318"/>
                </a:cubicBezTo>
                <a:cubicBezTo>
                  <a:pt x="50248" y="12318"/>
                  <a:pt x="50263" y="12318"/>
                  <a:pt x="50279" y="12317"/>
                </a:cubicBezTo>
                <a:cubicBezTo>
                  <a:pt x="50454" y="12308"/>
                  <a:pt x="50586" y="12301"/>
                  <a:pt x="50695" y="12301"/>
                </a:cubicBezTo>
                <a:cubicBezTo>
                  <a:pt x="50988" y="12301"/>
                  <a:pt x="51115" y="12352"/>
                  <a:pt x="51483" y="12546"/>
                </a:cubicBezTo>
                <a:cubicBezTo>
                  <a:pt x="51501" y="12555"/>
                  <a:pt x="51522" y="12552"/>
                  <a:pt x="51542" y="12554"/>
                </a:cubicBezTo>
                <a:cubicBezTo>
                  <a:pt x="51544" y="12394"/>
                  <a:pt x="51570" y="12346"/>
                  <a:pt x="51606" y="12346"/>
                </a:cubicBezTo>
                <a:cubicBezTo>
                  <a:pt x="51663" y="12346"/>
                  <a:pt x="51744" y="12462"/>
                  <a:pt x="51800" y="12462"/>
                </a:cubicBezTo>
                <a:cubicBezTo>
                  <a:pt x="51808" y="12462"/>
                  <a:pt x="51815" y="12460"/>
                  <a:pt x="51821" y="12455"/>
                </a:cubicBezTo>
                <a:cubicBezTo>
                  <a:pt x="51915" y="12391"/>
                  <a:pt x="51997" y="12333"/>
                  <a:pt x="51957" y="12156"/>
                </a:cubicBezTo>
                <a:cubicBezTo>
                  <a:pt x="51864" y="11751"/>
                  <a:pt x="51710" y="11361"/>
                  <a:pt x="51502" y="11000"/>
                </a:cubicBezTo>
                <a:cubicBezTo>
                  <a:pt x="51057" y="10218"/>
                  <a:pt x="50568" y="9477"/>
                  <a:pt x="50116" y="8701"/>
                </a:cubicBezTo>
                <a:cubicBezTo>
                  <a:pt x="49823" y="8199"/>
                  <a:pt x="49511" y="7722"/>
                  <a:pt x="49191" y="7252"/>
                </a:cubicBezTo>
                <a:cubicBezTo>
                  <a:pt x="49036" y="7022"/>
                  <a:pt x="48916" y="6262"/>
                  <a:pt x="49048" y="6209"/>
                </a:cubicBezTo>
                <a:cubicBezTo>
                  <a:pt x="49525" y="6012"/>
                  <a:pt x="49530" y="5345"/>
                  <a:pt x="49838" y="4970"/>
                </a:cubicBezTo>
                <a:cubicBezTo>
                  <a:pt x="50078" y="4676"/>
                  <a:pt x="50225" y="4230"/>
                  <a:pt x="50486" y="3922"/>
                </a:cubicBezTo>
                <a:cubicBezTo>
                  <a:pt x="50538" y="3864"/>
                  <a:pt x="50571" y="3778"/>
                  <a:pt x="50612" y="3706"/>
                </a:cubicBezTo>
                <a:cubicBezTo>
                  <a:pt x="50801" y="3375"/>
                  <a:pt x="50810" y="2903"/>
                  <a:pt x="51134" y="2670"/>
                </a:cubicBezTo>
                <a:cubicBezTo>
                  <a:pt x="51225" y="2602"/>
                  <a:pt x="51364" y="2540"/>
                  <a:pt x="51356" y="2313"/>
                </a:cubicBezTo>
                <a:cubicBezTo>
                  <a:pt x="51349" y="2104"/>
                  <a:pt x="51488" y="1905"/>
                  <a:pt x="51643" y="1827"/>
                </a:cubicBezTo>
                <a:cubicBezTo>
                  <a:pt x="51719" y="1790"/>
                  <a:pt x="51667" y="1755"/>
                  <a:pt x="51648" y="1723"/>
                </a:cubicBezTo>
                <a:cubicBezTo>
                  <a:pt x="51565" y="1595"/>
                  <a:pt x="51730" y="1563"/>
                  <a:pt x="51709" y="1460"/>
                </a:cubicBezTo>
                <a:lnTo>
                  <a:pt x="51709" y="1460"/>
                </a:lnTo>
                <a:cubicBezTo>
                  <a:pt x="51709" y="1460"/>
                  <a:pt x="51710" y="1460"/>
                  <a:pt x="51710" y="1460"/>
                </a:cubicBezTo>
                <a:cubicBezTo>
                  <a:pt x="51929" y="1460"/>
                  <a:pt x="51940" y="1195"/>
                  <a:pt x="52026" y="1037"/>
                </a:cubicBezTo>
                <a:cubicBezTo>
                  <a:pt x="52127" y="851"/>
                  <a:pt x="51990" y="467"/>
                  <a:pt x="51833" y="467"/>
                </a:cubicBezTo>
                <a:cubicBezTo>
                  <a:pt x="51824" y="467"/>
                  <a:pt x="51814" y="469"/>
                  <a:pt x="51805" y="471"/>
                </a:cubicBezTo>
                <a:cubicBezTo>
                  <a:pt x="51761" y="484"/>
                  <a:pt x="51717" y="490"/>
                  <a:pt x="51675" y="490"/>
                </a:cubicBezTo>
                <a:cubicBezTo>
                  <a:pt x="51438" y="490"/>
                  <a:pt x="51232" y="315"/>
                  <a:pt x="50982" y="315"/>
                </a:cubicBezTo>
                <a:cubicBezTo>
                  <a:pt x="50975" y="315"/>
                  <a:pt x="50969" y="315"/>
                  <a:pt x="50963" y="315"/>
                </a:cubicBezTo>
                <a:cubicBezTo>
                  <a:pt x="50467" y="333"/>
                  <a:pt x="49964" y="345"/>
                  <a:pt x="49464" y="350"/>
                </a:cubicBezTo>
                <a:cubicBezTo>
                  <a:pt x="48938" y="354"/>
                  <a:pt x="48411" y="376"/>
                  <a:pt x="47884" y="376"/>
                </a:cubicBezTo>
                <a:cubicBezTo>
                  <a:pt x="47432" y="376"/>
                  <a:pt x="46979" y="360"/>
                  <a:pt x="46528" y="304"/>
                </a:cubicBezTo>
                <a:cubicBezTo>
                  <a:pt x="46403" y="289"/>
                  <a:pt x="46278" y="285"/>
                  <a:pt x="46152" y="285"/>
                </a:cubicBezTo>
                <a:cubicBezTo>
                  <a:pt x="46031" y="285"/>
                  <a:pt x="45909" y="288"/>
                  <a:pt x="45787" y="288"/>
                </a:cubicBezTo>
                <a:cubicBezTo>
                  <a:pt x="45697" y="288"/>
                  <a:pt x="45607" y="286"/>
                  <a:pt x="45517" y="280"/>
                </a:cubicBezTo>
                <a:cubicBezTo>
                  <a:pt x="45085" y="247"/>
                  <a:pt x="44655" y="171"/>
                  <a:pt x="44221" y="146"/>
                </a:cubicBezTo>
                <a:cubicBezTo>
                  <a:pt x="43917" y="129"/>
                  <a:pt x="43611" y="70"/>
                  <a:pt x="43307" y="70"/>
                </a:cubicBezTo>
                <a:cubicBezTo>
                  <a:pt x="43217" y="70"/>
                  <a:pt x="43128" y="75"/>
                  <a:pt x="43039" y="88"/>
                </a:cubicBezTo>
                <a:cubicBezTo>
                  <a:pt x="42991" y="95"/>
                  <a:pt x="42944" y="97"/>
                  <a:pt x="42896" y="97"/>
                </a:cubicBezTo>
                <a:cubicBezTo>
                  <a:pt x="42671" y="97"/>
                  <a:pt x="42450" y="33"/>
                  <a:pt x="42230" y="21"/>
                </a:cubicBezTo>
                <a:cubicBezTo>
                  <a:pt x="42099" y="14"/>
                  <a:pt x="41937" y="0"/>
                  <a:pt x="41797" y="0"/>
                </a:cubicBezTo>
                <a:close/>
              </a:path>
            </a:pathLst>
          </a:custGeom>
          <a:solidFill>
            <a:schemeClr val="accent5">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TextBox 19">
            <a:extLst>
              <a:ext uri="{FF2B5EF4-FFF2-40B4-BE49-F238E27FC236}">
                <a16:creationId xmlns:a16="http://schemas.microsoft.com/office/drawing/2014/main" id="{31EC1BA3-F476-4CB0-80C4-C8BFFE88B89C}"/>
              </a:ext>
            </a:extLst>
          </p:cNvPr>
          <p:cNvSpPr txBox="1"/>
          <p:nvPr/>
        </p:nvSpPr>
        <p:spPr>
          <a:xfrm>
            <a:off x="1214030" y="2465224"/>
            <a:ext cx="2973671" cy="430887"/>
          </a:xfrm>
          <a:prstGeom prst="rect">
            <a:avLst/>
          </a:prstGeom>
          <a:noFill/>
        </p:spPr>
        <p:txBody>
          <a:bodyPr wrap="square" rtlCol="0">
            <a:spAutoFit/>
          </a:bodyPr>
          <a:lstStyle/>
          <a:p>
            <a:pPr algn="ctr"/>
            <a:r>
              <a:rPr lang="en-US" sz="2200" dirty="0">
                <a:solidFill>
                  <a:schemeClr val="tx1"/>
                </a:solidFill>
              </a:rPr>
              <a:t>A. </a:t>
            </a:r>
            <a:r>
              <a:rPr lang="en-US" sz="2200" dirty="0" err="1">
                <a:solidFill>
                  <a:schemeClr val="tx1"/>
                </a:solidFill>
              </a:rPr>
              <a:t>Trồng</a:t>
            </a:r>
            <a:r>
              <a:rPr lang="en-US" sz="2200" dirty="0">
                <a:solidFill>
                  <a:schemeClr val="tx1"/>
                </a:solidFill>
              </a:rPr>
              <a:t> </a:t>
            </a:r>
            <a:r>
              <a:rPr lang="en-US" sz="2200" dirty="0" err="1">
                <a:solidFill>
                  <a:schemeClr val="tx1"/>
                </a:solidFill>
              </a:rPr>
              <a:t>cây</a:t>
            </a:r>
            <a:r>
              <a:rPr lang="en-US" sz="2200" dirty="0">
                <a:solidFill>
                  <a:schemeClr val="tx1"/>
                </a:solidFill>
              </a:rPr>
              <a:t> </a:t>
            </a:r>
            <a:r>
              <a:rPr lang="en-US" sz="2200" dirty="0" err="1">
                <a:solidFill>
                  <a:schemeClr val="tx1"/>
                </a:solidFill>
              </a:rPr>
              <a:t>gây</a:t>
            </a:r>
            <a:r>
              <a:rPr lang="en-US" sz="2200" dirty="0">
                <a:solidFill>
                  <a:schemeClr val="tx1"/>
                </a:solidFill>
              </a:rPr>
              <a:t> </a:t>
            </a:r>
            <a:r>
              <a:rPr lang="en-US" sz="2200" dirty="0" err="1">
                <a:solidFill>
                  <a:schemeClr val="tx1"/>
                </a:solidFill>
              </a:rPr>
              <a:t>rừng</a:t>
            </a:r>
            <a:endParaRPr lang="en-US" sz="2200" dirty="0">
              <a:solidFill>
                <a:schemeClr val="tx1"/>
              </a:solidFill>
            </a:endParaRPr>
          </a:p>
        </p:txBody>
      </p:sp>
      <p:sp>
        <p:nvSpPr>
          <p:cNvPr id="21" name="TextBox 20">
            <a:extLst>
              <a:ext uri="{FF2B5EF4-FFF2-40B4-BE49-F238E27FC236}">
                <a16:creationId xmlns:a16="http://schemas.microsoft.com/office/drawing/2014/main" id="{69DF5F80-EBC9-46D4-B958-E14B119B0E0D}"/>
              </a:ext>
            </a:extLst>
          </p:cNvPr>
          <p:cNvSpPr txBox="1"/>
          <p:nvPr/>
        </p:nvSpPr>
        <p:spPr>
          <a:xfrm>
            <a:off x="5048530" y="2303841"/>
            <a:ext cx="3035464" cy="769441"/>
          </a:xfrm>
          <a:prstGeom prst="rect">
            <a:avLst/>
          </a:prstGeom>
          <a:noFill/>
        </p:spPr>
        <p:txBody>
          <a:bodyPr wrap="square" rtlCol="0">
            <a:spAutoFit/>
          </a:bodyPr>
          <a:lstStyle/>
          <a:p>
            <a:pPr algn="ctr"/>
            <a:r>
              <a:rPr lang="en-US" sz="2200" dirty="0">
                <a:solidFill>
                  <a:schemeClr val="tx1"/>
                </a:solidFill>
              </a:rPr>
              <a:t>B. </a:t>
            </a:r>
            <a:r>
              <a:rPr lang="en-US" sz="2200" dirty="0" err="1">
                <a:solidFill>
                  <a:schemeClr val="tx1"/>
                </a:solidFill>
              </a:rPr>
              <a:t>Chặt</a:t>
            </a:r>
            <a:r>
              <a:rPr lang="en-US" sz="2200" dirty="0">
                <a:solidFill>
                  <a:schemeClr val="tx1"/>
                </a:solidFill>
              </a:rPr>
              <a:t> </a:t>
            </a:r>
            <a:r>
              <a:rPr lang="en-US" sz="2200" dirty="0" err="1">
                <a:solidFill>
                  <a:schemeClr val="tx1"/>
                </a:solidFill>
              </a:rPr>
              <a:t>phá</a:t>
            </a:r>
            <a:r>
              <a:rPr lang="en-US" sz="2200" dirty="0">
                <a:solidFill>
                  <a:schemeClr val="tx1"/>
                </a:solidFill>
              </a:rPr>
              <a:t>, </a:t>
            </a:r>
            <a:r>
              <a:rPr lang="en-US" sz="2200" dirty="0" err="1">
                <a:solidFill>
                  <a:schemeClr val="tx1"/>
                </a:solidFill>
              </a:rPr>
              <a:t>khai</a:t>
            </a:r>
            <a:r>
              <a:rPr lang="en-US" sz="2200" dirty="0">
                <a:solidFill>
                  <a:schemeClr val="tx1"/>
                </a:solidFill>
              </a:rPr>
              <a:t> </a:t>
            </a:r>
            <a:r>
              <a:rPr lang="en-US" sz="2200" dirty="0" err="1">
                <a:solidFill>
                  <a:schemeClr val="tx1"/>
                </a:solidFill>
              </a:rPr>
              <a:t>thác</a:t>
            </a:r>
            <a:r>
              <a:rPr lang="en-US" sz="2200" dirty="0">
                <a:solidFill>
                  <a:schemeClr val="tx1"/>
                </a:solidFill>
              </a:rPr>
              <a:t> </a:t>
            </a:r>
            <a:r>
              <a:rPr lang="en-US" sz="2200" dirty="0" err="1">
                <a:solidFill>
                  <a:schemeClr val="tx1"/>
                </a:solidFill>
              </a:rPr>
              <a:t>gỗ</a:t>
            </a:r>
            <a:r>
              <a:rPr lang="en-US" sz="2200" dirty="0">
                <a:solidFill>
                  <a:schemeClr val="tx1"/>
                </a:solidFill>
              </a:rPr>
              <a:t> </a:t>
            </a:r>
            <a:r>
              <a:rPr lang="en-US" sz="2200" dirty="0" err="1">
                <a:solidFill>
                  <a:schemeClr val="tx1"/>
                </a:solidFill>
              </a:rPr>
              <a:t>bừa</a:t>
            </a:r>
            <a:r>
              <a:rPr lang="en-US" sz="2200" dirty="0">
                <a:solidFill>
                  <a:schemeClr val="tx1"/>
                </a:solidFill>
              </a:rPr>
              <a:t> </a:t>
            </a:r>
            <a:r>
              <a:rPr lang="en-US" sz="2200" dirty="0" err="1">
                <a:solidFill>
                  <a:schemeClr val="tx1"/>
                </a:solidFill>
              </a:rPr>
              <a:t>bãi</a:t>
            </a:r>
            <a:endParaRPr lang="en-US" sz="2200" dirty="0">
              <a:solidFill>
                <a:schemeClr val="tx1"/>
              </a:solidFill>
            </a:endParaRPr>
          </a:p>
        </p:txBody>
      </p:sp>
      <p:sp>
        <p:nvSpPr>
          <p:cNvPr id="22" name="TextBox 21">
            <a:extLst>
              <a:ext uri="{FF2B5EF4-FFF2-40B4-BE49-F238E27FC236}">
                <a16:creationId xmlns:a16="http://schemas.microsoft.com/office/drawing/2014/main" id="{959F9CD1-8169-4663-8D69-DBC6B3B38391}"/>
              </a:ext>
            </a:extLst>
          </p:cNvPr>
          <p:cNvSpPr txBox="1"/>
          <p:nvPr/>
        </p:nvSpPr>
        <p:spPr>
          <a:xfrm>
            <a:off x="1066177" y="3724701"/>
            <a:ext cx="3232034" cy="769441"/>
          </a:xfrm>
          <a:prstGeom prst="rect">
            <a:avLst/>
          </a:prstGeom>
          <a:noFill/>
        </p:spPr>
        <p:txBody>
          <a:bodyPr wrap="square" rtlCol="0">
            <a:spAutoFit/>
          </a:bodyPr>
          <a:lstStyle/>
          <a:p>
            <a:pPr algn="ctr"/>
            <a:r>
              <a:rPr lang="en-US" sz="2200" dirty="0">
                <a:solidFill>
                  <a:schemeClr val="tx1"/>
                </a:solidFill>
              </a:rPr>
              <a:t>C. </a:t>
            </a:r>
            <a:r>
              <a:rPr lang="en-US" sz="2200" dirty="0" err="1">
                <a:solidFill>
                  <a:schemeClr val="tx1"/>
                </a:solidFill>
              </a:rPr>
              <a:t>Săn</a:t>
            </a:r>
            <a:r>
              <a:rPr lang="en-US" sz="2200" dirty="0">
                <a:solidFill>
                  <a:schemeClr val="tx1"/>
                </a:solidFill>
              </a:rPr>
              <a:t> </a:t>
            </a:r>
            <a:r>
              <a:rPr lang="en-US" sz="2200" dirty="0" err="1">
                <a:solidFill>
                  <a:schemeClr val="tx1"/>
                </a:solidFill>
              </a:rPr>
              <a:t>bắn</a:t>
            </a:r>
            <a:r>
              <a:rPr lang="en-US" sz="2200" dirty="0">
                <a:solidFill>
                  <a:schemeClr val="tx1"/>
                </a:solidFill>
              </a:rPr>
              <a:t> </a:t>
            </a:r>
            <a:r>
              <a:rPr lang="en-US" sz="2200" dirty="0" err="1">
                <a:solidFill>
                  <a:schemeClr val="tx1"/>
                </a:solidFill>
              </a:rPr>
              <a:t>trái</a:t>
            </a:r>
            <a:r>
              <a:rPr lang="en-US" sz="2200" dirty="0">
                <a:solidFill>
                  <a:schemeClr val="tx1"/>
                </a:solidFill>
              </a:rPr>
              <a:t> </a:t>
            </a:r>
            <a:r>
              <a:rPr lang="en-US" sz="2200" dirty="0" err="1">
                <a:solidFill>
                  <a:schemeClr val="tx1"/>
                </a:solidFill>
              </a:rPr>
              <a:t>phép</a:t>
            </a:r>
            <a:r>
              <a:rPr lang="en-US" sz="2200" dirty="0">
                <a:solidFill>
                  <a:schemeClr val="tx1"/>
                </a:solidFill>
              </a:rPr>
              <a:t> </a:t>
            </a:r>
            <a:r>
              <a:rPr lang="en-US" sz="2200" dirty="0" err="1">
                <a:solidFill>
                  <a:schemeClr val="tx1"/>
                </a:solidFill>
              </a:rPr>
              <a:t>động</a:t>
            </a:r>
            <a:r>
              <a:rPr lang="en-US" sz="2200" dirty="0">
                <a:solidFill>
                  <a:schemeClr val="tx1"/>
                </a:solidFill>
              </a:rPr>
              <a:t> </a:t>
            </a:r>
            <a:r>
              <a:rPr lang="en-US" sz="2200" dirty="0" err="1">
                <a:solidFill>
                  <a:schemeClr val="tx1"/>
                </a:solidFill>
              </a:rPr>
              <a:t>vật</a:t>
            </a:r>
            <a:r>
              <a:rPr lang="en-US" sz="2200" dirty="0">
                <a:solidFill>
                  <a:schemeClr val="tx1"/>
                </a:solidFill>
              </a:rPr>
              <a:t> </a:t>
            </a:r>
            <a:r>
              <a:rPr lang="en-US" sz="2200" dirty="0" err="1">
                <a:solidFill>
                  <a:schemeClr val="tx1"/>
                </a:solidFill>
              </a:rPr>
              <a:t>hoang</a:t>
            </a:r>
            <a:r>
              <a:rPr lang="en-US" sz="2200" dirty="0">
                <a:solidFill>
                  <a:schemeClr val="tx1"/>
                </a:solidFill>
              </a:rPr>
              <a:t> </a:t>
            </a:r>
            <a:r>
              <a:rPr lang="en-US" sz="2200" dirty="0" err="1">
                <a:solidFill>
                  <a:schemeClr val="tx1"/>
                </a:solidFill>
              </a:rPr>
              <a:t>dã</a:t>
            </a:r>
            <a:endParaRPr lang="en-US" sz="2200" dirty="0">
              <a:solidFill>
                <a:schemeClr val="tx1"/>
              </a:solidFill>
            </a:endParaRPr>
          </a:p>
        </p:txBody>
      </p:sp>
      <p:sp>
        <p:nvSpPr>
          <p:cNvPr id="23" name="TextBox 22">
            <a:extLst>
              <a:ext uri="{FF2B5EF4-FFF2-40B4-BE49-F238E27FC236}">
                <a16:creationId xmlns:a16="http://schemas.microsoft.com/office/drawing/2014/main" id="{3E319FEE-147C-49AA-8D66-42A8016EAAD5}"/>
              </a:ext>
            </a:extLst>
          </p:cNvPr>
          <p:cNvSpPr txBox="1"/>
          <p:nvPr/>
        </p:nvSpPr>
        <p:spPr>
          <a:xfrm>
            <a:off x="5271648" y="3708912"/>
            <a:ext cx="2589227" cy="769441"/>
          </a:xfrm>
          <a:prstGeom prst="rect">
            <a:avLst/>
          </a:prstGeom>
          <a:noFill/>
        </p:spPr>
        <p:txBody>
          <a:bodyPr wrap="square" rtlCol="0">
            <a:spAutoFit/>
          </a:bodyPr>
          <a:lstStyle/>
          <a:p>
            <a:pPr algn="ctr"/>
            <a:r>
              <a:rPr lang="en-US" sz="2200" dirty="0">
                <a:solidFill>
                  <a:schemeClr val="tx1"/>
                </a:solidFill>
              </a:rPr>
              <a:t>D. </a:t>
            </a:r>
            <a:r>
              <a:rPr lang="en-US" sz="2200" dirty="0" err="1">
                <a:solidFill>
                  <a:schemeClr val="tx1"/>
                </a:solidFill>
              </a:rPr>
              <a:t>Núi</a:t>
            </a:r>
            <a:r>
              <a:rPr lang="en-US" sz="2200" dirty="0">
                <a:solidFill>
                  <a:schemeClr val="tx1"/>
                </a:solidFill>
              </a:rPr>
              <a:t> </a:t>
            </a:r>
            <a:r>
              <a:rPr lang="en-US" sz="2200" dirty="0" err="1">
                <a:solidFill>
                  <a:schemeClr val="tx1"/>
                </a:solidFill>
              </a:rPr>
              <a:t>lửa</a:t>
            </a:r>
            <a:r>
              <a:rPr lang="en-US" sz="2200" dirty="0">
                <a:solidFill>
                  <a:schemeClr val="tx1"/>
                </a:solidFill>
              </a:rPr>
              <a:t> </a:t>
            </a:r>
            <a:r>
              <a:rPr lang="en-US" sz="2200" dirty="0" err="1">
                <a:solidFill>
                  <a:schemeClr val="tx1"/>
                </a:solidFill>
              </a:rPr>
              <a:t>phun</a:t>
            </a:r>
            <a:r>
              <a:rPr lang="en-US" sz="2200" dirty="0">
                <a:solidFill>
                  <a:schemeClr val="tx1"/>
                </a:solidFill>
              </a:rPr>
              <a:t> </a:t>
            </a:r>
            <a:r>
              <a:rPr lang="en-US" sz="2200" dirty="0" err="1">
                <a:solidFill>
                  <a:schemeClr val="tx1"/>
                </a:solidFill>
              </a:rPr>
              <a:t>trào</a:t>
            </a:r>
            <a:r>
              <a:rPr lang="en-US" sz="2200" dirty="0">
                <a:solidFill>
                  <a:schemeClr val="tx1"/>
                </a:solidFill>
              </a:rPr>
              <a:t>, </a:t>
            </a:r>
            <a:r>
              <a:rPr lang="en-US" sz="2200" dirty="0" err="1">
                <a:solidFill>
                  <a:schemeClr val="tx1"/>
                </a:solidFill>
              </a:rPr>
              <a:t>cháy</a:t>
            </a:r>
            <a:r>
              <a:rPr lang="en-US" sz="2200" dirty="0">
                <a:solidFill>
                  <a:schemeClr val="tx1"/>
                </a:solidFill>
              </a:rPr>
              <a:t> </a:t>
            </a:r>
            <a:r>
              <a:rPr lang="en-US" sz="2200" dirty="0" err="1">
                <a:solidFill>
                  <a:schemeClr val="tx1"/>
                </a:solidFill>
              </a:rPr>
              <a:t>rừng</a:t>
            </a:r>
            <a:endParaRPr lang="en-US" sz="2200" dirty="0">
              <a:solidFill>
                <a:schemeClr val="tx1"/>
              </a:solidFill>
            </a:endParaRPr>
          </a:p>
        </p:txBody>
      </p:sp>
      <p:sp>
        <p:nvSpPr>
          <p:cNvPr id="24" name="Oval 23">
            <a:extLst>
              <a:ext uri="{FF2B5EF4-FFF2-40B4-BE49-F238E27FC236}">
                <a16:creationId xmlns:a16="http://schemas.microsoft.com/office/drawing/2014/main" id="{2C29A610-0F5F-4AD9-BDC5-9FE14315C988}"/>
              </a:ext>
            </a:extLst>
          </p:cNvPr>
          <p:cNvSpPr/>
          <p:nvPr/>
        </p:nvSpPr>
        <p:spPr>
          <a:xfrm>
            <a:off x="1084849" y="2429310"/>
            <a:ext cx="547578" cy="48909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6665216"/>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300"/>
                                        <p:tgtEl>
                                          <p:spTgt spid="16"/>
                                        </p:tgtEl>
                                      </p:cBhvr>
                                    </p:animEffect>
                                    <p:anim calcmode="lin" valueType="num">
                                      <p:cBhvr>
                                        <p:cTn id="13" dur="300" fill="hold"/>
                                        <p:tgtEl>
                                          <p:spTgt spid="16"/>
                                        </p:tgtEl>
                                        <p:attrNameLst>
                                          <p:attrName>ppt_x</p:attrName>
                                        </p:attrNameLst>
                                      </p:cBhvr>
                                      <p:tavLst>
                                        <p:tav tm="0">
                                          <p:val>
                                            <p:strVal val="#ppt_x"/>
                                          </p:val>
                                        </p:tav>
                                        <p:tav tm="100000">
                                          <p:val>
                                            <p:strVal val="#ppt_x"/>
                                          </p:val>
                                        </p:tav>
                                      </p:tavLst>
                                    </p:anim>
                                    <p:anim calcmode="lin" valueType="num">
                                      <p:cBhvr>
                                        <p:cTn id="14" dur="3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300"/>
                                        <p:tgtEl>
                                          <p:spTgt spid="20"/>
                                        </p:tgtEl>
                                      </p:cBhvr>
                                    </p:animEffect>
                                    <p:anim calcmode="lin" valueType="num">
                                      <p:cBhvr>
                                        <p:cTn id="18" dur="300" fill="hold"/>
                                        <p:tgtEl>
                                          <p:spTgt spid="20"/>
                                        </p:tgtEl>
                                        <p:attrNameLst>
                                          <p:attrName>ppt_x</p:attrName>
                                        </p:attrNameLst>
                                      </p:cBhvr>
                                      <p:tavLst>
                                        <p:tav tm="0">
                                          <p:val>
                                            <p:strVal val="#ppt_x"/>
                                          </p:val>
                                        </p:tav>
                                        <p:tav tm="100000">
                                          <p:val>
                                            <p:strVal val="#ppt_x"/>
                                          </p:val>
                                        </p:tav>
                                      </p:tavLst>
                                    </p:anim>
                                    <p:anim calcmode="lin" valueType="num">
                                      <p:cBhvr>
                                        <p:cTn id="19" dur="3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300"/>
                                        <p:tgtEl>
                                          <p:spTgt spid="19"/>
                                        </p:tgtEl>
                                      </p:cBhvr>
                                    </p:animEffect>
                                    <p:anim calcmode="lin" valueType="num">
                                      <p:cBhvr>
                                        <p:cTn id="25" dur="300" fill="hold"/>
                                        <p:tgtEl>
                                          <p:spTgt spid="19"/>
                                        </p:tgtEl>
                                        <p:attrNameLst>
                                          <p:attrName>ppt_x</p:attrName>
                                        </p:attrNameLst>
                                      </p:cBhvr>
                                      <p:tavLst>
                                        <p:tav tm="0">
                                          <p:val>
                                            <p:strVal val="#ppt_x"/>
                                          </p:val>
                                        </p:tav>
                                        <p:tav tm="100000">
                                          <p:val>
                                            <p:strVal val="#ppt_x"/>
                                          </p:val>
                                        </p:tav>
                                      </p:tavLst>
                                    </p:anim>
                                    <p:anim calcmode="lin" valueType="num">
                                      <p:cBhvr>
                                        <p:cTn id="26" dur="30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300"/>
                                        <p:tgtEl>
                                          <p:spTgt spid="21"/>
                                        </p:tgtEl>
                                      </p:cBhvr>
                                    </p:animEffect>
                                    <p:anim calcmode="lin" valueType="num">
                                      <p:cBhvr>
                                        <p:cTn id="30" dur="300" fill="hold"/>
                                        <p:tgtEl>
                                          <p:spTgt spid="21"/>
                                        </p:tgtEl>
                                        <p:attrNameLst>
                                          <p:attrName>ppt_x</p:attrName>
                                        </p:attrNameLst>
                                      </p:cBhvr>
                                      <p:tavLst>
                                        <p:tav tm="0">
                                          <p:val>
                                            <p:strVal val="#ppt_x"/>
                                          </p:val>
                                        </p:tav>
                                        <p:tav tm="100000">
                                          <p:val>
                                            <p:strVal val="#ppt_x"/>
                                          </p:val>
                                        </p:tav>
                                      </p:tavLst>
                                    </p:anim>
                                    <p:anim calcmode="lin" valueType="num">
                                      <p:cBhvr>
                                        <p:cTn id="31" dur="3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300"/>
                                        <p:tgtEl>
                                          <p:spTgt spid="18"/>
                                        </p:tgtEl>
                                      </p:cBhvr>
                                    </p:animEffect>
                                    <p:anim calcmode="lin" valueType="num">
                                      <p:cBhvr>
                                        <p:cTn id="37" dur="300" fill="hold"/>
                                        <p:tgtEl>
                                          <p:spTgt spid="18"/>
                                        </p:tgtEl>
                                        <p:attrNameLst>
                                          <p:attrName>ppt_x</p:attrName>
                                        </p:attrNameLst>
                                      </p:cBhvr>
                                      <p:tavLst>
                                        <p:tav tm="0">
                                          <p:val>
                                            <p:strVal val="#ppt_x"/>
                                          </p:val>
                                        </p:tav>
                                        <p:tav tm="100000">
                                          <p:val>
                                            <p:strVal val="#ppt_x"/>
                                          </p:val>
                                        </p:tav>
                                      </p:tavLst>
                                    </p:anim>
                                    <p:anim calcmode="lin" valueType="num">
                                      <p:cBhvr>
                                        <p:cTn id="38" dur="300" fill="hold"/>
                                        <p:tgtEl>
                                          <p:spTgt spid="18"/>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300"/>
                                        <p:tgtEl>
                                          <p:spTgt spid="22"/>
                                        </p:tgtEl>
                                      </p:cBhvr>
                                    </p:animEffect>
                                    <p:anim calcmode="lin" valueType="num">
                                      <p:cBhvr>
                                        <p:cTn id="42" dur="300" fill="hold"/>
                                        <p:tgtEl>
                                          <p:spTgt spid="22"/>
                                        </p:tgtEl>
                                        <p:attrNameLst>
                                          <p:attrName>ppt_x</p:attrName>
                                        </p:attrNameLst>
                                      </p:cBhvr>
                                      <p:tavLst>
                                        <p:tav tm="0">
                                          <p:val>
                                            <p:strVal val="#ppt_x"/>
                                          </p:val>
                                        </p:tav>
                                        <p:tav tm="100000">
                                          <p:val>
                                            <p:strVal val="#ppt_x"/>
                                          </p:val>
                                        </p:tav>
                                      </p:tavLst>
                                    </p:anim>
                                    <p:anim calcmode="lin" valueType="num">
                                      <p:cBhvr>
                                        <p:cTn id="43" dur="3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300"/>
                                        <p:tgtEl>
                                          <p:spTgt spid="17"/>
                                        </p:tgtEl>
                                      </p:cBhvr>
                                    </p:animEffect>
                                    <p:anim calcmode="lin" valueType="num">
                                      <p:cBhvr>
                                        <p:cTn id="49" dur="300" fill="hold"/>
                                        <p:tgtEl>
                                          <p:spTgt spid="17"/>
                                        </p:tgtEl>
                                        <p:attrNameLst>
                                          <p:attrName>ppt_x</p:attrName>
                                        </p:attrNameLst>
                                      </p:cBhvr>
                                      <p:tavLst>
                                        <p:tav tm="0">
                                          <p:val>
                                            <p:strVal val="#ppt_x"/>
                                          </p:val>
                                        </p:tav>
                                        <p:tav tm="100000">
                                          <p:val>
                                            <p:strVal val="#ppt_x"/>
                                          </p:val>
                                        </p:tav>
                                      </p:tavLst>
                                    </p:anim>
                                    <p:anim calcmode="lin" valueType="num">
                                      <p:cBhvr>
                                        <p:cTn id="50" dur="300" fill="hold"/>
                                        <p:tgtEl>
                                          <p:spTgt spid="17"/>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300"/>
                                        <p:tgtEl>
                                          <p:spTgt spid="23"/>
                                        </p:tgtEl>
                                      </p:cBhvr>
                                    </p:animEffect>
                                    <p:anim calcmode="lin" valueType="num">
                                      <p:cBhvr>
                                        <p:cTn id="54" dur="300" fill="hold"/>
                                        <p:tgtEl>
                                          <p:spTgt spid="23"/>
                                        </p:tgtEl>
                                        <p:attrNameLst>
                                          <p:attrName>ppt_x</p:attrName>
                                        </p:attrNameLst>
                                      </p:cBhvr>
                                      <p:tavLst>
                                        <p:tav tm="0">
                                          <p:val>
                                            <p:strVal val="#ppt_x"/>
                                          </p:val>
                                        </p:tav>
                                        <p:tav tm="100000">
                                          <p:val>
                                            <p:strVal val="#ppt_x"/>
                                          </p:val>
                                        </p:tav>
                                      </p:tavLst>
                                    </p:anim>
                                    <p:anim calcmode="lin" valueType="num">
                                      <p:cBhvr>
                                        <p:cTn id="55" dur="3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barn(inVertical)">
                                      <p:cBhvr>
                                        <p:cTn id="60"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animBg="1"/>
      <p:bldP spid="17" grpId="0" animBg="1"/>
      <p:bldP spid="18" grpId="0" animBg="1"/>
      <p:bldP spid="19" grpId="0" animBg="1"/>
      <p:bldP spid="20" grpId="0"/>
      <p:bldP spid="21" grpId="0"/>
      <p:bldP spid="22" grpId="0"/>
      <p:bldP spid="23" grpId="0"/>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442;p38">
            <a:extLst>
              <a:ext uri="{FF2B5EF4-FFF2-40B4-BE49-F238E27FC236}">
                <a16:creationId xmlns:a16="http://schemas.microsoft.com/office/drawing/2014/main" id="{25224DDF-7135-4C8A-A27C-8455F5E85288}"/>
              </a:ext>
            </a:extLst>
          </p:cNvPr>
          <p:cNvSpPr txBox="1">
            <a:spLocks/>
          </p:cNvSpPr>
          <p:nvPr/>
        </p:nvSpPr>
        <p:spPr>
          <a:xfrm>
            <a:off x="553243" y="310754"/>
            <a:ext cx="8037512" cy="57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200" b="1" dirty="0">
                <a:solidFill>
                  <a:srgbClr val="724332"/>
                </a:solidFill>
                <a:latin typeface="+mj-lt"/>
              </a:rPr>
              <a:t>LUYỆN TẬP</a:t>
            </a:r>
          </a:p>
        </p:txBody>
      </p:sp>
      <p:sp>
        <p:nvSpPr>
          <p:cNvPr id="10" name="TextBox 9">
            <a:extLst>
              <a:ext uri="{FF2B5EF4-FFF2-40B4-BE49-F238E27FC236}">
                <a16:creationId xmlns:a16="http://schemas.microsoft.com/office/drawing/2014/main" id="{E339577F-53B0-4769-9403-48B5C16F5925}"/>
              </a:ext>
            </a:extLst>
          </p:cNvPr>
          <p:cNvSpPr txBox="1"/>
          <p:nvPr/>
        </p:nvSpPr>
        <p:spPr>
          <a:xfrm>
            <a:off x="824087" y="973223"/>
            <a:ext cx="7495824" cy="1045223"/>
          </a:xfrm>
          <a:prstGeom prst="rect">
            <a:avLst/>
          </a:prstGeom>
          <a:noFill/>
        </p:spPr>
        <p:txBody>
          <a:bodyPr wrap="square" rtlCol="0">
            <a:spAutoFit/>
          </a:bodyPr>
          <a:lstStyle/>
          <a:p>
            <a:pPr algn="just">
              <a:lnSpc>
                <a:spcPct val="150000"/>
              </a:lnSpc>
            </a:pPr>
            <a:r>
              <a:rPr lang="en-US" sz="2200" dirty="0" err="1">
                <a:solidFill>
                  <a:srgbClr val="724332"/>
                </a:solidFill>
              </a:rPr>
              <a:t>Câu</a:t>
            </a:r>
            <a:r>
              <a:rPr lang="en-US" sz="2200" dirty="0">
                <a:solidFill>
                  <a:srgbClr val="724332"/>
                </a:solidFill>
              </a:rPr>
              <a:t> 3: </a:t>
            </a:r>
            <a:r>
              <a:rPr lang="en-US" sz="2200" dirty="0" err="1">
                <a:solidFill>
                  <a:srgbClr val="724332"/>
                </a:solidFill>
              </a:rPr>
              <a:t>Đa</a:t>
            </a:r>
            <a:r>
              <a:rPr lang="en-US" sz="2200" dirty="0">
                <a:solidFill>
                  <a:srgbClr val="724332"/>
                </a:solidFill>
              </a:rPr>
              <a:t> </a:t>
            </a:r>
            <a:r>
              <a:rPr lang="en-US" sz="2200" dirty="0" err="1">
                <a:solidFill>
                  <a:srgbClr val="724332"/>
                </a:solidFill>
              </a:rPr>
              <a:t>dạng</a:t>
            </a:r>
            <a:r>
              <a:rPr lang="en-US" sz="2200" dirty="0">
                <a:solidFill>
                  <a:srgbClr val="724332"/>
                </a:solidFill>
              </a:rPr>
              <a:t> </a:t>
            </a:r>
            <a:r>
              <a:rPr lang="en-US" sz="2200" dirty="0" err="1">
                <a:solidFill>
                  <a:srgbClr val="724332"/>
                </a:solidFill>
              </a:rPr>
              <a:t>sinh</a:t>
            </a:r>
            <a:r>
              <a:rPr lang="en-US" sz="2200" dirty="0">
                <a:solidFill>
                  <a:srgbClr val="724332"/>
                </a:solidFill>
              </a:rPr>
              <a:t> </a:t>
            </a:r>
            <a:r>
              <a:rPr lang="en-US" sz="2200" dirty="0" err="1">
                <a:solidFill>
                  <a:srgbClr val="724332"/>
                </a:solidFill>
              </a:rPr>
              <a:t>học</a:t>
            </a:r>
            <a:r>
              <a:rPr lang="en-US" sz="2200" dirty="0">
                <a:solidFill>
                  <a:srgbClr val="724332"/>
                </a:solidFill>
              </a:rPr>
              <a:t> </a:t>
            </a:r>
            <a:r>
              <a:rPr lang="en-US" sz="2200" dirty="0" err="1">
                <a:solidFill>
                  <a:srgbClr val="724332"/>
                </a:solidFill>
              </a:rPr>
              <a:t>có</a:t>
            </a:r>
            <a:r>
              <a:rPr lang="en-US" sz="2200" dirty="0">
                <a:solidFill>
                  <a:srgbClr val="724332"/>
                </a:solidFill>
              </a:rPr>
              <a:t> </a:t>
            </a:r>
            <a:r>
              <a:rPr lang="en-US" sz="2200" dirty="0" err="1">
                <a:solidFill>
                  <a:srgbClr val="724332"/>
                </a:solidFill>
              </a:rPr>
              <a:t>những</a:t>
            </a:r>
            <a:r>
              <a:rPr lang="en-US" sz="2200" dirty="0">
                <a:solidFill>
                  <a:srgbClr val="724332"/>
                </a:solidFill>
              </a:rPr>
              <a:t> </a:t>
            </a:r>
            <a:r>
              <a:rPr lang="en-US" sz="2200" dirty="0" err="1">
                <a:solidFill>
                  <a:srgbClr val="724332"/>
                </a:solidFill>
              </a:rPr>
              <a:t>vai</a:t>
            </a:r>
            <a:r>
              <a:rPr lang="en-US" sz="2200" dirty="0">
                <a:solidFill>
                  <a:srgbClr val="724332"/>
                </a:solidFill>
              </a:rPr>
              <a:t> </a:t>
            </a:r>
            <a:r>
              <a:rPr lang="en-US" sz="2200" dirty="0" err="1">
                <a:solidFill>
                  <a:srgbClr val="724332"/>
                </a:solidFill>
              </a:rPr>
              <a:t>trò</a:t>
            </a:r>
            <a:r>
              <a:rPr lang="en-US" sz="2200" dirty="0">
                <a:solidFill>
                  <a:srgbClr val="724332"/>
                </a:solidFill>
              </a:rPr>
              <a:t> </a:t>
            </a:r>
            <a:r>
              <a:rPr lang="en-US" sz="2200" dirty="0" err="1">
                <a:solidFill>
                  <a:srgbClr val="724332"/>
                </a:solidFill>
              </a:rPr>
              <a:t>sau</a:t>
            </a:r>
            <a:r>
              <a:rPr lang="en-US" sz="2200" dirty="0">
                <a:solidFill>
                  <a:srgbClr val="724332"/>
                </a:solidFill>
              </a:rPr>
              <a:t> </a:t>
            </a:r>
            <a:r>
              <a:rPr lang="en-US" sz="2200" dirty="0" err="1">
                <a:solidFill>
                  <a:srgbClr val="724332"/>
                </a:solidFill>
              </a:rPr>
              <a:t>đối</a:t>
            </a:r>
            <a:r>
              <a:rPr lang="en-US" sz="2200" dirty="0">
                <a:solidFill>
                  <a:srgbClr val="724332"/>
                </a:solidFill>
              </a:rPr>
              <a:t> </a:t>
            </a:r>
            <a:r>
              <a:rPr lang="en-US" sz="2200" dirty="0" err="1">
                <a:solidFill>
                  <a:srgbClr val="724332"/>
                </a:solidFill>
              </a:rPr>
              <a:t>với</a:t>
            </a:r>
            <a:r>
              <a:rPr lang="en-US" sz="2200" dirty="0">
                <a:solidFill>
                  <a:srgbClr val="724332"/>
                </a:solidFill>
              </a:rPr>
              <a:t> </a:t>
            </a:r>
            <a:r>
              <a:rPr lang="en-US" sz="2200" dirty="0" err="1">
                <a:solidFill>
                  <a:srgbClr val="724332"/>
                </a:solidFill>
              </a:rPr>
              <a:t>thực</a:t>
            </a:r>
            <a:r>
              <a:rPr lang="en-US" sz="2200" dirty="0">
                <a:solidFill>
                  <a:srgbClr val="724332"/>
                </a:solidFill>
              </a:rPr>
              <a:t> </a:t>
            </a:r>
            <a:r>
              <a:rPr lang="en-US" sz="2200" dirty="0" err="1">
                <a:solidFill>
                  <a:srgbClr val="724332"/>
                </a:solidFill>
              </a:rPr>
              <a:t>tiễn</a:t>
            </a:r>
            <a:r>
              <a:rPr lang="en-US" sz="2200" dirty="0">
                <a:solidFill>
                  <a:srgbClr val="724332"/>
                </a:solidFill>
              </a:rPr>
              <a:t> </a:t>
            </a:r>
            <a:r>
              <a:rPr lang="en-US" sz="2200" dirty="0" err="1">
                <a:solidFill>
                  <a:srgbClr val="724332"/>
                </a:solidFill>
              </a:rPr>
              <a:t>đúng</a:t>
            </a:r>
            <a:r>
              <a:rPr lang="en-US" sz="2200" dirty="0">
                <a:solidFill>
                  <a:srgbClr val="724332"/>
                </a:solidFill>
              </a:rPr>
              <a:t> hay </a:t>
            </a:r>
            <a:r>
              <a:rPr lang="en-US" sz="2200" dirty="0" err="1">
                <a:solidFill>
                  <a:srgbClr val="724332"/>
                </a:solidFill>
              </a:rPr>
              <a:t>sai</a:t>
            </a:r>
            <a:r>
              <a:rPr lang="en-US" sz="2200" dirty="0">
                <a:solidFill>
                  <a:srgbClr val="724332"/>
                </a:solidFill>
              </a:rPr>
              <a:t>?</a:t>
            </a:r>
            <a:endParaRPr lang="en-US" sz="2200" dirty="0">
              <a:solidFill>
                <a:srgbClr val="724332"/>
              </a:solidFill>
              <a:latin typeface="+mj-lt"/>
            </a:endParaRPr>
          </a:p>
        </p:txBody>
      </p:sp>
      <p:sp>
        <p:nvSpPr>
          <p:cNvPr id="11" name="TextBox 10">
            <a:extLst>
              <a:ext uri="{FF2B5EF4-FFF2-40B4-BE49-F238E27FC236}">
                <a16:creationId xmlns:a16="http://schemas.microsoft.com/office/drawing/2014/main" id="{E36894B1-39DE-42B1-9827-BCEAF3B2BEC4}"/>
              </a:ext>
            </a:extLst>
          </p:cNvPr>
          <p:cNvSpPr txBox="1"/>
          <p:nvPr/>
        </p:nvSpPr>
        <p:spPr>
          <a:xfrm>
            <a:off x="553243" y="2109415"/>
            <a:ext cx="6976535" cy="2568717"/>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US" sz="2200" dirty="0" err="1">
                <a:solidFill>
                  <a:srgbClr val="724332"/>
                </a:solidFill>
              </a:rPr>
              <a:t>Cung</a:t>
            </a:r>
            <a:r>
              <a:rPr lang="en-US" sz="2200" dirty="0">
                <a:solidFill>
                  <a:srgbClr val="724332"/>
                </a:solidFill>
              </a:rPr>
              <a:t> </a:t>
            </a:r>
            <a:r>
              <a:rPr lang="en-US" sz="2200" dirty="0" err="1">
                <a:solidFill>
                  <a:srgbClr val="724332"/>
                </a:solidFill>
              </a:rPr>
              <a:t>cấp</a:t>
            </a:r>
            <a:r>
              <a:rPr lang="en-US" sz="2200" dirty="0">
                <a:solidFill>
                  <a:srgbClr val="724332"/>
                </a:solidFill>
              </a:rPr>
              <a:t> </a:t>
            </a:r>
            <a:r>
              <a:rPr lang="en-US" sz="2200" dirty="0" err="1">
                <a:solidFill>
                  <a:srgbClr val="724332"/>
                </a:solidFill>
              </a:rPr>
              <a:t>lương</a:t>
            </a:r>
            <a:r>
              <a:rPr lang="en-US" sz="2200" dirty="0">
                <a:solidFill>
                  <a:srgbClr val="724332"/>
                </a:solidFill>
              </a:rPr>
              <a:t> </a:t>
            </a:r>
            <a:r>
              <a:rPr lang="en-US" sz="2200" dirty="0" err="1">
                <a:solidFill>
                  <a:srgbClr val="724332"/>
                </a:solidFill>
              </a:rPr>
              <a:t>thực</a:t>
            </a:r>
            <a:r>
              <a:rPr lang="en-US" sz="2200" dirty="0">
                <a:solidFill>
                  <a:srgbClr val="724332"/>
                </a:solidFill>
              </a:rPr>
              <a:t>, </a:t>
            </a:r>
            <a:r>
              <a:rPr lang="en-US" sz="2200" dirty="0" err="1">
                <a:solidFill>
                  <a:srgbClr val="724332"/>
                </a:solidFill>
              </a:rPr>
              <a:t>thực</a:t>
            </a:r>
            <a:r>
              <a:rPr lang="en-US" sz="2200" dirty="0">
                <a:solidFill>
                  <a:srgbClr val="724332"/>
                </a:solidFill>
              </a:rPr>
              <a:t> </a:t>
            </a:r>
            <a:r>
              <a:rPr lang="en-US" sz="2200" dirty="0" err="1">
                <a:solidFill>
                  <a:srgbClr val="724332"/>
                </a:solidFill>
              </a:rPr>
              <a:t>phẩm</a:t>
            </a:r>
            <a:r>
              <a:rPr lang="en-US" sz="2200" dirty="0">
                <a:solidFill>
                  <a:srgbClr val="724332"/>
                </a:solidFill>
              </a:rPr>
              <a:t>.</a:t>
            </a:r>
          </a:p>
          <a:p>
            <a:pPr marL="342900" indent="-342900" algn="just">
              <a:lnSpc>
                <a:spcPct val="150000"/>
              </a:lnSpc>
              <a:buFont typeface="Arial" panose="020B0604020202020204" pitchFamily="34" charset="0"/>
              <a:buChar char="•"/>
            </a:pPr>
            <a:r>
              <a:rPr lang="en-US" sz="2200" dirty="0" err="1">
                <a:solidFill>
                  <a:srgbClr val="724332"/>
                </a:solidFill>
              </a:rPr>
              <a:t>Cung</a:t>
            </a:r>
            <a:r>
              <a:rPr lang="en-US" sz="2200" dirty="0">
                <a:solidFill>
                  <a:srgbClr val="724332"/>
                </a:solidFill>
              </a:rPr>
              <a:t> </a:t>
            </a:r>
            <a:r>
              <a:rPr lang="en-US" sz="2200" dirty="0" err="1">
                <a:solidFill>
                  <a:srgbClr val="724332"/>
                </a:solidFill>
              </a:rPr>
              <a:t>cấp</a:t>
            </a:r>
            <a:r>
              <a:rPr lang="en-US" sz="2200" dirty="0">
                <a:solidFill>
                  <a:srgbClr val="724332"/>
                </a:solidFill>
              </a:rPr>
              <a:t> </a:t>
            </a:r>
            <a:r>
              <a:rPr lang="en-US" sz="2200" dirty="0" err="1">
                <a:solidFill>
                  <a:srgbClr val="724332"/>
                </a:solidFill>
              </a:rPr>
              <a:t>giống</a:t>
            </a:r>
            <a:r>
              <a:rPr lang="en-US" sz="2200" dirty="0">
                <a:solidFill>
                  <a:srgbClr val="724332"/>
                </a:solidFill>
              </a:rPr>
              <a:t> </a:t>
            </a:r>
            <a:r>
              <a:rPr lang="en-US" sz="2200" dirty="0" err="1">
                <a:solidFill>
                  <a:srgbClr val="724332"/>
                </a:solidFill>
              </a:rPr>
              <a:t>cây</a:t>
            </a:r>
            <a:r>
              <a:rPr lang="en-US" sz="2200" dirty="0">
                <a:solidFill>
                  <a:srgbClr val="724332"/>
                </a:solidFill>
              </a:rPr>
              <a:t> </a:t>
            </a:r>
            <a:r>
              <a:rPr lang="en-US" sz="2200" dirty="0" err="1">
                <a:solidFill>
                  <a:srgbClr val="724332"/>
                </a:solidFill>
              </a:rPr>
              <a:t>trồng</a:t>
            </a:r>
            <a:r>
              <a:rPr lang="en-US" sz="2200" dirty="0">
                <a:solidFill>
                  <a:srgbClr val="724332"/>
                </a:solidFill>
              </a:rPr>
              <a:t>, </a:t>
            </a:r>
            <a:r>
              <a:rPr lang="en-US" sz="2200" dirty="0" err="1">
                <a:solidFill>
                  <a:srgbClr val="724332"/>
                </a:solidFill>
              </a:rPr>
              <a:t>dược</a:t>
            </a:r>
            <a:r>
              <a:rPr lang="en-US" sz="2200" dirty="0">
                <a:solidFill>
                  <a:srgbClr val="724332"/>
                </a:solidFill>
              </a:rPr>
              <a:t> </a:t>
            </a:r>
            <a:r>
              <a:rPr lang="en-US" sz="2200" dirty="0" err="1">
                <a:solidFill>
                  <a:srgbClr val="724332"/>
                </a:solidFill>
              </a:rPr>
              <a:t>liệu</a:t>
            </a:r>
            <a:r>
              <a:rPr lang="en-US" sz="2200" dirty="0">
                <a:solidFill>
                  <a:srgbClr val="724332"/>
                </a:solidFill>
              </a:rPr>
              <a:t>.</a:t>
            </a:r>
          </a:p>
          <a:p>
            <a:pPr marL="342900" indent="-342900" algn="just">
              <a:lnSpc>
                <a:spcPct val="150000"/>
              </a:lnSpc>
              <a:buFont typeface="Arial" panose="020B0604020202020204" pitchFamily="34" charset="0"/>
              <a:buChar char="•"/>
            </a:pPr>
            <a:r>
              <a:rPr lang="en-US" sz="2200" dirty="0" err="1">
                <a:solidFill>
                  <a:srgbClr val="724332"/>
                </a:solidFill>
              </a:rPr>
              <a:t>Gây</a:t>
            </a:r>
            <a:r>
              <a:rPr lang="en-US" sz="2200" dirty="0">
                <a:solidFill>
                  <a:srgbClr val="724332"/>
                </a:solidFill>
              </a:rPr>
              <a:t> ra </a:t>
            </a:r>
            <a:r>
              <a:rPr lang="en-US" sz="2200" dirty="0" err="1">
                <a:solidFill>
                  <a:srgbClr val="724332"/>
                </a:solidFill>
              </a:rPr>
              <a:t>các</a:t>
            </a:r>
            <a:r>
              <a:rPr lang="en-US" sz="2200" dirty="0">
                <a:solidFill>
                  <a:srgbClr val="724332"/>
                </a:solidFill>
              </a:rPr>
              <a:t> </a:t>
            </a:r>
            <a:r>
              <a:rPr lang="en-US" sz="2200" dirty="0" err="1">
                <a:solidFill>
                  <a:srgbClr val="724332"/>
                </a:solidFill>
              </a:rPr>
              <a:t>hiện</a:t>
            </a:r>
            <a:r>
              <a:rPr lang="en-US" sz="2200" dirty="0">
                <a:solidFill>
                  <a:srgbClr val="724332"/>
                </a:solidFill>
              </a:rPr>
              <a:t> </a:t>
            </a:r>
            <a:r>
              <a:rPr lang="en-US" sz="2200" dirty="0" err="1">
                <a:solidFill>
                  <a:srgbClr val="724332"/>
                </a:solidFill>
              </a:rPr>
              <a:t>tượng</a:t>
            </a:r>
            <a:r>
              <a:rPr lang="en-US" sz="2200" dirty="0">
                <a:solidFill>
                  <a:srgbClr val="724332"/>
                </a:solidFill>
              </a:rPr>
              <a:t> </a:t>
            </a:r>
            <a:r>
              <a:rPr lang="en-US" sz="2200" dirty="0" err="1">
                <a:solidFill>
                  <a:srgbClr val="724332"/>
                </a:solidFill>
              </a:rPr>
              <a:t>thiên</a:t>
            </a:r>
            <a:r>
              <a:rPr lang="en-US" sz="2200" dirty="0">
                <a:solidFill>
                  <a:srgbClr val="724332"/>
                </a:solidFill>
              </a:rPr>
              <a:t> tai </a:t>
            </a:r>
            <a:r>
              <a:rPr lang="en-US" sz="2200" dirty="0" err="1">
                <a:solidFill>
                  <a:srgbClr val="724332"/>
                </a:solidFill>
              </a:rPr>
              <a:t>như</a:t>
            </a:r>
            <a:r>
              <a:rPr lang="en-US" sz="2200" dirty="0">
                <a:solidFill>
                  <a:srgbClr val="724332"/>
                </a:solidFill>
              </a:rPr>
              <a:t> </a:t>
            </a:r>
            <a:r>
              <a:rPr lang="en-US" sz="2200" dirty="0" err="1">
                <a:solidFill>
                  <a:srgbClr val="724332"/>
                </a:solidFill>
              </a:rPr>
              <a:t>hạn</a:t>
            </a:r>
            <a:r>
              <a:rPr lang="en-US" sz="2200" dirty="0">
                <a:solidFill>
                  <a:srgbClr val="724332"/>
                </a:solidFill>
              </a:rPr>
              <a:t> </a:t>
            </a:r>
            <a:r>
              <a:rPr lang="en-US" sz="2200" dirty="0" err="1">
                <a:solidFill>
                  <a:srgbClr val="724332"/>
                </a:solidFill>
              </a:rPr>
              <a:t>hạn</a:t>
            </a:r>
            <a:r>
              <a:rPr lang="en-US" sz="2200" dirty="0">
                <a:solidFill>
                  <a:srgbClr val="724332"/>
                </a:solidFill>
              </a:rPr>
              <a:t>,…</a:t>
            </a:r>
          </a:p>
          <a:p>
            <a:pPr marL="342900" indent="-342900" algn="just">
              <a:lnSpc>
                <a:spcPct val="150000"/>
              </a:lnSpc>
              <a:buFont typeface="Arial" panose="020B0604020202020204" pitchFamily="34" charset="0"/>
              <a:buChar char="•"/>
            </a:pPr>
            <a:r>
              <a:rPr lang="en-US" sz="2200" dirty="0" err="1">
                <a:solidFill>
                  <a:srgbClr val="724332"/>
                </a:solidFill>
              </a:rPr>
              <a:t>Là</a:t>
            </a:r>
            <a:r>
              <a:rPr lang="en-US" sz="2200" dirty="0">
                <a:solidFill>
                  <a:srgbClr val="724332"/>
                </a:solidFill>
              </a:rPr>
              <a:t> </a:t>
            </a:r>
            <a:r>
              <a:rPr lang="en-US" sz="2200" dirty="0" err="1">
                <a:solidFill>
                  <a:srgbClr val="724332"/>
                </a:solidFill>
              </a:rPr>
              <a:t>nguồn</a:t>
            </a:r>
            <a:r>
              <a:rPr lang="en-US" sz="2200" dirty="0">
                <a:solidFill>
                  <a:srgbClr val="724332"/>
                </a:solidFill>
              </a:rPr>
              <a:t> </a:t>
            </a:r>
            <a:r>
              <a:rPr lang="en-US" sz="2200" dirty="0" err="1">
                <a:solidFill>
                  <a:srgbClr val="724332"/>
                </a:solidFill>
              </a:rPr>
              <a:t>nguyên-nhiên</a:t>
            </a:r>
            <a:r>
              <a:rPr lang="en-US" sz="2200" dirty="0">
                <a:solidFill>
                  <a:srgbClr val="724332"/>
                </a:solidFill>
              </a:rPr>
              <a:t> </a:t>
            </a:r>
            <a:r>
              <a:rPr lang="en-US" sz="2200" dirty="0" err="1">
                <a:solidFill>
                  <a:srgbClr val="724332"/>
                </a:solidFill>
              </a:rPr>
              <a:t>liệu</a:t>
            </a:r>
            <a:r>
              <a:rPr lang="en-US" sz="2200" dirty="0">
                <a:solidFill>
                  <a:srgbClr val="724332"/>
                </a:solidFill>
              </a:rPr>
              <a:t>, </a:t>
            </a:r>
            <a:r>
              <a:rPr lang="en-US" sz="2200" dirty="0" err="1">
                <a:solidFill>
                  <a:srgbClr val="724332"/>
                </a:solidFill>
              </a:rPr>
              <a:t>vật</a:t>
            </a:r>
            <a:r>
              <a:rPr lang="en-US" sz="2200" dirty="0">
                <a:solidFill>
                  <a:srgbClr val="724332"/>
                </a:solidFill>
              </a:rPr>
              <a:t> </a:t>
            </a:r>
            <a:r>
              <a:rPr lang="en-US" sz="2200" dirty="0" err="1">
                <a:solidFill>
                  <a:srgbClr val="724332"/>
                </a:solidFill>
              </a:rPr>
              <a:t>liệu</a:t>
            </a:r>
            <a:r>
              <a:rPr lang="en-US" sz="2200" dirty="0">
                <a:solidFill>
                  <a:srgbClr val="724332"/>
                </a:solidFill>
              </a:rPr>
              <a:t> </a:t>
            </a:r>
            <a:r>
              <a:rPr lang="en-US" sz="2200" dirty="0" err="1">
                <a:solidFill>
                  <a:srgbClr val="724332"/>
                </a:solidFill>
              </a:rPr>
              <a:t>xây</a:t>
            </a:r>
            <a:r>
              <a:rPr lang="en-US" sz="2200" dirty="0">
                <a:solidFill>
                  <a:srgbClr val="724332"/>
                </a:solidFill>
              </a:rPr>
              <a:t> </a:t>
            </a:r>
            <a:r>
              <a:rPr lang="en-US" sz="2200" dirty="0" err="1">
                <a:solidFill>
                  <a:srgbClr val="724332"/>
                </a:solidFill>
              </a:rPr>
              <a:t>dựng</a:t>
            </a:r>
            <a:r>
              <a:rPr lang="en-US" sz="2200" dirty="0">
                <a:solidFill>
                  <a:srgbClr val="724332"/>
                </a:solidFill>
              </a:rPr>
              <a:t>.</a:t>
            </a:r>
          </a:p>
          <a:p>
            <a:pPr marL="342900" indent="-342900" algn="just">
              <a:lnSpc>
                <a:spcPct val="150000"/>
              </a:lnSpc>
              <a:buFont typeface="Arial" panose="020B0604020202020204" pitchFamily="34" charset="0"/>
              <a:buChar char="•"/>
            </a:pPr>
            <a:r>
              <a:rPr lang="en-US" sz="2200" dirty="0" err="1">
                <a:solidFill>
                  <a:srgbClr val="724332"/>
                </a:solidFill>
              </a:rPr>
              <a:t>Thải</a:t>
            </a:r>
            <a:r>
              <a:rPr lang="en-US" sz="2200" dirty="0">
                <a:solidFill>
                  <a:srgbClr val="724332"/>
                </a:solidFill>
              </a:rPr>
              <a:t> ra </a:t>
            </a:r>
            <a:r>
              <a:rPr lang="en-US" sz="2200" dirty="0" err="1">
                <a:solidFill>
                  <a:srgbClr val="724332"/>
                </a:solidFill>
              </a:rPr>
              <a:t>lượng</a:t>
            </a:r>
            <a:r>
              <a:rPr lang="en-US" sz="2200" dirty="0">
                <a:solidFill>
                  <a:srgbClr val="724332"/>
                </a:solidFill>
              </a:rPr>
              <a:t> </a:t>
            </a:r>
            <a:r>
              <a:rPr lang="en-US" sz="2200" dirty="0" err="1">
                <a:solidFill>
                  <a:srgbClr val="724332"/>
                </a:solidFill>
              </a:rPr>
              <a:t>lớn</a:t>
            </a:r>
            <a:r>
              <a:rPr lang="en-US" sz="2200" dirty="0">
                <a:solidFill>
                  <a:srgbClr val="724332"/>
                </a:solidFill>
              </a:rPr>
              <a:t> </a:t>
            </a:r>
            <a:r>
              <a:rPr lang="en-US" sz="2200" dirty="0" err="1">
                <a:solidFill>
                  <a:srgbClr val="724332"/>
                </a:solidFill>
              </a:rPr>
              <a:t>khí</a:t>
            </a:r>
            <a:r>
              <a:rPr lang="en-US" sz="2200" dirty="0">
                <a:solidFill>
                  <a:srgbClr val="724332"/>
                </a:solidFill>
              </a:rPr>
              <a:t> CO2 </a:t>
            </a:r>
            <a:r>
              <a:rPr lang="en-US" sz="2200" dirty="0" err="1">
                <a:solidFill>
                  <a:srgbClr val="724332"/>
                </a:solidFill>
              </a:rPr>
              <a:t>gây</a:t>
            </a:r>
            <a:r>
              <a:rPr lang="en-US" sz="2200" dirty="0">
                <a:solidFill>
                  <a:srgbClr val="724332"/>
                </a:solidFill>
              </a:rPr>
              <a:t> ô </a:t>
            </a:r>
            <a:r>
              <a:rPr lang="en-US" sz="2200" dirty="0" err="1">
                <a:solidFill>
                  <a:srgbClr val="724332"/>
                </a:solidFill>
              </a:rPr>
              <a:t>nhiễm</a:t>
            </a:r>
            <a:r>
              <a:rPr lang="en-US" sz="2200" dirty="0">
                <a:solidFill>
                  <a:srgbClr val="724332"/>
                </a:solidFill>
              </a:rPr>
              <a:t> </a:t>
            </a:r>
            <a:r>
              <a:rPr lang="en-US" sz="2200" dirty="0" err="1">
                <a:solidFill>
                  <a:srgbClr val="724332"/>
                </a:solidFill>
              </a:rPr>
              <a:t>môi</a:t>
            </a:r>
            <a:r>
              <a:rPr lang="en-US" sz="2200" dirty="0">
                <a:solidFill>
                  <a:srgbClr val="724332"/>
                </a:solidFill>
              </a:rPr>
              <a:t> </a:t>
            </a:r>
            <a:r>
              <a:rPr lang="en-US" sz="2200" dirty="0" err="1">
                <a:solidFill>
                  <a:srgbClr val="724332"/>
                </a:solidFill>
              </a:rPr>
              <a:t>trường</a:t>
            </a:r>
            <a:r>
              <a:rPr lang="en-US" sz="2200" dirty="0">
                <a:solidFill>
                  <a:srgbClr val="724332"/>
                </a:solidFill>
              </a:rPr>
              <a:t>.</a:t>
            </a:r>
          </a:p>
        </p:txBody>
      </p:sp>
      <p:sp>
        <p:nvSpPr>
          <p:cNvPr id="12" name="Rectangle: Rounded Corners 11">
            <a:extLst>
              <a:ext uri="{FF2B5EF4-FFF2-40B4-BE49-F238E27FC236}">
                <a16:creationId xmlns:a16="http://schemas.microsoft.com/office/drawing/2014/main" id="{7B050617-8E8C-4B04-954F-FC2DD0A857AC}"/>
              </a:ext>
            </a:extLst>
          </p:cNvPr>
          <p:cNvSpPr/>
          <p:nvPr/>
        </p:nvSpPr>
        <p:spPr>
          <a:xfrm>
            <a:off x="7659503" y="2284974"/>
            <a:ext cx="440269" cy="363362"/>
          </a:xfrm>
          <a:prstGeom prst="roundRect">
            <a:avLst/>
          </a:prstGeom>
          <a:solidFill>
            <a:srgbClr val="08535A"/>
          </a:solidFill>
          <a:ln>
            <a:solidFill>
              <a:srgbClr val="0B070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dirty="0">
                <a:solidFill>
                  <a:schemeClr val="bg1"/>
                </a:solidFill>
              </a:rPr>
              <a:t>Đ</a:t>
            </a:r>
          </a:p>
        </p:txBody>
      </p:sp>
      <p:sp>
        <p:nvSpPr>
          <p:cNvPr id="13" name="Rectangle: Rounded Corners 12">
            <a:extLst>
              <a:ext uri="{FF2B5EF4-FFF2-40B4-BE49-F238E27FC236}">
                <a16:creationId xmlns:a16="http://schemas.microsoft.com/office/drawing/2014/main" id="{408AA8F9-95AF-48A4-AE62-D18FEB9F176E}"/>
              </a:ext>
            </a:extLst>
          </p:cNvPr>
          <p:cNvSpPr/>
          <p:nvPr/>
        </p:nvSpPr>
        <p:spPr>
          <a:xfrm>
            <a:off x="7659503" y="2781600"/>
            <a:ext cx="440269" cy="363362"/>
          </a:xfrm>
          <a:prstGeom prst="roundRect">
            <a:avLst/>
          </a:prstGeom>
          <a:solidFill>
            <a:srgbClr val="08535A"/>
          </a:solidFill>
          <a:ln>
            <a:solidFill>
              <a:srgbClr val="0B070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dirty="0">
                <a:solidFill>
                  <a:schemeClr val="bg1"/>
                </a:solidFill>
              </a:rPr>
              <a:t>Đ</a:t>
            </a:r>
          </a:p>
        </p:txBody>
      </p:sp>
      <p:sp>
        <p:nvSpPr>
          <p:cNvPr id="14" name="Rectangle: Rounded Corners 13">
            <a:extLst>
              <a:ext uri="{FF2B5EF4-FFF2-40B4-BE49-F238E27FC236}">
                <a16:creationId xmlns:a16="http://schemas.microsoft.com/office/drawing/2014/main" id="{B19B6F61-D14F-4C47-B3FE-5C64A1C3491B}"/>
              </a:ext>
            </a:extLst>
          </p:cNvPr>
          <p:cNvSpPr/>
          <p:nvPr/>
        </p:nvSpPr>
        <p:spPr>
          <a:xfrm>
            <a:off x="7659501" y="3777144"/>
            <a:ext cx="440269" cy="363362"/>
          </a:xfrm>
          <a:prstGeom prst="roundRect">
            <a:avLst/>
          </a:prstGeom>
          <a:solidFill>
            <a:srgbClr val="08535A"/>
          </a:solidFill>
          <a:ln>
            <a:solidFill>
              <a:srgbClr val="0B070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dirty="0">
                <a:solidFill>
                  <a:schemeClr val="bg1"/>
                </a:solidFill>
              </a:rPr>
              <a:t>Đ</a:t>
            </a:r>
          </a:p>
        </p:txBody>
      </p:sp>
      <p:sp>
        <p:nvSpPr>
          <p:cNvPr id="15" name="Rectangle: Rounded Corners 14">
            <a:extLst>
              <a:ext uri="{FF2B5EF4-FFF2-40B4-BE49-F238E27FC236}">
                <a16:creationId xmlns:a16="http://schemas.microsoft.com/office/drawing/2014/main" id="{BFE09337-1652-48C3-A1E1-9241C3B6A607}"/>
              </a:ext>
            </a:extLst>
          </p:cNvPr>
          <p:cNvSpPr/>
          <p:nvPr/>
        </p:nvSpPr>
        <p:spPr>
          <a:xfrm>
            <a:off x="7659501" y="4273770"/>
            <a:ext cx="440269" cy="363362"/>
          </a:xfrm>
          <a:prstGeom prst="roundRect">
            <a:avLst/>
          </a:prstGeom>
          <a:solidFill>
            <a:srgbClr val="08535A"/>
          </a:solidFill>
          <a:ln>
            <a:solidFill>
              <a:srgbClr val="0B070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dirty="0">
                <a:solidFill>
                  <a:schemeClr val="bg1"/>
                </a:solidFill>
              </a:rPr>
              <a:t>S</a:t>
            </a:r>
          </a:p>
        </p:txBody>
      </p:sp>
      <p:sp>
        <p:nvSpPr>
          <p:cNvPr id="16" name="Rectangle: Rounded Corners 15">
            <a:extLst>
              <a:ext uri="{FF2B5EF4-FFF2-40B4-BE49-F238E27FC236}">
                <a16:creationId xmlns:a16="http://schemas.microsoft.com/office/drawing/2014/main" id="{0BA9E8A5-5B3E-41A8-AEFB-BE1683C70566}"/>
              </a:ext>
            </a:extLst>
          </p:cNvPr>
          <p:cNvSpPr/>
          <p:nvPr/>
        </p:nvSpPr>
        <p:spPr>
          <a:xfrm>
            <a:off x="7659502" y="3280518"/>
            <a:ext cx="440269" cy="363362"/>
          </a:xfrm>
          <a:prstGeom prst="roundRect">
            <a:avLst/>
          </a:prstGeom>
          <a:solidFill>
            <a:srgbClr val="08535A"/>
          </a:solidFill>
          <a:ln>
            <a:solidFill>
              <a:srgbClr val="0B070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dirty="0">
                <a:solidFill>
                  <a:schemeClr val="bg1"/>
                </a:solidFill>
              </a:rPr>
              <a:t>S</a:t>
            </a:r>
          </a:p>
        </p:txBody>
      </p:sp>
    </p:spTree>
    <p:extLst>
      <p:ext uri="{BB962C8B-B14F-4D97-AF65-F5344CB8AC3E}">
        <p14:creationId xmlns:p14="http://schemas.microsoft.com/office/powerpoint/2010/main" val="1978665316"/>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3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wipe(down)">
                                      <p:cBhvr>
                                        <p:cTn id="17" dur="3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wipe(down)">
                                      <p:cBhvr>
                                        <p:cTn id="22" dur="300"/>
                                        <p:tgtEl>
                                          <p:spTgt spid="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wipe(down)">
                                      <p:cBhvr>
                                        <p:cTn id="27" dur="300"/>
                                        <p:tgtEl>
                                          <p:spTgt spid="1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xEl>
                                              <p:pRg st="4" end="4"/>
                                            </p:txEl>
                                          </p:spTgt>
                                        </p:tgtEl>
                                        <p:attrNameLst>
                                          <p:attrName>style.visibility</p:attrName>
                                        </p:attrNameLst>
                                      </p:cBhvr>
                                      <p:to>
                                        <p:strVal val="visible"/>
                                      </p:to>
                                    </p:set>
                                    <p:animEffect transition="in" filter="wipe(down)">
                                      <p:cBhvr>
                                        <p:cTn id="32" dur="300"/>
                                        <p:tgtEl>
                                          <p:spTgt spid="11">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3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3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3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3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3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3" grpId="0" animBg="1"/>
      <p:bldP spid="14" grpId="0" animBg="1"/>
      <p:bldP spid="15"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42;p38">
            <a:extLst>
              <a:ext uri="{FF2B5EF4-FFF2-40B4-BE49-F238E27FC236}">
                <a16:creationId xmlns:a16="http://schemas.microsoft.com/office/drawing/2014/main" id="{E63F1D15-4539-4061-AADF-C80727A0B9CB}"/>
              </a:ext>
            </a:extLst>
          </p:cNvPr>
          <p:cNvSpPr txBox="1">
            <a:spLocks/>
          </p:cNvSpPr>
          <p:nvPr/>
        </p:nvSpPr>
        <p:spPr>
          <a:xfrm>
            <a:off x="553243" y="310754"/>
            <a:ext cx="8037512" cy="57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200" b="1" dirty="0">
                <a:solidFill>
                  <a:srgbClr val="724332"/>
                </a:solidFill>
                <a:latin typeface="+mj-lt"/>
              </a:rPr>
              <a:t>LUYỆN TẬP</a:t>
            </a:r>
          </a:p>
        </p:txBody>
      </p:sp>
      <p:sp>
        <p:nvSpPr>
          <p:cNvPr id="10" name="TextBox 9">
            <a:extLst>
              <a:ext uri="{FF2B5EF4-FFF2-40B4-BE49-F238E27FC236}">
                <a16:creationId xmlns:a16="http://schemas.microsoft.com/office/drawing/2014/main" id="{AF40C73A-3848-441C-8E21-E737B84F5991}"/>
              </a:ext>
            </a:extLst>
          </p:cNvPr>
          <p:cNvSpPr txBox="1"/>
          <p:nvPr/>
        </p:nvSpPr>
        <p:spPr>
          <a:xfrm>
            <a:off x="553242" y="917841"/>
            <a:ext cx="8037512" cy="1045223"/>
          </a:xfrm>
          <a:prstGeom prst="rect">
            <a:avLst/>
          </a:prstGeom>
          <a:noFill/>
        </p:spPr>
        <p:txBody>
          <a:bodyPr wrap="square" rtlCol="0">
            <a:spAutoFit/>
          </a:bodyPr>
          <a:lstStyle/>
          <a:p>
            <a:pPr>
              <a:lnSpc>
                <a:spcPct val="150000"/>
              </a:lnSpc>
            </a:pPr>
            <a:r>
              <a:rPr lang="en-US" sz="2200" dirty="0" err="1">
                <a:solidFill>
                  <a:srgbClr val="724332"/>
                </a:solidFill>
              </a:rPr>
              <a:t>Câu</a:t>
            </a:r>
            <a:r>
              <a:rPr lang="en-US" sz="2200" dirty="0">
                <a:solidFill>
                  <a:srgbClr val="724332"/>
                </a:solidFill>
              </a:rPr>
              <a:t> 4: </a:t>
            </a:r>
            <a:r>
              <a:rPr lang="en-US" sz="2200" b="0" i="0" dirty="0" err="1">
                <a:solidFill>
                  <a:srgbClr val="724332"/>
                </a:solidFill>
                <a:effectLst/>
                <a:latin typeface="+mj-lt"/>
              </a:rPr>
              <a:t>Biện</a:t>
            </a:r>
            <a:r>
              <a:rPr lang="en-US" sz="2200" b="0" i="0" dirty="0">
                <a:solidFill>
                  <a:srgbClr val="724332"/>
                </a:solidFill>
                <a:effectLst/>
                <a:latin typeface="+mj-lt"/>
              </a:rPr>
              <a:t> </a:t>
            </a:r>
            <a:r>
              <a:rPr lang="en-US" sz="2200" b="0" i="0" dirty="0" err="1">
                <a:solidFill>
                  <a:srgbClr val="724332"/>
                </a:solidFill>
                <a:effectLst/>
                <a:latin typeface="+mj-lt"/>
              </a:rPr>
              <a:t>pháp</a:t>
            </a:r>
            <a:r>
              <a:rPr lang="en-US" sz="2200" b="0" i="0" dirty="0">
                <a:solidFill>
                  <a:srgbClr val="724332"/>
                </a:solidFill>
                <a:effectLst/>
                <a:latin typeface="+mj-lt"/>
              </a:rPr>
              <a:t> </a:t>
            </a:r>
            <a:r>
              <a:rPr lang="en-US" sz="2200" b="0" i="0" dirty="0" err="1">
                <a:solidFill>
                  <a:srgbClr val="724332"/>
                </a:solidFill>
                <a:effectLst/>
                <a:latin typeface="+mj-lt"/>
              </a:rPr>
              <a:t>nào</a:t>
            </a:r>
            <a:r>
              <a:rPr lang="en-US" sz="2200" b="0" i="0" dirty="0">
                <a:solidFill>
                  <a:srgbClr val="724332"/>
                </a:solidFill>
                <a:effectLst/>
                <a:latin typeface="+mj-lt"/>
              </a:rPr>
              <a:t> </a:t>
            </a:r>
            <a:r>
              <a:rPr lang="en-US" sz="2200" b="0" i="0" dirty="0" err="1">
                <a:solidFill>
                  <a:srgbClr val="724332"/>
                </a:solidFill>
                <a:effectLst/>
                <a:latin typeface="+mj-lt"/>
              </a:rPr>
              <a:t>sau</a:t>
            </a:r>
            <a:r>
              <a:rPr lang="en-US" sz="2200" b="0" i="0" dirty="0">
                <a:solidFill>
                  <a:srgbClr val="724332"/>
                </a:solidFill>
                <a:effectLst/>
                <a:latin typeface="+mj-lt"/>
              </a:rPr>
              <a:t> </a:t>
            </a:r>
            <a:r>
              <a:rPr lang="en-US" sz="2200" b="0" i="0" dirty="0" err="1">
                <a:solidFill>
                  <a:srgbClr val="724332"/>
                </a:solidFill>
                <a:effectLst/>
                <a:latin typeface="+mj-lt"/>
              </a:rPr>
              <a:t>đây</a:t>
            </a:r>
            <a:r>
              <a:rPr lang="en-US" sz="2200" b="0" i="0" dirty="0">
                <a:solidFill>
                  <a:srgbClr val="724332"/>
                </a:solidFill>
                <a:effectLst/>
                <a:latin typeface="+mj-lt"/>
              </a:rPr>
              <a:t> </a:t>
            </a:r>
            <a:r>
              <a:rPr lang="en-US" sz="2200" b="0" i="0" dirty="0" err="1">
                <a:solidFill>
                  <a:srgbClr val="724332"/>
                </a:solidFill>
                <a:effectLst/>
                <a:latin typeface="+mj-lt"/>
              </a:rPr>
              <a:t>không</a:t>
            </a:r>
            <a:r>
              <a:rPr lang="en-US" sz="2200" b="0" i="0" dirty="0">
                <a:solidFill>
                  <a:srgbClr val="724332"/>
                </a:solidFill>
                <a:effectLst/>
                <a:latin typeface="+mj-lt"/>
              </a:rPr>
              <a:t> </a:t>
            </a:r>
            <a:r>
              <a:rPr lang="en-US" sz="2200" b="0" i="0" dirty="0" err="1">
                <a:solidFill>
                  <a:srgbClr val="724332"/>
                </a:solidFill>
                <a:effectLst/>
                <a:latin typeface="+mj-lt"/>
              </a:rPr>
              <a:t>phải</a:t>
            </a:r>
            <a:r>
              <a:rPr lang="en-US" sz="2200" b="0" i="0" dirty="0">
                <a:solidFill>
                  <a:srgbClr val="724332"/>
                </a:solidFill>
                <a:effectLst/>
                <a:latin typeface="+mj-lt"/>
              </a:rPr>
              <a:t> </a:t>
            </a:r>
            <a:r>
              <a:rPr lang="en-US" sz="2200" b="0" i="0" dirty="0" err="1">
                <a:solidFill>
                  <a:srgbClr val="724332"/>
                </a:solidFill>
                <a:effectLst/>
                <a:latin typeface="+mj-lt"/>
              </a:rPr>
              <a:t>là</a:t>
            </a:r>
            <a:r>
              <a:rPr lang="en-US" sz="2200" b="0" i="0" dirty="0">
                <a:solidFill>
                  <a:srgbClr val="724332"/>
                </a:solidFill>
                <a:effectLst/>
                <a:latin typeface="+mj-lt"/>
              </a:rPr>
              <a:t> </a:t>
            </a:r>
            <a:r>
              <a:rPr lang="en-US" sz="2200" b="0" i="0" dirty="0" err="1">
                <a:solidFill>
                  <a:srgbClr val="724332"/>
                </a:solidFill>
                <a:effectLst/>
                <a:latin typeface="+mj-lt"/>
              </a:rPr>
              <a:t>bảo</a:t>
            </a:r>
            <a:r>
              <a:rPr lang="en-US" sz="2200" b="0" i="0" dirty="0">
                <a:solidFill>
                  <a:srgbClr val="724332"/>
                </a:solidFill>
                <a:effectLst/>
                <a:latin typeface="+mj-lt"/>
              </a:rPr>
              <a:t> </a:t>
            </a:r>
            <a:r>
              <a:rPr lang="en-US" sz="2200" b="0" i="0" dirty="0" err="1">
                <a:solidFill>
                  <a:srgbClr val="724332"/>
                </a:solidFill>
                <a:effectLst/>
                <a:latin typeface="+mj-lt"/>
              </a:rPr>
              <a:t>vệ</a:t>
            </a:r>
            <a:r>
              <a:rPr lang="en-US" sz="2200" b="0" i="0" dirty="0">
                <a:solidFill>
                  <a:srgbClr val="724332"/>
                </a:solidFill>
                <a:effectLst/>
                <a:latin typeface="+mj-lt"/>
              </a:rPr>
              <a:t> </a:t>
            </a:r>
            <a:r>
              <a:rPr lang="en-US" sz="2200" b="0" i="0" dirty="0" err="1">
                <a:solidFill>
                  <a:srgbClr val="724332"/>
                </a:solidFill>
                <a:effectLst/>
                <a:latin typeface="+mj-lt"/>
              </a:rPr>
              <a:t>đa</a:t>
            </a:r>
            <a:r>
              <a:rPr lang="en-US" sz="2200" b="0" i="0" dirty="0">
                <a:solidFill>
                  <a:srgbClr val="724332"/>
                </a:solidFill>
                <a:effectLst/>
                <a:latin typeface="+mj-lt"/>
              </a:rPr>
              <a:t> </a:t>
            </a:r>
            <a:r>
              <a:rPr lang="en-US" sz="2200" b="0" i="0" dirty="0" err="1">
                <a:solidFill>
                  <a:srgbClr val="724332"/>
                </a:solidFill>
                <a:effectLst/>
                <a:latin typeface="+mj-lt"/>
              </a:rPr>
              <a:t>dạng</a:t>
            </a:r>
            <a:r>
              <a:rPr lang="en-US" sz="2200" b="0" i="0" dirty="0">
                <a:solidFill>
                  <a:srgbClr val="724332"/>
                </a:solidFill>
                <a:effectLst/>
                <a:latin typeface="+mj-lt"/>
              </a:rPr>
              <a:t> </a:t>
            </a:r>
            <a:r>
              <a:rPr lang="en-US" sz="2200" b="0" i="0" dirty="0" err="1">
                <a:solidFill>
                  <a:srgbClr val="724332"/>
                </a:solidFill>
                <a:effectLst/>
                <a:latin typeface="+mj-lt"/>
              </a:rPr>
              <a:t>sinh</a:t>
            </a:r>
            <a:r>
              <a:rPr lang="en-US" sz="2200" b="0" i="0" dirty="0">
                <a:solidFill>
                  <a:srgbClr val="724332"/>
                </a:solidFill>
                <a:effectLst/>
                <a:latin typeface="+mj-lt"/>
              </a:rPr>
              <a:t> </a:t>
            </a:r>
            <a:r>
              <a:rPr lang="en-US" sz="2200" b="0" i="0" dirty="0" err="1">
                <a:solidFill>
                  <a:srgbClr val="724332"/>
                </a:solidFill>
                <a:effectLst/>
                <a:latin typeface="+mj-lt"/>
              </a:rPr>
              <a:t>học</a:t>
            </a:r>
            <a:r>
              <a:rPr lang="en-US" sz="2200" b="0" i="0" dirty="0">
                <a:solidFill>
                  <a:srgbClr val="724332"/>
                </a:solidFill>
                <a:effectLst/>
                <a:latin typeface="+mj-lt"/>
              </a:rPr>
              <a:t>?</a:t>
            </a:r>
            <a:endParaRPr lang="en-US" sz="2200" dirty="0">
              <a:solidFill>
                <a:srgbClr val="724332"/>
              </a:solidFill>
              <a:latin typeface="+mj-lt"/>
            </a:endParaRPr>
          </a:p>
        </p:txBody>
      </p:sp>
      <p:sp>
        <p:nvSpPr>
          <p:cNvPr id="3" name="TextBox 2">
            <a:extLst>
              <a:ext uri="{FF2B5EF4-FFF2-40B4-BE49-F238E27FC236}">
                <a16:creationId xmlns:a16="http://schemas.microsoft.com/office/drawing/2014/main" id="{C4C62421-F53B-4689-81D2-71C57498715F}"/>
              </a:ext>
            </a:extLst>
          </p:cNvPr>
          <p:cNvSpPr txBox="1"/>
          <p:nvPr/>
        </p:nvSpPr>
        <p:spPr>
          <a:xfrm>
            <a:off x="299153" y="1998651"/>
            <a:ext cx="8545689" cy="2970044"/>
          </a:xfrm>
          <a:prstGeom prst="rect">
            <a:avLst/>
          </a:prstGeom>
          <a:noFill/>
        </p:spPr>
        <p:txBody>
          <a:bodyPr wrap="square" rtlCol="0">
            <a:spAutoFit/>
          </a:bodyPr>
          <a:lstStyle/>
          <a:p>
            <a:pPr algn="just">
              <a:lnSpc>
                <a:spcPct val="150000"/>
              </a:lnSpc>
            </a:pPr>
            <a:r>
              <a:rPr lang="en-US" sz="2200" dirty="0">
                <a:solidFill>
                  <a:srgbClr val="724332"/>
                </a:solidFill>
                <a:latin typeface="+mn-lt"/>
              </a:rPr>
              <a:t>A. </a:t>
            </a:r>
            <a:r>
              <a:rPr lang="vi-VN" sz="2200" b="0" i="0" dirty="0">
                <a:solidFill>
                  <a:srgbClr val="724332"/>
                </a:solidFill>
                <a:effectLst/>
                <a:latin typeface="+mn-lt"/>
              </a:rPr>
              <a:t>Nghiêm cấm phá rừng</a:t>
            </a:r>
            <a:r>
              <a:rPr lang="en-US" sz="2200" b="0" i="0" dirty="0">
                <a:solidFill>
                  <a:srgbClr val="724332"/>
                </a:solidFill>
                <a:effectLst/>
                <a:latin typeface="+mn-lt"/>
              </a:rPr>
              <a:t>, </a:t>
            </a:r>
            <a:r>
              <a:rPr lang="vi-VN" sz="2200" b="0" i="0" dirty="0">
                <a:solidFill>
                  <a:srgbClr val="724332"/>
                </a:solidFill>
                <a:effectLst/>
                <a:latin typeface="+mn-lt"/>
              </a:rPr>
              <a:t>bảo vệ môi trường sống của các loài sinh vật.</a:t>
            </a:r>
            <a:endParaRPr lang="en-US" sz="2200" b="0" i="0" dirty="0">
              <a:solidFill>
                <a:srgbClr val="724332"/>
              </a:solidFill>
              <a:effectLst/>
              <a:latin typeface="+mn-lt"/>
            </a:endParaRPr>
          </a:p>
          <a:p>
            <a:pPr algn="just">
              <a:lnSpc>
                <a:spcPct val="150000"/>
              </a:lnSpc>
            </a:pPr>
            <a:r>
              <a:rPr lang="vi-VN" sz="2200" b="0" i="0" dirty="0">
                <a:solidFill>
                  <a:srgbClr val="724332"/>
                </a:solidFill>
                <a:effectLst/>
                <a:latin typeface="+mn-lt"/>
              </a:rPr>
              <a:t>B</a:t>
            </a:r>
            <a:r>
              <a:rPr lang="en-US" sz="2200" b="0" i="0" dirty="0">
                <a:solidFill>
                  <a:srgbClr val="724332"/>
                </a:solidFill>
                <a:effectLst/>
                <a:latin typeface="+mn-lt"/>
              </a:rPr>
              <a:t>. </a:t>
            </a:r>
            <a:r>
              <a:rPr lang="vi-VN" sz="2200" b="0" i="0" dirty="0">
                <a:solidFill>
                  <a:srgbClr val="724332"/>
                </a:solidFill>
                <a:effectLst/>
                <a:latin typeface="+mn-lt"/>
              </a:rPr>
              <a:t>Cấm săn bắt, buôn bán, sử dụng trái phép động vật hoang dã.</a:t>
            </a:r>
          </a:p>
          <a:p>
            <a:pPr algn="just">
              <a:lnSpc>
                <a:spcPct val="150000"/>
              </a:lnSpc>
            </a:pPr>
            <a:r>
              <a:rPr lang="vi-VN" sz="2200" b="0" i="0" dirty="0">
                <a:solidFill>
                  <a:srgbClr val="724332"/>
                </a:solidFill>
                <a:effectLst/>
                <a:latin typeface="+mn-lt"/>
              </a:rPr>
              <a:t>C</a:t>
            </a:r>
            <a:r>
              <a:rPr lang="en-US" sz="2200" b="0" i="0" dirty="0">
                <a:solidFill>
                  <a:srgbClr val="724332"/>
                </a:solidFill>
                <a:effectLst/>
                <a:latin typeface="+mn-lt"/>
              </a:rPr>
              <a:t>.</a:t>
            </a:r>
            <a:r>
              <a:rPr lang="vi-VN" sz="2200" b="0" i="0" dirty="0">
                <a:solidFill>
                  <a:srgbClr val="724332"/>
                </a:solidFill>
                <a:effectLst/>
                <a:latin typeface="+mn-lt"/>
              </a:rPr>
              <a:t> Tuyên truyền, giáo dục rộng rãi trong nhân dân.</a:t>
            </a:r>
          </a:p>
          <a:p>
            <a:pPr algn="just">
              <a:lnSpc>
                <a:spcPct val="150000"/>
              </a:lnSpc>
            </a:pPr>
            <a:r>
              <a:rPr lang="vi-VN" sz="2200" b="0" i="0" dirty="0">
                <a:solidFill>
                  <a:srgbClr val="724332"/>
                </a:solidFill>
                <a:effectLst/>
                <a:latin typeface="+mn-lt"/>
              </a:rPr>
              <a:t>D. Dừng hết mọi hoạt động khai thác động</a:t>
            </a:r>
            <a:r>
              <a:rPr lang="en-US" sz="2200" b="0" i="0" dirty="0">
                <a:solidFill>
                  <a:srgbClr val="724332"/>
                </a:solidFill>
                <a:effectLst/>
                <a:latin typeface="+mn-lt"/>
              </a:rPr>
              <a:t>,</a:t>
            </a:r>
            <a:r>
              <a:rPr lang="vi-VN" sz="2200" b="0" i="0" dirty="0">
                <a:solidFill>
                  <a:srgbClr val="724332"/>
                </a:solidFill>
                <a:effectLst/>
                <a:latin typeface="+mn-lt"/>
              </a:rPr>
              <a:t>thực vật của con người.</a:t>
            </a:r>
          </a:p>
          <a:p>
            <a:endParaRPr lang="en-US" sz="2200" dirty="0">
              <a:solidFill>
                <a:srgbClr val="724332"/>
              </a:solidFill>
            </a:endParaRPr>
          </a:p>
        </p:txBody>
      </p:sp>
      <p:sp>
        <p:nvSpPr>
          <p:cNvPr id="31" name="Oval 30">
            <a:extLst>
              <a:ext uri="{FF2B5EF4-FFF2-40B4-BE49-F238E27FC236}">
                <a16:creationId xmlns:a16="http://schemas.microsoft.com/office/drawing/2014/main" id="{D823A7D6-2269-4AAE-9040-0D1FD423A0B6}"/>
              </a:ext>
            </a:extLst>
          </p:cNvPr>
          <p:cNvSpPr/>
          <p:nvPr/>
        </p:nvSpPr>
        <p:spPr>
          <a:xfrm>
            <a:off x="161915" y="4098085"/>
            <a:ext cx="547578" cy="48909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6695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300"/>
                                        <p:tgtEl>
                                          <p:spTgt spid="3">
                                            <p:txEl>
                                              <p:pRg st="0" end="0"/>
                                            </p:txEl>
                                          </p:spTgt>
                                        </p:tgtEl>
                                      </p:cBhvr>
                                    </p:animEffect>
                                    <p:anim calcmode="lin" valueType="num">
                                      <p:cBhvr>
                                        <p:cTn id="13" dur="3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3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300"/>
                                        <p:tgtEl>
                                          <p:spTgt spid="3">
                                            <p:txEl>
                                              <p:pRg st="1" end="1"/>
                                            </p:txEl>
                                          </p:spTgt>
                                        </p:tgtEl>
                                      </p:cBhvr>
                                    </p:animEffect>
                                    <p:anim calcmode="lin" valueType="num">
                                      <p:cBhvr>
                                        <p:cTn id="20" dur="3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3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300"/>
                                        <p:tgtEl>
                                          <p:spTgt spid="3">
                                            <p:txEl>
                                              <p:pRg st="2" end="2"/>
                                            </p:txEl>
                                          </p:spTgt>
                                        </p:tgtEl>
                                      </p:cBhvr>
                                    </p:animEffect>
                                    <p:anim calcmode="lin" valueType="num">
                                      <p:cBhvr>
                                        <p:cTn id="27" dur="3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3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300"/>
                                        <p:tgtEl>
                                          <p:spTgt spid="3">
                                            <p:txEl>
                                              <p:pRg st="3" end="3"/>
                                            </p:txEl>
                                          </p:spTgt>
                                        </p:tgtEl>
                                      </p:cBhvr>
                                    </p:animEffect>
                                    <p:anim calcmode="lin" valueType="num">
                                      <p:cBhvr>
                                        <p:cTn id="34" dur="3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3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barn(inVertical)">
                                      <p:cBhvr>
                                        <p:cTn id="40" dur="3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42;p38">
            <a:extLst>
              <a:ext uri="{FF2B5EF4-FFF2-40B4-BE49-F238E27FC236}">
                <a16:creationId xmlns:a16="http://schemas.microsoft.com/office/drawing/2014/main" id="{E63F1D15-4539-4061-AADF-C80727A0B9CB}"/>
              </a:ext>
            </a:extLst>
          </p:cNvPr>
          <p:cNvSpPr txBox="1">
            <a:spLocks/>
          </p:cNvSpPr>
          <p:nvPr/>
        </p:nvSpPr>
        <p:spPr>
          <a:xfrm>
            <a:off x="553243" y="310754"/>
            <a:ext cx="8037512" cy="57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200" b="1" dirty="0">
                <a:solidFill>
                  <a:srgbClr val="724332"/>
                </a:solidFill>
                <a:latin typeface="+mj-lt"/>
              </a:rPr>
              <a:t>LUYỆN TẬP</a:t>
            </a:r>
          </a:p>
        </p:txBody>
      </p:sp>
      <p:sp>
        <p:nvSpPr>
          <p:cNvPr id="6" name="TextBox 5">
            <a:extLst>
              <a:ext uri="{FF2B5EF4-FFF2-40B4-BE49-F238E27FC236}">
                <a16:creationId xmlns:a16="http://schemas.microsoft.com/office/drawing/2014/main" id="{94B3B3AD-026E-4FB7-87F0-F9E8789579E7}"/>
              </a:ext>
            </a:extLst>
          </p:cNvPr>
          <p:cNvSpPr txBox="1"/>
          <p:nvPr/>
        </p:nvSpPr>
        <p:spPr>
          <a:xfrm>
            <a:off x="276576" y="993422"/>
            <a:ext cx="8590846" cy="537391"/>
          </a:xfrm>
          <a:prstGeom prst="rect">
            <a:avLst/>
          </a:prstGeom>
          <a:noFill/>
        </p:spPr>
        <p:txBody>
          <a:bodyPr wrap="square" rtlCol="0">
            <a:spAutoFit/>
          </a:bodyPr>
          <a:lstStyle/>
          <a:p>
            <a:pPr>
              <a:lnSpc>
                <a:spcPct val="150000"/>
              </a:lnSpc>
            </a:pPr>
            <a:r>
              <a:rPr lang="en-US" sz="2200" dirty="0" err="1">
                <a:solidFill>
                  <a:srgbClr val="724332"/>
                </a:solidFill>
              </a:rPr>
              <a:t>Câu</a:t>
            </a:r>
            <a:r>
              <a:rPr lang="en-US" sz="2200" dirty="0">
                <a:solidFill>
                  <a:srgbClr val="724332"/>
                </a:solidFill>
              </a:rPr>
              <a:t> 5: </a:t>
            </a:r>
            <a:r>
              <a:rPr lang="en-US" sz="2200" b="0" i="0" dirty="0" err="1">
                <a:solidFill>
                  <a:srgbClr val="724332"/>
                </a:solidFill>
                <a:effectLst/>
                <a:latin typeface="+mj-lt"/>
              </a:rPr>
              <a:t>Động</a:t>
            </a:r>
            <a:r>
              <a:rPr lang="en-US" sz="2200" b="0" i="0" dirty="0">
                <a:solidFill>
                  <a:srgbClr val="724332"/>
                </a:solidFill>
                <a:effectLst/>
                <a:latin typeface="+mj-lt"/>
              </a:rPr>
              <a:t> </a:t>
            </a:r>
            <a:r>
              <a:rPr lang="en-US" sz="2200" b="0" i="0" dirty="0" err="1">
                <a:solidFill>
                  <a:srgbClr val="724332"/>
                </a:solidFill>
                <a:effectLst/>
                <a:latin typeface="+mj-lt"/>
              </a:rPr>
              <a:t>vật</a:t>
            </a:r>
            <a:r>
              <a:rPr lang="en-US" sz="2200" b="0" i="0" dirty="0">
                <a:solidFill>
                  <a:srgbClr val="724332"/>
                </a:solidFill>
                <a:effectLst/>
                <a:latin typeface="+mj-lt"/>
              </a:rPr>
              <a:t> </a:t>
            </a:r>
            <a:r>
              <a:rPr lang="en-US" sz="2200" b="0" i="0" dirty="0" err="1">
                <a:solidFill>
                  <a:srgbClr val="724332"/>
                </a:solidFill>
                <a:effectLst/>
                <a:latin typeface="+mj-lt"/>
              </a:rPr>
              <a:t>nào</a:t>
            </a:r>
            <a:r>
              <a:rPr lang="en-US" sz="2200" b="0" i="0" dirty="0">
                <a:solidFill>
                  <a:srgbClr val="724332"/>
                </a:solidFill>
                <a:effectLst/>
                <a:latin typeface="+mj-lt"/>
              </a:rPr>
              <a:t> </a:t>
            </a:r>
            <a:r>
              <a:rPr lang="en-US" sz="2200" b="0" i="0" dirty="0" err="1">
                <a:solidFill>
                  <a:srgbClr val="724332"/>
                </a:solidFill>
                <a:effectLst/>
                <a:latin typeface="+mj-lt"/>
              </a:rPr>
              <a:t>sau</a:t>
            </a:r>
            <a:r>
              <a:rPr lang="en-US" sz="2200" b="0" i="0" dirty="0">
                <a:solidFill>
                  <a:srgbClr val="724332"/>
                </a:solidFill>
                <a:effectLst/>
                <a:latin typeface="+mj-lt"/>
              </a:rPr>
              <a:t> </a:t>
            </a:r>
            <a:r>
              <a:rPr lang="en-US" sz="2200" b="0" i="0" dirty="0" err="1">
                <a:solidFill>
                  <a:srgbClr val="724332"/>
                </a:solidFill>
                <a:effectLst/>
                <a:latin typeface="+mj-lt"/>
              </a:rPr>
              <a:t>đây</a:t>
            </a:r>
            <a:r>
              <a:rPr lang="en-US" sz="2200" b="0" i="0" dirty="0">
                <a:solidFill>
                  <a:srgbClr val="724332"/>
                </a:solidFill>
                <a:effectLst/>
                <a:latin typeface="+mj-lt"/>
              </a:rPr>
              <a:t> </a:t>
            </a:r>
            <a:r>
              <a:rPr lang="en-US" sz="2200" b="0" i="0" dirty="0" err="1">
                <a:solidFill>
                  <a:srgbClr val="724332"/>
                </a:solidFill>
                <a:effectLst/>
                <a:latin typeface="+mj-lt"/>
              </a:rPr>
              <a:t>không</a:t>
            </a:r>
            <a:r>
              <a:rPr lang="en-US" sz="2200" b="0" i="0" dirty="0">
                <a:solidFill>
                  <a:srgbClr val="724332"/>
                </a:solidFill>
                <a:effectLst/>
                <a:latin typeface="+mj-lt"/>
              </a:rPr>
              <a:t> </a:t>
            </a:r>
            <a:r>
              <a:rPr lang="en-US" sz="2200" b="0" i="0" dirty="0" err="1">
                <a:solidFill>
                  <a:srgbClr val="724332"/>
                </a:solidFill>
                <a:effectLst/>
                <a:latin typeface="+mj-lt"/>
              </a:rPr>
              <a:t>nằm</a:t>
            </a:r>
            <a:r>
              <a:rPr lang="en-US" sz="2200" b="0" i="0" dirty="0">
                <a:solidFill>
                  <a:srgbClr val="724332"/>
                </a:solidFill>
                <a:effectLst/>
                <a:latin typeface="+mj-lt"/>
              </a:rPr>
              <a:t> </a:t>
            </a:r>
            <a:r>
              <a:rPr lang="en-US" sz="2200" b="0" i="0" dirty="0" err="1">
                <a:solidFill>
                  <a:srgbClr val="724332"/>
                </a:solidFill>
                <a:effectLst/>
                <a:latin typeface="+mj-lt"/>
              </a:rPr>
              <a:t>trong</a:t>
            </a:r>
            <a:r>
              <a:rPr lang="en-US" sz="2200" b="0" i="0" dirty="0">
                <a:solidFill>
                  <a:srgbClr val="724332"/>
                </a:solidFill>
                <a:effectLst/>
                <a:latin typeface="+mj-lt"/>
              </a:rPr>
              <a:t> </a:t>
            </a:r>
            <a:r>
              <a:rPr lang="en-US" sz="2200" b="0" i="0" dirty="0" err="1">
                <a:solidFill>
                  <a:srgbClr val="724332"/>
                </a:solidFill>
                <a:effectLst/>
                <a:latin typeface="+mj-lt"/>
              </a:rPr>
              <a:t>Sách</a:t>
            </a:r>
            <a:r>
              <a:rPr lang="en-US" sz="2200" b="0" i="0" dirty="0">
                <a:solidFill>
                  <a:srgbClr val="724332"/>
                </a:solidFill>
                <a:effectLst/>
                <a:latin typeface="+mj-lt"/>
              </a:rPr>
              <a:t> </a:t>
            </a:r>
            <a:r>
              <a:rPr lang="en-US" sz="2200" b="0" i="0" dirty="0" err="1">
                <a:solidFill>
                  <a:srgbClr val="724332"/>
                </a:solidFill>
                <a:effectLst/>
                <a:latin typeface="+mj-lt"/>
              </a:rPr>
              <a:t>Đỏ</a:t>
            </a:r>
            <a:r>
              <a:rPr lang="en-US" sz="2200" b="0" i="0" dirty="0">
                <a:solidFill>
                  <a:srgbClr val="724332"/>
                </a:solidFill>
                <a:effectLst/>
                <a:latin typeface="+mj-lt"/>
              </a:rPr>
              <a:t> </a:t>
            </a:r>
            <a:r>
              <a:rPr lang="en-US" sz="2200" b="0" i="0" dirty="0" err="1">
                <a:solidFill>
                  <a:srgbClr val="724332"/>
                </a:solidFill>
                <a:effectLst/>
                <a:latin typeface="+mj-lt"/>
              </a:rPr>
              <a:t>Việt</a:t>
            </a:r>
            <a:r>
              <a:rPr lang="en-US" sz="2200" b="0" i="0" dirty="0">
                <a:solidFill>
                  <a:srgbClr val="724332"/>
                </a:solidFill>
                <a:effectLst/>
                <a:latin typeface="+mj-lt"/>
              </a:rPr>
              <a:t> Nam?</a:t>
            </a:r>
            <a:endParaRPr lang="en-US" sz="2200" dirty="0">
              <a:solidFill>
                <a:srgbClr val="724332"/>
              </a:solidFill>
              <a:latin typeface="+mj-lt"/>
            </a:endParaRPr>
          </a:p>
        </p:txBody>
      </p:sp>
      <p:sp>
        <p:nvSpPr>
          <p:cNvPr id="7" name="Rectangle 6">
            <a:extLst>
              <a:ext uri="{FF2B5EF4-FFF2-40B4-BE49-F238E27FC236}">
                <a16:creationId xmlns:a16="http://schemas.microsoft.com/office/drawing/2014/main" id="{E33D4BFA-B4E4-4FA8-BA09-2E2489E5037F}"/>
              </a:ext>
            </a:extLst>
          </p:cNvPr>
          <p:cNvSpPr/>
          <p:nvPr/>
        </p:nvSpPr>
        <p:spPr>
          <a:xfrm>
            <a:off x="2074166" y="1844763"/>
            <a:ext cx="595424" cy="512426"/>
          </a:xfrm>
          <a:prstGeom prst="rect">
            <a:avLst/>
          </a:prstGeom>
          <a:solidFill>
            <a:srgbClr val="08535A"/>
          </a:solidFill>
          <a:ln w="28575">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A</a:t>
            </a:r>
          </a:p>
        </p:txBody>
      </p:sp>
      <p:sp>
        <p:nvSpPr>
          <p:cNvPr id="8" name="Rectangle 7">
            <a:extLst>
              <a:ext uri="{FF2B5EF4-FFF2-40B4-BE49-F238E27FC236}">
                <a16:creationId xmlns:a16="http://schemas.microsoft.com/office/drawing/2014/main" id="{7F815560-F2B8-410B-B5FC-A4E9E344D774}"/>
              </a:ext>
            </a:extLst>
          </p:cNvPr>
          <p:cNvSpPr/>
          <p:nvPr/>
        </p:nvSpPr>
        <p:spPr>
          <a:xfrm>
            <a:off x="2074166" y="2577568"/>
            <a:ext cx="595424" cy="512426"/>
          </a:xfrm>
          <a:prstGeom prst="rect">
            <a:avLst/>
          </a:prstGeom>
          <a:solidFill>
            <a:srgbClr val="08535A"/>
          </a:solidFill>
          <a:ln w="28575">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B</a:t>
            </a:r>
          </a:p>
        </p:txBody>
      </p:sp>
      <p:sp>
        <p:nvSpPr>
          <p:cNvPr id="11" name="Rectangle 10">
            <a:extLst>
              <a:ext uri="{FF2B5EF4-FFF2-40B4-BE49-F238E27FC236}">
                <a16:creationId xmlns:a16="http://schemas.microsoft.com/office/drawing/2014/main" id="{6205F74E-C139-4AC4-B4BE-6F30142897B4}"/>
              </a:ext>
            </a:extLst>
          </p:cNvPr>
          <p:cNvSpPr/>
          <p:nvPr/>
        </p:nvSpPr>
        <p:spPr>
          <a:xfrm>
            <a:off x="2074166" y="3276731"/>
            <a:ext cx="595424" cy="512426"/>
          </a:xfrm>
          <a:prstGeom prst="rect">
            <a:avLst/>
          </a:prstGeom>
          <a:solidFill>
            <a:srgbClr val="08535A"/>
          </a:solidFill>
          <a:ln w="28575">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C</a:t>
            </a:r>
          </a:p>
        </p:txBody>
      </p:sp>
      <p:sp>
        <p:nvSpPr>
          <p:cNvPr id="12" name="Rectangle 11">
            <a:extLst>
              <a:ext uri="{FF2B5EF4-FFF2-40B4-BE49-F238E27FC236}">
                <a16:creationId xmlns:a16="http://schemas.microsoft.com/office/drawing/2014/main" id="{02447D9F-E888-451F-B670-80D5248611DA}"/>
              </a:ext>
            </a:extLst>
          </p:cNvPr>
          <p:cNvSpPr/>
          <p:nvPr/>
        </p:nvSpPr>
        <p:spPr>
          <a:xfrm>
            <a:off x="2074166" y="4012270"/>
            <a:ext cx="595424" cy="512426"/>
          </a:xfrm>
          <a:prstGeom prst="rect">
            <a:avLst/>
          </a:prstGeom>
          <a:solidFill>
            <a:srgbClr val="08535A"/>
          </a:solidFill>
          <a:ln w="28575">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D</a:t>
            </a:r>
          </a:p>
        </p:txBody>
      </p:sp>
      <p:sp>
        <p:nvSpPr>
          <p:cNvPr id="13" name="Arrow: Pentagon 12">
            <a:extLst>
              <a:ext uri="{FF2B5EF4-FFF2-40B4-BE49-F238E27FC236}">
                <a16:creationId xmlns:a16="http://schemas.microsoft.com/office/drawing/2014/main" id="{CDE101EB-C50D-4245-90FB-B9DD5891EFC1}"/>
              </a:ext>
            </a:extLst>
          </p:cNvPr>
          <p:cNvSpPr/>
          <p:nvPr/>
        </p:nvSpPr>
        <p:spPr>
          <a:xfrm>
            <a:off x="2913745" y="2571750"/>
            <a:ext cx="4536922" cy="512426"/>
          </a:xfrm>
          <a:prstGeom prst="homePlate">
            <a:avLst/>
          </a:prstGeom>
          <a:solidFill>
            <a:srgbClr val="08535A"/>
          </a:solidFill>
          <a:ln w="28575">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t>Sóc</a:t>
            </a:r>
            <a:r>
              <a:rPr lang="en-US" sz="2200" dirty="0"/>
              <a:t> </a:t>
            </a:r>
            <a:r>
              <a:rPr lang="en-US" sz="2200" dirty="0" err="1"/>
              <a:t>đen</a:t>
            </a:r>
            <a:r>
              <a:rPr lang="en-US" sz="2200" dirty="0"/>
              <a:t> </a:t>
            </a:r>
            <a:r>
              <a:rPr lang="en-US" sz="2200" dirty="0" err="1"/>
              <a:t>Côn</a:t>
            </a:r>
            <a:r>
              <a:rPr lang="en-US" sz="2200" dirty="0"/>
              <a:t> </a:t>
            </a:r>
            <a:r>
              <a:rPr lang="en-US" sz="2200" dirty="0" err="1"/>
              <a:t>Đảo</a:t>
            </a:r>
            <a:endParaRPr lang="en-US" sz="2200" dirty="0">
              <a:solidFill>
                <a:schemeClr val="bg1"/>
              </a:solidFill>
            </a:endParaRPr>
          </a:p>
        </p:txBody>
      </p:sp>
      <p:sp>
        <p:nvSpPr>
          <p:cNvPr id="14" name="Arrow: Pentagon 13">
            <a:extLst>
              <a:ext uri="{FF2B5EF4-FFF2-40B4-BE49-F238E27FC236}">
                <a16:creationId xmlns:a16="http://schemas.microsoft.com/office/drawing/2014/main" id="{ECB3817A-E2AB-403C-A812-C3D8CBD5C843}"/>
              </a:ext>
            </a:extLst>
          </p:cNvPr>
          <p:cNvSpPr/>
          <p:nvPr/>
        </p:nvSpPr>
        <p:spPr>
          <a:xfrm>
            <a:off x="2913745" y="1845314"/>
            <a:ext cx="4536922" cy="512426"/>
          </a:xfrm>
          <a:prstGeom prst="homePlate">
            <a:avLst/>
          </a:prstGeom>
          <a:solidFill>
            <a:srgbClr val="08535A"/>
          </a:solidFill>
          <a:ln w="28575">
            <a:solidFill>
              <a:srgbClr val="0B07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t>Cá</a:t>
            </a:r>
            <a:r>
              <a:rPr lang="en-US" sz="2200" dirty="0"/>
              <a:t> </a:t>
            </a:r>
            <a:r>
              <a:rPr lang="en-US" sz="2200" dirty="0" err="1"/>
              <a:t>heo</a:t>
            </a:r>
            <a:endParaRPr lang="en-US" sz="2200" dirty="0">
              <a:solidFill>
                <a:schemeClr val="bg1"/>
              </a:solidFill>
            </a:endParaRPr>
          </a:p>
        </p:txBody>
      </p:sp>
      <p:sp>
        <p:nvSpPr>
          <p:cNvPr id="15" name="Arrow: Pentagon 14">
            <a:extLst>
              <a:ext uri="{FF2B5EF4-FFF2-40B4-BE49-F238E27FC236}">
                <a16:creationId xmlns:a16="http://schemas.microsoft.com/office/drawing/2014/main" id="{F987B4E9-D214-4229-B095-0BE2E43F5795}"/>
              </a:ext>
            </a:extLst>
          </p:cNvPr>
          <p:cNvSpPr/>
          <p:nvPr/>
        </p:nvSpPr>
        <p:spPr>
          <a:xfrm>
            <a:off x="2913744" y="3285834"/>
            <a:ext cx="4536923" cy="512426"/>
          </a:xfrm>
          <a:prstGeom prst="homePlate">
            <a:avLst/>
          </a:prstGeom>
          <a:solidFill>
            <a:srgbClr val="08535A"/>
          </a:solidFill>
          <a:ln w="28575">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t>Rắn</a:t>
            </a:r>
            <a:r>
              <a:rPr lang="en-US" sz="2200" dirty="0"/>
              <a:t> </a:t>
            </a:r>
            <a:r>
              <a:rPr lang="en-US" sz="2200" dirty="0" err="1"/>
              <a:t>lục</a:t>
            </a:r>
            <a:r>
              <a:rPr lang="en-US" sz="2200" dirty="0"/>
              <a:t> </a:t>
            </a:r>
            <a:r>
              <a:rPr lang="en-US" sz="2200" dirty="0" err="1"/>
              <a:t>mũi</a:t>
            </a:r>
            <a:r>
              <a:rPr lang="en-US" sz="2200" dirty="0"/>
              <a:t> </a:t>
            </a:r>
            <a:r>
              <a:rPr lang="en-US" sz="2200" dirty="0" err="1"/>
              <a:t>hếch</a:t>
            </a:r>
            <a:endParaRPr lang="en-US" sz="2200" dirty="0">
              <a:solidFill>
                <a:schemeClr val="bg1"/>
              </a:solidFill>
            </a:endParaRPr>
          </a:p>
        </p:txBody>
      </p:sp>
      <p:sp>
        <p:nvSpPr>
          <p:cNvPr id="16" name="Arrow: Pentagon 15">
            <a:extLst>
              <a:ext uri="{FF2B5EF4-FFF2-40B4-BE49-F238E27FC236}">
                <a16:creationId xmlns:a16="http://schemas.microsoft.com/office/drawing/2014/main" id="{71B5D6D9-F3A9-417E-BF3D-8837CA3AE6A4}"/>
              </a:ext>
            </a:extLst>
          </p:cNvPr>
          <p:cNvSpPr/>
          <p:nvPr/>
        </p:nvSpPr>
        <p:spPr>
          <a:xfrm>
            <a:off x="2913744" y="4012270"/>
            <a:ext cx="4536923" cy="512426"/>
          </a:xfrm>
          <a:prstGeom prst="homePlate">
            <a:avLst/>
          </a:prstGeom>
          <a:solidFill>
            <a:srgbClr val="08535A"/>
          </a:solidFill>
          <a:ln w="28575">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t>Gà</a:t>
            </a:r>
            <a:r>
              <a:rPr lang="en-US" sz="2200" dirty="0"/>
              <a:t> </a:t>
            </a:r>
            <a:r>
              <a:rPr lang="en-US" sz="2200" dirty="0" err="1"/>
              <a:t>lôi</a:t>
            </a:r>
            <a:r>
              <a:rPr lang="en-US" sz="2200" dirty="0"/>
              <a:t> lam </a:t>
            </a:r>
            <a:r>
              <a:rPr lang="en-US" sz="2200" dirty="0" err="1"/>
              <a:t>đuôi</a:t>
            </a:r>
            <a:r>
              <a:rPr lang="en-US" sz="2200" dirty="0"/>
              <a:t> </a:t>
            </a:r>
            <a:r>
              <a:rPr lang="en-US" sz="2200" dirty="0" err="1"/>
              <a:t>trắng</a:t>
            </a:r>
            <a:endParaRPr lang="en-US" sz="2200" dirty="0">
              <a:solidFill>
                <a:schemeClr val="bg1"/>
              </a:solidFill>
            </a:endParaRPr>
          </a:p>
        </p:txBody>
      </p:sp>
      <p:sp>
        <p:nvSpPr>
          <p:cNvPr id="17" name="Rectangle 16">
            <a:extLst>
              <a:ext uri="{FF2B5EF4-FFF2-40B4-BE49-F238E27FC236}">
                <a16:creationId xmlns:a16="http://schemas.microsoft.com/office/drawing/2014/main" id="{E67EF6C8-A410-433B-960B-76AA590E26E8}"/>
              </a:ext>
            </a:extLst>
          </p:cNvPr>
          <p:cNvSpPr/>
          <p:nvPr/>
        </p:nvSpPr>
        <p:spPr>
          <a:xfrm>
            <a:off x="2074166" y="1842029"/>
            <a:ext cx="603136" cy="512426"/>
          </a:xfrm>
          <a:prstGeom prst="rect">
            <a:avLst/>
          </a:prstGeom>
          <a:solidFill>
            <a:schemeClr val="bg1"/>
          </a:solidFill>
          <a:ln w="28575">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08535A"/>
                </a:solidFill>
              </a:rPr>
              <a:t>A</a:t>
            </a:r>
          </a:p>
        </p:txBody>
      </p:sp>
    </p:spTree>
    <p:extLst>
      <p:ext uri="{BB962C8B-B14F-4D97-AF65-F5344CB8AC3E}">
        <p14:creationId xmlns:p14="http://schemas.microsoft.com/office/powerpoint/2010/main" val="3859077576"/>
      </p:ext>
    </p:extLst>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300"/>
                                        <p:tgtEl>
                                          <p:spTgt spid="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3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300"/>
                                        <p:tgtEl>
                                          <p:spTgt spid="8"/>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3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300"/>
                                        <p:tgtEl>
                                          <p:spTgt spid="11"/>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3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300"/>
                                        <p:tgtEl>
                                          <p:spTgt spid="12"/>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3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3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11" grpId="0" animBg="1"/>
      <p:bldP spid="12" grpId="0" animBg="1"/>
      <p:bldP spid="13" grpId="0" animBg="1"/>
      <p:bldP spid="14" grpId="0" animBg="1"/>
      <p:bldP spid="15" grpId="0" animBg="1"/>
      <p:bldP spid="16"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1D78619-58D6-4054-8D95-2778E917A4CF}"/>
              </a:ext>
            </a:extLst>
          </p:cNvPr>
          <p:cNvSpPr/>
          <p:nvPr/>
        </p:nvSpPr>
        <p:spPr>
          <a:xfrm>
            <a:off x="1105786" y="2092019"/>
            <a:ext cx="6719777" cy="582097"/>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30480" marR="30480" algn="ctr">
              <a:lnSpc>
                <a:spcPct val="135000"/>
              </a:lnSpc>
              <a:spcBef>
                <a:spcPts val="600"/>
              </a:spcBef>
              <a:spcAft>
                <a:spcPts val="600"/>
              </a:spcAft>
            </a:pPr>
            <a:r>
              <a:rPr lang="vi-VN" sz="2200" dirty="0">
                <a:effectLst/>
                <a:ea typeface="Times New Roman" panose="02020603050405020304" pitchFamily="18" charset="0"/>
              </a:rPr>
              <a:t> </a:t>
            </a:r>
            <a:r>
              <a:rPr lang="en-US" sz="2200" dirty="0" err="1"/>
              <a:t>Vì</a:t>
            </a:r>
            <a:r>
              <a:rPr lang="en-US" sz="2200" dirty="0"/>
              <a:t> </a:t>
            </a:r>
            <a:r>
              <a:rPr lang="en-US" sz="2200" dirty="0" err="1"/>
              <a:t>mỗi</a:t>
            </a:r>
            <a:r>
              <a:rPr lang="en-US" sz="2200" dirty="0"/>
              <a:t> </a:t>
            </a:r>
            <a:r>
              <a:rPr lang="en-US" sz="2200" dirty="0" err="1"/>
              <a:t>loài</a:t>
            </a:r>
            <a:r>
              <a:rPr lang="en-US" sz="2200" dirty="0"/>
              <a:t> </a:t>
            </a:r>
            <a:r>
              <a:rPr lang="en-US" sz="2200" dirty="0" err="1"/>
              <a:t>rắn</a:t>
            </a:r>
            <a:r>
              <a:rPr lang="en-US" sz="2200" dirty="0"/>
              <a:t> </a:t>
            </a:r>
            <a:r>
              <a:rPr lang="en-US" sz="2200" dirty="0" err="1"/>
              <a:t>sống</a:t>
            </a:r>
            <a:r>
              <a:rPr lang="en-US" sz="2200" dirty="0"/>
              <a:t> </a:t>
            </a:r>
            <a:r>
              <a:rPr lang="en-US" sz="2200" dirty="0" err="1"/>
              <a:t>trong</a:t>
            </a:r>
            <a:r>
              <a:rPr lang="en-US" sz="2200" dirty="0"/>
              <a:t> </a:t>
            </a:r>
            <a:r>
              <a:rPr lang="en-US" sz="2200" dirty="0" err="1"/>
              <a:t>một</a:t>
            </a:r>
            <a:r>
              <a:rPr lang="en-US" sz="2200" dirty="0"/>
              <a:t> </a:t>
            </a:r>
            <a:r>
              <a:rPr lang="en-US" sz="2200" dirty="0" err="1"/>
              <a:t>điều</a:t>
            </a:r>
            <a:r>
              <a:rPr lang="en-US" sz="2200" dirty="0"/>
              <a:t> </a:t>
            </a:r>
            <a:r>
              <a:rPr lang="en-US" sz="2200" dirty="0" err="1"/>
              <a:t>kiện</a:t>
            </a:r>
            <a:r>
              <a:rPr lang="en-US" sz="2200" dirty="0"/>
              <a:t> </a:t>
            </a:r>
            <a:r>
              <a:rPr lang="en-US" sz="2200" dirty="0" err="1"/>
              <a:t>khác</a:t>
            </a:r>
            <a:r>
              <a:rPr lang="en-US" sz="2200" dirty="0"/>
              <a:t> </a:t>
            </a:r>
            <a:r>
              <a:rPr lang="en-US" sz="2200" dirty="0" err="1"/>
              <a:t>nhau</a:t>
            </a:r>
            <a:endParaRPr lang="en-US" sz="2200" dirty="0">
              <a:effectLst/>
              <a:latin typeface="Times New Roman" panose="02020603050405020304" pitchFamily="18" charset="0"/>
              <a:ea typeface="Times New Roman" panose="02020603050405020304" pitchFamily="18" charset="0"/>
            </a:endParaRPr>
          </a:p>
        </p:txBody>
      </p:sp>
      <p:sp>
        <p:nvSpPr>
          <p:cNvPr id="4" name="Rectangle: Rounded Corners 3">
            <a:extLst>
              <a:ext uri="{FF2B5EF4-FFF2-40B4-BE49-F238E27FC236}">
                <a16:creationId xmlns:a16="http://schemas.microsoft.com/office/drawing/2014/main" id="{21AA1826-DEC5-4B95-A862-4A30AB1AA5C5}"/>
              </a:ext>
            </a:extLst>
          </p:cNvPr>
          <p:cNvSpPr/>
          <p:nvPr/>
        </p:nvSpPr>
        <p:spPr>
          <a:xfrm>
            <a:off x="1105787" y="2849981"/>
            <a:ext cx="6719776" cy="582097"/>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30480" marR="30480" algn="ctr">
              <a:lnSpc>
                <a:spcPct val="135000"/>
              </a:lnSpc>
              <a:spcBef>
                <a:spcPts val="600"/>
              </a:spcBef>
              <a:spcAft>
                <a:spcPts val="600"/>
              </a:spcAft>
            </a:pPr>
            <a:r>
              <a:rPr lang="vi-VN" sz="2200" dirty="0">
                <a:effectLst/>
                <a:ea typeface="Times New Roman" panose="02020603050405020304" pitchFamily="18" charset="0"/>
              </a:rPr>
              <a:t> </a:t>
            </a:r>
            <a:r>
              <a:rPr lang="en-US" sz="2200" dirty="0" err="1"/>
              <a:t>Vì</a:t>
            </a:r>
            <a:r>
              <a:rPr lang="en-US" sz="2200" dirty="0"/>
              <a:t> </a:t>
            </a:r>
            <a:r>
              <a:rPr lang="en-US" sz="2200" dirty="0" err="1"/>
              <a:t>mỗi</a:t>
            </a:r>
            <a:r>
              <a:rPr lang="en-US" sz="2200" dirty="0"/>
              <a:t> </a:t>
            </a:r>
            <a:r>
              <a:rPr lang="en-US" sz="2200" dirty="0" err="1"/>
              <a:t>loài</a:t>
            </a:r>
            <a:r>
              <a:rPr lang="en-US" sz="2200" dirty="0"/>
              <a:t> </a:t>
            </a:r>
            <a:r>
              <a:rPr lang="en-US" sz="2200" dirty="0" err="1"/>
              <a:t>rắn</a:t>
            </a:r>
            <a:r>
              <a:rPr lang="en-US" sz="2200" dirty="0"/>
              <a:t> </a:t>
            </a:r>
            <a:r>
              <a:rPr lang="en-US" sz="2200" dirty="0" err="1"/>
              <a:t>có</a:t>
            </a:r>
            <a:r>
              <a:rPr lang="en-US" sz="2200" dirty="0"/>
              <a:t> </a:t>
            </a:r>
            <a:r>
              <a:rPr lang="en-US" sz="2200" dirty="0" err="1"/>
              <a:t>nguồn</a:t>
            </a:r>
            <a:r>
              <a:rPr lang="en-US" sz="2200" dirty="0"/>
              <a:t> </a:t>
            </a:r>
            <a:r>
              <a:rPr lang="en-US" sz="2200" dirty="0" err="1"/>
              <a:t>sống</a:t>
            </a:r>
            <a:r>
              <a:rPr lang="en-US" sz="2200" dirty="0"/>
              <a:t> </a:t>
            </a:r>
            <a:r>
              <a:rPr lang="en-US" sz="2200" dirty="0" err="1"/>
              <a:t>nhất</a:t>
            </a:r>
            <a:r>
              <a:rPr lang="en-US" sz="2200" dirty="0"/>
              <a:t> </a:t>
            </a:r>
            <a:r>
              <a:rPr lang="en-US" sz="2200" dirty="0" err="1"/>
              <a:t>định</a:t>
            </a:r>
            <a:r>
              <a:rPr lang="en-US" sz="2200" dirty="0"/>
              <a:t> </a:t>
            </a:r>
            <a:r>
              <a:rPr lang="en-US" sz="2200" dirty="0" err="1"/>
              <a:t>khác</a:t>
            </a:r>
            <a:r>
              <a:rPr lang="en-US" sz="2200" dirty="0"/>
              <a:t> </a:t>
            </a:r>
            <a:r>
              <a:rPr lang="en-US" sz="2200" dirty="0" err="1"/>
              <a:t>nhau</a:t>
            </a:r>
            <a:endParaRPr lang="en-US" sz="2200" dirty="0">
              <a:effectLst/>
              <a:latin typeface="Times New Roman" panose="02020603050405020304" pitchFamily="18" charset="0"/>
              <a:ea typeface="Times New Roman" panose="02020603050405020304" pitchFamily="18" charset="0"/>
            </a:endParaRPr>
          </a:p>
        </p:txBody>
      </p:sp>
      <p:sp>
        <p:nvSpPr>
          <p:cNvPr id="5" name="Rectangle: Rounded Corners 4">
            <a:extLst>
              <a:ext uri="{FF2B5EF4-FFF2-40B4-BE49-F238E27FC236}">
                <a16:creationId xmlns:a16="http://schemas.microsoft.com/office/drawing/2014/main" id="{AADD08C3-8C3A-42FF-AF6F-15C129E997CF}"/>
              </a:ext>
            </a:extLst>
          </p:cNvPr>
          <p:cNvSpPr/>
          <p:nvPr/>
        </p:nvSpPr>
        <p:spPr>
          <a:xfrm>
            <a:off x="1105787" y="4365905"/>
            <a:ext cx="6719776" cy="582097"/>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30480" marR="30480" algn="ctr">
              <a:lnSpc>
                <a:spcPct val="135000"/>
              </a:lnSpc>
              <a:spcBef>
                <a:spcPts val="600"/>
              </a:spcBef>
              <a:spcAft>
                <a:spcPts val="600"/>
              </a:spcAft>
            </a:pPr>
            <a:r>
              <a:rPr lang="vi-VN" sz="2200" dirty="0">
                <a:effectLst/>
                <a:ea typeface="Times New Roman" panose="02020603050405020304" pitchFamily="18" charset="0"/>
              </a:rPr>
              <a:t> </a:t>
            </a:r>
            <a:r>
              <a:rPr lang="pt-BR" sz="2200" dirty="0"/>
              <a:t>Cả 3 phương án trên đều đúng</a:t>
            </a:r>
            <a:endParaRPr lang="en-US" sz="2200" dirty="0">
              <a:effectLst/>
              <a:ea typeface="Times New Roman" panose="02020603050405020304" pitchFamily="18" charset="0"/>
            </a:endParaRPr>
          </a:p>
        </p:txBody>
      </p:sp>
      <p:sp>
        <p:nvSpPr>
          <p:cNvPr id="6" name="Rectangle: Rounded Corners 5">
            <a:extLst>
              <a:ext uri="{FF2B5EF4-FFF2-40B4-BE49-F238E27FC236}">
                <a16:creationId xmlns:a16="http://schemas.microsoft.com/office/drawing/2014/main" id="{81840E01-9EDF-4B23-87EE-68545FC5C697}"/>
              </a:ext>
            </a:extLst>
          </p:cNvPr>
          <p:cNvSpPr/>
          <p:nvPr/>
        </p:nvSpPr>
        <p:spPr>
          <a:xfrm>
            <a:off x="1105787" y="3607943"/>
            <a:ext cx="6719776" cy="582097"/>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30480" marR="30480" algn="ctr">
              <a:lnSpc>
                <a:spcPct val="135000"/>
              </a:lnSpc>
              <a:spcBef>
                <a:spcPts val="600"/>
              </a:spcBef>
              <a:spcAft>
                <a:spcPts val="600"/>
              </a:spcAft>
            </a:pPr>
            <a:r>
              <a:rPr lang="vi-VN" sz="2200" dirty="0">
                <a:effectLst/>
                <a:ea typeface="Times New Roman" panose="02020603050405020304" pitchFamily="18" charset="0"/>
              </a:rPr>
              <a:t> </a:t>
            </a:r>
            <a:r>
              <a:rPr lang="en-US" sz="2200" dirty="0" err="1"/>
              <a:t>Vì</a:t>
            </a:r>
            <a:r>
              <a:rPr lang="en-US" sz="2200" dirty="0"/>
              <a:t> </a:t>
            </a:r>
            <a:r>
              <a:rPr lang="en-US" sz="2200" dirty="0" err="1"/>
              <a:t>mỗi</a:t>
            </a:r>
            <a:r>
              <a:rPr lang="en-US" sz="2200" dirty="0"/>
              <a:t> </a:t>
            </a:r>
            <a:r>
              <a:rPr lang="en-US" sz="2200" dirty="0" err="1"/>
              <a:t>loài</a:t>
            </a:r>
            <a:r>
              <a:rPr lang="en-US" sz="2200" dirty="0"/>
              <a:t> </a:t>
            </a:r>
            <a:r>
              <a:rPr lang="en-US" sz="2200" dirty="0" err="1"/>
              <a:t>rắn</a:t>
            </a:r>
            <a:r>
              <a:rPr lang="en-US" sz="2200" dirty="0"/>
              <a:t> </a:t>
            </a:r>
            <a:r>
              <a:rPr lang="en-US" sz="2200" dirty="0" err="1"/>
              <a:t>có</a:t>
            </a:r>
            <a:r>
              <a:rPr lang="en-US" sz="2200" dirty="0"/>
              <a:t> </a:t>
            </a:r>
            <a:r>
              <a:rPr lang="en-US" sz="2200" dirty="0" err="1"/>
              <a:t>tập</a:t>
            </a:r>
            <a:r>
              <a:rPr lang="en-US" sz="2200" dirty="0"/>
              <a:t> </a:t>
            </a:r>
            <a:r>
              <a:rPr lang="en-US" sz="2200" dirty="0" err="1"/>
              <a:t>tính</a:t>
            </a:r>
            <a:r>
              <a:rPr lang="en-US" sz="2200" dirty="0"/>
              <a:t> </a:t>
            </a:r>
            <a:r>
              <a:rPr lang="en-US" sz="2200" dirty="0" err="1"/>
              <a:t>hoạt</a:t>
            </a:r>
            <a:r>
              <a:rPr lang="en-US" sz="2200" dirty="0"/>
              <a:t> </a:t>
            </a:r>
            <a:r>
              <a:rPr lang="en-US" sz="2200" dirty="0" err="1"/>
              <a:t>động</a:t>
            </a:r>
            <a:r>
              <a:rPr lang="en-US" sz="2200" dirty="0"/>
              <a:t> </a:t>
            </a:r>
            <a:r>
              <a:rPr lang="en-US" sz="2200" dirty="0" err="1"/>
              <a:t>khác</a:t>
            </a:r>
            <a:r>
              <a:rPr lang="en-US" sz="2200" dirty="0"/>
              <a:t> </a:t>
            </a:r>
            <a:r>
              <a:rPr lang="en-US" sz="2200" dirty="0" err="1"/>
              <a:t>nhau</a:t>
            </a:r>
            <a:endParaRPr lang="en-US" sz="2200" dirty="0">
              <a:effectLst/>
              <a:ea typeface="Times New Roman" panose="02020603050405020304" pitchFamily="18" charset="0"/>
            </a:endParaRPr>
          </a:p>
        </p:txBody>
      </p:sp>
      <p:sp>
        <p:nvSpPr>
          <p:cNvPr id="7" name="Rectangle: Rounded Corners 6">
            <a:extLst>
              <a:ext uri="{FF2B5EF4-FFF2-40B4-BE49-F238E27FC236}">
                <a16:creationId xmlns:a16="http://schemas.microsoft.com/office/drawing/2014/main" id="{5E9D99C5-CAA6-4BE1-85D5-291E52B163AD}"/>
              </a:ext>
            </a:extLst>
          </p:cNvPr>
          <p:cNvSpPr/>
          <p:nvPr/>
        </p:nvSpPr>
        <p:spPr>
          <a:xfrm>
            <a:off x="1105786" y="4365904"/>
            <a:ext cx="6719776" cy="582097"/>
          </a:xfrm>
          <a:prstGeom prst="roundRect">
            <a:avLst/>
          </a:prstGeom>
          <a:solidFill>
            <a:schemeClr val="bg1"/>
          </a:solidFill>
          <a:ln w="28575">
            <a:solidFill>
              <a:schemeClr val="tx2">
                <a:lumMod val="1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30480" marR="30480" algn="ctr">
              <a:lnSpc>
                <a:spcPct val="135000"/>
              </a:lnSpc>
              <a:spcBef>
                <a:spcPts val="600"/>
              </a:spcBef>
              <a:spcAft>
                <a:spcPts val="600"/>
              </a:spcAft>
            </a:pPr>
            <a:r>
              <a:rPr lang="pt-BR" sz="2200" dirty="0">
                <a:solidFill>
                  <a:srgbClr val="724332"/>
                </a:solidFill>
              </a:rPr>
              <a:t>Cả 3 phương án trên đều đúng</a:t>
            </a:r>
            <a:endParaRPr lang="en-US" sz="2200" dirty="0">
              <a:solidFill>
                <a:srgbClr val="724332"/>
              </a:solidFill>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29E5EE8A-E562-46D3-993A-76F9ADE532DA}"/>
              </a:ext>
            </a:extLst>
          </p:cNvPr>
          <p:cNvSpPr txBox="1"/>
          <p:nvPr/>
        </p:nvSpPr>
        <p:spPr>
          <a:xfrm>
            <a:off x="414910" y="882254"/>
            <a:ext cx="8314179" cy="1045223"/>
          </a:xfrm>
          <a:prstGeom prst="rect">
            <a:avLst/>
          </a:prstGeom>
          <a:noFill/>
        </p:spPr>
        <p:txBody>
          <a:bodyPr wrap="square" rtlCol="0">
            <a:spAutoFit/>
          </a:bodyPr>
          <a:lstStyle/>
          <a:p>
            <a:pPr>
              <a:lnSpc>
                <a:spcPct val="150000"/>
              </a:lnSpc>
            </a:pPr>
            <a:r>
              <a:rPr lang="en-US" sz="2200" dirty="0" err="1">
                <a:solidFill>
                  <a:srgbClr val="724332"/>
                </a:solidFill>
              </a:rPr>
              <a:t>Câu</a:t>
            </a:r>
            <a:r>
              <a:rPr lang="en-US" sz="2200" dirty="0">
                <a:solidFill>
                  <a:srgbClr val="724332"/>
                </a:solidFill>
              </a:rPr>
              <a:t> 6: </a:t>
            </a:r>
            <a:r>
              <a:rPr lang="en-US" sz="2200" b="0" i="0" dirty="0" err="1">
                <a:solidFill>
                  <a:srgbClr val="724332"/>
                </a:solidFill>
                <a:effectLst/>
                <a:latin typeface="+mj-lt"/>
              </a:rPr>
              <a:t>Tại</a:t>
            </a:r>
            <a:r>
              <a:rPr lang="en-US" sz="2200" b="0" i="0" dirty="0">
                <a:solidFill>
                  <a:srgbClr val="724332"/>
                </a:solidFill>
                <a:effectLst/>
                <a:latin typeface="+mj-lt"/>
              </a:rPr>
              <a:t> </a:t>
            </a:r>
            <a:r>
              <a:rPr lang="en-US" sz="2200" b="0" i="0" dirty="0" err="1">
                <a:solidFill>
                  <a:srgbClr val="724332"/>
                </a:solidFill>
                <a:effectLst/>
                <a:latin typeface="+mj-lt"/>
              </a:rPr>
              <a:t>sao</a:t>
            </a:r>
            <a:r>
              <a:rPr lang="en-US" sz="2200" b="0" i="0" dirty="0">
                <a:solidFill>
                  <a:srgbClr val="724332"/>
                </a:solidFill>
                <a:effectLst/>
                <a:latin typeface="+mj-lt"/>
              </a:rPr>
              <a:t> </a:t>
            </a:r>
            <a:r>
              <a:rPr lang="en-US" sz="2200" b="0" i="0" dirty="0" err="1">
                <a:solidFill>
                  <a:srgbClr val="724332"/>
                </a:solidFill>
                <a:effectLst/>
                <a:latin typeface="+mj-lt"/>
              </a:rPr>
              <a:t>trên</a:t>
            </a:r>
            <a:r>
              <a:rPr lang="en-US" sz="2200" b="0" i="0" dirty="0">
                <a:solidFill>
                  <a:srgbClr val="724332"/>
                </a:solidFill>
                <a:effectLst/>
                <a:latin typeface="+mj-lt"/>
              </a:rPr>
              <a:t> </a:t>
            </a:r>
            <a:r>
              <a:rPr lang="en-US" sz="2200" b="0" i="0" dirty="0" err="1">
                <a:solidFill>
                  <a:srgbClr val="724332"/>
                </a:solidFill>
                <a:effectLst/>
                <a:latin typeface="+mj-lt"/>
              </a:rPr>
              <a:t>đồng</a:t>
            </a:r>
            <a:r>
              <a:rPr lang="en-US" sz="2200" b="0" i="0" dirty="0">
                <a:solidFill>
                  <a:srgbClr val="724332"/>
                </a:solidFill>
                <a:effectLst/>
                <a:latin typeface="+mj-lt"/>
              </a:rPr>
              <a:t> </a:t>
            </a:r>
            <a:r>
              <a:rPr lang="en-US" sz="2200" b="0" i="0" dirty="0" err="1">
                <a:solidFill>
                  <a:srgbClr val="724332"/>
                </a:solidFill>
                <a:effectLst/>
                <a:latin typeface="+mj-lt"/>
              </a:rPr>
              <a:t>ruộng</a:t>
            </a:r>
            <a:r>
              <a:rPr lang="en-US" sz="2200" b="0" i="0" dirty="0">
                <a:solidFill>
                  <a:srgbClr val="724332"/>
                </a:solidFill>
                <a:effectLst/>
                <a:latin typeface="+mj-lt"/>
              </a:rPr>
              <a:t> ở </a:t>
            </a:r>
            <a:r>
              <a:rPr lang="en-US" sz="2200" b="0" i="0" dirty="0" err="1">
                <a:solidFill>
                  <a:srgbClr val="724332"/>
                </a:solidFill>
                <a:effectLst/>
                <a:latin typeface="+mj-lt"/>
              </a:rPr>
              <a:t>đồng</a:t>
            </a:r>
            <a:r>
              <a:rPr lang="en-US" sz="2200" b="0" i="0" dirty="0">
                <a:solidFill>
                  <a:srgbClr val="724332"/>
                </a:solidFill>
                <a:effectLst/>
                <a:latin typeface="+mj-lt"/>
              </a:rPr>
              <a:t> </a:t>
            </a:r>
            <a:r>
              <a:rPr lang="en-US" sz="2200" b="0" i="0" dirty="0" err="1">
                <a:solidFill>
                  <a:srgbClr val="724332"/>
                </a:solidFill>
                <a:effectLst/>
                <a:latin typeface="+mj-lt"/>
              </a:rPr>
              <a:t>bằng</a:t>
            </a:r>
            <a:r>
              <a:rPr lang="en-US" sz="2200" b="0" i="0" dirty="0">
                <a:solidFill>
                  <a:srgbClr val="724332"/>
                </a:solidFill>
                <a:effectLst/>
                <a:latin typeface="+mj-lt"/>
              </a:rPr>
              <a:t> </a:t>
            </a:r>
            <a:r>
              <a:rPr lang="en-US" sz="2200" b="0" i="0" dirty="0" err="1">
                <a:solidFill>
                  <a:srgbClr val="724332"/>
                </a:solidFill>
                <a:effectLst/>
                <a:latin typeface="+mj-lt"/>
              </a:rPr>
              <a:t>miền</a:t>
            </a:r>
            <a:r>
              <a:rPr lang="en-US" sz="2200" b="0" i="0" dirty="0">
                <a:solidFill>
                  <a:srgbClr val="724332"/>
                </a:solidFill>
                <a:effectLst/>
                <a:latin typeface="+mj-lt"/>
              </a:rPr>
              <a:t> </a:t>
            </a:r>
            <a:r>
              <a:rPr lang="en-US" sz="2200" b="0" i="0" dirty="0" err="1">
                <a:solidFill>
                  <a:srgbClr val="724332"/>
                </a:solidFill>
                <a:effectLst/>
                <a:latin typeface="+mj-lt"/>
              </a:rPr>
              <a:t>Bắc</a:t>
            </a:r>
            <a:r>
              <a:rPr lang="en-US" sz="2200" b="0" i="0" dirty="0">
                <a:solidFill>
                  <a:srgbClr val="724332"/>
                </a:solidFill>
                <a:effectLst/>
                <a:latin typeface="+mj-lt"/>
              </a:rPr>
              <a:t> </a:t>
            </a:r>
            <a:r>
              <a:rPr lang="en-US" sz="2200" b="0" i="0" dirty="0" err="1">
                <a:solidFill>
                  <a:srgbClr val="724332"/>
                </a:solidFill>
                <a:effectLst/>
                <a:latin typeface="+mj-lt"/>
              </a:rPr>
              <a:t>Việt</a:t>
            </a:r>
            <a:r>
              <a:rPr lang="en-US" sz="2200" b="0" i="0" dirty="0">
                <a:solidFill>
                  <a:srgbClr val="724332"/>
                </a:solidFill>
                <a:effectLst/>
                <a:latin typeface="+mj-lt"/>
              </a:rPr>
              <a:t> Nam </a:t>
            </a:r>
            <a:r>
              <a:rPr lang="en-US" sz="2200" b="0" i="0" dirty="0" err="1">
                <a:solidFill>
                  <a:srgbClr val="724332"/>
                </a:solidFill>
                <a:effectLst/>
                <a:latin typeface="+mj-lt"/>
              </a:rPr>
              <a:t>có</a:t>
            </a:r>
            <a:r>
              <a:rPr lang="en-US" sz="2200" b="0" i="0" dirty="0">
                <a:solidFill>
                  <a:srgbClr val="724332"/>
                </a:solidFill>
                <a:effectLst/>
                <a:latin typeface="+mj-lt"/>
              </a:rPr>
              <a:t> </a:t>
            </a:r>
            <a:r>
              <a:rPr lang="en-US" sz="2200" b="0" i="0" dirty="0" err="1">
                <a:solidFill>
                  <a:srgbClr val="724332"/>
                </a:solidFill>
                <a:effectLst/>
                <a:latin typeface="+mj-lt"/>
              </a:rPr>
              <a:t>đến</a:t>
            </a:r>
            <a:r>
              <a:rPr lang="en-US" sz="2200" b="0" i="0" dirty="0">
                <a:solidFill>
                  <a:srgbClr val="724332"/>
                </a:solidFill>
                <a:effectLst/>
                <a:latin typeface="+mj-lt"/>
              </a:rPr>
              <a:t> 7 </a:t>
            </a:r>
            <a:r>
              <a:rPr lang="en-US" sz="2200" b="0" i="0" dirty="0" err="1">
                <a:solidFill>
                  <a:srgbClr val="724332"/>
                </a:solidFill>
                <a:effectLst/>
                <a:latin typeface="+mj-lt"/>
              </a:rPr>
              <a:t>loài</a:t>
            </a:r>
            <a:r>
              <a:rPr lang="en-US" sz="2200" b="0" i="0" dirty="0">
                <a:solidFill>
                  <a:srgbClr val="724332"/>
                </a:solidFill>
                <a:effectLst/>
                <a:latin typeface="+mj-lt"/>
              </a:rPr>
              <a:t> </a:t>
            </a:r>
            <a:r>
              <a:rPr lang="en-US" sz="2200" b="0" i="0" dirty="0" err="1">
                <a:solidFill>
                  <a:srgbClr val="724332"/>
                </a:solidFill>
                <a:effectLst/>
                <a:latin typeface="+mj-lt"/>
              </a:rPr>
              <a:t>rắn</a:t>
            </a:r>
            <a:r>
              <a:rPr lang="en-US" sz="2200" b="0" i="0" dirty="0">
                <a:solidFill>
                  <a:srgbClr val="724332"/>
                </a:solidFill>
                <a:effectLst/>
                <a:latin typeface="+mj-lt"/>
              </a:rPr>
              <a:t> </a:t>
            </a:r>
            <a:r>
              <a:rPr lang="en-US" sz="2200" b="0" i="0" dirty="0" err="1">
                <a:solidFill>
                  <a:srgbClr val="724332"/>
                </a:solidFill>
                <a:effectLst/>
                <a:latin typeface="+mj-lt"/>
              </a:rPr>
              <a:t>sống</a:t>
            </a:r>
            <a:r>
              <a:rPr lang="en-US" sz="2200" b="0" i="0" dirty="0">
                <a:solidFill>
                  <a:srgbClr val="724332"/>
                </a:solidFill>
                <a:effectLst/>
                <a:latin typeface="+mj-lt"/>
              </a:rPr>
              <a:t> </a:t>
            </a:r>
            <a:r>
              <a:rPr lang="en-US" sz="2200" b="0" i="0" dirty="0" err="1">
                <a:solidFill>
                  <a:srgbClr val="724332"/>
                </a:solidFill>
                <a:effectLst/>
                <a:latin typeface="+mj-lt"/>
              </a:rPr>
              <a:t>chung</a:t>
            </a:r>
            <a:r>
              <a:rPr lang="en-US" sz="2200" b="0" i="0" dirty="0">
                <a:solidFill>
                  <a:srgbClr val="724332"/>
                </a:solidFill>
                <a:effectLst/>
                <a:latin typeface="+mj-lt"/>
              </a:rPr>
              <a:t> </a:t>
            </a:r>
            <a:r>
              <a:rPr lang="en-US" sz="2200" b="0" i="0" dirty="0" err="1">
                <a:solidFill>
                  <a:srgbClr val="724332"/>
                </a:solidFill>
                <a:effectLst/>
                <a:latin typeface="+mj-lt"/>
              </a:rPr>
              <a:t>mà</a:t>
            </a:r>
            <a:r>
              <a:rPr lang="en-US" sz="2200" b="0" i="0" dirty="0">
                <a:solidFill>
                  <a:srgbClr val="724332"/>
                </a:solidFill>
                <a:effectLst/>
                <a:latin typeface="+mj-lt"/>
              </a:rPr>
              <a:t> </a:t>
            </a:r>
            <a:r>
              <a:rPr lang="en-US" sz="2200" b="0" i="0" dirty="0" err="1">
                <a:solidFill>
                  <a:srgbClr val="724332"/>
                </a:solidFill>
                <a:effectLst/>
                <a:latin typeface="+mj-lt"/>
              </a:rPr>
              <a:t>không</a:t>
            </a:r>
            <a:r>
              <a:rPr lang="en-US" sz="2200" b="0" i="0" dirty="0">
                <a:solidFill>
                  <a:srgbClr val="724332"/>
                </a:solidFill>
                <a:effectLst/>
                <a:latin typeface="+mj-lt"/>
              </a:rPr>
              <a:t> </a:t>
            </a:r>
            <a:r>
              <a:rPr lang="en-US" sz="2200" b="0" i="0" dirty="0" err="1">
                <a:solidFill>
                  <a:srgbClr val="724332"/>
                </a:solidFill>
                <a:effectLst/>
                <a:latin typeface="+mj-lt"/>
              </a:rPr>
              <a:t>cạnh</a:t>
            </a:r>
            <a:r>
              <a:rPr lang="en-US" sz="2200" b="0" i="0" dirty="0">
                <a:solidFill>
                  <a:srgbClr val="724332"/>
                </a:solidFill>
                <a:effectLst/>
                <a:latin typeface="+mj-lt"/>
              </a:rPr>
              <a:t> </a:t>
            </a:r>
            <a:r>
              <a:rPr lang="en-US" sz="2200" b="0" i="0" dirty="0" err="1">
                <a:solidFill>
                  <a:srgbClr val="724332"/>
                </a:solidFill>
                <a:effectLst/>
                <a:latin typeface="+mj-lt"/>
              </a:rPr>
              <a:t>tranh</a:t>
            </a:r>
            <a:r>
              <a:rPr lang="en-US" sz="2200" b="0" i="0" dirty="0">
                <a:solidFill>
                  <a:srgbClr val="724332"/>
                </a:solidFill>
                <a:effectLst/>
                <a:latin typeface="+mj-lt"/>
              </a:rPr>
              <a:t> </a:t>
            </a:r>
            <a:r>
              <a:rPr lang="en-US" sz="2200" b="0" i="0" dirty="0" err="1">
                <a:solidFill>
                  <a:srgbClr val="724332"/>
                </a:solidFill>
                <a:effectLst/>
                <a:latin typeface="+mj-lt"/>
              </a:rPr>
              <a:t>với</a:t>
            </a:r>
            <a:r>
              <a:rPr lang="en-US" sz="2200" b="0" i="0" dirty="0">
                <a:solidFill>
                  <a:srgbClr val="724332"/>
                </a:solidFill>
                <a:effectLst/>
                <a:latin typeface="+mj-lt"/>
              </a:rPr>
              <a:t> </a:t>
            </a:r>
            <a:r>
              <a:rPr lang="en-US" sz="2200" b="0" i="0" dirty="0" err="1">
                <a:solidFill>
                  <a:srgbClr val="724332"/>
                </a:solidFill>
                <a:effectLst/>
                <a:latin typeface="+mj-lt"/>
              </a:rPr>
              <a:t>nhau</a:t>
            </a:r>
            <a:r>
              <a:rPr lang="en-US" sz="2200" b="0" i="0" dirty="0">
                <a:solidFill>
                  <a:srgbClr val="724332"/>
                </a:solidFill>
                <a:effectLst/>
                <a:latin typeface="+mj-lt"/>
              </a:rPr>
              <a:t>?</a:t>
            </a:r>
            <a:endParaRPr lang="en-US" sz="2200" dirty="0">
              <a:solidFill>
                <a:srgbClr val="724332"/>
              </a:solidFill>
              <a:latin typeface="+mj-lt"/>
            </a:endParaRPr>
          </a:p>
        </p:txBody>
      </p:sp>
      <p:sp>
        <p:nvSpPr>
          <p:cNvPr id="9" name="Google Shape;442;p38">
            <a:extLst>
              <a:ext uri="{FF2B5EF4-FFF2-40B4-BE49-F238E27FC236}">
                <a16:creationId xmlns:a16="http://schemas.microsoft.com/office/drawing/2014/main" id="{7148B2E1-5184-4C03-97FC-DEE5646CF619}"/>
              </a:ext>
            </a:extLst>
          </p:cNvPr>
          <p:cNvSpPr txBox="1">
            <a:spLocks/>
          </p:cNvSpPr>
          <p:nvPr/>
        </p:nvSpPr>
        <p:spPr>
          <a:xfrm>
            <a:off x="553243" y="310754"/>
            <a:ext cx="8037512" cy="57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200" b="1" dirty="0">
                <a:solidFill>
                  <a:srgbClr val="724332"/>
                </a:solidFill>
                <a:latin typeface="+mj-lt"/>
              </a:rPr>
              <a:t>LUYỆN TẬP</a:t>
            </a:r>
          </a:p>
        </p:txBody>
      </p:sp>
    </p:spTree>
    <p:extLst>
      <p:ext uri="{BB962C8B-B14F-4D97-AF65-F5344CB8AC3E}">
        <p14:creationId xmlns:p14="http://schemas.microsoft.com/office/powerpoint/2010/main" val="2929251316"/>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3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3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3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3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grpSp>
        <p:nvGrpSpPr>
          <p:cNvPr id="394" name="Google Shape;394;p35"/>
          <p:cNvGrpSpPr/>
          <p:nvPr/>
        </p:nvGrpSpPr>
        <p:grpSpPr>
          <a:xfrm>
            <a:off x="5325298" y="1401875"/>
            <a:ext cx="3029216" cy="3376724"/>
            <a:chOff x="5325298" y="1401875"/>
            <a:chExt cx="3029216" cy="3376724"/>
          </a:xfrm>
        </p:grpSpPr>
        <p:pic>
          <p:nvPicPr>
            <p:cNvPr id="395" name="Google Shape;395;p35"/>
            <p:cNvPicPr preferRelativeResize="0"/>
            <p:nvPr/>
          </p:nvPicPr>
          <p:blipFill>
            <a:blip r:embed="rId3">
              <a:alphaModFix/>
            </a:blip>
            <a:stretch>
              <a:fillRect/>
            </a:stretch>
          </p:blipFill>
          <p:spPr>
            <a:xfrm rot="-3834659">
              <a:off x="6665023" y="2077497"/>
              <a:ext cx="1097961" cy="357055"/>
            </a:xfrm>
            <a:prstGeom prst="rect">
              <a:avLst/>
            </a:prstGeom>
            <a:noFill/>
            <a:ln>
              <a:noFill/>
            </a:ln>
          </p:spPr>
        </p:pic>
        <p:pic>
          <p:nvPicPr>
            <p:cNvPr id="396" name="Google Shape;396;p35"/>
            <p:cNvPicPr preferRelativeResize="0"/>
            <p:nvPr/>
          </p:nvPicPr>
          <p:blipFill>
            <a:blip r:embed="rId3">
              <a:alphaModFix/>
            </a:blip>
            <a:stretch>
              <a:fillRect/>
            </a:stretch>
          </p:blipFill>
          <p:spPr>
            <a:xfrm rot="-5244271">
              <a:off x="6493573" y="1779848"/>
              <a:ext cx="1097958" cy="357056"/>
            </a:xfrm>
            <a:prstGeom prst="rect">
              <a:avLst/>
            </a:prstGeom>
            <a:noFill/>
            <a:ln>
              <a:noFill/>
            </a:ln>
          </p:spPr>
        </p:pic>
        <p:pic>
          <p:nvPicPr>
            <p:cNvPr id="397" name="Google Shape;397;p35"/>
            <p:cNvPicPr preferRelativeResize="0"/>
            <p:nvPr/>
          </p:nvPicPr>
          <p:blipFill>
            <a:blip r:embed="rId4">
              <a:alphaModFix/>
            </a:blip>
            <a:stretch>
              <a:fillRect/>
            </a:stretch>
          </p:blipFill>
          <p:spPr>
            <a:xfrm rot="5172484" flipH="1">
              <a:off x="7130170" y="2170760"/>
              <a:ext cx="990785" cy="1395436"/>
            </a:xfrm>
            <a:prstGeom prst="rect">
              <a:avLst/>
            </a:prstGeom>
            <a:noFill/>
            <a:ln>
              <a:noFill/>
            </a:ln>
          </p:spPr>
        </p:pic>
        <p:pic>
          <p:nvPicPr>
            <p:cNvPr id="398" name="Google Shape;398;p35"/>
            <p:cNvPicPr preferRelativeResize="0"/>
            <p:nvPr/>
          </p:nvPicPr>
          <p:blipFill>
            <a:blip r:embed="rId5">
              <a:alphaModFix/>
            </a:blip>
            <a:stretch>
              <a:fillRect/>
            </a:stretch>
          </p:blipFill>
          <p:spPr>
            <a:xfrm>
              <a:off x="5325298" y="2329184"/>
              <a:ext cx="2914801" cy="2449415"/>
            </a:xfrm>
            <a:prstGeom prst="rect">
              <a:avLst/>
            </a:prstGeom>
            <a:noFill/>
            <a:ln>
              <a:noFill/>
            </a:ln>
          </p:spPr>
        </p:pic>
      </p:grpSp>
      <p:grpSp>
        <p:nvGrpSpPr>
          <p:cNvPr id="399" name="Google Shape;399;p35"/>
          <p:cNvGrpSpPr/>
          <p:nvPr/>
        </p:nvGrpSpPr>
        <p:grpSpPr>
          <a:xfrm>
            <a:off x="395551" y="-262634"/>
            <a:ext cx="3777681" cy="4069091"/>
            <a:chOff x="395551" y="-262634"/>
            <a:chExt cx="3777681" cy="4069091"/>
          </a:xfrm>
        </p:grpSpPr>
        <p:pic>
          <p:nvPicPr>
            <p:cNvPr id="400" name="Google Shape;400;p35"/>
            <p:cNvPicPr preferRelativeResize="0"/>
            <p:nvPr/>
          </p:nvPicPr>
          <p:blipFill>
            <a:blip r:embed="rId3">
              <a:alphaModFix/>
            </a:blip>
            <a:stretch>
              <a:fillRect/>
            </a:stretch>
          </p:blipFill>
          <p:spPr>
            <a:xfrm rot="-4265453" flipH="1">
              <a:off x="1468984" y="2821772"/>
              <a:ext cx="1097963" cy="357054"/>
            </a:xfrm>
            <a:prstGeom prst="rect">
              <a:avLst/>
            </a:prstGeom>
            <a:noFill/>
            <a:ln>
              <a:noFill/>
            </a:ln>
          </p:spPr>
        </p:pic>
        <p:pic>
          <p:nvPicPr>
            <p:cNvPr id="401" name="Google Shape;401;p35"/>
            <p:cNvPicPr preferRelativeResize="0"/>
            <p:nvPr/>
          </p:nvPicPr>
          <p:blipFill>
            <a:blip r:embed="rId3">
              <a:alphaModFix/>
            </a:blip>
            <a:stretch>
              <a:fillRect/>
            </a:stretch>
          </p:blipFill>
          <p:spPr>
            <a:xfrm rot="-5400000" flipH="1">
              <a:off x="1717059" y="3078947"/>
              <a:ext cx="1097964" cy="357054"/>
            </a:xfrm>
            <a:prstGeom prst="rect">
              <a:avLst/>
            </a:prstGeom>
            <a:noFill/>
            <a:ln>
              <a:noFill/>
            </a:ln>
          </p:spPr>
        </p:pic>
        <p:pic>
          <p:nvPicPr>
            <p:cNvPr id="402" name="Google Shape;402;p35"/>
            <p:cNvPicPr preferRelativeResize="0"/>
            <p:nvPr/>
          </p:nvPicPr>
          <p:blipFill>
            <a:blip r:embed="rId6">
              <a:alphaModFix/>
            </a:blip>
            <a:stretch>
              <a:fillRect/>
            </a:stretch>
          </p:blipFill>
          <p:spPr>
            <a:xfrm rot="-1867234" flipH="1">
              <a:off x="665176" y="-4947"/>
              <a:ext cx="1167270" cy="1368416"/>
            </a:xfrm>
            <a:prstGeom prst="rect">
              <a:avLst/>
            </a:prstGeom>
            <a:noFill/>
            <a:ln>
              <a:noFill/>
            </a:ln>
          </p:spPr>
        </p:pic>
        <p:pic>
          <p:nvPicPr>
            <p:cNvPr id="403" name="Google Shape;403;p35"/>
            <p:cNvPicPr preferRelativeResize="0"/>
            <p:nvPr/>
          </p:nvPicPr>
          <p:blipFill>
            <a:blip r:embed="rId4">
              <a:alphaModFix/>
            </a:blip>
            <a:stretch>
              <a:fillRect/>
            </a:stretch>
          </p:blipFill>
          <p:spPr>
            <a:xfrm rot="-6306671" flipH="1">
              <a:off x="1371644" y="1704035"/>
              <a:ext cx="990786" cy="1395435"/>
            </a:xfrm>
            <a:prstGeom prst="rect">
              <a:avLst/>
            </a:prstGeom>
            <a:noFill/>
            <a:ln>
              <a:noFill/>
            </a:ln>
          </p:spPr>
        </p:pic>
        <p:pic>
          <p:nvPicPr>
            <p:cNvPr id="404" name="Google Shape;404;p35"/>
            <p:cNvPicPr preferRelativeResize="0"/>
            <p:nvPr/>
          </p:nvPicPr>
          <p:blipFill>
            <a:blip r:embed="rId7">
              <a:alphaModFix/>
            </a:blip>
            <a:stretch>
              <a:fillRect/>
            </a:stretch>
          </p:blipFill>
          <p:spPr>
            <a:xfrm rot="1392348">
              <a:off x="1080136" y="176558"/>
              <a:ext cx="2726349" cy="2421263"/>
            </a:xfrm>
            <a:prstGeom prst="rect">
              <a:avLst/>
            </a:prstGeom>
            <a:noFill/>
            <a:ln>
              <a:noFill/>
            </a:ln>
          </p:spPr>
        </p:pic>
      </p:grpSp>
      <p:sp>
        <p:nvSpPr>
          <p:cNvPr id="405" name="Google Shape;405;p35"/>
          <p:cNvSpPr/>
          <p:nvPr/>
        </p:nvSpPr>
        <p:spPr>
          <a:xfrm>
            <a:off x="1985925" y="819150"/>
            <a:ext cx="5172300" cy="3505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5"/>
          <p:cNvSpPr txBox="1">
            <a:spLocks noGrp="1"/>
          </p:cNvSpPr>
          <p:nvPr>
            <p:ph type="title"/>
          </p:nvPr>
        </p:nvSpPr>
        <p:spPr>
          <a:xfrm>
            <a:off x="2087514" y="1748135"/>
            <a:ext cx="4977998" cy="166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400" b="1" dirty="0">
                <a:solidFill>
                  <a:srgbClr val="724332"/>
                </a:solidFill>
                <a:latin typeface="+mj-lt"/>
              </a:rPr>
              <a:t>BÀI 24: ĐA DẠNG SINH HỌC</a:t>
            </a:r>
            <a:endParaRPr sz="4400" b="1" dirty="0">
              <a:solidFill>
                <a:srgbClr val="724332"/>
              </a:solidFill>
              <a:latin typeface="+mj-lt"/>
            </a:endParaRPr>
          </a:p>
        </p:txBody>
      </p:sp>
      <p:pic>
        <p:nvPicPr>
          <p:cNvPr id="408" name="Google Shape;408;p35"/>
          <p:cNvPicPr preferRelativeResize="0"/>
          <p:nvPr/>
        </p:nvPicPr>
        <p:blipFill>
          <a:blip r:embed="rId3">
            <a:alphaModFix/>
          </a:blip>
          <a:stretch>
            <a:fillRect/>
          </a:stretch>
        </p:blipFill>
        <p:spPr>
          <a:xfrm rot="2147771">
            <a:off x="-356346" y="4130431"/>
            <a:ext cx="1645944" cy="535260"/>
          </a:xfrm>
          <a:prstGeom prst="rect">
            <a:avLst/>
          </a:prstGeom>
          <a:noFill/>
          <a:ln>
            <a:noFill/>
          </a:ln>
        </p:spPr>
      </p:pic>
      <p:pic>
        <p:nvPicPr>
          <p:cNvPr id="409" name="Google Shape;409;p35"/>
          <p:cNvPicPr preferRelativeResize="0"/>
          <p:nvPr/>
        </p:nvPicPr>
        <p:blipFill>
          <a:blip r:embed="rId3">
            <a:alphaModFix/>
          </a:blip>
          <a:stretch>
            <a:fillRect/>
          </a:stretch>
        </p:blipFill>
        <p:spPr>
          <a:xfrm rot="10576772">
            <a:off x="5959729" y="183031"/>
            <a:ext cx="1645944" cy="535260"/>
          </a:xfrm>
          <a:prstGeom prst="rect">
            <a:avLst/>
          </a:prstGeom>
          <a:noFill/>
          <a:ln>
            <a:noFill/>
          </a:ln>
        </p:spPr>
      </p:pic>
      <p:pic>
        <p:nvPicPr>
          <p:cNvPr id="410" name="Google Shape;410;p35"/>
          <p:cNvPicPr preferRelativeResize="0"/>
          <p:nvPr/>
        </p:nvPicPr>
        <p:blipFill>
          <a:blip r:embed="rId7">
            <a:alphaModFix/>
          </a:blip>
          <a:stretch>
            <a:fillRect/>
          </a:stretch>
        </p:blipFill>
        <p:spPr>
          <a:xfrm rot="1392363">
            <a:off x="4881344" y="3623793"/>
            <a:ext cx="1333828" cy="1184581"/>
          </a:xfrm>
          <a:prstGeom prst="rect">
            <a:avLst/>
          </a:prstGeom>
          <a:noFill/>
          <a:ln>
            <a:noFill/>
          </a:ln>
        </p:spPr>
      </p:pic>
      <p:pic>
        <p:nvPicPr>
          <p:cNvPr id="411" name="Google Shape;411;p35"/>
          <p:cNvPicPr preferRelativeResize="0"/>
          <p:nvPr/>
        </p:nvPicPr>
        <p:blipFill>
          <a:blip r:embed="rId3">
            <a:alphaModFix/>
          </a:blip>
          <a:stretch>
            <a:fillRect/>
          </a:stretch>
        </p:blipFill>
        <p:spPr>
          <a:xfrm rot="-1280125">
            <a:off x="2456330" y="3738901"/>
            <a:ext cx="1382593" cy="449617"/>
          </a:xfrm>
          <a:prstGeom prst="rect">
            <a:avLst/>
          </a:prstGeom>
          <a:noFill/>
          <a:ln>
            <a:noFill/>
          </a:ln>
        </p:spPr>
      </p:pic>
      <p:pic>
        <p:nvPicPr>
          <p:cNvPr id="412" name="Google Shape;412;p35"/>
          <p:cNvPicPr preferRelativeResize="0"/>
          <p:nvPr/>
        </p:nvPicPr>
        <p:blipFill>
          <a:blip r:embed="rId3">
            <a:alphaModFix/>
          </a:blip>
          <a:stretch>
            <a:fillRect/>
          </a:stretch>
        </p:blipFill>
        <p:spPr>
          <a:xfrm rot="-9584082">
            <a:off x="8208103" y="937857"/>
            <a:ext cx="1645945" cy="5352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06"/>
                                        </p:tgtEl>
                                        <p:attrNameLst>
                                          <p:attrName>style.visibility</p:attrName>
                                        </p:attrNameLst>
                                      </p:cBhvr>
                                      <p:to>
                                        <p:strVal val="visible"/>
                                      </p:to>
                                    </p:set>
                                    <p:animEffect transition="in" filter="randombar(horizontal)">
                                      <p:cBhvr>
                                        <p:cTn id="7" dur="300"/>
                                        <p:tgtEl>
                                          <p:spTgt spid="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42;p38">
            <a:extLst>
              <a:ext uri="{FF2B5EF4-FFF2-40B4-BE49-F238E27FC236}">
                <a16:creationId xmlns:a16="http://schemas.microsoft.com/office/drawing/2014/main" id="{E63F1D15-4539-4061-AADF-C80727A0B9CB}"/>
              </a:ext>
            </a:extLst>
          </p:cNvPr>
          <p:cNvSpPr txBox="1">
            <a:spLocks/>
          </p:cNvSpPr>
          <p:nvPr/>
        </p:nvSpPr>
        <p:spPr>
          <a:xfrm>
            <a:off x="553244" y="213921"/>
            <a:ext cx="8037512" cy="57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200" b="1" dirty="0">
                <a:solidFill>
                  <a:srgbClr val="724332"/>
                </a:solidFill>
                <a:latin typeface="+mj-lt"/>
              </a:rPr>
              <a:t>VẬN DỤNG</a:t>
            </a:r>
          </a:p>
        </p:txBody>
      </p:sp>
      <p:pic>
        <p:nvPicPr>
          <p:cNvPr id="18" name="Picture 6">
            <a:extLst>
              <a:ext uri="{FF2B5EF4-FFF2-40B4-BE49-F238E27FC236}">
                <a16:creationId xmlns:a16="http://schemas.microsoft.com/office/drawing/2014/main" id="{DFFD0E58-CE0D-4FC4-8F25-1807B5D8DE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00000">
            <a:off x="2859522" y="-696857"/>
            <a:ext cx="4015393" cy="6979948"/>
          </a:xfrm>
          <a:prstGeom prst="rect">
            <a:avLst/>
          </a:prstGeom>
        </p:spPr>
      </p:pic>
      <p:sp>
        <p:nvSpPr>
          <p:cNvPr id="19" name="Arrow: Pentagon 18">
            <a:extLst>
              <a:ext uri="{FF2B5EF4-FFF2-40B4-BE49-F238E27FC236}">
                <a16:creationId xmlns:a16="http://schemas.microsoft.com/office/drawing/2014/main" id="{CED8EDA6-10BF-4819-AB72-D3C7E1D23052}"/>
              </a:ext>
            </a:extLst>
          </p:cNvPr>
          <p:cNvSpPr/>
          <p:nvPr/>
        </p:nvSpPr>
        <p:spPr>
          <a:xfrm>
            <a:off x="2902687" y="1063256"/>
            <a:ext cx="3625703" cy="542260"/>
          </a:xfrm>
          <a:prstGeom prst="homePlate">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THẢO LUẬN NHÓM</a:t>
            </a:r>
          </a:p>
        </p:txBody>
      </p:sp>
      <p:sp>
        <p:nvSpPr>
          <p:cNvPr id="20" name="TextBox 19">
            <a:extLst>
              <a:ext uri="{FF2B5EF4-FFF2-40B4-BE49-F238E27FC236}">
                <a16:creationId xmlns:a16="http://schemas.microsoft.com/office/drawing/2014/main" id="{5F809774-BAE3-441E-9102-A99EDA703001}"/>
              </a:ext>
            </a:extLst>
          </p:cNvPr>
          <p:cNvSpPr txBox="1"/>
          <p:nvPr/>
        </p:nvSpPr>
        <p:spPr>
          <a:xfrm>
            <a:off x="1360509" y="1847217"/>
            <a:ext cx="6422981" cy="2711896"/>
          </a:xfrm>
          <a:prstGeom prst="rect">
            <a:avLst/>
          </a:prstGeom>
          <a:noFill/>
        </p:spPr>
        <p:txBody>
          <a:bodyPr wrap="square" rtlCol="0">
            <a:spAutoFit/>
          </a:bodyPr>
          <a:lstStyle/>
          <a:p>
            <a:pPr marL="342900" indent="-342900" algn="just">
              <a:lnSpc>
                <a:spcPct val="150000"/>
              </a:lnSpc>
              <a:spcBef>
                <a:spcPts val="600"/>
              </a:spcBef>
              <a:spcAft>
                <a:spcPts val="600"/>
              </a:spcAft>
              <a:buFont typeface="Wingdings" panose="05000000000000000000" pitchFamily="2" charset="2"/>
              <a:buChar char="Ø"/>
            </a:pPr>
            <a:r>
              <a:rPr lang="en-US" sz="2200" spc="10" dirty="0">
                <a:solidFill>
                  <a:schemeClr val="tx1"/>
                </a:solidFill>
                <a:effectLst/>
                <a:latin typeface="+mn-lt"/>
                <a:ea typeface="Calibri" panose="020F0502020204030204" pitchFamily="34" charset="0"/>
                <a:cs typeface="Times New Roman" panose="02020603050405020304" pitchFamily="18" charset="0"/>
              </a:rPr>
              <a:t>Theo </a:t>
            </a:r>
            <a:r>
              <a:rPr lang="en-US" sz="2200" spc="10" dirty="0" err="1">
                <a:solidFill>
                  <a:schemeClr val="tx1"/>
                </a:solidFill>
                <a:effectLst/>
                <a:latin typeface="+mn-lt"/>
                <a:ea typeface="Calibri" panose="020F0502020204030204" pitchFamily="34" charset="0"/>
                <a:cs typeface="Times New Roman" panose="02020603050405020304" pitchFamily="18" charset="0"/>
              </a:rPr>
              <a:t>em</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tại</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sao</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a typeface="Calibri" panose="020F0502020204030204" pitchFamily="34" charset="0"/>
                <a:cs typeface="Times New Roman" panose="02020603050405020304" pitchFamily="18" charset="0"/>
              </a:rPr>
              <a:t>mức</a:t>
            </a:r>
            <a:r>
              <a:rPr lang="en-US" sz="2200" spc="10" dirty="0">
                <a:solidFill>
                  <a:schemeClr val="tx1"/>
                </a:solidFill>
                <a:ea typeface="Calibri" panose="020F0502020204030204" pitchFamily="34" charset="0"/>
                <a:cs typeface="Times New Roman" panose="02020603050405020304" pitchFamily="18" charset="0"/>
              </a:rPr>
              <a:t> </a:t>
            </a:r>
            <a:r>
              <a:rPr lang="en-US" sz="2200" spc="10" dirty="0" err="1">
                <a:solidFill>
                  <a:schemeClr val="tx1"/>
                </a:solidFill>
                <a:ea typeface="Calibri" panose="020F0502020204030204" pitchFamily="34" charset="0"/>
                <a:cs typeface="Times New Roman" panose="02020603050405020304" pitchFamily="18" charset="0"/>
              </a:rPr>
              <a:t>độ</a:t>
            </a:r>
            <a:r>
              <a:rPr lang="en-US" sz="2200" spc="10" dirty="0">
                <a:solidFill>
                  <a:schemeClr val="tx1"/>
                </a:solidFill>
                <a:ea typeface="Calibri" panose="020F0502020204030204" pitchFamily="34" charset="0"/>
                <a:cs typeface="Times New Roman" panose="02020603050405020304" pitchFamily="18" charset="0"/>
              </a:rPr>
              <a:t> </a:t>
            </a:r>
            <a:r>
              <a:rPr lang="en-US" sz="2200" spc="10" dirty="0" err="1">
                <a:solidFill>
                  <a:schemeClr val="tx1"/>
                </a:solidFill>
                <a:ea typeface="Calibri" panose="020F0502020204030204" pitchFamily="34" charset="0"/>
                <a:cs typeface="Times New Roman" panose="02020603050405020304" pitchFamily="18" charset="0"/>
              </a:rPr>
              <a:t>đa</a:t>
            </a:r>
            <a:r>
              <a:rPr lang="en-US" sz="2200" spc="10" dirty="0">
                <a:solidFill>
                  <a:schemeClr val="tx1"/>
                </a:solidFill>
                <a:ea typeface="Calibri" panose="020F0502020204030204" pitchFamily="34" charset="0"/>
                <a:cs typeface="Times New Roman" panose="02020603050405020304" pitchFamily="18" charset="0"/>
              </a:rPr>
              <a:t> </a:t>
            </a:r>
            <a:r>
              <a:rPr lang="en-US" sz="2200" spc="10" dirty="0" err="1">
                <a:solidFill>
                  <a:schemeClr val="tx1"/>
                </a:solidFill>
                <a:ea typeface="Calibri" panose="020F0502020204030204" pitchFamily="34" charset="0"/>
                <a:cs typeface="Times New Roman" panose="02020603050405020304" pitchFamily="18" charset="0"/>
              </a:rPr>
              <a:t>dạng</a:t>
            </a:r>
            <a:r>
              <a:rPr lang="en-US" sz="2200" spc="10" dirty="0">
                <a:solidFill>
                  <a:schemeClr val="tx1"/>
                </a:solidFill>
                <a:ea typeface="Calibri" panose="020F0502020204030204" pitchFamily="34" charset="0"/>
                <a:cs typeface="Times New Roman" panose="02020603050405020304" pitchFamily="18" charset="0"/>
              </a:rPr>
              <a:t> </a:t>
            </a:r>
            <a:r>
              <a:rPr lang="en-US" sz="2200" spc="10" dirty="0" err="1">
                <a:solidFill>
                  <a:schemeClr val="tx1"/>
                </a:solidFill>
                <a:ea typeface="Calibri" panose="020F0502020204030204" pitchFamily="34" charset="0"/>
                <a:cs typeface="Times New Roman" panose="02020603050405020304" pitchFamily="18" charset="0"/>
              </a:rPr>
              <a:t>sinh</a:t>
            </a:r>
            <a:r>
              <a:rPr lang="en-US" sz="2200" spc="10" dirty="0">
                <a:solidFill>
                  <a:schemeClr val="tx1"/>
                </a:solidFill>
                <a:ea typeface="Calibri" panose="020F0502020204030204" pitchFamily="34" charset="0"/>
                <a:cs typeface="Times New Roman" panose="02020603050405020304" pitchFamily="18" charset="0"/>
              </a:rPr>
              <a:t> </a:t>
            </a:r>
            <a:r>
              <a:rPr lang="en-US" sz="2200" spc="10" dirty="0" err="1">
                <a:solidFill>
                  <a:schemeClr val="tx1"/>
                </a:solidFill>
                <a:ea typeface="Calibri" panose="020F0502020204030204" pitchFamily="34" charset="0"/>
                <a:cs typeface="Times New Roman" panose="02020603050405020304" pitchFamily="18" charset="0"/>
              </a:rPr>
              <a:t>học</a:t>
            </a:r>
            <a:r>
              <a:rPr lang="en-US" sz="2200" spc="10" dirty="0">
                <a:solidFill>
                  <a:schemeClr val="tx1"/>
                </a:solidFill>
                <a:effectLst/>
                <a:latin typeface="+mn-lt"/>
                <a:ea typeface="Calibri" panose="020F0502020204030204" pitchFamily="34" charset="0"/>
                <a:cs typeface="Times New Roman" panose="02020603050405020304" pitchFamily="18" charset="0"/>
              </a:rPr>
              <a:t> ở </a:t>
            </a:r>
            <a:r>
              <a:rPr lang="en-US" sz="2200" spc="10" dirty="0" err="1">
                <a:solidFill>
                  <a:schemeClr val="tx1"/>
                </a:solidFill>
                <a:effectLst/>
                <a:latin typeface="+mn-lt"/>
                <a:ea typeface="Calibri" panose="020F0502020204030204" pitchFamily="34" charset="0"/>
                <a:cs typeface="Times New Roman" panose="02020603050405020304" pitchFamily="18" charset="0"/>
              </a:rPr>
              <a:t>hoang</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mạc</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latin typeface="+mn-lt"/>
                <a:ea typeface="Calibri" panose="020F0502020204030204" pitchFamily="34" charset="0"/>
                <a:cs typeface="Times New Roman" panose="02020603050405020304" pitchFamily="18" charset="0"/>
              </a:rPr>
              <a:t>lại</a:t>
            </a:r>
            <a:r>
              <a:rPr lang="en-US" sz="2200" spc="10" dirty="0">
                <a:solidFill>
                  <a:schemeClr val="tx1"/>
                </a:solidFill>
                <a:latin typeface="+mn-lt"/>
                <a:ea typeface="Calibri" panose="020F0502020204030204" pitchFamily="34" charset="0"/>
                <a:cs typeface="Times New Roman" panose="02020603050405020304" pitchFamily="18" charset="0"/>
              </a:rPr>
              <a:t> </a:t>
            </a:r>
            <a:r>
              <a:rPr lang="en-US" sz="2200" spc="10" dirty="0" err="1">
                <a:solidFill>
                  <a:schemeClr val="tx1"/>
                </a:solidFill>
                <a:latin typeface="+mn-lt"/>
                <a:ea typeface="Calibri" panose="020F0502020204030204" pitchFamily="34" charset="0"/>
                <a:cs typeface="Times New Roman" panose="02020603050405020304" pitchFamily="18" charset="0"/>
              </a:rPr>
              <a:t>thấp</a:t>
            </a:r>
            <a:r>
              <a:rPr lang="en-US" sz="2200" spc="10" dirty="0">
                <a:solidFill>
                  <a:schemeClr val="tx1"/>
                </a:solidFill>
                <a:latin typeface="+mn-lt"/>
                <a:ea typeface="Calibri" panose="020F0502020204030204" pitchFamily="34" charset="0"/>
                <a:cs typeface="Times New Roman" panose="02020603050405020304" pitchFamily="18" charset="0"/>
              </a:rPr>
              <a:t> </a:t>
            </a:r>
            <a:r>
              <a:rPr lang="en-US" sz="2200" spc="10" dirty="0" err="1">
                <a:solidFill>
                  <a:schemeClr val="tx1"/>
                </a:solidFill>
                <a:latin typeface="+mn-lt"/>
                <a:ea typeface="Calibri" panose="020F0502020204030204" pitchFamily="34" charset="0"/>
                <a:cs typeface="Times New Roman" panose="02020603050405020304" pitchFamily="18" charset="0"/>
              </a:rPr>
              <a:t>hơn</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a:solidFill>
                  <a:schemeClr val="tx1"/>
                </a:solidFill>
                <a:latin typeface="+mn-lt"/>
                <a:ea typeface="Calibri" panose="020F0502020204030204" pitchFamily="34" charset="0"/>
                <a:cs typeface="Times New Roman" panose="02020603050405020304" pitchFamily="18" charset="0"/>
              </a:rPr>
              <a:t>ở </a:t>
            </a:r>
            <a:r>
              <a:rPr lang="en-US" sz="2200" spc="10" dirty="0" err="1">
                <a:solidFill>
                  <a:schemeClr val="tx1"/>
                </a:solidFill>
                <a:effectLst/>
                <a:latin typeface="+mn-lt"/>
                <a:ea typeface="Calibri" panose="020F0502020204030204" pitchFamily="34" charset="0"/>
                <a:cs typeface="Times New Roman" panose="02020603050405020304" pitchFamily="18" charset="0"/>
              </a:rPr>
              <a:t>rừng</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mưa</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nhiệt</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đới</a:t>
            </a:r>
            <a:r>
              <a:rPr lang="en-US" sz="2200" spc="10" dirty="0">
                <a:solidFill>
                  <a:schemeClr val="tx1"/>
                </a:solidFill>
                <a:latin typeface="+mn-lt"/>
                <a:ea typeface="Calibri" panose="020F0502020204030204" pitchFamily="34" charset="0"/>
                <a:cs typeface="Times New Roman" panose="02020603050405020304" pitchFamily="18" charset="0"/>
              </a:rPr>
              <a:t>?</a:t>
            </a:r>
            <a:endParaRPr lang="en-US" sz="2200" spc="10" dirty="0">
              <a:solidFill>
                <a:schemeClr val="tx1"/>
              </a:solidFill>
              <a:effectLst/>
              <a:latin typeface="+mn-lt"/>
              <a:ea typeface="Calibri" panose="020F0502020204030204" pitchFamily="34" charset="0"/>
              <a:cs typeface="Times New Roman" panose="02020603050405020304" pitchFamily="18" charset="0"/>
            </a:endParaRPr>
          </a:p>
          <a:p>
            <a:pPr marL="342900" indent="-342900" algn="just">
              <a:lnSpc>
                <a:spcPct val="150000"/>
              </a:lnSpc>
              <a:spcBef>
                <a:spcPts val="600"/>
              </a:spcBef>
              <a:spcAft>
                <a:spcPts val="600"/>
              </a:spcAft>
              <a:buFont typeface="Wingdings" panose="05000000000000000000" pitchFamily="2" charset="2"/>
              <a:buChar char="Ø"/>
            </a:pPr>
            <a:r>
              <a:rPr lang="en-US" sz="2200" dirty="0" err="1">
                <a:solidFill>
                  <a:schemeClr val="tx1"/>
                </a:solidFill>
              </a:rPr>
              <a:t>Hãy</a:t>
            </a:r>
            <a:r>
              <a:rPr lang="en-US" sz="2200" dirty="0">
                <a:solidFill>
                  <a:schemeClr val="tx1"/>
                </a:solidFill>
              </a:rPr>
              <a:t> </a:t>
            </a:r>
            <a:r>
              <a:rPr lang="en-US" sz="2200" dirty="0" err="1">
                <a:solidFill>
                  <a:schemeClr val="tx1"/>
                </a:solidFill>
              </a:rPr>
              <a:t>cho</a:t>
            </a:r>
            <a:r>
              <a:rPr lang="en-US" sz="2200" dirty="0">
                <a:solidFill>
                  <a:schemeClr val="tx1"/>
                </a:solidFill>
              </a:rPr>
              <a:t> </a:t>
            </a:r>
            <a:r>
              <a:rPr lang="en-US" sz="2200" dirty="0" err="1">
                <a:solidFill>
                  <a:schemeClr val="tx1"/>
                </a:solidFill>
              </a:rPr>
              <a:t>biết</a:t>
            </a:r>
            <a:r>
              <a:rPr lang="en-US" sz="2200" dirty="0">
                <a:solidFill>
                  <a:schemeClr val="tx1"/>
                </a:solidFill>
              </a:rPr>
              <a:t> </a:t>
            </a:r>
            <a:r>
              <a:rPr lang="en-US" sz="2200" dirty="0" err="1">
                <a:solidFill>
                  <a:schemeClr val="tx1"/>
                </a:solidFill>
              </a:rPr>
              <a:t>sự</a:t>
            </a:r>
            <a:r>
              <a:rPr lang="en-US" sz="2200" dirty="0">
                <a:solidFill>
                  <a:schemeClr val="tx1"/>
                </a:solidFill>
              </a:rPr>
              <a:t> </a:t>
            </a:r>
            <a:r>
              <a:rPr lang="en-US" sz="2200" dirty="0" err="1">
                <a:solidFill>
                  <a:schemeClr val="tx1"/>
                </a:solidFill>
              </a:rPr>
              <a:t>đa</a:t>
            </a:r>
            <a:r>
              <a:rPr lang="en-US" sz="2200" dirty="0">
                <a:solidFill>
                  <a:schemeClr val="tx1"/>
                </a:solidFill>
              </a:rPr>
              <a:t> </a:t>
            </a:r>
            <a:r>
              <a:rPr lang="en-US" sz="2200" dirty="0" err="1">
                <a:solidFill>
                  <a:schemeClr val="tx1"/>
                </a:solidFill>
              </a:rPr>
              <a:t>dạng</a:t>
            </a:r>
            <a:r>
              <a:rPr lang="en-US" sz="2200" dirty="0">
                <a:solidFill>
                  <a:schemeClr val="tx1"/>
                </a:solidFill>
              </a:rPr>
              <a:t> </a:t>
            </a:r>
            <a:r>
              <a:rPr lang="en-US" sz="2200" dirty="0" err="1">
                <a:solidFill>
                  <a:schemeClr val="tx1"/>
                </a:solidFill>
              </a:rPr>
              <a:t>màu</a:t>
            </a:r>
            <a:r>
              <a:rPr lang="en-US" sz="2200" dirty="0">
                <a:solidFill>
                  <a:schemeClr val="tx1"/>
                </a:solidFill>
              </a:rPr>
              <a:t> </a:t>
            </a:r>
            <a:r>
              <a:rPr lang="en-US" sz="2200" dirty="0" err="1">
                <a:solidFill>
                  <a:schemeClr val="tx1"/>
                </a:solidFill>
              </a:rPr>
              <a:t>sắc</a:t>
            </a:r>
            <a:r>
              <a:rPr lang="en-US" sz="2200" dirty="0">
                <a:solidFill>
                  <a:schemeClr val="tx1"/>
                </a:solidFill>
              </a:rPr>
              <a:t> </a:t>
            </a:r>
            <a:r>
              <a:rPr lang="en-US" sz="2200" dirty="0" err="1">
                <a:solidFill>
                  <a:schemeClr val="tx1"/>
                </a:solidFill>
              </a:rPr>
              <a:t>của</a:t>
            </a:r>
            <a:r>
              <a:rPr lang="en-US" sz="2200" dirty="0">
                <a:solidFill>
                  <a:schemeClr val="tx1"/>
                </a:solidFill>
              </a:rPr>
              <a:t> </a:t>
            </a:r>
            <a:r>
              <a:rPr lang="en-US" sz="2200" dirty="0" err="1">
                <a:solidFill>
                  <a:schemeClr val="tx1"/>
                </a:solidFill>
              </a:rPr>
              <a:t>tắc</a:t>
            </a:r>
            <a:r>
              <a:rPr lang="en-US" sz="2200" dirty="0">
                <a:solidFill>
                  <a:schemeClr val="tx1"/>
                </a:solidFill>
              </a:rPr>
              <a:t> </a:t>
            </a:r>
            <a:r>
              <a:rPr lang="en-US" sz="2200" dirty="0" err="1">
                <a:solidFill>
                  <a:schemeClr val="tx1"/>
                </a:solidFill>
              </a:rPr>
              <a:t>kè</a:t>
            </a:r>
            <a:r>
              <a:rPr lang="en-US" sz="2200" dirty="0">
                <a:solidFill>
                  <a:schemeClr val="tx1"/>
                </a:solidFill>
              </a:rPr>
              <a:t> </a:t>
            </a:r>
            <a:r>
              <a:rPr lang="en-US" sz="2200" dirty="0" err="1">
                <a:solidFill>
                  <a:schemeClr val="tx1"/>
                </a:solidFill>
              </a:rPr>
              <a:t>có</a:t>
            </a:r>
            <a:r>
              <a:rPr lang="en-US" sz="2200" dirty="0">
                <a:solidFill>
                  <a:schemeClr val="tx1"/>
                </a:solidFill>
              </a:rPr>
              <a:t> ý </a:t>
            </a:r>
            <a:r>
              <a:rPr lang="en-US" sz="2200" dirty="0" err="1">
                <a:solidFill>
                  <a:schemeClr val="tx1"/>
                </a:solidFill>
              </a:rPr>
              <a:t>nghĩa</a:t>
            </a:r>
            <a:r>
              <a:rPr lang="en-US" sz="2200" dirty="0">
                <a:solidFill>
                  <a:schemeClr val="tx1"/>
                </a:solidFill>
              </a:rPr>
              <a:t> </a:t>
            </a:r>
            <a:r>
              <a:rPr lang="en-US" sz="2200" dirty="0" err="1">
                <a:solidFill>
                  <a:schemeClr val="tx1"/>
                </a:solidFill>
              </a:rPr>
              <a:t>gì</a:t>
            </a:r>
            <a:r>
              <a:rPr lang="en-US" sz="2200" dirty="0">
                <a:solidFill>
                  <a:schemeClr val="tx1"/>
                </a:solidFill>
              </a:rPr>
              <a:t> </a:t>
            </a:r>
            <a:r>
              <a:rPr lang="en-US" sz="2200" dirty="0" err="1">
                <a:solidFill>
                  <a:schemeClr val="tx1"/>
                </a:solidFill>
              </a:rPr>
              <a:t>đối</a:t>
            </a:r>
            <a:r>
              <a:rPr lang="en-US" sz="2200" dirty="0">
                <a:solidFill>
                  <a:schemeClr val="tx1"/>
                </a:solidFill>
              </a:rPr>
              <a:t> </a:t>
            </a:r>
            <a:r>
              <a:rPr lang="en-US" sz="2200" dirty="0" err="1">
                <a:solidFill>
                  <a:schemeClr val="tx1"/>
                </a:solidFill>
              </a:rPr>
              <a:t>với</a:t>
            </a:r>
            <a:r>
              <a:rPr lang="en-US" sz="2200" dirty="0">
                <a:solidFill>
                  <a:schemeClr val="tx1"/>
                </a:solidFill>
              </a:rPr>
              <a:t> </a:t>
            </a:r>
            <a:r>
              <a:rPr lang="en-US" sz="2200" dirty="0" err="1">
                <a:solidFill>
                  <a:schemeClr val="tx1"/>
                </a:solidFill>
              </a:rPr>
              <a:t>chúng</a:t>
            </a:r>
            <a:r>
              <a:rPr lang="vi-VN" sz="2200" dirty="0">
                <a:solidFill>
                  <a:schemeClr val="tx1"/>
                </a:solidFill>
              </a:rPr>
              <a:t>?</a:t>
            </a:r>
            <a:endParaRPr lang="en-US" sz="2200" dirty="0">
              <a:solidFill>
                <a:schemeClr val="tx1"/>
              </a:solidFill>
            </a:endParaRPr>
          </a:p>
          <a:p>
            <a:pPr indent="228600" algn="just">
              <a:lnSpc>
                <a:spcPct val="135000"/>
              </a:lnSpc>
              <a:spcBef>
                <a:spcPts val="600"/>
              </a:spcBef>
              <a:spcAft>
                <a:spcPts val="600"/>
              </a:spcAft>
            </a:pPr>
            <a:endParaRPr lang="en-US" sz="1800" dirty="0">
              <a:effectLst/>
              <a:latin typeface="Segoe MDL2 Assets" panose="050A0102010101010101" pitchFamily="18" charset="0"/>
              <a:ea typeface="Calibri" panose="020F0502020204030204" pitchFamily="34" charset="0"/>
              <a:cs typeface="Times New Roman" panose="02020603050405020304" pitchFamily="18" charset="0"/>
            </a:endParaRPr>
          </a:p>
        </p:txBody>
      </p:sp>
      <p:pic>
        <p:nvPicPr>
          <p:cNvPr id="21" name="Picture 9">
            <a:extLst>
              <a:ext uri="{FF2B5EF4-FFF2-40B4-BE49-F238E27FC236}">
                <a16:creationId xmlns:a16="http://schemas.microsoft.com/office/drawing/2014/main" id="{FCED4BF4-1669-4BC4-A276-2A27134E76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7762686">
            <a:off x="434382" y="2937268"/>
            <a:ext cx="1645169" cy="2239709"/>
          </a:xfrm>
          <a:prstGeom prst="rect">
            <a:avLst/>
          </a:prstGeom>
        </p:spPr>
      </p:pic>
    </p:spTree>
    <p:extLst>
      <p:ext uri="{BB962C8B-B14F-4D97-AF65-F5344CB8AC3E}">
        <p14:creationId xmlns:p14="http://schemas.microsoft.com/office/powerpoint/2010/main" val="2550619702"/>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300"/>
                                        <p:tgtEl>
                                          <p:spTgt spid="1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300"/>
                                        <p:tgtEl>
                                          <p:spTgt spid="19"/>
                                        </p:tgtEl>
                                      </p:cBhvr>
                                    </p:animEffect>
                                  </p:childTnLst>
                                </p:cTn>
                              </p:par>
                              <p:par>
                                <p:cTn id="15" presetID="10"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3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22" dur="3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0">
                                            <p:txEl>
                                              <p:pRg st="1" end="1"/>
                                            </p:txEl>
                                          </p:spTgt>
                                        </p:tgtEl>
                                        <p:attrNameLst>
                                          <p:attrName>style.visibility</p:attrName>
                                        </p:attrNameLst>
                                      </p:cBhvr>
                                      <p:to>
                                        <p:strVal val="visible"/>
                                      </p:to>
                                    </p:set>
                                    <p:animEffect transition="in" filter="randombar(horizontal)">
                                      <p:cBhvr>
                                        <p:cTn id="27" dur="3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5F809774-BAE3-441E-9102-A99EDA703001}"/>
              </a:ext>
            </a:extLst>
          </p:cNvPr>
          <p:cNvSpPr txBox="1"/>
          <p:nvPr/>
        </p:nvSpPr>
        <p:spPr>
          <a:xfrm>
            <a:off x="341610" y="890904"/>
            <a:ext cx="8460780" cy="3881897"/>
          </a:xfrm>
          <a:prstGeom prst="rect">
            <a:avLst/>
          </a:prstGeom>
          <a:noFill/>
        </p:spPr>
        <p:txBody>
          <a:bodyPr wrap="square" rtlCol="0">
            <a:spAutoFit/>
          </a:bodyPr>
          <a:lstStyle/>
          <a:p>
            <a:pPr algn="just">
              <a:lnSpc>
                <a:spcPct val="150000"/>
              </a:lnSpc>
              <a:spcBef>
                <a:spcPts val="600"/>
              </a:spcBef>
              <a:spcAft>
                <a:spcPts val="600"/>
              </a:spcAft>
            </a:pPr>
            <a:r>
              <a:rPr lang="vi-VN" sz="2200" dirty="0">
                <a:solidFill>
                  <a:srgbClr val="724332"/>
                </a:solidFill>
              </a:rPr>
              <a:t>Đa dạng sinh học ở hoang mạc thấp hơn rất nhiều so với đa dạng sinh học ở rừng mưa nhiệt đới</a:t>
            </a:r>
            <a:r>
              <a:rPr lang="en-US" sz="2200" dirty="0">
                <a:solidFill>
                  <a:srgbClr val="724332"/>
                </a:solidFill>
              </a:rPr>
              <a:t>,</a:t>
            </a:r>
            <a:r>
              <a:rPr lang="vi-VN" sz="2200" dirty="0">
                <a:solidFill>
                  <a:srgbClr val="724332"/>
                </a:solidFill>
              </a:rPr>
              <a:t> vì</a:t>
            </a:r>
            <a:r>
              <a:rPr lang="en-US" sz="2200" dirty="0">
                <a:solidFill>
                  <a:srgbClr val="724332"/>
                </a:solidFill>
              </a:rPr>
              <a:t>:</a:t>
            </a:r>
          </a:p>
          <a:p>
            <a:pPr algn="just">
              <a:lnSpc>
                <a:spcPct val="150000"/>
              </a:lnSpc>
              <a:spcBef>
                <a:spcPts val="600"/>
              </a:spcBef>
              <a:spcAft>
                <a:spcPts val="600"/>
              </a:spcAft>
            </a:pPr>
            <a:r>
              <a:rPr lang="en-US" sz="2200" dirty="0">
                <a:solidFill>
                  <a:srgbClr val="724332"/>
                </a:solidFill>
              </a:rPr>
              <a:t>- Đ</a:t>
            </a:r>
            <a:r>
              <a:rPr lang="vi-VN" sz="2200" dirty="0">
                <a:solidFill>
                  <a:srgbClr val="724332"/>
                </a:solidFill>
              </a:rPr>
              <a:t>iều kiện khí hậu ở hoang mạc khắc nghiệt, chỉ có một số ít loài sinh vật thích nghi với điều kiện sống ở đó</a:t>
            </a:r>
            <a:r>
              <a:rPr lang="en-US" sz="2200" dirty="0">
                <a:solidFill>
                  <a:srgbClr val="724332"/>
                </a:solidFill>
              </a:rPr>
              <a:t>.</a:t>
            </a:r>
          </a:p>
          <a:p>
            <a:pPr algn="just">
              <a:lnSpc>
                <a:spcPct val="150000"/>
              </a:lnSpc>
              <a:spcBef>
                <a:spcPts val="600"/>
              </a:spcBef>
              <a:spcAft>
                <a:spcPts val="600"/>
              </a:spcAft>
            </a:pPr>
            <a:r>
              <a:rPr lang="en-US" sz="2200" dirty="0">
                <a:solidFill>
                  <a:srgbClr val="724332"/>
                </a:solidFill>
              </a:rPr>
              <a:t>- </a:t>
            </a:r>
            <a:r>
              <a:rPr lang="vi-VN" sz="2200" dirty="0">
                <a:solidFill>
                  <a:srgbClr val="724332"/>
                </a:solidFill>
              </a:rPr>
              <a:t>Rừng mưa nhiệt đới có điều kiện khí hậu phủ hợp với nhiều loại sinh vật khác nhau, do đó rừng mưa nhiệt đới có độ đa dạng sinh học cao.</a:t>
            </a:r>
            <a:endParaRPr lang="en-US" sz="2200" dirty="0">
              <a:solidFill>
                <a:srgbClr val="724332"/>
              </a:solidFill>
              <a:effectLst/>
              <a:latin typeface="Segoe MDL2 Assets" panose="050A0102010101010101" pitchFamily="18" charset="0"/>
              <a:ea typeface="Calibri" panose="020F0502020204030204" pitchFamily="34" charset="0"/>
              <a:cs typeface="Times New Roman" panose="02020603050405020304" pitchFamily="18" charset="0"/>
            </a:endParaRPr>
          </a:p>
        </p:txBody>
      </p:sp>
      <p:sp>
        <p:nvSpPr>
          <p:cNvPr id="7" name="Google Shape;442;p38">
            <a:extLst>
              <a:ext uri="{FF2B5EF4-FFF2-40B4-BE49-F238E27FC236}">
                <a16:creationId xmlns:a16="http://schemas.microsoft.com/office/drawing/2014/main" id="{99700166-3D8E-49B5-97F6-1F2A010E8C40}"/>
              </a:ext>
            </a:extLst>
          </p:cNvPr>
          <p:cNvSpPr txBox="1">
            <a:spLocks/>
          </p:cNvSpPr>
          <p:nvPr/>
        </p:nvSpPr>
        <p:spPr>
          <a:xfrm>
            <a:off x="553244" y="213921"/>
            <a:ext cx="8037512" cy="57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200" b="1" dirty="0">
                <a:solidFill>
                  <a:srgbClr val="724332"/>
                </a:solidFill>
                <a:latin typeface="+mj-lt"/>
              </a:rPr>
              <a:t>VẬN DỤNG</a:t>
            </a:r>
          </a:p>
        </p:txBody>
      </p:sp>
    </p:spTree>
    <p:extLst>
      <p:ext uri="{BB962C8B-B14F-4D97-AF65-F5344CB8AC3E}">
        <p14:creationId xmlns:p14="http://schemas.microsoft.com/office/powerpoint/2010/main" val="297314636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300"/>
                                        <p:tgtEl>
                                          <p:spTgt spid="20">
                                            <p:txEl>
                                              <p:pRg st="0" end="0"/>
                                            </p:txEl>
                                          </p:spTgt>
                                        </p:tgtEl>
                                      </p:cBhvr>
                                    </p:animEffect>
                                    <p:anim calcmode="lin" valueType="num">
                                      <p:cBhvr>
                                        <p:cTn id="8" dur="3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3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0">
                                            <p:txEl>
                                              <p:pRg st="1" end="1"/>
                                            </p:txEl>
                                          </p:spTgt>
                                        </p:tgtEl>
                                        <p:attrNameLst>
                                          <p:attrName>style.visibility</p:attrName>
                                        </p:attrNameLst>
                                      </p:cBhvr>
                                      <p:to>
                                        <p:strVal val="visible"/>
                                      </p:to>
                                    </p:set>
                                    <p:animEffect transition="in" filter="barn(inVertical)">
                                      <p:cBhvr>
                                        <p:cTn id="14" dur="300"/>
                                        <p:tgtEl>
                                          <p:spTgt spid="20">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0">
                                            <p:txEl>
                                              <p:pRg st="2" end="2"/>
                                            </p:txEl>
                                          </p:spTgt>
                                        </p:tgtEl>
                                        <p:attrNameLst>
                                          <p:attrName>style.visibility</p:attrName>
                                        </p:attrNameLst>
                                      </p:cBhvr>
                                      <p:to>
                                        <p:strVal val="visible"/>
                                      </p:to>
                                    </p:set>
                                    <p:animEffect transition="in" filter="barn(inVertical)">
                                      <p:cBhvr>
                                        <p:cTn id="19" dur="3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42;p38">
            <a:extLst>
              <a:ext uri="{FF2B5EF4-FFF2-40B4-BE49-F238E27FC236}">
                <a16:creationId xmlns:a16="http://schemas.microsoft.com/office/drawing/2014/main" id="{E63F1D15-4539-4061-AADF-C80727A0B9CB}"/>
              </a:ext>
            </a:extLst>
          </p:cNvPr>
          <p:cNvSpPr txBox="1">
            <a:spLocks/>
          </p:cNvSpPr>
          <p:nvPr/>
        </p:nvSpPr>
        <p:spPr>
          <a:xfrm>
            <a:off x="553243" y="279491"/>
            <a:ext cx="8037512" cy="57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200" b="1" dirty="0">
                <a:solidFill>
                  <a:srgbClr val="724332"/>
                </a:solidFill>
                <a:latin typeface="+mj-lt"/>
              </a:rPr>
              <a:t>VẬN DỤNG</a:t>
            </a:r>
          </a:p>
        </p:txBody>
      </p:sp>
      <p:sp>
        <p:nvSpPr>
          <p:cNvPr id="20" name="TextBox 19">
            <a:extLst>
              <a:ext uri="{FF2B5EF4-FFF2-40B4-BE49-F238E27FC236}">
                <a16:creationId xmlns:a16="http://schemas.microsoft.com/office/drawing/2014/main" id="{5F809774-BAE3-441E-9102-A99EDA703001}"/>
              </a:ext>
            </a:extLst>
          </p:cNvPr>
          <p:cNvSpPr txBox="1"/>
          <p:nvPr/>
        </p:nvSpPr>
        <p:spPr>
          <a:xfrm>
            <a:off x="341609" y="950849"/>
            <a:ext cx="8460780" cy="1045223"/>
          </a:xfrm>
          <a:prstGeom prst="rect">
            <a:avLst/>
          </a:prstGeom>
          <a:noFill/>
        </p:spPr>
        <p:txBody>
          <a:bodyPr wrap="square" rtlCol="0">
            <a:spAutoFit/>
          </a:bodyPr>
          <a:lstStyle/>
          <a:p>
            <a:pPr algn="just">
              <a:lnSpc>
                <a:spcPct val="150000"/>
              </a:lnSpc>
              <a:spcBef>
                <a:spcPts val="600"/>
              </a:spcBef>
              <a:spcAft>
                <a:spcPts val="600"/>
              </a:spcAft>
            </a:pPr>
            <a:r>
              <a:rPr lang="en-US" sz="2200" dirty="0">
                <a:solidFill>
                  <a:srgbClr val="724332"/>
                </a:solidFill>
                <a:effectLst/>
                <a:latin typeface="+mj-lt"/>
                <a:ea typeface="Calibri" panose="020F0502020204030204" pitchFamily="34" charset="0"/>
                <a:cs typeface="Times New Roman" panose="02020603050405020304" pitchFamily="18" charset="0"/>
              </a:rPr>
              <a:t>- </a:t>
            </a:r>
            <a:r>
              <a:rPr lang="vi-VN" sz="2200" dirty="0">
                <a:solidFill>
                  <a:srgbClr val="724332"/>
                </a:solidFill>
              </a:rPr>
              <a:t>Sự đa dạng màu sắc của tắc kè làm cho kẻ thù khó phát hiện, giúp chúng thích nghi với môi trường sống</a:t>
            </a:r>
            <a:r>
              <a:rPr lang="en-US" sz="2200" dirty="0">
                <a:solidFill>
                  <a:srgbClr val="724332"/>
                </a:solidFill>
              </a:rPr>
              <a:t>.</a:t>
            </a:r>
            <a:endParaRPr lang="en-US" sz="2200" dirty="0">
              <a:solidFill>
                <a:srgbClr val="724332"/>
              </a:solidFill>
              <a:effectLst/>
              <a:latin typeface="+mj-lt"/>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8DB53F9E-D782-41BF-B171-A2FE63BAE532}"/>
              </a:ext>
            </a:extLst>
          </p:cNvPr>
          <p:cNvPicPr>
            <a:picLocks noChangeAspect="1"/>
          </p:cNvPicPr>
          <p:nvPr/>
        </p:nvPicPr>
        <p:blipFill rotWithShape="1">
          <a:blip r:embed="rId2"/>
          <a:srcRect b="6809"/>
          <a:stretch/>
        </p:blipFill>
        <p:spPr>
          <a:xfrm>
            <a:off x="440354" y="2195788"/>
            <a:ext cx="4368713" cy="2506367"/>
          </a:xfrm>
          <a:prstGeom prst="rect">
            <a:avLst/>
          </a:prstGeom>
        </p:spPr>
      </p:pic>
      <p:pic>
        <p:nvPicPr>
          <p:cNvPr id="5" name="Picture 4">
            <a:extLst>
              <a:ext uri="{FF2B5EF4-FFF2-40B4-BE49-F238E27FC236}">
                <a16:creationId xmlns:a16="http://schemas.microsoft.com/office/drawing/2014/main" id="{45E41EE1-F785-45C6-A938-A8433B3A6D32}"/>
              </a:ext>
            </a:extLst>
          </p:cNvPr>
          <p:cNvPicPr>
            <a:picLocks noChangeAspect="1"/>
          </p:cNvPicPr>
          <p:nvPr/>
        </p:nvPicPr>
        <p:blipFill>
          <a:blip r:embed="rId3"/>
          <a:stretch>
            <a:fillRect/>
          </a:stretch>
        </p:blipFill>
        <p:spPr>
          <a:xfrm>
            <a:off x="4925203" y="2195787"/>
            <a:ext cx="3778443" cy="2506367"/>
          </a:xfrm>
          <a:prstGeom prst="rect">
            <a:avLst/>
          </a:prstGeom>
        </p:spPr>
      </p:pic>
    </p:spTree>
    <p:extLst>
      <p:ext uri="{BB962C8B-B14F-4D97-AF65-F5344CB8AC3E}">
        <p14:creationId xmlns:p14="http://schemas.microsoft.com/office/powerpoint/2010/main" val="2392899477"/>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7" dur="3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3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6" name="Picture 5">
            <a:extLst>
              <a:ext uri="{FF2B5EF4-FFF2-40B4-BE49-F238E27FC236}">
                <a16:creationId xmlns:a16="http://schemas.microsoft.com/office/drawing/2014/main" id="{A2C878C2-2792-4C63-A147-BCEFE473EA01}"/>
              </a:ext>
            </a:extLst>
          </p:cNvPr>
          <p:cNvPicPr>
            <a:picLocks noChangeAspect="1"/>
          </p:cNvPicPr>
          <p:nvPr/>
        </p:nvPicPr>
        <p:blipFill rotWithShape="1">
          <a:blip r:embed="rId3"/>
          <a:srcRect l="44074" t="18201" r="16173" b="11751"/>
          <a:stretch/>
        </p:blipFill>
        <p:spPr>
          <a:xfrm>
            <a:off x="609600" y="1086727"/>
            <a:ext cx="3657601" cy="3623523"/>
          </a:xfrm>
          <a:prstGeom prst="rect">
            <a:avLst/>
          </a:prstGeom>
        </p:spPr>
      </p:pic>
      <p:sp>
        <p:nvSpPr>
          <p:cNvPr id="12" name="TextBox 11">
            <a:extLst>
              <a:ext uri="{FF2B5EF4-FFF2-40B4-BE49-F238E27FC236}">
                <a16:creationId xmlns:a16="http://schemas.microsoft.com/office/drawing/2014/main" id="{61FF40F4-4888-4509-8BF6-86F60B05E35C}"/>
              </a:ext>
            </a:extLst>
          </p:cNvPr>
          <p:cNvSpPr txBox="1"/>
          <p:nvPr/>
        </p:nvSpPr>
        <p:spPr>
          <a:xfrm>
            <a:off x="4447822" y="1413466"/>
            <a:ext cx="4334931" cy="2970044"/>
          </a:xfrm>
          <a:prstGeom prst="rect">
            <a:avLst/>
          </a:prstGeom>
          <a:noFill/>
        </p:spPr>
        <p:txBody>
          <a:bodyPr wrap="square" rtlCol="0">
            <a:spAutoFit/>
          </a:bodyPr>
          <a:lstStyle/>
          <a:p>
            <a:pPr algn="just">
              <a:lnSpc>
                <a:spcPct val="150000"/>
              </a:lnSpc>
            </a:pPr>
            <a:r>
              <a:rPr lang="en-US" sz="2200" dirty="0">
                <a:solidFill>
                  <a:srgbClr val="724332"/>
                </a:solidFill>
              </a:rPr>
              <a:t>Quan </a:t>
            </a:r>
            <a:r>
              <a:rPr lang="en-US" sz="2200" dirty="0" err="1">
                <a:solidFill>
                  <a:srgbClr val="724332"/>
                </a:solidFill>
              </a:rPr>
              <a:t>sát</a:t>
            </a:r>
            <a:r>
              <a:rPr lang="en-US" sz="2200" dirty="0">
                <a:solidFill>
                  <a:srgbClr val="724332"/>
                </a:solidFill>
              </a:rPr>
              <a:t> </a:t>
            </a:r>
            <a:r>
              <a:rPr lang="en-US" sz="2200" dirty="0" err="1">
                <a:solidFill>
                  <a:srgbClr val="724332"/>
                </a:solidFill>
              </a:rPr>
              <a:t>hình</a:t>
            </a:r>
            <a:r>
              <a:rPr lang="en-US" sz="2200" dirty="0">
                <a:solidFill>
                  <a:srgbClr val="724332"/>
                </a:solidFill>
              </a:rPr>
              <a:t> </a:t>
            </a:r>
            <a:r>
              <a:rPr lang="en-US" sz="2200" dirty="0" err="1">
                <a:solidFill>
                  <a:srgbClr val="724332"/>
                </a:solidFill>
              </a:rPr>
              <a:t>ảnh</a:t>
            </a:r>
            <a:r>
              <a:rPr lang="en-US" sz="2200" dirty="0">
                <a:solidFill>
                  <a:srgbClr val="724332"/>
                </a:solidFill>
              </a:rPr>
              <a:t> </a:t>
            </a:r>
            <a:r>
              <a:rPr lang="en-US" sz="2200" dirty="0" err="1">
                <a:solidFill>
                  <a:srgbClr val="724332"/>
                </a:solidFill>
              </a:rPr>
              <a:t>và</a:t>
            </a:r>
            <a:r>
              <a:rPr lang="en-US" sz="2200" dirty="0">
                <a:solidFill>
                  <a:srgbClr val="724332"/>
                </a:solidFill>
              </a:rPr>
              <a:t> </a:t>
            </a:r>
            <a:r>
              <a:rPr lang="en-US" sz="2200" dirty="0" err="1">
                <a:solidFill>
                  <a:srgbClr val="724332"/>
                </a:solidFill>
              </a:rPr>
              <a:t>cho</a:t>
            </a:r>
            <a:r>
              <a:rPr lang="en-US" sz="2200" dirty="0">
                <a:solidFill>
                  <a:srgbClr val="724332"/>
                </a:solidFill>
              </a:rPr>
              <a:t> </a:t>
            </a:r>
            <a:r>
              <a:rPr lang="en-US" sz="2200" dirty="0" err="1">
                <a:solidFill>
                  <a:srgbClr val="724332"/>
                </a:solidFill>
              </a:rPr>
              <a:t>biết</a:t>
            </a:r>
            <a:r>
              <a:rPr lang="en-US" sz="2200" dirty="0">
                <a:solidFill>
                  <a:srgbClr val="724332"/>
                </a:solidFill>
              </a:rPr>
              <a:t> </a:t>
            </a:r>
            <a:r>
              <a:rPr lang="en-US" sz="2200" dirty="0" err="1">
                <a:solidFill>
                  <a:srgbClr val="724332"/>
                </a:solidFill>
              </a:rPr>
              <a:t>điều</a:t>
            </a:r>
            <a:r>
              <a:rPr lang="en-US" sz="2200" dirty="0">
                <a:solidFill>
                  <a:srgbClr val="724332"/>
                </a:solidFill>
              </a:rPr>
              <a:t> </a:t>
            </a:r>
            <a:r>
              <a:rPr lang="en-US" sz="2200" dirty="0" err="1">
                <a:solidFill>
                  <a:srgbClr val="724332"/>
                </a:solidFill>
              </a:rPr>
              <a:t>gì</a:t>
            </a:r>
            <a:r>
              <a:rPr lang="en-US" sz="2200" dirty="0">
                <a:solidFill>
                  <a:srgbClr val="724332"/>
                </a:solidFill>
              </a:rPr>
              <a:t> </a:t>
            </a:r>
            <a:r>
              <a:rPr lang="en-US" sz="2200" dirty="0" err="1">
                <a:solidFill>
                  <a:srgbClr val="724332"/>
                </a:solidFill>
              </a:rPr>
              <a:t>sẽ</a:t>
            </a:r>
            <a:r>
              <a:rPr lang="en-US" sz="2200" dirty="0">
                <a:solidFill>
                  <a:srgbClr val="724332"/>
                </a:solidFill>
              </a:rPr>
              <a:t> </a:t>
            </a:r>
            <a:r>
              <a:rPr lang="en-US" sz="2200" dirty="0" err="1">
                <a:solidFill>
                  <a:srgbClr val="724332"/>
                </a:solidFill>
              </a:rPr>
              <a:t>xảy</a:t>
            </a:r>
            <a:r>
              <a:rPr lang="en-US" sz="2200" dirty="0">
                <a:solidFill>
                  <a:srgbClr val="724332"/>
                </a:solidFill>
              </a:rPr>
              <a:t> ra </a:t>
            </a:r>
            <a:r>
              <a:rPr lang="en-US" sz="2200" dirty="0" err="1">
                <a:solidFill>
                  <a:srgbClr val="724332"/>
                </a:solidFill>
              </a:rPr>
              <a:t>nếu</a:t>
            </a:r>
            <a:r>
              <a:rPr lang="en-US" sz="2200" dirty="0">
                <a:solidFill>
                  <a:srgbClr val="724332"/>
                </a:solidFill>
              </a:rPr>
              <a:t> </a:t>
            </a:r>
            <a:r>
              <a:rPr lang="en-US" sz="2200" dirty="0" err="1">
                <a:solidFill>
                  <a:srgbClr val="724332"/>
                </a:solidFill>
              </a:rPr>
              <a:t>các</a:t>
            </a:r>
            <a:r>
              <a:rPr lang="en-US" sz="2200" dirty="0">
                <a:solidFill>
                  <a:srgbClr val="724332"/>
                </a:solidFill>
              </a:rPr>
              <a:t> </a:t>
            </a:r>
            <a:r>
              <a:rPr lang="en-US" sz="2200" dirty="0" err="1">
                <a:solidFill>
                  <a:srgbClr val="724332"/>
                </a:solidFill>
              </a:rPr>
              <a:t>loài</a:t>
            </a:r>
            <a:r>
              <a:rPr lang="en-US" sz="2200" dirty="0">
                <a:solidFill>
                  <a:srgbClr val="724332"/>
                </a:solidFill>
              </a:rPr>
              <a:t> </a:t>
            </a:r>
            <a:r>
              <a:rPr lang="en-US" sz="2200" dirty="0" err="1">
                <a:solidFill>
                  <a:srgbClr val="724332"/>
                </a:solidFill>
              </a:rPr>
              <a:t>sau</a:t>
            </a:r>
            <a:r>
              <a:rPr lang="en-US" sz="2200" dirty="0">
                <a:solidFill>
                  <a:srgbClr val="724332"/>
                </a:solidFill>
              </a:rPr>
              <a:t> </a:t>
            </a:r>
            <a:r>
              <a:rPr lang="en-US" sz="2200" dirty="0" err="1">
                <a:solidFill>
                  <a:srgbClr val="724332"/>
                </a:solidFill>
              </a:rPr>
              <a:t>giảm</a:t>
            </a:r>
            <a:r>
              <a:rPr lang="en-US" sz="2200" dirty="0">
                <a:solidFill>
                  <a:srgbClr val="724332"/>
                </a:solidFill>
              </a:rPr>
              <a:t> </a:t>
            </a:r>
            <a:r>
              <a:rPr lang="en-US" sz="2200" dirty="0" err="1">
                <a:solidFill>
                  <a:srgbClr val="724332"/>
                </a:solidFill>
              </a:rPr>
              <a:t>số</a:t>
            </a:r>
            <a:r>
              <a:rPr lang="en-US" sz="2200" dirty="0">
                <a:solidFill>
                  <a:srgbClr val="724332"/>
                </a:solidFill>
              </a:rPr>
              <a:t> </a:t>
            </a:r>
            <a:r>
              <a:rPr lang="en-US" sz="2200" dirty="0" err="1">
                <a:solidFill>
                  <a:srgbClr val="724332"/>
                </a:solidFill>
              </a:rPr>
              <a:t>lượng</a:t>
            </a:r>
            <a:r>
              <a:rPr lang="en-US" sz="2200" dirty="0">
                <a:solidFill>
                  <a:srgbClr val="724332"/>
                </a:solidFill>
              </a:rPr>
              <a:t> </a:t>
            </a:r>
            <a:r>
              <a:rPr lang="en-US" sz="2200" dirty="0" err="1">
                <a:solidFill>
                  <a:srgbClr val="724332"/>
                </a:solidFill>
              </a:rPr>
              <a:t>hoặc</a:t>
            </a:r>
            <a:r>
              <a:rPr lang="en-US" sz="2200" dirty="0">
                <a:solidFill>
                  <a:srgbClr val="724332"/>
                </a:solidFill>
              </a:rPr>
              <a:t> </a:t>
            </a:r>
            <a:r>
              <a:rPr lang="en-US" sz="2200" dirty="0" err="1">
                <a:solidFill>
                  <a:srgbClr val="724332"/>
                </a:solidFill>
              </a:rPr>
              <a:t>biến</a:t>
            </a:r>
            <a:r>
              <a:rPr lang="en-US" sz="2200" dirty="0">
                <a:solidFill>
                  <a:srgbClr val="724332"/>
                </a:solidFill>
              </a:rPr>
              <a:t> </a:t>
            </a:r>
            <a:r>
              <a:rPr lang="en-US" sz="2200" dirty="0" err="1">
                <a:solidFill>
                  <a:srgbClr val="724332"/>
                </a:solidFill>
              </a:rPr>
              <a:t>mất</a:t>
            </a:r>
            <a:r>
              <a:rPr lang="en-US" sz="2200" dirty="0">
                <a:solidFill>
                  <a:srgbClr val="724332"/>
                </a:solidFill>
              </a:rPr>
              <a:t>?</a:t>
            </a:r>
          </a:p>
          <a:p>
            <a:pPr marL="342900" indent="-342900" algn="just">
              <a:lnSpc>
                <a:spcPct val="150000"/>
              </a:lnSpc>
              <a:buFont typeface="Wingdings" panose="05000000000000000000" pitchFamily="2" charset="2"/>
              <a:buChar char="Ø"/>
            </a:pPr>
            <a:r>
              <a:rPr lang="en-US" sz="2200" dirty="0" err="1">
                <a:solidFill>
                  <a:srgbClr val="724332"/>
                </a:solidFill>
              </a:rPr>
              <a:t>Cú</a:t>
            </a:r>
            <a:r>
              <a:rPr lang="en-US" sz="2200" dirty="0">
                <a:solidFill>
                  <a:srgbClr val="724332"/>
                </a:solidFill>
              </a:rPr>
              <a:t> </a:t>
            </a:r>
            <a:r>
              <a:rPr lang="en-US" sz="2200" dirty="0" err="1">
                <a:solidFill>
                  <a:srgbClr val="724332"/>
                </a:solidFill>
              </a:rPr>
              <a:t>mèo</a:t>
            </a:r>
            <a:endParaRPr lang="en-US" sz="2200" dirty="0">
              <a:solidFill>
                <a:srgbClr val="724332"/>
              </a:solidFill>
            </a:endParaRPr>
          </a:p>
          <a:p>
            <a:pPr marL="342900" indent="-342900" algn="just">
              <a:lnSpc>
                <a:spcPct val="150000"/>
              </a:lnSpc>
              <a:buFont typeface="Wingdings" panose="05000000000000000000" pitchFamily="2" charset="2"/>
              <a:buChar char="Ø"/>
            </a:pPr>
            <a:r>
              <a:rPr lang="en-US" sz="2200" dirty="0" err="1">
                <a:solidFill>
                  <a:srgbClr val="724332"/>
                </a:solidFill>
              </a:rPr>
              <a:t>Thực</a:t>
            </a:r>
            <a:r>
              <a:rPr lang="en-US" sz="2200" dirty="0">
                <a:solidFill>
                  <a:srgbClr val="724332"/>
                </a:solidFill>
              </a:rPr>
              <a:t> </a:t>
            </a:r>
            <a:r>
              <a:rPr lang="en-US" sz="2200" dirty="0" err="1">
                <a:solidFill>
                  <a:srgbClr val="724332"/>
                </a:solidFill>
              </a:rPr>
              <a:t>vật</a:t>
            </a:r>
            <a:endParaRPr lang="en-US" sz="2200" dirty="0">
              <a:solidFill>
                <a:srgbClr val="724332"/>
              </a:solidFill>
            </a:endParaRPr>
          </a:p>
          <a:p>
            <a:endParaRPr lang="en-US" sz="2200" dirty="0">
              <a:solidFill>
                <a:srgbClr val="724332"/>
              </a:solidFill>
            </a:endParaRPr>
          </a:p>
        </p:txBody>
      </p:sp>
      <p:pic>
        <p:nvPicPr>
          <p:cNvPr id="14" name="Picture 12">
            <a:extLst>
              <a:ext uri="{FF2B5EF4-FFF2-40B4-BE49-F238E27FC236}">
                <a16:creationId xmlns:a16="http://schemas.microsoft.com/office/drawing/2014/main" id="{34164570-55F6-407C-BFFD-0F6E8CE42C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05600" y="3020792"/>
            <a:ext cx="2359374" cy="2071959"/>
          </a:xfrm>
          <a:prstGeom prst="rect">
            <a:avLst/>
          </a:prstGeom>
        </p:spPr>
      </p:pic>
      <p:sp>
        <p:nvSpPr>
          <p:cNvPr id="5" name="Google Shape;442;p38">
            <a:extLst>
              <a:ext uri="{FF2B5EF4-FFF2-40B4-BE49-F238E27FC236}">
                <a16:creationId xmlns:a16="http://schemas.microsoft.com/office/drawing/2014/main" id="{CEF2B8BB-E430-48DD-9F37-6829E00B9FF1}"/>
              </a:ext>
            </a:extLst>
          </p:cNvPr>
          <p:cNvSpPr txBox="1">
            <a:spLocks/>
          </p:cNvSpPr>
          <p:nvPr/>
        </p:nvSpPr>
        <p:spPr>
          <a:xfrm>
            <a:off x="553243" y="279491"/>
            <a:ext cx="8037512" cy="57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200" b="1" dirty="0">
                <a:solidFill>
                  <a:srgbClr val="724332"/>
                </a:solidFill>
                <a:latin typeface="+mj-lt"/>
              </a:rPr>
              <a:t>VẬN DỤNG</a:t>
            </a:r>
          </a:p>
        </p:txBody>
      </p:sp>
    </p:spTree>
    <p:extLst>
      <p:ext uri="{BB962C8B-B14F-4D97-AF65-F5344CB8AC3E}">
        <p14:creationId xmlns:p14="http://schemas.microsoft.com/office/powerpoint/2010/main" val="3979936993"/>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3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2" dur="3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wipe(left)">
                                      <p:cBhvr>
                                        <p:cTn id="17" dur="3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wipe(left)">
                                      <p:cBhvr>
                                        <p:cTn id="22" dur="3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F2C3924-8894-4796-B22A-144AABDE2125}"/>
              </a:ext>
            </a:extLst>
          </p:cNvPr>
          <p:cNvSpPr/>
          <p:nvPr/>
        </p:nvSpPr>
        <p:spPr>
          <a:xfrm>
            <a:off x="3448756" y="304801"/>
            <a:ext cx="2246488" cy="1320800"/>
          </a:xfrm>
          <a:prstGeom prst="roundRect">
            <a:avLst/>
          </a:prstGeom>
          <a:solidFill>
            <a:schemeClr val="accent5"/>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err="1">
                <a:solidFill>
                  <a:srgbClr val="724332"/>
                </a:solidFill>
              </a:rPr>
              <a:t>Cú</a:t>
            </a:r>
            <a:r>
              <a:rPr lang="en-US" sz="2200" dirty="0">
                <a:solidFill>
                  <a:srgbClr val="724332"/>
                </a:solidFill>
              </a:rPr>
              <a:t> </a:t>
            </a:r>
            <a:r>
              <a:rPr lang="en-US" sz="2200" dirty="0" err="1">
                <a:solidFill>
                  <a:srgbClr val="724332"/>
                </a:solidFill>
              </a:rPr>
              <a:t>mèo</a:t>
            </a:r>
            <a:r>
              <a:rPr lang="en-US" sz="2200" dirty="0">
                <a:solidFill>
                  <a:srgbClr val="724332"/>
                </a:solidFill>
              </a:rPr>
              <a:t> </a:t>
            </a:r>
            <a:r>
              <a:rPr lang="en-US" sz="2200" dirty="0" err="1">
                <a:solidFill>
                  <a:srgbClr val="724332"/>
                </a:solidFill>
              </a:rPr>
              <a:t>giảm</a:t>
            </a:r>
            <a:r>
              <a:rPr lang="en-US" sz="2200" dirty="0">
                <a:solidFill>
                  <a:srgbClr val="724332"/>
                </a:solidFill>
              </a:rPr>
              <a:t> </a:t>
            </a:r>
            <a:r>
              <a:rPr lang="en-US" sz="2200" dirty="0" err="1">
                <a:solidFill>
                  <a:srgbClr val="724332"/>
                </a:solidFill>
              </a:rPr>
              <a:t>số</a:t>
            </a:r>
            <a:r>
              <a:rPr lang="en-US" sz="2200" dirty="0">
                <a:solidFill>
                  <a:srgbClr val="724332"/>
                </a:solidFill>
              </a:rPr>
              <a:t> </a:t>
            </a:r>
            <a:r>
              <a:rPr lang="en-US" sz="2200" dirty="0" err="1">
                <a:solidFill>
                  <a:srgbClr val="724332"/>
                </a:solidFill>
              </a:rPr>
              <a:t>lượng</a:t>
            </a:r>
            <a:r>
              <a:rPr lang="en-US" sz="2200" dirty="0">
                <a:solidFill>
                  <a:srgbClr val="724332"/>
                </a:solidFill>
              </a:rPr>
              <a:t> </a:t>
            </a:r>
            <a:r>
              <a:rPr lang="en-US" sz="2200" dirty="0" err="1">
                <a:solidFill>
                  <a:srgbClr val="724332"/>
                </a:solidFill>
              </a:rPr>
              <a:t>hoặc</a:t>
            </a:r>
            <a:r>
              <a:rPr lang="en-US" sz="2200" dirty="0">
                <a:solidFill>
                  <a:srgbClr val="724332"/>
                </a:solidFill>
              </a:rPr>
              <a:t> </a:t>
            </a:r>
            <a:r>
              <a:rPr lang="en-US" sz="2200" dirty="0" err="1">
                <a:solidFill>
                  <a:srgbClr val="724332"/>
                </a:solidFill>
              </a:rPr>
              <a:t>biến</a:t>
            </a:r>
            <a:r>
              <a:rPr lang="en-US" sz="2200" dirty="0">
                <a:solidFill>
                  <a:srgbClr val="724332"/>
                </a:solidFill>
              </a:rPr>
              <a:t> </a:t>
            </a:r>
            <a:r>
              <a:rPr lang="en-US" sz="2200" dirty="0" err="1">
                <a:solidFill>
                  <a:srgbClr val="724332"/>
                </a:solidFill>
              </a:rPr>
              <a:t>mất</a:t>
            </a:r>
            <a:endParaRPr lang="en-US" sz="2200" dirty="0">
              <a:solidFill>
                <a:srgbClr val="724332"/>
              </a:solidFill>
            </a:endParaRPr>
          </a:p>
        </p:txBody>
      </p:sp>
      <p:sp>
        <p:nvSpPr>
          <p:cNvPr id="7" name="Rectangle: Rounded Corners 6">
            <a:extLst>
              <a:ext uri="{FF2B5EF4-FFF2-40B4-BE49-F238E27FC236}">
                <a16:creationId xmlns:a16="http://schemas.microsoft.com/office/drawing/2014/main" id="{47331AA6-2252-4CD4-849C-E90D3F0B24A0}"/>
              </a:ext>
            </a:extLst>
          </p:cNvPr>
          <p:cNvSpPr/>
          <p:nvPr/>
        </p:nvSpPr>
        <p:spPr>
          <a:xfrm>
            <a:off x="6005689" y="1622780"/>
            <a:ext cx="2257777" cy="1320800"/>
          </a:xfrm>
          <a:prstGeom prst="roundRect">
            <a:avLst/>
          </a:prstGeom>
          <a:solidFill>
            <a:schemeClr val="accent5"/>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err="1">
                <a:solidFill>
                  <a:srgbClr val="724332"/>
                </a:solidFill>
              </a:rPr>
              <a:t>Số</a:t>
            </a:r>
            <a:r>
              <a:rPr lang="en-US" sz="2200" dirty="0">
                <a:solidFill>
                  <a:srgbClr val="724332"/>
                </a:solidFill>
              </a:rPr>
              <a:t> </a:t>
            </a:r>
            <a:r>
              <a:rPr lang="en-US" sz="2200" dirty="0" err="1">
                <a:solidFill>
                  <a:srgbClr val="724332"/>
                </a:solidFill>
              </a:rPr>
              <a:t>lượng</a:t>
            </a:r>
            <a:r>
              <a:rPr lang="en-US" sz="2200" dirty="0">
                <a:solidFill>
                  <a:srgbClr val="724332"/>
                </a:solidFill>
              </a:rPr>
              <a:t> </a:t>
            </a:r>
            <a:r>
              <a:rPr lang="en-US" sz="2200" dirty="0" err="1">
                <a:solidFill>
                  <a:srgbClr val="724332"/>
                </a:solidFill>
              </a:rPr>
              <a:t>chuột</a:t>
            </a:r>
            <a:r>
              <a:rPr lang="en-US" sz="2200" dirty="0">
                <a:solidFill>
                  <a:srgbClr val="724332"/>
                </a:solidFill>
              </a:rPr>
              <a:t> </a:t>
            </a:r>
            <a:r>
              <a:rPr lang="en-US" sz="2200" dirty="0" err="1">
                <a:solidFill>
                  <a:srgbClr val="724332"/>
                </a:solidFill>
              </a:rPr>
              <a:t>tăng</a:t>
            </a:r>
            <a:r>
              <a:rPr lang="en-US" sz="2200" dirty="0">
                <a:solidFill>
                  <a:srgbClr val="724332"/>
                </a:solidFill>
              </a:rPr>
              <a:t> </a:t>
            </a:r>
            <a:r>
              <a:rPr lang="en-US" sz="2200" dirty="0" err="1">
                <a:solidFill>
                  <a:srgbClr val="724332"/>
                </a:solidFill>
              </a:rPr>
              <a:t>lên</a:t>
            </a:r>
            <a:endParaRPr lang="en-US" sz="2200" dirty="0">
              <a:solidFill>
                <a:srgbClr val="724332"/>
              </a:solidFill>
            </a:endParaRPr>
          </a:p>
        </p:txBody>
      </p:sp>
      <p:sp>
        <p:nvSpPr>
          <p:cNvPr id="9" name="Rectangle: Rounded Corners 8">
            <a:extLst>
              <a:ext uri="{FF2B5EF4-FFF2-40B4-BE49-F238E27FC236}">
                <a16:creationId xmlns:a16="http://schemas.microsoft.com/office/drawing/2014/main" id="{2A9E4E22-07B5-4AB3-A15C-28B7CAF71336}"/>
              </a:ext>
            </a:extLst>
          </p:cNvPr>
          <p:cNvSpPr/>
          <p:nvPr/>
        </p:nvSpPr>
        <p:spPr>
          <a:xfrm>
            <a:off x="5091290" y="3520720"/>
            <a:ext cx="2342444" cy="1320800"/>
          </a:xfrm>
          <a:prstGeom prst="roundRect">
            <a:avLst/>
          </a:prstGeom>
          <a:solidFill>
            <a:schemeClr val="accent5"/>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err="1">
                <a:solidFill>
                  <a:srgbClr val="724332"/>
                </a:solidFill>
              </a:rPr>
              <a:t>Ăn</a:t>
            </a:r>
            <a:r>
              <a:rPr lang="en-US" sz="2200" dirty="0">
                <a:solidFill>
                  <a:srgbClr val="724332"/>
                </a:solidFill>
              </a:rPr>
              <a:t> </a:t>
            </a:r>
            <a:r>
              <a:rPr lang="en-US" sz="2200" dirty="0" err="1">
                <a:solidFill>
                  <a:srgbClr val="724332"/>
                </a:solidFill>
              </a:rPr>
              <a:t>hết</a:t>
            </a:r>
            <a:r>
              <a:rPr lang="en-US" sz="2200" dirty="0">
                <a:solidFill>
                  <a:srgbClr val="724332"/>
                </a:solidFill>
              </a:rPr>
              <a:t> </a:t>
            </a:r>
            <a:r>
              <a:rPr lang="en-US" sz="2200" dirty="0" err="1">
                <a:solidFill>
                  <a:srgbClr val="724332"/>
                </a:solidFill>
              </a:rPr>
              <a:t>thức</a:t>
            </a:r>
            <a:r>
              <a:rPr lang="en-US" sz="2200" dirty="0">
                <a:solidFill>
                  <a:srgbClr val="724332"/>
                </a:solidFill>
              </a:rPr>
              <a:t> </a:t>
            </a:r>
            <a:r>
              <a:rPr lang="en-US" sz="2200" dirty="0" err="1">
                <a:solidFill>
                  <a:srgbClr val="724332"/>
                </a:solidFill>
              </a:rPr>
              <a:t>ăn</a:t>
            </a:r>
            <a:r>
              <a:rPr lang="en-US" sz="2200" dirty="0">
                <a:solidFill>
                  <a:srgbClr val="724332"/>
                </a:solidFill>
              </a:rPr>
              <a:t> </a:t>
            </a:r>
            <a:r>
              <a:rPr lang="en-US" sz="2200" dirty="0" err="1">
                <a:solidFill>
                  <a:srgbClr val="724332"/>
                </a:solidFill>
              </a:rPr>
              <a:t>của</a:t>
            </a:r>
            <a:r>
              <a:rPr lang="en-US" sz="2200" dirty="0">
                <a:solidFill>
                  <a:srgbClr val="724332"/>
                </a:solidFill>
              </a:rPr>
              <a:t> </a:t>
            </a:r>
            <a:r>
              <a:rPr lang="en-US" sz="2200" dirty="0" err="1">
                <a:solidFill>
                  <a:srgbClr val="724332"/>
                </a:solidFill>
              </a:rPr>
              <a:t>thỏ</a:t>
            </a:r>
            <a:r>
              <a:rPr lang="en-US" sz="2200" dirty="0">
                <a:solidFill>
                  <a:srgbClr val="724332"/>
                </a:solidFill>
              </a:rPr>
              <a:t>, </a:t>
            </a:r>
            <a:r>
              <a:rPr lang="en-US" sz="2200" dirty="0" err="1">
                <a:solidFill>
                  <a:srgbClr val="724332"/>
                </a:solidFill>
              </a:rPr>
              <a:t>dê</a:t>
            </a:r>
            <a:r>
              <a:rPr lang="en-US" sz="2200" dirty="0">
                <a:solidFill>
                  <a:srgbClr val="724332"/>
                </a:solidFill>
              </a:rPr>
              <a:t>, </a:t>
            </a:r>
            <a:r>
              <a:rPr lang="en-US" sz="2200" dirty="0" err="1">
                <a:solidFill>
                  <a:srgbClr val="724332"/>
                </a:solidFill>
              </a:rPr>
              <a:t>phá</a:t>
            </a:r>
            <a:r>
              <a:rPr lang="en-US" sz="2200" dirty="0">
                <a:solidFill>
                  <a:srgbClr val="724332"/>
                </a:solidFill>
              </a:rPr>
              <a:t> </a:t>
            </a:r>
            <a:r>
              <a:rPr lang="en-US" sz="2200" dirty="0" err="1">
                <a:solidFill>
                  <a:srgbClr val="724332"/>
                </a:solidFill>
              </a:rPr>
              <a:t>hoại</a:t>
            </a:r>
            <a:r>
              <a:rPr lang="en-US" sz="2200" dirty="0">
                <a:solidFill>
                  <a:srgbClr val="724332"/>
                </a:solidFill>
              </a:rPr>
              <a:t> </a:t>
            </a:r>
            <a:r>
              <a:rPr lang="en-US" sz="2200" dirty="0" err="1">
                <a:solidFill>
                  <a:srgbClr val="724332"/>
                </a:solidFill>
              </a:rPr>
              <a:t>thực</a:t>
            </a:r>
            <a:r>
              <a:rPr lang="en-US" sz="2200" dirty="0">
                <a:solidFill>
                  <a:srgbClr val="724332"/>
                </a:solidFill>
              </a:rPr>
              <a:t> </a:t>
            </a:r>
            <a:r>
              <a:rPr lang="en-US" sz="2200" dirty="0" err="1">
                <a:solidFill>
                  <a:srgbClr val="724332"/>
                </a:solidFill>
              </a:rPr>
              <a:t>vật</a:t>
            </a:r>
            <a:endParaRPr lang="en-US" sz="2200" dirty="0">
              <a:solidFill>
                <a:srgbClr val="724332"/>
              </a:solidFill>
            </a:endParaRPr>
          </a:p>
        </p:txBody>
      </p:sp>
      <p:sp>
        <p:nvSpPr>
          <p:cNvPr id="11" name="Rectangle: Rounded Corners 10">
            <a:extLst>
              <a:ext uri="{FF2B5EF4-FFF2-40B4-BE49-F238E27FC236}">
                <a16:creationId xmlns:a16="http://schemas.microsoft.com/office/drawing/2014/main" id="{3B037967-6592-40EF-B635-E5652088EC83}"/>
              </a:ext>
            </a:extLst>
          </p:cNvPr>
          <p:cNvSpPr/>
          <p:nvPr/>
        </p:nvSpPr>
        <p:spPr>
          <a:xfrm>
            <a:off x="880534" y="1622780"/>
            <a:ext cx="2257777" cy="1320800"/>
          </a:xfrm>
          <a:prstGeom prst="roundRect">
            <a:avLst/>
          </a:prstGeom>
          <a:solidFill>
            <a:schemeClr val="accent5"/>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err="1">
                <a:solidFill>
                  <a:srgbClr val="724332"/>
                </a:solidFill>
              </a:rPr>
              <a:t>Số</a:t>
            </a:r>
            <a:r>
              <a:rPr lang="en-US" sz="2200" dirty="0">
                <a:solidFill>
                  <a:srgbClr val="724332"/>
                </a:solidFill>
              </a:rPr>
              <a:t> </a:t>
            </a:r>
            <a:r>
              <a:rPr lang="en-US" sz="2200" dirty="0" err="1">
                <a:solidFill>
                  <a:srgbClr val="724332"/>
                </a:solidFill>
              </a:rPr>
              <a:t>lượng</a:t>
            </a:r>
            <a:r>
              <a:rPr lang="en-US" sz="2200" dirty="0">
                <a:solidFill>
                  <a:srgbClr val="724332"/>
                </a:solidFill>
              </a:rPr>
              <a:t> </a:t>
            </a:r>
            <a:r>
              <a:rPr lang="en-US" sz="2200" dirty="0" err="1">
                <a:solidFill>
                  <a:srgbClr val="724332"/>
                </a:solidFill>
              </a:rPr>
              <a:t>thỏ</a:t>
            </a:r>
            <a:r>
              <a:rPr lang="en-US" sz="2200" dirty="0">
                <a:solidFill>
                  <a:srgbClr val="724332"/>
                </a:solidFill>
              </a:rPr>
              <a:t>, </a:t>
            </a:r>
            <a:r>
              <a:rPr lang="en-US" sz="2200" dirty="0" err="1">
                <a:solidFill>
                  <a:srgbClr val="724332"/>
                </a:solidFill>
              </a:rPr>
              <a:t>dê</a:t>
            </a:r>
            <a:r>
              <a:rPr lang="en-US" sz="2200" dirty="0">
                <a:solidFill>
                  <a:srgbClr val="724332"/>
                </a:solidFill>
              </a:rPr>
              <a:t> </a:t>
            </a:r>
            <a:r>
              <a:rPr lang="en-US" sz="2200" dirty="0" err="1">
                <a:solidFill>
                  <a:srgbClr val="724332"/>
                </a:solidFill>
              </a:rPr>
              <a:t>giảm</a:t>
            </a:r>
            <a:endParaRPr lang="en-US" sz="2200" dirty="0">
              <a:solidFill>
                <a:srgbClr val="724332"/>
              </a:solidFill>
            </a:endParaRPr>
          </a:p>
        </p:txBody>
      </p:sp>
      <p:sp>
        <p:nvSpPr>
          <p:cNvPr id="12" name="Rectangle: Rounded Corners 11">
            <a:extLst>
              <a:ext uri="{FF2B5EF4-FFF2-40B4-BE49-F238E27FC236}">
                <a16:creationId xmlns:a16="http://schemas.microsoft.com/office/drawing/2014/main" id="{2427E6DD-5380-4E6B-9160-9C0E2AF50FAD}"/>
              </a:ext>
            </a:extLst>
          </p:cNvPr>
          <p:cNvSpPr/>
          <p:nvPr/>
        </p:nvSpPr>
        <p:spPr>
          <a:xfrm>
            <a:off x="1794935" y="3520720"/>
            <a:ext cx="2257777" cy="1320800"/>
          </a:xfrm>
          <a:prstGeom prst="roundRect">
            <a:avLst/>
          </a:prstGeom>
          <a:solidFill>
            <a:schemeClr val="accent5"/>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err="1">
                <a:solidFill>
                  <a:srgbClr val="724332"/>
                </a:solidFill>
              </a:rPr>
              <a:t>Động</a:t>
            </a:r>
            <a:r>
              <a:rPr lang="en-US" sz="2200" dirty="0">
                <a:solidFill>
                  <a:srgbClr val="724332"/>
                </a:solidFill>
              </a:rPr>
              <a:t> </a:t>
            </a:r>
            <a:r>
              <a:rPr lang="en-US" sz="2200" dirty="0" err="1">
                <a:solidFill>
                  <a:srgbClr val="724332"/>
                </a:solidFill>
              </a:rPr>
              <a:t>vật</a:t>
            </a:r>
            <a:r>
              <a:rPr lang="en-US" sz="2200" dirty="0">
                <a:solidFill>
                  <a:srgbClr val="724332"/>
                </a:solidFill>
              </a:rPr>
              <a:t> </a:t>
            </a:r>
            <a:r>
              <a:rPr lang="en-US" sz="2200" dirty="0" err="1">
                <a:solidFill>
                  <a:srgbClr val="724332"/>
                </a:solidFill>
              </a:rPr>
              <a:t>ăn</a:t>
            </a:r>
            <a:r>
              <a:rPr lang="en-US" sz="2200" dirty="0">
                <a:solidFill>
                  <a:srgbClr val="724332"/>
                </a:solidFill>
              </a:rPr>
              <a:t> </a:t>
            </a:r>
            <a:r>
              <a:rPr lang="en-US" sz="2200" dirty="0" err="1">
                <a:solidFill>
                  <a:srgbClr val="724332"/>
                </a:solidFill>
              </a:rPr>
              <a:t>thịt</a:t>
            </a:r>
            <a:r>
              <a:rPr lang="en-US" sz="2200" dirty="0">
                <a:solidFill>
                  <a:srgbClr val="724332"/>
                </a:solidFill>
              </a:rPr>
              <a:t> </a:t>
            </a:r>
            <a:r>
              <a:rPr lang="en-US" sz="2200" dirty="0" err="1">
                <a:solidFill>
                  <a:srgbClr val="724332"/>
                </a:solidFill>
              </a:rPr>
              <a:t>cũng</a:t>
            </a:r>
            <a:r>
              <a:rPr lang="en-US" sz="2200" dirty="0">
                <a:solidFill>
                  <a:srgbClr val="724332"/>
                </a:solidFill>
              </a:rPr>
              <a:t> </a:t>
            </a:r>
            <a:r>
              <a:rPr lang="en-US" sz="2200" dirty="0" err="1">
                <a:solidFill>
                  <a:srgbClr val="724332"/>
                </a:solidFill>
              </a:rPr>
              <a:t>giảm</a:t>
            </a:r>
            <a:r>
              <a:rPr lang="en-US" sz="2200" dirty="0">
                <a:solidFill>
                  <a:srgbClr val="724332"/>
                </a:solidFill>
              </a:rPr>
              <a:t> </a:t>
            </a:r>
            <a:r>
              <a:rPr lang="en-US" sz="2200" dirty="0" err="1">
                <a:solidFill>
                  <a:srgbClr val="724332"/>
                </a:solidFill>
              </a:rPr>
              <a:t>số</a:t>
            </a:r>
            <a:r>
              <a:rPr lang="en-US" sz="2200" dirty="0">
                <a:solidFill>
                  <a:srgbClr val="724332"/>
                </a:solidFill>
              </a:rPr>
              <a:t> </a:t>
            </a:r>
            <a:r>
              <a:rPr lang="en-US" sz="2200" dirty="0" err="1">
                <a:solidFill>
                  <a:srgbClr val="724332"/>
                </a:solidFill>
              </a:rPr>
              <a:t>lượng</a:t>
            </a:r>
            <a:endParaRPr lang="en-US" sz="2200" dirty="0">
              <a:solidFill>
                <a:srgbClr val="724332"/>
              </a:solidFill>
            </a:endParaRPr>
          </a:p>
        </p:txBody>
      </p:sp>
      <p:cxnSp>
        <p:nvCxnSpPr>
          <p:cNvPr id="14" name="Straight Arrow Connector 13">
            <a:extLst>
              <a:ext uri="{FF2B5EF4-FFF2-40B4-BE49-F238E27FC236}">
                <a16:creationId xmlns:a16="http://schemas.microsoft.com/office/drawing/2014/main" id="{DED812BF-8FBB-4635-AFEF-E215708C856E}"/>
              </a:ext>
            </a:extLst>
          </p:cNvPr>
          <p:cNvCxnSpPr/>
          <p:nvPr/>
        </p:nvCxnSpPr>
        <p:spPr>
          <a:xfrm>
            <a:off x="5813778" y="965201"/>
            <a:ext cx="1320799" cy="502355"/>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16" name="Straight Arrow Connector 15">
            <a:extLst>
              <a:ext uri="{FF2B5EF4-FFF2-40B4-BE49-F238E27FC236}">
                <a16:creationId xmlns:a16="http://schemas.microsoft.com/office/drawing/2014/main" id="{95EB223F-B7B6-45A4-AECE-3F99B1483D84}"/>
              </a:ext>
            </a:extLst>
          </p:cNvPr>
          <p:cNvCxnSpPr>
            <a:cxnSpLocks/>
          </p:cNvCxnSpPr>
          <p:nvPr/>
        </p:nvCxnSpPr>
        <p:spPr>
          <a:xfrm flipH="1">
            <a:off x="6395155" y="3051000"/>
            <a:ext cx="660400" cy="362299"/>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23" name="Straight Arrow Connector 22">
            <a:extLst>
              <a:ext uri="{FF2B5EF4-FFF2-40B4-BE49-F238E27FC236}">
                <a16:creationId xmlns:a16="http://schemas.microsoft.com/office/drawing/2014/main" id="{8A730C8C-0AFE-4DEA-BDC5-9DFAA65FAA0B}"/>
              </a:ext>
            </a:extLst>
          </p:cNvPr>
          <p:cNvCxnSpPr>
            <a:cxnSpLocks/>
          </p:cNvCxnSpPr>
          <p:nvPr/>
        </p:nvCxnSpPr>
        <p:spPr>
          <a:xfrm flipH="1">
            <a:off x="4176888" y="4261553"/>
            <a:ext cx="790223" cy="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26" name="Straight Arrow Connector 25">
            <a:extLst>
              <a:ext uri="{FF2B5EF4-FFF2-40B4-BE49-F238E27FC236}">
                <a16:creationId xmlns:a16="http://schemas.microsoft.com/office/drawing/2014/main" id="{1D2F68CC-E7AB-400F-A9DB-A13FE784FD05}"/>
              </a:ext>
            </a:extLst>
          </p:cNvPr>
          <p:cNvCxnSpPr>
            <a:cxnSpLocks/>
          </p:cNvCxnSpPr>
          <p:nvPr/>
        </p:nvCxnSpPr>
        <p:spPr>
          <a:xfrm flipH="1" flipV="1">
            <a:off x="2009423" y="3051001"/>
            <a:ext cx="739423" cy="362298"/>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pic>
        <p:nvPicPr>
          <p:cNvPr id="30" name="Picture 2">
            <a:extLst>
              <a:ext uri="{FF2B5EF4-FFF2-40B4-BE49-F238E27FC236}">
                <a16:creationId xmlns:a16="http://schemas.microsoft.com/office/drawing/2014/main" id="{E0CC8CD4-5C7F-456C-BF03-0CEA812C555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032076" y="1939933"/>
            <a:ext cx="1079845" cy="1473366"/>
          </a:xfrm>
          <a:prstGeom prst="rect">
            <a:avLst/>
          </a:prstGeom>
        </p:spPr>
      </p:pic>
    </p:spTree>
    <p:extLst>
      <p:ext uri="{BB962C8B-B14F-4D97-AF65-F5344CB8AC3E}">
        <p14:creationId xmlns:p14="http://schemas.microsoft.com/office/powerpoint/2010/main" val="2733649889"/>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3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3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3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3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3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3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right)">
                                      <p:cBhvr>
                                        <p:cTn id="37" dur="3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3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down)">
                                      <p:cBhvr>
                                        <p:cTn id="47" dur="3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arn(inVertical)">
                                      <p:cBhvr>
                                        <p:cTn id="52" dur="3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animBg="1"/>
      <p:bldP spid="11"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41DDB6C-1A77-4560-9D3C-7682D5F0DE9F}"/>
              </a:ext>
            </a:extLst>
          </p:cNvPr>
          <p:cNvSpPr/>
          <p:nvPr/>
        </p:nvSpPr>
        <p:spPr>
          <a:xfrm>
            <a:off x="1320800" y="598313"/>
            <a:ext cx="2246488" cy="1320800"/>
          </a:xfrm>
          <a:prstGeom prst="roundRect">
            <a:avLst/>
          </a:prstGeom>
          <a:solidFill>
            <a:schemeClr val="accent5"/>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err="1">
                <a:solidFill>
                  <a:srgbClr val="724332"/>
                </a:solidFill>
              </a:rPr>
              <a:t>Thực</a:t>
            </a:r>
            <a:r>
              <a:rPr lang="en-US" sz="2200" dirty="0">
                <a:solidFill>
                  <a:srgbClr val="724332"/>
                </a:solidFill>
              </a:rPr>
              <a:t> </a:t>
            </a:r>
            <a:r>
              <a:rPr lang="en-US" sz="2200" dirty="0" err="1">
                <a:solidFill>
                  <a:srgbClr val="724332"/>
                </a:solidFill>
              </a:rPr>
              <a:t>vật</a:t>
            </a:r>
            <a:r>
              <a:rPr lang="en-US" sz="2200" dirty="0">
                <a:solidFill>
                  <a:srgbClr val="724332"/>
                </a:solidFill>
              </a:rPr>
              <a:t> </a:t>
            </a:r>
            <a:r>
              <a:rPr lang="en-US" sz="2200" dirty="0" err="1">
                <a:solidFill>
                  <a:srgbClr val="724332"/>
                </a:solidFill>
              </a:rPr>
              <a:t>giảm</a:t>
            </a:r>
            <a:r>
              <a:rPr lang="en-US" sz="2200" dirty="0">
                <a:solidFill>
                  <a:srgbClr val="724332"/>
                </a:solidFill>
              </a:rPr>
              <a:t> </a:t>
            </a:r>
            <a:r>
              <a:rPr lang="en-US" sz="2200" dirty="0" err="1">
                <a:solidFill>
                  <a:srgbClr val="724332"/>
                </a:solidFill>
              </a:rPr>
              <a:t>số</a:t>
            </a:r>
            <a:r>
              <a:rPr lang="en-US" sz="2200" dirty="0">
                <a:solidFill>
                  <a:srgbClr val="724332"/>
                </a:solidFill>
              </a:rPr>
              <a:t> </a:t>
            </a:r>
            <a:r>
              <a:rPr lang="en-US" sz="2200" dirty="0" err="1">
                <a:solidFill>
                  <a:srgbClr val="724332"/>
                </a:solidFill>
              </a:rPr>
              <a:t>lượng</a:t>
            </a:r>
            <a:r>
              <a:rPr lang="en-US" sz="2200" dirty="0">
                <a:solidFill>
                  <a:srgbClr val="724332"/>
                </a:solidFill>
              </a:rPr>
              <a:t> </a:t>
            </a:r>
            <a:r>
              <a:rPr lang="en-US" sz="2200" dirty="0" err="1">
                <a:solidFill>
                  <a:srgbClr val="724332"/>
                </a:solidFill>
              </a:rPr>
              <a:t>hoặc</a:t>
            </a:r>
            <a:r>
              <a:rPr lang="en-US" sz="2200" dirty="0">
                <a:solidFill>
                  <a:srgbClr val="724332"/>
                </a:solidFill>
              </a:rPr>
              <a:t> </a:t>
            </a:r>
            <a:r>
              <a:rPr lang="en-US" sz="2200" dirty="0" err="1">
                <a:solidFill>
                  <a:srgbClr val="724332"/>
                </a:solidFill>
              </a:rPr>
              <a:t>biến</a:t>
            </a:r>
            <a:r>
              <a:rPr lang="en-US" sz="2200" dirty="0">
                <a:solidFill>
                  <a:srgbClr val="724332"/>
                </a:solidFill>
              </a:rPr>
              <a:t> </a:t>
            </a:r>
            <a:r>
              <a:rPr lang="en-US" sz="2200" dirty="0" err="1">
                <a:solidFill>
                  <a:srgbClr val="724332"/>
                </a:solidFill>
              </a:rPr>
              <a:t>mất</a:t>
            </a:r>
            <a:endParaRPr lang="en-US" sz="2200" dirty="0">
              <a:solidFill>
                <a:srgbClr val="724332"/>
              </a:solidFill>
            </a:endParaRPr>
          </a:p>
        </p:txBody>
      </p:sp>
      <p:sp>
        <p:nvSpPr>
          <p:cNvPr id="7" name="Rectangle: Rounded Corners 6">
            <a:extLst>
              <a:ext uri="{FF2B5EF4-FFF2-40B4-BE49-F238E27FC236}">
                <a16:creationId xmlns:a16="http://schemas.microsoft.com/office/drawing/2014/main" id="{C7C46B9E-15EC-4820-928B-540CFA76CFB3}"/>
              </a:ext>
            </a:extLst>
          </p:cNvPr>
          <p:cNvSpPr/>
          <p:nvPr/>
        </p:nvSpPr>
        <p:spPr>
          <a:xfrm>
            <a:off x="5565423" y="598313"/>
            <a:ext cx="2257777" cy="1320800"/>
          </a:xfrm>
          <a:prstGeom prst="roundRect">
            <a:avLst/>
          </a:prstGeom>
          <a:solidFill>
            <a:schemeClr val="accent5"/>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err="1">
                <a:solidFill>
                  <a:srgbClr val="724332"/>
                </a:solidFill>
              </a:rPr>
              <a:t>Chuột</a:t>
            </a:r>
            <a:r>
              <a:rPr lang="en-US" sz="2200" dirty="0">
                <a:solidFill>
                  <a:srgbClr val="724332"/>
                </a:solidFill>
              </a:rPr>
              <a:t>, </a:t>
            </a:r>
            <a:r>
              <a:rPr lang="en-US" sz="2200" dirty="0" err="1">
                <a:solidFill>
                  <a:srgbClr val="724332"/>
                </a:solidFill>
              </a:rPr>
              <a:t>thỏ</a:t>
            </a:r>
            <a:r>
              <a:rPr lang="en-US" sz="2200" dirty="0">
                <a:solidFill>
                  <a:srgbClr val="724332"/>
                </a:solidFill>
              </a:rPr>
              <a:t>, </a:t>
            </a:r>
            <a:r>
              <a:rPr lang="en-US" sz="2200" dirty="0" err="1">
                <a:solidFill>
                  <a:srgbClr val="724332"/>
                </a:solidFill>
              </a:rPr>
              <a:t>dê</a:t>
            </a:r>
            <a:r>
              <a:rPr lang="en-US" sz="2200" dirty="0">
                <a:solidFill>
                  <a:srgbClr val="724332"/>
                </a:solidFill>
              </a:rPr>
              <a:t> </a:t>
            </a:r>
            <a:r>
              <a:rPr lang="en-US" sz="2200" dirty="0" err="1">
                <a:solidFill>
                  <a:srgbClr val="724332"/>
                </a:solidFill>
              </a:rPr>
              <a:t>không</a:t>
            </a:r>
            <a:r>
              <a:rPr lang="en-US" sz="2200" dirty="0">
                <a:solidFill>
                  <a:srgbClr val="724332"/>
                </a:solidFill>
              </a:rPr>
              <a:t> </a:t>
            </a:r>
            <a:r>
              <a:rPr lang="en-US" sz="2200" dirty="0" err="1">
                <a:solidFill>
                  <a:srgbClr val="724332"/>
                </a:solidFill>
              </a:rPr>
              <a:t>có</a:t>
            </a:r>
            <a:r>
              <a:rPr lang="en-US" sz="2200" dirty="0">
                <a:solidFill>
                  <a:srgbClr val="724332"/>
                </a:solidFill>
              </a:rPr>
              <a:t> </a:t>
            </a:r>
            <a:r>
              <a:rPr lang="en-US" sz="2200" dirty="0" err="1">
                <a:solidFill>
                  <a:srgbClr val="724332"/>
                </a:solidFill>
              </a:rPr>
              <a:t>đủ</a:t>
            </a:r>
            <a:r>
              <a:rPr lang="en-US" sz="2200" dirty="0">
                <a:solidFill>
                  <a:srgbClr val="724332"/>
                </a:solidFill>
              </a:rPr>
              <a:t> </a:t>
            </a:r>
            <a:r>
              <a:rPr lang="en-US" sz="2200" dirty="0" err="1">
                <a:solidFill>
                  <a:srgbClr val="724332"/>
                </a:solidFill>
              </a:rPr>
              <a:t>thức</a:t>
            </a:r>
            <a:r>
              <a:rPr lang="en-US" sz="2200" dirty="0">
                <a:solidFill>
                  <a:srgbClr val="724332"/>
                </a:solidFill>
              </a:rPr>
              <a:t> </a:t>
            </a:r>
            <a:r>
              <a:rPr lang="en-US" sz="2200" dirty="0" err="1">
                <a:solidFill>
                  <a:srgbClr val="724332"/>
                </a:solidFill>
              </a:rPr>
              <a:t>ăn</a:t>
            </a:r>
            <a:endParaRPr lang="en-US" sz="2200" dirty="0">
              <a:solidFill>
                <a:srgbClr val="724332"/>
              </a:solidFill>
            </a:endParaRPr>
          </a:p>
        </p:txBody>
      </p:sp>
      <p:sp>
        <p:nvSpPr>
          <p:cNvPr id="9" name="Rectangle: Rounded Corners 8">
            <a:extLst>
              <a:ext uri="{FF2B5EF4-FFF2-40B4-BE49-F238E27FC236}">
                <a16:creationId xmlns:a16="http://schemas.microsoft.com/office/drawing/2014/main" id="{E7DA9E7D-3877-4092-9AE7-E10D06116A78}"/>
              </a:ext>
            </a:extLst>
          </p:cNvPr>
          <p:cNvSpPr/>
          <p:nvPr/>
        </p:nvSpPr>
        <p:spPr>
          <a:xfrm>
            <a:off x="5565422" y="3224387"/>
            <a:ext cx="2257777" cy="1320800"/>
          </a:xfrm>
          <a:prstGeom prst="roundRect">
            <a:avLst/>
          </a:prstGeom>
          <a:solidFill>
            <a:schemeClr val="accent5"/>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err="1">
                <a:solidFill>
                  <a:srgbClr val="724332"/>
                </a:solidFill>
              </a:rPr>
              <a:t>Số</a:t>
            </a:r>
            <a:r>
              <a:rPr lang="en-US" sz="2200" dirty="0">
                <a:solidFill>
                  <a:srgbClr val="724332"/>
                </a:solidFill>
              </a:rPr>
              <a:t> </a:t>
            </a:r>
            <a:r>
              <a:rPr lang="en-US" sz="2200" dirty="0" err="1">
                <a:solidFill>
                  <a:srgbClr val="724332"/>
                </a:solidFill>
              </a:rPr>
              <a:t>lượng</a:t>
            </a:r>
            <a:r>
              <a:rPr lang="en-US" sz="2200" dirty="0">
                <a:solidFill>
                  <a:srgbClr val="724332"/>
                </a:solidFill>
              </a:rPr>
              <a:t> </a:t>
            </a:r>
            <a:r>
              <a:rPr lang="en-US" sz="2200" dirty="0" err="1">
                <a:solidFill>
                  <a:srgbClr val="724332"/>
                </a:solidFill>
              </a:rPr>
              <a:t>các</a:t>
            </a:r>
            <a:r>
              <a:rPr lang="en-US" sz="2200" dirty="0">
                <a:solidFill>
                  <a:srgbClr val="724332"/>
                </a:solidFill>
              </a:rPr>
              <a:t> </a:t>
            </a:r>
            <a:r>
              <a:rPr lang="en-US" sz="2200" dirty="0" err="1">
                <a:solidFill>
                  <a:srgbClr val="724332"/>
                </a:solidFill>
              </a:rPr>
              <a:t>loài</a:t>
            </a:r>
            <a:r>
              <a:rPr lang="en-US" sz="2200" dirty="0">
                <a:solidFill>
                  <a:srgbClr val="724332"/>
                </a:solidFill>
              </a:rPr>
              <a:t> </a:t>
            </a:r>
            <a:r>
              <a:rPr lang="en-US" sz="2200" dirty="0" err="1">
                <a:solidFill>
                  <a:srgbClr val="724332"/>
                </a:solidFill>
              </a:rPr>
              <a:t>giảm</a:t>
            </a:r>
            <a:r>
              <a:rPr lang="en-US" sz="2200" dirty="0">
                <a:solidFill>
                  <a:srgbClr val="724332"/>
                </a:solidFill>
              </a:rPr>
              <a:t> </a:t>
            </a:r>
          </a:p>
        </p:txBody>
      </p:sp>
      <p:sp>
        <p:nvSpPr>
          <p:cNvPr id="10" name="Rectangle: Rounded Corners 9">
            <a:extLst>
              <a:ext uri="{FF2B5EF4-FFF2-40B4-BE49-F238E27FC236}">
                <a16:creationId xmlns:a16="http://schemas.microsoft.com/office/drawing/2014/main" id="{AE88B83D-662E-4240-B611-E5E16ADF1528}"/>
              </a:ext>
            </a:extLst>
          </p:cNvPr>
          <p:cNvSpPr/>
          <p:nvPr/>
        </p:nvSpPr>
        <p:spPr>
          <a:xfrm>
            <a:off x="1320802" y="3224387"/>
            <a:ext cx="2257777" cy="1320800"/>
          </a:xfrm>
          <a:prstGeom prst="roundRect">
            <a:avLst/>
          </a:prstGeom>
          <a:solidFill>
            <a:schemeClr val="accent5"/>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err="1">
                <a:solidFill>
                  <a:srgbClr val="724332"/>
                </a:solidFill>
              </a:rPr>
              <a:t>Số</a:t>
            </a:r>
            <a:r>
              <a:rPr lang="en-US" sz="2200" dirty="0">
                <a:solidFill>
                  <a:srgbClr val="724332"/>
                </a:solidFill>
              </a:rPr>
              <a:t> </a:t>
            </a:r>
            <a:r>
              <a:rPr lang="en-US" sz="2200" dirty="0" err="1">
                <a:solidFill>
                  <a:srgbClr val="724332"/>
                </a:solidFill>
              </a:rPr>
              <a:t>lượng</a:t>
            </a:r>
            <a:r>
              <a:rPr lang="en-US" sz="2200" dirty="0">
                <a:solidFill>
                  <a:srgbClr val="724332"/>
                </a:solidFill>
              </a:rPr>
              <a:t> </a:t>
            </a:r>
            <a:r>
              <a:rPr lang="en-US" sz="2200" dirty="0" err="1">
                <a:solidFill>
                  <a:srgbClr val="724332"/>
                </a:solidFill>
              </a:rPr>
              <a:t>động</a:t>
            </a:r>
            <a:r>
              <a:rPr lang="en-US" sz="2200" dirty="0">
                <a:solidFill>
                  <a:srgbClr val="724332"/>
                </a:solidFill>
              </a:rPr>
              <a:t> </a:t>
            </a:r>
            <a:r>
              <a:rPr lang="en-US" sz="2200" dirty="0" err="1">
                <a:solidFill>
                  <a:srgbClr val="724332"/>
                </a:solidFill>
              </a:rPr>
              <a:t>vật</a:t>
            </a:r>
            <a:r>
              <a:rPr lang="en-US" sz="2200" dirty="0">
                <a:solidFill>
                  <a:srgbClr val="724332"/>
                </a:solidFill>
              </a:rPr>
              <a:t> </a:t>
            </a:r>
            <a:r>
              <a:rPr lang="en-US" sz="2200" dirty="0" err="1">
                <a:solidFill>
                  <a:srgbClr val="724332"/>
                </a:solidFill>
              </a:rPr>
              <a:t>ăn</a:t>
            </a:r>
            <a:r>
              <a:rPr lang="en-US" sz="2200" dirty="0">
                <a:solidFill>
                  <a:srgbClr val="724332"/>
                </a:solidFill>
              </a:rPr>
              <a:t> </a:t>
            </a:r>
            <a:r>
              <a:rPr lang="en-US" sz="2200" dirty="0" err="1">
                <a:solidFill>
                  <a:srgbClr val="724332"/>
                </a:solidFill>
              </a:rPr>
              <a:t>thịt</a:t>
            </a:r>
            <a:r>
              <a:rPr lang="en-US" sz="2200" dirty="0">
                <a:solidFill>
                  <a:srgbClr val="724332"/>
                </a:solidFill>
              </a:rPr>
              <a:t> </a:t>
            </a:r>
            <a:r>
              <a:rPr lang="en-US" sz="2200" dirty="0" err="1">
                <a:solidFill>
                  <a:srgbClr val="724332"/>
                </a:solidFill>
              </a:rPr>
              <a:t>cũng</a:t>
            </a:r>
            <a:r>
              <a:rPr lang="en-US" sz="2200" dirty="0">
                <a:solidFill>
                  <a:srgbClr val="724332"/>
                </a:solidFill>
              </a:rPr>
              <a:t> </a:t>
            </a:r>
            <a:r>
              <a:rPr lang="en-US" sz="2200" dirty="0" err="1">
                <a:solidFill>
                  <a:srgbClr val="724332"/>
                </a:solidFill>
              </a:rPr>
              <a:t>giảm</a:t>
            </a:r>
            <a:r>
              <a:rPr lang="en-US" sz="2200" dirty="0">
                <a:solidFill>
                  <a:srgbClr val="724332"/>
                </a:solidFill>
              </a:rPr>
              <a:t> </a:t>
            </a:r>
            <a:r>
              <a:rPr lang="en-US" sz="2200" dirty="0" err="1">
                <a:solidFill>
                  <a:srgbClr val="724332"/>
                </a:solidFill>
              </a:rPr>
              <a:t>đi</a:t>
            </a:r>
            <a:endParaRPr lang="en-US" sz="2200" dirty="0">
              <a:solidFill>
                <a:srgbClr val="724332"/>
              </a:solidFill>
            </a:endParaRPr>
          </a:p>
        </p:txBody>
      </p:sp>
      <p:cxnSp>
        <p:nvCxnSpPr>
          <p:cNvPr id="4" name="Straight Arrow Connector 3">
            <a:extLst>
              <a:ext uri="{FF2B5EF4-FFF2-40B4-BE49-F238E27FC236}">
                <a16:creationId xmlns:a16="http://schemas.microsoft.com/office/drawing/2014/main" id="{F137F9B2-88CE-4AC4-90C1-CFF6B9891863}"/>
              </a:ext>
            </a:extLst>
          </p:cNvPr>
          <p:cNvCxnSpPr>
            <a:cxnSpLocks/>
          </p:cNvCxnSpPr>
          <p:nvPr/>
        </p:nvCxnSpPr>
        <p:spPr>
          <a:xfrm>
            <a:off x="3702756" y="1275644"/>
            <a:ext cx="1715911" cy="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13" name="Straight Arrow Connector 12">
            <a:extLst>
              <a:ext uri="{FF2B5EF4-FFF2-40B4-BE49-F238E27FC236}">
                <a16:creationId xmlns:a16="http://schemas.microsoft.com/office/drawing/2014/main" id="{AB486EBE-316A-4962-9AB1-69923318D5F3}"/>
              </a:ext>
            </a:extLst>
          </p:cNvPr>
          <p:cNvCxnSpPr>
            <a:cxnSpLocks/>
          </p:cNvCxnSpPr>
          <p:nvPr/>
        </p:nvCxnSpPr>
        <p:spPr>
          <a:xfrm>
            <a:off x="6694311" y="2069394"/>
            <a:ext cx="0" cy="1004711"/>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17" name="Straight Arrow Connector 16">
            <a:extLst>
              <a:ext uri="{FF2B5EF4-FFF2-40B4-BE49-F238E27FC236}">
                <a16:creationId xmlns:a16="http://schemas.microsoft.com/office/drawing/2014/main" id="{DEBBD908-E3F1-4613-A86F-EB1988A87E02}"/>
              </a:ext>
            </a:extLst>
          </p:cNvPr>
          <p:cNvCxnSpPr>
            <a:cxnSpLocks/>
          </p:cNvCxnSpPr>
          <p:nvPr/>
        </p:nvCxnSpPr>
        <p:spPr>
          <a:xfrm flipH="1">
            <a:off x="3714045" y="3917244"/>
            <a:ext cx="1715910" cy="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pic>
        <p:nvPicPr>
          <p:cNvPr id="22" name="Picture 8">
            <a:extLst>
              <a:ext uri="{FF2B5EF4-FFF2-40B4-BE49-F238E27FC236}">
                <a16:creationId xmlns:a16="http://schemas.microsoft.com/office/drawing/2014/main" id="{38A3774A-79C1-4199-B176-D4189C795B1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713612" y="1666854"/>
            <a:ext cx="1715909" cy="1809792"/>
          </a:xfrm>
          <a:prstGeom prst="rect">
            <a:avLst/>
          </a:prstGeom>
        </p:spPr>
      </p:pic>
    </p:spTree>
    <p:extLst>
      <p:ext uri="{BB962C8B-B14F-4D97-AF65-F5344CB8AC3E}">
        <p14:creationId xmlns:p14="http://schemas.microsoft.com/office/powerpoint/2010/main" val="203980494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3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3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3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3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3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3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right)">
                                      <p:cBhvr>
                                        <p:cTn id="37" dur="3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randombar(horizontal)">
                                      <p:cBhvr>
                                        <p:cTn id="42" dur="3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0;p25">
            <a:extLst>
              <a:ext uri="{FF2B5EF4-FFF2-40B4-BE49-F238E27FC236}">
                <a16:creationId xmlns:a16="http://schemas.microsoft.com/office/drawing/2014/main" id="{54A07D9E-8587-46D2-82B6-7D0BA5E87093}"/>
              </a:ext>
            </a:extLst>
          </p:cNvPr>
          <p:cNvSpPr txBox="1">
            <a:spLocks/>
          </p:cNvSpPr>
          <p:nvPr/>
        </p:nvSpPr>
        <p:spPr>
          <a:xfrm>
            <a:off x="1195962" y="243703"/>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rgbClr val="724332"/>
                </a:solidFill>
                <a:latin typeface="+mj-lt"/>
              </a:rPr>
              <a:t>HƯỚNG DẪN VỀ NHÀ</a:t>
            </a:r>
          </a:p>
        </p:txBody>
      </p:sp>
      <p:pic>
        <p:nvPicPr>
          <p:cNvPr id="3" name="Picture 3">
            <a:extLst>
              <a:ext uri="{FF2B5EF4-FFF2-40B4-BE49-F238E27FC236}">
                <a16:creationId xmlns:a16="http://schemas.microsoft.com/office/drawing/2014/main" id="{0F058D48-EDA6-409D-8859-3E710B3F6F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290386" y="1328224"/>
            <a:ext cx="3417679" cy="3094553"/>
          </a:xfrm>
          <a:prstGeom prst="rect">
            <a:avLst/>
          </a:prstGeom>
        </p:spPr>
      </p:pic>
      <p:pic>
        <p:nvPicPr>
          <p:cNvPr id="4" name="Picture 7">
            <a:extLst>
              <a:ext uri="{FF2B5EF4-FFF2-40B4-BE49-F238E27FC236}">
                <a16:creationId xmlns:a16="http://schemas.microsoft.com/office/drawing/2014/main" id="{E35521A4-BD63-4A83-9DEB-78C042F9127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6863" y="1137560"/>
            <a:ext cx="4220439" cy="3475880"/>
          </a:xfrm>
          <a:prstGeom prst="rect">
            <a:avLst/>
          </a:prstGeom>
        </p:spPr>
      </p:pic>
      <p:sp>
        <p:nvSpPr>
          <p:cNvPr id="5" name="TextBox 4">
            <a:extLst>
              <a:ext uri="{FF2B5EF4-FFF2-40B4-BE49-F238E27FC236}">
                <a16:creationId xmlns:a16="http://schemas.microsoft.com/office/drawing/2014/main" id="{1C36AE27-C950-49A7-B021-98E888D641FC}"/>
              </a:ext>
            </a:extLst>
          </p:cNvPr>
          <p:cNvSpPr txBox="1"/>
          <p:nvPr/>
        </p:nvSpPr>
        <p:spPr>
          <a:xfrm>
            <a:off x="938321" y="1637278"/>
            <a:ext cx="3897522" cy="2368662"/>
          </a:xfrm>
          <a:prstGeom prst="rect">
            <a:avLst/>
          </a:prstGeom>
          <a:noFill/>
        </p:spPr>
        <p:txBody>
          <a:bodyPr wrap="square" rtlCol="0">
            <a:spAutoFit/>
          </a:bodyPr>
          <a:lstStyle/>
          <a:p>
            <a:pPr algn="just">
              <a:lnSpc>
                <a:spcPct val="150000"/>
              </a:lnSpc>
              <a:spcBef>
                <a:spcPts val="600"/>
              </a:spcBef>
              <a:spcAft>
                <a:spcPts val="600"/>
              </a:spcAft>
            </a:pPr>
            <a:r>
              <a:rPr lang="vi-VN" sz="2200" dirty="0">
                <a:solidFill>
                  <a:srgbClr val="724332"/>
                </a:solidFill>
                <a:effectLst/>
                <a:latin typeface="+mn-lt"/>
                <a:ea typeface="Calibri" panose="020F0502020204030204" pitchFamily="34" charset="0"/>
                <a:cs typeface="Times New Roman" panose="02020603050405020304" pitchFamily="18" charset="0"/>
              </a:rPr>
              <a:t>- Vẽ sơ đồ tư duy cho bài học để hệ thống lại kiến thức.</a:t>
            </a:r>
            <a:endParaRPr lang="en-US" sz="2200" dirty="0">
              <a:solidFill>
                <a:srgbClr val="724332"/>
              </a:solidFill>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2200" spc="10" dirty="0">
                <a:solidFill>
                  <a:srgbClr val="724332"/>
                </a:solidFill>
                <a:effectLst/>
                <a:latin typeface="+mn-lt"/>
                <a:ea typeface="Calibri" panose="020F0502020204030204" pitchFamily="34" charset="0"/>
                <a:cs typeface="Times New Roman" panose="02020603050405020304" pitchFamily="18" charset="0"/>
              </a:rPr>
              <a:t>- Học bài trả lời câu hỏi </a:t>
            </a:r>
            <a:r>
              <a:rPr lang="en-US" sz="2200" spc="10" dirty="0" err="1">
                <a:solidFill>
                  <a:srgbClr val="724332"/>
                </a:solidFill>
                <a:latin typeface="+mn-lt"/>
                <a:ea typeface="Calibri" panose="020F0502020204030204" pitchFamily="34" charset="0"/>
                <a:cs typeface="Times New Roman" panose="02020603050405020304" pitchFamily="18" charset="0"/>
              </a:rPr>
              <a:t>sgk</a:t>
            </a:r>
            <a:r>
              <a:rPr lang="en-US" sz="2200" spc="10" dirty="0">
                <a:solidFill>
                  <a:srgbClr val="724332"/>
                </a:solidFill>
                <a:latin typeface="+mn-lt"/>
                <a:ea typeface="Calibri" panose="020F0502020204030204" pitchFamily="34" charset="0"/>
                <a:cs typeface="Times New Roman" panose="02020603050405020304" pitchFamily="18" charset="0"/>
              </a:rPr>
              <a:t>.</a:t>
            </a:r>
            <a:endParaRPr lang="en-US" sz="2200" dirty="0">
              <a:solidFill>
                <a:srgbClr val="724332"/>
              </a:solidFill>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2200" spc="10" dirty="0">
                <a:solidFill>
                  <a:srgbClr val="724332"/>
                </a:solidFill>
                <a:effectLst/>
                <a:latin typeface="+mn-lt"/>
                <a:ea typeface="Calibri" panose="020F0502020204030204" pitchFamily="34" charset="0"/>
                <a:cs typeface="Times New Roman" panose="02020603050405020304" pitchFamily="18" charset="0"/>
              </a:rPr>
              <a:t>- </a:t>
            </a:r>
            <a:r>
              <a:rPr lang="en-US" sz="2200" spc="10" dirty="0" err="1">
                <a:solidFill>
                  <a:srgbClr val="724332"/>
                </a:solidFill>
                <a:latin typeface="+mn-lt"/>
                <a:ea typeface="Calibri" panose="020F0502020204030204" pitchFamily="34" charset="0"/>
                <a:cs typeface="Times New Roman" panose="02020603050405020304" pitchFamily="18" charset="0"/>
              </a:rPr>
              <a:t>Chuẩn</a:t>
            </a:r>
            <a:r>
              <a:rPr lang="en-US" sz="2200" spc="10" dirty="0">
                <a:solidFill>
                  <a:srgbClr val="724332"/>
                </a:solidFill>
                <a:latin typeface="+mn-lt"/>
                <a:ea typeface="Calibri" panose="020F0502020204030204" pitchFamily="34" charset="0"/>
                <a:cs typeface="Times New Roman" panose="02020603050405020304" pitchFamily="18" charset="0"/>
              </a:rPr>
              <a:t> </a:t>
            </a:r>
            <a:r>
              <a:rPr lang="en-US" sz="2200" spc="10" dirty="0" err="1">
                <a:solidFill>
                  <a:srgbClr val="724332"/>
                </a:solidFill>
                <a:latin typeface="+mn-lt"/>
                <a:ea typeface="Calibri" panose="020F0502020204030204" pitchFamily="34" charset="0"/>
                <a:cs typeface="Times New Roman" panose="02020603050405020304" pitchFamily="18" charset="0"/>
              </a:rPr>
              <a:t>bị</a:t>
            </a:r>
            <a:r>
              <a:rPr lang="en-US" sz="2200" spc="10" dirty="0">
                <a:solidFill>
                  <a:srgbClr val="724332"/>
                </a:solidFill>
                <a:latin typeface="+mn-lt"/>
                <a:ea typeface="Calibri" panose="020F0502020204030204" pitchFamily="34" charset="0"/>
                <a:cs typeface="Times New Roman" panose="02020603050405020304" pitchFamily="18" charset="0"/>
              </a:rPr>
              <a:t> </a:t>
            </a:r>
            <a:r>
              <a:rPr lang="en-US" sz="2200" spc="10" dirty="0" err="1">
                <a:solidFill>
                  <a:srgbClr val="724332"/>
                </a:solidFill>
                <a:latin typeface="+mn-lt"/>
                <a:ea typeface="Calibri" panose="020F0502020204030204" pitchFamily="34" charset="0"/>
                <a:cs typeface="Times New Roman" panose="02020603050405020304" pitchFamily="18" charset="0"/>
              </a:rPr>
              <a:t>trước</a:t>
            </a:r>
            <a:r>
              <a:rPr lang="en-US" sz="2200" spc="10" dirty="0">
                <a:solidFill>
                  <a:srgbClr val="724332"/>
                </a:solidFill>
                <a:latin typeface="+mn-lt"/>
                <a:ea typeface="Calibri" panose="020F0502020204030204" pitchFamily="34" charset="0"/>
                <a:cs typeface="Times New Roman" panose="02020603050405020304" pitchFamily="18" charset="0"/>
              </a:rPr>
              <a:t> </a:t>
            </a:r>
            <a:r>
              <a:rPr lang="en-US" sz="2200" spc="10" dirty="0" err="1">
                <a:solidFill>
                  <a:srgbClr val="724332"/>
                </a:solidFill>
                <a:latin typeface="+mn-lt"/>
                <a:ea typeface="Calibri" panose="020F0502020204030204" pitchFamily="34" charset="0"/>
                <a:cs typeface="Times New Roman" panose="02020603050405020304" pitchFamily="18" charset="0"/>
              </a:rPr>
              <a:t>bài</a:t>
            </a:r>
            <a:r>
              <a:rPr lang="en-US" sz="2200" spc="10" dirty="0">
                <a:solidFill>
                  <a:srgbClr val="724332"/>
                </a:solidFill>
                <a:latin typeface="+mn-lt"/>
                <a:ea typeface="Calibri" panose="020F0502020204030204" pitchFamily="34" charset="0"/>
                <a:cs typeface="Times New Roman" panose="02020603050405020304" pitchFamily="18" charset="0"/>
              </a:rPr>
              <a:t> 25.</a:t>
            </a:r>
            <a:endParaRPr lang="en-US" sz="2200" dirty="0">
              <a:solidFill>
                <a:srgbClr val="724332"/>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7619940"/>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299"/>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3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left)">
                                      <p:cBhvr>
                                        <p:cTn id="18" dur="3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wipe(left)">
                                      <p:cBhvr>
                                        <p:cTn id="23" dur="3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wipe(left)">
                                      <p:cBhvr>
                                        <p:cTn id="28" dur="3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24504E7-CABD-41D8-A080-5828F0FEBC1A}"/>
              </a:ext>
            </a:extLst>
          </p:cNvPr>
          <p:cNvSpPr txBox="1"/>
          <p:nvPr/>
        </p:nvSpPr>
        <p:spPr>
          <a:xfrm>
            <a:off x="420564" y="1340563"/>
            <a:ext cx="8302870" cy="1569660"/>
          </a:xfrm>
          <a:prstGeom prst="rect">
            <a:avLst/>
          </a:prstGeom>
          <a:noFill/>
        </p:spPr>
        <p:txBody>
          <a:bodyPr wrap="square" rtlCol="0">
            <a:spAutoFit/>
          </a:bodyPr>
          <a:lstStyle/>
          <a:p>
            <a:pPr algn="ctr"/>
            <a:r>
              <a:rPr lang="en-US" sz="4800" b="1" dirty="0">
                <a:solidFill>
                  <a:srgbClr val="724332"/>
                </a:solidFill>
              </a:rPr>
              <a:t>CẢM ƠN CÁC EM ĐÃ LẮNG NGHE BÀI GIẢNG!</a:t>
            </a:r>
          </a:p>
        </p:txBody>
      </p:sp>
      <p:grpSp>
        <p:nvGrpSpPr>
          <p:cNvPr id="9" name="Google Shape;631;p26">
            <a:extLst>
              <a:ext uri="{FF2B5EF4-FFF2-40B4-BE49-F238E27FC236}">
                <a16:creationId xmlns:a16="http://schemas.microsoft.com/office/drawing/2014/main" id="{762C6369-E56A-4585-8B4B-91D862278BA5}"/>
              </a:ext>
            </a:extLst>
          </p:cNvPr>
          <p:cNvGrpSpPr/>
          <p:nvPr/>
        </p:nvGrpSpPr>
        <p:grpSpPr>
          <a:xfrm>
            <a:off x="3518059" y="2902914"/>
            <a:ext cx="2107880" cy="1940444"/>
            <a:chOff x="1339725" y="238075"/>
            <a:chExt cx="2758000" cy="2769525"/>
          </a:xfrm>
        </p:grpSpPr>
        <p:sp>
          <p:nvSpPr>
            <p:cNvPr id="10" name="Google Shape;632;p26">
              <a:extLst>
                <a:ext uri="{FF2B5EF4-FFF2-40B4-BE49-F238E27FC236}">
                  <a16:creationId xmlns:a16="http://schemas.microsoft.com/office/drawing/2014/main" id="{6492ED30-C0E4-4C1B-A2CF-B8D43971F382}"/>
                </a:ext>
              </a:extLst>
            </p:cNvPr>
            <p:cNvSpPr/>
            <p:nvPr/>
          </p:nvSpPr>
          <p:spPr>
            <a:xfrm>
              <a:off x="3231675" y="770775"/>
              <a:ext cx="141425" cy="180375"/>
            </a:xfrm>
            <a:custGeom>
              <a:avLst/>
              <a:gdLst/>
              <a:ahLst/>
              <a:cxnLst/>
              <a:rect l="l" t="t" r="r" b="b"/>
              <a:pathLst>
                <a:path w="5657" h="7215" extrusionOk="0">
                  <a:moveTo>
                    <a:pt x="4822" y="1"/>
                  </a:moveTo>
                  <a:cubicBezTo>
                    <a:pt x="4455" y="363"/>
                    <a:pt x="4163" y="739"/>
                    <a:pt x="3791" y="990"/>
                  </a:cubicBezTo>
                  <a:cubicBezTo>
                    <a:pt x="3246" y="1361"/>
                    <a:pt x="2645" y="1640"/>
                    <a:pt x="2068" y="1956"/>
                  </a:cubicBezTo>
                  <a:cubicBezTo>
                    <a:pt x="1220" y="2424"/>
                    <a:pt x="1022" y="2827"/>
                    <a:pt x="1155" y="3795"/>
                  </a:cubicBezTo>
                  <a:cubicBezTo>
                    <a:pt x="1311" y="4922"/>
                    <a:pt x="1114" y="5949"/>
                    <a:pt x="284" y="6792"/>
                  </a:cubicBezTo>
                  <a:cubicBezTo>
                    <a:pt x="183" y="6893"/>
                    <a:pt x="97" y="7013"/>
                    <a:pt x="0" y="7122"/>
                  </a:cubicBezTo>
                  <a:cubicBezTo>
                    <a:pt x="23" y="7151"/>
                    <a:pt x="43" y="7182"/>
                    <a:pt x="59" y="7215"/>
                  </a:cubicBezTo>
                  <a:cubicBezTo>
                    <a:pt x="188" y="7154"/>
                    <a:pt x="326" y="7114"/>
                    <a:pt x="436" y="7040"/>
                  </a:cubicBezTo>
                  <a:cubicBezTo>
                    <a:pt x="1153" y="6555"/>
                    <a:pt x="1916" y="6327"/>
                    <a:pt x="2766" y="6327"/>
                  </a:cubicBezTo>
                  <a:cubicBezTo>
                    <a:pt x="2873" y="6327"/>
                    <a:pt x="2980" y="6331"/>
                    <a:pt x="3090" y="6338"/>
                  </a:cubicBezTo>
                  <a:cubicBezTo>
                    <a:pt x="3108" y="6339"/>
                    <a:pt x="3126" y="6340"/>
                    <a:pt x="3145" y="6340"/>
                  </a:cubicBezTo>
                  <a:cubicBezTo>
                    <a:pt x="3499" y="6340"/>
                    <a:pt x="3868" y="6135"/>
                    <a:pt x="4226" y="6009"/>
                  </a:cubicBezTo>
                  <a:cubicBezTo>
                    <a:pt x="4698" y="5839"/>
                    <a:pt x="4813" y="5505"/>
                    <a:pt x="4643" y="5046"/>
                  </a:cubicBezTo>
                  <a:cubicBezTo>
                    <a:pt x="4437" y="4497"/>
                    <a:pt x="4226" y="3946"/>
                    <a:pt x="4062" y="3388"/>
                  </a:cubicBezTo>
                  <a:cubicBezTo>
                    <a:pt x="3786" y="2494"/>
                    <a:pt x="3938" y="2259"/>
                    <a:pt x="4832" y="2008"/>
                  </a:cubicBezTo>
                  <a:cubicBezTo>
                    <a:pt x="5015" y="1957"/>
                    <a:pt x="5253" y="1884"/>
                    <a:pt x="5341" y="1741"/>
                  </a:cubicBezTo>
                  <a:cubicBezTo>
                    <a:pt x="5656" y="1215"/>
                    <a:pt x="5267" y="188"/>
                    <a:pt x="4822"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33;p26">
              <a:extLst>
                <a:ext uri="{FF2B5EF4-FFF2-40B4-BE49-F238E27FC236}">
                  <a16:creationId xmlns:a16="http://schemas.microsoft.com/office/drawing/2014/main" id="{4021CAF2-C2CE-4EC4-8111-C9B31CAC47D7}"/>
                </a:ext>
              </a:extLst>
            </p:cNvPr>
            <p:cNvSpPr/>
            <p:nvPr/>
          </p:nvSpPr>
          <p:spPr>
            <a:xfrm>
              <a:off x="3159925" y="721425"/>
              <a:ext cx="175250" cy="238000"/>
            </a:xfrm>
            <a:custGeom>
              <a:avLst/>
              <a:gdLst/>
              <a:ahLst/>
              <a:cxnLst/>
              <a:rect l="l" t="t" r="r" b="b"/>
              <a:pathLst>
                <a:path w="7010" h="9520" extrusionOk="0">
                  <a:moveTo>
                    <a:pt x="6303" y="0"/>
                  </a:moveTo>
                  <a:cubicBezTo>
                    <a:pt x="5992" y="857"/>
                    <a:pt x="5551" y="1494"/>
                    <a:pt x="4827" y="1833"/>
                  </a:cubicBezTo>
                  <a:cubicBezTo>
                    <a:pt x="4217" y="2113"/>
                    <a:pt x="3582" y="2332"/>
                    <a:pt x="2929" y="2489"/>
                  </a:cubicBezTo>
                  <a:cubicBezTo>
                    <a:pt x="2311" y="2635"/>
                    <a:pt x="1916" y="2855"/>
                    <a:pt x="1701" y="3539"/>
                  </a:cubicBezTo>
                  <a:cubicBezTo>
                    <a:pt x="1476" y="4248"/>
                    <a:pt x="1018" y="4896"/>
                    <a:pt x="601" y="5523"/>
                  </a:cubicBezTo>
                  <a:cubicBezTo>
                    <a:pt x="441" y="5771"/>
                    <a:pt x="381" y="5950"/>
                    <a:pt x="396" y="6252"/>
                  </a:cubicBezTo>
                  <a:cubicBezTo>
                    <a:pt x="423" y="6802"/>
                    <a:pt x="413" y="7389"/>
                    <a:pt x="253" y="7911"/>
                  </a:cubicBezTo>
                  <a:cubicBezTo>
                    <a:pt x="1" y="8759"/>
                    <a:pt x="116" y="9139"/>
                    <a:pt x="991" y="9520"/>
                  </a:cubicBezTo>
                  <a:cubicBezTo>
                    <a:pt x="1128" y="9400"/>
                    <a:pt x="1229" y="9254"/>
                    <a:pt x="1366" y="9190"/>
                  </a:cubicBezTo>
                  <a:cubicBezTo>
                    <a:pt x="2893" y="8479"/>
                    <a:pt x="3526" y="7301"/>
                    <a:pt x="3274" y="5637"/>
                  </a:cubicBezTo>
                  <a:cubicBezTo>
                    <a:pt x="3108" y="4542"/>
                    <a:pt x="3535" y="3758"/>
                    <a:pt x="4515" y="3249"/>
                  </a:cubicBezTo>
                  <a:cubicBezTo>
                    <a:pt x="5162" y="2910"/>
                    <a:pt x="5804" y="2557"/>
                    <a:pt x="6427" y="2177"/>
                  </a:cubicBezTo>
                  <a:cubicBezTo>
                    <a:pt x="6858" y="1914"/>
                    <a:pt x="7010" y="1333"/>
                    <a:pt x="6799" y="875"/>
                  </a:cubicBezTo>
                  <a:cubicBezTo>
                    <a:pt x="6675" y="604"/>
                    <a:pt x="6505" y="351"/>
                    <a:pt x="6303"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34;p26">
              <a:extLst>
                <a:ext uri="{FF2B5EF4-FFF2-40B4-BE49-F238E27FC236}">
                  <a16:creationId xmlns:a16="http://schemas.microsoft.com/office/drawing/2014/main" id="{FC74CA9B-737D-47DB-BCBD-C26946E12D2C}"/>
                </a:ext>
              </a:extLst>
            </p:cNvPr>
            <p:cNvSpPr/>
            <p:nvPr/>
          </p:nvSpPr>
          <p:spPr>
            <a:xfrm>
              <a:off x="3134375" y="665025"/>
              <a:ext cx="178200" cy="183475"/>
            </a:xfrm>
            <a:custGeom>
              <a:avLst/>
              <a:gdLst/>
              <a:ahLst/>
              <a:cxnLst/>
              <a:rect l="l" t="t" r="r" b="b"/>
              <a:pathLst>
                <a:path w="7128" h="7339" extrusionOk="0">
                  <a:moveTo>
                    <a:pt x="6492" y="0"/>
                  </a:moveTo>
                  <a:cubicBezTo>
                    <a:pt x="6216" y="398"/>
                    <a:pt x="5996" y="747"/>
                    <a:pt x="5748" y="1068"/>
                  </a:cubicBezTo>
                  <a:cubicBezTo>
                    <a:pt x="4951" y="2084"/>
                    <a:pt x="3860" y="2607"/>
                    <a:pt x="2632" y="2882"/>
                  </a:cubicBezTo>
                  <a:cubicBezTo>
                    <a:pt x="1728" y="3085"/>
                    <a:pt x="941" y="3506"/>
                    <a:pt x="335" y="4198"/>
                  </a:cubicBezTo>
                  <a:cubicBezTo>
                    <a:pt x="146" y="4410"/>
                    <a:pt x="1" y="4826"/>
                    <a:pt x="78" y="5069"/>
                  </a:cubicBezTo>
                  <a:cubicBezTo>
                    <a:pt x="321" y="5830"/>
                    <a:pt x="674" y="6549"/>
                    <a:pt x="1009" y="7338"/>
                  </a:cubicBezTo>
                  <a:cubicBezTo>
                    <a:pt x="1623" y="6816"/>
                    <a:pt x="1931" y="6206"/>
                    <a:pt x="2068" y="5514"/>
                  </a:cubicBezTo>
                  <a:cubicBezTo>
                    <a:pt x="2237" y="4666"/>
                    <a:pt x="2769" y="4221"/>
                    <a:pt x="3594" y="4084"/>
                  </a:cubicBezTo>
                  <a:cubicBezTo>
                    <a:pt x="3810" y="4048"/>
                    <a:pt x="4029" y="4020"/>
                    <a:pt x="4241" y="3970"/>
                  </a:cubicBezTo>
                  <a:cubicBezTo>
                    <a:pt x="5262" y="3722"/>
                    <a:pt x="6061" y="3209"/>
                    <a:pt x="6629" y="2273"/>
                  </a:cubicBezTo>
                  <a:cubicBezTo>
                    <a:pt x="7128" y="1448"/>
                    <a:pt x="6688" y="770"/>
                    <a:pt x="6492"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35;p26">
              <a:extLst>
                <a:ext uri="{FF2B5EF4-FFF2-40B4-BE49-F238E27FC236}">
                  <a16:creationId xmlns:a16="http://schemas.microsoft.com/office/drawing/2014/main" id="{B8EF3526-5B72-4623-9764-7917978A0D91}"/>
                </a:ext>
              </a:extLst>
            </p:cNvPr>
            <p:cNvSpPr/>
            <p:nvPr/>
          </p:nvSpPr>
          <p:spPr>
            <a:xfrm>
              <a:off x="3741475" y="306450"/>
              <a:ext cx="60075" cy="60075"/>
            </a:xfrm>
            <a:custGeom>
              <a:avLst/>
              <a:gdLst/>
              <a:ahLst/>
              <a:cxnLst/>
              <a:rect l="l" t="t" r="r" b="b"/>
              <a:pathLst>
                <a:path w="2403" h="2403" extrusionOk="0">
                  <a:moveTo>
                    <a:pt x="0" y="0"/>
                  </a:moveTo>
                  <a:lnTo>
                    <a:pt x="0" y="0"/>
                  </a:lnTo>
                  <a:cubicBezTo>
                    <a:pt x="225" y="799"/>
                    <a:pt x="1710" y="2238"/>
                    <a:pt x="2297" y="2402"/>
                  </a:cubicBezTo>
                  <a:cubicBezTo>
                    <a:pt x="2329" y="2366"/>
                    <a:pt x="2366" y="2330"/>
                    <a:pt x="2402" y="2293"/>
                  </a:cubicBezTo>
                  <a:cubicBezTo>
                    <a:pt x="1600" y="1527"/>
                    <a:pt x="797" y="767"/>
                    <a:pt x="0"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36;p26">
              <a:extLst>
                <a:ext uri="{FF2B5EF4-FFF2-40B4-BE49-F238E27FC236}">
                  <a16:creationId xmlns:a16="http://schemas.microsoft.com/office/drawing/2014/main" id="{9063F855-4B50-4101-81DC-4D63344196B4}"/>
                </a:ext>
              </a:extLst>
            </p:cNvPr>
            <p:cNvSpPr/>
            <p:nvPr/>
          </p:nvSpPr>
          <p:spPr>
            <a:xfrm>
              <a:off x="3659650" y="269000"/>
              <a:ext cx="180600" cy="192850"/>
            </a:xfrm>
            <a:custGeom>
              <a:avLst/>
              <a:gdLst/>
              <a:ahLst/>
              <a:cxnLst/>
              <a:rect l="l" t="t" r="r" b="b"/>
              <a:pathLst>
                <a:path w="7224" h="7714" extrusionOk="0">
                  <a:moveTo>
                    <a:pt x="0" y="0"/>
                  </a:moveTo>
                  <a:lnTo>
                    <a:pt x="0" y="0"/>
                  </a:lnTo>
                  <a:cubicBezTo>
                    <a:pt x="597" y="2705"/>
                    <a:pt x="4378" y="6729"/>
                    <a:pt x="7224" y="7714"/>
                  </a:cubicBezTo>
                  <a:cubicBezTo>
                    <a:pt x="6904" y="6830"/>
                    <a:pt x="6628" y="6046"/>
                    <a:pt x="6331" y="5271"/>
                  </a:cubicBezTo>
                  <a:cubicBezTo>
                    <a:pt x="6303" y="5193"/>
                    <a:pt x="6170" y="5147"/>
                    <a:pt x="6079" y="5101"/>
                  </a:cubicBezTo>
                  <a:cubicBezTo>
                    <a:pt x="4432" y="4273"/>
                    <a:pt x="3126" y="3113"/>
                    <a:pt x="2417" y="1367"/>
                  </a:cubicBezTo>
                  <a:cubicBezTo>
                    <a:pt x="2370" y="1251"/>
                    <a:pt x="2333" y="1087"/>
                    <a:pt x="2242" y="1045"/>
                  </a:cubicBezTo>
                  <a:cubicBezTo>
                    <a:pt x="1546" y="702"/>
                    <a:pt x="835" y="385"/>
                    <a:pt x="0"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37;p26">
              <a:extLst>
                <a:ext uri="{FF2B5EF4-FFF2-40B4-BE49-F238E27FC236}">
                  <a16:creationId xmlns:a16="http://schemas.microsoft.com/office/drawing/2014/main" id="{580D6ADE-15D6-4BDC-9988-7F973D6AF275}"/>
                </a:ext>
              </a:extLst>
            </p:cNvPr>
            <p:cNvSpPr/>
            <p:nvPr/>
          </p:nvSpPr>
          <p:spPr>
            <a:xfrm>
              <a:off x="3300425" y="274500"/>
              <a:ext cx="171225" cy="135700"/>
            </a:xfrm>
            <a:custGeom>
              <a:avLst/>
              <a:gdLst/>
              <a:ahLst/>
              <a:cxnLst/>
              <a:rect l="l" t="t" r="r" b="b"/>
              <a:pathLst>
                <a:path w="6849" h="5428" extrusionOk="0">
                  <a:moveTo>
                    <a:pt x="6848" y="0"/>
                  </a:moveTo>
                  <a:lnTo>
                    <a:pt x="6848" y="0"/>
                  </a:lnTo>
                  <a:cubicBezTo>
                    <a:pt x="4323" y="385"/>
                    <a:pt x="344" y="3562"/>
                    <a:pt x="1" y="5428"/>
                  </a:cubicBezTo>
                  <a:cubicBezTo>
                    <a:pt x="2572" y="3993"/>
                    <a:pt x="4974" y="2430"/>
                    <a:pt x="6848"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38;p26">
              <a:extLst>
                <a:ext uri="{FF2B5EF4-FFF2-40B4-BE49-F238E27FC236}">
                  <a16:creationId xmlns:a16="http://schemas.microsoft.com/office/drawing/2014/main" id="{AA4453D3-D4E4-40E7-A6F1-5F7E5429280A}"/>
                </a:ext>
              </a:extLst>
            </p:cNvPr>
            <p:cNvSpPr/>
            <p:nvPr/>
          </p:nvSpPr>
          <p:spPr>
            <a:xfrm>
              <a:off x="3267425" y="260150"/>
              <a:ext cx="301825" cy="222725"/>
            </a:xfrm>
            <a:custGeom>
              <a:avLst/>
              <a:gdLst/>
              <a:ahLst/>
              <a:cxnLst/>
              <a:rect l="l" t="t" r="r" b="b"/>
              <a:pathLst>
                <a:path w="12073" h="8909" extrusionOk="0">
                  <a:moveTo>
                    <a:pt x="12073" y="1"/>
                  </a:moveTo>
                  <a:lnTo>
                    <a:pt x="12073" y="1"/>
                  </a:lnTo>
                  <a:cubicBezTo>
                    <a:pt x="11303" y="70"/>
                    <a:pt x="10565" y="152"/>
                    <a:pt x="9822" y="198"/>
                  </a:cubicBezTo>
                  <a:cubicBezTo>
                    <a:pt x="9342" y="226"/>
                    <a:pt x="9039" y="432"/>
                    <a:pt x="8820" y="877"/>
                  </a:cubicBezTo>
                  <a:cubicBezTo>
                    <a:pt x="8627" y="1262"/>
                    <a:pt x="8320" y="1597"/>
                    <a:pt x="8031" y="1921"/>
                  </a:cubicBezTo>
                  <a:cubicBezTo>
                    <a:pt x="6748" y="3356"/>
                    <a:pt x="5143" y="4392"/>
                    <a:pt x="3544" y="5415"/>
                  </a:cubicBezTo>
                  <a:cubicBezTo>
                    <a:pt x="2769" y="5914"/>
                    <a:pt x="1889" y="6248"/>
                    <a:pt x="1056" y="6656"/>
                  </a:cubicBezTo>
                  <a:cubicBezTo>
                    <a:pt x="995" y="6689"/>
                    <a:pt x="909" y="6721"/>
                    <a:pt x="885" y="6771"/>
                  </a:cubicBezTo>
                  <a:cubicBezTo>
                    <a:pt x="587" y="7469"/>
                    <a:pt x="303" y="8169"/>
                    <a:pt x="0" y="8898"/>
                  </a:cubicBezTo>
                  <a:cubicBezTo>
                    <a:pt x="63" y="8905"/>
                    <a:pt x="128" y="8908"/>
                    <a:pt x="196" y="8908"/>
                  </a:cubicBezTo>
                  <a:cubicBezTo>
                    <a:pt x="3146" y="8908"/>
                    <a:pt x="11325" y="2815"/>
                    <a:pt x="12073"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39;p26">
              <a:extLst>
                <a:ext uri="{FF2B5EF4-FFF2-40B4-BE49-F238E27FC236}">
                  <a16:creationId xmlns:a16="http://schemas.microsoft.com/office/drawing/2014/main" id="{971402DF-C873-428F-B3E0-65708B8D31E1}"/>
                </a:ext>
              </a:extLst>
            </p:cNvPr>
            <p:cNvSpPr/>
            <p:nvPr/>
          </p:nvSpPr>
          <p:spPr>
            <a:xfrm>
              <a:off x="3260775" y="261225"/>
              <a:ext cx="577100" cy="277300"/>
            </a:xfrm>
            <a:custGeom>
              <a:avLst/>
              <a:gdLst/>
              <a:ahLst/>
              <a:cxnLst/>
              <a:rect l="l" t="t" r="r" b="b"/>
              <a:pathLst>
                <a:path w="23084" h="11092" extrusionOk="0">
                  <a:moveTo>
                    <a:pt x="13380" y="1"/>
                  </a:moveTo>
                  <a:cubicBezTo>
                    <a:pt x="12944" y="673"/>
                    <a:pt x="12610" y="1251"/>
                    <a:pt x="12215" y="1783"/>
                  </a:cubicBezTo>
                  <a:cubicBezTo>
                    <a:pt x="11913" y="2191"/>
                    <a:pt x="11514" y="2530"/>
                    <a:pt x="11194" y="2928"/>
                  </a:cubicBezTo>
                  <a:cubicBezTo>
                    <a:pt x="10157" y="4221"/>
                    <a:pt x="8989" y="5385"/>
                    <a:pt x="7587" y="6266"/>
                  </a:cubicBezTo>
                  <a:cubicBezTo>
                    <a:pt x="6037" y="7237"/>
                    <a:pt x="4456" y="8172"/>
                    <a:pt x="2833" y="9007"/>
                  </a:cubicBezTo>
                  <a:cubicBezTo>
                    <a:pt x="2159" y="9350"/>
                    <a:pt x="1339" y="9469"/>
                    <a:pt x="573" y="9552"/>
                  </a:cubicBezTo>
                  <a:cubicBezTo>
                    <a:pt x="69" y="9602"/>
                    <a:pt x="1" y="9781"/>
                    <a:pt x="51" y="10185"/>
                  </a:cubicBezTo>
                  <a:cubicBezTo>
                    <a:pt x="212" y="10169"/>
                    <a:pt x="360" y="10160"/>
                    <a:pt x="495" y="10160"/>
                  </a:cubicBezTo>
                  <a:cubicBezTo>
                    <a:pt x="1258" y="10160"/>
                    <a:pt x="1628" y="10425"/>
                    <a:pt x="1861" y="11092"/>
                  </a:cubicBezTo>
                  <a:cubicBezTo>
                    <a:pt x="2027" y="10881"/>
                    <a:pt x="2159" y="10615"/>
                    <a:pt x="2374" y="10477"/>
                  </a:cubicBezTo>
                  <a:cubicBezTo>
                    <a:pt x="2591" y="10330"/>
                    <a:pt x="2888" y="10299"/>
                    <a:pt x="3154" y="10235"/>
                  </a:cubicBezTo>
                  <a:cubicBezTo>
                    <a:pt x="5946" y="9537"/>
                    <a:pt x="8342" y="8052"/>
                    <a:pt x="10616" y="6380"/>
                  </a:cubicBezTo>
                  <a:cubicBezTo>
                    <a:pt x="11657" y="5614"/>
                    <a:pt x="12509" y="4611"/>
                    <a:pt x="13467" y="3731"/>
                  </a:cubicBezTo>
                  <a:cubicBezTo>
                    <a:pt x="13562" y="3642"/>
                    <a:pt x="13792" y="3567"/>
                    <a:pt x="13919" y="3567"/>
                  </a:cubicBezTo>
                  <a:cubicBezTo>
                    <a:pt x="13957" y="3567"/>
                    <a:pt x="13985" y="3574"/>
                    <a:pt x="13998" y="3588"/>
                  </a:cubicBezTo>
                  <a:cubicBezTo>
                    <a:pt x="14466" y="4102"/>
                    <a:pt x="14975" y="4615"/>
                    <a:pt x="15309" y="5216"/>
                  </a:cubicBezTo>
                  <a:cubicBezTo>
                    <a:pt x="16079" y="6582"/>
                    <a:pt x="17138" y="7631"/>
                    <a:pt x="18477" y="8415"/>
                  </a:cubicBezTo>
                  <a:cubicBezTo>
                    <a:pt x="19544" y="9043"/>
                    <a:pt x="20617" y="9657"/>
                    <a:pt x="21588" y="10216"/>
                  </a:cubicBezTo>
                  <a:cubicBezTo>
                    <a:pt x="22112" y="10019"/>
                    <a:pt x="22574" y="9845"/>
                    <a:pt x="23083" y="9653"/>
                  </a:cubicBezTo>
                  <a:lnTo>
                    <a:pt x="23083" y="8997"/>
                  </a:lnTo>
                  <a:cubicBezTo>
                    <a:pt x="21369" y="7915"/>
                    <a:pt x="19623" y="6903"/>
                    <a:pt x="18197" y="5455"/>
                  </a:cubicBezTo>
                  <a:cubicBezTo>
                    <a:pt x="16817" y="4052"/>
                    <a:pt x="15671" y="2502"/>
                    <a:pt x="15273" y="514"/>
                  </a:cubicBezTo>
                  <a:cubicBezTo>
                    <a:pt x="15246" y="376"/>
                    <a:pt x="15071" y="188"/>
                    <a:pt x="14938" y="170"/>
                  </a:cubicBezTo>
                  <a:cubicBezTo>
                    <a:pt x="14365" y="78"/>
                    <a:pt x="13784" y="37"/>
                    <a:pt x="13380"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40;p26">
              <a:extLst>
                <a:ext uri="{FF2B5EF4-FFF2-40B4-BE49-F238E27FC236}">
                  <a16:creationId xmlns:a16="http://schemas.microsoft.com/office/drawing/2014/main" id="{34DAE30D-F7AD-4688-8483-FCAE38A015BF}"/>
                </a:ext>
              </a:extLst>
            </p:cNvPr>
            <p:cNvSpPr/>
            <p:nvPr/>
          </p:nvSpPr>
          <p:spPr>
            <a:xfrm>
              <a:off x="1339725" y="238075"/>
              <a:ext cx="2758000" cy="2769525"/>
            </a:xfrm>
            <a:custGeom>
              <a:avLst/>
              <a:gdLst/>
              <a:ahLst/>
              <a:cxnLst/>
              <a:rect l="l" t="t" r="r" b="b"/>
              <a:pathLst>
                <a:path w="110320" h="110781" extrusionOk="0">
                  <a:moveTo>
                    <a:pt x="96070" y="2736"/>
                  </a:moveTo>
                  <a:lnTo>
                    <a:pt x="96070" y="2736"/>
                  </a:lnTo>
                  <a:cubicBezTo>
                    <a:pt x="96869" y="3502"/>
                    <a:pt x="97670" y="4263"/>
                    <a:pt x="98472" y="5029"/>
                  </a:cubicBezTo>
                  <a:cubicBezTo>
                    <a:pt x="98436" y="5065"/>
                    <a:pt x="98399" y="5101"/>
                    <a:pt x="98367" y="5138"/>
                  </a:cubicBezTo>
                  <a:cubicBezTo>
                    <a:pt x="97780" y="4973"/>
                    <a:pt x="96295" y="3534"/>
                    <a:pt x="96070" y="2736"/>
                  </a:cubicBezTo>
                  <a:close/>
                  <a:moveTo>
                    <a:pt x="85276" y="1457"/>
                  </a:moveTo>
                  <a:lnTo>
                    <a:pt x="85276" y="1457"/>
                  </a:lnTo>
                  <a:cubicBezTo>
                    <a:pt x="83402" y="3887"/>
                    <a:pt x="81000" y="5450"/>
                    <a:pt x="78429" y="6885"/>
                  </a:cubicBezTo>
                  <a:cubicBezTo>
                    <a:pt x="78772" y="5019"/>
                    <a:pt x="82751" y="1842"/>
                    <a:pt x="85276" y="1457"/>
                  </a:cubicBezTo>
                  <a:close/>
                  <a:moveTo>
                    <a:pt x="92797" y="1237"/>
                  </a:moveTo>
                  <a:lnTo>
                    <a:pt x="92797" y="1237"/>
                  </a:lnTo>
                  <a:cubicBezTo>
                    <a:pt x="93632" y="1622"/>
                    <a:pt x="94342" y="1939"/>
                    <a:pt x="95039" y="2282"/>
                  </a:cubicBezTo>
                  <a:cubicBezTo>
                    <a:pt x="95130" y="2324"/>
                    <a:pt x="95167" y="2488"/>
                    <a:pt x="95212" y="2604"/>
                  </a:cubicBezTo>
                  <a:cubicBezTo>
                    <a:pt x="95923" y="4350"/>
                    <a:pt x="97229" y="5509"/>
                    <a:pt x="98875" y="6338"/>
                  </a:cubicBezTo>
                  <a:cubicBezTo>
                    <a:pt x="98967" y="6385"/>
                    <a:pt x="99100" y="6430"/>
                    <a:pt x="99127" y="6508"/>
                  </a:cubicBezTo>
                  <a:cubicBezTo>
                    <a:pt x="99425" y="7283"/>
                    <a:pt x="99701" y="8067"/>
                    <a:pt x="100021" y="8951"/>
                  </a:cubicBezTo>
                  <a:cubicBezTo>
                    <a:pt x="97175" y="7966"/>
                    <a:pt x="93394" y="3942"/>
                    <a:pt x="92797" y="1237"/>
                  </a:cubicBezTo>
                  <a:close/>
                  <a:moveTo>
                    <a:pt x="89181" y="884"/>
                  </a:moveTo>
                  <a:lnTo>
                    <a:pt x="89181" y="884"/>
                  </a:lnTo>
                  <a:cubicBezTo>
                    <a:pt x="88433" y="3698"/>
                    <a:pt x="80254" y="9791"/>
                    <a:pt x="77304" y="9791"/>
                  </a:cubicBezTo>
                  <a:cubicBezTo>
                    <a:pt x="77236" y="9791"/>
                    <a:pt x="77171" y="9788"/>
                    <a:pt x="77108" y="9781"/>
                  </a:cubicBezTo>
                  <a:cubicBezTo>
                    <a:pt x="77411" y="9053"/>
                    <a:pt x="77695" y="8351"/>
                    <a:pt x="77992" y="7654"/>
                  </a:cubicBezTo>
                  <a:cubicBezTo>
                    <a:pt x="78015" y="7604"/>
                    <a:pt x="78103" y="7572"/>
                    <a:pt x="78162" y="7539"/>
                  </a:cubicBezTo>
                  <a:cubicBezTo>
                    <a:pt x="78996" y="7131"/>
                    <a:pt x="79877" y="6797"/>
                    <a:pt x="80651" y="6298"/>
                  </a:cubicBezTo>
                  <a:cubicBezTo>
                    <a:pt x="82251" y="5275"/>
                    <a:pt x="83855" y="4239"/>
                    <a:pt x="85138" y="2804"/>
                  </a:cubicBezTo>
                  <a:cubicBezTo>
                    <a:pt x="85427" y="2480"/>
                    <a:pt x="85734" y="2145"/>
                    <a:pt x="85927" y="1760"/>
                  </a:cubicBezTo>
                  <a:cubicBezTo>
                    <a:pt x="86147" y="1315"/>
                    <a:pt x="86449" y="1109"/>
                    <a:pt x="86930" y="1081"/>
                  </a:cubicBezTo>
                  <a:cubicBezTo>
                    <a:pt x="87673" y="1035"/>
                    <a:pt x="88411" y="953"/>
                    <a:pt x="89181" y="884"/>
                  </a:cubicBezTo>
                  <a:close/>
                  <a:moveTo>
                    <a:pt x="101046" y="15939"/>
                  </a:moveTo>
                  <a:cubicBezTo>
                    <a:pt x="101214" y="15939"/>
                    <a:pt x="101401" y="15973"/>
                    <a:pt x="101608" y="16042"/>
                  </a:cubicBezTo>
                  <a:cubicBezTo>
                    <a:pt x="101791" y="16101"/>
                    <a:pt x="102002" y="16092"/>
                    <a:pt x="102199" y="16110"/>
                  </a:cubicBezTo>
                  <a:cubicBezTo>
                    <a:pt x="102749" y="16152"/>
                    <a:pt x="103299" y="16147"/>
                    <a:pt x="103840" y="16229"/>
                  </a:cubicBezTo>
                  <a:cubicBezTo>
                    <a:pt x="105027" y="16417"/>
                    <a:pt x="105668" y="17027"/>
                    <a:pt x="105784" y="18205"/>
                  </a:cubicBezTo>
                  <a:cubicBezTo>
                    <a:pt x="105898" y="19387"/>
                    <a:pt x="106411" y="20163"/>
                    <a:pt x="107524" y="20625"/>
                  </a:cubicBezTo>
                  <a:cubicBezTo>
                    <a:pt x="108441" y="21006"/>
                    <a:pt x="108941" y="21803"/>
                    <a:pt x="109005" y="22775"/>
                  </a:cubicBezTo>
                  <a:cubicBezTo>
                    <a:pt x="108492" y="21405"/>
                    <a:pt x="106960" y="21341"/>
                    <a:pt x="106099" y="20432"/>
                  </a:cubicBezTo>
                  <a:cubicBezTo>
                    <a:pt x="105701" y="20016"/>
                    <a:pt x="105234" y="19616"/>
                    <a:pt x="104991" y="19116"/>
                  </a:cubicBezTo>
                  <a:cubicBezTo>
                    <a:pt x="104536" y="18192"/>
                    <a:pt x="103932" y="17563"/>
                    <a:pt x="102905" y="17348"/>
                  </a:cubicBezTo>
                  <a:cubicBezTo>
                    <a:pt x="102424" y="17247"/>
                    <a:pt x="101970" y="17022"/>
                    <a:pt x="101488" y="16917"/>
                  </a:cubicBezTo>
                  <a:cubicBezTo>
                    <a:pt x="101011" y="16816"/>
                    <a:pt x="100521" y="16798"/>
                    <a:pt x="100049" y="16743"/>
                  </a:cubicBezTo>
                  <a:cubicBezTo>
                    <a:pt x="100255" y="16207"/>
                    <a:pt x="100578" y="15939"/>
                    <a:pt x="101046" y="15939"/>
                  </a:cubicBezTo>
                  <a:close/>
                  <a:moveTo>
                    <a:pt x="98706" y="19456"/>
                  </a:moveTo>
                  <a:cubicBezTo>
                    <a:pt x="99526" y="21111"/>
                    <a:pt x="101047" y="21194"/>
                    <a:pt x="102537" y="21271"/>
                  </a:cubicBezTo>
                  <a:cubicBezTo>
                    <a:pt x="104398" y="21372"/>
                    <a:pt x="105608" y="22468"/>
                    <a:pt x="105759" y="24384"/>
                  </a:cubicBezTo>
                  <a:cubicBezTo>
                    <a:pt x="105562" y="24132"/>
                    <a:pt x="105338" y="23888"/>
                    <a:pt x="105168" y="23619"/>
                  </a:cubicBezTo>
                  <a:cubicBezTo>
                    <a:pt x="104665" y="22834"/>
                    <a:pt x="103927" y="22510"/>
                    <a:pt x="103033" y="22496"/>
                  </a:cubicBezTo>
                  <a:cubicBezTo>
                    <a:pt x="102973" y="22494"/>
                    <a:pt x="102913" y="22494"/>
                    <a:pt x="102854" y="22494"/>
                  </a:cubicBezTo>
                  <a:cubicBezTo>
                    <a:pt x="102441" y="22494"/>
                    <a:pt x="102024" y="22519"/>
                    <a:pt x="101612" y="22555"/>
                  </a:cubicBezTo>
                  <a:cubicBezTo>
                    <a:pt x="101491" y="22565"/>
                    <a:pt x="101375" y="22571"/>
                    <a:pt x="101264" y="22571"/>
                  </a:cubicBezTo>
                  <a:cubicBezTo>
                    <a:pt x="100322" y="22571"/>
                    <a:pt x="99704" y="22183"/>
                    <a:pt x="99229" y="21281"/>
                  </a:cubicBezTo>
                  <a:cubicBezTo>
                    <a:pt x="98990" y="20832"/>
                    <a:pt x="98765" y="20369"/>
                    <a:pt x="98569" y="19902"/>
                  </a:cubicBezTo>
                  <a:cubicBezTo>
                    <a:pt x="98523" y="19786"/>
                    <a:pt x="98618" y="19612"/>
                    <a:pt x="98706" y="19456"/>
                  </a:cubicBezTo>
                  <a:close/>
                  <a:moveTo>
                    <a:pt x="78278" y="17078"/>
                  </a:moveTo>
                  <a:cubicBezTo>
                    <a:pt x="78475" y="17848"/>
                    <a:pt x="78915" y="18526"/>
                    <a:pt x="78415" y="19351"/>
                  </a:cubicBezTo>
                  <a:cubicBezTo>
                    <a:pt x="77847" y="20287"/>
                    <a:pt x="77049" y="20801"/>
                    <a:pt x="76028" y="21048"/>
                  </a:cubicBezTo>
                  <a:cubicBezTo>
                    <a:pt x="75816" y="21098"/>
                    <a:pt x="75597" y="21126"/>
                    <a:pt x="75381" y="21163"/>
                  </a:cubicBezTo>
                  <a:cubicBezTo>
                    <a:pt x="74556" y="21300"/>
                    <a:pt x="74024" y="21744"/>
                    <a:pt x="73855" y="22592"/>
                  </a:cubicBezTo>
                  <a:cubicBezTo>
                    <a:pt x="73717" y="23285"/>
                    <a:pt x="73410" y="23894"/>
                    <a:pt x="72796" y="24417"/>
                  </a:cubicBezTo>
                  <a:cubicBezTo>
                    <a:pt x="72461" y="23629"/>
                    <a:pt x="72109" y="22909"/>
                    <a:pt x="71866" y="22148"/>
                  </a:cubicBezTo>
                  <a:cubicBezTo>
                    <a:pt x="71788" y="21905"/>
                    <a:pt x="71935" y="21488"/>
                    <a:pt x="72122" y="21277"/>
                  </a:cubicBezTo>
                  <a:cubicBezTo>
                    <a:pt x="72728" y="20584"/>
                    <a:pt x="73515" y="20163"/>
                    <a:pt x="74419" y="19961"/>
                  </a:cubicBezTo>
                  <a:cubicBezTo>
                    <a:pt x="75647" y="19685"/>
                    <a:pt x="76738" y="19163"/>
                    <a:pt x="77535" y="18146"/>
                  </a:cubicBezTo>
                  <a:cubicBezTo>
                    <a:pt x="77783" y="17825"/>
                    <a:pt x="78003" y="17476"/>
                    <a:pt x="78278" y="17078"/>
                  </a:cubicBezTo>
                  <a:close/>
                  <a:moveTo>
                    <a:pt x="100337" y="17290"/>
                  </a:moveTo>
                  <a:cubicBezTo>
                    <a:pt x="100539" y="17290"/>
                    <a:pt x="100752" y="17346"/>
                    <a:pt x="100945" y="17399"/>
                  </a:cubicBezTo>
                  <a:cubicBezTo>
                    <a:pt x="101738" y="17609"/>
                    <a:pt x="102550" y="17815"/>
                    <a:pt x="103288" y="18159"/>
                  </a:cubicBezTo>
                  <a:cubicBezTo>
                    <a:pt x="103678" y="18343"/>
                    <a:pt x="104054" y="18760"/>
                    <a:pt x="104223" y="19163"/>
                  </a:cubicBezTo>
                  <a:cubicBezTo>
                    <a:pt x="104806" y="20529"/>
                    <a:pt x="105901" y="21312"/>
                    <a:pt x="107157" y="21909"/>
                  </a:cubicBezTo>
                  <a:cubicBezTo>
                    <a:pt x="107863" y="22243"/>
                    <a:pt x="108254" y="22797"/>
                    <a:pt x="108528" y="23472"/>
                  </a:cubicBezTo>
                  <a:cubicBezTo>
                    <a:pt x="108574" y="23581"/>
                    <a:pt x="108565" y="23802"/>
                    <a:pt x="108487" y="23870"/>
                  </a:cubicBezTo>
                  <a:lnTo>
                    <a:pt x="108487" y="23871"/>
                  </a:lnTo>
                  <a:cubicBezTo>
                    <a:pt x="108035" y="24289"/>
                    <a:pt x="107570" y="24710"/>
                    <a:pt x="106826" y="24710"/>
                  </a:cubicBezTo>
                  <a:cubicBezTo>
                    <a:pt x="106802" y="24710"/>
                    <a:pt x="106778" y="24710"/>
                    <a:pt x="106753" y="24709"/>
                  </a:cubicBezTo>
                  <a:cubicBezTo>
                    <a:pt x="106684" y="24389"/>
                    <a:pt x="106625" y="24103"/>
                    <a:pt x="106561" y="23819"/>
                  </a:cubicBezTo>
                  <a:cubicBezTo>
                    <a:pt x="106103" y="21798"/>
                    <a:pt x="104631" y="20598"/>
                    <a:pt x="102537" y="20506"/>
                  </a:cubicBezTo>
                  <a:cubicBezTo>
                    <a:pt x="101973" y="20483"/>
                    <a:pt x="101395" y="20437"/>
                    <a:pt x="100859" y="20281"/>
                  </a:cubicBezTo>
                  <a:cubicBezTo>
                    <a:pt x="100438" y="20157"/>
                    <a:pt x="100015" y="19910"/>
                    <a:pt x="99695" y="19612"/>
                  </a:cubicBezTo>
                  <a:cubicBezTo>
                    <a:pt x="99140" y="19094"/>
                    <a:pt x="99154" y="18577"/>
                    <a:pt x="99708" y="17637"/>
                  </a:cubicBezTo>
                  <a:cubicBezTo>
                    <a:pt x="99866" y="17371"/>
                    <a:pt x="100093" y="17290"/>
                    <a:pt x="100337" y="17290"/>
                  </a:cubicBezTo>
                  <a:close/>
                  <a:moveTo>
                    <a:pt x="80500" y="21309"/>
                  </a:moveTo>
                  <a:cubicBezTo>
                    <a:pt x="80945" y="21496"/>
                    <a:pt x="81334" y="22523"/>
                    <a:pt x="81019" y="23050"/>
                  </a:cubicBezTo>
                  <a:cubicBezTo>
                    <a:pt x="80931" y="23192"/>
                    <a:pt x="80693" y="23265"/>
                    <a:pt x="80510" y="23317"/>
                  </a:cubicBezTo>
                  <a:cubicBezTo>
                    <a:pt x="79616" y="23569"/>
                    <a:pt x="79464" y="23803"/>
                    <a:pt x="79740" y="24697"/>
                  </a:cubicBezTo>
                  <a:cubicBezTo>
                    <a:pt x="79904" y="25255"/>
                    <a:pt x="80116" y="25806"/>
                    <a:pt x="80321" y="26355"/>
                  </a:cubicBezTo>
                  <a:cubicBezTo>
                    <a:pt x="80491" y="26814"/>
                    <a:pt x="80376" y="27148"/>
                    <a:pt x="79904" y="27318"/>
                  </a:cubicBezTo>
                  <a:cubicBezTo>
                    <a:pt x="79546" y="27444"/>
                    <a:pt x="79177" y="27650"/>
                    <a:pt x="78822" y="27650"/>
                  </a:cubicBezTo>
                  <a:cubicBezTo>
                    <a:pt x="78804" y="27650"/>
                    <a:pt x="78786" y="27649"/>
                    <a:pt x="78768" y="27648"/>
                  </a:cubicBezTo>
                  <a:cubicBezTo>
                    <a:pt x="78657" y="27641"/>
                    <a:pt x="78548" y="27637"/>
                    <a:pt x="78441" y="27637"/>
                  </a:cubicBezTo>
                  <a:cubicBezTo>
                    <a:pt x="77592" y="27637"/>
                    <a:pt x="76830" y="27865"/>
                    <a:pt x="76114" y="28349"/>
                  </a:cubicBezTo>
                  <a:cubicBezTo>
                    <a:pt x="76004" y="28423"/>
                    <a:pt x="75866" y="28464"/>
                    <a:pt x="75737" y="28524"/>
                  </a:cubicBezTo>
                  <a:cubicBezTo>
                    <a:pt x="75721" y="28491"/>
                    <a:pt x="75701" y="28460"/>
                    <a:pt x="75678" y="28431"/>
                  </a:cubicBezTo>
                  <a:cubicBezTo>
                    <a:pt x="75775" y="28321"/>
                    <a:pt x="75861" y="28202"/>
                    <a:pt x="75962" y="28101"/>
                  </a:cubicBezTo>
                  <a:cubicBezTo>
                    <a:pt x="76792" y="27259"/>
                    <a:pt x="76989" y="26231"/>
                    <a:pt x="76833" y="25104"/>
                  </a:cubicBezTo>
                  <a:cubicBezTo>
                    <a:pt x="76700" y="24137"/>
                    <a:pt x="76898" y="23734"/>
                    <a:pt x="77746" y="23267"/>
                  </a:cubicBezTo>
                  <a:cubicBezTo>
                    <a:pt x="78323" y="22950"/>
                    <a:pt x="78924" y="22670"/>
                    <a:pt x="79469" y="22299"/>
                  </a:cubicBezTo>
                  <a:cubicBezTo>
                    <a:pt x="79841" y="22047"/>
                    <a:pt x="80133" y="21671"/>
                    <a:pt x="80500" y="21309"/>
                  </a:cubicBezTo>
                  <a:close/>
                  <a:moveTo>
                    <a:pt x="79112" y="19332"/>
                  </a:moveTo>
                  <a:cubicBezTo>
                    <a:pt x="79314" y="19685"/>
                    <a:pt x="79484" y="19938"/>
                    <a:pt x="79607" y="20208"/>
                  </a:cubicBezTo>
                  <a:cubicBezTo>
                    <a:pt x="79818" y="20667"/>
                    <a:pt x="79666" y="21248"/>
                    <a:pt x="79236" y="21511"/>
                  </a:cubicBezTo>
                  <a:lnTo>
                    <a:pt x="79235" y="21511"/>
                  </a:lnTo>
                  <a:cubicBezTo>
                    <a:pt x="78612" y="21890"/>
                    <a:pt x="77970" y="22243"/>
                    <a:pt x="77324" y="22582"/>
                  </a:cubicBezTo>
                  <a:cubicBezTo>
                    <a:pt x="76344" y="23090"/>
                    <a:pt x="75918" y="23874"/>
                    <a:pt x="76083" y="24970"/>
                  </a:cubicBezTo>
                  <a:cubicBezTo>
                    <a:pt x="76335" y="26634"/>
                    <a:pt x="75702" y="27812"/>
                    <a:pt x="74175" y="28521"/>
                  </a:cubicBezTo>
                  <a:cubicBezTo>
                    <a:pt x="74038" y="28586"/>
                    <a:pt x="73937" y="28733"/>
                    <a:pt x="73800" y="28852"/>
                  </a:cubicBezTo>
                  <a:cubicBezTo>
                    <a:pt x="72925" y="28472"/>
                    <a:pt x="72810" y="28091"/>
                    <a:pt x="73062" y="27244"/>
                  </a:cubicBezTo>
                  <a:cubicBezTo>
                    <a:pt x="73222" y="26720"/>
                    <a:pt x="73232" y="26135"/>
                    <a:pt x="73205" y="25584"/>
                  </a:cubicBezTo>
                  <a:cubicBezTo>
                    <a:pt x="73191" y="25281"/>
                    <a:pt x="73250" y="25103"/>
                    <a:pt x="73410" y="24856"/>
                  </a:cubicBezTo>
                  <a:cubicBezTo>
                    <a:pt x="73827" y="24228"/>
                    <a:pt x="74285" y="23581"/>
                    <a:pt x="74510" y="22871"/>
                  </a:cubicBezTo>
                  <a:cubicBezTo>
                    <a:pt x="74725" y="22188"/>
                    <a:pt x="75120" y="21968"/>
                    <a:pt x="75738" y="21821"/>
                  </a:cubicBezTo>
                  <a:cubicBezTo>
                    <a:pt x="76391" y="21665"/>
                    <a:pt x="77026" y="21445"/>
                    <a:pt x="77636" y="21166"/>
                  </a:cubicBezTo>
                  <a:cubicBezTo>
                    <a:pt x="78360" y="20827"/>
                    <a:pt x="78801" y="20189"/>
                    <a:pt x="79112" y="19332"/>
                  </a:cubicBezTo>
                  <a:close/>
                  <a:moveTo>
                    <a:pt x="90222" y="926"/>
                  </a:moveTo>
                  <a:cubicBezTo>
                    <a:pt x="90626" y="962"/>
                    <a:pt x="91207" y="1003"/>
                    <a:pt x="91780" y="1096"/>
                  </a:cubicBezTo>
                  <a:cubicBezTo>
                    <a:pt x="91913" y="1113"/>
                    <a:pt x="92088" y="1302"/>
                    <a:pt x="92115" y="1439"/>
                  </a:cubicBezTo>
                  <a:cubicBezTo>
                    <a:pt x="92513" y="3428"/>
                    <a:pt x="93659" y="4977"/>
                    <a:pt x="95039" y="6380"/>
                  </a:cubicBezTo>
                  <a:cubicBezTo>
                    <a:pt x="96464" y="7829"/>
                    <a:pt x="98211" y="8841"/>
                    <a:pt x="99925" y="9923"/>
                  </a:cubicBezTo>
                  <a:lnTo>
                    <a:pt x="99925" y="10579"/>
                  </a:lnTo>
                  <a:cubicBezTo>
                    <a:pt x="99416" y="10771"/>
                    <a:pt x="98954" y="10945"/>
                    <a:pt x="98430" y="11142"/>
                  </a:cubicBezTo>
                  <a:cubicBezTo>
                    <a:pt x="97459" y="10583"/>
                    <a:pt x="96386" y="9969"/>
                    <a:pt x="95319" y="9341"/>
                  </a:cubicBezTo>
                  <a:cubicBezTo>
                    <a:pt x="93981" y="8557"/>
                    <a:pt x="92921" y="7508"/>
                    <a:pt x="92151" y="6142"/>
                  </a:cubicBezTo>
                  <a:cubicBezTo>
                    <a:pt x="91817" y="5541"/>
                    <a:pt x="91308" y="5028"/>
                    <a:pt x="90840" y="4514"/>
                  </a:cubicBezTo>
                  <a:cubicBezTo>
                    <a:pt x="90827" y="4500"/>
                    <a:pt x="90799" y="4493"/>
                    <a:pt x="90761" y="4493"/>
                  </a:cubicBezTo>
                  <a:cubicBezTo>
                    <a:pt x="90634" y="4493"/>
                    <a:pt x="90404" y="4568"/>
                    <a:pt x="90309" y="4657"/>
                  </a:cubicBezTo>
                  <a:cubicBezTo>
                    <a:pt x="89351" y="5538"/>
                    <a:pt x="88499" y="6540"/>
                    <a:pt x="87458" y="7306"/>
                  </a:cubicBezTo>
                  <a:cubicBezTo>
                    <a:pt x="85184" y="8978"/>
                    <a:pt x="82788" y="10463"/>
                    <a:pt x="79996" y="11161"/>
                  </a:cubicBezTo>
                  <a:cubicBezTo>
                    <a:pt x="79730" y="11226"/>
                    <a:pt x="79433" y="11256"/>
                    <a:pt x="79216" y="11403"/>
                  </a:cubicBezTo>
                  <a:cubicBezTo>
                    <a:pt x="79001" y="11541"/>
                    <a:pt x="78868" y="11807"/>
                    <a:pt x="78703" y="12018"/>
                  </a:cubicBezTo>
                  <a:cubicBezTo>
                    <a:pt x="78720" y="12017"/>
                    <a:pt x="78737" y="12017"/>
                    <a:pt x="78754" y="12017"/>
                  </a:cubicBezTo>
                  <a:cubicBezTo>
                    <a:pt x="78978" y="12017"/>
                    <a:pt x="79205" y="12031"/>
                    <a:pt x="79431" y="12031"/>
                  </a:cubicBezTo>
                  <a:cubicBezTo>
                    <a:pt x="79618" y="12031"/>
                    <a:pt x="79805" y="12022"/>
                    <a:pt x="79986" y="11986"/>
                  </a:cubicBezTo>
                  <a:cubicBezTo>
                    <a:pt x="81770" y="11637"/>
                    <a:pt x="83347" y="10794"/>
                    <a:pt x="84923" y="9923"/>
                  </a:cubicBezTo>
                  <a:cubicBezTo>
                    <a:pt x="87165" y="8690"/>
                    <a:pt x="89208" y="7251"/>
                    <a:pt x="90817" y="5115"/>
                  </a:cubicBezTo>
                  <a:cubicBezTo>
                    <a:pt x="91386" y="6880"/>
                    <a:pt x="92376" y="8301"/>
                    <a:pt x="93825" y="9323"/>
                  </a:cubicBezTo>
                  <a:cubicBezTo>
                    <a:pt x="95209" y="10303"/>
                    <a:pt x="96634" y="11252"/>
                    <a:pt x="98426" y="11670"/>
                  </a:cubicBezTo>
                  <a:cubicBezTo>
                    <a:pt x="98473" y="11870"/>
                    <a:pt x="98513" y="11970"/>
                    <a:pt x="98605" y="11970"/>
                  </a:cubicBezTo>
                  <a:cubicBezTo>
                    <a:pt x="98683" y="11970"/>
                    <a:pt x="98800" y="11898"/>
                    <a:pt x="98994" y="11752"/>
                  </a:cubicBezTo>
                  <a:cubicBezTo>
                    <a:pt x="99257" y="11556"/>
                    <a:pt x="99511" y="11461"/>
                    <a:pt x="99736" y="11461"/>
                  </a:cubicBezTo>
                  <a:cubicBezTo>
                    <a:pt x="100127" y="11461"/>
                    <a:pt x="100431" y="11749"/>
                    <a:pt x="100544" y="12302"/>
                  </a:cubicBezTo>
                  <a:cubicBezTo>
                    <a:pt x="100782" y="13429"/>
                    <a:pt x="100773" y="14525"/>
                    <a:pt x="99871" y="15428"/>
                  </a:cubicBezTo>
                  <a:cubicBezTo>
                    <a:pt x="99585" y="15714"/>
                    <a:pt x="99334" y="16031"/>
                    <a:pt x="99119" y="16372"/>
                  </a:cubicBezTo>
                  <a:cubicBezTo>
                    <a:pt x="98981" y="16587"/>
                    <a:pt x="98899" y="16853"/>
                    <a:pt x="98848" y="17105"/>
                  </a:cubicBezTo>
                  <a:cubicBezTo>
                    <a:pt x="98638" y="18118"/>
                    <a:pt x="98087" y="18907"/>
                    <a:pt x="97308" y="19567"/>
                  </a:cubicBezTo>
                  <a:cubicBezTo>
                    <a:pt x="95943" y="20735"/>
                    <a:pt x="94361" y="21387"/>
                    <a:pt x="92573" y="21537"/>
                  </a:cubicBezTo>
                  <a:cubicBezTo>
                    <a:pt x="92555" y="21537"/>
                    <a:pt x="92542" y="21551"/>
                    <a:pt x="92523" y="21556"/>
                  </a:cubicBezTo>
                  <a:cubicBezTo>
                    <a:pt x="91749" y="21661"/>
                    <a:pt x="91762" y="21661"/>
                    <a:pt x="91904" y="22509"/>
                  </a:cubicBezTo>
                  <a:cubicBezTo>
                    <a:pt x="92083" y="23577"/>
                    <a:pt x="92239" y="24645"/>
                    <a:pt x="92403" y="25712"/>
                  </a:cubicBezTo>
                  <a:cubicBezTo>
                    <a:pt x="92473" y="26162"/>
                    <a:pt x="92560" y="26589"/>
                    <a:pt x="93188" y="26602"/>
                  </a:cubicBezTo>
                  <a:cubicBezTo>
                    <a:pt x="92358" y="27464"/>
                    <a:pt x="91579" y="28293"/>
                    <a:pt x="90768" y="29096"/>
                  </a:cubicBezTo>
                  <a:cubicBezTo>
                    <a:pt x="90594" y="29269"/>
                    <a:pt x="90318" y="29425"/>
                    <a:pt x="90080" y="29439"/>
                  </a:cubicBezTo>
                  <a:cubicBezTo>
                    <a:pt x="89530" y="29476"/>
                    <a:pt x="88985" y="29532"/>
                    <a:pt x="88444" y="29595"/>
                  </a:cubicBezTo>
                  <a:cubicBezTo>
                    <a:pt x="86239" y="29879"/>
                    <a:pt x="84085" y="30397"/>
                    <a:pt x="81940" y="30971"/>
                  </a:cubicBezTo>
                  <a:cubicBezTo>
                    <a:pt x="80280" y="31415"/>
                    <a:pt x="80331" y="31716"/>
                    <a:pt x="80139" y="33115"/>
                  </a:cubicBezTo>
                  <a:cubicBezTo>
                    <a:pt x="79679" y="33165"/>
                    <a:pt x="79208" y="33230"/>
                    <a:pt x="78740" y="33272"/>
                  </a:cubicBezTo>
                  <a:cubicBezTo>
                    <a:pt x="78730" y="33273"/>
                    <a:pt x="78719" y="33273"/>
                    <a:pt x="78707" y="33273"/>
                  </a:cubicBezTo>
                  <a:cubicBezTo>
                    <a:pt x="78600" y="33273"/>
                    <a:pt x="78467" y="33236"/>
                    <a:pt x="78400" y="33171"/>
                  </a:cubicBezTo>
                  <a:cubicBezTo>
                    <a:pt x="77952" y="32698"/>
                    <a:pt x="77516" y="32208"/>
                    <a:pt x="77026" y="31671"/>
                  </a:cubicBezTo>
                  <a:cubicBezTo>
                    <a:pt x="77571" y="31410"/>
                    <a:pt x="78208" y="31072"/>
                    <a:pt x="78873" y="30792"/>
                  </a:cubicBezTo>
                  <a:cubicBezTo>
                    <a:pt x="80986" y="29911"/>
                    <a:pt x="83108" y="29054"/>
                    <a:pt x="85217" y="28175"/>
                  </a:cubicBezTo>
                  <a:cubicBezTo>
                    <a:pt x="85334" y="28127"/>
                    <a:pt x="85434" y="28102"/>
                    <a:pt x="85527" y="28102"/>
                  </a:cubicBezTo>
                  <a:cubicBezTo>
                    <a:pt x="85682" y="28102"/>
                    <a:pt x="85818" y="28171"/>
                    <a:pt x="85982" y="28316"/>
                  </a:cubicBezTo>
                  <a:cubicBezTo>
                    <a:pt x="86405" y="28695"/>
                    <a:pt x="86873" y="29019"/>
                    <a:pt x="87376" y="29284"/>
                  </a:cubicBezTo>
                  <a:cubicBezTo>
                    <a:pt x="87569" y="29385"/>
                    <a:pt x="87803" y="29412"/>
                    <a:pt x="88047" y="29412"/>
                  </a:cubicBezTo>
                  <a:cubicBezTo>
                    <a:pt x="88169" y="29412"/>
                    <a:pt x="88293" y="29405"/>
                    <a:pt x="88415" y="29398"/>
                  </a:cubicBezTo>
                  <a:cubicBezTo>
                    <a:pt x="87939" y="28491"/>
                    <a:pt x="86945" y="28276"/>
                    <a:pt x="86408" y="27739"/>
                  </a:cubicBezTo>
                  <a:cubicBezTo>
                    <a:pt x="86528" y="25888"/>
                    <a:pt x="86637" y="24128"/>
                    <a:pt x="86752" y="22304"/>
                  </a:cubicBezTo>
                  <a:cubicBezTo>
                    <a:pt x="86202" y="22211"/>
                    <a:pt x="85716" y="22175"/>
                    <a:pt x="85253" y="22047"/>
                  </a:cubicBezTo>
                  <a:cubicBezTo>
                    <a:pt x="84080" y="21712"/>
                    <a:pt x="82838" y="21492"/>
                    <a:pt x="81774" y="20937"/>
                  </a:cubicBezTo>
                  <a:cubicBezTo>
                    <a:pt x="80193" y="20121"/>
                    <a:pt x="79556" y="18568"/>
                    <a:pt x="79258" y="16862"/>
                  </a:cubicBezTo>
                  <a:cubicBezTo>
                    <a:pt x="79226" y="16675"/>
                    <a:pt x="78970" y="16469"/>
                    <a:pt x="78768" y="16372"/>
                  </a:cubicBezTo>
                  <a:cubicBezTo>
                    <a:pt x="76902" y="15482"/>
                    <a:pt x="76448" y="14231"/>
                    <a:pt x="76907" y="12449"/>
                  </a:cubicBezTo>
                  <a:cubicBezTo>
                    <a:pt x="76961" y="12224"/>
                    <a:pt x="77209" y="11921"/>
                    <a:pt x="77407" y="11894"/>
                  </a:cubicBezTo>
                  <a:cubicBezTo>
                    <a:pt x="77416" y="11892"/>
                    <a:pt x="77425" y="11892"/>
                    <a:pt x="77434" y="11892"/>
                  </a:cubicBezTo>
                  <a:cubicBezTo>
                    <a:pt x="77621" y="11892"/>
                    <a:pt x="77843" y="12148"/>
                    <a:pt x="78053" y="12279"/>
                  </a:cubicBezTo>
                  <a:cubicBezTo>
                    <a:pt x="78222" y="12384"/>
                    <a:pt x="78392" y="12485"/>
                    <a:pt x="78562" y="12586"/>
                  </a:cubicBezTo>
                  <a:cubicBezTo>
                    <a:pt x="78608" y="12398"/>
                    <a:pt x="78653" y="12205"/>
                    <a:pt x="78703" y="12018"/>
                  </a:cubicBezTo>
                  <a:cubicBezTo>
                    <a:pt x="78470" y="11352"/>
                    <a:pt x="78101" y="11086"/>
                    <a:pt x="77339" y="11086"/>
                  </a:cubicBezTo>
                  <a:cubicBezTo>
                    <a:pt x="77203" y="11086"/>
                    <a:pt x="77055" y="11094"/>
                    <a:pt x="76893" y="11111"/>
                  </a:cubicBezTo>
                  <a:cubicBezTo>
                    <a:pt x="76843" y="10707"/>
                    <a:pt x="76911" y="10528"/>
                    <a:pt x="77415" y="10478"/>
                  </a:cubicBezTo>
                  <a:cubicBezTo>
                    <a:pt x="78181" y="10395"/>
                    <a:pt x="79001" y="10276"/>
                    <a:pt x="79675" y="9933"/>
                  </a:cubicBezTo>
                  <a:cubicBezTo>
                    <a:pt x="81298" y="9098"/>
                    <a:pt x="82879" y="8163"/>
                    <a:pt x="84429" y="7192"/>
                  </a:cubicBezTo>
                  <a:cubicBezTo>
                    <a:pt x="85831" y="6311"/>
                    <a:pt x="86999" y="5147"/>
                    <a:pt x="88036" y="3854"/>
                  </a:cubicBezTo>
                  <a:cubicBezTo>
                    <a:pt x="88356" y="3456"/>
                    <a:pt x="88755" y="3117"/>
                    <a:pt x="89057" y="2709"/>
                  </a:cubicBezTo>
                  <a:cubicBezTo>
                    <a:pt x="89452" y="2177"/>
                    <a:pt x="89786" y="1599"/>
                    <a:pt x="90222" y="926"/>
                  </a:cubicBezTo>
                  <a:close/>
                  <a:moveTo>
                    <a:pt x="93411" y="26965"/>
                  </a:moveTo>
                  <a:cubicBezTo>
                    <a:pt x="95593" y="27492"/>
                    <a:pt x="97812" y="27886"/>
                    <a:pt x="99929" y="28583"/>
                  </a:cubicBezTo>
                  <a:cubicBezTo>
                    <a:pt x="101323" y="29041"/>
                    <a:pt x="102583" y="29917"/>
                    <a:pt x="103216" y="31397"/>
                  </a:cubicBezTo>
                  <a:cubicBezTo>
                    <a:pt x="103317" y="31631"/>
                    <a:pt x="103464" y="31841"/>
                    <a:pt x="103601" y="32094"/>
                  </a:cubicBezTo>
                  <a:cubicBezTo>
                    <a:pt x="103366" y="32167"/>
                    <a:pt x="103179" y="32226"/>
                    <a:pt x="102831" y="32341"/>
                  </a:cubicBezTo>
                  <a:cubicBezTo>
                    <a:pt x="103252" y="32681"/>
                    <a:pt x="103555" y="32965"/>
                    <a:pt x="103894" y="33180"/>
                  </a:cubicBezTo>
                  <a:cubicBezTo>
                    <a:pt x="104952" y="33859"/>
                    <a:pt x="105599" y="34875"/>
                    <a:pt x="106208" y="35925"/>
                  </a:cubicBezTo>
                  <a:cubicBezTo>
                    <a:pt x="106314" y="36099"/>
                    <a:pt x="106337" y="36329"/>
                    <a:pt x="106415" y="36604"/>
                  </a:cubicBezTo>
                  <a:cubicBezTo>
                    <a:pt x="106163" y="36526"/>
                    <a:pt x="105998" y="36480"/>
                    <a:pt x="105805" y="36421"/>
                  </a:cubicBezTo>
                  <a:cubicBezTo>
                    <a:pt x="105742" y="36631"/>
                    <a:pt x="105682" y="36819"/>
                    <a:pt x="105614" y="37035"/>
                  </a:cubicBezTo>
                  <a:cubicBezTo>
                    <a:pt x="105860" y="37176"/>
                    <a:pt x="106090" y="37310"/>
                    <a:pt x="106378" y="37470"/>
                  </a:cubicBezTo>
                  <a:cubicBezTo>
                    <a:pt x="106232" y="37649"/>
                    <a:pt x="106140" y="37864"/>
                    <a:pt x="105980" y="37938"/>
                  </a:cubicBezTo>
                  <a:cubicBezTo>
                    <a:pt x="105255" y="38276"/>
                    <a:pt x="104514" y="38553"/>
                    <a:pt x="103744" y="38553"/>
                  </a:cubicBezTo>
                  <a:cubicBezTo>
                    <a:pt x="103369" y="38553"/>
                    <a:pt x="102987" y="38488"/>
                    <a:pt x="102597" y="38331"/>
                  </a:cubicBezTo>
                  <a:cubicBezTo>
                    <a:pt x="101401" y="37855"/>
                    <a:pt x="100942" y="37075"/>
                    <a:pt x="101020" y="35687"/>
                  </a:cubicBezTo>
                  <a:cubicBezTo>
                    <a:pt x="101076" y="34578"/>
                    <a:pt x="101639" y="33680"/>
                    <a:pt x="102276" y="32818"/>
                  </a:cubicBezTo>
                  <a:cubicBezTo>
                    <a:pt x="102367" y="32694"/>
                    <a:pt x="102386" y="32519"/>
                    <a:pt x="102440" y="32373"/>
                  </a:cubicBezTo>
                  <a:cubicBezTo>
                    <a:pt x="102404" y="32364"/>
                    <a:pt x="102367" y="32355"/>
                    <a:pt x="102326" y="32341"/>
                  </a:cubicBezTo>
                  <a:cubicBezTo>
                    <a:pt x="102212" y="32303"/>
                    <a:pt x="102090" y="32255"/>
                    <a:pt x="101992" y="32255"/>
                  </a:cubicBezTo>
                  <a:cubicBezTo>
                    <a:pt x="101960" y="32255"/>
                    <a:pt x="101930" y="32260"/>
                    <a:pt x="101904" y="32273"/>
                  </a:cubicBezTo>
                  <a:cubicBezTo>
                    <a:pt x="101666" y="32382"/>
                    <a:pt x="101447" y="32580"/>
                    <a:pt x="101291" y="32790"/>
                  </a:cubicBezTo>
                  <a:cubicBezTo>
                    <a:pt x="101011" y="33171"/>
                    <a:pt x="100782" y="33593"/>
                    <a:pt x="100516" y="34023"/>
                  </a:cubicBezTo>
                  <a:cubicBezTo>
                    <a:pt x="100076" y="33899"/>
                    <a:pt x="99608" y="33840"/>
                    <a:pt x="99214" y="33638"/>
                  </a:cubicBezTo>
                  <a:cubicBezTo>
                    <a:pt x="99017" y="33537"/>
                    <a:pt x="98843" y="33189"/>
                    <a:pt x="98834" y="32946"/>
                  </a:cubicBezTo>
                  <a:cubicBezTo>
                    <a:pt x="98807" y="32163"/>
                    <a:pt x="98870" y="31374"/>
                    <a:pt x="98870" y="30586"/>
                  </a:cubicBezTo>
                  <a:cubicBezTo>
                    <a:pt x="98870" y="29710"/>
                    <a:pt x="98595" y="29330"/>
                    <a:pt x="97738" y="29284"/>
                  </a:cubicBezTo>
                  <a:cubicBezTo>
                    <a:pt x="97246" y="29256"/>
                    <a:pt x="96752" y="29248"/>
                    <a:pt x="96258" y="29248"/>
                  </a:cubicBezTo>
                  <a:cubicBezTo>
                    <a:pt x="95526" y="29248"/>
                    <a:pt x="94793" y="29266"/>
                    <a:pt x="94062" y="29266"/>
                  </a:cubicBezTo>
                  <a:lnTo>
                    <a:pt x="91880" y="29266"/>
                  </a:lnTo>
                  <a:cubicBezTo>
                    <a:pt x="92435" y="28532"/>
                    <a:pt x="93375" y="28046"/>
                    <a:pt x="93411" y="26965"/>
                  </a:cubicBezTo>
                  <a:close/>
                  <a:moveTo>
                    <a:pt x="75927" y="32552"/>
                  </a:moveTo>
                  <a:cubicBezTo>
                    <a:pt x="77161" y="32552"/>
                    <a:pt x="77774" y="33429"/>
                    <a:pt x="77870" y="34738"/>
                  </a:cubicBezTo>
                  <a:cubicBezTo>
                    <a:pt x="77884" y="34903"/>
                    <a:pt x="77874" y="35068"/>
                    <a:pt x="77874" y="35233"/>
                  </a:cubicBezTo>
                  <a:cubicBezTo>
                    <a:pt x="77855" y="36998"/>
                    <a:pt x="77278" y="37864"/>
                    <a:pt x="75747" y="38419"/>
                  </a:cubicBezTo>
                  <a:cubicBezTo>
                    <a:pt x="75484" y="38515"/>
                    <a:pt x="75251" y="38563"/>
                    <a:pt x="75045" y="38563"/>
                  </a:cubicBezTo>
                  <a:cubicBezTo>
                    <a:pt x="74493" y="38563"/>
                    <a:pt x="74134" y="38217"/>
                    <a:pt x="73910" y="37507"/>
                  </a:cubicBezTo>
                  <a:cubicBezTo>
                    <a:pt x="73429" y="35962"/>
                    <a:pt x="73653" y="34496"/>
                    <a:pt x="74441" y="33125"/>
                  </a:cubicBezTo>
                  <a:cubicBezTo>
                    <a:pt x="74592" y="32864"/>
                    <a:pt x="75010" y="32671"/>
                    <a:pt x="75335" y="32611"/>
                  </a:cubicBezTo>
                  <a:cubicBezTo>
                    <a:pt x="75546" y="32571"/>
                    <a:pt x="75744" y="32552"/>
                    <a:pt x="75927" y="32552"/>
                  </a:cubicBezTo>
                  <a:close/>
                  <a:moveTo>
                    <a:pt x="28964" y="47925"/>
                  </a:moveTo>
                  <a:cubicBezTo>
                    <a:pt x="28977" y="47957"/>
                    <a:pt x="28995" y="47993"/>
                    <a:pt x="29010" y="48030"/>
                  </a:cubicBezTo>
                  <a:lnTo>
                    <a:pt x="29009" y="48030"/>
                  </a:lnTo>
                  <a:cubicBezTo>
                    <a:pt x="28958" y="48067"/>
                    <a:pt x="28913" y="48113"/>
                    <a:pt x="28854" y="48140"/>
                  </a:cubicBezTo>
                  <a:cubicBezTo>
                    <a:pt x="28354" y="48364"/>
                    <a:pt x="28235" y="48694"/>
                    <a:pt x="28318" y="49268"/>
                  </a:cubicBezTo>
                  <a:cubicBezTo>
                    <a:pt x="28427" y="50055"/>
                    <a:pt x="28345" y="50867"/>
                    <a:pt x="28345" y="51779"/>
                  </a:cubicBezTo>
                  <a:cubicBezTo>
                    <a:pt x="28003" y="51779"/>
                    <a:pt x="27590" y="51856"/>
                    <a:pt x="27206" y="51856"/>
                  </a:cubicBezTo>
                  <a:cubicBezTo>
                    <a:pt x="26962" y="51856"/>
                    <a:pt x="26730" y="51825"/>
                    <a:pt x="26534" y="51725"/>
                  </a:cubicBezTo>
                  <a:cubicBezTo>
                    <a:pt x="26034" y="51468"/>
                    <a:pt x="25287" y="51715"/>
                    <a:pt x="24984" y="50940"/>
                  </a:cubicBezTo>
                  <a:cubicBezTo>
                    <a:pt x="24751" y="50345"/>
                    <a:pt x="24265" y="49854"/>
                    <a:pt x="23848" y="49255"/>
                  </a:cubicBezTo>
                  <a:cubicBezTo>
                    <a:pt x="24797" y="49057"/>
                    <a:pt x="25663" y="48905"/>
                    <a:pt x="26507" y="48685"/>
                  </a:cubicBezTo>
                  <a:cubicBezTo>
                    <a:pt x="27336" y="48466"/>
                    <a:pt x="28148" y="48182"/>
                    <a:pt x="28964" y="47925"/>
                  </a:cubicBezTo>
                  <a:close/>
                  <a:moveTo>
                    <a:pt x="28573" y="52633"/>
                  </a:moveTo>
                  <a:cubicBezTo>
                    <a:pt x="28707" y="53371"/>
                    <a:pt x="28854" y="54168"/>
                    <a:pt x="29004" y="55016"/>
                  </a:cubicBezTo>
                  <a:lnTo>
                    <a:pt x="27372" y="55016"/>
                  </a:lnTo>
                  <a:cubicBezTo>
                    <a:pt x="27033" y="54227"/>
                    <a:pt x="26699" y="53453"/>
                    <a:pt x="26346" y="52633"/>
                  </a:cubicBezTo>
                  <a:close/>
                  <a:moveTo>
                    <a:pt x="22180" y="53050"/>
                  </a:moveTo>
                  <a:lnTo>
                    <a:pt x="22180" y="53050"/>
                  </a:lnTo>
                  <a:cubicBezTo>
                    <a:pt x="23537" y="53319"/>
                    <a:pt x="24856" y="53572"/>
                    <a:pt x="26167" y="53856"/>
                  </a:cubicBezTo>
                  <a:cubicBezTo>
                    <a:pt x="26295" y="53883"/>
                    <a:pt x="26423" y="54066"/>
                    <a:pt x="26484" y="54209"/>
                  </a:cubicBezTo>
                  <a:cubicBezTo>
                    <a:pt x="26585" y="54457"/>
                    <a:pt x="26639" y="54722"/>
                    <a:pt x="26768" y="55176"/>
                  </a:cubicBezTo>
                  <a:cubicBezTo>
                    <a:pt x="25392" y="54928"/>
                    <a:pt x="24123" y="54781"/>
                    <a:pt x="22899" y="54451"/>
                  </a:cubicBezTo>
                  <a:cubicBezTo>
                    <a:pt x="22005" y="54209"/>
                    <a:pt x="22024" y="54081"/>
                    <a:pt x="22180" y="53050"/>
                  </a:cubicBezTo>
                  <a:close/>
                  <a:moveTo>
                    <a:pt x="54929" y="52303"/>
                  </a:moveTo>
                  <a:cubicBezTo>
                    <a:pt x="55153" y="53146"/>
                    <a:pt x="55749" y="53512"/>
                    <a:pt x="56647" y="53563"/>
                  </a:cubicBezTo>
                  <a:cubicBezTo>
                    <a:pt x="56964" y="53581"/>
                    <a:pt x="57293" y="53903"/>
                    <a:pt x="57560" y="54145"/>
                  </a:cubicBezTo>
                  <a:cubicBezTo>
                    <a:pt x="57863" y="54421"/>
                    <a:pt x="58105" y="54764"/>
                    <a:pt x="58435" y="55149"/>
                  </a:cubicBezTo>
                  <a:cubicBezTo>
                    <a:pt x="58059" y="55942"/>
                    <a:pt x="57362" y="56556"/>
                    <a:pt x="56510" y="57006"/>
                  </a:cubicBezTo>
                  <a:cubicBezTo>
                    <a:pt x="56171" y="57185"/>
                    <a:pt x="55814" y="57323"/>
                    <a:pt x="55456" y="57460"/>
                  </a:cubicBezTo>
                  <a:cubicBezTo>
                    <a:pt x="55408" y="57477"/>
                    <a:pt x="55349" y="57486"/>
                    <a:pt x="55290" y="57486"/>
                  </a:cubicBezTo>
                  <a:cubicBezTo>
                    <a:pt x="55224" y="57486"/>
                    <a:pt x="55158" y="57475"/>
                    <a:pt x="55107" y="57451"/>
                  </a:cubicBezTo>
                  <a:cubicBezTo>
                    <a:pt x="54851" y="57317"/>
                    <a:pt x="54571" y="57194"/>
                    <a:pt x="54365" y="56997"/>
                  </a:cubicBezTo>
                  <a:cubicBezTo>
                    <a:pt x="53681" y="56355"/>
                    <a:pt x="52903" y="55960"/>
                    <a:pt x="51968" y="55924"/>
                  </a:cubicBezTo>
                  <a:cubicBezTo>
                    <a:pt x="51674" y="55911"/>
                    <a:pt x="51578" y="55773"/>
                    <a:pt x="51611" y="55503"/>
                  </a:cubicBezTo>
                  <a:cubicBezTo>
                    <a:pt x="51702" y="54691"/>
                    <a:pt x="51912" y="54027"/>
                    <a:pt x="52806" y="53660"/>
                  </a:cubicBezTo>
                  <a:cubicBezTo>
                    <a:pt x="53549" y="53352"/>
                    <a:pt x="54186" y="52788"/>
                    <a:pt x="54929" y="52303"/>
                  </a:cubicBezTo>
                  <a:close/>
                  <a:moveTo>
                    <a:pt x="51562" y="56723"/>
                  </a:moveTo>
                  <a:cubicBezTo>
                    <a:pt x="51573" y="56723"/>
                    <a:pt x="51585" y="56724"/>
                    <a:pt x="51596" y="56725"/>
                  </a:cubicBezTo>
                  <a:cubicBezTo>
                    <a:pt x="52127" y="56780"/>
                    <a:pt x="52697" y="56858"/>
                    <a:pt x="53164" y="57097"/>
                  </a:cubicBezTo>
                  <a:cubicBezTo>
                    <a:pt x="53961" y="57509"/>
                    <a:pt x="54695" y="58050"/>
                    <a:pt x="55547" y="58595"/>
                  </a:cubicBezTo>
                  <a:cubicBezTo>
                    <a:pt x="55171" y="58847"/>
                    <a:pt x="54787" y="59104"/>
                    <a:pt x="54356" y="59397"/>
                  </a:cubicBezTo>
                  <a:lnTo>
                    <a:pt x="54356" y="59397"/>
                  </a:lnTo>
                  <a:cubicBezTo>
                    <a:pt x="54145" y="58572"/>
                    <a:pt x="53576" y="58243"/>
                    <a:pt x="52920" y="57995"/>
                  </a:cubicBezTo>
                  <a:cubicBezTo>
                    <a:pt x="52242" y="57747"/>
                    <a:pt x="51578" y="57482"/>
                    <a:pt x="50904" y="57225"/>
                  </a:cubicBezTo>
                  <a:cubicBezTo>
                    <a:pt x="50894" y="57156"/>
                    <a:pt x="50886" y="57092"/>
                    <a:pt x="50877" y="57028"/>
                  </a:cubicBezTo>
                  <a:cubicBezTo>
                    <a:pt x="51103" y="56923"/>
                    <a:pt x="51342" y="56723"/>
                    <a:pt x="51562" y="56723"/>
                  </a:cubicBezTo>
                  <a:close/>
                  <a:moveTo>
                    <a:pt x="97436" y="30082"/>
                  </a:moveTo>
                  <a:cubicBezTo>
                    <a:pt x="98026" y="30082"/>
                    <a:pt x="98058" y="30197"/>
                    <a:pt x="98078" y="30939"/>
                  </a:cubicBezTo>
                  <a:cubicBezTo>
                    <a:pt x="98097" y="31654"/>
                    <a:pt x="98083" y="32364"/>
                    <a:pt x="98083" y="33106"/>
                  </a:cubicBezTo>
                  <a:lnTo>
                    <a:pt x="98083" y="33106"/>
                  </a:lnTo>
                  <a:cubicBezTo>
                    <a:pt x="97738" y="33148"/>
                    <a:pt x="97487" y="33157"/>
                    <a:pt x="97249" y="33211"/>
                  </a:cubicBezTo>
                  <a:cubicBezTo>
                    <a:pt x="95389" y="33651"/>
                    <a:pt x="94463" y="35018"/>
                    <a:pt x="93949" y="36695"/>
                  </a:cubicBezTo>
                  <a:cubicBezTo>
                    <a:pt x="93042" y="39661"/>
                    <a:pt x="92634" y="42718"/>
                    <a:pt x="92753" y="45807"/>
                  </a:cubicBezTo>
                  <a:cubicBezTo>
                    <a:pt x="92895" y="49446"/>
                    <a:pt x="93216" y="53077"/>
                    <a:pt x="93459" y="56711"/>
                  </a:cubicBezTo>
                  <a:cubicBezTo>
                    <a:pt x="93522" y="57623"/>
                    <a:pt x="93600" y="58536"/>
                    <a:pt x="93665" y="59452"/>
                  </a:cubicBezTo>
                  <a:cubicBezTo>
                    <a:pt x="93678" y="59590"/>
                    <a:pt x="93642" y="59732"/>
                    <a:pt x="93633" y="59870"/>
                  </a:cubicBezTo>
                  <a:cubicBezTo>
                    <a:pt x="93577" y="59897"/>
                    <a:pt x="93527" y="59924"/>
                    <a:pt x="93472" y="59952"/>
                  </a:cubicBezTo>
                  <a:cubicBezTo>
                    <a:pt x="92441" y="58814"/>
                    <a:pt x="91377" y="57710"/>
                    <a:pt x="90392" y="56532"/>
                  </a:cubicBezTo>
                  <a:cubicBezTo>
                    <a:pt x="89553" y="55524"/>
                    <a:pt x="88833" y="54415"/>
                    <a:pt x="88004" y="53393"/>
                  </a:cubicBezTo>
                  <a:cubicBezTo>
                    <a:pt x="87808" y="53149"/>
                    <a:pt x="87634" y="53031"/>
                    <a:pt x="87472" y="53031"/>
                  </a:cubicBezTo>
                  <a:cubicBezTo>
                    <a:pt x="87276" y="53031"/>
                    <a:pt x="87097" y="53202"/>
                    <a:pt x="86917" y="53534"/>
                  </a:cubicBezTo>
                  <a:cubicBezTo>
                    <a:pt x="86675" y="53984"/>
                    <a:pt x="86477" y="54461"/>
                    <a:pt x="86253" y="54920"/>
                  </a:cubicBezTo>
                  <a:cubicBezTo>
                    <a:pt x="85464" y="56523"/>
                    <a:pt x="84672" y="58128"/>
                    <a:pt x="83751" y="59737"/>
                  </a:cubicBezTo>
                  <a:cubicBezTo>
                    <a:pt x="83439" y="58674"/>
                    <a:pt x="83122" y="57610"/>
                    <a:pt x="82819" y="56542"/>
                  </a:cubicBezTo>
                  <a:cubicBezTo>
                    <a:pt x="81069" y="50378"/>
                    <a:pt x="80772" y="44065"/>
                    <a:pt x="80922" y="37708"/>
                  </a:cubicBezTo>
                  <a:cubicBezTo>
                    <a:pt x="80958" y="36114"/>
                    <a:pt x="81032" y="34519"/>
                    <a:pt x="81046" y="32928"/>
                  </a:cubicBezTo>
                  <a:cubicBezTo>
                    <a:pt x="81050" y="32350"/>
                    <a:pt x="81275" y="32033"/>
                    <a:pt x="81812" y="31896"/>
                  </a:cubicBezTo>
                  <a:cubicBezTo>
                    <a:pt x="84649" y="31149"/>
                    <a:pt x="87485" y="30421"/>
                    <a:pt x="90432" y="30306"/>
                  </a:cubicBezTo>
                  <a:cubicBezTo>
                    <a:pt x="92683" y="30224"/>
                    <a:pt x="94934" y="30146"/>
                    <a:pt x="97189" y="30087"/>
                  </a:cubicBezTo>
                  <a:cubicBezTo>
                    <a:pt x="97281" y="30084"/>
                    <a:pt x="97363" y="30082"/>
                    <a:pt x="97436" y="30082"/>
                  </a:cubicBezTo>
                  <a:close/>
                  <a:moveTo>
                    <a:pt x="16841" y="51527"/>
                  </a:moveTo>
                  <a:cubicBezTo>
                    <a:pt x="16956" y="51527"/>
                    <a:pt x="17073" y="51544"/>
                    <a:pt x="17193" y="51578"/>
                  </a:cubicBezTo>
                  <a:cubicBezTo>
                    <a:pt x="18091" y="51825"/>
                    <a:pt x="18976" y="52105"/>
                    <a:pt x="19856" y="52412"/>
                  </a:cubicBezTo>
                  <a:cubicBezTo>
                    <a:pt x="20438" y="52618"/>
                    <a:pt x="20997" y="52888"/>
                    <a:pt x="21749" y="53210"/>
                  </a:cubicBezTo>
                  <a:cubicBezTo>
                    <a:pt x="20983" y="55726"/>
                    <a:pt x="20222" y="58257"/>
                    <a:pt x="19429" y="60864"/>
                  </a:cubicBezTo>
                  <a:cubicBezTo>
                    <a:pt x="18284" y="60387"/>
                    <a:pt x="17138" y="60053"/>
                    <a:pt x="16143" y="59466"/>
                  </a:cubicBezTo>
                  <a:cubicBezTo>
                    <a:pt x="14414" y="58449"/>
                    <a:pt x="13934" y="57752"/>
                    <a:pt x="14199" y="55703"/>
                  </a:cubicBezTo>
                  <a:cubicBezTo>
                    <a:pt x="14387" y="54264"/>
                    <a:pt x="14915" y="52949"/>
                    <a:pt x="15987" y="51903"/>
                  </a:cubicBezTo>
                  <a:cubicBezTo>
                    <a:pt x="16245" y="51649"/>
                    <a:pt x="16533" y="51527"/>
                    <a:pt x="16841" y="51527"/>
                  </a:cubicBezTo>
                  <a:close/>
                  <a:moveTo>
                    <a:pt x="48447" y="47870"/>
                  </a:moveTo>
                  <a:lnTo>
                    <a:pt x="48447" y="47870"/>
                  </a:lnTo>
                  <a:cubicBezTo>
                    <a:pt x="48970" y="48732"/>
                    <a:pt x="48254" y="49411"/>
                    <a:pt x="48612" y="50062"/>
                  </a:cubicBezTo>
                  <a:cubicBezTo>
                    <a:pt x="49584" y="49593"/>
                    <a:pt x="50482" y="49112"/>
                    <a:pt x="51418" y="48718"/>
                  </a:cubicBezTo>
                  <a:cubicBezTo>
                    <a:pt x="51855" y="48535"/>
                    <a:pt x="52295" y="48429"/>
                    <a:pt x="52731" y="48429"/>
                  </a:cubicBezTo>
                  <a:cubicBezTo>
                    <a:pt x="53244" y="48429"/>
                    <a:pt x="53752" y="48576"/>
                    <a:pt x="54245" y="48916"/>
                  </a:cubicBezTo>
                  <a:cubicBezTo>
                    <a:pt x="54800" y="49291"/>
                    <a:pt x="55162" y="49937"/>
                    <a:pt x="54914" y="50561"/>
                  </a:cubicBezTo>
                  <a:lnTo>
                    <a:pt x="54915" y="50561"/>
                  </a:lnTo>
                  <a:cubicBezTo>
                    <a:pt x="54691" y="51120"/>
                    <a:pt x="54369" y="51702"/>
                    <a:pt x="53938" y="52111"/>
                  </a:cubicBezTo>
                  <a:cubicBezTo>
                    <a:pt x="52756" y="53229"/>
                    <a:pt x="51266" y="53642"/>
                    <a:pt x="49666" y="53737"/>
                  </a:cubicBezTo>
                  <a:cubicBezTo>
                    <a:pt x="48791" y="53788"/>
                    <a:pt x="47920" y="53871"/>
                    <a:pt x="47045" y="53958"/>
                  </a:cubicBezTo>
                  <a:cubicBezTo>
                    <a:pt x="46908" y="53966"/>
                    <a:pt x="46751" y="54021"/>
                    <a:pt x="46645" y="54109"/>
                  </a:cubicBezTo>
                  <a:cubicBezTo>
                    <a:pt x="45065" y="55401"/>
                    <a:pt x="43222" y="56245"/>
                    <a:pt x="41375" y="57023"/>
                  </a:cubicBezTo>
                  <a:cubicBezTo>
                    <a:pt x="39102" y="57986"/>
                    <a:pt x="36782" y="58866"/>
                    <a:pt x="34417" y="59554"/>
                  </a:cubicBezTo>
                  <a:cubicBezTo>
                    <a:pt x="32084" y="60233"/>
                    <a:pt x="29691" y="60769"/>
                    <a:pt x="27290" y="61098"/>
                  </a:cubicBezTo>
                  <a:cubicBezTo>
                    <a:pt x="26576" y="61198"/>
                    <a:pt x="25853" y="61229"/>
                    <a:pt x="25125" y="61229"/>
                  </a:cubicBezTo>
                  <a:cubicBezTo>
                    <a:pt x="24058" y="61229"/>
                    <a:pt x="22982" y="61163"/>
                    <a:pt x="21913" y="61158"/>
                  </a:cubicBezTo>
                  <a:cubicBezTo>
                    <a:pt x="21322" y="61154"/>
                    <a:pt x="20725" y="61089"/>
                    <a:pt x="20134" y="61053"/>
                  </a:cubicBezTo>
                  <a:cubicBezTo>
                    <a:pt x="20813" y="58908"/>
                    <a:pt x="21464" y="56840"/>
                    <a:pt x="22124" y="54755"/>
                  </a:cubicBezTo>
                  <a:cubicBezTo>
                    <a:pt x="23426" y="55626"/>
                    <a:pt x="24993" y="55612"/>
                    <a:pt x="26542" y="55727"/>
                  </a:cubicBezTo>
                  <a:cubicBezTo>
                    <a:pt x="27330" y="55784"/>
                    <a:pt x="28113" y="55812"/>
                    <a:pt x="28891" y="55812"/>
                  </a:cubicBezTo>
                  <a:cubicBezTo>
                    <a:pt x="33662" y="55812"/>
                    <a:pt x="38260" y="54768"/>
                    <a:pt x="42741" y="53050"/>
                  </a:cubicBezTo>
                  <a:cubicBezTo>
                    <a:pt x="43662" y="52702"/>
                    <a:pt x="44565" y="52252"/>
                    <a:pt x="45376" y="51707"/>
                  </a:cubicBezTo>
                  <a:cubicBezTo>
                    <a:pt x="45917" y="51341"/>
                    <a:pt x="46306" y="50740"/>
                    <a:pt x="46733" y="50218"/>
                  </a:cubicBezTo>
                  <a:cubicBezTo>
                    <a:pt x="47164" y="49694"/>
                    <a:pt x="47558" y="49145"/>
                    <a:pt x="47962" y="48600"/>
                  </a:cubicBezTo>
                  <a:cubicBezTo>
                    <a:pt x="48136" y="48366"/>
                    <a:pt x="48287" y="48114"/>
                    <a:pt x="48447" y="47870"/>
                  </a:cubicBezTo>
                  <a:close/>
                  <a:moveTo>
                    <a:pt x="14822" y="59842"/>
                  </a:moveTo>
                  <a:cubicBezTo>
                    <a:pt x="15863" y="60260"/>
                    <a:pt x="16890" y="60709"/>
                    <a:pt x="17944" y="61089"/>
                  </a:cubicBezTo>
                  <a:cubicBezTo>
                    <a:pt x="18599" y="61333"/>
                    <a:pt x="19387" y="61126"/>
                    <a:pt x="19970" y="61718"/>
                  </a:cubicBezTo>
                  <a:cubicBezTo>
                    <a:pt x="20117" y="61868"/>
                    <a:pt x="20451" y="61877"/>
                    <a:pt x="20704" y="61882"/>
                  </a:cubicBezTo>
                  <a:cubicBezTo>
                    <a:pt x="22784" y="61923"/>
                    <a:pt x="24869" y="61950"/>
                    <a:pt x="26951" y="61983"/>
                  </a:cubicBezTo>
                  <a:lnTo>
                    <a:pt x="27515" y="61983"/>
                  </a:lnTo>
                  <a:lnTo>
                    <a:pt x="27515" y="63532"/>
                  </a:lnTo>
                  <a:cubicBezTo>
                    <a:pt x="27306" y="63598"/>
                    <a:pt x="26886" y="63628"/>
                    <a:pt x="26319" y="63628"/>
                  </a:cubicBezTo>
                  <a:cubicBezTo>
                    <a:pt x="23269" y="63628"/>
                    <a:pt x="15962" y="62769"/>
                    <a:pt x="14277" y="62111"/>
                  </a:cubicBezTo>
                  <a:cubicBezTo>
                    <a:pt x="14474" y="61305"/>
                    <a:pt x="14662" y="60525"/>
                    <a:pt x="14822" y="59842"/>
                  </a:cubicBezTo>
                  <a:close/>
                  <a:moveTo>
                    <a:pt x="14049" y="62688"/>
                  </a:moveTo>
                  <a:cubicBezTo>
                    <a:pt x="15213" y="63418"/>
                    <a:pt x="16501" y="63426"/>
                    <a:pt x="17762" y="63578"/>
                  </a:cubicBezTo>
                  <a:cubicBezTo>
                    <a:pt x="20049" y="63858"/>
                    <a:pt x="22327" y="64192"/>
                    <a:pt x="24618" y="64430"/>
                  </a:cubicBezTo>
                  <a:cubicBezTo>
                    <a:pt x="24982" y="64468"/>
                    <a:pt x="25349" y="64480"/>
                    <a:pt x="25720" y="64480"/>
                  </a:cubicBezTo>
                  <a:cubicBezTo>
                    <a:pt x="26325" y="64480"/>
                    <a:pt x="26940" y="64449"/>
                    <a:pt x="27571" y="64449"/>
                  </a:cubicBezTo>
                  <a:cubicBezTo>
                    <a:pt x="27634" y="65181"/>
                    <a:pt x="27694" y="65865"/>
                    <a:pt x="27763" y="66666"/>
                  </a:cubicBezTo>
                  <a:cubicBezTo>
                    <a:pt x="27145" y="66675"/>
                    <a:pt x="26529" y="66680"/>
                    <a:pt x="25914" y="66680"/>
                  </a:cubicBezTo>
                  <a:cubicBezTo>
                    <a:pt x="21588" y="66680"/>
                    <a:pt x="17316" y="66434"/>
                    <a:pt x="13021" y="65467"/>
                  </a:cubicBezTo>
                  <a:cubicBezTo>
                    <a:pt x="13356" y="64558"/>
                    <a:pt x="13696" y="63641"/>
                    <a:pt x="14049" y="62688"/>
                  </a:cubicBezTo>
                  <a:close/>
                  <a:moveTo>
                    <a:pt x="12785" y="66143"/>
                  </a:moveTo>
                  <a:cubicBezTo>
                    <a:pt x="17182" y="67364"/>
                    <a:pt x="21649" y="67549"/>
                    <a:pt x="26165" y="67549"/>
                  </a:cubicBezTo>
                  <a:cubicBezTo>
                    <a:pt x="26737" y="67549"/>
                    <a:pt x="27309" y="67546"/>
                    <a:pt x="27882" y="67542"/>
                  </a:cubicBezTo>
                  <a:cubicBezTo>
                    <a:pt x="27933" y="67960"/>
                    <a:pt x="27983" y="68408"/>
                    <a:pt x="28034" y="68858"/>
                  </a:cubicBezTo>
                  <a:cubicBezTo>
                    <a:pt x="28079" y="69289"/>
                    <a:pt x="28116" y="69724"/>
                    <a:pt x="28156" y="70160"/>
                  </a:cubicBezTo>
                  <a:lnTo>
                    <a:pt x="28157" y="70160"/>
                  </a:lnTo>
                  <a:cubicBezTo>
                    <a:pt x="26774" y="70365"/>
                    <a:pt x="25399" y="70446"/>
                    <a:pt x="24029" y="70446"/>
                  </a:cubicBezTo>
                  <a:cubicBezTo>
                    <a:pt x="19987" y="70446"/>
                    <a:pt x="15980" y="69739"/>
                    <a:pt x="11876" y="69416"/>
                  </a:cubicBezTo>
                  <a:cubicBezTo>
                    <a:pt x="12212" y="68220"/>
                    <a:pt x="12486" y="67220"/>
                    <a:pt x="12785" y="66143"/>
                  </a:cubicBezTo>
                  <a:close/>
                  <a:moveTo>
                    <a:pt x="50997" y="58263"/>
                  </a:moveTo>
                  <a:cubicBezTo>
                    <a:pt x="51037" y="58263"/>
                    <a:pt x="51074" y="58268"/>
                    <a:pt x="51105" y="58279"/>
                  </a:cubicBezTo>
                  <a:cubicBezTo>
                    <a:pt x="51734" y="58481"/>
                    <a:pt x="52352" y="58706"/>
                    <a:pt x="52958" y="58962"/>
                  </a:cubicBezTo>
                  <a:cubicBezTo>
                    <a:pt x="53484" y="59191"/>
                    <a:pt x="53595" y="59516"/>
                    <a:pt x="53334" y="60025"/>
                  </a:cubicBezTo>
                  <a:cubicBezTo>
                    <a:pt x="53128" y="60433"/>
                    <a:pt x="52867" y="60809"/>
                    <a:pt x="52642" y="61208"/>
                  </a:cubicBezTo>
                  <a:cubicBezTo>
                    <a:pt x="51478" y="63303"/>
                    <a:pt x="50391" y="65448"/>
                    <a:pt x="48932" y="67354"/>
                  </a:cubicBezTo>
                  <a:cubicBezTo>
                    <a:pt x="47690" y="68981"/>
                    <a:pt x="46393" y="70567"/>
                    <a:pt x="45059" y="72117"/>
                  </a:cubicBezTo>
                  <a:cubicBezTo>
                    <a:pt x="44565" y="72689"/>
                    <a:pt x="43919" y="73143"/>
                    <a:pt x="43290" y="73583"/>
                  </a:cubicBezTo>
                  <a:cubicBezTo>
                    <a:pt x="43119" y="73705"/>
                    <a:pt x="42865" y="73768"/>
                    <a:pt x="42628" y="73768"/>
                  </a:cubicBezTo>
                  <a:cubicBezTo>
                    <a:pt x="42536" y="73768"/>
                    <a:pt x="42446" y="73758"/>
                    <a:pt x="42365" y="73739"/>
                  </a:cubicBezTo>
                  <a:cubicBezTo>
                    <a:pt x="42213" y="73707"/>
                    <a:pt x="42145" y="73303"/>
                    <a:pt x="42080" y="73153"/>
                  </a:cubicBezTo>
                  <a:cubicBezTo>
                    <a:pt x="42287" y="71567"/>
                    <a:pt x="42676" y="70146"/>
                    <a:pt x="43391" y="68862"/>
                  </a:cubicBezTo>
                  <a:cubicBezTo>
                    <a:pt x="44651" y="66593"/>
                    <a:pt x="45922" y="64316"/>
                    <a:pt x="47365" y="62166"/>
                  </a:cubicBezTo>
                  <a:cubicBezTo>
                    <a:pt x="48287" y="60795"/>
                    <a:pt x="49525" y="59636"/>
                    <a:pt x="50633" y="58399"/>
                  </a:cubicBezTo>
                  <a:cubicBezTo>
                    <a:pt x="50707" y="58317"/>
                    <a:pt x="50867" y="58263"/>
                    <a:pt x="50997" y="58263"/>
                  </a:cubicBezTo>
                  <a:close/>
                  <a:moveTo>
                    <a:pt x="11643" y="70215"/>
                  </a:moveTo>
                  <a:cubicBezTo>
                    <a:pt x="15797" y="70739"/>
                    <a:pt x="19910" y="71405"/>
                    <a:pt x="24065" y="71405"/>
                  </a:cubicBezTo>
                  <a:cubicBezTo>
                    <a:pt x="25434" y="71405"/>
                    <a:pt x="26808" y="71333"/>
                    <a:pt x="28189" y="71159"/>
                  </a:cubicBezTo>
                  <a:lnTo>
                    <a:pt x="28189" y="74220"/>
                  </a:lnTo>
                  <a:lnTo>
                    <a:pt x="28188" y="74220"/>
                  </a:lnTo>
                  <a:cubicBezTo>
                    <a:pt x="27166" y="74285"/>
                    <a:pt x="26204" y="74399"/>
                    <a:pt x="25237" y="74399"/>
                  </a:cubicBezTo>
                  <a:cubicBezTo>
                    <a:pt x="23499" y="74399"/>
                    <a:pt x="21758" y="74376"/>
                    <a:pt x="20025" y="74285"/>
                  </a:cubicBezTo>
                  <a:cubicBezTo>
                    <a:pt x="17641" y="74161"/>
                    <a:pt x="15281" y="73854"/>
                    <a:pt x="12985" y="73180"/>
                  </a:cubicBezTo>
                  <a:cubicBezTo>
                    <a:pt x="12412" y="73010"/>
                    <a:pt x="11862" y="72745"/>
                    <a:pt x="11330" y="72470"/>
                  </a:cubicBezTo>
                  <a:cubicBezTo>
                    <a:pt x="11197" y="72401"/>
                    <a:pt x="11088" y="72098"/>
                    <a:pt x="11124" y="71938"/>
                  </a:cubicBezTo>
                  <a:cubicBezTo>
                    <a:pt x="11275" y="71319"/>
                    <a:pt x="11487" y="70714"/>
                    <a:pt x="11643" y="70215"/>
                  </a:cubicBezTo>
                  <a:close/>
                  <a:moveTo>
                    <a:pt x="14315" y="87837"/>
                  </a:moveTo>
                  <a:cubicBezTo>
                    <a:pt x="14542" y="87837"/>
                    <a:pt x="14769" y="87896"/>
                    <a:pt x="14974" y="88017"/>
                  </a:cubicBezTo>
                  <a:cubicBezTo>
                    <a:pt x="15230" y="88168"/>
                    <a:pt x="15331" y="88343"/>
                    <a:pt x="15185" y="88650"/>
                  </a:cubicBezTo>
                  <a:cubicBezTo>
                    <a:pt x="14493" y="90043"/>
                    <a:pt x="13824" y="91441"/>
                    <a:pt x="13127" y="92880"/>
                  </a:cubicBezTo>
                  <a:cubicBezTo>
                    <a:pt x="12273" y="92742"/>
                    <a:pt x="12087" y="92550"/>
                    <a:pt x="12081" y="91711"/>
                  </a:cubicBezTo>
                  <a:cubicBezTo>
                    <a:pt x="12068" y="90460"/>
                    <a:pt x="12462" y="89337"/>
                    <a:pt x="13251" y="88360"/>
                  </a:cubicBezTo>
                  <a:cubicBezTo>
                    <a:pt x="13529" y="88015"/>
                    <a:pt x="13922" y="87837"/>
                    <a:pt x="14315" y="87837"/>
                  </a:cubicBezTo>
                  <a:close/>
                  <a:moveTo>
                    <a:pt x="27121" y="89616"/>
                  </a:moveTo>
                  <a:lnTo>
                    <a:pt x="27121" y="89616"/>
                  </a:lnTo>
                  <a:cubicBezTo>
                    <a:pt x="26859" y="91583"/>
                    <a:pt x="26611" y="93499"/>
                    <a:pt x="26350" y="95479"/>
                  </a:cubicBezTo>
                  <a:cubicBezTo>
                    <a:pt x="25315" y="95039"/>
                    <a:pt x="24705" y="94096"/>
                    <a:pt x="24751" y="93146"/>
                  </a:cubicBezTo>
                  <a:cubicBezTo>
                    <a:pt x="24847" y="91354"/>
                    <a:pt x="25658" y="90085"/>
                    <a:pt x="27121" y="89616"/>
                  </a:cubicBezTo>
                  <a:close/>
                  <a:moveTo>
                    <a:pt x="90097" y="101659"/>
                  </a:moveTo>
                  <a:cubicBezTo>
                    <a:pt x="92760" y="101659"/>
                    <a:pt x="95673" y="102026"/>
                    <a:pt x="98001" y="102763"/>
                  </a:cubicBezTo>
                  <a:lnTo>
                    <a:pt x="83682" y="102763"/>
                  </a:lnTo>
                  <a:cubicBezTo>
                    <a:pt x="85006" y="102028"/>
                    <a:pt x="87425" y="101659"/>
                    <a:pt x="90097" y="101659"/>
                  </a:cubicBezTo>
                  <a:close/>
                  <a:moveTo>
                    <a:pt x="50267" y="101663"/>
                  </a:moveTo>
                  <a:cubicBezTo>
                    <a:pt x="52944" y="101663"/>
                    <a:pt x="55354" y="102034"/>
                    <a:pt x="56666" y="102771"/>
                  </a:cubicBezTo>
                  <a:lnTo>
                    <a:pt x="42301" y="102771"/>
                  </a:lnTo>
                  <a:cubicBezTo>
                    <a:pt x="44672" y="102031"/>
                    <a:pt x="47602" y="101663"/>
                    <a:pt x="50267" y="101663"/>
                  </a:cubicBezTo>
                  <a:close/>
                  <a:moveTo>
                    <a:pt x="11587" y="73602"/>
                  </a:moveTo>
                  <a:cubicBezTo>
                    <a:pt x="15335" y="74858"/>
                    <a:pt x="19221" y="75310"/>
                    <a:pt x="23180" y="75310"/>
                  </a:cubicBezTo>
                  <a:cubicBezTo>
                    <a:pt x="24808" y="75310"/>
                    <a:pt x="26449" y="75234"/>
                    <a:pt x="28097" y="75105"/>
                  </a:cubicBezTo>
                  <a:lnTo>
                    <a:pt x="28097" y="75105"/>
                  </a:lnTo>
                  <a:cubicBezTo>
                    <a:pt x="28097" y="75705"/>
                    <a:pt x="28106" y="76315"/>
                    <a:pt x="28083" y="76925"/>
                  </a:cubicBezTo>
                  <a:cubicBezTo>
                    <a:pt x="28079" y="77026"/>
                    <a:pt x="27923" y="77173"/>
                    <a:pt x="27812" y="77200"/>
                  </a:cubicBezTo>
                  <a:cubicBezTo>
                    <a:pt x="27199" y="77345"/>
                    <a:pt x="26601" y="77516"/>
                    <a:pt x="25972" y="77516"/>
                  </a:cubicBezTo>
                  <a:cubicBezTo>
                    <a:pt x="25666" y="77516"/>
                    <a:pt x="25351" y="77475"/>
                    <a:pt x="25025" y="77370"/>
                  </a:cubicBezTo>
                  <a:cubicBezTo>
                    <a:pt x="24834" y="77309"/>
                    <a:pt x="24628" y="77287"/>
                    <a:pt x="24416" y="77287"/>
                  </a:cubicBezTo>
                  <a:cubicBezTo>
                    <a:pt x="23978" y="77287"/>
                    <a:pt x="23509" y="77380"/>
                    <a:pt x="23068" y="77411"/>
                  </a:cubicBezTo>
                  <a:cubicBezTo>
                    <a:pt x="22358" y="77456"/>
                    <a:pt x="21638" y="77480"/>
                    <a:pt x="20942" y="77617"/>
                  </a:cubicBezTo>
                  <a:cubicBezTo>
                    <a:pt x="20630" y="77681"/>
                    <a:pt x="20271" y="77942"/>
                    <a:pt x="20107" y="78217"/>
                  </a:cubicBezTo>
                  <a:cubicBezTo>
                    <a:pt x="19732" y="78840"/>
                    <a:pt x="19465" y="79528"/>
                    <a:pt x="19149" y="80188"/>
                  </a:cubicBezTo>
                  <a:cubicBezTo>
                    <a:pt x="18668" y="81192"/>
                    <a:pt x="18182" y="82196"/>
                    <a:pt x="17705" y="83204"/>
                  </a:cubicBezTo>
                  <a:cubicBezTo>
                    <a:pt x="17109" y="84460"/>
                    <a:pt x="16522" y="85720"/>
                    <a:pt x="15931" y="86981"/>
                  </a:cubicBezTo>
                  <a:cubicBezTo>
                    <a:pt x="15853" y="87146"/>
                    <a:pt x="15785" y="87312"/>
                    <a:pt x="15721" y="87449"/>
                  </a:cubicBezTo>
                  <a:cubicBezTo>
                    <a:pt x="15331" y="87311"/>
                    <a:pt x="14983" y="87137"/>
                    <a:pt x="14616" y="87073"/>
                  </a:cubicBezTo>
                  <a:cubicBezTo>
                    <a:pt x="14474" y="87049"/>
                    <a:pt x="14337" y="87037"/>
                    <a:pt x="14204" y="87037"/>
                  </a:cubicBezTo>
                  <a:cubicBezTo>
                    <a:pt x="13502" y="87037"/>
                    <a:pt x="12923" y="87366"/>
                    <a:pt x="12458" y="87971"/>
                  </a:cubicBezTo>
                  <a:cubicBezTo>
                    <a:pt x="11633" y="89039"/>
                    <a:pt x="11215" y="90249"/>
                    <a:pt x="11160" y="91583"/>
                  </a:cubicBezTo>
                  <a:cubicBezTo>
                    <a:pt x="11110" y="92862"/>
                    <a:pt x="11512" y="93398"/>
                    <a:pt x="12801" y="93792"/>
                  </a:cubicBezTo>
                  <a:cubicBezTo>
                    <a:pt x="11202" y="97102"/>
                    <a:pt x="9607" y="100397"/>
                    <a:pt x="7975" y="103771"/>
                  </a:cubicBezTo>
                  <a:cubicBezTo>
                    <a:pt x="5684" y="102904"/>
                    <a:pt x="3282" y="102717"/>
                    <a:pt x="1370" y="101323"/>
                  </a:cubicBezTo>
                  <a:cubicBezTo>
                    <a:pt x="4803" y="92005"/>
                    <a:pt x="8209" y="82764"/>
                    <a:pt x="11587" y="73602"/>
                  </a:cubicBezTo>
                  <a:close/>
                  <a:moveTo>
                    <a:pt x="100034" y="103383"/>
                  </a:moveTo>
                  <a:cubicBezTo>
                    <a:pt x="101807" y="103383"/>
                    <a:pt x="103173" y="104273"/>
                    <a:pt x="104600" y="105191"/>
                  </a:cubicBezTo>
                  <a:lnTo>
                    <a:pt x="77489" y="105191"/>
                  </a:lnTo>
                  <a:cubicBezTo>
                    <a:pt x="79105" y="104099"/>
                    <a:pt x="80858" y="103453"/>
                    <a:pt x="82849" y="103453"/>
                  </a:cubicBezTo>
                  <a:cubicBezTo>
                    <a:pt x="82903" y="103453"/>
                    <a:pt x="82957" y="103454"/>
                    <a:pt x="83011" y="103455"/>
                  </a:cubicBezTo>
                  <a:cubicBezTo>
                    <a:pt x="86276" y="103514"/>
                    <a:pt x="89534" y="103518"/>
                    <a:pt x="92797" y="103518"/>
                  </a:cubicBezTo>
                  <a:cubicBezTo>
                    <a:pt x="93840" y="103518"/>
                    <a:pt x="94887" y="103537"/>
                    <a:pt x="95933" y="103537"/>
                  </a:cubicBezTo>
                  <a:cubicBezTo>
                    <a:pt x="97144" y="103537"/>
                    <a:pt x="98353" y="103512"/>
                    <a:pt x="99554" y="103404"/>
                  </a:cubicBezTo>
                  <a:cubicBezTo>
                    <a:pt x="99717" y="103390"/>
                    <a:pt x="99877" y="103383"/>
                    <a:pt x="100034" y="103383"/>
                  </a:cubicBezTo>
                  <a:close/>
                  <a:moveTo>
                    <a:pt x="40238" y="103389"/>
                  </a:moveTo>
                  <a:cubicBezTo>
                    <a:pt x="40370" y="103389"/>
                    <a:pt x="40504" y="103394"/>
                    <a:pt x="40641" y="103404"/>
                  </a:cubicBezTo>
                  <a:cubicBezTo>
                    <a:pt x="41941" y="103501"/>
                    <a:pt x="43248" y="103519"/>
                    <a:pt x="44555" y="103519"/>
                  </a:cubicBezTo>
                  <a:cubicBezTo>
                    <a:pt x="45375" y="103519"/>
                    <a:pt x="46195" y="103512"/>
                    <a:pt x="47014" y="103512"/>
                  </a:cubicBezTo>
                  <a:cubicBezTo>
                    <a:pt x="47234" y="103512"/>
                    <a:pt x="47453" y="103513"/>
                    <a:pt x="47673" y="103514"/>
                  </a:cubicBezTo>
                  <a:cubicBezTo>
                    <a:pt x="51504" y="103541"/>
                    <a:pt x="55332" y="103546"/>
                    <a:pt x="59159" y="103573"/>
                  </a:cubicBezTo>
                  <a:cubicBezTo>
                    <a:pt x="59443" y="103578"/>
                    <a:pt x="59741" y="103670"/>
                    <a:pt x="60002" y="103784"/>
                  </a:cubicBezTo>
                  <a:cubicBezTo>
                    <a:pt x="60979" y="104215"/>
                    <a:pt x="61946" y="104673"/>
                    <a:pt x="62913" y="105119"/>
                  </a:cubicBezTo>
                  <a:cubicBezTo>
                    <a:pt x="62891" y="105142"/>
                    <a:pt x="62872" y="105166"/>
                    <a:pt x="62853" y="105191"/>
                  </a:cubicBezTo>
                  <a:lnTo>
                    <a:pt x="35733" y="105192"/>
                  </a:lnTo>
                  <a:cubicBezTo>
                    <a:pt x="37136" y="104292"/>
                    <a:pt x="38479" y="103389"/>
                    <a:pt x="40238" y="103389"/>
                  </a:cubicBezTo>
                  <a:close/>
                  <a:moveTo>
                    <a:pt x="28070" y="78112"/>
                  </a:moveTo>
                  <a:lnTo>
                    <a:pt x="28070" y="78112"/>
                  </a:lnTo>
                  <a:cubicBezTo>
                    <a:pt x="27786" y="81641"/>
                    <a:pt x="27500" y="85198"/>
                    <a:pt x="27216" y="88732"/>
                  </a:cubicBezTo>
                  <a:cubicBezTo>
                    <a:pt x="25072" y="89269"/>
                    <a:pt x="23967" y="90676"/>
                    <a:pt x="23844" y="92958"/>
                  </a:cubicBezTo>
                  <a:cubicBezTo>
                    <a:pt x="23756" y="94567"/>
                    <a:pt x="24586" y="95809"/>
                    <a:pt x="26103" y="96373"/>
                  </a:cubicBezTo>
                  <a:cubicBezTo>
                    <a:pt x="25577" y="99604"/>
                    <a:pt x="25049" y="102835"/>
                    <a:pt x="24500" y="106181"/>
                  </a:cubicBezTo>
                  <a:cubicBezTo>
                    <a:pt x="23059" y="106259"/>
                    <a:pt x="21520" y="106342"/>
                    <a:pt x="19975" y="106429"/>
                  </a:cubicBezTo>
                  <a:cubicBezTo>
                    <a:pt x="19959" y="106430"/>
                    <a:pt x="19943" y="106431"/>
                    <a:pt x="19927" y="106431"/>
                  </a:cubicBezTo>
                  <a:cubicBezTo>
                    <a:pt x="19609" y="106431"/>
                    <a:pt x="19516" y="106258"/>
                    <a:pt x="19508" y="105925"/>
                  </a:cubicBezTo>
                  <a:cubicBezTo>
                    <a:pt x="19388" y="100264"/>
                    <a:pt x="19448" y="94599"/>
                    <a:pt x="19796" y="88943"/>
                  </a:cubicBezTo>
                  <a:cubicBezTo>
                    <a:pt x="19965" y="86147"/>
                    <a:pt x="20089" y="83347"/>
                    <a:pt x="20245" y="80546"/>
                  </a:cubicBezTo>
                  <a:cubicBezTo>
                    <a:pt x="20264" y="80221"/>
                    <a:pt x="20300" y="79881"/>
                    <a:pt x="20410" y="79578"/>
                  </a:cubicBezTo>
                  <a:cubicBezTo>
                    <a:pt x="20654" y="78901"/>
                    <a:pt x="20927" y="78277"/>
                    <a:pt x="21723" y="78277"/>
                  </a:cubicBezTo>
                  <a:cubicBezTo>
                    <a:pt x="21837" y="78277"/>
                    <a:pt x="21963" y="78290"/>
                    <a:pt x="22101" y="78318"/>
                  </a:cubicBezTo>
                  <a:cubicBezTo>
                    <a:pt x="22188" y="78336"/>
                    <a:pt x="22278" y="78344"/>
                    <a:pt x="22368" y="78344"/>
                  </a:cubicBezTo>
                  <a:cubicBezTo>
                    <a:pt x="22757" y="78344"/>
                    <a:pt x="23171" y="78207"/>
                    <a:pt x="23573" y="78200"/>
                  </a:cubicBezTo>
                  <a:cubicBezTo>
                    <a:pt x="23613" y="78198"/>
                    <a:pt x="23653" y="78198"/>
                    <a:pt x="23693" y="78198"/>
                  </a:cubicBezTo>
                  <a:cubicBezTo>
                    <a:pt x="24138" y="78198"/>
                    <a:pt x="24588" y="78260"/>
                    <a:pt x="25037" y="78260"/>
                  </a:cubicBezTo>
                  <a:cubicBezTo>
                    <a:pt x="25074" y="78260"/>
                    <a:pt x="25112" y="78260"/>
                    <a:pt x="25149" y="78259"/>
                  </a:cubicBezTo>
                  <a:cubicBezTo>
                    <a:pt x="26094" y="78231"/>
                    <a:pt x="27038" y="78167"/>
                    <a:pt x="28070" y="78112"/>
                  </a:cubicBezTo>
                  <a:close/>
                  <a:moveTo>
                    <a:pt x="105279" y="105384"/>
                  </a:moveTo>
                  <a:cubicBezTo>
                    <a:pt x="105719" y="105668"/>
                    <a:pt x="106278" y="106036"/>
                    <a:pt x="106838" y="106398"/>
                  </a:cubicBezTo>
                  <a:cubicBezTo>
                    <a:pt x="106819" y="106457"/>
                    <a:pt x="106805" y="106512"/>
                    <a:pt x="106787" y="106572"/>
                  </a:cubicBezTo>
                  <a:cubicBezTo>
                    <a:pt x="95828" y="107172"/>
                    <a:pt x="84850" y="107309"/>
                    <a:pt x="73886" y="107707"/>
                  </a:cubicBezTo>
                  <a:cubicBezTo>
                    <a:pt x="73858" y="107648"/>
                    <a:pt x="73835" y="107584"/>
                    <a:pt x="73808" y="107524"/>
                  </a:cubicBezTo>
                  <a:cubicBezTo>
                    <a:pt x="74738" y="106924"/>
                    <a:pt x="75669" y="106328"/>
                    <a:pt x="76444" y="105828"/>
                  </a:cubicBezTo>
                  <a:cubicBezTo>
                    <a:pt x="76943" y="105938"/>
                    <a:pt x="77277" y="106075"/>
                    <a:pt x="77613" y="106075"/>
                  </a:cubicBezTo>
                  <a:cubicBezTo>
                    <a:pt x="80693" y="106035"/>
                    <a:pt x="83768" y="105952"/>
                    <a:pt x="86844" y="105925"/>
                  </a:cubicBezTo>
                  <a:cubicBezTo>
                    <a:pt x="91496" y="105883"/>
                    <a:pt x="96148" y="105893"/>
                    <a:pt x="100801" y="105856"/>
                  </a:cubicBezTo>
                  <a:cubicBezTo>
                    <a:pt x="102025" y="105847"/>
                    <a:pt x="103253" y="105756"/>
                    <a:pt x="104476" y="105678"/>
                  </a:cubicBezTo>
                  <a:cubicBezTo>
                    <a:pt x="104701" y="105664"/>
                    <a:pt x="104921" y="105517"/>
                    <a:pt x="105279" y="105384"/>
                  </a:cubicBezTo>
                  <a:close/>
                  <a:moveTo>
                    <a:pt x="34976" y="105430"/>
                  </a:moveTo>
                  <a:cubicBezTo>
                    <a:pt x="35546" y="105558"/>
                    <a:pt x="35948" y="105728"/>
                    <a:pt x="36352" y="105733"/>
                  </a:cubicBezTo>
                  <a:cubicBezTo>
                    <a:pt x="40363" y="105802"/>
                    <a:pt x="44373" y="105838"/>
                    <a:pt x="48384" y="105889"/>
                  </a:cubicBezTo>
                  <a:cubicBezTo>
                    <a:pt x="53109" y="105948"/>
                    <a:pt x="57834" y="106017"/>
                    <a:pt x="62560" y="106067"/>
                  </a:cubicBezTo>
                  <a:cubicBezTo>
                    <a:pt x="62567" y="106067"/>
                    <a:pt x="62574" y="106068"/>
                    <a:pt x="62580" y="106068"/>
                  </a:cubicBezTo>
                  <a:cubicBezTo>
                    <a:pt x="62963" y="106068"/>
                    <a:pt x="63346" y="105947"/>
                    <a:pt x="63728" y="105883"/>
                  </a:cubicBezTo>
                  <a:cubicBezTo>
                    <a:pt x="63734" y="105833"/>
                    <a:pt x="63734" y="105782"/>
                    <a:pt x="63738" y="105727"/>
                  </a:cubicBezTo>
                  <a:cubicBezTo>
                    <a:pt x="64668" y="106328"/>
                    <a:pt x="65594" y="106924"/>
                    <a:pt x="66525" y="107524"/>
                  </a:cubicBezTo>
                  <a:cubicBezTo>
                    <a:pt x="66507" y="107589"/>
                    <a:pt x="66488" y="107658"/>
                    <a:pt x="66470" y="107721"/>
                  </a:cubicBezTo>
                  <a:cubicBezTo>
                    <a:pt x="55501" y="107365"/>
                    <a:pt x="44533" y="107011"/>
                    <a:pt x="33565" y="106657"/>
                  </a:cubicBezTo>
                  <a:cubicBezTo>
                    <a:pt x="33542" y="106572"/>
                    <a:pt x="33524" y="106484"/>
                    <a:pt x="33501" y="106398"/>
                  </a:cubicBezTo>
                  <a:cubicBezTo>
                    <a:pt x="34046" y="106044"/>
                    <a:pt x="34587" y="105687"/>
                    <a:pt x="34976" y="105430"/>
                  </a:cubicBezTo>
                  <a:close/>
                  <a:moveTo>
                    <a:pt x="29720" y="61588"/>
                  </a:moveTo>
                  <a:cubicBezTo>
                    <a:pt x="29816" y="63284"/>
                    <a:pt x="29967" y="64920"/>
                    <a:pt x="29999" y="66561"/>
                  </a:cubicBezTo>
                  <a:cubicBezTo>
                    <a:pt x="30087" y="71250"/>
                    <a:pt x="30169" y="75939"/>
                    <a:pt x="30173" y="80633"/>
                  </a:cubicBezTo>
                  <a:cubicBezTo>
                    <a:pt x="30182" y="89374"/>
                    <a:pt x="30127" y="98110"/>
                    <a:pt x="30100" y="106851"/>
                  </a:cubicBezTo>
                  <a:cubicBezTo>
                    <a:pt x="30100" y="107250"/>
                    <a:pt x="30026" y="107698"/>
                    <a:pt x="30586" y="107877"/>
                  </a:cubicBezTo>
                  <a:cubicBezTo>
                    <a:pt x="28873" y="107574"/>
                    <a:pt x="27163" y="107272"/>
                    <a:pt x="25306" y="106942"/>
                  </a:cubicBezTo>
                  <a:cubicBezTo>
                    <a:pt x="25732" y="104279"/>
                    <a:pt x="26163" y="101685"/>
                    <a:pt x="26557" y="99086"/>
                  </a:cubicBezTo>
                  <a:cubicBezTo>
                    <a:pt x="27071" y="95704"/>
                    <a:pt x="27644" y="92330"/>
                    <a:pt x="28019" y="88929"/>
                  </a:cubicBezTo>
                  <a:cubicBezTo>
                    <a:pt x="28423" y="85312"/>
                    <a:pt x="28629" y="81669"/>
                    <a:pt x="28904" y="78038"/>
                  </a:cubicBezTo>
                  <a:cubicBezTo>
                    <a:pt x="28972" y="77163"/>
                    <a:pt x="28991" y="76288"/>
                    <a:pt x="29005" y="75417"/>
                  </a:cubicBezTo>
                  <a:cubicBezTo>
                    <a:pt x="29028" y="73881"/>
                    <a:pt x="29106" y="72341"/>
                    <a:pt x="29028" y="70815"/>
                  </a:cubicBezTo>
                  <a:cubicBezTo>
                    <a:pt x="28945" y="69224"/>
                    <a:pt x="28697" y="67648"/>
                    <a:pt x="28533" y="66062"/>
                  </a:cubicBezTo>
                  <a:cubicBezTo>
                    <a:pt x="28391" y="64687"/>
                    <a:pt x="28258" y="63303"/>
                    <a:pt x="28116" y="61877"/>
                  </a:cubicBezTo>
                  <a:cubicBezTo>
                    <a:pt x="28648" y="61780"/>
                    <a:pt x="29124" y="61694"/>
                    <a:pt x="29720" y="61588"/>
                  </a:cubicBezTo>
                  <a:close/>
                  <a:moveTo>
                    <a:pt x="51214" y="33674"/>
                  </a:moveTo>
                  <a:cubicBezTo>
                    <a:pt x="54184" y="33674"/>
                    <a:pt x="57154" y="33794"/>
                    <a:pt x="60118" y="34046"/>
                  </a:cubicBezTo>
                  <a:cubicBezTo>
                    <a:pt x="62674" y="34265"/>
                    <a:pt x="65127" y="34917"/>
                    <a:pt x="67538" y="35760"/>
                  </a:cubicBezTo>
                  <a:cubicBezTo>
                    <a:pt x="68156" y="35981"/>
                    <a:pt x="68780" y="36196"/>
                    <a:pt x="69262" y="36366"/>
                  </a:cubicBezTo>
                  <a:cubicBezTo>
                    <a:pt x="69155" y="40193"/>
                    <a:pt x="68991" y="43924"/>
                    <a:pt x="68968" y="47654"/>
                  </a:cubicBezTo>
                  <a:cubicBezTo>
                    <a:pt x="68946" y="51175"/>
                    <a:pt x="69096" y="54695"/>
                    <a:pt x="69124" y="58210"/>
                  </a:cubicBezTo>
                  <a:cubicBezTo>
                    <a:pt x="69165" y="63105"/>
                    <a:pt x="69119" y="68001"/>
                    <a:pt x="69197" y="72896"/>
                  </a:cubicBezTo>
                  <a:cubicBezTo>
                    <a:pt x="69275" y="77842"/>
                    <a:pt x="69504" y="82783"/>
                    <a:pt x="69586" y="87729"/>
                  </a:cubicBezTo>
                  <a:cubicBezTo>
                    <a:pt x="69655" y="92000"/>
                    <a:pt x="69605" y="96272"/>
                    <a:pt x="69628" y="100544"/>
                  </a:cubicBezTo>
                  <a:cubicBezTo>
                    <a:pt x="69641" y="103203"/>
                    <a:pt x="69683" y="105856"/>
                    <a:pt x="69715" y="108514"/>
                  </a:cubicBezTo>
                  <a:lnTo>
                    <a:pt x="69715" y="109087"/>
                  </a:lnTo>
                  <a:cubicBezTo>
                    <a:pt x="67483" y="106901"/>
                    <a:pt x="64971" y="105357"/>
                    <a:pt x="62426" y="103862"/>
                  </a:cubicBezTo>
                  <a:cubicBezTo>
                    <a:pt x="61817" y="103504"/>
                    <a:pt x="61207" y="103115"/>
                    <a:pt x="60552" y="102858"/>
                  </a:cubicBezTo>
                  <a:cubicBezTo>
                    <a:pt x="59809" y="102570"/>
                    <a:pt x="59002" y="102436"/>
                    <a:pt x="58242" y="102189"/>
                  </a:cubicBezTo>
                  <a:cubicBezTo>
                    <a:pt x="55758" y="101373"/>
                    <a:pt x="53232" y="100799"/>
                    <a:pt x="50610" y="100681"/>
                  </a:cubicBezTo>
                  <a:cubicBezTo>
                    <a:pt x="50335" y="100669"/>
                    <a:pt x="50061" y="100663"/>
                    <a:pt x="49788" y="100663"/>
                  </a:cubicBezTo>
                  <a:cubicBezTo>
                    <a:pt x="47486" y="100663"/>
                    <a:pt x="45238" y="101079"/>
                    <a:pt x="43001" y="101611"/>
                  </a:cubicBezTo>
                  <a:cubicBezTo>
                    <a:pt x="41484" y="101969"/>
                    <a:pt x="39939" y="102230"/>
                    <a:pt x="38468" y="102724"/>
                  </a:cubicBezTo>
                  <a:cubicBezTo>
                    <a:pt x="36286" y="103458"/>
                    <a:pt x="34315" y="104623"/>
                    <a:pt x="32518" y="106071"/>
                  </a:cubicBezTo>
                  <a:cubicBezTo>
                    <a:pt x="32079" y="106424"/>
                    <a:pt x="31616" y="106750"/>
                    <a:pt x="31015" y="107198"/>
                  </a:cubicBezTo>
                  <a:lnTo>
                    <a:pt x="31015" y="106534"/>
                  </a:lnTo>
                  <a:cubicBezTo>
                    <a:pt x="30997" y="101823"/>
                    <a:pt x="30974" y="97111"/>
                    <a:pt x="30974" y="92399"/>
                  </a:cubicBezTo>
                  <a:cubicBezTo>
                    <a:pt x="30974" y="92178"/>
                    <a:pt x="31172" y="91968"/>
                    <a:pt x="31249" y="91739"/>
                  </a:cubicBezTo>
                  <a:cubicBezTo>
                    <a:pt x="31286" y="91642"/>
                    <a:pt x="31245" y="91518"/>
                    <a:pt x="31140" y="91417"/>
                  </a:cubicBezTo>
                  <a:lnTo>
                    <a:pt x="31140" y="89346"/>
                  </a:lnTo>
                  <a:cubicBezTo>
                    <a:pt x="31117" y="82860"/>
                    <a:pt x="31112" y="76370"/>
                    <a:pt x="31057" y="69880"/>
                  </a:cubicBezTo>
                  <a:cubicBezTo>
                    <a:pt x="31043" y="67849"/>
                    <a:pt x="30924" y="65814"/>
                    <a:pt x="30778" y="63788"/>
                  </a:cubicBezTo>
                  <a:cubicBezTo>
                    <a:pt x="30723" y="63014"/>
                    <a:pt x="30470" y="62253"/>
                    <a:pt x="30292" y="61414"/>
                  </a:cubicBezTo>
                  <a:cubicBezTo>
                    <a:pt x="31401" y="61139"/>
                    <a:pt x="32547" y="60905"/>
                    <a:pt x="33665" y="60570"/>
                  </a:cubicBezTo>
                  <a:cubicBezTo>
                    <a:pt x="34403" y="60346"/>
                    <a:pt x="35141" y="60126"/>
                    <a:pt x="35879" y="59897"/>
                  </a:cubicBezTo>
                  <a:cubicBezTo>
                    <a:pt x="36961" y="59558"/>
                    <a:pt x="38033" y="59200"/>
                    <a:pt x="39087" y="58797"/>
                  </a:cubicBezTo>
                  <a:cubicBezTo>
                    <a:pt x="40760" y="58155"/>
                    <a:pt x="42386" y="57390"/>
                    <a:pt x="43995" y="56597"/>
                  </a:cubicBezTo>
                  <a:cubicBezTo>
                    <a:pt x="45104" y="56056"/>
                    <a:pt x="46242" y="55511"/>
                    <a:pt x="47035" y="54489"/>
                  </a:cubicBezTo>
                  <a:cubicBezTo>
                    <a:pt x="47080" y="54428"/>
                    <a:pt x="47185" y="54383"/>
                    <a:pt x="47263" y="54383"/>
                  </a:cubicBezTo>
                  <a:cubicBezTo>
                    <a:pt x="47928" y="54378"/>
                    <a:pt x="48593" y="54377"/>
                    <a:pt x="49256" y="54377"/>
                  </a:cubicBezTo>
                  <a:cubicBezTo>
                    <a:pt x="49844" y="54377"/>
                    <a:pt x="50431" y="54378"/>
                    <a:pt x="51013" y="54378"/>
                  </a:cubicBezTo>
                  <a:cubicBezTo>
                    <a:pt x="50958" y="54846"/>
                    <a:pt x="50903" y="55377"/>
                    <a:pt x="50825" y="55909"/>
                  </a:cubicBezTo>
                  <a:cubicBezTo>
                    <a:pt x="50811" y="56000"/>
                    <a:pt x="50715" y="56088"/>
                    <a:pt x="50637" y="56156"/>
                  </a:cubicBezTo>
                  <a:cubicBezTo>
                    <a:pt x="49982" y="56715"/>
                    <a:pt x="49894" y="57050"/>
                    <a:pt x="50188" y="57838"/>
                  </a:cubicBezTo>
                  <a:cubicBezTo>
                    <a:pt x="49460" y="58581"/>
                    <a:pt x="48716" y="59291"/>
                    <a:pt x="48034" y="60052"/>
                  </a:cubicBezTo>
                  <a:cubicBezTo>
                    <a:pt x="46204" y="62077"/>
                    <a:pt x="44835" y="64416"/>
                    <a:pt x="43487" y="66772"/>
                  </a:cubicBezTo>
                  <a:cubicBezTo>
                    <a:pt x="42515" y="68467"/>
                    <a:pt x="41653" y="70200"/>
                    <a:pt x="41305" y="72138"/>
                  </a:cubicBezTo>
                  <a:cubicBezTo>
                    <a:pt x="41223" y="72601"/>
                    <a:pt x="41213" y="73087"/>
                    <a:pt x="41246" y="73560"/>
                  </a:cubicBezTo>
                  <a:cubicBezTo>
                    <a:pt x="41293" y="74278"/>
                    <a:pt x="41705" y="74728"/>
                    <a:pt x="42382" y="74728"/>
                  </a:cubicBezTo>
                  <a:cubicBezTo>
                    <a:pt x="42435" y="74728"/>
                    <a:pt x="42490" y="74725"/>
                    <a:pt x="42547" y="74719"/>
                  </a:cubicBezTo>
                  <a:cubicBezTo>
                    <a:pt x="43032" y="74673"/>
                    <a:pt x="43583" y="74536"/>
                    <a:pt x="43964" y="74248"/>
                  </a:cubicBezTo>
                  <a:cubicBezTo>
                    <a:pt x="45651" y="72973"/>
                    <a:pt x="47113" y="71465"/>
                    <a:pt x="48313" y="69713"/>
                  </a:cubicBezTo>
                  <a:cubicBezTo>
                    <a:pt x="49400" y="68129"/>
                    <a:pt x="50563" y="66593"/>
                    <a:pt x="51585" y="64970"/>
                  </a:cubicBezTo>
                  <a:cubicBezTo>
                    <a:pt x="52521" y="63485"/>
                    <a:pt x="53309" y="61908"/>
                    <a:pt x="54152" y="60369"/>
                  </a:cubicBezTo>
                  <a:cubicBezTo>
                    <a:pt x="54262" y="60162"/>
                    <a:pt x="54308" y="59923"/>
                    <a:pt x="54386" y="59700"/>
                  </a:cubicBezTo>
                  <a:cubicBezTo>
                    <a:pt x="54494" y="59729"/>
                    <a:pt x="54603" y="59743"/>
                    <a:pt x="54712" y="59743"/>
                  </a:cubicBezTo>
                  <a:cubicBezTo>
                    <a:pt x="55554" y="59743"/>
                    <a:pt x="56358" y="58910"/>
                    <a:pt x="56191" y="58200"/>
                  </a:cubicBezTo>
                  <a:cubicBezTo>
                    <a:pt x="56975" y="57655"/>
                    <a:pt x="57823" y="57238"/>
                    <a:pt x="58437" y="56597"/>
                  </a:cubicBezTo>
                  <a:cubicBezTo>
                    <a:pt x="60055" y="54918"/>
                    <a:pt x="60527" y="52893"/>
                    <a:pt x="60028" y="50601"/>
                  </a:cubicBezTo>
                  <a:cubicBezTo>
                    <a:pt x="59868" y="49882"/>
                    <a:pt x="59895" y="49111"/>
                    <a:pt x="59918" y="48369"/>
                  </a:cubicBezTo>
                  <a:cubicBezTo>
                    <a:pt x="59941" y="47649"/>
                    <a:pt x="59799" y="47352"/>
                    <a:pt x="59254" y="47352"/>
                  </a:cubicBezTo>
                  <a:cubicBezTo>
                    <a:pt x="59157" y="47352"/>
                    <a:pt x="59047" y="47361"/>
                    <a:pt x="58923" y="47379"/>
                  </a:cubicBezTo>
                  <a:cubicBezTo>
                    <a:pt x="58240" y="47475"/>
                    <a:pt x="57548" y="47590"/>
                    <a:pt x="56889" y="47791"/>
                  </a:cubicBezTo>
                  <a:cubicBezTo>
                    <a:pt x="56191" y="48006"/>
                    <a:pt x="55843" y="48671"/>
                    <a:pt x="55957" y="49450"/>
                  </a:cubicBezTo>
                  <a:cubicBezTo>
                    <a:pt x="56714" y="48313"/>
                    <a:pt x="57888" y="48309"/>
                    <a:pt x="58955" y="48162"/>
                  </a:cubicBezTo>
                  <a:cubicBezTo>
                    <a:pt x="59070" y="49698"/>
                    <a:pt x="59203" y="51206"/>
                    <a:pt x="59281" y="52714"/>
                  </a:cubicBezTo>
                  <a:cubicBezTo>
                    <a:pt x="59304" y="53103"/>
                    <a:pt x="59194" y="53516"/>
                    <a:pt x="59079" y="53892"/>
                  </a:cubicBezTo>
                  <a:cubicBezTo>
                    <a:pt x="59009" y="54117"/>
                    <a:pt x="58900" y="54228"/>
                    <a:pt x="58770" y="54228"/>
                  </a:cubicBezTo>
                  <a:cubicBezTo>
                    <a:pt x="58659" y="54228"/>
                    <a:pt x="58534" y="54148"/>
                    <a:pt x="58405" y="53993"/>
                  </a:cubicBezTo>
                  <a:cubicBezTo>
                    <a:pt x="58347" y="53921"/>
                    <a:pt x="58297" y="53845"/>
                    <a:pt x="58254" y="53764"/>
                  </a:cubicBezTo>
                  <a:cubicBezTo>
                    <a:pt x="57902" y="53067"/>
                    <a:pt x="57297" y="52796"/>
                    <a:pt x="56554" y="52741"/>
                  </a:cubicBezTo>
                  <a:cubicBezTo>
                    <a:pt x="55811" y="52686"/>
                    <a:pt x="55803" y="52411"/>
                    <a:pt x="55550" y="51751"/>
                  </a:cubicBezTo>
                  <a:cubicBezTo>
                    <a:pt x="55303" y="51096"/>
                    <a:pt x="55692" y="50624"/>
                    <a:pt x="55647" y="50051"/>
                  </a:cubicBezTo>
                  <a:cubicBezTo>
                    <a:pt x="55627" y="49803"/>
                    <a:pt x="55563" y="49561"/>
                    <a:pt x="55455" y="49336"/>
                  </a:cubicBezTo>
                  <a:cubicBezTo>
                    <a:pt x="55004" y="48378"/>
                    <a:pt x="53852" y="47767"/>
                    <a:pt x="52778" y="47767"/>
                  </a:cubicBezTo>
                  <a:cubicBezTo>
                    <a:pt x="52552" y="47767"/>
                    <a:pt x="52329" y="47794"/>
                    <a:pt x="52117" y="47851"/>
                  </a:cubicBezTo>
                  <a:cubicBezTo>
                    <a:pt x="51206" y="48094"/>
                    <a:pt x="50331" y="48460"/>
                    <a:pt x="49386" y="48791"/>
                  </a:cubicBezTo>
                  <a:cubicBezTo>
                    <a:pt x="49386" y="48557"/>
                    <a:pt x="49404" y="48277"/>
                    <a:pt x="49382" y="47998"/>
                  </a:cubicBezTo>
                  <a:cubicBezTo>
                    <a:pt x="49338" y="47536"/>
                    <a:pt x="49071" y="47258"/>
                    <a:pt x="48710" y="47258"/>
                  </a:cubicBezTo>
                  <a:cubicBezTo>
                    <a:pt x="48580" y="47258"/>
                    <a:pt x="48439" y="47294"/>
                    <a:pt x="48291" y="47370"/>
                  </a:cubicBezTo>
                  <a:cubicBezTo>
                    <a:pt x="47975" y="47535"/>
                    <a:pt x="47667" y="47778"/>
                    <a:pt x="47447" y="48057"/>
                  </a:cubicBezTo>
                  <a:cubicBezTo>
                    <a:pt x="46700" y="49002"/>
                    <a:pt x="45994" y="49983"/>
                    <a:pt x="45266" y="50950"/>
                  </a:cubicBezTo>
                  <a:cubicBezTo>
                    <a:pt x="45183" y="51060"/>
                    <a:pt x="45073" y="51171"/>
                    <a:pt x="44950" y="51230"/>
                  </a:cubicBezTo>
                  <a:cubicBezTo>
                    <a:pt x="42314" y="52532"/>
                    <a:pt x="39578" y="53554"/>
                    <a:pt x="36616" y="54140"/>
                  </a:cubicBezTo>
                  <a:cubicBezTo>
                    <a:pt x="36667" y="51193"/>
                    <a:pt x="36199" y="48264"/>
                    <a:pt x="36721" y="45203"/>
                  </a:cubicBezTo>
                  <a:cubicBezTo>
                    <a:pt x="41017" y="45028"/>
                    <a:pt x="45312" y="44762"/>
                    <a:pt x="49601" y="44707"/>
                  </a:cubicBezTo>
                  <a:cubicBezTo>
                    <a:pt x="50174" y="44701"/>
                    <a:pt x="50748" y="44698"/>
                    <a:pt x="51321" y="44698"/>
                  </a:cubicBezTo>
                  <a:cubicBezTo>
                    <a:pt x="55029" y="44698"/>
                    <a:pt x="58744" y="44821"/>
                    <a:pt x="62500" y="44877"/>
                  </a:cubicBezTo>
                  <a:cubicBezTo>
                    <a:pt x="62448" y="45684"/>
                    <a:pt x="62376" y="46499"/>
                    <a:pt x="62353" y="47315"/>
                  </a:cubicBezTo>
                  <a:cubicBezTo>
                    <a:pt x="62270" y="50048"/>
                    <a:pt x="62206" y="52774"/>
                    <a:pt x="62132" y="55506"/>
                  </a:cubicBezTo>
                  <a:cubicBezTo>
                    <a:pt x="62073" y="57890"/>
                    <a:pt x="61926" y="60273"/>
                    <a:pt x="61959" y="62652"/>
                  </a:cubicBezTo>
                  <a:cubicBezTo>
                    <a:pt x="62018" y="66498"/>
                    <a:pt x="62206" y="70343"/>
                    <a:pt x="62307" y="74188"/>
                  </a:cubicBezTo>
                  <a:cubicBezTo>
                    <a:pt x="62334" y="75289"/>
                    <a:pt x="62256" y="76384"/>
                    <a:pt x="62229" y="77484"/>
                  </a:cubicBezTo>
                  <a:cubicBezTo>
                    <a:pt x="62225" y="77630"/>
                    <a:pt x="62174" y="77796"/>
                    <a:pt x="62225" y="77920"/>
                  </a:cubicBezTo>
                  <a:cubicBezTo>
                    <a:pt x="62311" y="78126"/>
                    <a:pt x="62458" y="78310"/>
                    <a:pt x="62578" y="78502"/>
                  </a:cubicBezTo>
                  <a:cubicBezTo>
                    <a:pt x="62706" y="78328"/>
                    <a:pt x="62930" y="78158"/>
                    <a:pt x="62940" y="77975"/>
                  </a:cubicBezTo>
                  <a:cubicBezTo>
                    <a:pt x="63022" y="76407"/>
                    <a:pt x="63173" y="74826"/>
                    <a:pt x="63100" y="73263"/>
                  </a:cubicBezTo>
                  <a:cubicBezTo>
                    <a:pt x="62853" y="67951"/>
                    <a:pt x="62743" y="62638"/>
                    <a:pt x="62977" y="57322"/>
                  </a:cubicBezTo>
                  <a:cubicBezTo>
                    <a:pt x="63110" y="54301"/>
                    <a:pt x="63078" y="51276"/>
                    <a:pt x="63137" y="48251"/>
                  </a:cubicBezTo>
                  <a:cubicBezTo>
                    <a:pt x="63150" y="47540"/>
                    <a:pt x="63251" y="46825"/>
                    <a:pt x="63260" y="46114"/>
                  </a:cubicBezTo>
                  <a:cubicBezTo>
                    <a:pt x="63265" y="45500"/>
                    <a:pt x="63205" y="44886"/>
                    <a:pt x="63132" y="44282"/>
                  </a:cubicBezTo>
                  <a:cubicBezTo>
                    <a:pt x="63118" y="44185"/>
                    <a:pt x="62866" y="44048"/>
                    <a:pt x="62719" y="44042"/>
                  </a:cubicBezTo>
                  <a:cubicBezTo>
                    <a:pt x="59553" y="43942"/>
                    <a:pt x="56385" y="43790"/>
                    <a:pt x="53219" y="43781"/>
                  </a:cubicBezTo>
                  <a:cubicBezTo>
                    <a:pt x="53175" y="43781"/>
                    <a:pt x="53132" y="43781"/>
                    <a:pt x="53089" y="43781"/>
                  </a:cubicBezTo>
                  <a:cubicBezTo>
                    <a:pt x="50185" y="43781"/>
                    <a:pt x="47277" y="43925"/>
                    <a:pt x="44372" y="44011"/>
                  </a:cubicBezTo>
                  <a:cubicBezTo>
                    <a:pt x="42686" y="44057"/>
                    <a:pt x="40999" y="44075"/>
                    <a:pt x="39316" y="44185"/>
                  </a:cubicBezTo>
                  <a:cubicBezTo>
                    <a:pt x="38322" y="44249"/>
                    <a:pt x="37337" y="44455"/>
                    <a:pt x="36346" y="44611"/>
                  </a:cubicBezTo>
                  <a:cubicBezTo>
                    <a:pt x="36273" y="44620"/>
                    <a:pt x="36168" y="44703"/>
                    <a:pt x="36144" y="44772"/>
                  </a:cubicBezTo>
                  <a:cubicBezTo>
                    <a:pt x="35961" y="45386"/>
                    <a:pt x="35645" y="46009"/>
                    <a:pt x="35650" y="46628"/>
                  </a:cubicBezTo>
                  <a:cubicBezTo>
                    <a:pt x="35660" y="49025"/>
                    <a:pt x="35778" y="51422"/>
                    <a:pt x="35852" y="53824"/>
                  </a:cubicBezTo>
                  <a:cubicBezTo>
                    <a:pt x="35856" y="53984"/>
                    <a:pt x="35852" y="54145"/>
                    <a:pt x="35852" y="54447"/>
                  </a:cubicBezTo>
                  <a:cubicBezTo>
                    <a:pt x="33899" y="54676"/>
                    <a:pt x="31965" y="54905"/>
                    <a:pt x="29875" y="55149"/>
                  </a:cubicBezTo>
                  <a:cubicBezTo>
                    <a:pt x="29774" y="54057"/>
                    <a:pt x="29695" y="53077"/>
                    <a:pt x="29586" y="52096"/>
                  </a:cubicBezTo>
                  <a:cubicBezTo>
                    <a:pt x="29558" y="51876"/>
                    <a:pt x="29389" y="51674"/>
                    <a:pt x="29352" y="51455"/>
                  </a:cubicBezTo>
                  <a:cubicBezTo>
                    <a:pt x="29261" y="50895"/>
                    <a:pt x="29206" y="50332"/>
                    <a:pt x="29147" y="49768"/>
                  </a:cubicBezTo>
                  <a:cubicBezTo>
                    <a:pt x="29118" y="49461"/>
                    <a:pt x="29156" y="49135"/>
                    <a:pt x="29086" y="48838"/>
                  </a:cubicBezTo>
                  <a:cubicBezTo>
                    <a:pt x="29018" y="48521"/>
                    <a:pt x="29059" y="48319"/>
                    <a:pt x="29362" y="48169"/>
                  </a:cubicBezTo>
                  <a:cubicBezTo>
                    <a:pt x="29591" y="48049"/>
                    <a:pt x="29875" y="47907"/>
                    <a:pt x="29549" y="47632"/>
                  </a:cubicBezTo>
                  <a:cubicBezTo>
                    <a:pt x="30370" y="47191"/>
                    <a:pt x="31177" y="46834"/>
                    <a:pt x="31901" y="46353"/>
                  </a:cubicBezTo>
                  <a:cubicBezTo>
                    <a:pt x="33332" y="45390"/>
                    <a:pt x="34353" y="44038"/>
                    <a:pt x="35115" y="42526"/>
                  </a:cubicBezTo>
                  <a:cubicBezTo>
                    <a:pt x="35384" y="41989"/>
                    <a:pt x="35389" y="41274"/>
                    <a:pt x="35371" y="40647"/>
                  </a:cubicBezTo>
                  <a:cubicBezTo>
                    <a:pt x="35334" y="39611"/>
                    <a:pt x="35192" y="38575"/>
                    <a:pt x="35073" y="37539"/>
                  </a:cubicBezTo>
                  <a:cubicBezTo>
                    <a:pt x="35041" y="37260"/>
                    <a:pt x="35137" y="37140"/>
                    <a:pt x="35376" y="36989"/>
                  </a:cubicBezTo>
                  <a:cubicBezTo>
                    <a:pt x="39280" y="34514"/>
                    <a:pt x="43648" y="33840"/>
                    <a:pt x="48145" y="33716"/>
                  </a:cubicBezTo>
                  <a:cubicBezTo>
                    <a:pt x="49168" y="33688"/>
                    <a:pt x="50191" y="33674"/>
                    <a:pt x="51214" y="33674"/>
                  </a:cubicBezTo>
                  <a:close/>
                  <a:moveTo>
                    <a:pt x="80165" y="34055"/>
                  </a:moveTo>
                  <a:cubicBezTo>
                    <a:pt x="80165" y="34528"/>
                    <a:pt x="80170" y="34995"/>
                    <a:pt x="80165" y="35466"/>
                  </a:cubicBezTo>
                  <a:cubicBezTo>
                    <a:pt x="80138" y="38194"/>
                    <a:pt x="80024" y="40926"/>
                    <a:pt x="80097" y="43653"/>
                  </a:cubicBezTo>
                  <a:cubicBezTo>
                    <a:pt x="80249" y="49305"/>
                    <a:pt x="81133" y="54842"/>
                    <a:pt x="83031" y="60191"/>
                  </a:cubicBezTo>
                  <a:cubicBezTo>
                    <a:pt x="83104" y="60401"/>
                    <a:pt x="83151" y="60631"/>
                    <a:pt x="83274" y="60805"/>
                  </a:cubicBezTo>
                  <a:cubicBezTo>
                    <a:pt x="83429" y="61024"/>
                    <a:pt x="83650" y="61199"/>
                    <a:pt x="83837" y="61392"/>
                  </a:cubicBezTo>
                  <a:cubicBezTo>
                    <a:pt x="84030" y="61194"/>
                    <a:pt x="84291" y="61024"/>
                    <a:pt x="84401" y="60791"/>
                  </a:cubicBezTo>
                  <a:cubicBezTo>
                    <a:pt x="85415" y="58696"/>
                    <a:pt x="86399" y="56592"/>
                    <a:pt x="87394" y="54493"/>
                  </a:cubicBezTo>
                  <a:cubicBezTo>
                    <a:pt x="87439" y="54396"/>
                    <a:pt x="87508" y="54314"/>
                    <a:pt x="87614" y="54145"/>
                  </a:cubicBezTo>
                  <a:cubicBezTo>
                    <a:pt x="87898" y="54520"/>
                    <a:pt x="88186" y="54827"/>
                    <a:pt x="88394" y="55181"/>
                  </a:cubicBezTo>
                  <a:cubicBezTo>
                    <a:pt x="89567" y="57206"/>
                    <a:pt x="91240" y="58807"/>
                    <a:pt x="92843" y="60465"/>
                  </a:cubicBezTo>
                  <a:cubicBezTo>
                    <a:pt x="92953" y="60585"/>
                    <a:pt x="93091" y="60681"/>
                    <a:pt x="93224" y="60782"/>
                  </a:cubicBezTo>
                  <a:cubicBezTo>
                    <a:pt x="93474" y="60969"/>
                    <a:pt x="93705" y="61062"/>
                    <a:pt x="93897" y="61062"/>
                  </a:cubicBezTo>
                  <a:cubicBezTo>
                    <a:pt x="94234" y="61062"/>
                    <a:pt x="94455" y="60779"/>
                    <a:pt x="94467" y="60223"/>
                  </a:cubicBezTo>
                  <a:cubicBezTo>
                    <a:pt x="94494" y="59040"/>
                    <a:pt x="94411" y="57848"/>
                    <a:pt x="94324" y="56666"/>
                  </a:cubicBezTo>
                  <a:cubicBezTo>
                    <a:pt x="94136" y="54053"/>
                    <a:pt x="93857" y="51445"/>
                    <a:pt x="93728" y="48832"/>
                  </a:cubicBezTo>
                  <a:cubicBezTo>
                    <a:pt x="93632" y="46802"/>
                    <a:pt x="93659" y="44767"/>
                    <a:pt x="93728" y="42736"/>
                  </a:cubicBezTo>
                  <a:cubicBezTo>
                    <a:pt x="93796" y="40601"/>
                    <a:pt x="94265" y="38510"/>
                    <a:pt x="94957" y="36503"/>
                  </a:cubicBezTo>
                  <a:cubicBezTo>
                    <a:pt x="95227" y="35724"/>
                    <a:pt x="95914" y="35060"/>
                    <a:pt x="96506" y="34431"/>
                  </a:cubicBezTo>
                  <a:cubicBezTo>
                    <a:pt x="96702" y="34223"/>
                    <a:pt x="96960" y="34083"/>
                    <a:pt x="97260" y="34083"/>
                  </a:cubicBezTo>
                  <a:cubicBezTo>
                    <a:pt x="97437" y="34083"/>
                    <a:pt x="97629" y="34131"/>
                    <a:pt x="97831" y="34244"/>
                  </a:cubicBezTo>
                  <a:cubicBezTo>
                    <a:pt x="98247" y="34473"/>
                    <a:pt x="98784" y="34477"/>
                    <a:pt x="99265" y="34596"/>
                  </a:cubicBezTo>
                  <a:cubicBezTo>
                    <a:pt x="99563" y="34669"/>
                    <a:pt x="99856" y="34770"/>
                    <a:pt x="100200" y="34871"/>
                  </a:cubicBezTo>
                  <a:cubicBezTo>
                    <a:pt x="99916" y="36970"/>
                    <a:pt x="100401" y="38657"/>
                    <a:pt x="102656" y="39331"/>
                  </a:cubicBezTo>
                  <a:cubicBezTo>
                    <a:pt x="102976" y="39426"/>
                    <a:pt x="103326" y="39470"/>
                    <a:pt x="103687" y="39470"/>
                  </a:cubicBezTo>
                  <a:cubicBezTo>
                    <a:pt x="105019" y="39470"/>
                    <a:pt x="106510" y="38864"/>
                    <a:pt x="107213" y="37938"/>
                  </a:cubicBezTo>
                  <a:cubicBezTo>
                    <a:pt x="107547" y="38144"/>
                    <a:pt x="107873" y="38382"/>
                    <a:pt x="108226" y="38552"/>
                  </a:cubicBezTo>
                  <a:cubicBezTo>
                    <a:pt x="108588" y="38722"/>
                    <a:pt x="108977" y="38827"/>
                    <a:pt x="109450" y="38992"/>
                  </a:cubicBezTo>
                  <a:lnTo>
                    <a:pt x="109450" y="39610"/>
                  </a:lnTo>
                  <a:cubicBezTo>
                    <a:pt x="109450" y="46889"/>
                    <a:pt x="109486" y="54168"/>
                    <a:pt x="109440" y="61447"/>
                  </a:cubicBezTo>
                  <a:cubicBezTo>
                    <a:pt x="109404" y="67730"/>
                    <a:pt x="109253" y="74014"/>
                    <a:pt x="109187" y="80299"/>
                  </a:cubicBezTo>
                  <a:cubicBezTo>
                    <a:pt x="109151" y="83741"/>
                    <a:pt x="109197" y="87188"/>
                    <a:pt x="109206" y="90634"/>
                  </a:cubicBezTo>
                  <a:cubicBezTo>
                    <a:pt x="109206" y="90891"/>
                    <a:pt x="109247" y="91143"/>
                    <a:pt x="109269" y="91408"/>
                  </a:cubicBezTo>
                  <a:lnTo>
                    <a:pt x="109013" y="91408"/>
                  </a:lnTo>
                  <a:cubicBezTo>
                    <a:pt x="109004" y="91463"/>
                    <a:pt x="108972" y="91541"/>
                    <a:pt x="108995" y="91564"/>
                  </a:cubicBezTo>
                  <a:cubicBezTo>
                    <a:pt x="109503" y="92041"/>
                    <a:pt x="109357" y="92660"/>
                    <a:pt x="109353" y="93247"/>
                  </a:cubicBezTo>
                  <a:cubicBezTo>
                    <a:pt x="109340" y="97574"/>
                    <a:pt x="109330" y="101901"/>
                    <a:pt x="109320" y="106228"/>
                  </a:cubicBezTo>
                  <a:lnTo>
                    <a:pt x="109320" y="107125"/>
                  </a:lnTo>
                  <a:cubicBezTo>
                    <a:pt x="108930" y="106878"/>
                    <a:pt x="108587" y="106712"/>
                    <a:pt x="108307" y="106474"/>
                  </a:cubicBezTo>
                  <a:cubicBezTo>
                    <a:pt x="105383" y="103971"/>
                    <a:pt x="102009" y="102486"/>
                    <a:pt x="98223" y="101794"/>
                  </a:cubicBezTo>
                  <a:cubicBezTo>
                    <a:pt x="95881" y="101369"/>
                    <a:pt x="93580" y="100745"/>
                    <a:pt x="91183" y="100677"/>
                  </a:cubicBezTo>
                  <a:cubicBezTo>
                    <a:pt x="90981" y="100671"/>
                    <a:pt x="90781" y="100668"/>
                    <a:pt x="90580" y="100668"/>
                  </a:cubicBezTo>
                  <a:cubicBezTo>
                    <a:pt x="87958" y="100668"/>
                    <a:pt x="85414" y="101166"/>
                    <a:pt x="82909" y="101928"/>
                  </a:cubicBezTo>
                  <a:cubicBezTo>
                    <a:pt x="81842" y="102253"/>
                    <a:pt x="80723" y="102450"/>
                    <a:pt x="79710" y="102894"/>
                  </a:cubicBezTo>
                  <a:cubicBezTo>
                    <a:pt x="78552" y="103408"/>
                    <a:pt x="77475" y="104114"/>
                    <a:pt x="76379" y="104774"/>
                  </a:cubicBezTo>
                  <a:cubicBezTo>
                    <a:pt x="74362" y="105997"/>
                    <a:pt x="72410" y="107322"/>
                    <a:pt x="70622" y="109087"/>
                  </a:cubicBezTo>
                  <a:lnTo>
                    <a:pt x="70622" y="108382"/>
                  </a:lnTo>
                  <a:cubicBezTo>
                    <a:pt x="70645" y="102391"/>
                    <a:pt x="70691" y="96396"/>
                    <a:pt x="70677" y="90400"/>
                  </a:cubicBezTo>
                  <a:cubicBezTo>
                    <a:pt x="70673" y="87856"/>
                    <a:pt x="70554" y="85312"/>
                    <a:pt x="70472" y="82763"/>
                  </a:cubicBezTo>
                  <a:cubicBezTo>
                    <a:pt x="70379" y="79816"/>
                    <a:pt x="70201" y="76875"/>
                    <a:pt x="70192" y="73926"/>
                  </a:cubicBezTo>
                  <a:cubicBezTo>
                    <a:pt x="70187" y="71177"/>
                    <a:pt x="70375" y="68431"/>
                    <a:pt x="70444" y="65680"/>
                  </a:cubicBezTo>
                  <a:cubicBezTo>
                    <a:pt x="70526" y="62165"/>
                    <a:pt x="70581" y="58645"/>
                    <a:pt x="70627" y="55125"/>
                  </a:cubicBezTo>
                  <a:cubicBezTo>
                    <a:pt x="70671" y="52140"/>
                    <a:pt x="70701" y="49153"/>
                    <a:pt x="70714" y="46164"/>
                  </a:cubicBezTo>
                  <a:cubicBezTo>
                    <a:pt x="70728" y="43231"/>
                    <a:pt x="70714" y="40302"/>
                    <a:pt x="70710" y="37368"/>
                  </a:cubicBezTo>
                  <a:cubicBezTo>
                    <a:pt x="70710" y="36630"/>
                    <a:pt x="70829" y="36443"/>
                    <a:pt x="71511" y="36199"/>
                  </a:cubicBezTo>
                  <a:cubicBezTo>
                    <a:pt x="71906" y="36058"/>
                    <a:pt x="72304" y="35938"/>
                    <a:pt x="72689" y="35810"/>
                  </a:cubicBezTo>
                  <a:cubicBezTo>
                    <a:pt x="72841" y="36567"/>
                    <a:pt x="72923" y="37276"/>
                    <a:pt x="73135" y="37955"/>
                  </a:cubicBezTo>
                  <a:cubicBezTo>
                    <a:pt x="73442" y="38963"/>
                    <a:pt x="74110" y="39479"/>
                    <a:pt x="75020" y="39479"/>
                  </a:cubicBezTo>
                  <a:cubicBezTo>
                    <a:pt x="75264" y="39479"/>
                    <a:pt x="75526" y="39441"/>
                    <a:pt x="75802" y="39367"/>
                  </a:cubicBezTo>
                  <a:cubicBezTo>
                    <a:pt x="77695" y="38853"/>
                    <a:pt x="78722" y="37525"/>
                    <a:pt x="78745" y="35563"/>
                  </a:cubicBezTo>
                  <a:lnTo>
                    <a:pt x="78745" y="35508"/>
                  </a:lnTo>
                  <a:cubicBezTo>
                    <a:pt x="78758" y="34192"/>
                    <a:pt x="78758" y="34192"/>
                    <a:pt x="80165" y="34055"/>
                  </a:cubicBezTo>
                  <a:close/>
                  <a:moveTo>
                    <a:pt x="1669" y="102611"/>
                  </a:moveTo>
                  <a:cubicBezTo>
                    <a:pt x="2823" y="103024"/>
                    <a:pt x="4056" y="103459"/>
                    <a:pt x="5280" y="103908"/>
                  </a:cubicBezTo>
                  <a:cubicBezTo>
                    <a:pt x="5390" y="103945"/>
                    <a:pt x="5518" y="104036"/>
                    <a:pt x="5560" y="104137"/>
                  </a:cubicBezTo>
                  <a:cubicBezTo>
                    <a:pt x="6000" y="105205"/>
                    <a:pt x="6856" y="105939"/>
                    <a:pt x="7636" y="106727"/>
                  </a:cubicBezTo>
                  <a:cubicBezTo>
                    <a:pt x="8557" y="107662"/>
                    <a:pt x="9496" y="108579"/>
                    <a:pt x="10432" y="109505"/>
                  </a:cubicBezTo>
                  <a:cubicBezTo>
                    <a:pt x="10400" y="109564"/>
                    <a:pt x="10368" y="109619"/>
                    <a:pt x="10335" y="109678"/>
                  </a:cubicBezTo>
                  <a:cubicBezTo>
                    <a:pt x="9487" y="109367"/>
                    <a:pt x="8635" y="109065"/>
                    <a:pt x="7797" y="108739"/>
                  </a:cubicBezTo>
                  <a:cubicBezTo>
                    <a:pt x="6756" y="108336"/>
                    <a:pt x="5702" y="107959"/>
                    <a:pt x="4694" y="107483"/>
                  </a:cubicBezTo>
                  <a:cubicBezTo>
                    <a:pt x="3544" y="106938"/>
                    <a:pt x="2439" y="106301"/>
                    <a:pt x="1312" y="105700"/>
                  </a:cubicBezTo>
                  <a:cubicBezTo>
                    <a:pt x="977" y="105526"/>
                    <a:pt x="940" y="105279"/>
                    <a:pt x="1045" y="104921"/>
                  </a:cubicBezTo>
                  <a:cubicBezTo>
                    <a:pt x="1289" y="104124"/>
                    <a:pt x="1481" y="103312"/>
                    <a:pt x="1669" y="102611"/>
                  </a:cubicBezTo>
                  <a:close/>
                  <a:moveTo>
                    <a:pt x="107387" y="107114"/>
                  </a:moveTo>
                  <a:cubicBezTo>
                    <a:pt x="107413" y="107114"/>
                    <a:pt x="107439" y="107114"/>
                    <a:pt x="107465" y="107116"/>
                  </a:cubicBezTo>
                  <a:cubicBezTo>
                    <a:pt x="107749" y="107135"/>
                    <a:pt x="108024" y="107263"/>
                    <a:pt x="107974" y="107661"/>
                  </a:cubicBezTo>
                  <a:lnTo>
                    <a:pt x="107974" y="107662"/>
                  </a:lnTo>
                  <a:cubicBezTo>
                    <a:pt x="107955" y="107791"/>
                    <a:pt x="108016" y="107928"/>
                    <a:pt x="108043" y="108088"/>
                  </a:cubicBezTo>
                  <a:cubicBezTo>
                    <a:pt x="95836" y="108830"/>
                    <a:pt x="83535" y="108793"/>
                    <a:pt x="71265" y="109815"/>
                  </a:cubicBezTo>
                  <a:cubicBezTo>
                    <a:pt x="71801" y="109298"/>
                    <a:pt x="72126" y="108623"/>
                    <a:pt x="73052" y="108601"/>
                  </a:cubicBezTo>
                  <a:cubicBezTo>
                    <a:pt x="77539" y="108500"/>
                    <a:pt x="82026" y="108316"/>
                    <a:pt x="86514" y="108179"/>
                  </a:cubicBezTo>
                  <a:cubicBezTo>
                    <a:pt x="90437" y="108055"/>
                    <a:pt x="94356" y="108000"/>
                    <a:pt x="98275" y="107826"/>
                  </a:cubicBezTo>
                  <a:cubicBezTo>
                    <a:pt x="101020" y="107707"/>
                    <a:pt x="103757" y="107436"/>
                    <a:pt x="106493" y="107226"/>
                  </a:cubicBezTo>
                  <a:cubicBezTo>
                    <a:pt x="106793" y="107204"/>
                    <a:pt x="107091" y="107114"/>
                    <a:pt x="107387" y="107114"/>
                  </a:cubicBezTo>
                  <a:close/>
                  <a:moveTo>
                    <a:pt x="32839" y="107127"/>
                  </a:moveTo>
                  <a:cubicBezTo>
                    <a:pt x="32864" y="107127"/>
                    <a:pt x="32889" y="107128"/>
                    <a:pt x="32914" y="107130"/>
                  </a:cubicBezTo>
                  <a:cubicBezTo>
                    <a:pt x="34867" y="107291"/>
                    <a:pt x="36810" y="107538"/>
                    <a:pt x="38763" y="107630"/>
                  </a:cubicBezTo>
                  <a:cubicBezTo>
                    <a:pt x="42315" y="107795"/>
                    <a:pt x="45872" y="107868"/>
                    <a:pt x="49424" y="107984"/>
                  </a:cubicBezTo>
                  <a:cubicBezTo>
                    <a:pt x="55029" y="108163"/>
                    <a:pt x="60635" y="108345"/>
                    <a:pt x="66241" y="108529"/>
                  </a:cubicBezTo>
                  <a:cubicBezTo>
                    <a:pt x="66731" y="108542"/>
                    <a:pt x="67226" y="108560"/>
                    <a:pt x="67716" y="108624"/>
                  </a:cubicBezTo>
                  <a:cubicBezTo>
                    <a:pt x="67895" y="108647"/>
                    <a:pt x="68065" y="108794"/>
                    <a:pt x="68216" y="108918"/>
                  </a:cubicBezTo>
                  <a:cubicBezTo>
                    <a:pt x="68524" y="109170"/>
                    <a:pt x="68812" y="109440"/>
                    <a:pt x="69110" y="109707"/>
                  </a:cubicBezTo>
                  <a:cubicBezTo>
                    <a:pt x="69087" y="109775"/>
                    <a:pt x="69069" y="109839"/>
                    <a:pt x="69046" y="109907"/>
                  </a:cubicBezTo>
                  <a:cubicBezTo>
                    <a:pt x="56799" y="108794"/>
                    <a:pt x="44501" y="108830"/>
                    <a:pt x="32296" y="108089"/>
                  </a:cubicBezTo>
                  <a:cubicBezTo>
                    <a:pt x="32323" y="107933"/>
                    <a:pt x="32378" y="107795"/>
                    <a:pt x="32364" y="107667"/>
                  </a:cubicBezTo>
                  <a:cubicBezTo>
                    <a:pt x="32334" y="107285"/>
                    <a:pt x="32540" y="107127"/>
                    <a:pt x="32839" y="107127"/>
                  </a:cubicBezTo>
                  <a:close/>
                  <a:moveTo>
                    <a:pt x="23246" y="107045"/>
                  </a:moveTo>
                  <a:cubicBezTo>
                    <a:pt x="23635" y="107045"/>
                    <a:pt x="23973" y="107148"/>
                    <a:pt x="24384" y="107351"/>
                  </a:cubicBezTo>
                  <a:cubicBezTo>
                    <a:pt x="25296" y="107799"/>
                    <a:pt x="26360" y="107965"/>
                    <a:pt x="27378" y="108175"/>
                  </a:cubicBezTo>
                  <a:cubicBezTo>
                    <a:pt x="28683" y="108445"/>
                    <a:pt x="30003" y="108638"/>
                    <a:pt x="31320" y="108872"/>
                  </a:cubicBezTo>
                  <a:cubicBezTo>
                    <a:pt x="31493" y="108905"/>
                    <a:pt x="31663" y="108968"/>
                    <a:pt x="31833" y="109015"/>
                  </a:cubicBezTo>
                  <a:cubicBezTo>
                    <a:pt x="31833" y="109069"/>
                    <a:pt x="31827" y="109120"/>
                    <a:pt x="31827" y="109175"/>
                  </a:cubicBezTo>
                  <a:cubicBezTo>
                    <a:pt x="30508" y="109303"/>
                    <a:pt x="29187" y="109450"/>
                    <a:pt x="27862" y="109550"/>
                  </a:cubicBezTo>
                  <a:cubicBezTo>
                    <a:pt x="25910" y="109697"/>
                    <a:pt x="23958" y="109816"/>
                    <a:pt x="22004" y="109945"/>
                  </a:cubicBezTo>
                  <a:cubicBezTo>
                    <a:pt x="21923" y="109950"/>
                    <a:pt x="21841" y="109953"/>
                    <a:pt x="21759" y="109953"/>
                  </a:cubicBezTo>
                  <a:cubicBezTo>
                    <a:pt x="21639" y="109953"/>
                    <a:pt x="21519" y="109947"/>
                    <a:pt x="21400" y="109936"/>
                  </a:cubicBezTo>
                  <a:cubicBezTo>
                    <a:pt x="20198" y="109839"/>
                    <a:pt x="20039" y="109669"/>
                    <a:pt x="19993" y="108491"/>
                  </a:cubicBezTo>
                  <a:cubicBezTo>
                    <a:pt x="19974" y="108106"/>
                    <a:pt x="19928" y="107726"/>
                    <a:pt x="19901" y="107368"/>
                  </a:cubicBezTo>
                  <a:cubicBezTo>
                    <a:pt x="20910" y="107273"/>
                    <a:pt x="21905" y="107208"/>
                    <a:pt x="22889" y="107071"/>
                  </a:cubicBezTo>
                  <a:cubicBezTo>
                    <a:pt x="23015" y="107053"/>
                    <a:pt x="23132" y="107045"/>
                    <a:pt x="23246" y="107045"/>
                  </a:cubicBezTo>
                  <a:close/>
                  <a:moveTo>
                    <a:pt x="89434" y="1"/>
                  </a:moveTo>
                  <a:cubicBezTo>
                    <a:pt x="88119" y="1"/>
                    <a:pt x="86804" y="172"/>
                    <a:pt x="85497" y="457"/>
                  </a:cubicBezTo>
                  <a:cubicBezTo>
                    <a:pt x="83435" y="911"/>
                    <a:pt x="81588" y="1896"/>
                    <a:pt x="80025" y="3262"/>
                  </a:cubicBezTo>
                  <a:cubicBezTo>
                    <a:pt x="77879" y="5132"/>
                    <a:pt x="76756" y="7649"/>
                    <a:pt x="76220" y="10407"/>
                  </a:cubicBezTo>
                  <a:cubicBezTo>
                    <a:pt x="76028" y="11379"/>
                    <a:pt x="75968" y="12388"/>
                    <a:pt x="75936" y="13388"/>
                  </a:cubicBezTo>
                  <a:cubicBezTo>
                    <a:pt x="75900" y="14482"/>
                    <a:pt x="76169" y="15487"/>
                    <a:pt x="77091" y="16229"/>
                  </a:cubicBezTo>
                  <a:cubicBezTo>
                    <a:pt x="77636" y="16669"/>
                    <a:pt x="77604" y="16848"/>
                    <a:pt x="77137" y="17366"/>
                  </a:cubicBezTo>
                  <a:cubicBezTo>
                    <a:pt x="76339" y="18250"/>
                    <a:pt x="75385" y="18846"/>
                    <a:pt x="74213" y="19093"/>
                  </a:cubicBezTo>
                  <a:cubicBezTo>
                    <a:pt x="73241" y="19299"/>
                    <a:pt x="72398" y="19762"/>
                    <a:pt x="71668" y="20446"/>
                  </a:cubicBezTo>
                  <a:cubicBezTo>
                    <a:pt x="70885" y="21184"/>
                    <a:pt x="70734" y="21802"/>
                    <a:pt x="71150" y="22815"/>
                  </a:cubicBezTo>
                  <a:cubicBezTo>
                    <a:pt x="71388" y="23393"/>
                    <a:pt x="71665" y="23951"/>
                    <a:pt x="71897" y="24529"/>
                  </a:cubicBezTo>
                  <a:cubicBezTo>
                    <a:pt x="72265" y="25419"/>
                    <a:pt x="72576" y="26262"/>
                    <a:pt x="72122" y="27293"/>
                  </a:cubicBezTo>
                  <a:cubicBezTo>
                    <a:pt x="71645" y="28374"/>
                    <a:pt x="72489" y="29548"/>
                    <a:pt x="73708" y="29759"/>
                  </a:cubicBezTo>
                  <a:cubicBezTo>
                    <a:pt x="73910" y="29793"/>
                    <a:pt x="74107" y="29809"/>
                    <a:pt x="74300" y="29809"/>
                  </a:cubicBezTo>
                  <a:cubicBezTo>
                    <a:pt x="75209" y="29809"/>
                    <a:pt x="76031" y="29455"/>
                    <a:pt x="76847" y="29016"/>
                  </a:cubicBezTo>
                  <a:cubicBezTo>
                    <a:pt x="77297" y="28774"/>
                    <a:pt x="77838" y="28589"/>
                    <a:pt x="78332" y="28589"/>
                  </a:cubicBezTo>
                  <a:cubicBezTo>
                    <a:pt x="78919" y="28589"/>
                    <a:pt x="79460" y="28497"/>
                    <a:pt x="79978" y="28292"/>
                  </a:cubicBezTo>
                  <a:cubicBezTo>
                    <a:pt x="80152" y="28227"/>
                    <a:pt x="80318" y="28145"/>
                    <a:pt x="80487" y="28054"/>
                  </a:cubicBezTo>
                  <a:cubicBezTo>
                    <a:pt x="81179" y="27669"/>
                    <a:pt x="81440" y="27119"/>
                    <a:pt x="81243" y="26354"/>
                  </a:cubicBezTo>
                  <a:cubicBezTo>
                    <a:pt x="81156" y="26018"/>
                    <a:pt x="80991" y="25703"/>
                    <a:pt x="80872" y="25377"/>
                  </a:cubicBezTo>
                  <a:cubicBezTo>
                    <a:pt x="80734" y="24992"/>
                    <a:pt x="80606" y="24602"/>
                    <a:pt x="80514" y="24337"/>
                  </a:cubicBezTo>
                  <a:cubicBezTo>
                    <a:pt x="81004" y="24030"/>
                    <a:pt x="81518" y="23864"/>
                    <a:pt x="81747" y="23517"/>
                  </a:cubicBezTo>
                  <a:cubicBezTo>
                    <a:pt x="81976" y="23163"/>
                    <a:pt x="81921" y="22627"/>
                    <a:pt x="81982" y="22229"/>
                  </a:cubicBezTo>
                  <a:cubicBezTo>
                    <a:pt x="83237" y="22535"/>
                    <a:pt x="84544" y="22852"/>
                    <a:pt x="85937" y="23191"/>
                  </a:cubicBezTo>
                  <a:cubicBezTo>
                    <a:pt x="85817" y="24506"/>
                    <a:pt x="85689" y="25900"/>
                    <a:pt x="85565" y="27266"/>
                  </a:cubicBezTo>
                  <a:cubicBezTo>
                    <a:pt x="85217" y="27362"/>
                    <a:pt x="84919" y="27408"/>
                    <a:pt x="84653" y="27518"/>
                  </a:cubicBezTo>
                  <a:cubicBezTo>
                    <a:pt x="83226" y="28098"/>
                    <a:pt x="81803" y="28682"/>
                    <a:pt x="80381" y="29268"/>
                  </a:cubicBezTo>
                  <a:cubicBezTo>
                    <a:pt x="79298" y="29714"/>
                    <a:pt x="78218" y="30162"/>
                    <a:pt x="77141" y="30616"/>
                  </a:cubicBezTo>
                  <a:cubicBezTo>
                    <a:pt x="76811" y="30753"/>
                    <a:pt x="76454" y="30965"/>
                    <a:pt x="76252" y="31244"/>
                  </a:cubicBezTo>
                  <a:cubicBezTo>
                    <a:pt x="75972" y="31634"/>
                    <a:pt x="75619" y="31685"/>
                    <a:pt x="75215" y="31730"/>
                  </a:cubicBezTo>
                  <a:cubicBezTo>
                    <a:pt x="74514" y="31807"/>
                    <a:pt x="73974" y="32120"/>
                    <a:pt x="73675" y="32802"/>
                  </a:cubicBezTo>
                  <a:cubicBezTo>
                    <a:pt x="73387" y="33467"/>
                    <a:pt x="73212" y="34279"/>
                    <a:pt x="72718" y="34727"/>
                  </a:cubicBezTo>
                  <a:cubicBezTo>
                    <a:pt x="72213" y="35181"/>
                    <a:pt x="71370" y="35241"/>
                    <a:pt x="70692" y="35520"/>
                  </a:cubicBezTo>
                  <a:cubicBezTo>
                    <a:pt x="70516" y="35593"/>
                    <a:pt x="70354" y="35624"/>
                    <a:pt x="70192" y="35624"/>
                  </a:cubicBezTo>
                  <a:cubicBezTo>
                    <a:pt x="70016" y="35624"/>
                    <a:pt x="69840" y="35587"/>
                    <a:pt x="69647" y="35526"/>
                  </a:cubicBezTo>
                  <a:cubicBezTo>
                    <a:pt x="67501" y="34842"/>
                    <a:pt x="65379" y="34031"/>
                    <a:pt x="63180" y="33587"/>
                  </a:cubicBezTo>
                  <a:cubicBezTo>
                    <a:pt x="61058" y="33155"/>
                    <a:pt x="58862" y="33023"/>
                    <a:pt x="56685" y="32917"/>
                  </a:cubicBezTo>
                  <a:cubicBezTo>
                    <a:pt x="54644" y="32819"/>
                    <a:pt x="52602" y="32730"/>
                    <a:pt x="50561" y="32730"/>
                  </a:cubicBezTo>
                  <a:cubicBezTo>
                    <a:pt x="48045" y="32730"/>
                    <a:pt x="45531" y="32865"/>
                    <a:pt x="43026" y="33279"/>
                  </a:cubicBezTo>
                  <a:cubicBezTo>
                    <a:pt x="41289" y="33568"/>
                    <a:pt x="39583" y="33981"/>
                    <a:pt x="37988" y="34746"/>
                  </a:cubicBezTo>
                  <a:cubicBezTo>
                    <a:pt x="36985" y="35227"/>
                    <a:pt x="36000" y="35745"/>
                    <a:pt x="35083" y="36208"/>
                  </a:cubicBezTo>
                  <a:cubicBezTo>
                    <a:pt x="34431" y="34733"/>
                    <a:pt x="33827" y="33243"/>
                    <a:pt x="33125" y="31799"/>
                  </a:cubicBezTo>
                  <a:cubicBezTo>
                    <a:pt x="32851" y="31226"/>
                    <a:pt x="32392" y="30736"/>
                    <a:pt x="31974" y="30241"/>
                  </a:cubicBezTo>
                  <a:cubicBezTo>
                    <a:pt x="31879" y="30130"/>
                    <a:pt x="31644" y="30135"/>
                    <a:pt x="31467" y="30094"/>
                  </a:cubicBezTo>
                  <a:lnTo>
                    <a:pt x="31467" y="30094"/>
                  </a:lnTo>
                  <a:cubicBezTo>
                    <a:pt x="31549" y="30296"/>
                    <a:pt x="31604" y="30511"/>
                    <a:pt x="31728" y="30685"/>
                  </a:cubicBezTo>
                  <a:cubicBezTo>
                    <a:pt x="31970" y="31024"/>
                    <a:pt x="32346" y="31300"/>
                    <a:pt x="32502" y="31670"/>
                  </a:cubicBezTo>
                  <a:cubicBezTo>
                    <a:pt x="33075" y="33037"/>
                    <a:pt x="33716" y="34394"/>
                    <a:pt x="34069" y="35823"/>
                  </a:cubicBezTo>
                  <a:cubicBezTo>
                    <a:pt x="34670" y="38239"/>
                    <a:pt x="35096" y="40663"/>
                    <a:pt x="33621" y="43033"/>
                  </a:cubicBezTo>
                  <a:cubicBezTo>
                    <a:pt x="33093" y="43881"/>
                    <a:pt x="32653" y="44752"/>
                    <a:pt x="31814" y="45311"/>
                  </a:cubicBezTo>
                  <a:cubicBezTo>
                    <a:pt x="29840" y="46640"/>
                    <a:pt x="27736" y="47695"/>
                    <a:pt x="25357" y="48107"/>
                  </a:cubicBezTo>
                  <a:cubicBezTo>
                    <a:pt x="24638" y="48231"/>
                    <a:pt x="23923" y="48391"/>
                    <a:pt x="23208" y="48551"/>
                  </a:cubicBezTo>
                  <a:cubicBezTo>
                    <a:pt x="22955" y="48606"/>
                    <a:pt x="22644" y="48685"/>
                    <a:pt x="22836" y="49047"/>
                  </a:cubicBezTo>
                  <a:cubicBezTo>
                    <a:pt x="23281" y="49876"/>
                    <a:pt x="24794" y="52375"/>
                    <a:pt x="24661" y="52425"/>
                  </a:cubicBezTo>
                  <a:cubicBezTo>
                    <a:pt x="24716" y="52567"/>
                    <a:pt x="24756" y="52668"/>
                    <a:pt x="24771" y="52704"/>
                  </a:cubicBezTo>
                  <a:cubicBezTo>
                    <a:pt x="23779" y="52603"/>
                    <a:pt x="22798" y="52508"/>
                    <a:pt x="21822" y="52402"/>
                  </a:cubicBezTo>
                  <a:cubicBezTo>
                    <a:pt x="21660" y="52382"/>
                    <a:pt x="21502" y="52331"/>
                    <a:pt x="21359" y="52251"/>
                  </a:cubicBezTo>
                  <a:cubicBezTo>
                    <a:pt x="20754" y="51940"/>
                    <a:pt x="20167" y="51591"/>
                    <a:pt x="19558" y="51289"/>
                  </a:cubicBezTo>
                  <a:cubicBezTo>
                    <a:pt x="18816" y="50926"/>
                    <a:pt x="17995" y="51014"/>
                    <a:pt x="17211" y="50899"/>
                  </a:cubicBezTo>
                  <a:cubicBezTo>
                    <a:pt x="17183" y="50894"/>
                    <a:pt x="17153" y="50891"/>
                    <a:pt x="17125" y="50890"/>
                  </a:cubicBezTo>
                  <a:cubicBezTo>
                    <a:pt x="17026" y="50878"/>
                    <a:pt x="16931" y="50873"/>
                    <a:pt x="16839" y="50873"/>
                  </a:cubicBezTo>
                  <a:cubicBezTo>
                    <a:pt x="16241" y="50873"/>
                    <a:pt x="15776" y="51111"/>
                    <a:pt x="15387" y="51504"/>
                  </a:cubicBezTo>
                  <a:cubicBezTo>
                    <a:pt x="14397" y="52512"/>
                    <a:pt x="13714" y="53723"/>
                    <a:pt x="13444" y="55129"/>
                  </a:cubicBezTo>
                  <a:cubicBezTo>
                    <a:pt x="13173" y="56513"/>
                    <a:pt x="13141" y="57861"/>
                    <a:pt x="14154" y="59026"/>
                  </a:cubicBezTo>
                  <a:cubicBezTo>
                    <a:pt x="14232" y="59117"/>
                    <a:pt x="14227" y="59338"/>
                    <a:pt x="14186" y="59475"/>
                  </a:cubicBezTo>
                  <a:cubicBezTo>
                    <a:pt x="13966" y="60286"/>
                    <a:pt x="13806" y="61130"/>
                    <a:pt x="13476" y="61895"/>
                  </a:cubicBezTo>
                  <a:cubicBezTo>
                    <a:pt x="12197" y="64870"/>
                    <a:pt x="11389" y="67991"/>
                    <a:pt x="10432" y="71067"/>
                  </a:cubicBezTo>
                  <a:cubicBezTo>
                    <a:pt x="10239" y="71690"/>
                    <a:pt x="10299" y="72245"/>
                    <a:pt x="10712" y="72699"/>
                  </a:cubicBezTo>
                  <a:cubicBezTo>
                    <a:pt x="10981" y="73001"/>
                    <a:pt x="10913" y="73217"/>
                    <a:pt x="10798" y="73519"/>
                  </a:cubicBezTo>
                  <a:cubicBezTo>
                    <a:pt x="9611" y="76595"/>
                    <a:pt x="8415" y="79666"/>
                    <a:pt x="7260" y="82755"/>
                  </a:cubicBezTo>
                  <a:cubicBezTo>
                    <a:pt x="5931" y="86320"/>
                    <a:pt x="4647" y="89909"/>
                    <a:pt x="3332" y="93485"/>
                  </a:cubicBezTo>
                  <a:cubicBezTo>
                    <a:pt x="2585" y="95529"/>
                    <a:pt x="1801" y="97565"/>
                    <a:pt x="1063" y="99614"/>
                  </a:cubicBezTo>
                  <a:cubicBezTo>
                    <a:pt x="728" y="100539"/>
                    <a:pt x="376" y="101506"/>
                    <a:pt x="1315" y="102216"/>
                  </a:cubicBezTo>
                  <a:cubicBezTo>
                    <a:pt x="1178" y="102427"/>
                    <a:pt x="1035" y="102570"/>
                    <a:pt x="976" y="102740"/>
                  </a:cubicBezTo>
                  <a:cubicBezTo>
                    <a:pt x="738" y="103371"/>
                    <a:pt x="518" y="104013"/>
                    <a:pt x="307" y="104660"/>
                  </a:cubicBezTo>
                  <a:cubicBezTo>
                    <a:pt x="0" y="105590"/>
                    <a:pt x="105" y="105828"/>
                    <a:pt x="884" y="106424"/>
                  </a:cubicBezTo>
                  <a:cubicBezTo>
                    <a:pt x="2219" y="107437"/>
                    <a:pt x="3736" y="108066"/>
                    <a:pt x="5293" y="108615"/>
                  </a:cubicBezTo>
                  <a:cubicBezTo>
                    <a:pt x="7016" y="109225"/>
                    <a:pt x="8722" y="109881"/>
                    <a:pt x="10449" y="110485"/>
                  </a:cubicBezTo>
                  <a:cubicBezTo>
                    <a:pt x="10672" y="110563"/>
                    <a:pt x="10933" y="110675"/>
                    <a:pt x="11171" y="110675"/>
                  </a:cubicBezTo>
                  <a:cubicBezTo>
                    <a:pt x="11356" y="110675"/>
                    <a:pt x="11527" y="110607"/>
                    <a:pt x="11655" y="110403"/>
                  </a:cubicBezTo>
                  <a:cubicBezTo>
                    <a:pt x="11989" y="109876"/>
                    <a:pt x="11536" y="109454"/>
                    <a:pt x="11211" y="109111"/>
                  </a:cubicBezTo>
                  <a:cubicBezTo>
                    <a:pt x="10239" y="108092"/>
                    <a:pt x="9221" y="107116"/>
                    <a:pt x="8232" y="106108"/>
                  </a:cubicBezTo>
                  <a:cubicBezTo>
                    <a:pt x="7700" y="105572"/>
                    <a:pt x="7195" y="105008"/>
                    <a:pt x="6600" y="104375"/>
                  </a:cubicBezTo>
                  <a:lnTo>
                    <a:pt x="6600" y="104375"/>
                  </a:lnTo>
                  <a:cubicBezTo>
                    <a:pt x="7173" y="104449"/>
                    <a:pt x="7586" y="104545"/>
                    <a:pt x="7998" y="104545"/>
                  </a:cubicBezTo>
                  <a:cubicBezTo>
                    <a:pt x="8516" y="104541"/>
                    <a:pt x="8635" y="104302"/>
                    <a:pt x="8480" y="103880"/>
                  </a:cubicBezTo>
                  <a:cubicBezTo>
                    <a:pt x="8772" y="103532"/>
                    <a:pt x="9094" y="103243"/>
                    <a:pt x="9296" y="102890"/>
                  </a:cubicBezTo>
                  <a:cubicBezTo>
                    <a:pt x="9882" y="101873"/>
                    <a:pt x="10459" y="100851"/>
                    <a:pt x="10959" y="99791"/>
                  </a:cubicBezTo>
                  <a:cubicBezTo>
                    <a:pt x="12188" y="97193"/>
                    <a:pt x="13370" y="94576"/>
                    <a:pt x="14567" y="91963"/>
                  </a:cubicBezTo>
                  <a:cubicBezTo>
                    <a:pt x="15520" y="89883"/>
                    <a:pt x="16450" y="87792"/>
                    <a:pt x="17431" y="85725"/>
                  </a:cubicBezTo>
                  <a:cubicBezTo>
                    <a:pt x="17994" y="84547"/>
                    <a:pt x="18632" y="83402"/>
                    <a:pt x="19237" y="82241"/>
                  </a:cubicBezTo>
                  <a:cubicBezTo>
                    <a:pt x="19279" y="82260"/>
                    <a:pt x="19325" y="82274"/>
                    <a:pt x="19365" y="82287"/>
                  </a:cubicBezTo>
                  <a:cubicBezTo>
                    <a:pt x="19278" y="83722"/>
                    <a:pt x="19164" y="85161"/>
                    <a:pt x="19100" y="86596"/>
                  </a:cubicBezTo>
                  <a:cubicBezTo>
                    <a:pt x="18911" y="90570"/>
                    <a:pt x="18696" y="94540"/>
                    <a:pt x="18581" y="98514"/>
                  </a:cubicBezTo>
                  <a:cubicBezTo>
                    <a:pt x="18503" y="101149"/>
                    <a:pt x="18577" y="103789"/>
                    <a:pt x="18568" y="106429"/>
                  </a:cubicBezTo>
                  <a:cubicBezTo>
                    <a:pt x="18568" y="107126"/>
                    <a:pt x="18642" y="107250"/>
                    <a:pt x="19237" y="107328"/>
                  </a:cubicBezTo>
                  <a:cubicBezTo>
                    <a:pt x="19237" y="107978"/>
                    <a:pt x="19228" y="108615"/>
                    <a:pt x="19241" y="109253"/>
                  </a:cubicBezTo>
                  <a:cubicBezTo>
                    <a:pt x="19251" y="109867"/>
                    <a:pt x="19535" y="110334"/>
                    <a:pt x="20140" y="110485"/>
                  </a:cubicBezTo>
                  <a:cubicBezTo>
                    <a:pt x="20714" y="110631"/>
                    <a:pt x="21317" y="110780"/>
                    <a:pt x="21902" y="110780"/>
                  </a:cubicBezTo>
                  <a:cubicBezTo>
                    <a:pt x="21943" y="110780"/>
                    <a:pt x="21984" y="110780"/>
                    <a:pt x="22024" y="110778"/>
                  </a:cubicBezTo>
                  <a:cubicBezTo>
                    <a:pt x="23688" y="110733"/>
                    <a:pt x="25352" y="110614"/>
                    <a:pt x="27016" y="110471"/>
                  </a:cubicBezTo>
                  <a:cubicBezTo>
                    <a:pt x="28694" y="110330"/>
                    <a:pt x="30366" y="110137"/>
                    <a:pt x="32039" y="109949"/>
                  </a:cubicBezTo>
                  <a:cubicBezTo>
                    <a:pt x="32643" y="109880"/>
                    <a:pt x="33190" y="109697"/>
                    <a:pt x="33268" y="109005"/>
                  </a:cubicBezTo>
                  <a:cubicBezTo>
                    <a:pt x="35417" y="109106"/>
                    <a:pt x="37521" y="109215"/>
                    <a:pt x="39625" y="109307"/>
                  </a:cubicBezTo>
                  <a:cubicBezTo>
                    <a:pt x="45538" y="109560"/>
                    <a:pt x="51451" y="109789"/>
                    <a:pt x="57362" y="110064"/>
                  </a:cubicBezTo>
                  <a:cubicBezTo>
                    <a:pt x="60017" y="110183"/>
                    <a:pt x="62661" y="110444"/>
                    <a:pt x="65314" y="110550"/>
                  </a:cubicBezTo>
                  <a:cubicBezTo>
                    <a:pt x="67272" y="110626"/>
                    <a:pt x="69234" y="110706"/>
                    <a:pt x="71194" y="110706"/>
                  </a:cubicBezTo>
                  <a:cubicBezTo>
                    <a:pt x="71961" y="110706"/>
                    <a:pt x="72727" y="110694"/>
                    <a:pt x="73492" y="110664"/>
                  </a:cubicBezTo>
                  <a:cubicBezTo>
                    <a:pt x="77992" y="110485"/>
                    <a:pt x="82485" y="110096"/>
                    <a:pt x="86985" y="109867"/>
                  </a:cubicBezTo>
                  <a:cubicBezTo>
                    <a:pt x="91615" y="109633"/>
                    <a:pt x="96249" y="109486"/>
                    <a:pt x="100879" y="109293"/>
                  </a:cubicBezTo>
                  <a:cubicBezTo>
                    <a:pt x="102946" y="109211"/>
                    <a:pt x="109711" y="108748"/>
                    <a:pt x="110320" y="108624"/>
                  </a:cubicBezTo>
                  <a:lnTo>
                    <a:pt x="110320" y="107744"/>
                  </a:lnTo>
                  <a:cubicBezTo>
                    <a:pt x="110312" y="107746"/>
                    <a:pt x="110305" y="107747"/>
                    <a:pt x="110299" y="107747"/>
                  </a:cubicBezTo>
                  <a:cubicBezTo>
                    <a:pt x="110136" y="107747"/>
                    <a:pt x="110238" y="107330"/>
                    <a:pt x="110238" y="106956"/>
                  </a:cubicBezTo>
                  <a:cubicBezTo>
                    <a:pt x="110237" y="104828"/>
                    <a:pt x="110233" y="102702"/>
                    <a:pt x="110229" y="100580"/>
                  </a:cubicBezTo>
                  <a:cubicBezTo>
                    <a:pt x="110210" y="94237"/>
                    <a:pt x="110183" y="87893"/>
                    <a:pt x="110178" y="81549"/>
                  </a:cubicBezTo>
                  <a:cubicBezTo>
                    <a:pt x="110174" y="77663"/>
                    <a:pt x="110210" y="73780"/>
                    <a:pt x="110233" y="69893"/>
                  </a:cubicBezTo>
                  <a:cubicBezTo>
                    <a:pt x="110238" y="69495"/>
                    <a:pt x="110288" y="69092"/>
                    <a:pt x="110320" y="68693"/>
                  </a:cubicBezTo>
                  <a:lnTo>
                    <a:pt x="110320" y="61542"/>
                  </a:lnTo>
                  <a:cubicBezTo>
                    <a:pt x="110279" y="61340"/>
                    <a:pt x="110210" y="61139"/>
                    <a:pt x="110210" y="60937"/>
                  </a:cubicBezTo>
                  <a:cubicBezTo>
                    <a:pt x="110200" y="53732"/>
                    <a:pt x="110201" y="46526"/>
                    <a:pt x="110216" y="39321"/>
                  </a:cubicBezTo>
                  <a:cubicBezTo>
                    <a:pt x="110220" y="38761"/>
                    <a:pt x="110087" y="38496"/>
                    <a:pt x="109509" y="38313"/>
                  </a:cubicBezTo>
                  <a:cubicBezTo>
                    <a:pt x="108396" y="37960"/>
                    <a:pt x="107208" y="37593"/>
                    <a:pt x="107236" y="36048"/>
                  </a:cubicBezTo>
                  <a:cubicBezTo>
                    <a:pt x="107232" y="35936"/>
                    <a:pt x="107196" y="35827"/>
                    <a:pt x="107130" y="35736"/>
                  </a:cubicBezTo>
                  <a:cubicBezTo>
                    <a:pt x="106503" y="34842"/>
                    <a:pt x="105921" y="33912"/>
                    <a:pt x="105215" y="33083"/>
                  </a:cubicBezTo>
                  <a:cubicBezTo>
                    <a:pt x="104789" y="32579"/>
                    <a:pt x="104078" y="32299"/>
                    <a:pt x="104156" y="31470"/>
                  </a:cubicBezTo>
                  <a:cubicBezTo>
                    <a:pt x="104160" y="31424"/>
                    <a:pt x="104110" y="31373"/>
                    <a:pt x="104092" y="31323"/>
                  </a:cubicBezTo>
                  <a:cubicBezTo>
                    <a:pt x="103400" y="29411"/>
                    <a:pt x="101855" y="28321"/>
                    <a:pt x="100091" y="27743"/>
                  </a:cubicBezTo>
                  <a:cubicBezTo>
                    <a:pt x="97927" y="27042"/>
                    <a:pt x="95649" y="26684"/>
                    <a:pt x="93436" y="26184"/>
                  </a:cubicBezTo>
                  <a:cubicBezTo>
                    <a:pt x="93203" y="24912"/>
                    <a:pt x="92958" y="23586"/>
                    <a:pt x="92702" y="22206"/>
                  </a:cubicBezTo>
                  <a:lnTo>
                    <a:pt x="92702" y="22206"/>
                  </a:lnTo>
                  <a:cubicBezTo>
                    <a:pt x="92766" y="22208"/>
                    <a:pt x="92830" y="22209"/>
                    <a:pt x="92893" y="22209"/>
                  </a:cubicBezTo>
                  <a:cubicBezTo>
                    <a:pt x="94807" y="22209"/>
                    <a:pt x="96418" y="21415"/>
                    <a:pt x="97900" y="20222"/>
                  </a:cubicBezTo>
                  <a:cubicBezTo>
                    <a:pt x="98110" y="20740"/>
                    <a:pt x="98263" y="21171"/>
                    <a:pt x="98455" y="21583"/>
                  </a:cubicBezTo>
                  <a:cubicBezTo>
                    <a:pt x="99018" y="22797"/>
                    <a:pt x="99929" y="23431"/>
                    <a:pt x="101172" y="23431"/>
                  </a:cubicBezTo>
                  <a:cubicBezTo>
                    <a:pt x="101323" y="23431"/>
                    <a:pt x="101479" y="23421"/>
                    <a:pt x="101640" y="23403"/>
                  </a:cubicBezTo>
                  <a:cubicBezTo>
                    <a:pt x="101946" y="23366"/>
                    <a:pt x="102242" y="23342"/>
                    <a:pt x="102527" y="23342"/>
                  </a:cubicBezTo>
                  <a:cubicBezTo>
                    <a:pt x="103506" y="23342"/>
                    <a:pt x="104346" y="23630"/>
                    <a:pt x="104936" y="24713"/>
                  </a:cubicBezTo>
                  <a:cubicBezTo>
                    <a:pt x="105263" y="25316"/>
                    <a:pt x="105908" y="25640"/>
                    <a:pt x="106634" y="25640"/>
                  </a:cubicBezTo>
                  <a:cubicBezTo>
                    <a:pt x="106659" y="25640"/>
                    <a:pt x="106684" y="25640"/>
                    <a:pt x="106709" y="25639"/>
                  </a:cubicBezTo>
                  <a:cubicBezTo>
                    <a:pt x="108011" y="25597"/>
                    <a:pt x="108960" y="24915"/>
                    <a:pt x="109656" y="23879"/>
                  </a:cubicBezTo>
                  <a:cubicBezTo>
                    <a:pt x="110079" y="23247"/>
                    <a:pt x="110110" y="22540"/>
                    <a:pt x="109785" y="21830"/>
                  </a:cubicBezTo>
                  <a:cubicBezTo>
                    <a:pt x="109377" y="20941"/>
                    <a:pt x="108832" y="20161"/>
                    <a:pt x="107878" y="19804"/>
                  </a:cubicBezTo>
                  <a:cubicBezTo>
                    <a:pt x="107071" y="19501"/>
                    <a:pt x="106760" y="18943"/>
                    <a:pt x="106659" y="18108"/>
                  </a:cubicBezTo>
                  <a:cubicBezTo>
                    <a:pt x="106462" y="16453"/>
                    <a:pt x="105472" y="15504"/>
                    <a:pt x="103808" y="15353"/>
                  </a:cubicBezTo>
                  <a:cubicBezTo>
                    <a:pt x="103462" y="15321"/>
                    <a:pt x="103114" y="15311"/>
                    <a:pt x="102764" y="15311"/>
                  </a:cubicBezTo>
                  <a:cubicBezTo>
                    <a:pt x="102214" y="15311"/>
                    <a:pt x="101661" y="15335"/>
                    <a:pt x="101109" y="15335"/>
                  </a:cubicBezTo>
                  <a:cubicBezTo>
                    <a:pt x="101109" y="15312"/>
                    <a:pt x="101099" y="15275"/>
                    <a:pt x="101113" y="15243"/>
                  </a:cubicBezTo>
                  <a:cubicBezTo>
                    <a:pt x="101727" y="13809"/>
                    <a:pt x="101718" y="12411"/>
                    <a:pt x="100842" y="11068"/>
                  </a:cubicBezTo>
                  <a:cubicBezTo>
                    <a:pt x="100783" y="10976"/>
                    <a:pt x="100779" y="10830"/>
                    <a:pt x="100796" y="10715"/>
                  </a:cubicBezTo>
                  <a:cubicBezTo>
                    <a:pt x="101149" y="8070"/>
                    <a:pt x="100114" y="5820"/>
                    <a:pt x="98547" y="3858"/>
                  </a:cubicBezTo>
                  <a:cubicBezTo>
                    <a:pt x="97043" y="1974"/>
                    <a:pt x="94921" y="907"/>
                    <a:pt x="92583" y="356"/>
                  </a:cubicBezTo>
                  <a:cubicBezTo>
                    <a:pt x="91535" y="110"/>
                    <a:pt x="90485" y="1"/>
                    <a:pt x="8943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41;p26">
              <a:extLst>
                <a:ext uri="{FF2B5EF4-FFF2-40B4-BE49-F238E27FC236}">
                  <a16:creationId xmlns:a16="http://schemas.microsoft.com/office/drawing/2014/main" id="{FB3D526D-BB69-499C-9AFF-DE9233901A93}"/>
                </a:ext>
              </a:extLst>
            </p:cNvPr>
            <p:cNvSpPr/>
            <p:nvPr/>
          </p:nvSpPr>
          <p:spPr>
            <a:xfrm>
              <a:off x="3840950" y="636525"/>
              <a:ext cx="223925" cy="170950"/>
            </a:xfrm>
            <a:custGeom>
              <a:avLst/>
              <a:gdLst/>
              <a:ahLst/>
              <a:cxnLst/>
              <a:rect l="l" t="t" r="r" b="b"/>
              <a:pathLst>
                <a:path w="8957" h="6838" extrusionOk="0">
                  <a:moveTo>
                    <a:pt x="997" y="1"/>
                  </a:moveTo>
                  <a:cubicBezTo>
                    <a:pt x="528" y="1"/>
                    <a:pt x="205" y="269"/>
                    <a:pt x="0" y="805"/>
                  </a:cubicBezTo>
                  <a:cubicBezTo>
                    <a:pt x="472" y="861"/>
                    <a:pt x="962" y="878"/>
                    <a:pt x="1439" y="979"/>
                  </a:cubicBezTo>
                  <a:cubicBezTo>
                    <a:pt x="1921" y="1084"/>
                    <a:pt x="2375" y="1309"/>
                    <a:pt x="2855" y="1410"/>
                  </a:cubicBezTo>
                  <a:cubicBezTo>
                    <a:pt x="3882" y="1625"/>
                    <a:pt x="4487" y="2253"/>
                    <a:pt x="4942" y="3179"/>
                  </a:cubicBezTo>
                  <a:cubicBezTo>
                    <a:pt x="5184" y="3679"/>
                    <a:pt x="5652" y="4078"/>
                    <a:pt x="6050" y="4495"/>
                  </a:cubicBezTo>
                  <a:cubicBezTo>
                    <a:pt x="6912" y="5403"/>
                    <a:pt x="8444" y="5466"/>
                    <a:pt x="8957" y="6837"/>
                  </a:cubicBezTo>
                  <a:cubicBezTo>
                    <a:pt x="8892" y="5865"/>
                    <a:pt x="8393" y="5068"/>
                    <a:pt x="7476" y="4687"/>
                  </a:cubicBezTo>
                  <a:cubicBezTo>
                    <a:pt x="6362" y="4225"/>
                    <a:pt x="5849" y="3450"/>
                    <a:pt x="5733" y="2267"/>
                  </a:cubicBezTo>
                  <a:cubicBezTo>
                    <a:pt x="5619" y="1089"/>
                    <a:pt x="4978" y="479"/>
                    <a:pt x="3791" y="291"/>
                  </a:cubicBezTo>
                  <a:cubicBezTo>
                    <a:pt x="3249" y="209"/>
                    <a:pt x="2700" y="214"/>
                    <a:pt x="2149" y="172"/>
                  </a:cubicBezTo>
                  <a:cubicBezTo>
                    <a:pt x="1953" y="154"/>
                    <a:pt x="1742" y="163"/>
                    <a:pt x="1558" y="104"/>
                  </a:cubicBezTo>
                  <a:cubicBezTo>
                    <a:pt x="1351" y="35"/>
                    <a:pt x="1165" y="1"/>
                    <a:pt x="997"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42;p26">
              <a:extLst>
                <a:ext uri="{FF2B5EF4-FFF2-40B4-BE49-F238E27FC236}">
                  <a16:creationId xmlns:a16="http://schemas.microsoft.com/office/drawing/2014/main" id="{CBF3215F-32D8-445D-9110-3CDB842AE1E9}"/>
                </a:ext>
              </a:extLst>
            </p:cNvPr>
            <p:cNvSpPr/>
            <p:nvPr/>
          </p:nvSpPr>
          <p:spPr>
            <a:xfrm>
              <a:off x="3818275" y="670325"/>
              <a:ext cx="235800" cy="185550"/>
            </a:xfrm>
            <a:custGeom>
              <a:avLst/>
              <a:gdLst/>
              <a:ahLst/>
              <a:cxnLst/>
              <a:rect l="l" t="t" r="r" b="b"/>
              <a:pathLst>
                <a:path w="9432" h="7422" extrusionOk="0">
                  <a:moveTo>
                    <a:pt x="1196" y="1"/>
                  </a:moveTo>
                  <a:cubicBezTo>
                    <a:pt x="953" y="1"/>
                    <a:pt x="726" y="81"/>
                    <a:pt x="568" y="347"/>
                  </a:cubicBezTo>
                  <a:cubicBezTo>
                    <a:pt x="13" y="1287"/>
                    <a:pt x="0" y="1804"/>
                    <a:pt x="554" y="2323"/>
                  </a:cubicBezTo>
                  <a:cubicBezTo>
                    <a:pt x="876" y="2620"/>
                    <a:pt x="1297" y="2868"/>
                    <a:pt x="1719" y="2992"/>
                  </a:cubicBezTo>
                  <a:cubicBezTo>
                    <a:pt x="2255" y="3148"/>
                    <a:pt x="2832" y="3194"/>
                    <a:pt x="3396" y="3216"/>
                  </a:cubicBezTo>
                  <a:cubicBezTo>
                    <a:pt x="5491" y="3308"/>
                    <a:pt x="6963" y="4509"/>
                    <a:pt x="7420" y="6530"/>
                  </a:cubicBezTo>
                  <a:cubicBezTo>
                    <a:pt x="7484" y="6815"/>
                    <a:pt x="7544" y="7099"/>
                    <a:pt x="7612" y="7420"/>
                  </a:cubicBezTo>
                  <a:cubicBezTo>
                    <a:pt x="7636" y="7421"/>
                    <a:pt x="7659" y="7421"/>
                    <a:pt x="7682" y="7421"/>
                  </a:cubicBezTo>
                  <a:cubicBezTo>
                    <a:pt x="8425" y="7421"/>
                    <a:pt x="8892" y="6999"/>
                    <a:pt x="9345" y="6581"/>
                  </a:cubicBezTo>
                  <a:cubicBezTo>
                    <a:pt x="9423" y="6512"/>
                    <a:pt x="9432" y="6291"/>
                    <a:pt x="9387" y="6182"/>
                  </a:cubicBezTo>
                  <a:cubicBezTo>
                    <a:pt x="9112" y="5508"/>
                    <a:pt x="8722" y="4953"/>
                    <a:pt x="8017" y="4619"/>
                  </a:cubicBezTo>
                  <a:cubicBezTo>
                    <a:pt x="6761" y="4023"/>
                    <a:pt x="5665" y="3239"/>
                    <a:pt x="5083" y="1873"/>
                  </a:cubicBezTo>
                  <a:cubicBezTo>
                    <a:pt x="4913" y="1470"/>
                    <a:pt x="4538" y="1053"/>
                    <a:pt x="4148" y="870"/>
                  </a:cubicBezTo>
                  <a:cubicBezTo>
                    <a:pt x="3410" y="525"/>
                    <a:pt x="2599" y="319"/>
                    <a:pt x="1806" y="109"/>
                  </a:cubicBezTo>
                  <a:cubicBezTo>
                    <a:pt x="1612" y="57"/>
                    <a:pt x="1398" y="1"/>
                    <a:pt x="1196"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43;p26">
              <a:extLst>
                <a:ext uri="{FF2B5EF4-FFF2-40B4-BE49-F238E27FC236}">
                  <a16:creationId xmlns:a16="http://schemas.microsoft.com/office/drawing/2014/main" id="{371DCDD4-96CF-4753-BC75-6B7037B6B6D0}"/>
                </a:ext>
              </a:extLst>
            </p:cNvPr>
            <p:cNvSpPr/>
            <p:nvPr/>
          </p:nvSpPr>
          <p:spPr>
            <a:xfrm>
              <a:off x="3121325" y="2915925"/>
              <a:ext cx="919450" cy="67550"/>
            </a:xfrm>
            <a:custGeom>
              <a:avLst/>
              <a:gdLst/>
              <a:ahLst/>
              <a:cxnLst/>
              <a:rect l="l" t="t" r="r" b="b"/>
              <a:pathLst>
                <a:path w="36778" h="2702" extrusionOk="0">
                  <a:moveTo>
                    <a:pt x="36127" y="0"/>
                  </a:moveTo>
                  <a:cubicBezTo>
                    <a:pt x="35830" y="0"/>
                    <a:pt x="35530" y="91"/>
                    <a:pt x="35229" y="112"/>
                  </a:cubicBezTo>
                  <a:cubicBezTo>
                    <a:pt x="32493" y="323"/>
                    <a:pt x="29756" y="593"/>
                    <a:pt x="27011" y="713"/>
                  </a:cubicBezTo>
                  <a:cubicBezTo>
                    <a:pt x="23092" y="887"/>
                    <a:pt x="19173" y="942"/>
                    <a:pt x="15250" y="1066"/>
                  </a:cubicBezTo>
                  <a:cubicBezTo>
                    <a:pt x="10762" y="1203"/>
                    <a:pt x="6275" y="1386"/>
                    <a:pt x="1787" y="1487"/>
                  </a:cubicBezTo>
                  <a:cubicBezTo>
                    <a:pt x="862" y="1510"/>
                    <a:pt x="537" y="2184"/>
                    <a:pt x="1" y="2701"/>
                  </a:cubicBezTo>
                  <a:cubicBezTo>
                    <a:pt x="12271" y="1680"/>
                    <a:pt x="24572" y="1716"/>
                    <a:pt x="36778" y="974"/>
                  </a:cubicBezTo>
                  <a:cubicBezTo>
                    <a:pt x="36750" y="814"/>
                    <a:pt x="36691" y="677"/>
                    <a:pt x="36710" y="548"/>
                  </a:cubicBezTo>
                  <a:cubicBezTo>
                    <a:pt x="36760" y="149"/>
                    <a:pt x="36485" y="21"/>
                    <a:pt x="36201" y="2"/>
                  </a:cubicBezTo>
                  <a:cubicBezTo>
                    <a:pt x="36176" y="1"/>
                    <a:pt x="36152" y="0"/>
                    <a:pt x="36127"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44;p26">
              <a:extLst>
                <a:ext uri="{FF2B5EF4-FFF2-40B4-BE49-F238E27FC236}">
                  <a16:creationId xmlns:a16="http://schemas.microsoft.com/office/drawing/2014/main" id="{7E20DB84-A5D8-400D-A882-1EC672134176}"/>
                </a:ext>
              </a:extLst>
            </p:cNvPr>
            <p:cNvSpPr/>
            <p:nvPr/>
          </p:nvSpPr>
          <p:spPr>
            <a:xfrm>
              <a:off x="3998725" y="1421775"/>
              <a:ext cx="30050" cy="153325"/>
            </a:xfrm>
            <a:custGeom>
              <a:avLst/>
              <a:gdLst/>
              <a:ahLst/>
              <a:cxnLst/>
              <a:rect l="l" t="t" r="r" b="b"/>
              <a:pathLst>
                <a:path w="1202" h="6133" extrusionOk="0">
                  <a:moveTo>
                    <a:pt x="229" y="0"/>
                  </a:moveTo>
                  <a:cubicBezTo>
                    <a:pt x="152" y="146"/>
                    <a:pt x="0" y="293"/>
                    <a:pt x="9" y="436"/>
                  </a:cubicBezTo>
                  <a:cubicBezTo>
                    <a:pt x="74" y="2058"/>
                    <a:pt x="143" y="3680"/>
                    <a:pt x="266" y="5302"/>
                  </a:cubicBezTo>
                  <a:cubicBezTo>
                    <a:pt x="289" y="5592"/>
                    <a:pt x="574" y="5857"/>
                    <a:pt x="739" y="6133"/>
                  </a:cubicBezTo>
                  <a:cubicBezTo>
                    <a:pt x="894" y="5853"/>
                    <a:pt x="1046" y="5569"/>
                    <a:pt x="1201" y="5289"/>
                  </a:cubicBezTo>
                  <a:cubicBezTo>
                    <a:pt x="1160" y="5270"/>
                    <a:pt x="1119" y="5247"/>
                    <a:pt x="1082" y="5230"/>
                  </a:cubicBezTo>
                  <a:cubicBezTo>
                    <a:pt x="989" y="4099"/>
                    <a:pt x="899" y="2970"/>
                    <a:pt x="811" y="1843"/>
                  </a:cubicBezTo>
                  <a:cubicBezTo>
                    <a:pt x="769" y="1352"/>
                    <a:pt x="761" y="852"/>
                    <a:pt x="668" y="371"/>
                  </a:cubicBezTo>
                  <a:cubicBezTo>
                    <a:pt x="641" y="225"/>
                    <a:pt x="384" y="123"/>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45;p26">
              <a:extLst>
                <a:ext uri="{FF2B5EF4-FFF2-40B4-BE49-F238E27FC236}">
                  <a16:creationId xmlns:a16="http://schemas.microsoft.com/office/drawing/2014/main" id="{CD934DD3-775A-4417-BB3B-89400B123962}"/>
                </a:ext>
              </a:extLst>
            </p:cNvPr>
            <p:cNvSpPr/>
            <p:nvPr/>
          </p:nvSpPr>
          <p:spPr>
            <a:xfrm>
              <a:off x="4009150" y="2472975"/>
              <a:ext cx="22025" cy="151850"/>
            </a:xfrm>
            <a:custGeom>
              <a:avLst/>
              <a:gdLst/>
              <a:ahLst/>
              <a:cxnLst/>
              <a:rect l="l" t="t" r="r" b="b"/>
              <a:pathLst>
                <a:path w="881" h="6074" extrusionOk="0">
                  <a:moveTo>
                    <a:pt x="317" y="1"/>
                  </a:moveTo>
                  <a:cubicBezTo>
                    <a:pt x="211" y="148"/>
                    <a:pt x="19" y="294"/>
                    <a:pt x="19" y="441"/>
                  </a:cubicBezTo>
                  <a:cubicBezTo>
                    <a:pt x="0" y="2012"/>
                    <a:pt x="0" y="3585"/>
                    <a:pt x="28" y="5157"/>
                  </a:cubicBezTo>
                  <a:cubicBezTo>
                    <a:pt x="32" y="5418"/>
                    <a:pt x="189" y="5685"/>
                    <a:pt x="317" y="6074"/>
                  </a:cubicBezTo>
                  <a:cubicBezTo>
                    <a:pt x="454" y="5845"/>
                    <a:pt x="537" y="5762"/>
                    <a:pt x="555" y="5670"/>
                  </a:cubicBezTo>
                  <a:cubicBezTo>
                    <a:pt x="881" y="3910"/>
                    <a:pt x="871" y="2141"/>
                    <a:pt x="656" y="372"/>
                  </a:cubicBezTo>
                  <a:cubicBezTo>
                    <a:pt x="642" y="239"/>
                    <a:pt x="436" y="125"/>
                    <a:pt x="3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46;p26">
              <a:extLst>
                <a:ext uri="{FF2B5EF4-FFF2-40B4-BE49-F238E27FC236}">
                  <a16:creationId xmlns:a16="http://schemas.microsoft.com/office/drawing/2014/main" id="{D992A56F-98B0-4F2E-B173-C234F3E9BAA6}"/>
                </a:ext>
              </a:extLst>
            </p:cNvPr>
            <p:cNvSpPr/>
            <p:nvPr/>
          </p:nvSpPr>
          <p:spPr>
            <a:xfrm>
              <a:off x="4007900" y="2676350"/>
              <a:ext cx="21550" cy="113600"/>
            </a:xfrm>
            <a:custGeom>
              <a:avLst/>
              <a:gdLst/>
              <a:ahLst/>
              <a:cxnLst/>
              <a:rect l="l" t="t" r="r" b="b"/>
              <a:pathLst>
                <a:path w="862" h="4544" extrusionOk="0">
                  <a:moveTo>
                    <a:pt x="500" y="1"/>
                  </a:moveTo>
                  <a:cubicBezTo>
                    <a:pt x="385" y="226"/>
                    <a:pt x="197" y="445"/>
                    <a:pt x="179" y="679"/>
                  </a:cubicBezTo>
                  <a:cubicBezTo>
                    <a:pt x="92" y="1660"/>
                    <a:pt x="41" y="2641"/>
                    <a:pt x="10" y="3627"/>
                  </a:cubicBezTo>
                  <a:cubicBezTo>
                    <a:pt x="1" y="3916"/>
                    <a:pt x="83" y="4209"/>
                    <a:pt x="124" y="4498"/>
                  </a:cubicBezTo>
                  <a:cubicBezTo>
                    <a:pt x="197" y="4517"/>
                    <a:pt x="266" y="4530"/>
                    <a:pt x="339" y="4544"/>
                  </a:cubicBezTo>
                  <a:cubicBezTo>
                    <a:pt x="467" y="4310"/>
                    <a:pt x="683" y="4081"/>
                    <a:pt x="706" y="3838"/>
                  </a:cubicBezTo>
                  <a:cubicBezTo>
                    <a:pt x="793" y="2788"/>
                    <a:pt x="852" y="1734"/>
                    <a:pt x="862" y="684"/>
                  </a:cubicBezTo>
                  <a:cubicBezTo>
                    <a:pt x="862" y="455"/>
                    <a:pt x="624" y="230"/>
                    <a:pt x="50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47;p26">
              <a:extLst>
                <a:ext uri="{FF2B5EF4-FFF2-40B4-BE49-F238E27FC236}">
                  <a16:creationId xmlns:a16="http://schemas.microsoft.com/office/drawing/2014/main" id="{7873FFF3-584D-4924-AED3-ED414952B81F}"/>
                </a:ext>
              </a:extLst>
            </p:cNvPr>
            <p:cNvSpPr/>
            <p:nvPr/>
          </p:nvSpPr>
          <p:spPr>
            <a:xfrm>
              <a:off x="4006300" y="1605325"/>
              <a:ext cx="19600" cy="96375"/>
            </a:xfrm>
            <a:custGeom>
              <a:avLst/>
              <a:gdLst/>
              <a:ahLst/>
              <a:cxnLst/>
              <a:rect l="l" t="t" r="r" b="b"/>
              <a:pathLst>
                <a:path w="784" h="3855" extrusionOk="0">
                  <a:moveTo>
                    <a:pt x="413" y="0"/>
                  </a:moveTo>
                  <a:cubicBezTo>
                    <a:pt x="297" y="147"/>
                    <a:pt x="105" y="284"/>
                    <a:pt x="82" y="440"/>
                  </a:cubicBezTo>
                  <a:cubicBezTo>
                    <a:pt x="18" y="926"/>
                    <a:pt x="23" y="1421"/>
                    <a:pt x="0" y="1912"/>
                  </a:cubicBezTo>
                  <a:lnTo>
                    <a:pt x="55" y="1912"/>
                  </a:lnTo>
                  <a:cubicBezTo>
                    <a:pt x="55" y="2369"/>
                    <a:pt x="18" y="2828"/>
                    <a:pt x="73" y="3278"/>
                  </a:cubicBezTo>
                  <a:cubicBezTo>
                    <a:pt x="100" y="3484"/>
                    <a:pt x="312" y="3663"/>
                    <a:pt x="444" y="3855"/>
                  </a:cubicBezTo>
                  <a:cubicBezTo>
                    <a:pt x="558" y="3667"/>
                    <a:pt x="770" y="3475"/>
                    <a:pt x="770" y="3286"/>
                  </a:cubicBezTo>
                  <a:cubicBezTo>
                    <a:pt x="783" y="2338"/>
                    <a:pt x="751" y="1393"/>
                    <a:pt x="701" y="445"/>
                  </a:cubicBezTo>
                  <a:cubicBezTo>
                    <a:pt x="692" y="293"/>
                    <a:pt x="513" y="147"/>
                    <a:pt x="4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48;p26">
              <a:extLst>
                <a:ext uri="{FF2B5EF4-FFF2-40B4-BE49-F238E27FC236}">
                  <a16:creationId xmlns:a16="http://schemas.microsoft.com/office/drawing/2014/main" id="{91C7CBD2-7389-488A-86D5-5FB2DF3E102C}"/>
                </a:ext>
              </a:extLst>
            </p:cNvPr>
            <p:cNvSpPr/>
            <p:nvPr/>
          </p:nvSpPr>
          <p:spPr>
            <a:xfrm>
              <a:off x="3963750" y="1551100"/>
              <a:ext cx="38325" cy="91025"/>
            </a:xfrm>
            <a:custGeom>
              <a:avLst/>
              <a:gdLst/>
              <a:ahLst/>
              <a:cxnLst/>
              <a:rect l="l" t="t" r="r" b="b"/>
              <a:pathLst>
                <a:path w="1533" h="3641" extrusionOk="0">
                  <a:moveTo>
                    <a:pt x="1" y="1"/>
                  </a:moveTo>
                  <a:lnTo>
                    <a:pt x="1" y="1"/>
                  </a:lnTo>
                  <a:cubicBezTo>
                    <a:pt x="377" y="1175"/>
                    <a:pt x="66" y="2430"/>
                    <a:pt x="680" y="3640"/>
                  </a:cubicBezTo>
                  <a:cubicBezTo>
                    <a:pt x="1532" y="2518"/>
                    <a:pt x="1092" y="240"/>
                    <a:pt x="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49;p26">
              <a:extLst>
                <a:ext uri="{FF2B5EF4-FFF2-40B4-BE49-F238E27FC236}">
                  <a16:creationId xmlns:a16="http://schemas.microsoft.com/office/drawing/2014/main" id="{D8B1BB50-FCFF-402F-840C-4E8B5C21BFA4}"/>
                </a:ext>
              </a:extLst>
            </p:cNvPr>
            <p:cNvSpPr/>
            <p:nvPr/>
          </p:nvSpPr>
          <p:spPr>
            <a:xfrm>
              <a:off x="3959875" y="2605200"/>
              <a:ext cx="21100" cy="92275"/>
            </a:xfrm>
            <a:custGeom>
              <a:avLst/>
              <a:gdLst/>
              <a:ahLst/>
              <a:cxnLst/>
              <a:rect l="l" t="t" r="r" b="b"/>
              <a:pathLst>
                <a:path w="844" h="3691" extrusionOk="0">
                  <a:moveTo>
                    <a:pt x="220" y="1"/>
                  </a:moveTo>
                  <a:cubicBezTo>
                    <a:pt x="152" y="170"/>
                    <a:pt x="19" y="335"/>
                    <a:pt x="15" y="510"/>
                  </a:cubicBezTo>
                  <a:cubicBezTo>
                    <a:pt x="0" y="1110"/>
                    <a:pt x="0" y="1715"/>
                    <a:pt x="46" y="2315"/>
                  </a:cubicBezTo>
                  <a:cubicBezTo>
                    <a:pt x="88" y="2773"/>
                    <a:pt x="208" y="3228"/>
                    <a:pt x="290" y="3686"/>
                  </a:cubicBezTo>
                  <a:cubicBezTo>
                    <a:pt x="372" y="3686"/>
                    <a:pt x="450" y="3686"/>
                    <a:pt x="532" y="3690"/>
                  </a:cubicBezTo>
                  <a:cubicBezTo>
                    <a:pt x="633" y="3315"/>
                    <a:pt x="808" y="2939"/>
                    <a:pt x="816" y="2559"/>
                  </a:cubicBezTo>
                  <a:cubicBezTo>
                    <a:pt x="844" y="1839"/>
                    <a:pt x="803" y="1111"/>
                    <a:pt x="725" y="390"/>
                  </a:cubicBezTo>
                  <a:cubicBezTo>
                    <a:pt x="707" y="244"/>
                    <a:pt x="395" y="129"/>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50;p26">
              <a:extLst>
                <a:ext uri="{FF2B5EF4-FFF2-40B4-BE49-F238E27FC236}">
                  <a16:creationId xmlns:a16="http://schemas.microsoft.com/office/drawing/2014/main" id="{8CA71F61-1D06-486F-AF6B-F9DFF9421493}"/>
                </a:ext>
              </a:extLst>
            </p:cNvPr>
            <p:cNvSpPr/>
            <p:nvPr/>
          </p:nvSpPr>
          <p:spPr>
            <a:xfrm>
              <a:off x="3802775" y="724475"/>
              <a:ext cx="180950" cy="123225"/>
            </a:xfrm>
            <a:custGeom>
              <a:avLst/>
              <a:gdLst/>
              <a:ahLst/>
              <a:cxnLst/>
              <a:rect l="l" t="t" r="r" b="b"/>
              <a:pathLst>
                <a:path w="7238" h="4929" extrusionOk="0">
                  <a:moveTo>
                    <a:pt x="184" y="0"/>
                  </a:moveTo>
                  <a:cubicBezTo>
                    <a:pt x="97" y="157"/>
                    <a:pt x="1" y="330"/>
                    <a:pt x="47" y="446"/>
                  </a:cubicBezTo>
                  <a:cubicBezTo>
                    <a:pt x="243" y="913"/>
                    <a:pt x="468" y="1376"/>
                    <a:pt x="706" y="1825"/>
                  </a:cubicBezTo>
                  <a:cubicBezTo>
                    <a:pt x="1181" y="2727"/>
                    <a:pt x="1800" y="3115"/>
                    <a:pt x="2741" y="3115"/>
                  </a:cubicBezTo>
                  <a:cubicBezTo>
                    <a:pt x="2852" y="3115"/>
                    <a:pt x="2968" y="3109"/>
                    <a:pt x="3089" y="3099"/>
                  </a:cubicBezTo>
                  <a:cubicBezTo>
                    <a:pt x="3502" y="3063"/>
                    <a:pt x="3919" y="3038"/>
                    <a:pt x="4332" y="3038"/>
                  </a:cubicBezTo>
                  <a:cubicBezTo>
                    <a:pt x="4391" y="3038"/>
                    <a:pt x="4451" y="3038"/>
                    <a:pt x="4511" y="3040"/>
                  </a:cubicBezTo>
                  <a:cubicBezTo>
                    <a:pt x="5405" y="3054"/>
                    <a:pt x="6143" y="3378"/>
                    <a:pt x="6646" y="4163"/>
                  </a:cubicBezTo>
                  <a:cubicBezTo>
                    <a:pt x="6816" y="4434"/>
                    <a:pt x="7041" y="4676"/>
                    <a:pt x="7237" y="4928"/>
                  </a:cubicBezTo>
                  <a:cubicBezTo>
                    <a:pt x="7087" y="3012"/>
                    <a:pt x="5876" y="1916"/>
                    <a:pt x="4015" y="1815"/>
                  </a:cubicBezTo>
                  <a:cubicBezTo>
                    <a:pt x="2525" y="1738"/>
                    <a:pt x="1004" y="1655"/>
                    <a:pt x="184"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51;p26">
              <a:extLst>
                <a:ext uri="{FF2B5EF4-FFF2-40B4-BE49-F238E27FC236}">
                  <a16:creationId xmlns:a16="http://schemas.microsoft.com/office/drawing/2014/main" id="{97CC7D69-9D9B-4A8E-9B8C-A17CA5070F00}"/>
                </a:ext>
              </a:extLst>
            </p:cNvPr>
            <p:cNvSpPr/>
            <p:nvPr/>
          </p:nvSpPr>
          <p:spPr>
            <a:xfrm>
              <a:off x="3191650" y="1845175"/>
              <a:ext cx="774550" cy="277950"/>
            </a:xfrm>
            <a:custGeom>
              <a:avLst/>
              <a:gdLst/>
              <a:ahLst/>
              <a:cxnLst/>
              <a:rect l="l" t="t" r="r" b="b"/>
              <a:pathLst>
                <a:path w="30982" h="11118" extrusionOk="0">
                  <a:moveTo>
                    <a:pt x="26817" y="749"/>
                  </a:moveTo>
                  <a:cubicBezTo>
                    <a:pt x="27839" y="749"/>
                    <a:pt x="28860" y="753"/>
                    <a:pt x="29881" y="760"/>
                  </a:cubicBezTo>
                  <a:lnTo>
                    <a:pt x="29881" y="9671"/>
                  </a:lnTo>
                  <a:cubicBezTo>
                    <a:pt x="29162" y="9635"/>
                    <a:pt x="28525" y="9616"/>
                    <a:pt x="27892" y="9566"/>
                  </a:cubicBezTo>
                  <a:cubicBezTo>
                    <a:pt x="26299" y="9441"/>
                    <a:pt x="24709" y="9388"/>
                    <a:pt x="23119" y="9388"/>
                  </a:cubicBezTo>
                  <a:cubicBezTo>
                    <a:pt x="20371" y="9388"/>
                    <a:pt x="17627" y="9546"/>
                    <a:pt x="14880" y="9767"/>
                  </a:cubicBezTo>
                  <a:cubicBezTo>
                    <a:pt x="13019" y="9913"/>
                    <a:pt x="11149" y="9932"/>
                    <a:pt x="9279" y="10014"/>
                  </a:cubicBezTo>
                  <a:cubicBezTo>
                    <a:pt x="6991" y="10118"/>
                    <a:pt x="4704" y="10221"/>
                    <a:pt x="2417" y="10321"/>
                  </a:cubicBezTo>
                  <a:cubicBezTo>
                    <a:pt x="2339" y="10325"/>
                    <a:pt x="2261" y="10326"/>
                    <a:pt x="2182" y="10326"/>
                  </a:cubicBezTo>
                  <a:cubicBezTo>
                    <a:pt x="2023" y="10326"/>
                    <a:pt x="1858" y="10321"/>
                    <a:pt x="1675" y="10321"/>
                  </a:cubicBezTo>
                  <a:cubicBezTo>
                    <a:pt x="1391" y="7287"/>
                    <a:pt x="1106" y="4285"/>
                    <a:pt x="827" y="1265"/>
                  </a:cubicBezTo>
                  <a:cubicBezTo>
                    <a:pt x="9516" y="1011"/>
                    <a:pt x="18176" y="749"/>
                    <a:pt x="26817" y="749"/>
                  </a:cubicBezTo>
                  <a:close/>
                  <a:moveTo>
                    <a:pt x="29824" y="1"/>
                  </a:moveTo>
                  <a:cubicBezTo>
                    <a:pt x="29745" y="1"/>
                    <a:pt x="29665" y="3"/>
                    <a:pt x="29589" y="3"/>
                  </a:cubicBezTo>
                  <a:cubicBezTo>
                    <a:pt x="21837" y="111"/>
                    <a:pt x="14086" y="228"/>
                    <a:pt x="6336" y="357"/>
                  </a:cubicBezTo>
                  <a:cubicBezTo>
                    <a:pt x="4723" y="385"/>
                    <a:pt x="3114" y="481"/>
                    <a:pt x="1505" y="563"/>
                  </a:cubicBezTo>
                  <a:cubicBezTo>
                    <a:pt x="1271" y="575"/>
                    <a:pt x="1013" y="703"/>
                    <a:pt x="796" y="703"/>
                  </a:cubicBezTo>
                  <a:cubicBezTo>
                    <a:pt x="749" y="703"/>
                    <a:pt x="704" y="697"/>
                    <a:pt x="661" y="682"/>
                  </a:cubicBezTo>
                  <a:cubicBezTo>
                    <a:pt x="547" y="643"/>
                    <a:pt x="459" y="625"/>
                    <a:pt x="391" y="625"/>
                  </a:cubicBezTo>
                  <a:cubicBezTo>
                    <a:pt x="150" y="625"/>
                    <a:pt x="158" y="848"/>
                    <a:pt x="143" y="1127"/>
                  </a:cubicBezTo>
                  <a:cubicBezTo>
                    <a:pt x="1" y="4271"/>
                    <a:pt x="611" y="7370"/>
                    <a:pt x="735" y="10496"/>
                  </a:cubicBezTo>
                  <a:cubicBezTo>
                    <a:pt x="743" y="10679"/>
                    <a:pt x="955" y="10967"/>
                    <a:pt x="1120" y="11005"/>
                  </a:cubicBezTo>
                  <a:cubicBezTo>
                    <a:pt x="1472" y="11085"/>
                    <a:pt x="1845" y="11117"/>
                    <a:pt x="2212" y="11117"/>
                  </a:cubicBezTo>
                  <a:cubicBezTo>
                    <a:pt x="2279" y="11117"/>
                    <a:pt x="2345" y="11116"/>
                    <a:pt x="2412" y="11114"/>
                  </a:cubicBezTo>
                  <a:cubicBezTo>
                    <a:pt x="4260" y="11054"/>
                    <a:pt x="6111" y="10967"/>
                    <a:pt x="7958" y="10898"/>
                  </a:cubicBezTo>
                  <a:cubicBezTo>
                    <a:pt x="9732" y="10835"/>
                    <a:pt x="11511" y="10797"/>
                    <a:pt x="13289" y="10715"/>
                  </a:cubicBezTo>
                  <a:cubicBezTo>
                    <a:pt x="16286" y="10574"/>
                    <a:pt x="19284" y="10317"/>
                    <a:pt x="22286" y="10266"/>
                  </a:cubicBezTo>
                  <a:cubicBezTo>
                    <a:pt x="22545" y="10262"/>
                    <a:pt x="22804" y="10260"/>
                    <a:pt x="23063" y="10260"/>
                  </a:cubicBezTo>
                  <a:cubicBezTo>
                    <a:pt x="25386" y="10260"/>
                    <a:pt x="27711" y="10414"/>
                    <a:pt x="30033" y="10473"/>
                  </a:cubicBezTo>
                  <a:cubicBezTo>
                    <a:pt x="30039" y="10473"/>
                    <a:pt x="30046" y="10473"/>
                    <a:pt x="30052" y="10473"/>
                  </a:cubicBezTo>
                  <a:cubicBezTo>
                    <a:pt x="30362" y="10473"/>
                    <a:pt x="30672" y="10371"/>
                    <a:pt x="30982" y="10321"/>
                  </a:cubicBezTo>
                  <a:cubicBezTo>
                    <a:pt x="30954" y="10258"/>
                    <a:pt x="30927" y="10198"/>
                    <a:pt x="30899" y="10138"/>
                  </a:cubicBezTo>
                  <a:cubicBezTo>
                    <a:pt x="30812" y="9923"/>
                    <a:pt x="30647" y="9703"/>
                    <a:pt x="30647" y="9487"/>
                  </a:cubicBezTo>
                  <a:cubicBezTo>
                    <a:pt x="30638" y="7892"/>
                    <a:pt x="30683" y="6297"/>
                    <a:pt x="30666" y="4702"/>
                  </a:cubicBezTo>
                  <a:cubicBezTo>
                    <a:pt x="30647" y="3250"/>
                    <a:pt x="30582" y="1797"/>
                    <a:pt x="30510" y="344"/>
                  </a:cubicBezTo>
                  <a:cubicBezTo>
                    <a:pt x="30504" y="233"/>
                    <a:pt x="30317" y="81"/>
                    <a:pt x="30184" y="41"/>
                  </a:cubicBezTo>
                  <a:cubicBezTo>
                    <a:pt x="30072" y="7"/>
                    <a:pt x="29949" y="1"/>
                    <a:pt x="2982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52;p26">
              <a:extLst>
                <a:ext uri="{FF2B5EF4-FFF2-40B4-BE49-F238E27FC236}">
                  <a16:creationId xmlns:a16="http://schemas.microsoft.com/office/drawing/2014/main" id="{CC655E3E-0A17-470C-9183-28B5680FDF98}"/>
                </a:ext>
              </a:extLst>
            </p:cNvPr>
            <p:cNvSpPr/>
            <p:nvPr/>
          </p:nvSpPr>
          <p:spPr>
            <a:xfrm>
              <a:off x="3212300" y="1863875"/>
              <a:ext cx="726400" cy="239450"/>
            </a:xfrm>
            <a:custGeom>
              <a:avLst/>
              <a:gdLst/>
              <a:ahLst/>
              <a:cxnLst/>
              <a:rect l="l" t="t" r="r" b="b"/>
              <a:pathLst>
                <a:path w="29056" h="9578" extrusionOk="0">
                  <a:moveTo>
                    <a:pt x="25991" y="1"/>
                  </a:moveTo>
                  <a:cubicBezTo>
                    <a:pt x="17350" y="1"/>
                    <a:pt x="8690" y="263"/>
                    <a:pt x="1" y="517"/>
                  </a:cubicBezTo>
                  <a:cubicBezTo>
                    <a:pt x="280" y="3537"/>
                    <a:pt x="565" y="6539"/>
                    <a:pt x="849" y="9573"/>
                  </a:cubicBezTo>
                  <a:cubicBezTo>
                    <a:pt x="1032" y="9573"/>
                    <a:pt x="1197" y="9578"/>
                    <a:pt x="1356" y="9578"/>
                  </a:cubicBezTo>
                  <a:cubicBezTo>
                    <a:pt x="1435" y="9578"/>
                    <a:pt x="1513" y="9577"/>
                    <a:pt x="1591" y="9573"/>
                  </a:cubicBezTo>
                  <a:cubicBezTo>
                    <a:pt x="3878" y="9469"/>
                    <a:pt x="6166" y="9367"/>
                    <a:pt x="8453" y="9267"/>
                  </a:cubicBezTo>
                  <a:cubicBezTo>
                    <a:pt x="10323" y="9184"/>
                    <a:pt x="12193" y="9166"/>
                    <a:pt x="14054" y="9019"/>
                  </a:cubicBezTo>
                  <a:cubicBezTo>
                    <a:pt x="16801" y="8798"/>
                    <a:pt x="19545" y="8640"/>
                    <a:pt x="22293" y="8640"/>
                  </a:cubicBezTo>
                  <a:cubicBezTo>
                    <a:pt x="23883" y="8640"/>
                    <a:pt x="25473" y="8693"/>
                    <a:pt x="27066" y="8818"/>
                  </a:cubicBezTo>
                  <a:cubicBezTo>
                    <a:pt x="27699" y="8868"/>
                    <a:pt x="28336" y="8887"/>
                    <a:pt x="29055" y="8923"/>
                  </a:cubicBezTo>
                  <a:lnTo>
                    <a:pt x="29055" y="12"/>
                  </a:lnTo>
                  <a:cubicBezTo>
                    <a:pt x="28034" y="5"/>
                    <a:pt x="27013" y="1"/>
                    <a:pt x="25991"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53;p26">
              <a:extLst>
                <a:ext uri="{FF2B5EF4-FFF2-40B4-BE49-F238E27FC236}">
                  <a16:creationId xmlns:a16="http://schemas.microsoft.com/office/drawing/2014/main" id="{9B2EFC63-15A4-463F-82AD-BE29B4CD02FF}"/>
                </a:ext>
              </a:extLst>
            </p:cNvPr>
            <p:cNvSpPr/>
            <p:nvPr/>
          </p:nvSpPr>
          <p:spPr>
            <a:xfrm>
              <a:off x="3636750" y="912200"/>
              <a:ext cx="293000" cy="176475"/>
            </a:xfrm>
            <a:custGeom>
              <a:avLst/>
              <a:gdLst/>
              <a:ahLst/>
              <a:cxnLst/>
              <a:rect l="l" t="t" r="r" b="b"/>
              <a:pathLst>
                <a:path w="11720" h="7059" extrusionOk="0">
                  <a:moveTo>
                    <a:pt x="1530" y="0"/>
                  </a:moveTo>
                  <a:cubicBezTo>
                    <a:pt x="1494" y="1081"/>
                    <a:pt x="554" y="1567"/>
                    <a:pt x="0" y="2301"/>
                  </a:cubicBezTo>
                  <a:lnTo>
                    <a:pt x="2182" y="2301"/>
                  </a:lnTo>
                  <a:cubicBezTo>
                    <a:pt x="2913" y="2301"/>
                    <a:pt x="3646" y="2283"/>
                    <a:pt x="4378" y="2283"/>
                  </a:cubicBezTo>
                  <a:cubicBezTo>
                    <a:pt x="4872" y="2283"/>
                    <a:pt x="5365" y="2291"/>
                    <a:pt x="5857" y="2319"/>
                  </a:cubicBezTo>
                  <a:cubicBezTo>
                    <a:pt x="6715" y="2365"/>
                    <a:pt x="6990" y="2745"/>
                    <a:pt x="6990" y="3621"/>
                  </a:cubicBezTo>
                  <a:cubicBezTo>
                    <a:pt x="6990" y="4409"/>
                    <a:pt x="6926" y="5198"/>
                    <a:pt x="6953" y="5981"/>
                  </a:cubicBezTo>
                  <a:cubicBezTo>
                    <a:pt x="6962" y="6224"/>
                    <a:pt x="7136" y="6572"/>
                    <a:pt x="7334" y="6673"/>
                  </a:cubicBezTo>
                  <a:cubicBezTo>
                    <a:pt x="7727" y="6875"/>
                    <a:pt x="8195" y="6935"/>
                    <a:pt x="8636" y="7058"/>
                  </a:cubicBezTo>
                  <a:cubicBezTo>
                    <a:pt x="8901" y="6627"/>
                    <a:pt x="9130" y="6206"/>
                    <a:pt x="9410" y="5825"/>
                  </a:cubicBezTo>
                  <a:cubicBezTo>
                    <a:pt x="9566" y="5615"/>
                    <a:pt x="9786" y="5417"/>
                    <a:pt x="10024" y="5308"/>
                  </a:cubicBezTo>
                  <a:cubicBezTo>
                    <a:pt x="10050" y="5295"/>
                    <a:pt x="10080" y="5290"/>
                    <a:pt x="10113" y="5290"/>
                  </a:cubicBezTo>
                  <a:cubicBezTo>
                    <a:pt x="10211" y="5290"/>
                    <a:pt x="10332" y="5338"/>
                    <a:pt x="10445" y="5376"/>
                  </a:cubicBezTo>
                  <a:lnTo>
                    <a:pt x="10950" y="5376"/>
                  </a:lnTo>
                  <a:cubicBezTo>
                    <a:pt x="11299" y="5261"/>
                    <a:pt x="11486" y="5202"/>
                    <a:pt x="11720" y="5129"/>
                  </a:cubicBezTo>
                  <a:cubicBezTo>
                    <a:pt x="11583" y="4876"/>
                    <a:pt x="11436" y="4665"/>
                    <a:pt x="11335" y="4432"/>
                  </a:cubicBezTo>
                  <a:cubicBezTo>
                    <a:pt x="10702" y="2952"/>
                    <a:pt x="9442" y="2076"/>
                    <a:pt x="8049" y="1618"/>
                  </a:cubicBezTo>
                  <a:cubicBezTo>
                    <a:pt x="5931" y="921"/>
                    <a:pt x="3713" y="527"/>
                    <a:pt x="1530"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54;p26">
              <a:extLst>
                <a:ext uri="{FF2B5EF4-FFF2-40B4-BE49-F238E27FC236}">
                  <a16:creationId xmlns:a16="http://schemas.microsoft.com/office/drawing/2014/main" id="{D7BBDE7A-C07E-415F-9633-8DE4ACDFA073}"/>
                </a:ext>
              </a:extLst>
            </p:cNvPr>
            <p:cNvSpPr/>
            <p:nvPr/>
          </p:nvSpPr>
          <p:spPr>
            <a:xfrm>
              <a:off x="3201200" y="2261600"/>
              <a:ext cx="685600" cy="76325"/>
            </a:xfrm>
            <a:custGeom>
              <a:avLst/>
              <a:gdLst/>
              <a:ahLst/>
              <a:cxnLst/>
              <a:rect l="l" t="t" r="r" b="b"/>
              <a:pathLst>
                <a:path w="27424" h="3053" extrusionOk="0">
                  <a:moveTo>
                    <a:pt x="26873" y="1"/>
                  </a:moveTo>
                  <a:cubicBezTo>
                    <a:pt x="26708" y="1"/>
                    <a:pt x="26524" y="53"/>
                    <a:pt x="26366" y="90"/>
                  </a:cubicBezTo>
                  <a:cubicBezTo>
                    <a:pt x="26067" y="160"/>
                    <a:pt x="25779" y="292"/>
                    <a:pt x="25495" y="416"/>
                  </a:cubicBezTo>
                  <a:cubicBezTo>
                    <a:pt x="25022" y="613"/>
                    <a:pt x="24555" y="823"/>
                    <a:pt x="24082" y="1030"/>
                  </a:cubicBezTo>
                  <a:cubicBezTo>
                    <a:pt x="23828" y="1144"/>
                    <a:pt x="23570" y="1202"/>
                    <a:pt x="23320" y="1202"/>
                  </a:cubicBezTo>
                  <a:cubicBezTo>
                    <a:pt x="22976" y="1202"/>
                    <a:pt x="22646" y="1092"/>
                    <a:pt x="22359" y="869"/>
                  </a:cubicBezTo>
                  <a:cubicBezTo>
                    <a:pt x="21802" y="430"/>
                    <a:pt x="21244" y="212"/>
                    <a:pt x="20662" y="212"/>
                  </a:cubicBezTo>
                  <a:cubicBezTo>
                    <a:pt x="20238" y="212"/>
                    <a:pt x="19801" y="328"/>
                    <a:pt x="19343" y="558"/>
                  </a:cubicBezTo>
                  <a:cubicBezTo>
                    <a:pt x="18857" y="801"/>
                    <a:pt x="18374" y="913"/>
                    <a:pt x="17884" y="913"/>
                  </a:cubicBezTo>
                  <a:cubicBezTo>
                    <a:pt x="17376" y="913"/>
                    <a:pt x="16861" y="793"/>
                    <a:pt x="16327" y="576"/>
                  </a:cubicBezTo>
                  <a:cubicBezTo>
                    <a:pt x="15951" y="421"/>
                    <a:pt x="15511" y="359"/>
                    <a:pt x="15073" y="359"/>
                  </a:cubicBezTo>
                  <a:cubicBezTo>
                    <a:pt x="14828" y="359"/>
                    <a:pt x="14583" y="379"/>
                    <a:pt x="14351" y="412"/>
                  </a:cubicBezTo>
                  <a:cubicBezTo>
                    <a:pt x="13508" y="531"/>
                    <a:pt x="12683" y="815"/>
                    <a:pt x="11871" y="1100"/>
                  </a:cubicBezTo>
                  <a:cubicBezTo>
                    <a:pt x="11112" y="1367"/>
                    <a:pt x="10342" y="1549"/>
                    <a:pt x="9569" y="1549"/>
                  </a:cubicBezTo>
                  <a:cubicBezTo>
                    <a:pt x="9151" y="1549"/>
                    <a:pt x="8733" y="1496"/>
                    <a:pt x="8314" y="1374"/>
                  </a:cubicBezTo>
                  <a:cubicBezTo>
                    <a:pt x="7750" y="1210"/>
                    <a:pt x="7201" y="1124"/>
                    <a:pt x="6665" y="1124"/>
                  </a:cubicBezTo>
                  <a:cubicBezTo>
                    <a:pt x="5796" y="1124"/>
                    <a:pt x="4960" y="1350"/>
                    <a:pt x="4143" y="1838"/>
                  </a:cubicBezTo>
                  <a:cubicBezTo>
                    <a:pt x="3987" y="1929"/>
                    <a:pt x="3804" y="1979"/>
                    <a:pt x="3630" y="2025"/>
                  </a:cubicBezTo>
                  <a:cubicBezTo>
                    <a:pt x="3261" y="2130"/>
                    <a:pt x="2904" y="2188"/>
                    <a:pt x="2562" y="2188"/>
                  </a:cubicBezTo>
                  <a:cubicBezTo>
                    <a:pt x="1822" y="2188"/>
                    <a:pt x="1151" y="1916"/>
                    <a:pt x="577" y="1251"/>
                  </a:cubicBezTo>
                  <a:cubicBezTo>
                    <a:pt x="477" y="1127"/>
                    <a:pt x="344" y="1035"/>
                    <a:pt x="224" y="930"/>
                  </a:cubicBezTo>
                  <a:cubicBezTo>
                    <a:pt x="146" y="953"/>
                    <a:pt x="73" y="976"/>
                    <a:pt x="1" y="999"/>
                  </a:cubicBezTo>
                  <a:cubicBezTo>
                    <a:pt x="69" y="1273"/>
                    <a:pt x="87" y="1580"/>
                    <a:pt x="230" y="1809"/>
                  </a:cubicBezTo>
                  <a:cubicBezTo>
                    <a:pt x="586" y="2387"/>
                    <a:pt x="1118" y="2763"/>
                    <a:pt x="1793" y="2937"/>
                  </a:cubicBezTo>
                  <a:cubicBezTo>
                    <a:pt x="2106" y="3016"/>
                    <a:pt x="2413" y="3053"/>
                    <a:pt x="2714" y="3053"/>
                  </a:cubicBezTo>
                  <a:cubicBezTo>
                    <a:pt x="3490" y="3053"/>
                    <a:pt x="4227" y="2812"/>
                    <a:pt x="4923" y="2442"/>
                  </a:cubicBezTo>
                  <a:cubicBezTo>
                    <a:pt x="5490" y="2137"/>
                    <a:pt x="6048" y="1986"/>
                    <a:pt x="6631" y="1986"/>
                  </a:cubicBezTo>
                  <a:cubicBezTo>
                    <a:pt x="6966" y="1986"/>
                    <a:pt x="7310" y="2036"/>
                    <a:pt x="7668" y="2135"/>
                  </a:cubicBezTo>
                  <a:cubicBezTo>
                    <a:pt x="8311" y="2315"/>
                    <a:pt x="8952" y="2405"/>
                    <a:pt x="9588" y="2405"/>
                  </a:cubicBezTo>
                  <a:cubicBezTo>
                    <a:pt x="10519" y="2405"/>
                    <a:pt x="11442" y="2213"/>
                    <a:pt x="12349" y="1832"/>
                  </a:cubicBezTo>
                  <a:cubicBezTo>
                    <a:pt x="12770" y="1653"/>
                    <a:pt x="13201" y="1493"/>
                    <a:pt x="13632" y="1338"/>
                  </a:cubicBezTo>
                  <a:cubicBezTo>
                    <a:pt x="14130" y="1163"/>
                    <a:pt x="14649" y="1000"/>
                    <a:pt x="15162" y="1000"/>
                  </a:cubicBezTo>
                  <a:cubicBezTo>
                    <a:pt x="15459" y="1000"/>
                    <a:pt x="15755" y="1055"/>
                    <a:pt x="16043" y="1195"/>
                  </a:cubicBezTo>
                  <a:cubicBezTo>
                    <a:pt x="16636" y="1484"/>
                    <a:pt x="17216" y="1617"/>
                    <a:pt x="17789" y="1617"/>
                  </a:cubicBezTo>
                  <a:cubicBezTo>
                    <a:pt x="18461" y="1617"/>
                    <a:pt x="19122" y="1435"/>
                    <a:pt x="19783" y="1108"/>
                  </a:cubicBezTo>
                  <a:cubicBezTo>
                    <a:pt x="20080" y="961"/>
                    <a:pt x="20356" y="888"/>
                    <a:pt x="20620" y="888"/>
                  </a:cubicBezTo>
                  <a:cubicBezTo>
                    <a:pt x="21024" y="888"/>
                    <a:pt x="21400" y="1059"/>
                    <a:pt x="21786" y="1397"/>
                  </a:cubicBezTo>
                  <a:cubicBezTo>
                    <a:pt x="22262" y="1811"/>
                    <a:pt x="22799" y="2025"/>
                    <a:pt x="23371" y="2025"/>
                  </a:cubicBezTo>
                  <a:cubicBezTo>
                    <a:pt x="23690" y="2025"/>
                    <a:pt x="24020" y="1958"/>
                    <a:pt x="24356" y="1823"/>
                  </a:cubicBezTo>
                  <a:cubicBezTo>
                    <a:pt x="25121" y="1516"/>
                    <a:pt x="25883" y="1205"/>
                    <a:pt x="26644" y="888"/>
                  </a:cubicBezTo>
                  <a:cubicBezTo>
                    <a:pt x="26928" y="774"/>
                    <a:pt x="27423" y="778"/>
                    <a:pt x="27309" y="334"/>
                  </a:cubicBezTo>
                  <a:cubicBezTo>
                    <a:pt x="27239" y="75"/>
                    <a:pt x="27069" y="1"/>
                    <a:pt x="268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55;p26">
              <a:extLst>
                <a:ext uri="{FF2B5EF4-FFF2-40B4-BE49-F238E27FC236}">
                  <a16:creationId xmlns:a16="http://schemas.microsoft.com/office/drawing/2014/main" id="{39A91433-9495-4F78-BE2A-F2B145122F9B}"/>
                </a:ext>
              </a:extLst>
            </p:cNvPr>
            <p:cNvSpPr/>
            <p:nvPr/>
          </p:nvSpPr>
          <p:spPr>
            <a:xfrm>
              <a:off x="3645675" y="2538400"/>
              <a:ext cx="229650" cy="46350"/>
            </a:xfrm>
            <a:custGeom>
              <a:avLst/>
              <a:gdLst/>
              <a:ahLst/>
              <a:cxnLst/>
              <a:rect l="l" t="t" r="r" b="b"/>
              <a:pathLst>
                <a:path w="9186" h="1854" extrusionOk="0">
                  <a:moveTo>
                    <a:pt x="464" y="1"/>
                  </a:moveTo>
                  <a:cubicBezTo>
                    <a:pt x="1" y="601"/>
                    <a:pt x="258" y="1505"/>
                    <a:pt x="1013" y="1627"/>
                  </a:cubicBezTo>
                  <a:cubicBezTo>
                    <a:pt x="1218" y="1661"/>
                    <a:pt x="1433" y="1678"/>
                    <a:pt x="1650" y="1678"/>
                  </a:cubicBezTo>
                  <a:cubicBezTo>
                    <a:pt x="2055" y="1678"/>
                    <a:pt x="2467" y="1619"/>
                    <a:pt x="2837" y="1499"/>
                  </a:cubicBezTo>
                  <a:cubicBezTo>
                    <a:pt x="3240" y="1367"/>
                    <a:pt x="3627" y="1312"/>
                    <a:pt x="4012" y="1312"/>
                  </a:cubicBezTo>
                  <a:cubicBezTo>
                    <a:pt x="4455" y="1312"/>
                    <a:pt x="4896" y="1385"/>
                    <a:pt x="5359" y="1495"/>
                  </a:cubicBezTo>
                  <a:cubicBezTo>
                    <a:pt x="6308" y="1724"/>
                    <a:pt x="7302" y="1789"/>
                    <a:pt x="8283" y="1852"/>
                  </a:cubicBezTo>
                  <a:cubicBezTo>
                    <a:pt x="8295" y="1853"/>
                    <a:pt x="8306" y="1853"/>
                    <a:pt x="8318" y="1853"/>
                  </a:cubicBezTo>
                  <a:cubicBezTo>
                    <a:pt x="8600" y="1853"/>
                    <a:pt x="8895" y="1642"/>
                    <a:pt x="9186" y="1532"/>
                  </a:cubicBezTo>
                  <a:cubicBezTo>
                    <a:pt x="9168" y="1449"/>
                    <a:pt x="9149" y="1362"/>
                    <a:pt x="9135" y="1280"/>
                  </a:cubicBezTo>
                  <a:cubicBezTo>
                    <a:pt x="8893" y="1211"/>
                    <a:pt x="8659" y="1120"/>
                    <a:pt x="8416" y="1082"/>
                  </a:cubicBezTo>
                  <a:cubicBezTo>
                    <a:pt x="7600" y="954"/>
                    <a:pt x="6756" y="940"/>
                    <a:pt x="5977" y="711"/>
                  </a:cubicBezTo>
                  <a:cubicBezTo>
                    <a:pt x="5324" y="522"/>
                    <a:pt x="4690" y="403"/>
                    <a:pt x="4054" y="403"/>
                  </a:cubicBezTo>
                  <a:cubicBezTo>
                    <a:pt x="3487" y="403"/>
                    <a:pt x="2917" y="497"/>
                    <a:pt x="2329" y="720"/>
                  </a:cubicBezTo>
                  <a:cubicBezTo>
                    <a:pt x="1996" y="849"/>
                    <a:pt x="1755" y="917"/>
                    <a:pt x="1560" y="917"/>
                  </a:cubicBezTo>
                  <a:cubicBezTo>
                    <a:pt x="1178" y="917"/>
                    <a:pt x="973" y="655"/>
                    <a:pt x="597" y="69"/>
                  </a:cubicBezTo>
                  <a:cubicBezTo>
                    <a:pt x="569" y="33"/>
                    <a:pt x="504" y="20"/>
                    <a:pt x="46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56;p26">
              <a:extLst>
                <a:ext uri="{FF2B5EF4-FFF2-40B4-BE49-F238E27FC236}">
                  <a16:creationId xmlns:a16="http://schemas.microsoft.com/office/drawing/2014/main" id="{BD3DA5E7-6878-4528-8DC6-F8D7B485CFA1}"/>
                </a:ext>
              </a:extLst>
            </p:cNvPr>
            <p:cNvSpPr/>
            <p:nvPr/>
          </p:nvSpPr>
          <p:spPr>
            <a:xfrm>
              <a:off x="3206725" y="2398400"/>
              <a:ext cx="628300" cy="61500"/>
            </a:xfrm>
            <a:custGeom>
              <a:avLst/>
              <a:gdLst/>
              <a:ahLst/>
              <a:cxnLst/>
              <a:rect l="l" t="t" r="r" b="b"/>
              <a:pathLst>
                <a:path w="25132" h="2460" extrusionOk="0">
                  <a:moveTo>
                    <a:pt x="6688" y="1"/>
                  </a:moveTo>
                  <a:cubicBezTo>
                    <a:pt x="6287" y="1"/>
                    <a:pt x="5875" y="131"/>
                    <a:pt x="5482" y="334"/>
                  </a:cubicBezTo>
                  <a:cubicBezTo>
                    <a:pt x="5142" y="508"/>
                    <a:pt x="4813" y="711"/>
                    <a:pt x="4473" y="889"/>
                  </a:cubicBezTo>
                  <a:cubicBezTo>
                    <a:pt x="3749" y="1274"/>
                    <a:pt x="3197" y="1472"/>
                    <a:pt x="2683" y="1472"/>
                  </a:cubicBezTo>
                  <a:cubicBezTo>
                    <a:pt x="2046" y="1472"/>
                    <a:pt x="1468" y="1166"/>
                    <a:pt x="696" y="531"/>
                  </a:cubicBezTo>
                  <a:cubicBezTo>
                    <a:pt x="650" y="500"/>
                    <a:pt x="619" y="440"/>
                    <a:pt x="568" y="431"/>
                  </a:cubicBezTo>
                  <a:cubicBezTo>
                    <a:pt x="421" y="399"/>
                    <a:pt x="270" y="380"/>
                    <a:pt x="118" y="357"/>
                  </a:cubicBezTo>
                  <a:cubicBezTo>
                    <a:pt x="101" y="527"/>
                    <a:pt x="0" y="747"/>
                    <a:pt x="73" y="853"/>
                  </a:cubicBezTo>
                  <a:cubicBezTo>
                    <a:pt x="637" y="1677"/>
                    <a:pt x="1377" y="2460"/>
                    <a:pt x="2391" y="2460"/>
                  </a:cubicBezTo>
                  <a:cubicBezTo>
                    <a:pt x="2588" y="2460"/>
                    <a:pt x="2796" y="2430"/>
                    <a:pt x="3015" y="2365"/>
                  </a:cubicBezTo>
                  <a:cubicBezTo>
                    <a:pt x="3955" y="2086"/>
                    <a:pt x="4868" y="1696"/>
                    <a:pt x="5747" y="1270"/>
                  </a:cubicBezTo>
                  <a:cubicBezTo>
                    <a:pt x="6067" y="1117"/>
                    <a:pt x="6369" y="1022"/>
                    <a:pt x="6663" y="1022"/>
                  </a:cubicBezTo>
                  <a:cubicBezTo>
                    <a:pt x="6943" y="1022"/>
                    <a:pt x="7217" y="1107"/>
                    <a:pt x="7493" y="1310"/>
                  </a:cubicBezTo>
                  <a:cubicBezTo>
                    <a:pt x="8398" y="1976"/>
                    <a:pt x="9368" y="2261"/>
                    <a:pt x="10398" y="2261"/>
                  </a:cubicBezTo>
                  <a:cubicBezTo>
                    <a:pt x="10829" y="2261"/>
                    <a:pt x="11272" y="2211"/>
                    <a:pt x="11724" y="2117"/>
                  </a:cubicBezTo>
                  <a:cubicBezTo>
                    <a:pt x="12256" y="2007"/>
                    <a:pt x="12788" y="1942"/>
                    <a:pt x="13324" y="1942"/>
                  </a:cubicBezTo>
                  <a:cubicBezTo>
                    <a:pt x="13766" y="1942"/>
                    <a:pt x="14211" y="1986"/>
                    <a:pt x="14662" y="2086"/>
                  </a:cubicBezTo>
                  <a:cubicBezTo>
                    <a:pt x="15624" y="2293"/>
                    <a:pt x="16621" y="2433"/>
                    <a:pt x="17602" y="2433"/>
                  </a:cubicBezTo>
                  <a:cubicBezTo>
                    <a:pt x="17617" y="2433"/>
                    <a:pt x="17632" y="2433"/>
                    <a:pt x="17647" y="2433"/>
                  </a:cubicBezTo>
                  <a:cubicBezTo>
                    <a:pt x="19071" y="2433"/>
                    <a:pt x="20502" y="2305"/>
                    <a:pt x="21918" y="2168"/>
                  </a:cubicBezTo>
                  <a:cubicBezTo>
                    <a:pt x="23055" y="2058"/>
                    <a:pt x="24122" y="1682"/>
                    <a:pt x="25131" y="1150"/>
                  </a:cubicBezTo>
                  <a:cubicBezTo>
                    <a:pt x="25131" y="1072"/>
                    <a:pt x="25127" y="994"/>
                    <a:pt x="25127" y="921"/>
                  </a:cubicBezTo>
                  <a:cubicBezTo>
                    <a:pt x="24858" y="921"/>
                    <a:pt x="24589" y="904"/>
                    <a:pt x="24322" y="904"/>
                  </a:cubicBezTo>
                  <a:cubicBezTo>
                    <a:pt x="24174" y="904"/>
                    <a:pt x="24027" y="909"/>
                    <a:pt x="23880" y="925"/>
                  </a:cubicBezTo>
                  <a:cubicBezTo>
                    <a:pt x="22647" y="1063"/>
                    <a:pt x="21419" y="1288"/>
                    <a:pt x="20186" y="1379"/>
                  </a:cubicBezTo>
                  <a:cubicBezTo>
                    <a:pt x="19352" y="1438"/>
                    <a:pt x="18518" y="1493"/>
                    <a:pt x="17685" y="1493"/>
                  </a:cubicBezTo>
                  <a:cubicBezTo>
                    <a:pt x="16568" y="1493"/>
                    <a:pt x="15454" y="1395"/>
                    <a:pt x="14346" y="1077"/>
                  </a:cubicBezTo>
                  <a:cubicBezTo>
                    <a:pt x="14041" y="990"/>
                    <a:pt x="13710" y="953"/>
                    <a:pt x="13376" y="953"/>
                  </a:cubicBezTo>
                  <a:cubicBezTo>
                    <a:pt x="13042" y="953"/>
                    <a:pt x="12705" y="990"/>
                    <a:pt x="12389" y="1049"/>
                  </a:cubicBezTo>
                  <a:cubicBezTo>
                    <a:pt x="11761" y="1172"/>
                    <a:pt x="11146" y="1257"/>
                    <a:pt x="10546" y="1257"/>
                  </a:cubicBezTo>
                  <a:cubicBezTo>
                    <a:pt x="9550" y="1257"/>
                    <a:pt x="8592" y="1022"/>
                    <a:pt x="7677" y="330"/>
                  </a:cubicBezTo>
                  <a:cubicBezTo>
                    <a:pt x="7371" y="98"/>
                    <a:pt x="7034" y="1"/>
                    <a:pt x="66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57;p26">
              <a:extLst>
                <a:ext uri="{FF2B5EF4-FFF2-40B4-BE49-F238E27FC236}">
                  <a16:creationId xmlns:a16="http://schemas.microsoft.com/office/drawing/2014/main" id="{D58C09FA-FEFE-4EA1-A184-8F981ED796ED}"/>
                </a:ext>
              </a:extLst>
            </p:cNvPr>
            <p:cNvSpPr/>
            <p:nvPr/>
          </p:nvSpPr>
          <p:spPr>
            <a:xfrm>
              <a:off x="3358950" y="990125"/>
              <a:ext cx="433175" cy="746750"/>
            </a:xfrm>
            <a:custGeom>
              <a:avLst/>
              <a:gdLst/>
              <a:ahLst/>
              <a:cxnLst/>
              <a:rect l="l" t="t" r="r" b="b"/>
              <a:pathLst>
                <a:path w="17327" h="29870" extrusionOk="0">
                  <a:moveTo>
                    <a:pt x="2330" y="6059"/>
                  </a:moveTo>
                  <a:cubicBezTo>
                    <a:pt x="2454" y="6156"/>
                    <a:pt x="2624" y="6225"/>
                    <a:pt x="2683" y="6347"/>
                  </a:cubicBezTo>
                  <a:cubicBezTo>
                    <a:pt x="2780" y="6536"/>
                    <a:pt x="2835" y="6765"/>
                    <a:pt x="2848" y="6976"/>
                  </a:cubicBezTo>
                  <a:cubicBezTo>
                    <a:pt x="2921" y="8236"/>
                    <a:pt x="2999" y="9496"/>
                    <a:pt x="3018" y="10758"/>
                  </a:cubicBezTo>
                  <a:cubicBezTo>
                    <a:pt x="3022" y="11097"/>
                    <a:pt x="2802" y="11440"/>
                    <a:pt x="2688" y="11779"/>
                  </a:cubicBezTo>
                  <a:lnTo>
                    <a:pt x="2483" y="11753"/>
                  </a:lnTo>
                  <a:cubicBezTo>
                    <a:pt x="2418" y="11518"/>
                    <a:pt x="2308" y="11289"/>
                    <a:pt x="2294" y="11051"/>
                  </a:cubicBezTo>
                  <a:cubicBezTo>
                    <a:pt x="2227" y="9515"/>
                    <a:pt x="2170" y="7980"/>
                    <a:pt x="2125" y="6444"/>
                  </a:cubicBezTo>
                  <a:cubicBezTo>
                    <a:pt x="2125" y="6316"/>
                    <a:pt x="2262" y="6187"/>
                    <a:pt x="2330" y="6059"/>
                  </a:cubicBezTo>
                  <a:close/>
                  <a:moveTo>
                    <a:pt x="4901" y="9698"/>
                  </a:moveTo>
                  <a:cubicBezTo>
                    <a:pt x="5052" y="9804"/>
                    <a:pt x="5282" y="9882"/>
                    <a:pt x="5346" y="10028"/>
                  </a:cubicBezTo>
                  <a:cubicBezTo>
                    <a:pt x="5484" y="10340"/>
                    <a:pt x="5625" y="10693"/>
                    <a:pt x="5607" y="11023"/>
                  </a:cubicBezTo>
                  <a:cubicBezTo>
                    <a:pt x="5561" y="12017"/>
                    <a:pt x="5452" y="13012"/>
                    <a:pt x="5332" y="14002"/>
                  </a:cubicBezTo>
                  <a:cubicBezTo>
                    <a:pt x="5318" y="14126"/>
                    <a:pt x="5102" y="14227"/>
                    <a:pt x="4979" y="14337"/>
                  </a:cubicBezTo>
                  <a:cubicBezTo>
                    <a:pt x="4920" y="14200"/>
                    <a:pt x="4805" y="14062"/>
                    <a:pt x="4800" y="13920"/>
                  </a:cubicBezTo>
                  <a:cubicBezTo>
                    <a:pt x="4777" y="13388"/>
                    <a:pt x="4791" y="12861"/>
                    <a:pt x="4791" y="12329"/>
                  </a:cubicBezTo>
                  <a:lnTo>
                    <a:pt x="4819" y="12329"/>
                  </a:lnTo>
                  <a:cubicBezTo>
                    <a:pt x="4773" y="11615"/>
                    <a:pt x="4714" y="10904"/>
                    <a:pt x="4691" y="10190"/>
                  </a:cubicBezTo>
                  <a:cubicBezTo>
                    <a:pt x="4686" y="10028"/>
                    <a:pt x="4828" y="9863"/>
                    <a:pt x="4901" y="9698"/>
                  </a:cubicBezTo>
                  <a:close/>
                  <a:moveTo>
                    <a:pt x="2890" y="13741"/>
                  </a:moveTo>
                  <a:cubicBezTo>
                    <a:pt x="3045" y="13901"/>
                    <a:pt x="3279" y="14035"/>
                    <a:pt x="3334" y="14223"/>
                  </a:cubicBezTo>
                  <a:cubicBezTo>
                    <a:pt x="3435" y="14570"/>
                    <a:pt x="3445" y="14946"/>
                    <a:pt x="3468" y="15308"/>
                  </a:cubicBezTo>
                  <a:cubicBezTo>
                    <a:pt x="3513" y="15968"/>
                    <a:pt x="3536" y="16625"/>
                    <a:pt x="3563" y="17284"/>
                  </a:cubicBezTo>
                  <a:cubicBezTo>
                    <a:pt x="3577" y="17284"/>
                    <a:pt x="3590" y="17285"/>
                    <a:pt x="3605" y="17289"/>
                  </a:cubicBezTo>
                  <a:cubicBezTo>
                    <a:pt x="3559" y="17632"/>
                    <a:pt x="3536" y="17980"/>
                    <a:pt x="3453" y="18316"/>
                  </a:cubicBezTo>
                  <a:cubicBezTo>
                    <a:pt x="3422" y="18449"/>
                    <a:pt x="3261" y="18550"/>
                    <a:pt x="3155" y="18664"/>
                  </a:cubicBezTo>
                  <a:cubicBezTo>
                    <a:pt x="3045" y="18554"/>
                    <a:pt x="2871" y="18457"/>
                    <a:pt x="2843" y="18329"/>
                  </a:cubicBezTo>
                  <a:cubicBezTo>
                    <a:pt x="2743" y="17848"/>
                    <a:pt x="2652" y="17357"/>
                    <a:pt x="2629" y="16867"/>
                  </a:cubicBezTo>
                  <a:cubicBezTo>
                    <a:pt x="2582" y="16010"/>
                    <a:pt x="2574" y="15148"/>
                    <a:pt x="2591" y="14286"/>
                  </a:cubicBezTo>
                  <a:cubicBezTo>
                    <a:pt x="2597" y="14103"/>
                    <a:pt x="2784" y="13924"/>
                    <a:pt x="2890" y="13741"/>
                  </a:cubicBezTo>
                  <a:close/>
                  <a:moveTo>
                    <a:pt x="16666" y="0"/>
                  </a:moveTo>
                  <a:cubicBezTo>
                    <a:pt x="16593" y="0"/>
                    <a:pt x="16511" y="2"/>
                    <a:pt x="16419" y="5"/>
                  </a:cubicBezTo>
                  <a:cubicBezTo>
                    <a:pt x="14164" y="64"/>
                    <a:pt x="11913" y="143"/>
                    <a:pt x="9662" y="225"/>
                  </a:cubicBezTo>
                  <a:cubicBezTo>
                    <a:pt x="6715" y="339"/>
                    <a:pt x="3878" y="1067"/>
                    <a:pt x="1041" y="1815"/>
                  </a:cubicBezTo>
                  <a:cubicBezTo>
                    <a:pt x="505" y="1953"/>
                    <a:pt x="280" y="2268"/>
                    <a:pt x="276" y="2846"/>
                  </a:cubicBezTo>
                  <a:cubicBezTo>
                    <a:pt x="262" y="4437"/>
                    <a:pt x="189" y="6032"/>
                    <a:pt x="152" y="7626"/>
                  </a:cubicBezTo>
                  <a:cubicBezTo>
                    <a:pt x="1" y="13985"/>
                    <a:pt x="299" y="20296"/>
                    <a:pt x="2049" y="26461"/>
                  </a:cubicBezTo>
                  <a:cubicBezTo>
                    <a:pt x="2352" y="27528"/>
                    <a:pt x="2668" y="28592"/>
                    <a:pt x="2981" y="29655"/>
                  </a:cubicBezTo>
                  <a:cubicBezTo>
                    <a:pt x="3902" y="28046"/>
                    <a:pt x="4695" y="26442"/>
                    <a:pt x="5482" y="24838"/>
                  </a:cubicBezTo>
                  <a:cubicBezTo>
                    <a:pt x="5707" y="24379"/>
                    <a:pt x="5905" y="23902"/>
                    <a:pt x="6147" y="23453"/>
                  </a:cubicBezTo>
                  <a:cubicBezTo>
                    <a:pt x="6327" y="23120"/>
                    <a:pt x="6506" y="22949"/>
                    <a:pt x="6702" y="22949"/>
                  </a:cubicBezTo>
                  <a:cubicBezTo>
                    <a:pt x="6864" y="22949"/>
                    <a:pt x="7038" y="23067"/>
                    <a:pt x="7234" y="23311"/>
                  </a:cubicBezTo>
                  <a:cubicBezTo>
                    <a:pt x="8063" y="24333"/>
                    <a:pt x="8783" y="25442"/>
                    <a:pt x="9622" y="26451"/>
                  </a:cubicBezTo>
                  <a:cubicBezTo>
                    <a:pt x="10607" y="27629"/>
                    <a:pt x="11671" y="28733"/>
                    <a:pt x="12702" y="29870"/>
                  </a:cubicBezTo>
                  <a:cubicBezTo>
                    <a:pt x="12757" y="29842"/>
                    <a:pt x="12807" y="29815"/>
                    <a:pt x="12862" y="29788"/>
                  </a:cubicBezTo>
                  <a:cubicBezTo>
                    <a:pt x="12872" y="29650"/>
                    <a:pt x="12908" y="29508"/>
                    <a:pt x="12895" y="29371"/>
                  </a:cubicBezTo>
                  <a:cubicBezTo>
                    <a:pt x="12831" y="28454"/>
                    <a:pt x="12753" y="27541"/>
                    <a:pt x="12688" y="26630"/>
                  </a:cubicBezTo>
                  <a:cubicBezTo>
                    <a:pt x="12446" y="22995"/>
                    <a:pt x="12125" y="19364"/>
                    <a:pt x="11983" y="15725"/>
                  </a:cubicBezTo>
                  <a:cubicBezTo>
                    <a:pt x="11864" y="12637"/>
                    <a:pt x="12272" y="9579"/>
                    <a:pt x="13179" y="6613"/>
                  </a:cubicBezTo>
                  <a:cubicBezTo>
                    <a:pt x="13692" y="4936"/>
                    <a:pt x="14619" y="3570"/>
                    <a:pt x="16479" y="3129"/>
                  </a:cubicBezTo>
                  <a:cubicBezTo>
                    <a:pt x="16718" y="3075"/>
                    <a:pt x="16969" y="3066"/>
                    <a:pt x="17314" y="3024"/>
                  </a:cubicBezTo>
                  <a:cubicBezTo>
                    <a:pt x="17314" y="2283"/>
                    <a:pt x="17327" y="1572"/>
                    <a:pt x="17309" y="857"/>
                  </a:cubicBezTo>
                  <a:cubicBezTo>
                    <a:pt x="17289" y="115"/>
                    <a:pt x="17257" y="0"/>
                    <a:pt x="16666"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658;p26">
              <a:extLst>
                <a:ext uri="{FF2B5EF4-FFF2-40B4-BE49-F238E27FC236}">
                  <a16:creationId xmlns:a16="http://schemas.microsoft.com/office/drawing/2014/main" id="{1EDC48B3-060E-48BD-BCF4-6ACF0A23CC4C}"/>
                </a:ext>
              </a:extLst>
            </p:cNvPr>
            <p:cNvSpPr/>
            <p:nvPr/>
          </p:nvSpPr>
          <p:spPr>
            <a:xfrm>
              <a:off x="3671450" y="625025"/>
              <a:ext cx="65450" cy="73600"/>
            </a:xfrm>
            <a:custGeom>
              <a:avLst/>
              <a:gdLst/>
              <a:ahLst/>
              <a:cxnLst/>
              <a:rect l="l" t="t" r="r" b="b"/>
              <a:pathLst>
                <a:path w="2618" h="2944" extrusionOk="0">
                  <a:moveTo>
                    <a:pt x="1108" y="0"/>
                  </a:moveTo>
                  <a:cubicBezTo>
                    <a:pt x="1105" y="0"/>
                    <a:pt x="1103" y="0"/>
                    <a:pt x="1101" y="0"/>
                  </a:cubicBezTo>
                  <a:cubicBezTo>
                    <a:pt x="491" y="4"/>
                    <a:pt x="1" y="568"/>
                    <a:pt x="5" y="1266"/>
                  </a:cubicBezTo>
                  <a:cubicBezTo>
                    <a:pt x="5" y="2251"/>
                    <a:pt x="523" y="2929"/>
                    <a:pt x="1280" y="2943"/>
                  </a:cubicBezTo>
                  <a:cubicBezTo>
                    <a:pt x="1289" y="2943"/>
                    <a:pt x="1298" y="2943"/>
                    <a:pt x="1307" y="2943"/>
                  </a:cubicBezTo>
                  <a:cubicBezTo>
                    <a:pt x="2036" y="2943"/>
                    <a:pt x="2595" y="2412"/>
                    <a:pt x="2605" y="1706"/>
                  </a:cubicBezTo>
                  <a:cubicBezTo>
                    <a:pt x="2618" y="800"/>
                    <a:pt x="1911" y="0"/>
                    <a:pt x="1108"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59;p26">
              <a:extLst>
                <a:ext uri="{FF2B5EF4-FFF2-40B4-BE49-F238E27FC236}">
                  <a16:creationId xmlns:a16="http://schemas.microsoft.com/office/drawing/2014/main" id="{79FB797C-8084-4659-9851-D032015BEDCA}"/>
                </a:ext>
              </a:extLst>
            </p:cNvPr>
            <p:cNvSpPr/>
            <p:nvPr/>
          </p:nvSpPr>
          <p:spPr>
            <a:xfrm>
              <a:off x="3627025" y="493600"/>
              <a:ext cx="64050" cy="78675"/>
            </a:xfrm>
            <a:custGeom>
              <a:avLst/>
              <a:gdLst/>
              <a:ahLst/>
              <a:cxnLst/>
              <a:rect l="l" t="t" r="r" b="b"/>
              <a:pathLst>
                <a:path w="2562" h="3147" extrusionOk="0">
                  <a:moveTo>
                    <a:pt x="1360" y="0"/>
                  </a:moveTo>
                  <a:cubicBezTo>
                    <a:pt x="1214" y="0"/>
                    <a:pt x="1064" y="63"/>
                    <a:pt x="934" y="205"/>
                  </a:cubicBezTo>
                  <a:cubicBezTo>
                    <a:pt x="329" y="874"/>
                    <a:pt x="0" y="1768"/>
                    <a:pt x="669" y="2689"/>
                  </a:cubicBezTo>
                  <a:cubicBezTo>
                    <a:pt x="890" y="2996"/>
                    <a:pt x="1176" y="3146"/>
                    <a:pt x="1455" y="3146"/>
                  </a:cubicBezTo>
                  <a:cubicBezTo>
                    <a:pt x="1778" y="3146"/>
                    <a:pt x="2091" y="2946"/>
                    <a:pt x="2282" y="2552"/>
                  </a:cubicBezTo>
                  <a:cubicBezTo>
                    <a:pt x="2392" y="2329"/>
                    <a:pt x="2415" y="2066"/>
                    <a:pt x="2479" y="1824"/>
                  </a:cubicBezTo>
                  <a:lnTo>
                    <a:pt x="2561" y="1755"/>
                  </a:lnTo>
                  <a:cubicBezTo>
                    <a:pt x="2342" y="1275"/>
                    <a:pt x="2173" y="756"/>
                    <a:pt x="1883" y="310"/>
                  </a:cubicBezTo>
                  <a:cubicBezTo>
                    <a:pt x="1759" y="119"/>
                    <a:pt x="1563" y="0"/>
                    <a:pt x="136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60;p26">
              <a:extLst>
                <a:ext uri="{FF2B5EF4-FFF2-40B4-BE49-F238E27FC236}">
                  <a16:creationId xmlns:a16="http://schemas.microsoft.com/office/drawing/2014/main" id="{59561958-B1AB-4DA6-B220-D659860C4540}"/>
                </a:ext>
              </a:extLst>
            </p:cNvPr>
            <p:cNvSpPr/>
            <p:nvPr/>
          </p:nvSpPr>
          <p:spPr>
            <a:xfrm>
              <a:off x="3496925" y="679475"/>
              <a:ext cx="100850" cy="57625"/>
            </a:xfrm>
            <a:custGeom>
              <a:avLst/>
              <a:gdLst/>
              <a:ahLst/>
              <a:cxnLst/>
              <a:rect l="l" t="t" r="r" b="b"/>
              <a:pathLst>
                <a:path w="4034" h="2305" extrusionOk="0">
                  <a:moveTo>
                    <a:pt x="3636" y="0"/>
                  </a:moveTo>
                  <a:cubicBezTo>
                    <a:pt x="3636" y="0"/>
                    <a:pt x="3636" y="0"/>
                    <a:pt x="3636" y="0"/>
                  </a:cubicBezTo>
                  <a:cubicBezTo>
                    <a:pt x="3467" y="4"/>
                    <a:pt x="3237" y="91"/>
                    <a:pt x="3145" y="220"/>
                  </a:cubicBezTo>
                  <a:cubicBezTo>
                    <a:pt x="2985" y="439"/>
                    <a:pt x="2907" y="710"/>
                    <a:pt x="2815" y="971"/>
                  </a:cubicBezTo>
                  <a:cubicBezTo>
                    <a:pt x="2707" y="1292"/>
                    <a:pt x="2489" y="1483"/>
                    <a:pt x="2213" y="1483"/>
                  </a:cubicBezTo>
                  <a:cubicBezTo>
                    <a:pt x="2151" y="1483"/>
                    <a:pt x="2085" y="1473"/>
                    <a:pt x="2018" y="1453"/>
                  </a:cubicBezTo>
                  <a:cubicBezTo>
                    <a:pt x="1660" y="1337"/>
                    <a:pt x="1326" y="1108"/>
                    <a:pt x="1019" y="884"/>
                  </a:cubicBezTo>
                  <a:cubicBezTo>
                    <a:pt x="835" y="746"/>
                    <a:pt x="743" y="490"/>
                    <a:pt x="564" y="343"/>
                  </a:cubicBezTo>
                  <a:cubicBezTo>
                    <a:pt x="496" y="284"/>
                    <a:pt x="380" y="254"/>
                    <a:pt x="273" y="254"/>
                  </a:cubicBezTo>
                  <a:cubicBezTo>
                    <a:pt x="223" y="254"/>
                    <a:pt x="174" y="261"/>
                    <a:pt x="135" y="275"/>
                  </a:cubicBezTo>
                  <a:cubicBezTo>
                    <a:pt x="65" y="298"/>
                    <a:pt x="1" y="550"/>
                    <a:pt x="47" y="651"/>
                  </a:cubicBezTo>
                  <a:cubicBezTo>
                    <a:pt x="462" y="1593"/>
                    <a:pt x="970" y="2305"/>
                    <a:pt x="2100" y="2305"/>
                  </a:cubicBezTo>
                  <a:cubicBezTo>
                    <a:pt x="2107" y="2305"/>
                    <a:pt x="2115" y="2305"/>
                    <a:pt x="2123" y="2305"/>
                  </a:cubicBezTo>
                  <a:cubicBezTo>
                    <a:pt x="2125" y="2305"/>
                    <a:pt x="2127" y="2305"/>
                    <a:pt x="2129" y="2305"/>
                  </a:cubicBezTo>
                  <a:cubicBezTo>
                    <a:pt x="3071" y="2305"/>
                    <a:pt x="4033" y="1263"/>
                    <a:pt x="3911" y="338"/>
                  </a:cubicBezTo>
                  <a:cubicBezTo>
                    <a:pt x="3892" y="211"/>
                    <a:pt x="3733" y="0"/>
                    <a:pt x="36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661;p26">
              <a:extLst>
                <a:ext uri="{FF2B5EF4-FFF2-40B4-BE49-F238E27FC236}">
                  <a16:creationId xmlns:a16="http://schemas.microsoft.com/office/drawing/2014/main" id="{FD62040E-2B68-4FAA-9327-6E2AF997C1CB}"/>
                </a:ext>
              </a:extLst>
            </p:cNvPr>
            <p:cNvSpPr/>
            <p:nvPr/>
          </p:nvSpPr>
          <p:spPr>
            <a:xfrm>
              <a:off x="3520425" y="584200"/>
              <a:ext cx="48400" cy="59025"/>
            </a:xfrm>
            <a:custGeom>
              <a:avLst/>
              <a:gdLst/>
              <a:ahLst/>
              <a:cxnLst/>
              <a:rect l="l" t="t" r="r" b="b"/>
              <a:pathLst>
                <a:path w="1936" h="2361" extrusionOk="0">
                  <a:moveTo>
                    <a:pt x="779" y="1"/>
                  </a:moveTo>
                  <a:cubicBezTo>
                    <a:pt x="628" y="1"/>
                    <a:pt x="398" y="83"/>
                    <a:pt x="367" y="177"/>
                  </a:cubicBezTo>
                  <a:cubicBezTo>
                    <a:pt x="207" y="676"/>
                    <a:pt x="56" y="1189"/>
                    <a:pt x="15" y="1707"/>
                  </a:cubicBezTo>
                  <a:cubicBezTo>
                    <a:pt x="1" y="1890"/>
                    <a:pt x="280" y="2211"/>
                    <a:pt x="487" y="2275"/>
                  </a:cubicBezTo>
                  <a:cubicBezTo>
                    <a:pt x="678" y="2337"/>
                    <a:pt x="887" y="2360"/>
                    <a:pt x="1098" y="2360"/>
                  </a:cubicBezTo>
                  <a:cubicBezTo>
                    <a:pt x="1255" y="2360"/>
                    <a:pt x="1413" y="2347"/>
                    <a:pt x="1564" y="2330"/>
                  </a:cubicBezTo>
                  <a:cubicBezTo>
                    <a:pt x="1701" y="2312"/>
                    <a:pt x="1812" y="2073"/>
                    <a:pt x="1935" y="1936"/>
                  </a:cubicBezTo>
                  <a:cubicBezTo>
                    <a:pt x="1788" y="1826"/>
                    <a:pt x="1651" y="1660"/>
                    <a:pt x="1486" y="1616"/>
                  </a:cubicBezTo>
                  <a:cubicBezTo>
                    <a:pt x="1399" y="1593"/>
                    <a:pt x="1308" y="1587"/>
                    <a:pt x="1210" y="1587"/>
                  </a:cubicBezTo>
                  <a:cubicBezTo>
                    <a:pt x="1066" y="1587"/>
                    <a:pt x="907" y="1601"/>
                    <a:pt x="729" y="1601"/>
                  </a:cubicBezTo>
                  <a:cubicBezTo>
                    <a:pt x="831" y="1143"/>
                    <a:pt x="935" y="772"/>
                    <a:pt x="981" y="400"/>
                  </a:cubicBezTo>
                  <a:cubicBezTo>
                    <a:pt x="1000" y="268"/>
                    <a:pt x="886" y="6"/>
                    <a:pt x="812" y="2"/>
                  </a:cubicBezTo>
                  <a:cubicBezTo>
                    <a:pt x="802" y="1"/>
                    <a:pt x="790" y="1"/>
                    <a:pt x="7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662;p26">
              <a:extLst>
                <a:ext uri="{FF2B5EF4-FFF2-40B4-BE49-F238E27FC236}">
                  <a16:creationId xmlns:a16="http://schemas.microsoft.com/office/drawing/2014/main" id="{619BC973-39B2-4CFA-BE4F-919EEB1FBF09}"/>
                </a:ext>
              </a:extLst>
            </p:cNvPr>
            <p:cNvSpPr/>
            <p:nvPr/>
          </p:nvSpPr>
          <p:spPr>
            <a:xfrm>
              <a:off x="3265350" y="940600"/>
              <a:ext cx="285450" cy="129325"/>
            </a:xfrm>
            <a:custGeom>
              <a:avLst/>
              <a:gdLst/>
              <a:ahLst/>
              <a:cxnLst/>
              <a:rect l="l" t="t" r="r" b="b"/>
              <a:pathLst>
                <a:path w="11418" h="5173" extrusionOk="0">
                  <a:moveTo>
                    <a:pt x="8502" y="1"/>
                  </a:moveTo>
                  <a:cubicBezTo>
                    <a:pt x="8408" y="1"/>
                    <a:pt x="8308" y="26"/>
                    <a:pt x="8191" y="74"/>
                  </a:cubicBezTo>
                  <a:cubicBezTo>
                    <a:pt x="6083" y="953"/>
                    <a:pt x="3961" y="1811"/>
                    <a:pt x="1847" y="2691"/>
                  </a:cubicBezTo>
                  <a:cubicBezTo>
                    <a:pt x="1183" y="2971"/>
                    <a:pt x="546" y="3309"/>
                    <a:pt x="0" y="3570"/>
                  </a:cubicBezTo>
                  <a:cubicBezTo>
                    <a:pt x="490" y="4107"/>
                    <a:pt x="926" y="4597"/>
                    <a:pt x="1375" y="5070"/>
                  </a:cubicBezTo>
                  <a:cubicBezTo>
                    <a:pt x="1442" y="5136"/>
                    <a:pt x="1575" y="5172"/>
                    <a:pt x="1681" y="5172"/>
                  </a:cubicBezTo>
                  <a:cubicBezTo>
                    <a:pt x="1692" y="5172"/>
                    <a:pt x="1704" y="5172"/>
                    <a:pt x="1714" y="5171"/>
                  </a:cubicBezTo>
                  <a:cubicBezTo>
                    <a:pt x="2183" y="5129"/>
                    <a:pt x="2654" y="5065"/>
                    <a:pt x="3113" y="5015"/>
                  </a:cubicBezTo>
                  <a:cubicBezTo>
                    <a:pt x="3306" y="3617"/>
                    <a:pt x="3255" y="3314"/>
                    <a:pt x="4914" y="2870"/>
                  </a:cubicBezTo>
                  <a:cubicBezTo>
                    <a:pt x="7059" y="2297"/>
                    <a:pt x="9213" y="1778"/>
                    <a:pt x="11418" y="1494"/>
                  </a:cubicBezTo>
                  <a:lnTo>
                    <a:pt x="11390" y="1298"/>
                  </a:lnTo>
                  <a:cubicBezTo>
                    <a:pt x="11269" y="1305"/>
                    <a:pt x="11147" y="1311"/>
                    <a:pt x="11027" y="1311"/>
                  </a:cubicBezTo>
                  <a:cubicBezTo>
                    <a:pt x="10780" y="1311"/>
                    <a:pt x="10544" y="1285"/>
                    <a:pt x="10350" y="1183"/>
                  </a:cubicBezTo>
                  <a:cubicBezTo>
                    <a:pt x="9847" y="918"/>
                    <a:pt x="9380" y="594"/>
                    <a:pt x="8957" y="215"/>
                  </a:cubicBezTo>
                  <a:cubicBezTo>
                    <a:pt x="8794" y="69"/>
                    <a:pt x="8657" y="1"/>
                    <a:pt x="8502"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63;p26">
              <a:extLst>
                <a:ext uri="{FF2B5EF4-FFF2-40B4-BE49-F238E27FC236}">
                  <a16:creationId xmlns:a16="http://schemas.microsoft.com/office/drawing/2014/main" id="{16350AB7-595E-45B7-89CB-4FF4F76ACD73}"/>
                </a:ext>
              </a:extLst>
            </p:cNvPr>
            <p:cNvSpPr/>
            <p:nvPr/>
          </p:nvSpPr>
          <p:spPr>
            <a:xfrm>
              <a:off x="3476100" y="1232575"/>
              <a:ext cx="23475" cy="115975"/>
            </a:xfrm>
            <a:custGeom>
              <a:avLst/>
              <a:gdLst/>
              <a:ahLst/>
              <a:cxnLst/>
              <a:rect l="l" t="t" r="r" b="b"/>
              <a:pathLst>
                <a:path w="939" h="4639" extrusionOk="0">
                  <a:moveTo>
                    <a:pt x="216" y="0"/>
                  </a:moveTo>
                  <a:cubicBezTo>
                    <a:pt x="143" y="165"/>
                    <a:pt x="0" y="330"/>
                    <a:pt x="6" y="491"/>
                  </a:cubicBezTo>
                  <a:cubicBezTo>
                    <a:pt x="28" y="1206"/>
                    <a:pt x="88" y="1916"/>
                    <a:pt x="133" y="2631"/>
                  </a:cubicBezTo>
                  <a:lnTo>
                    <a:pt x="105" y="2631"/>
                  </a:lnTo>
                  <a:cubicBezTo>
                    <a:pt x="105" y="3162"/>
                    <a:pt x="92" y="3690"/>
                    <a:pt x="115" y="4222"/>
                  </a:cubicBezTo>
                  <a:cubicBezTo>
                    <a:pt x="119" y="4363"/>
                    <a:pt x="234" y="4502"/>
                    <a:pt x="293" y="4639"/>
                  </a:cubicBezTo>
                  <a:cubicBezTo>
                    <a:pt x="417" y="4529"/>
                    <a:pt x="633" y="4427"/>
                    <a:pt x="646" y="4304"/>
                  </a:cubicBezTo>
                  <a:cubicBezTo>
                    <a:pt x="766" y="3314"/>
                    <a:pt x="875" y="2319"/>
                    <a:pt x="921" y="1325"/>
                  </a:cubicBezTo>
                  <a:cubicBezTo>
                    <a:pt x="939" y="995"/>
                    <a:pt x="798" y="642"/>
                    <a:pt x="660" y="330"/>
                  </a:cubicBezTo>
                  <a:cubicBezTo>
                    <a:pt x="596" y="183"/>
                    <a:pt x="368" y="106"/>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64;p26">
              <a:extLst>
                <a:ext uri="{FF2B5EF4-FFF2-40B4-BE49-F238E27FC236}">
                  <a16:creationId xmlns:a16="http://schemas.microsoft.com/office/drawing/2014/main" id="{65872D95-EA5A-4AA3-BFC0-7EF3A16AF3BD}"/>
                </a:ext>
              </a:extLst>
            </p:cNvPr>
            <p:cNvSpPr/>
            <p:nvPr/>
          </p:nvSpPr>
          <p:spPr>
            <a:xfrm>
              <a:off x="3441025" y="514975"/>
              <a:ext cx="50450" cy="68150"/>
            </a:xfrm>
            <a:custGeom>
              <a:avLst/>
              <a:gdLst/>
              <a:ahLst/>
              <a:cxnLst/>
              <a:rect l="l" t="t" r="r" b="b"/>
              <a:pathLst>
                <a:path w="2018" h="2726" extrusionOk="0">
                  <a:moveTo>
                    <a:pt x="993" y="0"/>
                  </a:moveTo>
                  <a:cubicBezTo>
                    <a:pt x="719" y="0"/>
                    <a:pt x="449" y="162"/>
                    <a:pt x="303" y="479"/>
                  </a:cubicBezTo>
                  <a:cubicBezTo>
                    <a:pt x="28" y="1070"/>
                    <a:pt x="0" y="1712"/>
                    <a:pt x="326" y="2275"/>
                  </a:cubicBezTo>
                  <a:cubicBezTo>
                    <a:pt x="459" y="2509"/>
                    <a:pt x="839" y="2725"/>
                    <a:pt x="1109" y="2725"/>
                  </a:cubicBezTo>
                  <a:cubicBezTo>
                    <a:pt x="1347" y="2725"/>
                    <a:pt x="1641" y="2459"/>
                    <a:pt x="1806" y="2235"/>
                  </a:cubicBezTo>
                  <a:cubicBezTo>
                    <a:pt x="1948" y="2051"/>
                    <a:pt x="1939" y="1753"/>
                    <a:pt x="2017" y="1414"/>
                  </a:cubicBezTo>
                  <a:cubicBezTo>
                    <a:pt x="1916" y="1116"/>
                    <a:pt x="1847" y="727"/>
                    <a:pt x="1659" y="411"/>
                  </a:cubicBezTo>
                  <a:cubicBezTo>
                    <a:pt x="1495" y="135"/>
                    <a:pt x="1242" y="0"/>
                    <a:pt x="9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65;p26">
              <a:extLst>
                <a:ext uri="{FF2B5EF4-FFF2-40B4-BE49-F238E27FC236}">
                  <a16:creationId xmlns:a16="http://schemas.microsoft.com/office/drawing/2014/main" id="{59283FCF-9279-42EE-A9E4-DB9D9DD211E2}"/>
                </a:ext>
              </a:extLst>
            </p:cNvPr>
            <p:cNvSpPr/>
            <p:nvPr/>
          </p:nvSpPr>
          <p:spPr>
            <a:xfrm>
              <a:off x="3380175" y="621125"/>
              <a:ext cx="74825" cy="77150"/>
            </a:xfrm>
            <a:custGeom>
              <a:avLst/>
              <a:gdLst/>
              <a:ahLst/>
              <a:cxnLst/>
              <a:rect l="l" t="t" r="r" b="b"/>
              <a:pathLst>
                <a:path w="2993" h="3086" extrusionOk="0">
                  <a:moveTo>
                    <a:pt x="1189" y="0"/>
                  </a:moveTo>
                  <a:cubicBezTo>
                    <a:pt x="476" y="0"/>
                    <a:pt x="1" y="666"/>
                    <a:pt x="14" y="1655"/>
                  </a:cubicBezTo>
                  <a:cubicBezTo>
                    <a:pt x="28" y="2499"/>
                    <a:pt x="569" y="3080"/>
                    <a:pt x="1347" y="3086"/>
                  </a:cubicBezTo>
                  <a:cubicBezTo>
                    <a:pt x="2324" y="3086"/>
                    <a:pt x="2993" y="2544"/>
                    <a:pt x="2984" y="1765"/>
                  </a:cubicBezTo>
                  <a:cubicBezTo>
                    <a:pt x="2979" y="885"/>
                    <a:pt x="2104" y="19"/>
                    <a:pt x="1210" y="0"/>
                  </a:cubicBezTo>
                  <a:cubicBezTo>
                    <a:pt x="1203" y="0"/>
                    <a:pt x="1196" y="0"/>
                    <a:pt x="1189"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66;p26">
              <a:extLst>
                <a:ext uri="{FF2B5EF4-FFF2-40B4-BE49-F238E27FC236}">
                  <a16:creationId xmlns:a16="http://schemas.microsoft.com/office/drawing/2014/main" id="{FCFF8047-1C49-43E4-B3D1-F5BD93A4BCE5}"/>
                </a:ext>
              </a:extLst>
            </p:cNvPr>
            <p:cNvSpPr/>
            <p:nvPr/>
          </p:nvSpPr>
          <p:spPr>
            <a:xfrm>
              <a:off x="3423275" y="1333650"/>
              <a:ext cx="25775" cy="123075"/>
            </a:xfrm>
            <a:custGeom>
              <a:avLst/>
              <a:gdLst/>
              <a:ahLst/>
              <a:cxnLst/>
              <a:rect l="l" t="t" r="r" b="b"/>
              <a:pathLst>
                <a:path w="1031" h="4923" extrusionOk="0">
                  <a:moveTo>
                    <a:pt x="317" y="0"/>
                  </a:moveTo>
                  <a:cubicBezTo>
                    <a:pt x="210" y="183"/>
                    <a:pt x="23" y="362"/>
                    <a:pt x="18" y="545"/>
                  </a:cubicBezTo>
                  <a:cubicBezTo>
                    <a:pt x="1" y="1406"/>
                    <a:pt x="9" y="2268"/>
                    <a:pt x="56" y="3126"/>
                  </a:cubicBezTo>
                  <a:cubicBezTo>
                    <a:pt x="79" y="3616"/>
                    <a:pt x="170" y="4107"/>
                    <a:pt x="270" y="4588"/>
                  </a:cubicBezTo>
                  <a:cubicBezTo>
                    <a:pt x="298" y="4716"/>
                    <a:pt x="472" y="4813"/>
                    <a:pt x="582" y="4923"/>
                  </a:cubicBezTo>
                  <a:cubicBezTo>
                    <a:pt x="688" y="4807"/>
                    <a:pt x="849" y="4707"/>
                    <a:pt x="880" y="4574"/>
                  </a:cubicBezTo>
                  <a:cubicBezTo>
                    <a:pt x="963" y="4239"/>
                    <a:pt x="986" y="3892"/>
                    <a:pt x="1031" y="3547"/>
                  </a:cubicBezTo>
                  <a:cubicBezTo>
                    <a:pt x="1020" y="3544"/>
                    <a:pt x="1009" y="3543"/>
                    <a:pt x="997" y="3543"/>
                  </a:cubicBezTo>
                  <a:cubicBezTo>
                    <a:pt x="995" y="3543"/>
                    <a:pt x="993" y="3543"/>
                    <a:pt x="990" y="3543"/>
                  </a:cubicBezTo>
                  <a:cubicBezTo>
                    <a:pt x="963" y="2883"/>
                    <a:pt x="940" y="2228"/>
                    <a:pt x="893" y="1567"/>
                  </a:cubicBezTo>
                  <a:cubicBezTo>
                    <a:pt x="870" y="1205"/>
                    <a:pt x="862" y="829"/>
                    <a:pt x="761" y="480"/>
                  </a:cubicBezTo>
                  <a:cubicBezTo>
                    <a:pt x="706" y="293"/>
                    <a:pt x="472" y="160"/>
                    <a:pt x="3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67;p26">
              <a:extLst>
                <a:ext uri="{FF2B5EF4-FFF2-40B4-BE49-F238E27FC236}">
                  <a16:creationId xmlns:a16="http://schemas.microsoft.com/office/drawing/2014/main" id="{49E67862-644B-4F32-B199-210587E31BBD}"/>
                </a:ext>
              </a:extLst>
            </p:cNvPr>
            <p:cNvSpPr/>
            <p:nvPr/>
          </p:nvSpPr>
          <p:spPr>
            <a:xfrm>
              <a:off x="3412025" y="1141575"/>
              <a:ext cx="22500" cy="143025"/>
            </a:xfrm>
            <a:custGeom>
              <a:avLst/>
              <a:gdLst/>
              <a:ahLst/>
              <a:cxnLst/>
              <a:rect l="l" t="t" r="r" b="b"/>
              <a:pathLst>
                <a:path w="900" h="5721" extrusionOk="0">
                  <a:moveTo>
                    <a:pt x="206" y="1"/>
                  </a:moveTo>
                  <a:cubicBezTo>
                    <a:pt x="138" y="129"/>
                    <a:pt x="1" y="258"/>
                    <a:pt x="1" y="386"/>
                  </a:cubicBezTo>
                  <a:cubicBezTo>
                    <a:pt x="45" y="1922"/>
                    <a:pt x="102" y="3457"/>
                    <a:pt x="170" y="4993"/>
                  </a:cubicBezTo>
                  <a:cubicBezTo>
                    <a:pt x="184" y="5231"/>
                    <a:pt x="294" y="5461"/>
                    <a:pt x="359" y="5693"/>
                  </a:cubicBezTo>
                  <a:lnTo>
                    <a:pt x="565" y="5721"/>
                  </a:lnTo>
                  <a:cubicBezTo>
                    <a:pt x="679" y="5382"/>
                    <a:pt x="899" y="5038"/>
                    <a:pt x="895" y="4699"/>
                  </a:cubicBezTo>
                  <a:cubicBezTo>
                    <a:pt x="876" y="3438"/>
                    <a:pt x="798" y="2178"/>
                    <a:pt x="724" y="917"/>
                  </a:cubicBezTo>
                  <a:cubicBezTo>
                    <a:pt x="711" y="706"/>
                    <a:pt x="656" y="477"/>
                    <a:pt x="559" y="289"/>
                  </a:cubicBezTo>
                  <a:cubicBezTo>
                    <a:pt x="500" y="166"/>
                    <a:pt x="330" y="96"/>
                    <a:pt x="20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68;p26">
              <a:extLst>
                <a:ext uri="{FF2B5EF4-FFF2-40B4-BE49-F238E27FC236}">
                  <a16:creationId xmlns:a16="http://schemas.microsoft.com/office/drawing/2014/main" id="{5E838750-E05A-4A08-ADA3-F2BEAC17D4A8}"/>
                </a:ext>
              </a:extLst>
            </p:cNvPr>
            <p:cNvSpPr/>
            <p:nvPr/>
          </p:nvSpPr>
          <p:spPr>
            <a:xfrm>
              <a:off x="2147100" y="2916250"/>
              <a:ext cx="920400" cy="69525"/>
            </a:xfrm>
            <a:custGeom>
              <a:avLst/>
              <a:gdLst/>
              <a:ahLst/>
              <a:cxnLst/>
              <a:rect l="l" t="t" r="r" b="b"/>
              <a:pathLst>
                <a:path w="36816" h="2781" extrusionOk="0">
                  <a:moveTo>
                    <a:pt x="544" y="0"/>
                  </a:moveTo>
                  <a:cubicBezTo>
                    <a:pt x="244" y="0"/>
                    <a:pt x="39" y="158"/>
                    <a:pt x="69" y="540"/>
                  </a:cubicBezTo>
                  <a:cubicBezTo>
                    <a:pt x="83" y="668"/>
                    <a:pt x="28" y="805"/>
                    <a:pt x="1" y="961"/>
                  </a:cubicBezTo>
                  <a:cubicBezTo>
                    <a:pt x="12206" y="1703"/>
                    <a:pt x="24504" y="1667"/>
                    <a:pt x="36751" y="2780"/>
                  </a:cubicBezTo>
                  <a:cubicBezTo>
                    <a:pt x="36774" y="2712"/>
                    <a:pt x="36792" y="2648"/>
                    <a:pt x="36815" y="2580"/>
                  </a:cubicBezTo>
                  <a:cubicBezTo>
                    <a:pt x="36517" y="2313"/>
                    <a:pt x="36229" y="2043"/>
                    <a:pt x="35921" y="1790"/>
                  </a:cubicBezTo>
                  <a:cubicBezTo>
                    <a:pt x="35770" y="1667"/>
                    <a:pt x="35600" y="1520"/>
                    <a:pt x="35421" y="1497"/>
                  </a:cubicBezTo>
                  <a:cubicBezTo>
                    <a:pt x="34931" y="1433"/>
                    <a:pt x="34436" y="1415"/>
                    <a:pt x="33946" y="1401"/>
                  </a:cubicBezTo>
                  <a:cubicBezTo>
                    <a:pt x="28340" y="1216"/>
                    <a:pt x="22734" y="1034"/>
                    <a:pt x="17129" y="855"/>
                  </a:cubicBezTo>
                  <a:cubicBezTo>
                    <a:pt x="13576" y="741"/>
                    <a:pt x="10020" y="668"/>
                    <a:pt x="6468" y="503"/>
                  </a:cubicBezTo>
                  <a:cubicBezTo>
                    <a:pt x="4515" y="411"/>
                    <a:pt x="2572" y="163"/>
                    <a:pt x="619" y="3"/>
                  </a:cubicBezTo>
                  <a:cubicBezTo>
                    <a:pt x="594" y="1"/>
                    <a:pt x="569" y="0"/>
                    <a:pt x="544"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69;p26">
              <a:extLst>
                <a:ext uri="{FF2B5EF4-FFF2-40B4-BE49-F238E27FC236}">
                  <a16:creationId xmlns:a16="http://schemas.microsoft.com/office/drawing/2014/main" id="{83E231B7-A7CE-486B-A1B0-10EF0A7F96EF}"/>
                </a:ext>
              </a:extLst>
            </p:cNvPr>
            <p:cNvSpPr/>
            <p:nvPr/>
          </p:nvSpPr>
          <p:spPr>
            <a:xfrm>
              <a:off x="3024825" y="2349925"/>
              <a:ext cx="22150" cy="149550"/>
            </a:xfrm>
            <a:custGeom>
              <a:avLst/>
              <a:gdLst/>
              <a:ahLst/>
              <a:cxnLst/>
              <a:rect l="l" t="t" r="r" b="b"/>
              <a:pathLst>
                <a:path w="886" h="5982" extrusionOk="0">
                  <a:moveTo>
                    <a:pt x="172" y="0"/>
                  </a:moveTo>
                  <a:cubicBezTo>
                    <a:pt x="167" y="0"/>
                    <a:pt x="161" y="0"/>
                    <a:pt x="157" y="0"/>
                  </a:cubicBezTo>
                  <a:cubicBezTo>
                    <a:pt x="97" y="5"/>
                    <a:pt x="1" y="201"/>
                    <a:pt x="6" y="307"/>
                  </a:cubicBezTo>
                  <a:cubicBezTo>
                    <a:pt x="34" y="1953"/>
                    <a:pt x="70" y="3594"/>
                    <a:pt x="129" y="5239"/>
                  </a:cubicBezTo>
                  <a:cubicBezTo>
                    <a:pt x="138" y="5487"/>
                    <a:pt x="290" y="5729"/>
                    <a:pt x="373" y="5973"/>
                  </a:cubicBezTo>
                  <a:cubicBezTo>
                    <a:pt x="464" y="5977"/>
                    <a:pt x="556" y="5977"/>
                    <a:pt x="647" y="5981"/>
                  </a:cubicBezTo>
                  <a:cubicBezTo>
                    <a:pt x="730" y="5665"/>
                    <a:pt x="886" y="5348"/>
                    <a:pt x="882" y="5033"/>
                  </a:cubicBezTo>
                  <a:cubicBezTo>
                    <a:pt x="872" y="3680"/>
                    <a:pt x="831" y="2328"/>
                    <a:pt x="771" y="975"/>
                  </a:cubicBezTo>
                  <a:cubicBezTo>
                    <a:pt x="757" y="696"/>
                    <a:pt x="638" y="412"/>
                    <a:pt x="519" y="151"/>
                  </a:cubicBezTo>
                  <a:cubicBezTo>
                    <a:pt x="480" y="63"/>
                    <a:pt x="296" y="0"/>
                    <a:pt x="17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70;p26">
              <a:extLst>
                <a:ext uri="{FF2B5EF4-FFF2-40B4-BE49-F238E27FC236}">
                  <a16:creationId xmlns:a16="http://schemas.microsoft.com/office/drawing/2014/main" id="{2B1635F8-18B0-40B9-8007-F861FFB9533B}"/>
                </a:ext>
              </a:extLst>
            </p:cNvPr>
            <p:cNvSpPr/>
            <p:nvPr/>
          </p:nvSpPr>
          <p:spPr>
            <a:xfrm>
              <a:off x="3024625" y="2563725"/>
              <a:ext cx="20175" cy="136950"/>
            </a:xfrm>
            <a:custGeom>
              <a:avLst/>
              <a:gdLst/>
              <a:ahLst/>
              <a:cxnLst/>
              <a:rect l="l" t="t" r="r" b="b"/>
              <a:pathLst>
                <a:path w="807" h="5478" extrusionOk="0">
                  <a:moveTo>
                    <a:pt x="385" y="0"/>
                  </a:moveTo>
                  <a:cubicBezTo>
                    <a:pt x="384" y="0"/>
                    <a:pt x="382" y="0"/>
                    <a:pt x="381" y="0"/>
                  </a:cubicBezTo>
                  <a:cubicBezTo>
                    <a:pt x="275" y="0"/>
                    <a:pt x="138" y="138"/>
                    <a:pt x="79" y="253"/>
                  </a:cubicBezTo>
                  <a:cubicBezTo>
                    <a:pt x="14" y="372"/>
                    <a:pt x="14" y="537"/>
                    <a:pt x="14" y="679"/>
                  </a:cubicBezTo>
                  <a:cubicBezTo>
                    <a:pt x="14" y="1885"/>
                    <a:pt x="0" y="3086"/>
                    <a:pt x="42" y="4291"/>
                  </a:cubicBezTo>
                  <a:cubicBezTo>
                    <a:pt x="55" y="4690"/>
                    <a:pt x="216" y="5084"/>
                    <a:pt x="307" y="5478"/>
                  </a:cubicBezTo>
                  <a:cubicBezTo>
                    <a:pt x="395" y="5478"/>
                    <a:pt x="486" y="5478"/>
                    <a:pt x="578" y="5473"/>
                  </a:cubicBezTo>
                  <a:cubicBezTo>
                    <a:pt x="650" y="5171"/>
                    <a:pt x="779" y="4868"/>
                    <a:pt x="783" y="4562"/>
                  </a:cubicBezTo>
                  <a:cubicBezTo>
                    <a:pt x="806" y="3324"/>
                    <a:pt x="789" y="2082"/>
                    <a:pt x="774" y="839"/>
                  </a:cubicBezTo>
                  <a:cubicBezTo>
                    <a:pt x="774" y="643"/>
                    <a:pt x="743" y="431"/>
                    <a:pt x="675" y="248"/>
                  </a:cubicBezTo>
                  <a:cubicBezTo>
                    <a:pt x="628" y="139"/>
                    <a:pt x="486" y="0"/>
                    <a:pt x="38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71;p26">
              <a:extLst>
                <a:ext uri="{FF2B5EF4-FFF2-40B4-BE49-F238E27FC236}">
                  <a16:creationId xmlns:a16="http://schemas.microsoft.com/office/drawing/2014/main" id="{E02AA5E9-52FF-4B90-A998-80B839904FA1}"/>
                </a:ext>
              </a:extLst>
            </p:cNvPr>
            <p:cNvSpPr/>
            <p:nvPr/>
          </p:nvSpPr>
          <p:spPr>
            <a:xfrm>
              <a:off x="2977650" y="2498075"/>
              <a:ext cx="34475" cy="85375"/>
            </a:xfrm>
            <a:custGeom>
              <a:avLst/>
              <a:gdLst/>
              <a:ahLst/>
              <a:cxnLst/>
              <a:rect l="l" t="t" r="r" b="b"/>
              <a:pathLst>
                <a:path w="1379" h="3415" extrusionOk="0">
                  <a:moveTo>
                    <a:pt x="636" y="0"/>
                  </a:moveTo>
                  <a:lnTo>
                    <a:pt x="636" y="0"/>
                  </a:lnTo>
                  <a:cubicBezTo>
                    <a:pt x="623" y="1124"/>
                    <a:pt x="0" y="2209"/>
                    <a:pt x="449" y="3415"/>
                  </a:cubicBezTo>
                  <a:cubicBezTo>
                    <a:pt x="1242" y="2851"/>
                    <a:pt x="1379" y="468"/>
                    <a:pt x="6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72;p26">
              <a:extLst>
                <a:ext uri="{FF2B5EF4-FFF2-40B4-BE49-F238E27FC236}">
                  <a16:creationId xmlns:a16="http://schemas.microsoft.com/office/drawing/2014/main" id="{D23E8AE0-408A-486B-BAD5-8953E08A6E59}"/>
                </a:ext>
              </a:extLst>
            </p:cNvPr>
            <p:cNvSpPr/>
            <p:nvPr/>
          </p:nvSpPr>
          <p:spPr>
            <a:xfrm>
              <a:off x="2248175" y="2315625"/>
              <a:ext cx="715250" cy="59300"/>
            </a:xfrm>
            <a:custGeom>
              <a:avLst/>
              <a:gdLst/>
              <a:ahLst/>
              <a:cxnLst/>
              <a:rect l="l" t="t" r="r" b="b"/>
              <a:pathLst>
                <a:path w="28610" h="2372" extrusionOk="0">
                  <a:moveTo>
                    <a:pt x="27427" y="0"/>
                  </a:moveTo>
                  <a:cubicBezTo>
                    <a:pt x="27265" y="0"/>
                    <a:pt x="27096" y="27"/>
                    <a:pt x="26923" y="79"/>
                  </a:cubicBezTo>
                  <a:cubicBezTo>
                    <a:pt x="26208" y="300"/>
                    <a:pt x="25502" y="565"/>
                    <a:pt x="24792" y="790"/>
                  </a:cubicBezTo>
                  <a:cubicBezTo>
                    <a:pt x="24385" y="921"/>
                    <a:pt x="23975" y="1003"/>
                    <a:pt x="23572" y="1003"/>
                  </a:cubicBezTo>
                  <a:cubicBezTo>
                    <a:pt x="23112" y="1003"/>
                    <a:pt x="22661" y="895"/>
                    <a:pt x="22239" y="629"/>
                  </a:cubicBezTo>
                  <a:cubicBezTo>
                    <a:pt x="21725" y="304"/>
                    <a:pt x="21232" y="158"/>
                    <a:pt x="20748" y="158"/>
                  </a:cubicBezTo>
                  <a:cubicBezTo>
                    <a:pt x="20147" y="158"/>
                    <a:pt x="19558" y="382"/>
                    <a:pt x="18957" y="763"/>
                  </a:cubicBezTo>
                  <a:cubicBezTo>
                    <a:pt x="18359" y="1139"/>
                    <a:pt x="17731" y="1340"/>
                    <a:pt x="17089" y="1340"/>
                  </a:cubicBezTo>
                  <a:cubicBezTo>
                    <a:pt x="16615" y="1340"/>
                    <a:pt x="16134" y="1230"/>
                    <a:pt x="15652" y="1001"/>
                  </a:cubicBezTo>
                  <a:cubicBezTo>
                    <a:pt x="15185" y="774"/>
                    <a:pt x="14724" y="670"/>
                    <a:pt x="14262" y="670"/>
                  </a:cubicBezTo>
                  <a:cubicBezTo>
                    <a:pt x="13826" y="670"/>
                    <a:pt x="13389" y="763"/>
                    <a:pt x="12944" y="931"/>
                  </a:cubicBezTo>
                  <a:cubicBezTo>
                    <a:pt x="12163" y="1228"/>
                    <a:pt x="11383" y="1400"/>
                    <a:pt x="10610" y="1400"/>
                  </a:cubicBezTo>
                  <a:cubicBezTo>
                    <a:pt x="9805" y="1400"/>
                    <a:pt x="9006" y="1213"/>
                    <a:pt x="8218" y="786"/>
                  </a:cubicBezTo>
                  <a:cubicBezTo>
                    <a:pt x="7807" y="562"/>
                    <a:pt x="7402" y="451"/>
                    <a:pt x="7008" y="451"/>
                  </a:cubicBezTo>
                  <a:cubicBezTo>
                    <a:pt x="6515" y="451"/>
                    <a:pt x="6038" y="624"/>
                    <a:pt x="5587" y="963"/>
                  </a:cubicBezTo>
                  <a:cubicBezTo>
                    <a:pt x="5308" y="1172"/>
                    <a:pt x="5043" y="1258"/>
                    <a:pt x="4781" y="1258"/>
                  </a:cubicBezTo>
                  <a:cubicBezTo>
                    <a:pt x="4492" y="1258"/>
                    <a:pt x="4207" y="1154"/>
                    <a:pt x="3914" y="995"/>
                  </a:cubicBezTo>
                  <a:cubicBezTo>
                    <a:pt x="3672" y="867"/>
                    <a:pt x="3451" y="693"/>
                    <a:pt x="3209" y="574"/>
                  </a:cubicBezTo>
                  <a:cubicBezTo>
                    <a:pt x="2902" y="418"/>
                    <a:pt x="2580" y="299"/>
                    <a:pt x="2187" y="134"/>
                  </a:cubicBezTo>
                  <a:cubicBezTo>
                    <a:pt x="1825" y="317"/>
                    <a:pt x="1448" y="492"/>
                    <a:pt x="1101" y="702"/>
                  </a:cubicBezTo>
                  <a:cubicBezTo>
                    <a:pt x="916" y="816"/>
                    <a:pt x="779" y="1001"/>
                    <a:pt x="619" y="1151"/>
                  </a:cubicBezTo>
                  <a:cubicBezTo>
                    <a:pt x="422" y="1339"/>
                    <a:pt x="1" y="1468"/>
                    <a:pt x="253" y="1816"/>
                  </a:cubicBezTo>
                  <a:cubicBezTo>
                    <a:pt x="345" y="1945"/>
                    <a:pt x="445" y="1992"/>
                    <a:pt x="546" y="1992"/>
                  </a:cubicBezTo>
                  <a:cubicBezTo>
                    <a:pt x="737" y="1992"/>
                    <a:pt x="936" y="1827"/>
                    <a:pt x="1118" y="1729"/>
                  </a:cubicBezTo>
                  <a:cubicBezTo>
                    <a:pt x="1183" y="1697"/>
                    <a:pt x="1233" y="1638"/>
                    <a:pt x="1288" y="1592"/>
                  </a:cubicBezTo>
                  <a:cubicBezTo>
                    <a:pt x="1728" y="1220"/>
                    <a:pt x="1940" y="1042"/>
                    <a:pt x="2169" y="1042"/>
                  </a:cubicBezTo>
                  <a:cubicBezTo>
                    <a:pt x="2384" y="1042"/>
                    <a:pt x="2614" y="1198"/>
                    <a:pt x="3062" y="1500"/>
                  </a:cubicBezTo>
                  <a:cubicBezTo>
                    <a:pt x="3661" y="1902"/>
                    <a:pt x="4261" y="2210"/>
                    <a:pt x="4884" y="2210"/>
                  </a:cubicBezTo>
                  <a:cubicBezTo>
                    <a:pt x="5319" y="2210"/>
                    <a:pt x="5765" y="2059"/>
                    <a:pt x="6229" y="1684"/>
                  </a:cubicBezTo>
                  <a:cubicBezTo>
                    <a:pt x="6469" y="1491"/>
                    <a:pt x="6720" y="1411"/>
                    <a:pt x="6983" y="1411"/>
                  </a:cubicBezTo>
                  <a:cubicBezTo>
                    <a:pt x="7237" y="1411"/>
                    <a:pt x="7503" y="1486"/>
                    <a:pt x="7778" y="1606"/>
                  </a:cubicBezTo>
                  <a:cubicBezTo>
                    <a:pt x="8461" y="1894"/>
                    <a:pt x="9177" y="2165"/>
                    <a:pt x="9905" y="2302"/>
                  </a:cubicBezTo>
                  <a:cubicBezTo>
                    <a:pt x="10164" y="2350"/>
                    <a:pt x="10421" y="2372"/>
                    <a:pt x="10676" y="2372"/>
                  </a:cubicBezTo>
                  <a:cubicBezTo>
                    <a:pt x="11564" y="2372"/>
                    <a:pt x="12432" y="2117"/>
                    <a:pt x="13297" y="1857"/>
                  </a:cubicBezTo>
                  <a:cubicBezTo>
                    <a:pt x="13627" y="1759"/>
                    <a:pt x="14016" y="1673"/>
                    <a:pt x="14372" y="1673"/>
                  </a:cubicBezTo>
                  <a:cubicBezTo>
                    <a:pt x="14575" y="1673"/>
                    <a:pt x="14768" y="1701"/>
                    <a:pt x="14933" y="1771"/>
                  </a:cubicBezTo>
                  <a:cubicBezTo>
                    <a:pt x="15679" y="2091"/>
                    <a:pt x="16399" y="2256"/>
                    <a:pt x="17101" y="2256"/>
                  </a:cubicBezTo>
                  <a:cubicBezTo>
                    <a:pt x="18037" y="2256"/>
                    <a:pt x="18939" y="1962"/>
                    <a:pt x="19828" y="1349"/>
                  </a:cubicBezTo>
                  <a:cubicBezTo>
                    <a:pt x="20126" y="1145"/>
                    <a:pt x="20424" y="1037"/>
                    <a:pt x="20726" y="1037"/>
                  </a:cubicBezTo>
                  <a:cubicBezTo>
                    <a:pt x="21013" y="1037"/>
                    <a:pt x="21304" y="1134"/>
                    <a:pt x="21606" y="1339"/>
                  </a:cubicBezTo>
                  <a:cubicBezTo>
                    <a:pt x="22247" y="1772"/>
                    <a:pt x="22925" y="1956"/>
                    <a:pt x="23624" y="1956"/>
                  </a:cubicBezTo>
                  <a:cubicBezTo>
                    <a:pt x="24105" y="1956"/>
                    <a:pt x="24595" y="1869"/>
                    <a:pt x="25089" y="1716"/>
                  </a:cubicBezTo>
                  <a:cubicBezTo>
                    <a:pt x="25594" y="1556"/>
                    <a:pt x="26098" y="1377"/>
                    <a:pt x="26584" y="1175"/>
                  </a:cubicBezTo>
                  <a:cubicBezTo>
                    <a:pt x="26865" y="1055"/>
                    <a:pt x="27138" y="974"/>
                    <a:pt x="27415" y="974"/>
                  </a:cubicBezTo>
                  <a:cubicBezTo>
                    <a:pt x="27625" y="974"/>
                    <a:pt x="27838" y="1021"/>
                    <a:pt x="28059" y="1133"/>
                  </a:cubicBezTo>
                  <a:cubicBezTo>
                    <a:pt x="28095" y="1152"/>
                    <a:pt x="28138" y="1160"/>
                    <a:pt x="28184" y="1160"/>
                  </a:cubicBezTo>
                  <a:cubicBezTo>
                    <a:pt x="28314" y="1160"/>
                    <a:pt x="28475" y="1101"/>
                    <a:pt x="28610" y="1087"/>
                  </a:cubicBezTo>
                  <a:cubicBezTo>
                    <a:pt x="28568" y="887"/>
                    <a:pt x="28587" y="633"/>
                    <a:pt x="28473" y="496"/>
                  </a:cubicBezTo>
                  <a:cubicBezTo>
                    <a:pt x="28184" y="159"/>
                    <a:pt x="27824" y="0"/>
                    <a:pt x="274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73;p26">
              <a:extLst>
                <a:ext uri="{FF2B5EF4-FFF2-40B4-BE49-F238E27FC236}">
                  <a16:creationId xmlns:a16="http://schemas.microsoft.com/office/drawing/2014/main" id="{8664B60B-3BE4-4761-80C9-45C5C6FD50E7}"/>
                </a:ext>
              </a:extLst>
            </p:cNvPr>
            <p:cNvSpPr/>
            <p:nvPr/>
          </p:nvSpPr>
          <p:spPr>
            <a:xfrm>
              <a:off x="2483300" y="2487200"/>
              <a:ext cx="437850" cy="56200"/>
            </a:xfrm>
            <a:custGeom>
              <a:avLst/>
              <a:gdLst/>
              <a:ahLst/>
              <a:cxnLst/>
              <a:rect l="l" t="t" r="r" b="b"/>
              <a:pathLst>
                <a:path w="17514" h="2248" extrusionOk="0">
                  <a:moveTo>
                    <a:pt x="2342" y="0"/>
                  </a:moveTo>
                  <a:cubicBezTo>
                    <a:pt x="1986" y="0"/>
                    <a:pt x="1637" y="115"/>
                    <a:pt x="1297" y="353"/>
                  </a:cubicBezTo>
                  <a:cubicBezTo>
                    <a:pt x="1027" y="546"/>
                    <a:pt x="761" y="822"/>
                    <a:pt x="464" y="867"/>
                  </a:cubicBezTo>
                  <a:cubicBezTo>
                    <a:pt x="1" y="936"/>
                    <a:pt x="111" y="1270"/>
                    <a:pt x="180" y="1440"/>
                  </a:cubicBezTo>
                  <a:cubicBezTo>
                    <a:pt x="234" y="1577"/>
                    <a:pt x="542" y="1673"/>
                    <a:pt x="738" y="1673"/>
                  </a:cubicBezTo>
                  <a:cubicBezTo>
                    <a:pt x="894" y="1673"/>
                    <a:pt x="1072" y="1530"/>
                    <a:pt x="1206" y="1407"/>
                  </a:cubicBezTo>
                  <a:cubicBezTo>
                    <a:pt x="1580" y="1069"/>
                    <a:pt x="1955" y="898"/>
                    <a:pt x="2334" y="898"/>
                  </a:cubicBezTo>
                  <a:cubicBezTo>
                    <a:pt x="2688" y="898"/>
                    <a:pt x="3047" y="1048"/>
                    <a:pt x="3411" y="1352"/>
                  </a:cubicBezTo>
                  <a:cubicBezTo>
                    <a:pt x="3451" y="1384"/>
                    <a:pt x="3506" y="1407"/>
                    <a:pt x="3557" y="1435"/>
                  </a:cubicBezTo>
                  <a:cubicBezTo>
                    <a:pt x="3994" y="1690"/>
                    <a:pt x="4443" y="1825"/>
                    <a:pt x="4886" y="1825"/>
                  </a:cubicBezTo>
                  <a:cubicBezTo>
                    <a:pt x="5319" y="1825"/>
                    <a:pt x="5748" y="1695"/>
                    <a:pt x="6156" y="1420"/>
                  </a:cubicBezTo>
                  <a:cubicBezTo>
                    <a:pt x="6462" y="1215"/>
                    <a:pt x="6734" y="1116"/>
                    <a:pt x="6994" y="1116"/>
                  </a:cubicBezTo>
                  <a:cubicBezTo>
                    <a:pt x="7307" y="1116"/>
                    <a:pt x="7603" y="1259"/>
                    <a:pt x="7921" y="1527"/>
                  </a:cubicBezTo>
                  <a:cubicBezTo>
                    <a:pt x="8513" y="2026"/>
                    <a:pt x="9141" y="2247"/>
                    <a:pt x="9792" y="2247"/>
                  </a:cubicBezTo>
                  <a:cubicBezTo>
                    <a:pt x="10290" y="2247"/>
                    <a:pt x="10801" y="2118"/>
                    <a:pt x="11321" y="1883"/>
                  </a:cubicBezTo>
                  <a:cubicBezTo>
                    <a:pt x="11606" y="1755"/>
                    <a:pt x="11885" y="1618"/>
                    <a:pt x="12143" y="1443"/>
                  </a:cubicBezTo>
                  <a:cubicBezTo>
                    <a:pt x="12465" y="1229"/>
                    <a:pt x="12799" y="1143"/>
                    <a:pt x="13149" y="1143"/>
                  </a:cubicBezTo>
                  <a:cubicBezTo>
                    <a:pt x="13336" y="1143"/>
                    <a:pt x="13527" y="1167"/>
                    <a:pt x="13723" y="1210"/>
                  </a:cubicBezTo>
                  <a:cubicBezTo>
                    <a:pt x="14242" y="1329"/>
                    <a:pt x="14764" y="1412"/>
                    <a:pt x="15336" y="1517"/>
                  </a:cubicBezTo>
                  <a:cubicBezTo>
                    <a:pt x="15915" y="1407"/>
                    <a:pt x="16529" y="1302"/>
                    <a:pt x="17129" y="1159"/>
                  </a:cubicBezTo>
                  <a:cubicBezTo>
                    <a:pt x="17276" y="1123"/>
                    <a:pt x="17385" y="949"/>
                    <a:pt x="17514" y="839"/>
                  </a:cubicBezTo>
                  <a:cubicBezTo>
                    <a:pt x="17377" y="728"/>
                    <a:pt x="17257" y="550"/>
                    <a:pt x="17106" y="522"/>
                  </a:cubicBezTo>
                  <a:cubicBezTo>
                    <a:pt x="16767" y="459"/>
                    <a:pt x="16418" y="472"/>
                    <a:pt x="16070" y="454"/>
                  </a:cubicBezTo>
                  <a:cubicBezTo>
                    <a:pt x="15974" y="449"/>
                    <a:pt x="15877" y="448"/>
                    <a:pt x="15779" y="448"/>
                  </a:cubicBezTo>
                  <a:cubicBezTo>
                    <a:pt x="15608" y="448"/>
                    <a:pt x="15436" y="453"/>
                    <a:pt x="15265" y="453"/>
                  </a:cubicBezTo>
                  <a:cubicBezTo>
                    <a:pt x="14960" y="453"/>
                    <a:pt x="14659" y="438"/>
                    <a:pt x="14379" y="358"/>
                  </a:cubicBezTo>
                  <a:cubicBezTo>
                    <a:pt x="13988" y="243"/>
                    <a:pt x="13613" y="187"/>
                    <a:pt x="13250" y="187"/>
                  </a:cubicBezTo>
                  <a:cubicBezTo>
                    <a:pt x="12535" y="187"/>
                    <a:pt x="11861" y="403"/>
                    <a:pt x="11184" y="816"/>
                  </a:cubicBezTo>
                  <a:cubicBezTo>
                    <a:pt x="10737" y="1088"/>
                    <a:pt x="10279" y="1243"/>
                    <a:pt x="9823" y="1243"/>
                  </a:cubicBezTo>
                  <a:cubicBezTo>
                    <a:pt x="9335" y="1243"/>
                    <a:pt x="8850" y="1066"/>
                    <a:pt x="8384" y="666"/>
                  </a:cubicBezTo>
                  <a:cubicBezTo>
                    <a:pt x="7935" y="280"/>
                    <a:pt x="7473" y="83"/>
                    <a:pt x="7000" y="83"/>
                  </a:cubicBezTo>
                  <a:cubicBezTo>
                    <a:pt x="6583" y="83"/>
                    <a:pt x="6158" y="235"/>
                    <a:pt x="5725" y="546"/>
                  </a:cubicBezTo>
                  <a:cubicBezTo>
                    <a:pt x="5447" y="747"/>
                    <a:pt x="5155" y="838"/>
                    <a:pt x="4858" y="838"/>
                  </a:cubicBezTo>
                  <a:cubicBezTo>
                    <a:pt x="4577" y="838"/>
                    <a:pt x="4291" y="757"/>
                    <a:pt x="4006" y="610"/>
                  </a:cubicBezTo>
                  <a:cubicBezTo>
                    <a:pt x="3745" y="473"/>
                    <a:pt x="3484" y="349"/>
                    <a:pt x="3218" y="221"/>
                  </a:cubicBezTo>
                  <a:cubicBezTo>
                    <a:pt x="2921" y="75"/>
                    <a:pt x="2629" y="0"/>
                    <a:pt x="23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74;p26">
              <a:extLst>
                <a:ext uri="{FF2B5EF4-FFF2-40B4-BE49-F238E27FC236}">
                  <a16:creationId xmlns:a16="http://schemas.microsoft.com/office/drawing/2014/main" id="{D06464C0-58DE-41C9-8C3B-2D415C98335B}"/>
                </a:ext>
              </a:extLst>
            </p:cNvPr>
            <p:cNvSpPr/>
            <p:nvPr/>
          </p:nvSpPr>
          <p:spPr>
            <a:xfrm>
              <a:off x="2236725" y="1355500"/>
              <a:ext cx="667475" cy="845350"/>
            </a:xfrm>
            <a:custGeom>
              <a:avLst/>
              <a:gdLst/>
              <a:ahLst/>
              <a:cxnLst/>
              <a:rect l="l" t="t" r="r" b="b"/>
              <a:pathLst>
                <a:path w="26699" h="33814" extrusionOk="0">
                  <a:moveTo>
                    <a:pt x="22903" y="13523"/>
                  </a:moveTo>
                  <a:cubicBezTo>
                    <a:pt x="23247" y="13523"/>
                    <a:pt x="23591" y="13627"/>
                    <a:pt x="23756" y="13848"/>
                  </a:cubicBezTo>
                  <a:cubicBezTo>
                    <a:pt x="24026" y="14214"/>
                    <a:pt x="24160" y="14681"/>
                    <a:pt x="24255" y="14893"/>
                  </a:cubicBezTo>
                  <a:cubicBezTo>
                    <a:pt x="24210" y="15865"/>
                    <a:pt x="23907" y="16456"/>
                    <a:pt x="23357" y="16904"/>
                  </a:cubicBezTo>
                  <a:cubicBezTo>
                    <a:pt x="23112" y="17103"/>
                    <a:pt x="22855" y="17197"/>
                    <a:pt x="22614" y="17197"/>
                  </a:cubicBezTo>
                  <a:cubicBezTo>
                    <a:pt x="22182" y="17197"/>
                    <a:pt x="21804" y="16896"/>
                    <a:pt x="21648" y="16355"/>
                  </a:cubicBezTo>
                  <a:cubicBezTo>
                    <a:pt x="21405" y="15488"/>
                    <a:pt x="21629" y="14681"/>
                    <a:pt x="21996" y="13916"/>
                  </a:cubicBezTo>
                  <a:cubicBezTo>
                    <a:pt x="22118" y="13659"/>
                    <a:pt x="22510" y="13523"/>
                    <a:pt x="22903" y="13523"/>
                  </a:cubicBezTo>
                  <a:close/>
                  <a:moveTo>
                    <a:pt x="20419" y="18374"/>
                  </a:moveTo>
                  <a:cubicBezTo>
                    <a:pt x="20657" y="18374"/>
                    <a:pt x="20888" y="18477"/>
                    <a:pt x="21107" y="18675"/>
                  </a:cubicBezTo>
                  <a:cubicBezTo>
                    <a:pt x="21611" y="19119"/>
                    <a:pt x="22059" y="19609"/>
                    <a:pt x="21867" y="20375"/>
                  </a:cubicBezTo>
                  <a:cubicBezTo>
                    <a:pt x="21638" y="21293"/>
                    <a:pt x="20750" y="21993"/>
                    <a:pt x="19814" y="21993"/>
                  </a:cubicBezTo>
                  <a:cubicBezTo>
                    <a:pt x="19811" y="21993"/>
                    <a:pt x="19808" y="21993"/>
                    <a:pt x="19804" y="21993"/>
                  </a:cubicBezTo>
                  <a:cubicBezTo>
                    <a:pt x="18869" y="21993"/>
                    <a:pt x="18117" y="21375"/>
                    <a:pt x="18035" y="20535"/>
                  </a:cubicBezTo>
                  <a:cubicBezTo>
                    <a:pt x="17939" y="19540"/>
                    <a:pt x="18466" y="18890"/>
                    <a:pt x="19507" y="18711"/>
                  </a:cubicBezTo>
                  <a:cubicBezTo>
                    <a:pt x="19594" y="18698"/>
                    <a:pt x="19699" y="18688"/>
                    <a:pt x="19764" y="18637"/>
                  </a:cubicBezTo>
                  <a:cubicBezTo>
                    <a:pt x="19984" y="18459"/>
                    <a:pt x="20204" y="18374"/>
                    <a:pt x="20419" y="18374"/>
                  </a:cubicBezTo>
                  <a:close/>
                  <a:moveTo>
                    <a:pt x="23364" y="23036"/>
                  </a:moveTo>
                  <a:cubicBezTo>
                    <a:pt x="23614" y="23036"/>
                    <a:pt x="23882" y="23173"/>
                    <a:pt x="24210" y="23395"/>
                  </a:cubicBezTo>
                  <a:cubicBezTo>
                    <a:pt x="24787" y="23790"/>
                    <a:pt x="25163" y="24230"/>
                    <a:pt x="25168" y="24638"/>
                  </a:cubicBezTo>
                  <a:cubicBezTo>
                    <a:pt x="25172" y="25810"/>
                    <a:pt x="24640" y="26366"/>
                    <a:pt x="23789" y="26366"/>
                  </a:cubicBezTo>
                  <a:cubicBezTo>
                    <a:pt x="23786" y="26366"/>
                    <a:pt x="23782" y="26366"/>
                    <a:pt x="23779" y="26366"/>
                  </a:cubicBezTo>
                  <a:cubicBezTo>
                    <a:pt x="22734" y="26361"/>
                    <a:pt x="21964" y="25743"/>
                    <a:pt x="22074" y="24876"/>
                  </a:cubicBezTo>
                  <a:cubicBezTo>
                    <a:pt x="22134" y="24381"/>
                    <a:pt x="22349" y="23835"/>
                    <a:pt x="22660" y="23455"/>
                  </a:cubicBezTo>
                  <a:cubicBezTo>
                    <a:pt x="22902" y="23161"/>
                    <a:pt x="23125" y="23036"/>
                    <a:pt x="23364" y="23036"/>
                  </a:cubicBezTo>
                  <a:close/>
                  <a:moveTo>
                    <a:pt x="15463" y="0"/>
                  </a:moveTo>
                  <a:cubicBezTo>
                    <a:pt x="14882" y="0"/>
                    <a:pt x="14302" y="3"/>
                    <a:pt x="13721" y="10"/>
                  </a:cubicBezTo>
                  <a:cubicBezTo>
                    <a:pt x="9432" y="65"/>
                    <a:pt x="5137" y="331"/>
                    <a:pt x="841" y="505"/>
                  </a:cubicBezTo>
                  <a:cubicBezTo>
                    <a:pt x="319" y="3567"/>
                    <a:pt x="787" y="6496"/>
                    <a:pt x="736" y="9443"/>
                  </a:cubicBezTo>
                  <a:cubicBezTo>
                    <a:pt x="3698" y="8856"/>
                    <a:pt x="6434" y="7835"/>
                    <a:pt x="9070" y="6533"/>
                  </a:cubicBezTo>
                  <a:cubicBezTo>
                    <a:pt x="9194" y="6473"/>
                    <a:pt x="9303" y="6363"/>
                    <a:pt x="9386" y="6253"/>
                  </a:cubicBezTo>
                  <a:cubicBezTo>
                    <a:pt x="10114" y="5286"/>
                    <a:pt x="10820" y="4304"/>
                    <a:pt x="11567" y="3360"/>
                  </a:cubicBezTo>
                  <a:cubicBezTo>
                    <a:pt x="11788" y="3080"/>
                    <a:pt x="12095" y="2838"/>
                    <a:pt x="12411" y="2673"/>
                  </a:cubicBezTo>
                  <a:cubicBezTo>
                    <a:pt x="12559" y="2597"/>
                    <a:pt x="12700" y="2561"/>
                    <a:pt x="12830" y="2561"/>
                  </a:cubicBezTo>
                  <a:cubicBezTo>
                    <a:pt x="13191" y="2561"/>
                    <a:pt x="13458" y="2839"/>
                    <a:pt x="13502" y="3301"/>
                  </a:cubicBezTo>
                  <a:cubicBezTo>
                    <a:pt x="13525" y="3580"/>
                    <a:pt x="13506" y="3860"/>
                    <a:pt x="13506" y="4094"/>
                  </a:cubicBezTo>
                  <a:cubicBezTo>
                    <a:pt x="14451" y="3763"/>
                    <a:pt x="15326" y="3397"/>
                    <a:pt x="16237" y="3154"/>
                  </a:cubicBezTo>
                  <a:cubicBezTo>
                    <a:pt x="16449" y="3097"/>
                    <a:pt x="16672" y="3070"/>
                    <a:pt x="16898" y="3070"/>
                  </a:cubicBezTo>
                  <a:cubicBezTo>
                    <a:pt x="17972" y="3070"/>
                    <a:pt x="19124" y="3681"/>
                    <a:pt x="19575" y="4639"/>
                  </a:cubicBezTo>
                  <a:lnTo>
                    <a:pt x="20078" y="4754"/>
                  </a:lnTo>
                  <a:cubicBezTo>
                    <a:pt x="19964" y="3975"/>
                    <a:pt x="20312" y="3310"/>
                    <a:pt x="21010" y="3094"/>
                  </a:cubicBezTo>
                  <a:cubicBezTo>
                    <a:pt x="21670" y="2894"/>
                    <a:pt x="22362" y="2778"/>
                    <a:pt x="23044" y="2682"/>
                  </a:cubicBezTo>
                  <a:cubicBezTo>
                    <a:pt x="23167" y="2664"/>
                    <a:pt x="23276" y="2655"/>
                    <a:pt x="23373" y="2655"/>
                  </a:cubicBezTo>
                  <a:cubicBezTo>
                    <a:pt x="23920" y="2655"/>
                    <a:pt x="24062" y="2952"/>
                    <a:pt x="24039" y="3672"/>
                  </a:cubicBezTo>
                  <a:cubicBezTo>
                    <a:pt x="24016" y="4415"/>
                    <a:pt x="23989" y="5185"/>
                    <a:pt x="24149" y="5904"/>
                  </a:cubicBezTo>
                  <a:cubicBezTo>
                    <a:pt x="24649" y="8197"/>
                    <a:pt x="24176" y="10223"/>
                    <a:pt x="22558" y="11900"/>
                  </a:cubicBezTo>
                  <a:cubicBezTo>
                    <a:pt x="21944" y="12541"/>
                    <a:pt x="21096" y="12958"/>
                    <a:pt x="20312" y="13504"/>
                  </a:cubicBezTo>
                  <a:cubicBezTo>
                    <a:pt x="20479" y="14214"/>
                    <a:pt x="19675" y="15046"/>
                    <a:pt x="18833" y="15046"/>
                  </a:cubicBezTo>
                  <a:cubicBezTo>
                    <a:pt x="18724" y="15046"/>
                    <a:pt x="18615" y="15032"/>
                    <a:pt x="18507" y="15003"/>
                  </a:cubicBezTo>
                  <a:cubicBezTo>
                    <a:pt x="18429" y="15227"/>
                    <a:pt x="18383" y="15466"/>
                    <a:pt x="18273" y="15672"/>
                  </a:cubicBezTo>
                  <a:cubicBezTo>
                    <a:pt x="17431" y="17211"/>
                    <a:pt x="16642" y="18789"/>
                    <a:pt x="15707" y="20274"/>
                  </a:cubicBezTo>
                  <a:cubicBezTo>
                    <a:pt x="14684" y="21896"/>
                    <a:pt x="13521" y="23432"/>
                    <a:pt x="12434" y="25018"/>
                  </a:cubicBezTo>
                  <a:cubicBezTo>
                    <a:pt x="11234" y="26768"/>
                    <a:pt x="9771" y="28276"/>
                    <a:pt x="8085" y="29551"/>
                  </a:cubicBezTo>
                  <a:cubicBezTo>
                    <a:pt x="7704" y="29839"/>
                    <a:pt x="7154" y="29977"/>
                    <a:pt x="6668" y="30022"/>
                  </a:cubicBezTo>
                  <a:cubicBezTo>
                    <a:pt x="6611" y="30028"/>
                    <a:pt x="6556" y="30031"/>
                    <a:pt x="6503" y="30031"/>
                  </a:cubicBezTo>
                  <a:cubicBezTo>
                    <a:pt x="5826" y="30031"/>
                    <a:pt x="5414" y="29581"/>
                    <a:pt x="5367" y="28863"/>
                  </a:cubicBezTo>
                  <a:cubicBezTo>
                    <a:pt x="5334" y="28391"/>
                    <a:pt x="5344" y="27905"/>
                    <a:pt x="5426" y="27443"/>
                  </a:cubicBezTo>
                  <a:cubicBezTo>
                    <a:pt x="5774" y="25503"/>
                    <a:pt x="6636" y="23770"/>
                    <a:pt x="7608" y="22075"/>
                  </a:cubicBezTo>
                  <a:cubicBezTo>
                    <a:pt x="8956" y="19719"/>
                    <a:pt x="10326" y="17382"/>
                    <a:pt x="12155" y="15356"/>
                  </a:cubicBezTo>
                  <a:cubicBezTo>
                    <a:pt x="12837" y="14594"/>
                    <a:pt x="13580" y="13884"/>
                    <a:pt x="14309" y="13141"/>
                  </a:cubicBezTo>
                  <a:cubicBezTo>
                    <a:pt x="14015" y="12354"/>
                    <a:pt x="14103" y="12019"/>
                    <a:pt x="14758" y="11460"/>
                  </a:cubicBezTo>
                  <a:cubicBezTo>
                    <a:pt x="14837" y="11391"/>
                    <a:pt x="14932" y="11304"/>
                    <a:pt x="14946" y="11213"/>
                  </a:cubicBezTo>
                  <a:cubicBezTo>
                    <a:pt x="15024" y="10681"/>
                    <a:pt x="15079" y="10149"/>
                    <a:pt x="15134" y="9682"/>
                  </a:cubicBezTo>
                  <a:cubicBezTo>
                    <a:pt x="14515" y="9682"/>
                    <a:pt x="13892" y="9681"/>
                    <a:pt x="13266" y="9681"/>
                  </a:cubicBezTo>
                  <a:cubicBezTo>
                    <a:pt x="12641" y="9681"/>
                    <a:pt x="12012" y="9682"/>
                    <a:pt x="11384" y="9686"/>
                  </a:cubicBezTo>
                  <a:cubicBezTo>
                    <a:pt x="11306" y="9686"/>
                    <a:pt x="11201" y="9732"/>
                    <a:pt x="11156" y="9792"/>
                  </a:cubicBezTo>
                  <a:cubicBezTo>
                    <a:pt x="10363" y="10814"/>
                    <a:pt x="9225" y="11359"/>
                    <a:pt x="8117" y="11901"/>
                  </a:cubicBezTo>
                  <a:cubicBezTo>
                    <a:pt x="6509" y="12694"/>
                    <a:pt x="4881" y="13458"/>
                    <a:pt x="3208" y="14100"/>
                  </a:cubicBezTo>
                  <a:cubicBezTo>
                    <a:pt x="2154" y="14503"/>
                    <a:pt x="1082" y="14861"/>
                    <a:pt x="0" y="15200"/>
                  </a:cubicBezTo>
                  <a:lnTo>
                    <a:pt x="68" y="15416"/>
                  </a:lnTo>
                  <a:cubicBezTo>
                    <a:pt x="188" y="15613"/>
                    <a:pt x="408" y="15801"/>
                    <a:pt x="417" y="15998"/>
                  </a:cubicBezTo>
                  <a:cubicBezTo>
                    <a:pt x="476" y="17465"/>
                    <a:pt x="527" y="18927"/>
                    <a:pt x="513" y="20393"/>
                  </a:cubicBezTo>
                  <a:cubicBezTo>
                    <a:pt x="486" y="24165"/>
                    <a:pt x="421" y="27943"/>
                    <a:pt x="371" y="31715"/>
                  </a:cubicBezTo>
                  <a:cubicBezTo>
                    <a:pt x="362" y="32278"/>
                    <a:pt x="371" y="32847"/>
                    <a:pt x="371" y="33534"/>
                  </a:cubicBezTo>
                  <a:cubicBezTo>
                    <a:pt x="1782" y="33564"/>
                    <a:pt x="3181" y="33632"/>
                    <a:pt x="4579" y="33632"/>
                  </a:cubicBezTo>
                  <a:cubicBezTo>
                    <a:pt x="4661" y="33632"/>
                    <a:pt x="4744" y="33631"/>
                    <a:pt x="4826" y="33631"/>
                  </a:cubicBezTo>
                  <a:cubicBezTo>
                    <a:pt x="11660" y="33585"/>
                    <a:pt x="18494" y="33516"/>
                    <a:pt x="25328" y="33475"/>
                  </a:cubicBezTo>
                  <a:cubicBezTo>
                    <a:pt x="25599" y="33475"/>
                    <a:pt x="26112" y="33709"/>
                    <a:pt x="26112" y="33814"/>
                  </a:cubicBezTo>
                  <a:lnTo>
                    <a:pt x="26699" y="33804"/>
                  </a:lnTo>
                  <a:cubicBezTo>
                    <a:pt x="26580" y="33612"/>
                    <a:pt x="26432" y="33429"/>
                    <a:pt x="26345" y="33223"/>
                  </a:cubicBezTo>
                  <a:cubicBezTo>
                    <a:pt x="26294" y="33099"/>
                    <a:pt x="26345" y="32933"/>
                    <a:pt x="26349" y="32787"/>
                  </a:cubicBezTo>
                  <a:cubicBezTo>
                    <a:pt x="26376" y="31687"/>
                    <a:pt x="26454" y="30592"/>
                    <a:pt x="26427" y="29491"/>
                  </a:cubicBezTo>
                  <a:cubicBezTo>
                    <a:pt x="26326" y="25646"/>
                    <a:pt x="26138" y="21801"/>
                    <a:pt x="26079" y="17955"/>
                  </a:cubicBezTo>
                  <a:cubicBezTo>
                    <a:pt x="26047" y="15576"/>
                    <a:pt x="26193" y="13193"/>
                    <a:pt x="26252" y="10809"/>
                  </a:cubicBezTo>
                  <a:cubicBezTo>
                    <a:pt x="26326" y="8077"/>
                    <a:pt x="26391" y="5351"/>
                    <a:pt x="26473" y="2618"/>
                  </a:cubicBezTo>
                  <a:cubicBezTo>
                    <a:pt x="26496" y="1802"/>
                    <a:pt x="26569" y="986"/>
                    <a:pt x="26620" y="180"/>
                  </a:cubicBezTo>
                  <a:cubicBezTo>
                    <a:pt x="22871" y="124"/>
                    <a:pt x="19164" y="0"/>
                    <a:pt x="15463"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75;p26">
              <a:extLst>
                <a:ext uri="{FF2B5EF4-FFF2-40B4-BE49-F238E27FC236}">
                  <a16:creationId xmlns:a16="http://schemas.microsoft.com/office/drawing/2014/main" id="{9354C4B5-93AE-41AA-A851-6C3986417F64}"/>
                </a:ext>
              </a:extLst>
            </p:cNvPr>
            <p:cNvSpPr/>
            <p:nvPr/>
          </p:nvSpPr>
          <p:spPr>
            <a:xfrm>
              <a:off x="2221700" y="1740900"/>
              <a:ext cx="667850" cy="472800"/>
            </a:xfrm>
            <a:custGeom>
              <a:avLst/>
              <a:gdLst/>
              <a:ahLst/>
              <a:cxnLst/>
              <a:rect l="l" t="t" r="r" b="b"/>
              <a:pathLst>
                <a:path w="26714" h="18912" extrusionOk="0">
                  <a:moveTo>
                    <a:pt x="669" y="0"/>
                  </a:moveTo>
                  <a:cubicBezTo>
                    <a:pt x="535" y="188"/>
                    <a:pt x="389" y="371"/>
                    <a:pt x="270" y="568"/>
                  </a:cubicBezTo>
                  <a:cubicBezTo>
                    <a:pt x="228" y="636"/>
                    <a:pt x="256" y="747"/>
                    <a:pt x="251" y="838"/>
                  </a:cubicBezTo>
                  <a:cubicBezTo>
                    <a:pt x="174" y="6389"/>
                    <a:pt x="97" y="11940"/>
                    <a:pt x="19" y="17490"/>
                  </a:cubicBezTo>
                  <a:cubicBezTo>
                    <a:pt x="19" y="17742"/>
                    <a:pt x="0" y="18022"/>
                    <a:pt x="97" y="18247"/>
                  </a:cubicBezTo>
                  <a:cubicBezTo>
                    <a:pt x="179" y="18440"/>
                    <a:pt x="394" y="18678"/>
                    <a:pt x="583" y="18701"/>
                  </a:cubicBezTo>
                  <a:cubicBezTo>
                    <a:pt x="1376" y="18815"/>
                    <a:pt x="2182" y="18911"/>
                    <a:pt x="2989" y="18911"/>
                  </a:cubicBezTo>
                  <a:cubicBezTo>
                    <a:pt x="5587" y="18901"/>
                    <a:pt x="8187" y="18829"/>
                    <a:pt x="10789" y="18819"/>
                  </a:cubicBezTo>
                  <a:cubicBezTo>
                    <a:pt x="15827" y="18802"/>
                    <a:pt x="20869" y="18810"/>
                    <a:pt x="25906" y="18802"/>
                  </a:cubicBezTo>
                  <a:cubicBezTo>
                    <a:pt x="25986" y="18802"/>
                    <a:pt x="26074" y="18806"/>
                    <a:pt x="26161" y="18806"/>
                  </a:cubicBezTo>
                  <a:cubicBezTo>
                    <a:pt x="26429" y="18806"/>
                    <a:pt x="26692" y="18762"/>
                    <a:pt x="26713" y="18402"/>
                  </a:cubicBezTo>
                  <a:lnTo>
                    <a:pt x="26713" y="18398"/>
                  </a:lnTo>
                  <a:cubicBezTo>
                    <a:pt x="26713" y="18293"/>
                    <a:pt x="26200" y="18059"/>
                    <a:pt x="25928" y="18058"/>
                  </a:cubicBezTo>
                  <a:cubicBezTo>
                    <a:pt x="19095" y="18100"/>
                    <a:pt x="12260" y="18169"/>
                    <a:pt x="5426" y="18214"/>
                  </a:cubicBezTo>
                  <a:cubicBezTo>
                    <a:pt x="5334" y="18214"/>
                    <a:pt x="5242" y="18215"/>
                    <a:pt x="5150" y="18215"/>
                  </a:cubicBezTo>
                  <a:cubicBezTo>
                    <a:pt x="3762" y="18215"/>
                    <a:pt x="2373" y="18148"/>
                    <a:pt x="971" y="18118"/>
                  </a:cubicBezTo>
                  <a:cubicBezTo>
                    <a:pt x="971" y="17431"/>
                    <a:pt x="962" y="16862"/>
                    <a:pt x="971" y="16299"/>
                  </a:cubicBezTo>
                  <a:cubicBezTo>
                    <a:pt x="1021" y="12527"/>
                    <a:pt x="1086" y="8749"/>
                    <a:pt x="1113" y="4977"/>
                  </a:cubicBezTo>
                  <a:cubicBezTo>
                    <a:pt x="1127" y="3511"/>
                    <a:pt x="1077" y="2049"/>
                    <a:pt x="1017" y="581"/>
                  </a:cubicBezTo>
                  <a:cubicBezTo>
                    <a:pt x="1008" y="385"/>
                    <a:pt x="788" y="196"/>
                    <a:pt x="66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76;p26">
              <a:extLst>
                <a:ext uri="{FF2B5EF4-FFF2-40B4-BE49-F238E27FC236}">
                  <a16:creationId xmlns:a16="http://schemas.microsoft.com/office/drawing/2014/main" id="{7FD1C85D-FB71-470D-B298-C473D37C3190}"/>
                </a:ext>
              </a:extLst>
            </p:cNvPr>
            <p:cNvSpPr/>
            <p:nvPr/>
          </p:nvSpPr>
          <p:spPr>
            <a:xfrm>
              <a:off x="2785800" y="1931375"/>
              <a:ext cx="80250" cy="83275"/>
            </a:xfrm>
            <a:custGeom>
              <a:avLst/>
              <a:gdLst/>
              <a:ahLst/>
              <a:cxnLst/>
              <a:rect l="l" t="t" r="r" b="b"/>
              <a:pathLst>
                <a:path w="3210" h="3331" extrusionOk="0">
                  <a:moveTo>
                    <a:pt x="1362" y="663"/>
                  </a:moveTo>
                  <a:cubicBezTo>
                    <a:pt x="1431" y="677"/>
                    <a:pt x="1505" y="690"/>
                    <a:pt x="1577" y="705"/>
                  </a:cubicBezTo>
                  <a:cubicBezTo>
                    <a:pt x="1783" y="952"/>
                    <a:pt x="2059" y="1176"/>
                    <a:pt x="2174" y="1460"/>
                  </a:cubicBezTo>
                  <a:cubicBezTo>
                    <a:pt x="2273" y="1694"/>
                    <a:pt x="2269" y="2194"/>
                    <a:pt x="2164" y="2245"/>
                  </a:cubicBezTo>
                  <a:cubicBezTo>
                    <a:pt x="2006" y="2315"/>
                    <a:pt x="1811" y="2351"/>
                    <a:pt x="1618" y="2351"/>
                  </a:cubicBezTo>
                  <a:cubicBezTo>
                    <a:pt x="1475" y="2351"/>
                    <a:pt x="1334" y="2331"/>
                    <a:pt x="1211" y="2291"/>
                  </a:cubicBezTo>
                  <a:cubicBezTo>
                    <a:pt x="1045" y="2235"/>
                    <a:pt x="872" y="1850"/>
                    <a:pt x="908" y="1648"/>
                  </a:cubicBezTo>
                  <a:cubicBezTo>
                    <a:pt x="973" y="1305"/>
                    <a:pt x="1202" y="993"/>
                    <a:pt x="1362" y="663"/>
                  </a:cubicBezTo>
                  <a:close/>
                  <a:moveTo>
                    <a:pt x="1401" y="1"/>
                  </a:moveTo>
                  <a:cubicBezTo>
                    <a:pt x="1162" y="1"/>
                    <a:pt x="939" y="126"/>
                    <a:pt x="697" y="420"/>
                  </a:cubicBezTo>
                  <a:cubicBezTo>
                    <a:pt x="386" y="800"/>
                    <a:pt x="171" y="1345"/>
                    <a:pt x="111" y="1840"/>
                  </a:cubicBezTo>
                  <a:cubicBezTo>
                    <a:pt x="1" y="2706"/>
                    <a:pt x="771" y="3325"/>
                    <a:pt x="1816" y="3331"/>
                  </a:cubicBezTo>
                  <a:cubicBezTo>
                    <a:pt x="1819" y="3331"/>
                    <a:pt x="1823" y="3331"/>
                    <a:pt x="1826" y="3331"/>
                  </a:cubicBezTo>
                  <a:cubicBezTo>
                    <a:pt x="2677" y="3331"/>
                    <a:pt x="3209" y="2776"/>
                    <a:pt x="3205" y="1603"/>
                  </a:cubicBezTo>
                  <a:cubicBezTo>
                    <a:pt x="3200" y="1195"/>
                    <a:pt x="2824" y="755"/>
                    <a:pt x="2247" y="359"/>
                  </a:cubicBezTo>
                  <a:cubicBezTo>
                    <a:pt x="1919" y="137"/>
                    <a:pt x="1651" y="1"/>
                    <a:pt x="14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77;p26">
              <a:extLst>
                <a:ext uri="{FF2B5EF4-FFF2-40B4-BE49-F238E27FC236}">
                  <a16:creationId xmlns:a16="http://schemas.microsoft.com/office/drawing/2014/main" id="{F9B70F41-76AE-4470-9C48-28D2AC302E41}"/>
                </a:ext>
              </a:extLst>
            </p:cNvPr>
            <p:cNvSpPr/>
            <p:nvPr/>
          </p:nvSpPr>
          <p:spPr>
            <a:xfrm>
              <a:off x="2771825" y="1693575"/>
              <a:ext cx="71300" cy="91875"/>
            </a:xfrm>
            <a:custGeom>
              <a:avLst/>
              <a:gdLst/>
              <a:ahLst/>
              <a:cxnLst/>
              <a:rect l="l" t="t" r="r" b="b"/>
              <a:pathLst>
                <a:path w="2852" h="3675" extrusionOk="0">
                  <a:moveTo>
                    <a:pt x="1137" y="334"/>
                  </a:moveTo>
                  <a:cubicBezTo>
                    <a:pt x="2090" y="939"/>
                    <a:pt x="2195" y="1970"/>
                    <a:pt x="1517" y="2617"/>
                  </a:cubicBezTo>
                  <a:cubicBezTo>
                    <a:pt x="1404" y="2724"/>
                    <a:pt x="1288" y="2786"/>
                    <a:pt x="1193" y="2786"/>
                  </a:cubicBezTo>
                  <a:cubicBezTo>
                    <a:pt x="1079" y="2786"/>
                    <a:pt x="998" y="2695"/>
                    <a:pt x="995" y="2483"/>
                  </a:cubicBezTo>
                  <a:cubicBezTo>
                    <a:pt x="990" y="1796"/>
                    <a:pt x="1082" y="1104"/>
                    <a:pt x="1137" y="334"/>
                  </a:cubicBezTo>
                  <a:close/>
                  <a:moveTo>
                    <a:pt x="1499" y="0"/>
                  </a:moveTo>
                  <a:cubicBezTo>
                    <a:pt x="1106" y="0"/>
                    <a:pt x="714" y="137"/>
                    <a:pt x="592" y="394"/>
                  </a:cubicBezTo>
                  <a:cubicBezTo>
                    <a:pt x="225" y="1159"/>
                    <a:pt x="1" y="1965"/>
                    <a:pt x="243" y="2832"/>
                  </a:cubicBezTo>
                  <a:cubicBezTo>
                    <a:pt x="398" y="3373"/>
                    <a:pt x="777" y="3674"/>
                    <a:pt x="1209" y="3674"/>
                  </a:cubicBezTo>
                  <a:cubicBezTo>
                    <a:pt x="1450" y="3674"/>
                    <a:pt x="1708" y="3580"/>
                    <a:pt x="1953" y="3381"/>
                  </a:cubicBezTo>
                  <a:cubicBezTo>
                    <a:pt x="2502" y="2933"/>
                    <a:pt x="2805" y="2342"/>
                    <a:pt x="2851" y="1370"/>
                  </a:cubicBezTo>
                  <a:cubicBezTo>
                    <a:pt x="2755" y="1159"/>
                    <a:pt x="2622" y="691"/>
                    <a:pt x="2352" y="325"/>
                  </a:cubicBezTo>
                  <a:cubicBezTo>
                    <a:pt x="2187" y="105"/>
                    <a:pt x="1843" y="0"/>
                    <a:pt x="14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78;p26">
              <a:extLst>
                <a:ext uri="{FF2B5EF4-FFF2-40B4-BE49-F238E27FC236}">
                  <a16:creationId xmlns:a16="http://schemas.microsoft.com/office/drawing/2014/main" id="{7E9B4D30-ED77-43E9-96E3-37FD57BE942C}"/>
                </a:ext>
              </a:extLst>
            </p:cNvPr>
            <p:cNvSpPr/>
            <p:nvPr/>
          </p:nvSpPr>
          <p:spPr>
            <a:xfrm>
              <a:off x="2278850" y="2649250"/>
              <a:ext cx="556950" cy="60275"/>
            </a:xfrm>
            <a:custGeom>
              <a:avLst/>
              <a:gdLst/>
              <a:ahLst/>
              <a:cxnLst/>
              <a:rect l="l" t="t" r="r" b="b"/>
              <a:pathLst>
                <a:path w="22278" h="2411" extrusionOk="0">
                  <a:moveTo>
                    <a:pt x="16611" y="0"/>
                  </a:moveTo>
                  <a:cubicBezTo>
                    <a:pt x="16099" y="0"/>
                    <a:pt x="15586" y="113"/>
                    <a:pt x="15053" y="335"/>
                  </a:cubicBezTo>
                  <a:cubicBezTo>
                    <a:pt x="14748" y="460"/>
                    <a:pt x="14374" y="543"/>
                    <a:pt x="14022" y="543"/>
                  </a:cubicBezTo>
                  <a:cubicBezTo>
                    <a:pt x="13825" y="543"/>
                    <a:pt x="13634" y="517"/>
                    <a:pt x="13468" y="458"/>
                  </a:cubicBezTo>
                  <a:cubicBezTo>
                    <a:pt x="13007" y="297"/>
                    <a:pt x="12563" y="215"/>
                    <a:pt x="12132" y="215"/>
                  </a:cubicBezTo>
                  <a:cubicBezTo>
                    <a:pt x="11504" y="215"/>
                    <a:pt x="10902" y="390"/>
                    <a:pt x="10309" y="752"/>
                  </a:cubicBezTo>
                  <a:cubicBezTo>
                    <a:pt x="9709" y="1118"/>
                    <a:pt x="9132" y="1331"/>
                    <a:pt x="8563" y="1331"/>
                  </a:cubicBezTo>
                  <a:cubicBezTo>
                    <a:pt x="7959" y="1331"/>
                    <a:pt x="7366" y="1090"/>
                    <a:pt x="6766" y="535"/>
                  </a:cubicBezTo>
                  <a:cubicBezTo>
                    <a:pt x="6399" y="194"/>
                    <a:pt x="5977" y="42"/>
                    <a:pt x="5534" y="42"/>
                  </a:cubicBezTo>
                  <a:cubicBezTo>
                    <a:pt x="5163" y="42"/>
                    <a:pt x="4779" y="148"/>
                    <a:pt x="4401" y="338"/>
                  </a:cubicBezTo>
                  <a:cubicBezTo>
                    <a:pt x="3956" y="563"/>
                    <a:pt x="3516" y="779"/>
                    <a:pt x="3076" y="1008"/>
                  </a:cubicBezTo>
                  <a:cubicBezTo>
                    <a:pt x="2648" y="1229"/>
                    <a:pt x="2229" y="1375"/>
                    <a:pt x="1818" y="1375"/>
                  </a:cubicBezTo>
                  <a:cubicBezTo>
                    <a:pt x="1402" y="1375"/>
                    <a:pt x="993" y="1225"/>
                    <a:pt x="592" y="851"/>
                  </a:cubicBezTo>
                  <a:cubicBezTo>
                    <a:pt x="545" y="806"/>
                    <a:pt x="469" y="794"/>
                    <a:pt x="380" y="794"/>
                  </a:cubicBezTo>
                  <a:cubicBezTo>
                    <a:pt x="275" y="794"/>
                    <a:pt x="153" y="812"/>
                    <a:pt x="46" y="812"/>
                  </a:cubicBezTo>
                  <a:cubicBezTo>
                    <a:pt x="34" y="812"/>
                    <a:pt x="22" y="811"/>
                    <a:pt x="10" y="811"/>
                  </a:cubicBezTo>
                  <a:lnTo>
                    <a:pt x="10" y="811"/>
                  </a:lnTo>
                  <a:cubicBezTo>
                    <a:pt x="33" y="994"/>
                    <a:pt x="1" y="1214"/>
                    <a:pt x="88" y="1360"/>
                  </a:cubicBezTo>
                  <a:cubicBezTo>
                    <a:pt x="450" y="1956"/>
                    <a:pt x="1153" y="2317"/>
                    <a:pt x="1888" y="2317"/>
                  </a:cubicBezTo>
                  <a:cubicBezTo>
                    <a:pt x="2091" y="2317"/>
                    <a:pt x="2297" y="2289"/>
                    <a:pt x="2498" y="2231"/>
                  </a:cubicBezTo>
                  <a:cubicBezTo>
                    <a:pt x="2971" y="2098"/>
                    <a:pt x="3471" y="1947"/>
                    <a:pt x="3869" y="1677"/>
                  </a:cubicBezTo>
                  <a:cubicBezTo>
                    <a:pt x="4404" y="1311"/>
                    <a:pt x="4909" y="1115"/>
                    <a:pt x="5405" y="1115"/>
                  </a:cubicBezTo>
                  <a:cubicBezTo>
                    <a:pt x="5947" y="1115"/>
                    <a:pt x="6477" y="1350"/>
                    <a:pt x="7018" y="1855"/>
                  </a:cubicBezTo>
                  <a:cubicBezTo>
                    <a:pt x="7437" y="2244"/>
                    <a:pt x="7919" y="2410"/>
                    <a:pt x="8423" y="2410"/>
                  </a:cubicBezTo>
                  <a:cubicBezTo>
                    <a:pt x="8791" y="2410"/>
                    <a:pt x="9171" y="2322"/>
                    <a:pt x="9549" y="2166"/>
                  </a:cubicBezTo>
                  <a:cubicBezTo>
                    <a:pt x="10177" y="1910"/>
                    <a:pt x="10768" y="1562"/>
                    <a:pt x="11400" y="1337"/>
                  </a:cubicBezTo>
                  <a:cubicBezTo>
                    <a:pt x="11646" y="1250"/>
                    <a:pt x="11944" y="1172"/>
                    <a:pt x="12211" y="1172"/>
                  </a:cubicBezTo>
                  <a:cubicBezTo>
                    <a:pt x="12338" y="1172"/>
                    <a:pt x="12457" y="1189"/>
                    <a:pt x="12561" y="1232"/>
                  </a:cubicBezTo>
                  <a:cubicBezTo>
                    <a:pt x="13040" y="1430"/>
                    <a:pt x="13504" y="1512"/>
                    <a:pt x="13961" y="1512"/>
                  </a:cubicBezTo>
                  <a:cubicBezTo>
                    <a:pt x="14636" y="1512"/>
                    <a:pt x="15298" y="1333"/>
                    <a:pt x="15975" y="1085"/>
                  </a:cubicBezTo>
                  <a:cubicBezTo>
                    <a:pt x="16170" y="1012"/>
                    <a:pt x="16405" y="974"/>
                    <a:pt x="16639" y="974"/>
                  </a:cubicBezTo>
                  <a:cubicBezTo>
                    <a:pt x="16890" y="974"/>
                    <a:pt x="17141" y="1018"/>
                    <a:pt x="17341" y="1108"/>
                  </a:cubicBezTo>
                  <a:cubicBezTo>
                    <a:pt x="18181" y="1492"/>
                    <a:pt x="19034" y="1600"/>
                    <a:pt x="19896" y="1600"/>
                  </a:cubicBezTo>
                  <a:cubicBezTo>
                    <a:pt x="20446" y="1600"/>
                    <a:pt x="20998" y="1556"/>
                    <a:pt x="21553" y="1512"/>
                  </a:cubicBezTo>
                  <a:cubicBezTo>
                    <a:pt x="21755" y="1497"/>
                    <a:pt x="21947" y="1369"/>
                    <a:pt x="22277" y="1241"/>
                  </a:cubicBezTo>
                  <a:cubicBezTo>
                    <a:pt x="22029" y="1081"/>
                    <a:pt x="21937" y="975"/>
                    <a:pt x="21828" y="952"/>
                  </a:cubicBezTo>
                  <a:cubicBezTo>
                    <a:pt x="21186" y="834"/>
                    <a:pt x="20540" y="727"/>
                    <a:pt x="19893" y="628"/>
                  </a:cubicBezTo>
                  <a:cubicBezTo>
                    <a:pt x="19339" y="545"/>
                    <a:pt x="18725" y="596"/>
                    <a:pt x="18229" y="371"/>
                  </a:cubicBezTo>
                  <a:cubicBezTo>
                    <a:pt x="17677" y="123"/>
                    <a:pt x="17144" y="0"/>
                    <a:pt x="1661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79;p26">
              <a:extLst>
                <a:ext uri="{FF2B5EF4-FFF2-40B4-BE49-F238E27FC236}">
                  <a16:creationId xmlns:a16="http://schemas.microsoft.com/office/drawing/2014/main" id="{48E70A24-2546-4F3F-8727-4360CE059819}"/>
                </a:ext>
              </a:extLst>
            </p:cNvPr>
            <p:cNvSpPr/>
            <p:nvPr/>
          </p:nvSpPr>
          <p:spPr>
            <a:xfrm>
              <a:off x="2722350" y="1442150"/>
              <a:ext cx="100025" cy="151650"/>
            </a:xfrm>
            <a:custGeom>
              <a:avLst/>
              <a:gdLst/>
              <a:ahLst/>
              <a:cxnLst/>
              <a:rect l="l" t="t" r="r" b="b"/>
              <a:pathLst>
                <a:path w="4001" h="6066" extrusionOk="0">
                  <a:moveTo>
                    <a:pt x="3653" y="0"/>
                  </a:moveTo>
                  <a:cubicBezTo>
                    <a:pt x="2586" y="147"/>
                    <a:pt x="1412" y="152"/>
                    <a:pt x="656" y="1289"/>
                  </a:cubicBezTo>
                  <a:lnTo>
                    <a:pt x="152" y="1174"/>
                  </a:lnTo>
                  <a:lnTo>
                    <a:pt x="152" y="1174"/>
                  </a:lnTo>
                  <a:cubicBezTo>
                    <a:pt x="260" y="1399"/>
                    <a:pt x="324" y="1641"/>
                    <a:pt x="344" y="1889"/>
                  </a:cubicBezTo>
                  <a:cubicBezTo>
                    <a:pt x="390" y="2461"/>
                    <a:pt x="1" y="2934"/>
                    <a:pt x="248" y="3589"/>
                  </a:cubicBezTo>
                  <a:cubicBezTo>
                    <a:pt x="500" y="4249"/>
                    <a:pt x="510" y="4525"/>
                    <a:pt x="1251" y="4579"/>
                  </a:cubicBezTo>
                  <a:cubicBezTo>
                    <a:pt x="1994" y="4634"/>
                    <a:pt x="2599" y="4905"/>
                    <a:pt x="2951" y="5602"/>
                  </a:cubicBezTo>
                  <a:cubicBezTo>
                    <a:pt x="2994" y="5683"/>
                    <a:pt x="3045" y="5760"/>
                    <a:pt x="3103" y="5831"/>
                  </a:cubicBezTo>
                  <a:cubicBezTo>
                    <a:pt x="3231" y="5986"/>
                    <a:pt x="3356" y="6066"/>
                    <a:pt x="3467" y="6066"/>
                  </a:cubicBezTo>
                  <a:cubicBezTo>
                    <a:pt x="3597" y="6066"/>
                    <a:pt x="3707" y="5955"/>
                    <a:pt x="3776" y="5730"/>
                  </a:cubicBezTo>
                  <a:cubicBezTo>
                    <a:pt x="3891" y="5354"/>
                    <a:pt x="4001" y="4941"/>
                    <a:pt x="3978" y="4552"/>
                  </a:cubicBezTo>
                  <a:cubicBezTo>
                    <a:pt x="3900" y="3044"/>
                    <a:pt x="3767" y="1536"/>
                    <a:pt x="3653"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80;p26">
              <a:extLst>
                <a:ext uri="{FF2B5EF4-FFF2-40B4-BE49-F238E27FC236}">
                  <a16:creationId xmlns:a16="http://schemas.microsoft.com/office/drawing/2014/main" id="{5B8651AD-336F-461A-82C8-34A79FEA3BB9}"/>
                </a:ext>
              </a:extLst>
            </p:cNvPr>
            <p:cNvSpPr/>
            <p:nvPr/>
          </p:nvSpPr>
          <p:spPr>
            <a:xfrm>
              <a:off x="2685200" y="1814825"/>
              <a:ext cx="103050" cy="90500"/>
            </a:xfrm>
            <a:custGeom>
              <a:avLst/>
              <a:gdLst/>
              <a:ahLst/>
              <a:cxnLst/>
              <a:rect l="l" t="t" r="r" b="b"/>
              <a:pathLst>
                <a:path w="4122" h="3620" extrusionOk="0">
                  <a:moveTo>
                    <a:pt x="2120" y="701"/>
                  </a:moveTo>
                  <a:cubicBezTo>
                    <a:pt x="2151" y="701"/>
                    <a:pt x="2181" y="705"/>
                    <a:pt x="2209" y="714"/>
                  </a:cubicBezTo>
                  <a:cubicBezTo>
                    <a:pt x="2576" y="828"/>
                    <a:pt x="2951" y="1301"/>
                    <a:pt x="3079" y="1695"/>
                  </a:cubicBezTo>
                  <a:cubicBezTo>
                    <a:pt x="3226" y="2157"/>
                    <a:pt x="2456" y="2759"/>
                    <a:pt x="1852" y="2767"/>
                  </a:cubicBezTo>
                  <a:cubicBezTo>
                    <a:pt x="1844" y="2767"/>
                    <a:pt x="1836" y="2767"/>
                    <a:pt x="1828" y="2767"/>
                  </a:cubicBezTo>
                  <a:cubicBezTo>
                    <a:pt x="1227" y="2767"/>
                    <a:pt x="813" y="2440"/>
                    <a:pt x="857" y="1938"/>
                  </a:cubicBezTo>
                  <a:cubicBezTo>
                    <a:pt x="880" y="1699"/>
                    <a:pt x="971" y="1397"/>
                    <a:pt x="1141" y="1264"/>
                  </a:cubicBezTo>
                  <a:cubicBezTo>
                    <a:pt x="1430" y="1033"/>
                    <a:pt x="1838" y="701"/>
                    <a:pt x="2120" y="701"/>
                  </a:cubicBezTo>
                  <a:close/>
                  <a:moveTo>
                    <a:pt x="2480" y="1"/>
                  </a:moveTo>
                  <a:cubicBezTo>
                    <a:pt x="2265" y="1"/>
                    <a:pt x="2045" y="86"/>
                    <a:pt x="1825" y="264"/>
                  </a:cubicBezTo>
                  <a:cubicBezTo>
                    <a:pt x="1760" y="315"/>
                    <a:pt x="1655" y="324"/>
                    <a:pt x="1568" y="338"/>
                  </a:cubicBezTo>
                  <a:cubicBezTo>
                    <a:pt x="527" y="517"/>
                    <a:pt x="1" y="1167"/>
                    <a:pt x="97" y="2162"/>
                  </a:cubicBezTo>
                  <a:cubicBezTo>
                    <a:pt x="179" y="3002"/>
                    <a:pt x="930" y="3620"/>
                    <a:pt x="1865" y="3620"/>
                  </a:cubicBezTo>
                  <a:cubicBezTo>
                    <a:pt x="1869" y="3620"/>
                    <a:pt x="1872" y="3620"/>
                    <a:pt x="1875" y="3620"/>
                  </a:cubicBezTo>
                  <a:cubicBezTo>
                    <a:pt x="2811" y="3620"/>
                    <a:pt x="3699" y="2919"/>
                    <a:pt x="3928" y="2002"/>
                  </a:cubicBezTo>
                  <a:cubicBezTo>
                    <a:pt x="4121" y="1236"/>
                    <a:pt x="3672" y="746"/>
                    <a:pt x="3168" y="302"/>
                  </a:cubicBezTo>
                  <a:cubicBezTo>
                    <a:pt x="2949" y="104"/>
                    <a:pt x="2718" y="1"/>
                    <a:pt x="24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81;p26">
              <a:extLst>
                <a:ext uri="{FF2B5EF4-FFF2-40B4-BE49-F238E27FC236}">
                  <a16:creationId xmlns:a16="http://schemas.microsoft.com/office/drawing/2014/main" id="{2A12755D-5B5C-4EA3-8638-297A59F28E0A}"/>
                </a:ext>
              </a:extLst>
            </p:cNvPr>
            <p:cNvSpPr/>
            <p:nvPr/>
          </p:nvSpPr>
          <p:spPr>
            <a:xfrm>
              <a:off x="2108725" y="1201400"/>
              <a:ext cx="82050" cy="78625"/>
            </a:xfrm>
            <a:custGeom>
              <a:avLst/>
              <a:gdLst/>
              <a:ahLst/>
              <a:cxnLst/>
              <a:rect l="l" t="t" r="r" b="b"/>
              <a:pathLst>
                <a:path w="3282" h="3145" extrusionOk="0">
                  <a:moveTo>
                    <a:pt x="1771" y="0"/>
                  </a:moveTo>
                  <a:cubicBezTo>
                    <a:pt x="1769" y="0"/>
                    <a:pt x="1767" y="0"/>
                    <a:pt x="1765" y="0"/>
                  </a:cubicBezTo>
                  <a:cubicBezTo>
                    <a:pt x="899" y="0"/>
                    <a:pt x="0" y="885"/>
                    <a:pt x="22" y="1716"/>
                  </a:cubicBezTo>
                  <a:cubicBezTo>
                    <a:pt x="41" y="2516"/>
                    <a:pt x="840" y="3145"/>
                    <a:pt x="1837" y="3145"/>
                  </a:cubicBezTo>
                  <a:cubicBezTo>
                    <a:pt x="1845" y="3145"/>
                    <a:pt x="1853" y="3145"/>
                    <a:pt x="1860" y="3145"/>
                  </a:cubicBezTo>
                  <a:cubicBezTo>
                    <a:pt x="2672" y="3136"/>
                    <a:pt x="3263" y="2558"/>
                    <a:pt x="3273" y="1774"/>
                  </a:cubicBezTo>
                  <a:cubicBezTo>
                    <a:pt x="3282" y="846"/>
                    <a:pt x="2570" y="0"/>
                    <a:pt x="1771"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82;p26">
              <a:extLst>
                <a:ext uri="{FF2B5EF4-FFF2-40B4-BE49-F238E27FC236}">
                  <a16:creationId xmlns:a16="http://schemas.microsoft.com/office/drawing/2014/main" id="{7DA65350-11AE-4389-B74D-1CABBE8DA64D}"/>
                </a:ext>
              </a:extLst>
            </p:cNvPr>
            <p:cNvSpPr/>
            <p:nvPr/>
          </p:nvSpPr>
          <p:spPr>
            <a:xfrm>
              <a:off x="2175750" y="1694925"/>
              <a:ext cx="44025" cy="21625"/>
            </a:xfrm>
            <a:custGeom>
              <a:avLst/>
              <a:gdLst/>
              <a:ahLst/>
              <a:cxnLst/>
              <a:rect l="l" t="t" r="r" b="b"/>
              <a:pathLst>
                <a:path w="1761" h="865" extrusionOk="0">
                  <a:moveTo>
                    <a:pt x="1760" y="1"/>
                  </a:moveTo>
                  <a:lnTo>
                    <a:pt x="1760" y="1"/>
                  </a:lnTo>
                  <a:cubicBezTo>
                    <a:pt x="1182" y="97"/>
                    <a:pt x="729" y="156"/>
                    <a:pt x="284" y="262"/>
                  </a:cubicBezTo>
                  <a:cubicBezTo>
                    <a:pt x="174" y="289"/>
                    <a:pt x="73" y="450"/>
                    <a:pt x="23" y="573"/>
                  </a:cubicBezTo>
                  <a:cubicBezTo>
                    <a:pt x="1" y="624"/>
                    <a:pt x="101" y="771"/>
                    <a:pt x="179" y="811"/>
                  </a:cubicBezTo>
                  <a:cubicBezTo>
                    <a:pt x="245" y="847"/>
                    <a:pt x="330" y="864"/>
                    <a:pt x="425" y="864"/>
                  </a:cubicBezTo>
                  <a:cubicBezTo>
                    <a:pt x="867" y="864"/>
                    <a:pt x="1546" y="505"/>
                    <a:pt x="176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83;p26">
              <a:extLst>
                <a:ext uri="{FF2B5EF4-FFF2-40B4-BE49-F238E27FC236}">
                  <a16:creationId xmlns:a16="http://schemas.microsoft.com/office/drawing/2014/main" id="{EADD4761-01E9-4538-9A4F-6FB298B7AF83}"/>
                </a:ext>
              </a:extLst>
            </p:cNvPr>
            <p:cNvSpPr/>
            <p:nvPr/>
          </p:nvSpPr>
          <p:spPr>
            <a:xfrm>
              <a:off x="2138625" y="1677825"/>
              <a:ext cx="35425" cy="20550"/>
            </a:xfrm>
            <a:custGeom>
              <a:avLst/>
              <a:gdLst/>
              <a:ahLst/>
              <a:cxnLst/>
              <a:rect l="l" t="t" r="r" b="b"/>
              <a:pathLst>
                <a:path w="1417" h="822" extrusionOk="0">
                  <a:moveTo>
                    <a:pt x="1113" y="0"/>
                  </a:moveTo>
                  <a:cubicBezTo>
                    <a:pt x="1108" y="0"/>
                    <a:pt x="1102" y="1"/>
                    <a:pt x="1097" y="1"/>
                  </a:cubicBezTo>
                  <a:cubicBezTo>
                    <a:pt x="798" y="61"/>
                    <a:pt x="496" y="144"/>
                    <a:pt x="211" y="262"/>
                  </a:cubicBezTo>
                  <a:cubicBezTo>
                    <a:pt x="111" y="304"/>
                    <a:pt x="1" y="492"/>
                    <a:pt x="14" y="593"/>
                  </a:cubicBezTo>
                  <a:cubicBezTo>
                    <a:pt x="24" y="680"/>
                    <a:pt x="216" y="740"/>
                    <a:pt x="335" y="822"/>
                  </a:cubicBezTo>
                  <a:cubicBezTo>
                    <a:pt x="661" y="708"/>
                    <a:pt x="963" y="630"/>
                    <a:pt x="1238" y="496"/>
                  </a:cubicBezTo>
                  <a:cubicBezTo>
                    <a:pt x="1329" y="451"/>
                    <a:pt x="1362" y="267"/>
                    <a:pt x="1417" y="144"/>
                  </a:cubicBezTo>
                  <a:cubicBezTo>
                    <a:pt x="1317" y="96"/>
                    <a:pt x="1206" y="0"/>
                    <a:pt x="11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84;p26">
              <a:extLst>
                <a:ext uri="{FF2B5EF4-FFF2-40B4-BE49-F238E27FC236}">
                  <a16:creationId xmlns:a16="http://schemas.microsoft.com/office/drawing/2014/main" id="{1B68ABC1-7D65-4EDC-8F9C-85ECEA78A0F3}"/>
                </a:ext>
              </a:extLst>
            </p:cNvPr>
            <p:cNvSpPr/>
            <p:nvPr/>
          </p:nvSpPr>
          <p:spPr>
            <a:xfrm>
              <a:off x="1569900" y="836375"/>
              <a:ext cx="596025" cy="670725"/>
            </a:xfrm>
            <a:custGeom>
              <a:avLst/>
              <a:gdLst/>
              <a:ahLst/>
              <a:cxnLst/>
              <a:rect l="l" t="t" r="r" b="b"/>
              <a:pathLst>
                <a:path w="23841" h="26829" extrusionOk="0">
                  <a:moveTo>
                    <a:pt x="19404" y="620"/>
                  </a:moveTo>
                  <a:cubicBezTo>
                    <a:pt x="19900" y="620"/>
                    <a:pt x="20410" y="751"/>
                    <a:pt x="20925" y="964"/>
                  </a:cubicBezTo>
                  <a:cubicBezTo>
                    <a:pt x="21392" y="1157"/>
                    <a:pt x="21873" y="1561"/>
                    <a:pt x="22107" y="1997"/>
                  </a:cubicBezTo>
                  <a:cubicBezTo>
                    <a:pt x="22314" y="2382"/>
                    <a:pt x="21562" y="3340"/>
                    <a:pt x="20984" y="3545"/>
                  </a:cubicBezTo>
                  <a:cubicBezTo>
                    <a:pt x="19999" y="3903"/>
                    <a:pt x="18992" y="4206"/>
                    <a:pt x="17958" y="4206"/>
                  </a:cubicBezTo>
                  <a:cubicBezTo>
                    <a:pt x="17626" y="4206"/>
                    <a:pt x="17292" y="4175"/>
                    <a:pt x="16955" y="4105"/>
                  </a:cubicBezTo>
                  <a:cubicBezTo>
                    <a:pt x="16571" y="4025"/>
                    <a:pt x="16205" y="3985"/>
                    <a:pt x="15856" y="3985"/>
                  </a:cubicBezTo>
                  <a:cubicBezTo>
                    <a:pt x="14455" y="3985"/>
                    <a:pt x="13335" y="4625"/>
                    <a:pt x="12413" y="5887"/>
                  </a:cubicBezTo>
                  <a:cubicBezTo>
                    <a:pt x="11591" y="7015"/>
                    <a:pt x="10446" y="7588"/>
                    <a:pt x="9041" y="7588"/>
                  </a:cubicBezTo>
                  <a:cubicBezTo>
                    <a:pt x="9013" y="7588"/>
                    <a:pt x="8985" y="7587"/>
                    <a:pt x="8957" y="7587"/>
                  </a:cubicBezTo>
                  <a:cubicBezTo>
                    <a:pt x="8774" y="7583"/>
                    <a:pt x="8591" y="7583"/>
                    <a:pt x="8407" y="7583"/>
                  </a:cubicBezTo>
                  <a:cubicBezTo>
                    <a:pt x="6542" y="7583"/>
                    <a:pt x="5258" y="8935"/>
                    <a:pt x="5547" y="10782"/>
                  </a:cubicBezTo>
                  <a:cubicBezTo>
                    <a:pt x="5708" y="11813"/>
                    <a:pt x="5451" y="12482"/>
                    <a:pt x="4662" y="13111"/>
                  </a:cubicBezTo>
                  <a:cubicBezTo>
                    <a:pt x="4351" y="13358"/>
                    <a:pt x="4140" y="13876"/>
                    <a:pt x="4103" y="14293"/>
                  </a:cubicBezTo>
                  <a:cubicBezTo>
                    <a:pt x="4021" y="15223"/>
                    <a:pt x="4309" y="16094"/>
                    <a:pt x="4887" y="16809"/>
                  </a:cubicBezTo>
                  <a:cubicBezTo>
                    <a:pt x="4406" y="16970"/>
                    <a:pt x="3966" y="17116"/>
                    <a:pt x="3522" y="17263"/>
                  </a:cubicBezTo>
                  <a:cubicBezTo>
                    <a:pt x="3464" y="17279"/>
                    <a:pt x="3401" y="17319"/>
                    <a:pt x="3349" y="17319"/>
                  </a:cubicBezTo>
                  <a:cubicBezTo>
                    <a:pt x="3339" y="17319"/>
                    <a:pt x="3329" y="17317"/>
                    <a:pt x="3320" y="17314"/>
                  </a:cubicBezTo>
                  <a:cubicBezTo>
                    <a:pt x="2426" y="16960"/>
                    <a:pt x="1473" y="16695"/>
                    <a:pt x="954" y="15755"/>
                  </a:cubicBezTo>
                  <a:cubicBezTo>
                    <a:pt x="583" y="15082"/>
                    <a:pt x="606" y="14600"/>
                    <a:pt x="1170" y="14082"/>
                  </a:cubicBezTo>
                  <a:cubicBezTo>
                    <a:pt x="1546" y="13739"/>
                    <a:pt x="1982" y="13454"/>
                    <a:pt x="2417" y="13194"/>
                  </a:cubicBezTo>
                  <a:cubicBezTo>
                    <a:pt x="3251" y="12698"/>
                    <a:pt x="3448" y="12244"/>
                    <a:pt x="3141" y="11323"/>
                  </a:cubicBezTo>
                  <a:cubicBezTo>
                    <a:pt x="3039" y="11030"/>
                    <a:pt x="2922" y="10743"/>
                    <a:pt x="2788" y="10462"/>
                  </a:cubicBezTo>
                  <a:cubicBezTo>
                    <a:pt x="2403" y="9656"/>
                    <a:pt x="2605" y="8977"/>
                    <a:pt x="3177" y="8348"/>
                  </a:cubicBezTo>
                  <a:cubicBezTo>
                    <a:pt x="3915" y="7538"/>
                    <a:pt x="4860" y="7138"/>
                    <a:pt x="5901" y="6905"/>
                  </a:cubicBezTo>
                  <a:cubicBezTo>
                    <a:pt x="6345" y="6804"/>
                    <a:pt x="6793" y="6713"/>
                    <a:pt x="7234" y="6593"/>
                  </a:cubicBezTo>
                  <a:cubicBezTo>
                    <a:pt x="8242" y="6314"/>
                    <a:pt x="8985" y="5741"/>
                    <a:pt x="9388" y="4732"/>
                  </a:cubicBezTo>
                  <a:cubicBezTo>
                    <a:pt x="9810" y="3688"/>
                    <a:pt x="10607" y="3110"/>
                    <a:pt x="11758" y="3068"/>
                  </a:cubicBezTo>
                  <a:cubicBezTo>
                    <a:pt x="12027" y="3056"/>
                    <a:pt x="12296" y="3042"/>
                    <a:pt x="12563" y="3042"/>
                  </a:cubicBezTo>
                  <a:cubicBezTo>
                    <a:pt x="12697" y="3042"/>
                    <a:pt x="12830" y="3046"/>
                    <a:pt x="12963" y="3055"/>
                  </a:cubicBezTo>
                  <a:cubicBezTo>
                    <a:pt x="13139" y="3067"/>
                    <a:pt x="13314" y="3073"/>
                    <a:pt x="13486" y="3073"/>
                  </a:cubicBezTo>
                  <a:cubicBezTo>
                    <a:pt x="15011" y="3073"/>
                    <a:pt x="16370" y="2593"/>
                    <a:pt x="17483" y="1469"/>
                  </a:cubicBezTo>
                  <a:cubicBezTo>
                    <a:pt x="18082" y="862"/>
                    <a:pt x="18730" y="620"/>
                    <a:pt x="19404" y="620"/>
                  </a:cubicBezTo>
                  <a:close/>
                  <a:moveTo>
                    <a:pt x="22776" y="2735"/>
                  </a:moveTo>
                  <a:cubicBezTo>
                    <a:pt x="23161" y="3418"/>
                    <a:pt x="23020" y="4283"/>
                    <a:pt x="22336" y="5063"/>
                  </a:cubicBezTo>
                  <a:cubicBezTo>
                    <a:pt x="21392" y="6149"/>
                    <a:pt x="20187" y="6824"/>
                    <a:pt x="18821" y="7204"/>
                  </a:cubicBezTo>
                  <a:cubicBezTo>
                    <a:pt x="16263" y="7914"/>
                    <a:pt x="13688" y="8547"/>
                    <a:pt x="11135" y="9285"/>
                  </a:cubicBezTo>
                  <a:cubicBezTo>
                    <a:pt x="10268" y="9537"/>
                    <a:pt x="9443" y="9964"/>
                    <a:pt x="8623" y="10362"/>
                  </a:cubicBezTo>
                  <a:cubicBezTo>
                    <a:pt x="7454" y="10926"/>
                    <a:pt x="6808" y="11957"/>
                    <a:pt x="6675" y="13181"/>
                  </a:cubicBezTo>
                  <a:cubicBezTo>
                    <a:pt x="6555" y="14272"/>
                    <a:pt x="6712" y="15390"/>
                    <a:pt x="6767" y="16500"/>
                  </a:cubicBezTo>
                  <a:cubicBezTo>
                    <a:pt x="6803" y="17255"/>
                    <a:pt x="6890" y="18012"/>
                    <a:pt x="6913" y="18773"/>
                  </a:cubicBezTo>
                  <a:cubicBezTo>
                    <a:pt x="6917" y="18906"/>
                    <a:pt x="6725" y="19043"/>
                    <a:pt x="6620" y="19176"/>
                  </a:cubicBezTo>
                  <a:cubicBezTo>
                    <a:pt x="6505" y="19075"/>
                    <a:pt x="6331" y="18993"/>
                    <a:pt x="6276" y="18864"/>
                  </a:cubicBezTo>
                  <a:cubicBezTo>
                    <a:pt x="5749" y="17627"/>
                    <a:pt x="5199" y="16399"/>
                    <a:pt x="4740" y="15134"/>
                  </a:cubicBezTo>
                  <a:cubicBezTo>
                    <a:pt x="4483" y="14428"/>
                    <a:pt x="4589" y="13759"/>
                    <a:pt x="5300" y="13245"/>
                  </a:cubicBezTo>
                  <a:cubicBezTo>
                    <a:pt x="6046" y="12705"/>
                    <a:pt x="6359" y="11967"/>
                    <a:pt x="6175" y="10986"/>
                  </a:cubicBezTo>
                  <a:cubicBezTo>
                    <a:pt x="6079" y="10463"/>
                    <a:pt x="6189" y="9849"/>
                    <a:pt x="6377" y="9335"/>
                  </a:cubicBezTo>
                  <a:cubicBezTo>
                    <a:pt x="6651" y="8597"/>
                    <a:pt x="7279" y="8208"/>
                    <a:pt x="8091" y="8180"/>
                  </a:cubicBezTo>
                  <a:cubicBezTo>
                    <a:pt x="8265" y="8174"/>
                    <a:pt x="8439" y="8173"/>
                    <a:pt x="8613" y="8173"/>
                  </a:cubicBezTo>
                  <a:cubicBezTo>
                    <a:pt x="8699" y="8173"/>
                    <a:pt x="8786" y="8173"/>
                    <a:pt x="8873" y="8173"/>
                  </a:cubicBezTo>
                  <a:cubicBezTo>
                    <a:pt x="8959" y="8173"/>
                    <a:pt x="9046" y="8173"/>
                    <a:pt x="9132" y="8172"/>
                  </a:cubicBezTo>
                  <a:cubicBezTo>
                    <a:pt x="10677" y="8153"/>
                    <a:pt x="11932" y="7539"/>
                    <a:pt x="12894" y="6329"/>
                  </a:cubicBezTo>
                  <a:cubicBezTo>
                    <a:pt x="13119" y="6045"/>
                    <a:pt x="13362" y="5765"/>
                    <a:pt x="13609" y="5499"/>
                  </a:cubicBezTo>
                  <a:cubicBezTo>
                    <a:pt x="14244" y="4822"/>
                    <a:pt x="14984" y="4613"/>
                    <a:pt x="15770" y="4613"/>
                  </a:cubicBezTo>
                  <a:cubicBezTo>
                    <a:pt x="16181" y="4613"/>
                    <a:pt x="16605" y="4670"/>
                    <a:pt x="17033" y="4747"/>
                  </a:cubicBezTo>
                  <a:cubicBezTo>
                    <a:pt x="17378" y="4808"/>
                    <a:pt x="17718" y="4836"/>
                    <a:pt x="18054" y="4836"/>
                  </a:cubicBezTo>
                  <a:cubicBezTo>
                    <a:pt x="19188" y="4836"/>
                    <a:pt x="20276" y="4520"/>
                    <a:pt x="21314" y="4078"/>
                  </a:cubicBezTo>
                  <a:cubicBezTo>
                    <a:pt x="21882" y="3839"/>
                    <a:pt x="22286" y="3202"/>
                    <a:pt x="22776" y="2735"/>
                  </a:cubicBezTo>
                  <a:close/>
                  <a:moveTo>
                    <a:pt x="19434" y="0"/>
                  </a:moveTo>
                  <a:cubicBezTo>
                    <a:pt x="18618" y="0"/>
                    <a:pt x="17847" y="271"/>
                    <a:pt x="17294" y="865"/>
                  </a:cubicBezTo>
                  <a:cubicBezTo>
                    <a:pt x="16228" y="2016"/>
                    <a:pt x="14878" y="2468"/>
                    <a:pt x="13382" y="2468"/>
                  </a:cubicBezTo>
                  <a:cubicBezTo>
                    <a:pt x="13186" y="2468"/>
                    <a:pt x="12989" y="2460"/>
                    <a:pt x="12789" y="2445"/>
                  </a:cubicBezTo>
                  <a:cubicBezTo>
                    <a:pt x="12732" y="2441"/>
                    <a:pt x="12674" y="2440"/>
                    <a:pt x="12617" y="2440"/>
                  </a:cubicBezTo>
                  <a:cubicBezTo>
                    <a:pt x="12519" y="2440"/>
                    <a:pt x="12420" y="2444"/>
                    <a:pt x="12322" y="2444"/>
                  </a:cubicBezTo>
                  <a:cubicBezTo>
                    <a:pt x="12276" y="2444"/>
                    <a:pt x="12230" y="2443"/>
                    <a:pt x="12184" y="2441"/>
                  </a:cubicBezTo>
                  <a:cubicBezTo>
                    <a:pt x="12110" y="2437"/>
                    <a:pt x="12036" y="2436"/>
                    <a:pt x="11963" y="2436"/>
                  </a:cubicBezTo>
                  <a:cubicBezTo>
                    <a:pt x="10444" y="2436"/>
                    <a:pt x="9371" y="3168"/>
                    <a:pt x="8737" y="4577"/>
                  </a:cubicBezTo>
                  <a:cubicBezTo>
                    <a:pt x="8448" y="5232"/>
                    <a:pt x="7944" y="5622"/>
                    <a:pt x="7294" y="5833"/>
                  </a:cubicBezTo>
                  <a:cubicBezTo>
                    <a:pt x="6894" y="5962"/>
                    <a:pt x="6482" y="6057"/>
                    <a:pt x="6069" y="6145"/>
                  </a:cubicBezTo>
                  <a:cubicBezTo>
                    <a:pt x="4814" y="6415"/>
                    <a:pt x="3644" y="6837"/>
                    <a:pt x="2727" y="7803"/>
                  </a:cubicBezTo>
                  <a:cubicBezTo>
                    <a:pt x="1890" y="8679"/>
                    <a:pt x="1683" y="9605"/>
                    <a:pt x="2146" y="10718"/>
                  </a:cubicBezTo>
                  <a:cubicBezTo>
                    <a:pt x="2256" y="10971"/>
                    <a:pt x="2375" y="11223"/>
                    <a:pt x="2466" y="11480"/>
                  </a:cubicBezTo>
                  <a:cubicBezTo>
                    <a:pt x="2687" y="12103"/>
                    <a:pt x="2613" y="12268"/>
                    <a:pt x="2050" y="12598"/>
                  </a:cubicBezTo>
                  <a:cubicBezTo>
                    <a:pt x="1688" y="12809"/>
                    <a:pt x="1316" y="13015"/>
                    <a:pt x="996" y="13281"/>
                  </a:cubicBezTo>
                  <a:cubicBezTo>
                    <a:pt x="66" y="14051"/>
                    <a:pt x="1" y="15811"/>
                    <a:pt x="817" y="16709"/>
                  </a:cubicBezTo>
                  <a:cubicBezTo>
                    <a:pt x="1390" y="17337"/>
                    <a:pt x="2091" y="17718"/>
                    <a:pt x="2770" y="17801"/>
                  </a:cubicBezTo>
                  <a:cubicBezTo>
                    <a:pt x="2742" y="18533"/>
                    <a:pt x="2586" y="19208"/>
                    <a:pt x="2720" y="19812"/>
                  </a:cubicBezTo>
                  <a:cubicBezTo>
                    <a:pt x="3067" y="21389"/>
                    <a:pt x="4300" y="22288"/>
                    <a:pt x="5978" y="22301"/>
                  </a:cubicBezTo>
                  <a:cubicBezTo>
                    <a:pt x="6332" y="22305"/>
                    <a:pt x="6515" y="22402"/>
                    <a:pt x="6597" y="22742"/>
                  </a:cubicBezTo>
                  <a:cubicBezTo>
                    <a:pt x="6895" y="23928"/>
                    <a:pt x="7235" y="25106"/>
                    <a:pt x="7482" y="26307"/>
                  </a:cubicBezTo>
                  <a:cubicBezTo>
                    <a:pt x="7555" y="26651"/>
                    <a:pt x="7670" y="26793"/>
                    <a:pt x="7931" y="26825"/>
                  </a:cubicBezTo>
                  <a:cubicBezTo>
                    <a:pt x="7967" y="26827"/>
                    <a:pt x="8003" y="26828"/>
                    <a:pt x="8039" y="26828"/>
                  </a:cubicBezTo>
                  <a:cubicBezTo>
                    <a:pt x="8075" y="26828"/>
                    <a:pt x="8111" y="26827"/>
                    <a:pt x="8147" y="26825"/>
                  </a:cubicBezTo>
                  <a:cubicBezTo>
                    <a:pt x="8206" y="25203"/>
                    <a:pt x="7944" y="23686"/>
                    <a:pt x="7160" y="22279"/>
                  </a:cubicBezTo>
                  <a:cubicBezTo>
                    <a:pt x="7073" y="22128"/>
                    <a:pt x="6930" y="21967"/>
                    <a:pt x="6775" y="21907"/>
                  </a:cubicBezTo>
                  <a:cubicBezTo>
                    <a:pt x="6193" y="21673"/>
                    <a:pt x="5607" y="21458"/>
                    <a:pt x="5007" y="21284"/>
                  </a:cubicBezTo>
                  <a:cubicBezTo>
                    <a:pt x="3993" y="20991"/>
                    <a:pt x="3512" y="20266"/>
                    <a:pt x="3356" y="19294"/>
                  </a:cubicBezTo>
                  <a:cubicBezTo>
                    <a:pt x="3219" y="18447"/>
                    <a:pt x="3760" y="17663"/>
                    <a:pt x="4498" y="17544"/>
                  </a:cubicBezTo>
                  <a:cubicBezTo>
                    <a:pt x="4558" y="17534"/>
                    <a:pt x="4613" y="17529"/>
                    <a:pt x="4665" y="17529"/>
                  </a:cubicBezTo>
                  <a:cubicBezTo>
                    <a:pt x="4881" y="17529"/>
                    <a:pt x="5026" y="17624"/>
                    <a:pt x="5125" y="17901"/>
                  </a:cubicBezTo>
                  <a:cubicBezTo>
                    <a:pt x="5300" y="18402"/>
                    <a:pt x="5529" y="18883"/>
                    <a:pt x="5771" y="19355"/>
                  </a:cubicBezTo>
                  <a:cubicBezTo>
                    <a:pt x="5958" y="19711"/>
                    <a:pt x="6267" y="19918"/>
                    <a:pt x="6668" y="19918"/>
                  </a:cubicBezTo>
                  <a:cubicBezTo>
                    <a:pt x="6700" y="19918"/>
                    <a:pt x="6733" y="19917"/>
                    <a:pt x="6766" y="19914"/>
                  </a:cubicBezTo>
                  <a:cubicBezTo>
                    <a:pt x="7239" y="19872"/>
                    <a:pt x="7458" y="19538"/>
                    <a:pt x="7605" y="19144"/>
                  </a:cubicBezTo>
                  <a:cubicBezTo>
                    <a:pt x="7664" y="18970"/>
                    <a:pt x="7742" y="18782"/>
                    <a:pt x="7725" y="18612"/>
                  </a:cubicBezTo>
                  <a:cubicBezTo>
                    <a:pt x="7632" y="17746"/>
                    <a:pt x="7632" y="16847"/>
                    <a:pt x="7380" y="16027"/>
                  </a:cubicBezTo>
                  <a:cubicBezTo>
                    <a:pt x="7079" y="15032"/>
                    <a:pt x="7069" y="14074"/>
                    <a:pt x="7298" y="13107"/>
                  </a:cubicBezTo>
                  <a:cubicBezTo>
                    <a:pt x="7481" y="12314"/>
                    <a:pt x="7794" y="11534"/>
                    <a:pt x="8564" y="11122"/>
                  </a:cubicBezTo>
                  <a:cubicBezTo>
                    <a:pt x="9398" y="10673"/>
                    <a:pt x="10241" y="10205"/>
                    <a:pt x="11139" y="9917"/>
                  </a:cubicBezTo>
                  <a:cubicBezTo>
                    <a:pt x="12546" y="9463"/>
                    <a:pt x="14008" y="9165"/>
                    <a:pt x="15438" y="8770"/>
                  </a:cubicBezTo>
                  <a:cubicBezTo>
                    <a:pt x="17395" y="8240"/>
                    <a:pt x="19412" y="7882"/>
                    <a:pt x="21181" y="6805"/>
                  </a:cubicBezTo>
                  <a:cubicBezTo>
                    <a:pt x="21539" y="6589"/>
                    <a:pt x="21888" y="6365"/>
                    <a:pt x="22241" y="6149"/>
                  </a:cubicBezTo>
                  <a:lnTo>
                    <a:pt x="22250" y="6140"/>
                  </a:lnTo>
                  <a:cubicBezTo>
                    <a:pt x="22433" y="5907"/>
                    <a:pt x="22626" y="5677"/>
                    <a:pt x="22813" y="5448"/>
                  </a:cubicBezTo>
                  <a:cubicBezTo>
                    <a:pt x="23478" y="4655"/>
                    <a:pt x="23840" y="3738"/>
                    <a:pt x="23464" y="2743"/>
                  </a:cubicBezTo>
                  <a:cubicBezTo>
                    <a:pt x="22826" y="1050"/>
                    <a:pt x="21042" y="0"/>
                    <a:pt x="1943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85;p26">
              <a:extLst>
                <a:ext uri="{FF2B5EF4-FFF2-40B4-BE49-F238E27FC236}">
                  <a16:creationId xmlns:a16="http://schemas.microsoft.com/office/drawing/2014/main" id="{1D9E2A85-56A0-49F2-9D7A-B01A76A72B33}"/>
                </a:ext>
              </a:extLst>
            </p:cNvPr>
            <p:cNvSpPr/>
            <p:nvPr/>
          </p:nvSpPr>
          <p:spPr>
            <a:xfrm>
              <a:off x="2085225" y="1712475"/>
              <a:ext cx="62600" cy="23725"/>
            </a:xfrm>
            <a:custGeom>
              <a:avLst/>
              <a:gdLst/>
              <a:ahLst/>
              <a:cxnLst/>
              <a:rect l="l" t="t" r="r" b="b"/>
              <a:pathLst>
                <a:path w="2504" h="949" extrusionOk="0">
                  <a:moveTo>
                    <a:pt x="2118" y="0"/>
                  </a:moveTo>
                  <a:cubicBezTo>
                    <a:pt x="2114" y="0"/>
                    <a:pt x="2109" y="0"/>
                    <a:pt x="2105" y="1"/>
                  </a:cubicBezTo>
                  <a:cubicBezTo>
                    <a:pt x="1504" y="41"/>
                    <a:pt x="904" y="110"/>
                    <a:pt x="307" y="203"/>
                  </a:cubicBezTo>
                  <a:cubicBezTo>
                    <a:pt x="193" y="220"/>
                    <a:pt x="29" y="358"/>
                    <a:pt x="15" y="459"/>
                  </a:cubicBezTo>
                  <a:cubicBezTo>
                    <a:pt x="0" y="564"/>
                    <a:pt x="114" y="733"/>
                    <a:pt x="221" y="798"/>
                  </a:cubicBezTo>
                  <a:cubicBezTo>
                    <a:pt x="348" y="885"/>
                    <a:pt x="528" y="889"/>
                    <a:pt x="757" y="948"/>
                  </a:cubicBezTo>
                  <a:cubicBezTo>
                    <a:pt x="1214" y="839"/>
                    <a:pt x="1733" y="738"/>
                    <a:pt x="2232" y="582"/>
                  </a:cubicBezTo>
                  <a:cubicBezTo>
                    <a:pt x="2352" y="545"/>
                    <a:pt x="2415" y="334"/>
                    <a:pt x="2503" y="206"/>
                  </a:cubicBezTo>
                  <a:cubicBezTo>
                    <a:pt x="2375" y="135"/>
                    <a:pt x="2242" y="0"/>
                    <a:pt x="21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86;p26">
              <a:extLst>
                <a:ext uri="{FF2B5EF4-FFF2-40B4-BE49-F238E27FC236}">
                  <a16:creationId xmlns:a16="http://schemas.microsoft.com/office/drawing/2014/main" id="{73A2678C-2C2C-4F98-8705-189745A80E74}"/>
                </a:ext>
              </a:extLst>
            </p:cNvPr>
            <p:cNvSpPr/>
            <p:nvPr/>
          </p:nvSpPr>
          <p:spPr>
            <a:xfrm>
              <a:off x="1837250" y="2914175"/>
              <a:ext cx="298300" cy="72725"/>
            </a:xfrm>
            <a:custGeom>
              <a:avLst/>
              <a:gdLst/>
              <a:ahLst/>
              <a:cxnLst/>
              <a:rect l="l" t="t" r="r" b="b"/>
              <a:pathLst>
                <a:path w="11932" h="2909" extrusionOk="0">
                  <a:moveTo>
                    <a:pt x="3345" y="1"/>
                  </a:moveTo>
                  <a:cubicBezTo>
                    <a:pt x="3232" y="1"/>
                    <a:pt x="3115" y="9"/>
                    <a:pt x="2990" y="27"/>
                  </a:cubicBezTo>
                  <a:cubicBezTo>
                    <a:pt x="2004" y="164"/>
                    <a:pt x="1009" y="229"/>
                    <a:pt x="1" y="324"/>
                  </a:cubicBezTo>
                  <a:cubicBezTo>
                    <a:pt x="28" y="682"/>
                    <a:pt x="74" y="1062"/>
                    <a:pt x="92" y="1447"/>
                  </a:cubicBezTo>
                  <a:cubicBezTo>
                    <a:pt x="138" y="2625"/>
                    <a:pt x="298" y="2795"/>
                    <a:pt x="1499" y="2892"/>
                  </a:cubicBezTo>
                  <a:cubicBezTo>
                    <a:pt x="1619" y="2903"/>
                    <a:pt x="1739" y="2909"/>
                    <a:pt x="1859" y="2909"/>
                  </a:cubicBezTo>
                  <a:cubicBezTo>
                    <a:pt x="1941" y="2909"/>
                    <a:pt x="2023" y="2906"/>
                    <a:pt x="2104" y="2901"/>
                  </a:cubicBezTo>
                  <a:cubicBezTo>
                    <a:pt x="4057" y="2772"/>
                    <a:pt x="6009" y="2653"/>
                    <a:pt x="7961" y="2506"/>
                  </a:cubicBezTo>
                  <a:cubicBezTo>
                    <a:pt x="9286" y="2406"/>
                    <a:pt x="10607" y="2259"/>
                    <a:pt x="11926" y="2131"/>
                  </a:cubicBezTo>
                  <a:cubicBezTo>
                    <a:pt x="11926" y="2076"/>
                    <a:pt x="11932" y="2025"/>
                    <a:pt x="11932" y="1971"/>
                  </a:cubicBezTo>
                  <a:cubicBezTo>
                    <a:pt x="11762" y="1924"/>
                    <a:pt x="11592" y="1860"/>
                    <a:pt x="11419" y="1828"/>
                  </a:cubicBezTo>
                  <a:cubicBezTo>
                    <a:pt x="10104" y="1594"/>
                    <a:pt x="8783" y="1401"/>
                    <a:pt x="7477" y="1131"/>
                  </a:cubicBezTo>
                  <a:cubicBezTo>
                    <a:pt x="6459" y="921"/>
                    <a:pt x="5396" y="755"/>
                    <a:pt x="4483" y="307"/>
                  </a:cubicBezTo>
                  <a:cubicBezTo>
                    <a:pt x="4072" y="104"/>
                    <a:pt x="3734" y="1"/>
                    <a:pt x="3345"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87;p26">
              <a:extLst>
                <a:ext uri="{FF2B5EF4-FFF2-40B4-BE49-F238E27FC236}">
                  <a16:creationId xmlns:a16="http://schemas.microsoft.com/office/drawing/2014/main" id="{95BE0841-A7F4-460C-9F8E-A8C02A7FA6E5}"/>
                </a:ext>
              </a:extLst>
            </p:cNvPr>
            <p:cNvSpPr/>
            <p:nvPr/>
          </p:nvSpPr>
          <p:spPr>
            <a:xfrm>
              <a:off x="2125675" y="989875"/>
              <a:ext cx="700" cy="600"/>
            </a:xfrm>
            <a:custGeom>
              <a:avLst/>
              <a:gdLst/>
              <a:ahLst/>
              <a:cxnLst/>
              <a:rect l="l" t="t" r="r" b="b"/>
              <a:pathLst>
                <a:path w="28" h="24" extrusionOk="0">
                  <a:moveTo>
                    <a:pt x="19" y="0"/>
                  </a:moveTo>
                  <a:lnTo>
                    <a:pt x="10" y="9"/>
                  </a:lnTo>
                  <a:lnTo>
                    <a:pt x="0" y="19"/>
                  </a:lnTo>
                  <a:cubicBezTo>
                    <a:pt x="2" y="19"/>
                    <a:pt x="5" y="19"/>
                    <a:pt x="7" y="19"/>
                  </a:cubicBezTo>
                  <a:cubicBezTo>
                    <a:pt x="14" y="19"/>
                    <a:pt x="21" y="20"/>
                    <a:pt x="27" y="23"/>
                  </a:cubicBezTo>
                  <a:cubicBezTo>
                    <a:pt x="23" y="16"/>
                    <a:pt x="20" y="8"/>
                    <a:pt x="19" y="0"/>
                  </a:cubicBezTo>
                  <a:close/>
                </a:path>
              </a:pathLst>
            </a:custGeom>
            <a:solidFill>
              <a:srgbClr val="2F36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88;p26">
              <a:extLst>
                <a:ext uri="{FF2B5EF4-FFF2-40B4-BE49-F238E27FC236}">
                  <a16:creationId xmlns:a16="http://schemas.microsoft.com/office/drawing/2014/main" id="{C7489510-B167-4EB2-9E30-265A414A576E}"/>
                </a:ext>
              </a:extLst>
            </p:cNvPr>
            <p:cNvSpPr/>
            <p:nvPr/>
          </p:nvSpPr>
          <p:spPr>
            <a:xfrm>
              <a:off x="1917675" y="1282700"/>
              <a:ext cx="175100" cy="109500"/>
            </a:xfrm>
            <a:custGeom>
              <a:avLst/>
              <a:gdLst/>
              <a:ahLst/>
              <a:cxnLst/>
              <a:rect l="l" t="t" r="r" b="b"/>
              <a:pathLst>
                <a:path w="7004" h="4380" extrusionOk="0">
                  <a:moveTo>
                    <a:pt x="5618" y="820"/>
                  </a:moveTo>
                  <a:cubicBezTo>
                    <a:pt x="5743" y="820"/>
                    <a:pt x="5864" y="841"/>
                    <a:pt x="5951" y="896"/>
                  </a:cubicBezTo>
                  <a:cubicBezTo>
                    <a:pt x="6042" y="957"/>
                    <a:pt x="6010" y="1305"/>
                    <a:pt x="5951" y="1497"/>
                  </a:cubicBezTo>
                  <a:cubicBezTo>
                    <a:pt x="5575" y="2707"/>
                    <a:pt x="4388" y="3458"/>
                    <a:pt x="2870" y="3523"/>
                  </a:cubicBezTo>
                  <a:cubicBezTo>
                    <a:pt x="2472" y="3418"/>
                    <a:pt x="2045" y="3358"/>
                    <a:pt x="1674" y="3184"/>
                  </a:cubicBezTo>
                  <a:cubicBezTo>
                    <a:pt x="1435" y="3073"/>
                    <a:pt x="1124" y="2808"/>
                    <a:pt x="1115" y="2597"/>
                  </a:cubicBezTo>
                  <a:cubicBezTo>
                    <a:pt x="1106" y="2396"/>
                    <a:pt x="1408" y="2125"/>
                    <a:pt x="1637" y="1988"/>
                  </a:cubicBezTo>
                  <a:cubicBezTo>
                    <a:pt x="1927" y="1809"/>
                    <a:pt x="2274" y="1708"/>
                    <a:pt x="2605" y="1611"/>
                  </a:cubicBezTo>
                  <a:cubicBezTo>
                    <a:pt x="3500" y="1350"/>
                    <a:pt x="4392" y="1094"/>
                    <a:pt x="5295" y="860"/>
                  </a:cubicBezTo>
                  <a:cubicBezTo>
                    <a:pt x="5392" y="836"/>
                    <a:pt x="5507" y="820"/>
                    <a:pt x="5618" y="820"/>
                  </a:cubicBezTo>
                  <a:close/>
                  <a:moveTo>
                    <a:pt x="5778" y="0"/>
                  </a:moveTo>
                  <a:cubicBezTo>
                    <a:pt x="5705" y="0"/>
                    <a:pt x="5630" y="6"/>
                    <a:pt x="5552" y="17"/>
                  </a:cubicBezTo>
                  <a:cubicBezTo>
                    <a:pt x="5392" y="40"/>
                    <a:pt x="5231" y="90"/>
                    <a:pt x="5070" y="131"/>
                  </a:cubicBezTo>
                  <a:cubicBezTo>
                    <a:pt x="4227" y="351"/>
                    <a:pt x="3370" y="539"/>
                    <a:pt x="2535" y="805"/>
                  </a:cubicBezTo>
                  <a:cubicBezTo>
                    <a:pt x="1949" y="993"/>
                    <a:pt x="1344" y="1203"/>
                    <a:pt x="840" y="1542"/>
                  </a:cubicBezTo>
                  <a:cubicBezTo>
                    <a:pt x="1" y="2106"/>
                    <a:pt x="19" y="3156"/>
                    <a:pt x="890" y="3665"/>
                  </a:cubicBezTo>
                  <a:cubicBezTo>
                    <a:pt x="1486" y="4018"/>
                    <a:pt x="2192" y="4182"/>
                    <a:pt x="2710" y="4380"/>
                  </a:cubicBezTo>
                  <a:cubicBezTo>
                    <a:pt x="3429" y="4233"/>
                    <a:pt x="3961" y="4178"/>
                    <a:pt x="4461" y="4013"/>
                  </a:cubicBezTo>
                  <a:cubicBezTo>
                    <a:pt x="5749" y="3591"/>
                    <a:pt x="6555" y="2703"/>
                    <a:pt x="6835" y="1369"/>
                  </a:cubicBezTo>
                  <a:cubicBezTo>
                    <a:pt x="7003" y="570"/>
                    <a:pt x="6533" y="0"/>
                    <a:pt x="577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89;p26">
              <a:extLst>
                <a:ext uri="{FF2B5EF4-FFF2-40B4-BE49-F238E27FC236}">
                  <a16:creationId xmlns:a16="http://schemas.microsoft.com/office/drawing/2014/main" id="{F4A852C8-9B02-47B8-8A43-A16B68EC5B37}"/>
                </a:ext>
              </a:extLst>
            </p:cNvPr>
            <p:cNvSpPr/>
            <p:nvPr/>
          </p:nvSpPr>
          <p:spPr>
            <a:xfrm>
              <a:off x="1982425" y="1069100"/>
              <a:ext cx="84250" cy="42025"/>
            </a:xfrm>
            <a:custGeom>
              <a:avLst/>
              <a:gdLst/>
              <a:ahLst/>
              <a:cxnLst/>
              <a:rect l="l" t="t" r="r" b="b"/>
              <a:pathLst>
                <a:path w="3370" h="1681" extrusionOk="0">
                  <a:moveTo>
                    <a:pt x="2160" y="1"/>
                  </a:moveTo>
                  <a:cubicBezTo>
                    <a:pt x="2150" y="1"/>
                    <a:pt x="2141" y="1"/>
                    <a:pt x="2133" y="2"/>
                  </a:cubicBezTo>
                  <a:cubicBezTo>
                    <a:pt x="1426" y="38"/>
                    <a:pt x="858" y="396"/>
                    <a:pt x="381" y="860"/>
                  </a:cubicBezTo>
                  <a:cubicBezTo>
                    <a:pt x="0" y="1226"/>
                    <a:pt x="189" y="1680"/>
                    <a:pt x="721" y="1680"/>
                  </a:cubicBezTo>
                  <a:cubicBezTo>
                    <a:pt x="736" y="1680"/>
                    <a:pt x="751" y="1681"/>
                    <a:pt x="765" y="1681"/>
                  </a:cubicBezTo>
                  <a:cubicBezTo>
                    <a:pt x="1305" y="1681"/>
                    <a:pt x="1863" y="1603"/>
                    <a:pt x="2389" y="1474"/>
                  </a:cubicBezTo>
                  <a:cubicBezTo>
                    <a:pt x="2815" y="1373"/>
                    <a:pt x="3370" y="1236"/>
                    <a:pt x="3269" y="626"/>
                  </a:cubicBezTo>
                  <a:cubicBezTo>
                    <a:pt x="3177" y="64"/>
                    <a:pt x="2646" y="44"/>
                    <a:pt x="2187" y="2"/>
                  </a:cubicBezTo>
                  <a:cubicBezTo>
                    <a:pt x="2178" y="1"/>
                    <a:pt x="2169" y="1"/>
                    <a:pt x="216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90;p26">
              <a:extLst>
                <a:ext uri="{FF2B5EF4-FFF2-40B4-BE49-F238E27FC236}">
                  <a16:creationId xmlns:a16="http://schemas.microsoft.com/office/drawing/2014/main" id="{409697E4-724E-46E1-ACD4-C42ED30BF417}"/>
                </a:ext>
              </a:extLst>
            </p:cNvPr>
            <p:cNvSpPr/>
            <p:nvPr/>
          </p:nvSpPr>
          <p:spPr>
            <a:xfrm>
              <a:off x="2016475" y="1117875"/>
              <a:ext cx="48575" cy="57900"/>
            </a:xfrm>
            <a:custGeom>
              <a:avLst/>
              <a:gdLst/>
              <a:ahLst/>
              <a:cxnLst/>
              <a:rect l="l" t="t" r="r" b="b"/>
              <a:pathLst>
                <a:path w="1943" h="2316" extrusionOk="0">
                  <a:moveTo>
                    <a:pt x="655" y="0"/>
                  </a:moveTo>
                  <a:cubicBezTo>
                    <a:pt x="274" y="0"/>
                    <a:pt x="0" y="292"/>
                    <a:pt x="69" y="743"/>
                  </a:cubicBezTo>
                  <a:cubicBezTo>
                    <a:pt x="123" y="1095"/>
                    <a:pt x="280" y="1439"/>
                    <a:pt x="435" y="1765"/>
                  </a:cubicBezTo>
                  <a:cubicBezTo>
                    <a:pt x="562" y="2026"/>
                    <a:pt x="746" y="2315"/>
                    <a:pt x="1018" y="2315"/>
                  </a:cubicBezTo>
                  <a:cubicBezTo>
                    <a:pt x="1082" y="2315"/>
                    <a:pt x="1150" y="2300"/>
                    <a:pt x="1223" y="2264"/>
                  </a:cubicBezTo>
                  <a:cubicBezTo>
                    <a:pt x="1517" y="2123"/>
                    <a:pt x="1710" y="1755"/>
                    <a:pt x="1943" y="1490"/>
                  </a:cubicBezTo>
                  <a:cubicBezTo>
                    <a:pt x="1838" y="861"/>
                    <a:pt x="1458" y="260"/>
                    <a:pt x="985" y="68"/>
                  </a:cubicBezTo>
                  <a:cubicBezTo>
                    <a:pt x="871" y="22"/>
                    <a:pt x="759" y="0"/>
                    <a:pt x="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1;p26">
              <a:extLst>
                <a:ext uri="{FF2B5EF4-FFF2-40B4-BE49-F238E27FC236}">
                  <a16:creationId xmlns:a16="http://schemas.microsoft.com/office/drawing/2014/main" id="{BAE3D2ED-FC3F-4134-BFA4-59612DCF4BDC}"/>
                </a:ext>
              </a:extLst>
            </p:cNvPr>
            <p:cNvSpPr/>
            <p:nvPr/>
          </p:nvSpPr>
          <p:spPr>
            <a:xfrm>
              <a:off x="1616900" y="1993400"/>
              <a:ext cx="427550" cy="104675"/>
            </a:xfrm>
            <a:custGeom>
              <a:avLst/>
              <a:gdLst/>
              <a:ahLst/>
              <a:cxnLst/>
              <a:rect l="l" t="t" r="r" b="b"/>
              <a:pathLst>
                <a:path w="17102" h="4187" extrusionOk="0">
                  <a:moveTo>
                    <a:pt x="556" y="1"/>
                  </a:moveTo>
                  <a:cubicBezTo>
                    <a:pt x="400" y="501"/>
                    <a:pt x="188" y="1106"/>
                    <a:pt x="38" y="1725"/>
                  </a:cubicBezTo>
                  <a:cubicBezTo>
                    <a:pt x="1" y="1885"/>
                    <a:pt x="110" y="2188"/>
                    <a:pt x="243" y="2256"/>
                  </a:cubicBezTo>
                  <a:cubicBezTo>
                    <a:pt x="775" y="2531"/>
                    <a:pt x="1325" y="2797"/>
                    <a:pt x="1898" y="2966"/>
                  </a:cubicBezTo>
                  <a:cubicBezTo>
                    <a:pt x="4195" y="3641"/>
                    <a:pt x="6555" y="3948"/>
                    <a:pt x="8939" y="4071"/>
                  </a:cubicBezTo>
                  <a:cubicBezTo>
                    <a:pt x="10671" y="4163"/>
                    <a:pt x="12412" y="4186"/>
                    <a:pt x="14150" y="4186"/>
                  </a:cubicBezTo>
                  <a:cubicBezTo>
                    <a:pt x="15117" y="4186"/>
                    <a:pt x="16079" y="4072"/>
                    <a:pt x="17101" y="4007"/>
                  </a:cubicBezTo>
                  <a:lnTo>
                    <a:pt x="17101" y="946"/>
                  </a:lnTo>
                  <a:cubicBezTo>
                    <a:pt x="15720" y="1120"/>
                    <a:pt x="14347" y="1192"/>
                    <a:pt x="12978" y="1192"/>
                  </a:cubicBezTo>
                  <a:cubicBezTo>
                    <a:pt x="8823" y="1192"/>
                    <a:pt x="4710" y="525"/>
                    <a:pt x="556"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92;p26">
              <a:extLst>
                <a:ext uri="{FF2B5EF4-FFF2-40B4-BE49-F238E27FC236}">
                  <a16:creationId xmlns:a16="http://schemas.microsoft.com/office/drawing/2014/main" id="{9EE04793-A1CA-4E03-B37D-3690EF3A7052}"/>
                </a:ext>
              </a:extLst>
            </p:cNvPr>
            <p:cNvSpPr/>
            <p:nvPr/>
          </p:nvSpPr>
          <p:spPr>
            <a:xfrm>
              <a:off x="1374000" y="2078100"/>
              <a:ext cx="668375" cy="754250"/>
            </a:xfrm>
            <a:custGeom>
              <a:avLst/>
              <a:gdLst/>
              <a:ahLst/>
              <a:cxnLst/>
              <a:rect l="l" t="t" r="r" b="b"/>
              <a:pathLst>
                <a:path w="26735" h="30170" extrusionOk="0">
                  <a:moveTo>
                    <a:pt x="10217" y="1"/>
                  </a:moveTo>
                  <a:cubicBezTo>
                    <a:pt x="6843" y="9159"/>
                    <a:pt x="3437" y="18399"/>
                    <a:pt x="0" y="27722"/>
                  </a:cubicBezTo>
                  <a:cubicBezTo>
                    <a:pt x="1911" y="29116"/>
                    <a:pt x="4313" y="29303"/>
                    <a:pt x="6605" y="30170"/>
                  </a:cubicBezTo>
                  <a:cubicBezTo>
                    <a:pt x="8236" y="26796"/>
                    <a:pt x="9831" y="23501"/>
                    <a:pt x="11431" y="20191"/>
                  </a:cubicBezTo>
                  <a:cubicBezTo>
                    <a:pt x="10142" y="19797"/>
                    <a:pt x="9740" y="19261"/>
                    <a:pt x="9790" y="17982"/>
                  </a:cubicBezTo>
                  <a:cubicBezTo>
                    <a:pt x="9845" y="16648"/>
                    <a:pt x="10262" y="15437"/>
                    <a:pt x="11087" y="14370"/>
                  </a:cubicBezTo>
                  <a:cubicBezTo>
                    <a:pt x="11553" y="13765"/>
                    <a:pt x="12132" y="13436"/>
                    <a:pt x="12832" y="13436"/>
                  </a:cubicBezTo>
                  <a:cubicBezTo>
                    <a:pt x="12966" y="13436"/>
                    <a:pt x="13103" y="13448"/>
                    <a:pt x="13245" y="13472"/>
                  </a:cubicBezTo>
                  <a:cubicBezTo>
                    <a:pt x="13613" y="13535"/>
                    <a:pt x="13960" y="13710"/>
                    <a:pt x="14351" y="13847"/>
                  </a:cubicBezTo>
                  <a:cubicBezTo>
                    <a:pt x="14414" y="13710"/>
                    <a:pt x="14484" y="13544"/>
                    <a:pt x="14561" y="13380"/>
                  </a:cubicBezTo>
                  <a:cubicBezTo>
                    <a:pt x="15153" y="12119"/>
                    <a:pt x="15739" y="10859"/>
                    <a:pt x="16335" y="9603"/>
                  </a:cubicBezTo>
                  <a:cubicBezTo>
                    <a:pt x="16812" y="8594"/>
                    <a:pt x="17298" y="7591"/>
                    <a:pt x="17778" y="6587"/>
                  </a:cubicBezTo>
                  <a:cubicBezTo>
                    <a:pt x="18095" y="5927"/>
                    <a:pt x="18361" y="5239"/>
                    <a:pt x="18737" y="4616"/>
                  </a:cubicBezTo>
                  <a:cubicBezTo>
                    <a:pt x="18901" y="4341"/>
                    <a:pt x="19259" y="4080"/>
                    <a:pt x="19571" y="4015"/>
                  </a:cubicBezTo>
                  <a:cubicBezTo>
                    <a:pt x="20268" y="3878"/>
                    <a:pt x="20988" y="3856"/>
                    <a:pt x="21697" y="3810"/>
                  </a:cubicBezTo>
                  <a:cubicBezTo>
                    <a:pt x="22140" y="3779"/>
                    <a:pt x="22609" y="3685"/>
                    <a:pt x="23048" y="3685"/>
                  </a:cubicBezTo>
                  <a:cubicBezTo>
                    <a:pt x="23259" y="3685"/>
                    <a:pt x="23464" y="3707"/>
                    <a:pt x="23655" y="3768"/>
                  </a:cubicBezTo>
                  <a:cubicBezTo>
                    <a:pt x="23982" y="3874"/>
                    <a:pt x="24297" y="3915"/>
                    <a:pt x="24604" y="3915"/>
                  </a:cubicBezTo>
                  <a:cubicBezTo>
                    <a:pt x="25232" y="3915"/>
                    <a:pt x="25830" y="3744"/>
                    <a:pt x="26442" y="3599"/>
                  </a:cubicBezTo>
                  <a:cubicBezTo>
                    <a:pt x="26552" y="3572"/>
                    <a:pt x="26708" y="3425"/>
                    <a:pt x="26712" y="3324"/>
                  </a:cubicBezTo>
                  <a:cubicBezTo>
                    <a:pt x="26735" y="2714"/>
                    <a:pt x="26726" y="2104"/>
                    <a:pt x="26726" y="1504"/>
                  </a:cubicBezTo>
                  <a:lnTo>
                    <a:pt x="26726" y="1504"/>
                  </a:lnTo>
                  <a:cubicBezTo>
                    <a:pt x="25078" y="1633"/>
                    <a:pt x="23437" y="1709"/>
                    <a:pt x="21809" y="1709"/>
                  </a:cubicBezTo>
                  <a:cubicBezTo>
                    <a:pt x="17850" y="1709"/>
                    <a:pt x="13964" y="1257"/>
                    <a:pt x="10217"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93;p26">
              <a:extLst>
                <a:ext uri="{FF2B5EF4-FFF2-40B4-BE49-F238E27FC236}">
                  <a16:creationId xmlns:a16="http://schemas.microsoft.com/office/drawing/2014/main" id="{3BBC4BC9-A78B-4CF0-93CE-EB57A84642CB}"/>
                </a:ext>
              </a:extLst>
            </p:cNvPr>
            <p:cNvSpPr/>
            <p:nvPr/>
          </p:nvSpPr>
          <p:spPr>
            <a:xfrm>
              <a:off x="1636600" y="1891675"/>
              <a:ext cx="407050" cy="107575"/>
            </a:xfrm>
            <a:custGeom>
              <a:avLst/>
              <a:gdLst/>
              <a:ahLst/>
              <a:cxnLst/>
              <a:rect l="l" t="t" r="r" b="b"/>
              <a:pathLst>
                <a:path w="16282" h="4303" extrusionOk="0">
                  <a:moveTo>
                    <a:pt x="908" y="0"/>
                  </a:moveTo>
                  <a:cubicBezTo>
                    <a:pt x="610" y="1077"/>
                    <a:pt x="335" y="2077"/>
                    <a:pt x="0" y="3273"/>
                  </a:cubicBezTo>
                  <a:cubicBezTo>
                    <a:pt x="4105" y="3595"/>
                    <a:pt x="8111" y="4302"/>
                    <a:pt x="12153" y="4302"/>
                  </a:cubicBezTo>
                  <a:cubicBezTo>
                    <a:pt x="13523" y="4302"/>
                    <a:pt x="14898" y="4221"/>
                    <a:pt x="16281" y="4016"/>
                  </a:cubicBezTo>
                  <a:cubicBezTo>
                    <a:pt x="16240" y="3580"/>
                    <a:pt x="16204" y="3145"/>
                    <a:pt x="16157" y="2714"/>
                  </a:cubicBezTo>
                  <a:cubicBezTo>
                    <a:pt x="16107" y="2264"/>
                    <a:pt x="16057" y="1816"/>
                    <a:pt x="16006" y="1399"/>
                  </a:cubicBezTo>
                  <a:cubicBezTo>
                    <a:pt x="15440" y="1403"/>
                    <a:pt x="14875" y="1406"/>
                    <a:pt x="14311" y="1406"/>
                  </a:cubicBezTo>
                  <a:cubicBezTo>
                    <a:pt x="9787" y="1406"/>
                    <a:pt x="5313" y="1223"/>
                    <a:pt x="908"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94;p26">
              <a:extLst>
                <a:ext uri="{FF2B5EF4-FFF2-40B4-BE49-F238E27FC236}">
                  <a16:creationId xmlns:a16="http://schemas.microsoft.com/office/drawing/2014/main" id="{D43981F8-F7EB-4FA8-B2DF-DE999837C8DB}"/>
                </a:ext>
              </a:extLst>
            </p:cNvPr>
            <p:cNvSpPr/>
            <p:nvPr/>
          </p:nvSpPr>
          <p:spPr>
            <a:xfrm>
              <a:off x="1981625" y="1215525"/>
              <a:ext cx="60875" cy="48925"/>
            </a:xfrm>
            <a:custGeom>
              <a:avLst/>
              <a:gdLst/>
              <a:ahLst/>
              <a:cxnLst/>
              <a:rect l="l" t="t" r="r" b="b"/>
              <a:pathLst>
                <a:path w="2435" h="1957" extrusionOk="0">
                  <a:moveTo>
                    <a:pt x="1140" y="1"/>
                  </a:moveTo>
                  <a:cubicBezTo>
                    <a:pt x="885" y="1"/>
                    <a:pt x="630" y="13"/>
                    <a:pt x="377" y="31"/>
                  </a:cubicBezTo>
                  <a:cubicBezTo>
                    <a:pt x="248" y="41"/>
                    <a:pt x="124" y="192"/>
                    <a:pt x="0" y="279"/>
                  </a:cubicBezTo>
                  <a:cubicBezTo>
                    <a:pt x="120" y="366"/>
                    <a:pt x="234" y="503"/>
                    <a:pt x="362" y="522"/>
                  </a:cubicBezTo>
                  <a:cubicBezTo>
                    <a:pt x="702" y="573"/>
                    <a:pt x="1046" y="567"/>
                    <a:pt x="1481" y="586"/>
                  </a:cubicBezTo>
                  <a:cubicBezTo>
                    <a:pt x="1243" y="920"/>
                    <a:pt x="1031" y="1154"/>
                    <a:pt x="903" y="1429"/>
                  </a:cubicBezTo>
                  <a:cubicBezTo>
                    <a:pt x="845" y="1566"/>
                    <a:pt x="945" y="1778"/>
                    <a:pt x="968" y="1957"/>
                  </a:cubicBezTo>
                  <a:cubicBezTo>
                    <a:pt x="1132" y="1919"/>
                    <a:pt x="1357" y="1942"/>
                    <a:pt x="1454" y="1842"/>
                  </a:cubicBezTo>
                  <a:cubicBezTo>
                    <a:pt x="1722" y="1547"/>
                    <a:pt x="1962" y="1225"/>
                    <a:pt x="2169" y="884"/>
                  </a:cubicBezTo>
                  <a:cubicBezTo>
                    <a:pt x="2434" y="439"/>
                    <a:pt x="2256" y="77"/>
                    <a:pt x="1742" y="26"/>
                  </a:cubicBezTo>
                  <a:cubicBezTo>
                    <a:pt x="1542" y="8"/>
                    <a:pt x="1341" y="1"/>
                    <a:pt x="11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95;p26">
              <a:extLst>
                <a:ext uri="{FF2B5EF4-FFF2-40B4-BE49-F238E27FC236}">
                  <a16:creationId xmlns:a16="http://schemas.microsoft.com/office/drawing/2014/main" id="{988491C9-EF54-4B69-AB80-38278C0A02A5}"/>
                </a:ext>
              </a:extLst>
            </p:cNvPr>
            <p:cNvSpPr/>
            <p:nvPr/>
          </p:nvSpPr>
          <p:spPr>
            <a:xfrm>
              <a:off x="1665250" y="1805275"/>
              <a:ext cx="368550" cy="99825"/>
            </a:xfrm>
            <a:custGeom>
              <a:avLst/>
              <a:gdLst/>
              <a:ahLst/>
              <a:cxnLst/>
              <a:rect l="l" t="t" r="r" b="b"/>
              <a:pathLst>
                <a:path w="14742" h="3993" extrusionOk="0">
                  <a:moveTo>
                    <a:pt x="1027" y="0"/>
                  </a:moveTo>
                  <a:cubicBezTo>
                    <a:pt x="675" y="953"/>
                    <a:pt x="335" y="1870"/>
                    <a:pt x="0" y="2779"/>
                  </a:cubicBezTo>
                  <a:cubicBezTo>
                    <a:pt x="4295" y="3746"/>
                    <a:pt x="8567" y="3992"/>
                    <a:pt x="12893" y="3992"/>
                  </a:cubicBezTo>
                  <a:cubicBezTo>
                    <a:pt x="13508" y="3992"/>
                    <a:pt x="14124" y="3987"/>
                    <a:pt x="14742" y="3978"/>
                  </a:cubicBezTo>
                  <a:cubicBezTo>
                    <a:pt x="14673" y="3177"/>
                    <a:pt x="14613" y="2493"/>
                    <a:pt x="14549" y="1761"/>
                  </a:cubicBezTo>
                  <a:cubicBezTo>
                    <a:pt x="13918" y="1761"/>
                    <a:pt x="13303" y="1792"/>
                    <a:pt x="12698" y="1792"/>
                  </a:cubicBezTo>
                  <a:cubicBezTo>
                    <a:pt x="12328" y="1792"/>
                    <a:pt x="11961" y="1780"/>
                    <a:pt x="11597" y="1742"/>
                  </a:cubicBezTo>
                  <a:cubicBezTo>
                    <a:pt x="9306" y="1504"/>
                    <a:pt x="7028" y="1170"/>
                    <a:pt x="4740" y="890"/>
                  </a:cubicBezTo>
                  <a:cubicBezTo>
                    <a:pt x="3480" y="738"/>
                    <a:pt x="2192" y="729"/>
                    <a:pt x="1027"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96;p26">
              <a:extLst>
                <a:ext uri="{FF2B5EF4-FFF2-40B4-BE49-F238E27FC236}">
                  <a16:creationId xmlns:a16="http://schemas.microsoft.com/office/drawing/2014/main" id="{5E320C6F-F1B0-4664-A218-2D5F0A3C1D1D}"/>
                </a:ext>
              </a:extLst>
            </p:cNvPr>
            <p:cNvSpPr/>
            <p:nvPr/>
          </p:nvSpPr>
          <p:spPr>
            <a:xfrm>
              <a:off x="1696650" y="1734125"/>
              <a:ext cx="330950" cy="94650"/>
            </a:xfrm>
            <a:custGeom>
              <a:avLst/>
              <a:gdLst/>
              <a:ahLst/>
              <a:cxnLst/>
              <a:rect l="l" t="t" r="r" b="b"/>
              <a:pathLst>
                <a:path w="13238" h="3786" extrusionOk="0">
                  <a:moveTo>
                    <a:pt x="546" y="0"/>
                  </a:moveTo>
                  <a:cubicBezTo>
                    <a:pt x="385" y="683"/>
                    <a:pt x="198" y="1462"/>
                    <a:pt x="0" y="2269"/>
                  </a:cubicBezTo>
                  <a:cubicBezTo>
                    <a:pt x="1686" y="2926"/>
                    <a:pt x="8994" y="3786"/>
                    <a:pt x="12043" y="3786"/>
                  </a:cubicBezTo>
                  <a:cubicBezTo>
                    <a:pt x="12609" y="3786"/>
                    <a:pt x="13029" y="3756"/>
                    <a:pt x="13238" y="3690"/>
                  </a:cubicBezTo>
                  <a:lnTo>
                    <a:pt x="13238" y="2141"/>
                  </a:lnTo>
                  <a:lnTo>
                    <a:pt x="12674" y="2140"/>
                  </a:lnTo>
                  <a:cubicBezTo>
                    <a:pt x="10593" y="2108"/>
                    <a:pt x="8507" y="2081"/>
                    <a:pt x="6427" y="2039"/>
                  </a:cubicBezTo>
                  <a:cubicBezTo>
                    <a:pt x="6174" y="2035"/>
                    <a:pt x="5840" y="2026"/>
                    <a:pt x="5693" y="1875"/>
                  </a:cubicBezTo>
                  <a:cubicBezTo>
                    <a:pt x="5111" y="1283"/>
                    <a:pt x="4323" y="1490"/>
                    <a:pt x="3667" y="1247"/>
                  </a:cubicBezTo>
                  <a:cubicBezTo>
                    <a:pt x="2613" y="867"/>
                    <a:pt x="1586" y="417"/>
                    <a:pt x="546"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697;p26">
              <a:extLst>
                <a:ext uri="{FF2B5EF4-FFF2-40B4-BE49-F238E27FC236}">
                  <a16:creationId xmlns:a16="http://schemas.microsoft.com/office/drawing/2014/main" id="{03304D79-7C2F-4594-A8E2-745948C7415D}"/>
                </a:ext>
              </a:extLst>
            </p:cNvPr>
            <p:cNvSpPr/>
            <p:nvPr/>
          </p:nvSpPr>
          <p:spPr>
            <a:xfrm>
              <a:off x="1824425" y="2190850"/>
              <a:ext cx="217050" cy="708000"/>
            </a:xfrm>
            <a:custGeom>
              <a:avLst/>
              <a:gdLst/>
              <a:ahLst/>
              <a:cxnLst/>
              <a:rect l="l" t="t" r="r" b="b"/>
              <a:pathLst>
                <a:path w="8682" h="28320" extrusionOk="0">
                  <a:moveTo>
                    <a:pt x="8682" y="1"/>
                  </a:moveTo>
                  <a:lnTo>
                    <a:pt x="8682" y="1"/>
                  </a:lnTo>
                  <a:cubicBezTo>
                    <a:pt x="7650" y="56"/>
                    <a:pt x="6706" y="120"/>
                    <a:pt x="5761" y="148"/>
                  </a:cubicBezTo>
                  <a:cubicBezTo>
                    <a:pt x="5721" y="149"/>
                    <a:pt x="5681" y="149"/>
                    <a:pt x="5641" y="149"/>
                  </a:cubicBezTo>
                  <a:cubicBezTo>
                    <a:pt x="5194" y="149"/>
                    <a:pt x="4747" y="87"/>
                    <a:pt x="4302" y="87"/>
                  </a:cubicBezTo>
                  <a:cubicBezTo>
                    <a:pt x="4263" y="87"/>
                    <a:pt x="4223" y="87"/>
                    <a:pt x="4184" y="89"/>
                  </a:cubicBezTo>
                  <a:cubicBezTo>
                    <a:pt x="3782" y="96"/>
                    <a:pt x="3369" y="233"/>
                    <a:pt x="2980" y="233"/>
                  </a:cubicBezTo>
                  <a:cubicBezTo>
                    <a:pt x="2890" y="233"/>
                    <a:pt x="2800" y="225"/>
                    <a:pt x="2713" y="207"/>
                  </a:cubicBezTo>
                  <a:cubicBezTo>
                    <a:pt x="2574" y="179"/>
                    <a:pt x="2448" y="166"/>
                    <a:pt x="2333" y="166"/>
                  </a:cubicBezTo>
                  <a:cubicBezTo>
                    <a:pt x="1538" y="166"/>
                    <a:pt x="1266" y="791"/>
                    <a:pt x="1022" y="1467"/>
                  </a:cubicBezTo>
                  <a:cubicBezTo>
                    <a:pt x="912" y="1770"/>
                    <a:pt x="876" y="2110"/>
                    <a:pt x="857" y="2435"/>
                  </a:cubicBezTo>
                  <a:cubicBezTo>
                    <a:pt x="701" y="5236"/>
                    <a:pt x="577" y="8036"/>
                    <a:pt x="407" y="10832"/>
                  </a:cubicBezTo>
                  <a:cubicBezTo>
                    <a:pt x="60" y="16488"/>
                    <a:pt x="0" y="22153"/>
                    <a:pt x="119" y="27814"/>
                  </a:cubicBezTo>
                  <a:cubicBezTo>
                    <a:pt x="127" y="28147"/>
                    <a:pt x="219" y="28320"/>
                    <a:pt x="538" y="28320"/>
                  </a:cubicBezTo>
                  <a:cubicBezTo>
                    <a:pt x="554" y="28320"/>
                    <a:pt x="570" y="28319"/>
                    <a:pt x="586" y="28318"/>
                  </a:cubicBezTo>
                  <a:cubicBezTo>
                    <a:pt x="2132" y="28231"/>
                    <a:pt x="3671" y="28148"/>
                    <a:pt x="5111" y="28070"/>
                  </a:cubicBezTo>
                  <a:cubicBezTo>
                    <a:pt x="5661" y="24724"/>
                    <a:pt x="6188" y="21493"/>
                    <a:pt x="6715" y="18262"/>
                  </a:cubicBezTo>
                  <a:cubicBezTo>
                    <a:pt x="5198" y="17698"/>
                    <a:pt x="4368" y="16456"/>
                    <a:pt x="4456" y="14847"/>
                  </a:cubicBezTo>
                  <a:cubicBezTo>
                    <a:pt x="4580" y="12565"/>
                    <a:pt x="5684" y="11158"/>
                    <a:pt x="7828" y="10621"/>
                  </a:cubicBezTo>
                  <a:cubicBezTo>
                    <a:pt x="8112" y="7087"/>
                    <a:pt x="8398" y="3530"/>
                    <a:pt x="8682"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698;p26">
              <a:extLst>
                <a:ext uri="{FF2B5EF4-FFF2-40B4-BE49-F238E27FC236}">
                  <a16:creationId xmlns:a16="http://schemas.microsoft.com/office/drawing/2014/main" id="{7EB4F57C-3C7A-4C45-A6A5-2B0380FD45C5}"/>
                </a:ext>
              </a:extLst>
            </p:cNvPr>
            <p:cNvSpPr/>
            <p:nvPr/>
          </p:nvSpPr>
          <p:spPr>
            <a:xfrm>
              <a:off x="1889850" y="1564300"/>
              <a:ext cx="119075" cy="53200"/>
            </a:xfrm>
            <a:custGeom>
              <a:avLst/>
              <a:gdLst/>
              <a:ahLst/>
              <a:cxnLst/>
              <a:rect l="l" t="t" r="r" b="b"/>
              <a:pathLst>
                <a:path w="4763" h="2128" extrusionOk="0">
                  <a:moveTo>
                    <a:pt x="175" y="1"/>
                  </a:moveTo>
                  <a:cubicBezTo>
                    <a:pt x="19" y="1032"/>
                    <a:pt x="0" y="1160"/>
                    <a:pt x="894" y="1403"/>
                  </a:cubicBezTo>
                  <a:cubicBezTo>
                    <a:pt x="2118" y="1732"/>
                    <a:pt x="3387" y="1879"/>
                    <a:pt x="4763" y="2127"/>
                  </a:cubicBezTo>
                  <a:cubicBezTo>
                    <a:pt x="4634" y="1673"/>
                    <a:pt x="4580" y="1408"/>
                    <a:pt x="4479" y="1160"/>
                  </a:cubicBezTo>
                  <a:cubicBezTo>
                    <a:pt x="4418" y="1018"/>
                    <a:pt x="4290" y="834"/>
                    <a:pt x="4162" y="807"/>
                  </a:cubicBezTo>
                  <a:cubicBezTo>
                    <a:pt x="2851" y="523"/>
                    <a:pt x="1532" y="270"/>
                    <a:pt x="175"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99;p26">
              <a:extLst>
                <a:ext uri="{FF2B5EF4-FFF2-40B4-BE49-F238E27FC236}">
                  <a16:creationId xmlns:a16="http://schemas.microsoft.com/office/drawing/2014/main" id="{2251472E-E637-4EBC-A11D-796268B4BFA7}"/>
                </a:ext>
              </a:extLst>
            </p:cNvPr>
            <p:cNvSpPr/>
            <p:nvPr/>
          </p:nvSpPr>
          <p:spPr>
            <a:xfrm>
              <a:off x="1842525" y="1184300"/>
              <a:ext cx="45300" cy="61975"/>
            </a:xfrm>
            <a:custGeom>
              <a:avLst/>
              <a:gdLst/>
              <a:ahLst/>
              <a:cxnLst/>
              <a:rect l="l" t="t" r="r" b="b"/>
              <a:pathLst>
                <a:path w="1812" h="2479" extrusionOk="0">
                  <a:moveTo>
                    <a:pt x="630" y="0"/>
                  </a:moveTo>
                  <a:cubicBezTo>
                    <a:pt x="505" y="0"/>
                    <a:pt x="388" y="23"/>
                    <a:pt x="307" y="74"/>
                  </a:cubicBezTo>
                  <a:cubicBezTo>
                    <a:pt x="133" y="189"/>
                    <a:pt x="0" y="551"/>
                    <a:pt x="37" y="771"/>
                  </a:cubicBezTo>
                  <a:cubicBezTo>
                    <a:pt x="101" y="1170"/>
                    <a:pt x="276" y="1564"/>
                    <a:pt x="468" y="1931"/>
                  </a:cubicBezTo>
                  <a:cubicBezTo>
                    <a:pt x="603" y="2190"/>
                    <a:pt x="808" y="2479"/>
                    <a:pt x="1087" y="2479"/>
                  </a:cubicBezTo>
                  <a:cubicBezTo>
                    <a:pt x="1159" y="2479"/>
                    <a:pt x="1235" y="2460"/>
                    <a:pt x="1315" y="2417"/>
                  </a:cubicBezTo>
                  <a:cubicBezTo>
                    <a:pt x="1582" y="2275"/>
                    <a:pt x="1715" y="1881"/>
                    <a:pt x="1811" y="1738"/>
                  </a:cubicBezTo>
                  <a:cubicBezTo>
                    <a:pt x="1765" y="936"/>
                    <a:pt x="1618" y="381"/>
                    <a:pt x="1059" y="93"/>
                  </a:cubicBezTo>
                  <a:cubicBezTo>
                    <a:pt x="945" y="35"/>
                    <a:pt x="782" y="0"/>
                    <a:pt x="6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00;p26">
              <a:extLst>
                <a:ext uri="{FF2B5EF4-FFF2-40B4-BE49-F238E27FC236}">
                  <a16:creationId xmlns:a16="http://schemas.microsoft.com/office/drawing/2014/main" id="{A22CFA01-B6B0-4233-B51C-72C31E08D31B}"/>
                </a:ext>
              </a:extLst>
            </p:cNvPr>
            <p:cNvSpPr/>
            <p:nvPr/>
          </p:nvSpPr>
          <p:spPr>
            <a:xfrm>
              <a:off x="1788350" y="1298350"/>
              <a:ext cx="82025" cy="80100"/>
            </a:xfrm>
            <a:custGeom>
              <a:avLst/>
              <a:gdLst/>
              <a:ahLst/>
              <a:cxnLst/>
              <a:rect l="l" t="t" r="r" b="b"/>
              <a:pathLst>
                <a:path w="3281" h="3204" extrusionOk="0">
                  <a:moveTo>
                    <a:pt x="1551" y="0"/>
                  </a:moveTo>
                  <a:cubicBezTo>
                    <a:pt x="1542" y="0"/>
                    <a:pt x="1534" y="0"/>
                    <a:pt x="1526" y="0"/>
                  </a:cubicBezTo>
                  <a:cubicBezTo>
                    <a:pt x="646" y="5"/>
                    <a:pt x="22" y="756"/>
                    <a:pt x="9" y="1819"/>
                  </a:cubicBezTo>
                  <a:cubicBezTo>
                    <a:pt x="0" y="2616"/>
                    <a:pt x="646" y="3203"/>
                    <a:pt x="1536" y="3203"/>
                  </a:cubicBezTo>
                  <a:cubicBezTo>
                    <a:pt x="2548" y="3199"/>
                    <a:pt x="3272" y="2512"/>
                    <a:pt x="3276" y="1545"/>
                  </a:cubicBezTo>
                  <a:cubicBezTo>
                    <a:pt x="3281" y="612"/>
                    <a:pt x="2595" y="0"/>
                    <a:pt x="1551"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01;p26">
              <a:extLst>
                <a:ext uri="{FF2B5EF4-FFF2-40B4-BE49-F238E27FC236}">
                  <a16:creationId xmlns:a16="http://schemas.microsoft.com/office/drawing/2014/main" id="{296D0526-DB98-4AFF-99D8-04785F2DA87D}"/>
                </a:ext>
              </a:extLst>
            </p:cNvPr>
            <p:cNvSpPr/>
            <p:nvPr/>
          </p:nvSpPr>
          <p:spPr>
            <a:xfrm>
              <a:off x="1787875" y="1139275"/>
              <a:ext cx="69350" cy="65075"/>
            </a:xfrm>
            <a:custGeom>
              <a:avLst/>
              <a:gdLst/>
              <a:ahLst/>
              <a:cxnLst/>
              <a:rect l="l" t="t" r="r" b="b"/>
              <a:pathLst>
                <a:path w="2774" h="2603" extrusionOk="0">
                  <a:moveTo>
                    <a:pt x="1902" y="1"/>
                  </a:moveTo>
                  <a:cubicBezTo>
                    <a:pt x="1040" y="1"/>
                    <a:pt x="0" y="1317"/>
                    <a:pt x="207" y="2137"/>
                  </a:cubicBezTo>
                  <a:cubicBezTo>
                    <a:pt x="276" y="2408"/>
                    <a:pt x="491" y="2603"/>
                    <a:pt x="705" y="2603"/>
                  </a:cubicBezTo>
                  <a:cubicBezTo>
                    <a:pt x="788" y="2603"/>
                    <a:pt x="870" y="2573"/>
                    <a:pt x="945" y="2508"/>
                  </a:cubicBezTo>
                  <a:cubicBezTo>
                    <a:pt x="1490" y="2037"/>
                    <a:pt x="2035" y="1536"/>
                    <a:pt x="2457" y="954"/>
                  </a:cubicBezTo>
                  <a:cubicBezTo>
                    <a:pt x="2773" y="519"/>
                    <a:pt x="2420" y="1"/>
                    <a:pt x="19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02;p26">
              <a:extLst>
                <a:ext uri="{FF2B5EF4-FFF2-40B4-BE49-F238E27FC236}">
                  <a16:creationId xmlns:a16="http://schemas.microsoft.com/office/drawing/2014/main" id="{D04DB584-FC57-4EE6-B020-3A492DA78331}"/>
                </a:ext>
              </a:extLst>
            </p:cNvPr>
            <p:cNvSpPr/>
            <p:nvPr/>
          </p:nvSpPr>
          <p:spPr>
            <a:xfrm>
              <a:off x="1688050" y="1526225"/>
              <a:ext cx="195400" cy="233475"/>
            </a:xfrm>
            <a:custGeom>
              <a:avLst/>
              <a:gdLst/>
              <a:ahLst/>
              <a:cxnLst/>
              <a:rect l="l" t="t" r="r" b="b"/>
              <a:pathLst>
                <a:path w="7816" h="9339" extrusionOk="0">
                  <a:moveTo>
                    <a:pt x="2907" y="1"/>
                  </a:moveTo>
                  <a:cubicBezTo>
                    <a:pt x="2600" y="1"/>
                    <a:pt x="2311" y="123"/>
                    <a:pt x="2054" y="376"/>
                  </a:cubicBezTo>
                  <a:cubicBezTo>
                    <a:pt x="982" y="1422"/>
                    <a:pt x="454" y="2737"/>
                    <a:pt x="266" y="4177"/>
                  </a:cubicBezTo>
                  <a:cubicBezTo>
                    <a:pt x="1" y="6226"/>
                    <a:pt x="482" y="6922"/>
                    <a:pt x="2210" y="7940"/>
                  </a:cubicBezTo>
                  <a:cubicBezTo>
                    <a:pt x="3205" y="8527"/>
                    <a:pt x="4351" y="8861"/>
                    <a:pt x="5496" y="9338"/>
                  </a:cubicBezTo>
                  <a:cubicBezTo>
                    <a:pt x="6289" y="6730"/>
                    <a:pt x="7050" y="4200"/>
                    <a:pt x="7816" y="1684"/>
                  </a:cubicBezTo>
                  <a:cubicBezTo>
                    <a:pt x="7064" y="1363"/>
                    <a:pt x="6505" y="1092"/>
                    <a:pt x="5923" y="886"/>
                  </a:cubicBezTo>
                  <a:cubicBezTo>
                    <a:pt x="5043" y="579"/>
                    <a:pt x="4158" y="299"/>
                    <a:pt x="3260" y="52"/>
                  </a:cubicBezTo>
                  <a:cubicBezTo>
                    <a:pt x="3140" y="18"/>
                    <a:pt x="3022" y="1"/>
                    <a:pt x="2907"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03;p26">
              <a:extLst>
                <a:ext uri="{FF2B5EF4-FFF2-40B4-BE49-F238E27FC236}">
                  <a16:creationId xmlns:a16="http://schemas.microsoft.com/office/drawing/2014/main" id="{B4216D54-72F6-4BE0-8A0D-225CC1FBD610}"/>
                </a:ext>
              </a:extLst>
            </p:cNvPr>
            <p:cNvSpPr/>
            <p:nvPr/>
          </p:nvSpPr>
          <p:spPr>
            <a:xfrm>
              <a:off x="1363200" y="2803350"/>
              <a:ext cx="237325" cy="176700"/>
            </a:xfrm>
            <a:custGeom>
              <a:avLst/>
              <a:gdLst/>
              <a:ahLst/>
              <a:cxnLst/>
              <a:rect l="l" t="t" r="r" b="b"/>
              <a:pathLst>
                <a:path w="9493" h="7068" extrusionOk="0">
                  <a:moveTo>
                    <a:pt x="729" y="0"/>
                  </a:moveTo>
                  <a:cubicBezTo>
                    <a:pt x="542" y="701"/>
                    <a:pt x="349" y="1513"/>
                    <a:pt x="106" y="2310"/>
                  </a:cubicBezTo>
                  <a:cubicBezTo>
                    <a:pt x="1" y="2668"/>
                    <a:pt x="37" y="2915"/>
                    <a:pt x="372" y="3089"/>
                  </a:cubicBezTo>
                  <a:cubicBezTo>
                    <a:pt x="1499" y="3690"/>
                    <a:pt x="2604" y="4327"/>
                    <a:pt x="3754" y="4872"/>
                  </a:cubicBezTo>
                  <a:cubicBezTo>
                    <a:pt x="4763" y="5348"/>
                    <a:pt x="5817" y="5725"/>
                    <a:pt x="6857" y="6128"/>
                  </a:cubicBezTo>
                  <a:cubicBezTo>
                    <a:pt x="7697" y="6454"/>
                    <a:pt x="8550" y="6756"/>
                    <a:pt x="9397" y="7067"/>
                  </a:cubicBezTo>
                  <a:cubicBezTo>
                    <a:pt x="9429" y="7008"/>
                    <a:pt x="9461" y="6953"/>
                    <a:pt x="9493" y="6894"/>
                  </a:cubicBezTo>
                  <a:cubicBezTo>
                    <a:pt x="8558" y="5968"/>
                    <a:pt x="7618" y="5051"/>
                    <a:pt x="6697" y="4116"/>
                  </a:cubicBezTo>
                  <a:cubicBezTo>
                    <a:pt x="5918" y="3328"/>
                    <a:pt x="5061" y="2594"/>
                    <a:pt x="4621" y="1526"/>
                  </a:cubicBezTo>
                  <a:cubicBezTo>
                    <a:pt x="4580" y="1425"/>
                    <a:pt x="4451" y="1334"/>
                    <a:pt x="4341" y="1297"/>
                  </a:cubicBezTo>
                  <a:cubicBezTo>
                    <a:pt x="3117" y="848"/>
                    <a:pt x="1884" y="413"/>
                    <a:pt x="729"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59466339"/>
      </p:ext>
    </p:extLst>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16" name="Google Shape;371;p34">
            <a:extLst>
              <a:ext uri="{FF2B5EF4-FFF2-40B4-BE49-F238E27FC236}">
                <a16:creationId xmlns:a16="http://schemas.microsoft.com/office/drawing/2014/main" id="{ACDBDCD6-7EC5-4871-983D-FF0C52E23EC6}"/>
              </a:ext>
            </a:extLst>
          </p:cNvPr>
          <p:cNvSpPr/>
          <p:nvPr/>
        </p:nvSpPr>
        <p:spPr>
          <a:xfrm>
            <a:off x="984000" y="2404928"/>
            <a:ext cx="801293" cy="788104"/>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4"/>
          <p:cNvSpPr/>
          <p:nvPr/>
        </p:nvSpPr>
        <p:spPr>
          <a:xfrm>
            <a:off x="984000" y="1401941"/>
            <a:ext cx="801293" cy="788104"/>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4"/>
          <p:cNvSpPr txBox="1">
            <a:spLocks noGrp="1"/>
          </p:cNvSpPr>
          <p:nvPr>
            <p:ph type="subTitle" idx="1"/>
          </p:nvPr>
        </p:nvSpPr>
        <p:spPr>
          <a:xfrm>
            <a:off x="1941288" y="1537431"/>
            <a:ext cx="4950422" cy="514598"/>
          </a:xfrm>
          <a:prstGeom prst="rect">
            <a:avLst/>
          </a:prstGeom>
        </p:spPr>
        <p:txBody>
          <a:bodyPr spcFirstLastPara="1" wrap="square" lIns="91425" tIns="91425" rIns="91425" bIns="91425" anchor="b" anchorCtr="0">
            <a:noAutofit/>
          </a:bodyPr>
          <a:lstStyle/>
          <a:p>
            <a:pPr marL="0" lvl="0" indent="0" algn="just" rtl="0">
              <a:spcBef>
                <a:spcPts val="0"/>
              </a:spcBef>
              <a:spcAft>
                <a:spcPts val="0"/>
              </a:spcAft>
              <a:buNone/>
            </a:pPr>
            <a:r>
              <a:rPr lang="en" sz="2400" i="0" dirty="0">
                <a:solidFill>
                  <a:srgbClr val="724332"/>
                </a:solidFill>
                <a:latin typeface="+mj-lt"/>
              </a:rPr>
              <a:t>ĐA DẠNG SINH HỌC LÀ GÌ?</a:t>
            </a:r>
            <a:endParaRPr sz="2400" i="0" dirty="0">
              <a:solidFill>
                <a:srgbClr val="724332"/>
              </a:solidFill>
              <a:latin typeface="+mj-lt"/>
            </a:endParaRPr>
          </a:p>
        </p:txBody>
      </p:sp>
      <p:sp>
        <p:nvSpPr>
          <p:cNvPr id="374" name="Google Shape;374;p34"/>
          <p:cNvSpPr txBox="1">
            <a:spLocks noGrp="1"/>
          </p:cNvSpPr>
          <p:nvPr>
            <p:ph type="title" idx="15"/>
          </p:nvPr>
        </p:nvSpPr>
        <p:spPr>
          <a:xfrm>
            <a:off x="984000" y="330722"/>
            <a:ext cx="7176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dirty="0">
                <a:solidFill>
                  <a:srgbClr val="724332"/>
                </a:solidFill>
                <a:latin typeface="+mj-lt"/>
              </a:rPr>
              <a:t>NỘI DUNG BÀI HỌC</a:t>
            </a:r>
            <a:endParaRPr sz="3200" b="1" dirty="0">
              <a:solidFill>
                <a:srgbClr val="724332"/>
              </a:solidFill>
              <a:latin typeface="+mj-lt"/>
            </a:endParaRPr>
          </a:p>
        </p:txBody>
      </p:sp>
      <p:sp>
        <p:nvSpPr>
          <p:cNvPr id="375" name="Google Shape;375;p34"/>
          <p:cNvSpPr txBox="1">
            <a:spLocks noGrp="1"/>
          </p:cNvSpPr>
          <p:nvPr>
            <p:ph type="title"/>
          </p:nvPr>
        </p:nvSpPr>
        <p:spPr>
          <a:xfrm>
            <a:off x="1060973" y="1554659"/>
            <a:ext cx="623100" cy="47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i="0" dirty="0">
                <a:solidFill>
                  <a:srgbClr val="724332"/>
                </a:solidFill>
                <a:latin typeface="+mj-lt"/>
              </a:rPr>
              <a:t>I</a:t>
            </a:r>
            <a:endParaRPr b="1" i="0" dirty="0">
              <a:solidFill>
                <a:srgbClr val="724332"/>
              </a:solidFill>
              <a:latin typeface="+mj-lt"/>
            </a:endParaRPr>
          </a:p>
        </p:txBody>
      </p:sp>
      <p:sp>
        <p:nvSpPr>
          <p:cNvPr id="377" name="Google Shape;377;p34"/>
          <p:cNvSpPr txBox="1">
            <a:spLocks noGrp="1"/>
          </p:cNvSpPr>
          <p:nvPr>
            <p:ph type="title" idx="3"/>
          </p:nvPr>
        </p:nvSpPr>
        <p:spPr>
          <a:xfrm>
            <a:off x="1073097" y="2560930"/>
            <a:ext cx="623100" cy="47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i="0" dirty="0">
                <a:solidFill>
                  <a:srgbClr val="724332"/>
                </a:solidFill>
                <a:latin typeface="+mj-lt"/>
              </a:rPr>
              <a:t>II</a:t>
            </a:r>
            <a:endParaRPr b="1" i="0" dirty="0">
              <a:solidFill>
                <a:srgbClr val="724332"/>
              </a:solidFill>
              <a:latin typeface="+mj-lt"/>
            </a:endParaRPr>
          </a:p>
        </p:txBody>
      </p:sp>
      <p:sp>
        <p:nvSpPr>
          <p:cNvPr id="39" name="Google Shape;373;p34">
            <a:extLst>
              <a:ext uri="{FF2B5EF4-FFF2-40B4-BE49-F238E27FC236}">
                <a16:creationId xmlns:a16="http://schemas.microsoft.com/office/drawing/2014/main" id="{22D6DB8B-928A-433F-B6CB-ACD9F59025F4}"/>
              </a:ext>
            </a:extLst>
          </p:cNvPr>
          <p:cNvSpPr txBox="1">
            <a:spLocks/>
          </p:cNvSpPr>
          <p:nvPr/>
        </p:nvSpPr>
        <p:spPr>
          <a:xfrm>
            <a:off x="1941288" y="2404928"/>
            <a:ext cx="6466012" cy="86152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1pPr>
            <a:lvl2pPr marL="914400" marR="0" lvl="1"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2pPr>
            <a:lvl3pPr marL="1371600" marR="0" lvl="2"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3pPr>
            <a:lvl4pPr marL="1828800" marR="0" lvl="3"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4pPr>
            <a:lvl5pPr marL="2286000" marR="0" lvl="4"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5pPr>
            <a:lvl6pPr marL="2743200" marR="0" lvl="5"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6pPr>
            <a:lvl7pPr marL="3200400" marR="0" lvl="6"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7pPr>
            <a:lvl8pPr marL="3657600" marR="0" lvl="7"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8pPr>
            <a:lvl9pPr marL="4114800" marR="0" lvl="8"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9pPr>
          </a:lstStyle>
          <a:p>
            <a:pPr marL="0" indent="0" algn="just"/>
            <a:r>
              <a:rPr lang="en-US" sz="2400" i="0" dirty="0">
                <a:solidFill>
                  <a:srgbClr val="724332"/>
                </a:solidFill>
                <a:latin typeface="+mj-lt"/>
              </a:rPr>
              <a:t>VAI TRÒ CỦA ĐA DẠNG SINH HỌC TRONG TỰ NHIÊN VÀ TRONG THỰC TIỄN</a:t>
            </a:r>
          </a:p>
        </p:txBody>
      </p:sp>
      <p:sp>
        <p:nvSpPr>
          <p:cNvPr id="40" name="Google Shape;373;p34">
            <a:extLst>
              <a:ext uri="{FF2B5EF4-FFF2-40B4-BE49-F238E27FC236}">
                <a16:creationId xmlns:a16="http://schemas.microsoft.com/office/drawing/2014/main" id="{444334D9-4386-4D36-A0FC-9CE8A5B2287B}"/>
              </a:ext>
            </a:extLst>
          </p:cNvPr>
          <p:cNvSpPr txBox="1">
            <a:spLocks/>
          </p:cNvSpPr>
          <p:nvPr/>
        </p:nvSpPr>
        <p:spPr>
          <a:xfrm>
            <a:off x="1941288" y="3619408"/>
            <a:ext cx="7277800" cy="420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1pPr>
            <a:lvl2pPr marL="914400" marR="0" lvl="1"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2pPr>
            <a:lvl3pPr marL="1371600" marR="0" lvl="2"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3pPr>
            <a:lvl4pPr marL="1828800" marR="0" lvl="3"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4pPr>
            <a:lvl5pPr marL="2286000" marR="0" lvl="4"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5pPr>
            <a:lvl6pPr marL="2743200" marR="0" lvl="5"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6pPr>
            <a:lvl7pPr marL="3200400" marR="0" lvl="6"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7pPr>
            <a:lvl8pPr marL="3657600" marR="0" lvl="7"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8pPr>
            <a:lvl9pPr marL="4114800" marR="0" lvl="8"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9pPr>
          </a:lstStyle>
          <a:p>
            <a:pPr marL="0" indent="0" algn="just"/>
            <a:r>
              <a:rPr lang="en-US" sz="2400" i="0" dirty="0">
                <a:solidFill>
                  <a:srgbClr val="724332"/>
                </a:solidFill>
                <a:latin typeface="+mj-lt"/>
              </a:rPr>
              <a:t>VÌ SAO CẦN BẢO TỒN ĐA DẠNG SINH HỌC?</a:t>
            </a:r>
          </a:p>
        </p:txBody>
      </p:sp>
      <p:sp>
        <p:nvSpPr>
          <p:cNvPr id="17" name="Google Shape;371;p34">
            <a:extLst>
              <a:ext uri="{FF2B5EF4-FFF2-40B4-BE49-F238E27FC236}">
                <a16:creationId xmlns:a16="http://schemas.microsoft.com/office/drawing/2014/main" id="{8FBB4CD6-02FF-4001-B74F-EF9D163B4229}"/>
              </a:ext>
            </a:extLst>
          </p:cNvPr>
          <p:cNvSpPr/>
          <p:nvPr/>
        </p:nvSpPr>
        <p:spPr>
          <a:xfrm>
            <a:off x="984000" y="3407915"/>
            <a:ext cx="801293" cy="788104"/>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4"/>
          <p:cNvSpPr txBox="1">
            <a:spLocks noGrp="1"/>
          </p:cNvSpPr>
          <p:nvPr>
            <p:ph type="title" idx="4"/>
          </p:nvPr>
        </p:nvSpPr>
        <p:spPr>
          <a:xfrm>
            <a:off x="1085222" y="3570808"/>
            <a:ext cx="623100" cy="46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i="0" dirty="0">
                <a:solidFill>
                  <a:srgbClr val="724332"/>
                </a:solidFill>
                <a:latin typeface="+mj-lt"/>
              </a:rPr>
              <a:t>III</a:t>
            </a:r>
            <a:endParaRPr b="1" i="0" dirty="0">
              <a:solidFill>
                <a:srgbClr val="724332"/>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3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71"/>
                                        </p:tgtEl>
                                        <p:attrNameLst>
                                          <p:attrName>style.visibility</p:attrName>
                                        </p:attrNameLst>
                                      </p:cBhvr>
                                      <p:to>
                                        <p:strVal val="visible"/>
                                      </p:to>
                                    </p:set>
                                    <p:animEffect transition="in" filter="barn(inVertical)">
                                      <p:cBhvr>
                                        <p:cTn id="11" dur="300"/>
                                        <p:tgtEl>
                                          <p:spTgt spid="37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375"/>
                                        </p:tgtEl>
                                        <p:attrNameLst>
                                          <p:attrName>style.visibility</p:attrName>
                                        </p:attrNameLst>
                                      </p:cBhvr>
                                      <p:to>
                                        <p:strVal val="visible"/>
                                      </p:to>
                                    </p:set>
                                    <p:animEffect transition="in" filter="barn(inVertical)">
                                      <p:cBhvr>
                                        <p:cTn id="14" dur="300"/>
                                        <p:tgtEl>
                                          <p:spTgt spid="37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73">
                                            <p:txEl>
                                              <p:pRg st="0" end="0"/>
                                            </p:txEl>
                                          </p:spTgt>
                                        </p:tgtEl>
                                        <p:attrNameLst>
                                          <p:attrName>style.visibility</p:attrName>
                                        </p:attrNameLst>
                                      </p:cBhvr>
                                      <p:to>
                                        <p:strVal val="visible"/>
                                      </p:to>
                                    </p:set>
                                    <p:animEffect transition="in" filter="fade">
                                      <p:cBhvr>
                                        <p:cTn id="19" dur="300"/>
                                        <p:tgtEl>
                                          <p:spTgt spid="37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300"/>
                                        <p:tgtEl>
                                          <p:spTgt spid="1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77"/>
                                        </p:tgtEl>
                                        <p:attrNameLst>
                                          <p:attrName>style.visibility</p:attrName>
                                        </p:attrNameLst>
                                      </p:cBhvr>
                                      <p:to>
                                        <p:strVal val="visible"/>
                                      </p:to>
                                    </p:set>
                                    <p:animEffect transition="in" filter="barn(inVertical)">
                                      <p:cBhvr>
                                        <p:cTn id="27" dur="300"/>
                                        <p:tgtEl>
                                          <p:spTgt spid="37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3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79"/>
                                        </p:tgtEl>
                                        <p:attrNameLst>
                                          <p:attrName>style.visibility</p:attrName>
                                        </p:attrNameLst>
                                      </p:cBhvr>
                                      <p:to>
                                        <p:strVal val="visible"/>
                                      </p:to>
                                    </p:set>
                                    <p:animEffect transition="in" filter="barn(inVertical)">
                                      <p:cBhvr>
                                        <p:cTn id="37" dur="300"/>
                                        <p:tgtEl>
                                          <p:spTgt spid="37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3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3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71" grpId="0" animBg="1"/>
      <p:bldP spid="373" grpId="0" build="p"/>
      <p:bldP spid="374" grpId="0"/>
      <p:bldP spid="375" grpId="0"/>
      <p:bldP spid="377" grpId="0"/>
      <p:bldP spid="39" grpId="0"/>
      <p:bldP spid="40" grpId="0"/>
      <p:bldP spid="17" grpId="0" animBg="1"/>
      <p:bldP spid="37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27" name="Google Shape;427;p36"/>
          <p:cNvPicPr preferRelativeResize="0"/>
          <p:nvPr/>
        </p:nvPicPr>
        <p:blipFill>
          <a:blip r:embed="rId3">
            <a:alphaModFix/>
          </a:blip>
          <a:stretch>
            <a:fillRect/>
          </a:stretch>
        </p:blipFill>
        <p:spPr>
          <a:xfrm rot="-9149488">
            <a:off x="-1767459" y="15588"/>
            <a:ext cx="996762" cy="324151"/>
          </a:xfrm>
          <a:prstGeom prst="rect">
            <a:avLst/>
          </a:prstGeom>
          <a:noFill/>
          <a:ln>
            <a:noFill/>
          </a:ln>
        </p:spPr>
      </p:pic>
      <p:sp>
        <p:nvSpPr>
          <p:cNvPr id="20" name="Google Shape;373;p34">
            <a:extLst>
              <a:ext uri="{FF2B5EF4-FFF2-40B4-BE49-F238E27FC236}">
                <a16:creationId xmlns:a16="http://schemas.microsoft.com/office/drawing/2014/main" id="{E6B9E375-3B4A-4F62-9395-A9720365461F}"/>
              </a:ext>
            </a:extLst>
          </p:cNvPr>
          <p:cNvSpPr txBox="1">
            <a:spLocks noGrp="1"/>
          </p:cNvSpPr>
          <p:nvPr>
            <p:ph type="subTitle" idx="4294967295"/>
          </p:nvPr>
        </p:nvSpPr>
        <p:spPr>
          <a:xfrm>
            <a:off x="1262529" y="383822"/>
            <a:ext cx="6618939" cy="627257"/>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b="1" i="0" dirty="0">
                <a:solidFill>
                  <a:srgbClr val="724332"/>
                </a:solidFill>
                <a:latin typeface="+mj-lt"/>
              </a:rPr>
              <a:t>I. ĐA DẠNG SINH HỌC LÀ GÌ?</a:t>
            </a:r>
            <a:endParaRPr sz="3200" b="1" i="0" dirty="0">
              <a:solidFill>
                <a:srgbClr val="724332"/>
              </a:solidFill>
              <a:latin typeface="+mj-lt"/>
            </a:endParaRPr>
          </a:p>
        </p:txBody>
      </p:sp>
      <p:sp>
        <p:nvSpPr>
          <p:cNvPr id="2" name="Thought Bubble: Cloud 1">
            <a:extLst>
              <a:ext uri="{FF2B5EF4-FFF2-40B4-BE49-F238E27FC236}">
                <a16:creationId xmlns:a16="http://schemas.microsoft.com/office/drawing/2014/main" id="{65007F8E-BDD2-4299-8F4B-95FF7E63AC21}"/>
              </a:ext>
            </a:extLst>
          </p:cNvPr>
          <p:cNvSpPr/>
          <p:nvPr/>
        </p:nvSpPr>
        <p:spPr>
          <a:xfrm>
            <a:off x="4571999" y="1011079"/>
            <a:ext cx="3826780" cy="2270886"/>
          </a:xfrm>
          <a:prstGeom prst="cloudCallout">
            <a:avLst>
              <a:gd name="adj1" fmla="val -77935"/>
              <a:gd name="adj2" fmla="val 19291"/>
            </a:avLst>
          </a:prstGeom>
          <a:ln w="28575">
            <a:solidFill>
              <a:schemeClr val="accent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a:solidFill>
                  <a:srgbClr val="724332"/>
                </a:solidFill>
              </a:rPr>
              <a:t>Theo </a:t>
            </a:r>
            <a:r>
              <a:rPr lang="en-US" sz="2200" dirty="0" err="1">
                <a:solidFill>
                  <a:srgbClr val="724332"/>
                </a:solidFill>
              </a:rPr>
              <a:t>em</a:t>
            </a:r>
            <a:r>
              <a:rPr lang="en-US" sz="2200" dirty="0">
                <a:solidFill>
                  <a:srgbClr val="724332"/>
                </a:solidFill>
              </a:rPr>
              <a:t> </a:t>
            </a:r>
            <a:r>
              <a:rPr lang="en-US" sz="2200" dirty="0" err="1">
                <a:solidFill>
                  <a:srgbClr val="724332"/>
                </a:solidFill>
              </a:rPr>
              <a:t>hiểu</a:t>
            </a:r>
            <a:r>
              <a:rPr lang="en-US" sz="2200" dirty="0">
                <a:solidFill>
                  <a:srgbClr val="724332"/>
                </a:solidFill>
              </a:rPr>
              <a:t>, </a:t>
            </a:r>
            <a:r>
              <a:rPr lang="en-US" sz="2200" dirty="0" err="1">
                <a:solidFill>
                  <a:srgbClr val="724332"/>
                </a:solidFill>
              </a:rPr>
              <a:t>thế</a:t>
            </a:r>
            <a:r>
              <a:rPr lang="en-US" sz="2200" dirty="0">
                <a:solidFill>
                  <a:srgbClr val="724332"/>
                </a:solidFill>
              </a:rPr>
              <a:t> </a:t>
            </a:r>
            <a:r>
              <a:rPr lang="en-US" sz="2200" dirty="0" err="1">
                <a:solidFill>
                  <a:srgbClr val="724332"/>
                </a:solidFill>
              </a:rPr>
              <a:t>nào</a:t>
            </a:r>
            <a:r>
              <a:rPr lang="en-US" sz="2200" dirty="0">
                <a:solidFill>
                  <a:srgbClr val="724332"/>
                </a:solidFill>
              </a:rPr>
              <a:t> </a:t>
            </a:r>
            <a:r>
              <a:rPr lang="en-US" sz="2200" dirty="0" err="1">
                <a:solidFill>
                  <a:srgbClr val="724332"/>
                </a:solidFill>
              </a:rPr>
              <a:t>là</a:t>
            </a:r>
            <a:r>
              <a:rPr lang="en-US" sz="2200" dirty="0">
                <a:solidFill>
                  <a:srgbClr val="724332"/>
                </a:solidFill>
              </a:rPr>
              <a:t> </a:t>
            </a:r>
            <a:r>
              <a:rPr lang="en-US" sz="2200" dirty="0" err="1">
                <a:solidFill>
                  <a:srgbClr val="724332"/>
                </a:solidFill>
              </a:rPr>
              <a:t>đa</a:t>
            </a:r>
            <a:r>
              <a:rPr lang="en-US" sz="2200" dirty="0">
                <a:solidFill>
                  <a:srgbClr val="724332"/>
                </a:solidFill>
              </a:rPr>
              <a:t> </a:t>
            </a:r>
            <a:r>
              <a:rPr lang="en-US" sz="2200" dirty="0" err="1">
                <a:solidFill>
                  <a:srgbClr val="724332"/>
                </a:solidFill>
              </a:rPr>
              <a:t>dạng</a:t>
            </a:r>
            <a:r>
              <a:rPr lang="en-US" sz="2200" dirty="0">
                <a:solidFill>
                  <a:srgbClr val="724332"/>
                </a:solidFill>
              </a:rPr>
              <a:t> </a:t>
            </a:r>
            <a:r>
              <a:rPr lang="en-US" sz="2200" dirty="0" err="1">
                <a:solidFill>
                  <a:srgbClr val="724332"/>
                </a:solidFill>
              </a:rPr>
              <a:t>sinh</a:t>
            </a:r>
            <a:r>
              <a:rPr lang="en-US" sz="2200" dirty="0">
                <a:solidFill>
                  <a:srgbClr val="724332"/>
                </a:solidFill>
              </a:rPr>
              <a:t> </a:t>
            </a:r>
            <a:r>
              <a:rPr lang="en-US" sz="2200" dirty="0" err="1">
                <a:solidFill>
                  <a:srgbClr val="724332"/>
                </a:solidFill>
              </a:rPr>
              <a:t>học</a:t>
            </a:r>
            <a:r>
              <a:rPr lang="en-US" sz="2200" dirty="0">
                <a:solidFill>
                  <a:srgbClr val="724332"/>
                </a:solidFill>
              </a:rPr>
              <a:t>?</a:t>
            </a:r>
          </a:p>
        </p:txBody>
      </p:sp>
      <p:pic>
        <p:nvPicPr>
          <p:cNvPr id="25" name="Picture 3">
            <a:extLst>
              <a:ext uri="{FF2B5EF4-FFF2-40B4-BE49-F238E27FC236}">
                <a16:creationId xmlns:a16="http://schemas.microsoft.com/office/drawing/2014/main" id="{EA0CE5D1-46B0-4624-8695-AFE040C1EA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92483" y="1686733"/>
            <a:ext cx="2438591" cy="345676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300"/>
                                        <p:tgtEl>
                                          <p:spTgt spid="2"/>
                                        </p:tgtEl>
                                      </p:cBhvr>
                                    </p:animEffect>
                                  </p:childTnLst>
                                </p:cTn>
                              </p:par>
                              <p:par>
                                <p:cTn id="12" presetID="22" presetClass="entr" presetSubtype="8"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left)">
                                      <p:cBhvr>
                                        <p:cTn id="14" dur="3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8BBE08E-F0B8-4630-A80B-377B0797E86B}"/>
              </a:ext>
            </a:extLst>
          </p:cNvPr>
          <p:cNvPicPr>
            <a:picLocks noChangeAspect="1"/>
          </p:cNvPicPr>
          <p:nvPr/>
        </p:nvPicPr>
        <p:blipFill rotWithShape="1">
          <a:blip r:embed="rId2"/>
          <a:srcRect l="10494" t="27827" r="8889" b="14166"/>
          <a:stretch/>
        </p:blipFill>
        <p:spPr>
          <a:xfrm>
            <a:off x="4571997" y="3264708"/>
            <a:ext cx="4289781" cy="1735425"/>
          </a:xfrm>
          <a:prstGeom prst="rect">
            <a:avLst/>
          </a:prstGeom>
        </p:spPr>
      </p:pic>
      <p:sp>
        <p:nvSpPr>
          <p:cNvPr id="5" name="TextBox 4">
            <a:extLst>
              <a:ext uri="{FF2B5EF4-FFF2-40B4-BE49-F238E27FC236}">
                <a16:creationId xmlns:a16="http://schemas.microsoft.com/office/drawing/2014/main" id="{817FB066-396B-461D-A2E3-76D4DFCE4BFE}"/>
              </a:ext>
            </a:extLst>
          </p:cNvPr>
          <p:cNvSpPr txBox="1"/>
          <p:nvPr/>
        </p:nvSpPr>
        <p:spPr>
          <a:xfrm>
            <a:off x="415059" y="1011079"/>
            <a:ext cx="8313877" cy="1045223"/>
          </a:xfrm>
          <a:prstGeom prst="rect">
            <a:avLst/>
          </a:prstGeom>
          <a:noFill/>
        </p:spPr>
        <p:txBody>
          <a:bodyPr wrap="square" rtlCol="0">
            <a:spAutoFit/>
          </a:bodyPr>
          <a:lstStyle/>
          <a:p>
            <a:pPr algn="just">
              <a:lnSpc>
                <a:spcPct val="150000"/>
              </a:lnSpc>
            </a:pPr>
            <a:r>
              <a:rPr lang="en-US" sz="2200" dirty="0">
                <a:solidFill>
                  <a:srgbClr val="724332"/>
                </a:solidFill>
              </a:rPr>
              <a:t>- </a:t>
            </a:r>
            <a:r>
              <a:rPr lang="en-US" sz="2200" dirty="0" err="1">
                <a:solidFill>
                  <a:srgbClr val="724332"/>
                </a:solidFill>
              </a:rPr>
              <a:t>Là</a:t>
            </a:r>
            <a:r>
              <a:rPr lang="en-US" sz="2200" dirty="0">
                <a:solidFill>
                  <a:srgbClr val="724332"/>
                </a:solidFill>
              </a:rPr>
              <a:t> </a:t>
            </a:r>
            <a:r>
              <a:rPr lang="en-US" sz="2200" dirty="0" err="1">
                <a:solidFill>
                  <a:srgbClr val="724332"/>
                </a:solidFill>
              </a:rPr>
              <a:t>sự</a:t>
            </a:r>
            <a:r>
              <a:rPr lang="en-US" sz="2200" dirty="0">
                <a:solidFill>
                  <a:srgbClr val="724332"/>
                </a:solidFill>
              </a:rPr>
              <a:t> </a:t>
            </a:r>
            <a:r>
              <a:rPr lang="en-US" sz="2200" dirty="0" err="1">
                <a:solidFill>
                  <a:srgbClr val="724332"/>
                </a:solidFill>
              </a:rPr>
              <a:t>đa</a:t>
            </a:r>
            <a:r>
              <a:rPr lang="en-US" sz="2200" dirty="0">
                <a:solidFill>
                  <a:srgbClr val="724332"/>
                </a:solidFill>
              </a:rPr>
              <a:t> </a:t>
            </a:r>
            <a:r>
              <a:rPr lang="en-US" sz="2200" dirty="0" err="1">
                <a:solidFill>
                  <a:srgbClr val="724332"/>
                </a:solidFill>
              </a:rPr>
              <a:t>dạng</a:t>
            </a:r>
            <a:r>
              <a:rPr lang="en-US" sz="2200" dirty="0">
                <a:solidFill>
                  <a:srgbClr val="724332"/>
                </a:solidFill>
              </a:rPr>
              <a:t> </a:t>
            </a:r>
            <a:r>
              <a:rPr lang="en-US" sz="2200" dirty="0" err="1">
                <a:solidFill>
                  <a:srgbClr val="724332"/>
                </a:solidFill>
              </a:rPr>
              <a:t>về</a:t>
            </a:r>
            <a:r>
              <a:rPr lang="en-US" sz="2200" dirty="0">
                <a:solidFill>
                  <a:srgbClr val="724332"/>
                </a:solidFill>
              </a:rPr>
              <a:t> </a:t>
            </a:r>
            <a:r>
              <a:rPr lang="en-US" sz="2200" dirty="0" err="1">
                <a:solidFill>
                  <a:srgbClr val="724332"/>
                </a:solidFill>
              </a:rPr>
              <a:t>số</a:t>
            </a:r>
            <a:r>
              <a:rPr lang="en-US" sz="2200" dirty="0">
                <a:solidFill>
                  <a:srgbClr val="724332"/>
                </a:solidFill>
              </a:rPr>
              <a:t> </a:t>
            </a:r>
            <a:r>
              <a:rPr lang="en-US" sz="2200" dirty="0" err="1">
                <a:solidFill>
                  <a:srgbClr val="724332"/>
                </a:solidFill>
              </a:rPr>
              <a:t>lượng</a:t>
            </a:r>
            <a:r>
              <a:rPr lang="en-US" sz="2200" dirty="0">
                <a:solidFill>
                  <a:srgbClr val="724332"/>
                </a:solidFill>
              </a:rPr>
              <a:t> </a:t>
            </a:r>
            <a:r>
              <a:rPr lang="en-US" sz="2200" dirty="0" err="1">
                <a:solidFill>
                  <a:srgbClr val="724332"/>
                </a:solidFill>
              </a:rPr>
              <a:t>loài</a:t>
            </a:r>
            <a:r>
              <a:rPr lang="en-US" sz="2200" dirty="0">
                <a:solidFill>
                  <a:srgbClr val="724332"/>
                </a:solidFill>
              </a:rPr>
              <a:t>, </a:t>
            </a:r>
            <a:r>
              <a:rPr lang="en-US" sz="2200" dirty="0" err="1">
                <a:solidFill>
                  <a:srgbClr val="724332"/>
                </a:solidFill>
              </a:rPr>
              <a:t>số</a:t>
            </a:r>
            <a:r>
              <a:rPr lang="en-US" sz="2200" dirty="0">
                <a:solidFill>
                  <a:srgbClr val="724332"/>
                </a:solidFill>
              </a:rPr>
              <a:t> </a:t>
            </a:r>
            <a:r>
              <a:rPr lang="en-US" sz="2200" dirty="0" err="1">
                <a:solidFill>
                  <a:srgbClr val="724332"/>
                </a:solidFill>
              </a:rPr>
              <a:t>lượng</a:t>
            </a:r>
            <a:r>
              <a:rPr lang="en-US" sz="2200" dirty="0">
                <a:solidFill>
                  <a:srgbClr val="724332"/>
                </a:solidFill>
              </a:rPr>
              <a:t> </a:t>
            </a:r>
            <a:r>
              <a:rPr lang="en-US" sz="2200" dirty="0" err="1">
                <a:solidFill>
                  <a:srgbClr val="724332"/>
                </a:solidFill>
              </a:rPr>
              <a:t>cá</a:t>
            </a:r>
            <a:r>
              <a:rPr lang="en-US" sz="2200" dirty="0">
                <a:solidFill>
                  <a:srgbClr val="724332"/>
                </a:solidFill>
              </a:rPr>
              <a:t> </a:t>
            </a:r>
            <a:r>
              <a:rPr lang="en-US" sz="2200" dirty="0" err="1">
                <a:solidFill>
                  <a:srgbClr val="724332"/>
                </a:solidFill>
              </a:rPr>
              <a:t>thể</a:t>
            </a:r>
            <a:r>
              <a:rPr lang="en-US" sz="2200" dirty="0">
                <a:solidFill>
                  <a:srgbClr val="724332"/>
                </a:solidFill>
              </a:rPr>
              <a:t> </a:t>
            </a:r>
            <a:r>
              <a:rPr lang="en-US" sz="2200" dirty="0" err="1">
                <a:solidFill>
                  <a:srgbClr val="724332"/>
                </a:solidFill>
              </a:rPr>
              <a:t>và</a:t>
            </a:r>
            <a:r>
              <a:rPr lang="en-US" sz="2200" dirty="0">
                <a:solidFill>
                  <a:srgbClr val="724332"/>
                </a:solidFill>
              </a:rPr>
              <a:t> </a:t>
            </a:r>
            <a:r>
              <a:rPr lang="en-US" sz="2200" dirty="0" err="1">
                <a:solidFill>
                  <a:srgbClr val="724332"/>
                </a:solidFill>
              </a:rPr>
              <a:t>môi</a:t>
            </a:r>
            <a:r>
              <a:rPr lang="en-US" sz="2200" dirty="0">
                <a:solidFill>
                  <a:srgbClr val="724332"/>
                </a:solidFill>
              </a:rPr>
              <a:t> </a:t>
            </a:r>
            <a:r>
              <a:rPr lang="en-US" sz="2200" dirty="0" err="1">
                <a:solidFill>
                  <a:srgbClr val="724332"/>
                </a:solidFill>
              </a:rPr>
              <a:t>trường</a:t>
            </a:r>
            <a:r>
              <a:rPr lang="en-US" sz="2200" dirty="0">
                <a:solidFill>
                  <a:srgbClr val="724332"/>
                </a:solidFill>
              </a:rPr>
              <a:t> </a:t>
            </a:r>
            <a:r>
              <a:rPr lang="en-US" sz="2200" dirty="0" err="1">
                <a:solidFill>
                  <a:srgbClr val="724332"/>
                </a:solidFill>
              </a:rPr>
              <a:t>sinh</a:t>
            </a:r>
            <a:r>
              <a:rPr lang="en-US" sz="2200" dirty="0">
                <a:solidFill>
                  <a:srgbClr val="724332"/>
                </a:solidFill>
              </a:rPr>
              <a:t> </a:t>
            </a:r>
            <a:r>
              <a:rPr lang="en-US" sz="2200" dirty="0" err="1">
                <a:solidFill>
                  <a:srgbClr val="724332"/>
                </a:solidFill>
              </a:rPr>
              <a:t>sống</a:t>
            </a:r>
            <a:r>
              <a:rPr lang="en-US" sz="2200" dirty="0">
                <a:solidFill>
                  <a:srgbClr val="724332"/>
                </a:solidFill>
              </a:rPr>
              <a:t> </a:t>
            </a:r>
            <a:r>
              <a:rPr lang="en-US" sz="2200" dirty="0" err="1">
                <a:solidFill>
                  <a:srgbClr val="724332"/>
                </a:solidFill>
              </a:rPr>
              <a:t>của</a:t>
            </a:r>
            <a:r>
              <a:rPr lang="en-US" sz="2200" dirty="0">
                <a:solidFill>
                  <a:srgbClr val="724332"/>
                </a:solidFill>
              </a:rPr>
              <a:t> </a:t>
            </a:r>
            <a:r>
              <a:rPr lang="en-US" sz="2200" dirty="0" err="1">
                <a:solidFill>
                  <a:srgbClr val="724332"/>
                </a:solidFill>
              </a:rPr>
              <a:t>sinh</a:t>
            </a:r>
            <a:r>
              <a:rPr lang="en-US" sz="2200" dirty="0">
                <a:solidFill>
                  <a:srgbClr val="724332"/>
                </a:solidFill>
              </a:rPr>
              <a:t> </a:t>
            </a:r>
            <a:r>
              <a:rPr lang="en-US" sz="2200" dirty="0" err="1">
                <a:solidFill>
                  <a:srgbClr val="724332"/>
                </a:solidFill>
              </a:rPr>
              <a:t>vật</a:t>
            </a:r>
            <a:r>
              <a:rPr lang="en-US" dirty="0"/>
              <a:t>.</a:t>
            </a:r>
          </a:p>
        </p:txBody>
      </p:sp>
      <p:sp>
        <p:nvSpPr>
          <p:cNvPr id="6" name="Google Shape;373;p34">
            <a:extLst>
              <a:ext uri="{FF2B5EF4-FFF2-40B4-BE49-F238E27FC236}">
                <a16:creationId xmlns:a16="http://schemas.microsoft.com/office/drawing/2014/main" id="{5161F52D-3E36-4803-B17E-433FFF10B484}"/>
              </a:ext>
            </a:extLst>
          </p:cNvPr>
          <p:cNvSpPr txBox="1">
            <a:spLocks/>
          </p:cNvSpPr>
          <p:nvPr/>
        </p:nvSpPr>
        <p:spPr>
          <a:xfrm>
            <a:off x="1262529" y="316089"/>
            <a:ext cx="6618939" cy="69499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1pPr>
            <a:lvl2pPr marL="914400" marR="0" lvl="1"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2pPr>
            <a:lvl3pPr marL="1371600" marR="0" lvl="2"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3pPr>
            <a:lvl4pPr marL="1828800" marR="0" lvl="3"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4pPr>
            <a:lvl5pPr marL="2286000" marR="0" lvl="4"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5pPr>
            <a:lvl6pPr marL="2743200" marR="0" lvl="5"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6pPr>
            <a:lvl7pPr marL="3200400" marR="0" lvl="6"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7pPr>
            <a:lvl8pPr marL="3657600" marR="0" lvl="7"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8pPr>
            <a:lvl9pPr marL="4114800" marR="0" lvl="8"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9pPr>
          </a:lstStyle>
          <a:p>
            <a:pPr marL="0" indent="0" algn="ctr">
              <a:buFont typeface="Open Sans"/>
              <a:buNone/>
            </a:pPr>
            <a:r>
              <a:rPr lang="en-US" sz="3200" b="1" dirty="0">
                <a:solidFill>
                  <a:srgbClr val="724332"/>
                </a:solidFill>
                <a:latin typeface="+mj-lt"/>
              </a:rPr>
              <a:t>I. ĐA DẠNG SINH HỌC LÀ GÌ?</a:t>
            </a:r>
          </a:p>
        </p:txBody>
      </p:sp>
      <p:pic>
        <p:nvPicPr>
          <p:cNvPr id="8" name="Picture 7">
            <a:extLst>
              <a:ext uri="{FF2B5EF4-FFF2-40B4-BE49-F238E27FC236}">
                <a16:creationId xmlns:a16="http://schemas.microsoft.com/office/drawing/2014/main" id="{399E83FC-EAC7-4076-96E4-5D02E9D9D2AD}"/>
              </a:ext>
            </a:extLst>
          </p:cNvPr>
          <p:cNvPicPr>
            <a:picLocks noChangeAspect="1"/>
          </p:cNvPicPr>
          <p:nvPr/>
        </p:nvPicPr>
        <p:blipFill rotWithShape="1">
          <a:blip r:embed="rId3"/>
          <a:srcRect l="10742" t="27826" r="9382" b="21193"/>
          <a:stretch/>
        </p:blipFill>
        <p:spPr>
          <a:xfrm>
            <a:off x="4571997" y="1781820"/>
            <a:ext cx="4289781" cy="1539351"/>
          </a:xfrm>
          <a:prstGeom prst="rect">
            <a:avLst/>
          </a:prstGeom>
        </p:spPr>
      </p:pic>
      <p:sp>
        <p:nvSpPr>
          <p:cNvPr id="11" name="TextBox 10">
            <a:extLst>
              <a:ext uri="{FF2B5EF4-FFF2-40B4-BE49-F238E27FC236}">
                <a16:creationId xmlns:a16="http://schemas.microsoft.com/office/drawing/2014/main" id="{3ED445AD-D8FD-4243-88BA-20C9BA27138C}"/>
              </a:ext>
            </a:extLst>
          </p:cNvPr>
          <p:cNvSpPr txBox="1"/>
          <p:nvPr/>
        </p:nvSpPr>
        <p:spPr>
          <a:xfrm>
            <a:off x="282222" y="2290728"/>
            <a:ext cx="4289782" cy="2060885"/>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en-US" sz="2200" dirty="0">
                <a:solidFill>
                  <a:srgbClr val="724332"/>
                </a:solidFill>
              </a:rPr>
              <a:t>Quan </a:t>
            </a:r>
            <a:r>
              <a:rPr lang="en-US" sz="2200" dirty="0" err="1">
                <a:solidFill>
                  <a:srgbClr val="724332"/>
                </a:solidFill>
              </a:rPr>
              <a:t>sát</a:t>
            </a:r>
            <a:r>
              <a:rPr lang="en-US" sz="2200" dirty="0">
                <a:solidFill>
                  <a:srgbClr val="724332"/>
                </a:solidFill>
              </a:rPr>
              <a:t>, </a:t>
            </a:r>
            <a:r>
              <a:rPr lang="en-US" sz="2200" dirty="0" err="1">
                <a:solidFill>
                  <a:srgbClr val="724332"/>
                </a:solidFill>
              </a:rPr>
              <a:t>nhận</a:t>
            </a:r>
            <a:r>
              <a:rPr lang="en-US" sz="2200" dirty="0">
                <a:solidFill>
                  <a:srgbClr val="724332"/>
                </a:solidFill>
              </a:rPr>
              <a:t> </a:t>
            </a:r>
            <a:r>
              <a:rPr lang="en-US" sz="2200" dirty="0" err="1">
                <a:solidFill>
                  <a:srgbClr val="724332"/>
                </a:solidFill>
              </a:rPr>
              <a:t>xét</a:t>
            </a:r>
            <a:r>
              <a:rPr lang="en-US" sz="2200" dirty="0">
                <a:solidFill>
                  <a:srgbClr val="724332"/>
                </a:solidFill>
              </a:rPr>
              <a:t> </a:t>
            </a:r>
            <a:r>
              <a:rPr lang="en-US" sz="2200" dirty="0" err="1">
                <a:solidFill>
                  <a:srgbClr val="724332"/>
                </a:solidFill>
              </a:rPr>
              <a:t>về</a:t>
            </a:r>
            <a:r>
              <a:rPr lang="en-US" sz="2200" dirty="0">
                <a:solidFill>
                  <a:srgbClr val="724332"/>
                </a:solidFill>
              </a:rPr>
              <a:t> </a:t>
            </a:r>
            <a:r>
              <a:rPr lang="en-US" sz="2200" dirty="0" err="1">
                <a:solidFill>
                  <a:srgbClr val="724332"/>
                </a:solidFill>
              </a:rPr>
              <a:t>sự</a:t>
            </a:r>
            <a:r>
              <a:rPr lang="en-US" sz="2200" dirty="0">
                <a:solidFill>
                  <a:srgbClr val="724332"/>
                </a:solidFill>
              </a:rPr>
              <a:t> </a:t>
            </a:r>
            <a:r>
              <a:rPr lang="en-US" sz="2200" dirty="0" err="1">
                <a:solidFill>
                  <a:srgbClr val="724332"/>
                </a:solidFill>
              </a:rPr>
              <a:t>đa</a:t>
            </a:r>
            <a:r>
              <a:rPr lang="en-US" sz="2200" dirty="0">
                <a:solidFill>
                  <a:srgbClr val="724332"/>
                </a:solidFill>
              </a:rPr>
              <a:t> </a:t>
            </a:r>
            <a:r>
              <a:rPr lang="en-US" sz="2200" dirty="0" err="1">
                <a:solidFill>
                  <a:srgbClr val="724332"/>
                </a:solidFill>
              </a:rPr>
              <a:t>dạng</a:t>
            </a:r>
            <a:r>
              <a:rPr lang="en-US" sz="2200" dirty="0">
                <a:solidFill>
                  <a:srgbClr val="724332"/>
                </a:solidFill>
              </a:rPr>
              <a:t> </a:t>
            </a:r>
            <a:r>
              <a:rPr lang="en-US" sz="2200" dirty="0" err="1">
                <a:solidFill>
                  <a:srgbClr val="724332"/>
                </a:solidFill>
              </a:rPr>
              <a:t>sinh</a:t>
            </a:r>
            <a:r>
              <a:rPr lang="en-US" sz="2200" dirty="0">
                <a:solidFill>
                  <a:srgbClr val="724332"/>
                </a:solidFill>
              </a:rPr>
              <a:t> </a:t>
            </a:r>
            <a:r>
              <a:rPr lang="en-US" sz="2200" dirty="0" err="1">
                <a:solidFill>
                  <a:srgbClr val="724332"/>
                </a:solidFill>
              </a:rPr>
              <a:t>học</a:t>
            </a:r>
            <a:r>
              <a:rPr lang="en-US" sz="2200" dirty="0">
                <a:solidFill>
                  <a:srgbClr val="724332"/>
                </a:solidFill>
              </a:rPr>
              <a:t> ở </a:t>
            </a:r>
            <a:r>
              <a:rPr lang="en-US" sz="2200" dirty="0" err="1">
                <a:solidFill>
                  <a:srgbClr val="724332"/>
                </a:solidFill>
              </a:rPr>
              <a:t>mỗi</a:t>
            </a:r>
            <a:r>
              <a:rPr lang="en-US" sz="2200" dirty="0">
                <a:solidFill>
                  <a:srgbClr val="724332"/>
                </a:solidFill>
              </a:rPr>
              <a:t> </a:t>
            </a:r>
            <a:r>
              <a:rPr lang="en-US" sz="2200" dirty="0" err="1">
                <a:solidFill>
                  <a:srgbClr val="724332"/>
                </a:solidFill>
              </a:rPr>
              <a:t>khu</a:t>
            </a:r>
            <a:r>
              <a:rPr lang="en-US" sz="2200" dirty="0">
                <a:solidFill>
                  <a:srgbClr val="724332"/>
                </a:solidFill>
              </a:rPr>
              <a:t> </a:t>
            </a:r>
            <a:r>
              <a:rPr lang="en-US" sz="2200" dirty="0" err="1">
                <a:solidFill>
                  <a:srgbClr val="724332"/>
                </a:solidFill>
              </a:rPr>
              <a:t>vực</a:t>
            </a:r>
            <a:r>
              <a:rPr lang="en-US" sz="2200" dirty="0">
                <a:solidFill>
                  <a:srgbClr val="724332"/>
                </a:solidFill>
              </a:rPr>
              <a:t>.</a:t>
            </a:r>
          </a:p>
          <a:p>
            <a:pPr marL="342900" indent="-342900" algn="just">
              <a:lnSpc>
                <a:spcPct val="150000"/>
              </a:lnSpc>
              <a:buFont typeface="Wingdings" panose="05000000000000000000" pitchFamily="2" charset="2"/>
              <a:buChar char="Ø"/>
            </a:pPr>
            <a:r>
              <a:rPr lang="en-US" sz="2200" dirty="0" err="1">
                <a:solidFill>
                  <a:srgbClr val="724332"/>
                </a:solidFill>
              </a:rPr>
              <a:t>Vì</a:t>
            </a:r>
            <a:r>
              <a:rPr lang="en-US" sz="2200" dirty="0">
                <a:solidFill>
                  <a:srgbClr val="724332"/>
                </a:solidFill>
              </a:rPr>
              <a:t> </a:t>
            </a:r>
            <a:r>
              <a:rPr lang="en-US" sz="2200" dirty="0" err="1">
                <a:solidFill>
                  <a:srgbClr val="724332"/>
                </a:solidFill>
              </a:rPr>
              <a:t>sao</a:t>
            </a:r>
            <a:r>
              <a:rPr lang="en-US" sz="2200" dirty="0">
                <a:solidFill>
                  <a:srgbClr val="724332"/>
                </a:solidFill>
              </a:rPr>
              <a:t> </a:t>
            </a:r>
            <a:r>
              <a:rPr lang="en-US" sz="2200" dirty="0" err="1">
                <a:solidFill>
                  <a:srgbClr val="724332"/>
                </a:solidFill>
              </a:rPr>
              <a:t>có</a:t>
            </a:r>
            <a:r>
              <a:rPr lang="en-US" sz="2200" dirty="0">
                <a:solidFill>
                  <a:srgbClr val="724332"/>
                </a:solidFill>
              </a:rPr>
              <a:t> </a:t>
            </a:r>
            <a:r>
              <a:rPr lang="en-US" sz="2200" dirty="0" err="1">
                <a:solidFill>
                  <a:srgbClr val="724332"/>
                </a:solidFill>
              </a:rPr>
              <a:t>sự</a:t>
            </a:r>
            <a:r>
              <a:rPr lang="en-US" sz="2200" dirty="0">
                <a:solidFill>
                  <a:srgbClr val="724332"/>
                </a:solidFill>
              </a:rPr>
              <a:t> </a:t>
            </a:r>
            <a:r>
              <a:rPr lang="en-US" sz="2200" dirty="0" err="1">
                <a:solidFill>
                  <a:srgbClr val="724332"/>
                </a:solidFill>
              </a:rPr>
              <a:t>khác</a:t>
            </a:r>
            <a:r>
              <a:rPr lang="en-US" sz="2200" dirty="0">
                <a:solidFill>
                  <a:srgbClr val="724332"/>
                </a:solidFill>
              </a:rPr>
              <a:t> </a:t>
            </a:r>
            <a:r>
              <a:rPr lang="en-US" sz="2200" dirty="0" err="1">
                <a:solidFill>
                  <a:srgbClr val="724332"/>
                </a:solidFill>
              </a:rPr>
              <a:t>nhau</a:t>
            </a:r>
            <a:r>
              <a:rPr lang="en-US" sz="2200" dirty="0">
                <a:solidFill>
                  <a:srgbClr val="724332"/>
                </a:solidFill>
              </a:rPr>
              <a:t> </a:t>
            </a:r>
            <a:r>
              <a:rPr lang="en-US" sz="2200" dirty="0" err="1">
                <a:solidFill>
                  <a:srgbClr val="724332"/>
                </a:solidFill>
              </a:rPr>
              <a:t>giữa</a:t>
            </a:r>
            <a:r>
              <a:rPr lang="en-US" sz="2200" dirty="0">
                <a:solidFill>
                  <a:srgbClr val="724332"/>
                </a:solidFill>
              </a:rPr>
              <a:t> </a:t>
            </a:r>
            <a:r>
              <a:rPr lang="en-US" sz="2200" dirty="0" err="1">
                <a:solidFill>
                  <a:srgbClr val="724332"/>
                </a:solidFill>
              </a:rPr>
              <a:t>chúng</a:t>
            </a:r>
            <a:r>
              <a:rPr lang="en-US" sz="2200" dirty="0">
                <a:solidFill>
                  <a:srgbClr val="724332"/>
                </a:solidFill>
              </a:rPr>
              <a:t>?</a:t>
            </a:r>
          </a:p>
        </p:txBody>
      </p:sp>
    </p:spTree>
    <p:extLst>
      <p:ext uri="{BB962C8B-B14F-4D97-AF65-F5344CB8AC3E}">
        <p14:creationId xmlns:p14="http://schemas.microsoft.com/office/powerpoint/2010/main" val="3563191042"/>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300"/>
                                        <p:tgtEl>
                                          <p:spTgt spid="5">
                                            <p:txEl>
                                              <p:pRg st="0" end="0"/>
                                            </p:txEl>
                                          </p:spTgt>
                                        </p:tgtEl>
                                      </p:cBhvr>
                                    </p:animEffect>
                                    <p:anim calcmode="lin" valueType="num">
                                      <p:cBhvr>
                                        <p:cTn id="8" dur="3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3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3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3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22" dur="3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27" dur="3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5719A8-CB82-42C4-BF85-7517D5237764}"/>
              </a:ext>
            </a:extLst>
          </p:cNvPr>
          <p:cNvSpPr txBox="1"/>
          <p:nvPr/>
        </p:nvSpPr>
        <p:spPr>
          <a:xfrm>
            <a:off x="704144" y="405137"/>
            <a:ext cx="7735711" cy="3333028"/>
          </a:xfrm>
          <a:prstGeom prst="rect">
            <a:avLst/>
          </a:prstGeom>
          <a:noFill/>
        </p:spPr>
        <p:txBody>
          <a:bodyPr wrap="square">
            <a:spAutoFit/>
          </a:bodyPr>
          <a:lstStyle/>
          <a:p>
            <a:pPr>
              <a:lnSpc>
                <a:spcPct val="150000"/>
              </a:lnSpc>
              <a:spcAft>
                <a:spcPts val="1000"/>
              </a:spcAft>
            </a:pPr>
            <a:r>
              <a:rPr lang="en-US" sz="2200" dirty="0">
                <a:solidFill>
                  <a:srgbClr val="724332"/>
                </a:solidFill>
                <a:latin typeface="+mn-lt"/>
                <a:ea typeface="Calibri" panose="020F0502020204030204" pitchFamily="34" charset="0"/>
                <a:cs typeface="Times New Roman" panose="02020603050405020304" pitchFamily="18" charset="0"/>
              </a:rPr>
              <a:t>- </a:t>
            </a:r>
            <a:r>
              <a:rPr lang="en-US" sz="2200" dirty="0">
                <a:solidFill>
                  <a:srgbClr val="724332"/>
                </a:solidFill>
                <a:effectLst/>
                <a:latin typeface="+mn-lt"/>
                <a:ea typeface="Calibri" panose="020F0502020204030204" pitchFamily="34" charset="0"/>
                <a:cs typeface="Times New Roman" panose="02020603050405020304" pitchFamily="18" charset="0"/>
              </a:rPr>
              <a:t>Hoang </a:t>
            </a:r>
            <a:r>
              <a:rPr lang="en-US" sz="2200" dirty="0" err="1">
                <a:solidFill>
                  <a:srgbClr val="724332"/>
                </a:solidFill>
                <a:effectLst/>
                <a:latin typeface="+mn-lt"/>
                <a:ea typeface="Calibri" panose="020F0502020204030204" pitchFamily="34" charset="0"/>
                <a:cs typeface="Times New Roman" panose="02020603050405020304" pitchFamily="18" charset="0"/>
              </a:rPr>
              <a:t>mạc</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và</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bắc</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cực</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Đa</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dạng</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sinh</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học</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thấp</a:t>
            </a:r>
            <a:r>
              <a:rPr lang="en-US" sz="2200" dirty="0">
                <a:solidFill>
                  <a:srgbClr val="724332"/>
                </a:solidFill>
                <a:effectLst/>
                <a:latin typeface="+mn-lt"/>
                <a:ea typeface="Calibri" panose="020F0502020204030204" pitchFamily="34" charset="0"/>
                <a:cs typeface="Times New Roman" panose="02020603050405020304" pitchFamily="18" charset="0"/>
              </a:rPr>
              <a:t>.</a:t>
            </a:r>
          </a:p>
          <a:p>
            <a:pPr>
              <a:lnSpc>
                <a:spcPct val="150000"/>
              </a:lnSpc>
              <a:spcAft>
                <a:spcPts val="1000"/>
              </a:spcAft>
            </a:pP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Rừng</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nhiệt</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đới</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và</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đại</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dương</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Đa</a:t>
            </a:r>
            <a:r>
              <a:rPr lang="en-US" sz="2200" dirty="0">
                <a:solidFill>
                  <a:srgbClr val="724332"/>
                </a:solidFill>
                <a:effectLst/>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dạng</a:t>
            </a:r>
            <a:r>
              <a:rPr lang="en-US" sz="2200" dirty="0">
                <a:solidFill>
                  <a:srgbClr val="724332"/>
                </a:solidFill>
                <a:latin typeface="+mn-lt"/>
                <a:ea typeface="Calibri" panose="020F0502020204030204" pitchFamily="34" charset="0"/>
                <a:cs typeface="Times New Roman" panose="02020603050405020304" pitchFamily="18" charset="0"/>
              </a:rPr>
              <a:t> </a:t>
            </a:r>
            <a:r>
              <a:rPr lang="en-US" sz="2200" dirty="0" err="1">
                <a:solidFill>
                  <a:srgbClr val="724332"/>
                </a:solidFill>
                <a:latin typeface="+mn-lt"/>
                <a:ea typeface="Calibri" panose="020F0502020204030204" pitchFamily="34" charset="0"/>
                <a:cs typeface="Times New Roman" panose="02020603050405020304" pitchFamily="18" charset="0"/>
              </a:rPr>
              <a:t>sinh</a:t>
            </a:r>
            <a:r>
              <a:rPr lang="en-US" sz="2200" dirty="0">
                <a:solidFill>
                  <a:srgbClr val="724332"/>
                </a:solidFill>
                <a:latin typeface="+mn-lt"/>
                <a:ea typeface="Calibri" panose="020F0502020204030204" pitchFamily="34" charset="0"/>
                <a:cs typeface="Times New Roman" panose="02020603050405020304" pitchFamily="18" charset="0"/>
              </a:rPr>
              <a:t> </a:t>
            </a:r>
            <a:r>
              <a:rPr lang="en-US" sz="2200" dirty="0" err="1">
                <a:solidFill>
                  <a:srgbClr val="724332"/>
                </a:solidFill>
                <a:latin typeface="+mn-lt"/>
                <a:ea typeface="Calibri" panose="020F0502020204030204" pitchFamily="34" charset="0"/>
                <a:cs typeface="Times New Roman" panose="02020603050405020304" pitchFamily="18" charset="0"/>
              </a:rPr>
              <a:t>học</a:t>
            </a:r>
            <a:r>
              <a:rPr lang="en-US" sz="2200" dirty="0">
                <a:solidFill>
                  <a:srgbClr val="724332"/>
                </a:solidFill>
                <a:latin typeface="+mn-lt"/>
                <a:ea typeface="Calibri" panose="020F0502020204030204" pitchFamily="34" charset="0"/>
                <a:cs typeface="Times New Roman" panose="02020603050405020304" pitchFamily="18" charset="0"/>
              </a:rPr>
              <a:t> </a:t>
            </a:r>
            <a:r>
              <a:rPr lang="en-US" sz="2200" dirty="0" err="1">
                <a:solidFill>
                  <a:srgbClr val="724332"/>
                </a:solidFill>
                <a:effectLst/>
                <a:latin typeface="+mn-lt"/>
                <a:ea typeface="Calibri" panose="020F0502020204030204" pitchFamily="34" charset="0"/>
                <a:cs typeface="Times New Roman" panose="02020603050405020304" pitchFamily="18" charset="0"/>
              </a:rPr>
              <a:t>cao</a:t>
            </a:r>
            <a:r>
              <a:rPr lang="en-US" sz="2200" dirty="0">
                <a:solidFill>
                  <a:srgbClr val="724332"/>
                </a:solidFill>
                <a:effectLst/>
                <a:latin typeface="+mn-lt"/>
                <a:ea typeface="Calibri" panose="020F0502020204030204" pitchFamily="34" charset="0"/>
                <a:cs typeface="Times New Roman" panose="02020603050405020304" pitchFamily="18" charset="0"/>
              </a:rPr>
              <a:t>.</a:t>
            </a:r>
          </a:p>
          <a:p>
            <a:pPr marL="342900" indent="-342900" algn="just">
              <a:lnSpc>
                <a:spcPct val="150000"/>
              </a:lnSpc>
              <a:buFont typeface="Symbol" panose="05050102010706020507" pitchFamily="18" charset="2"/>
              <a:buChar char="Þ"/>
            </a:pPr>
            <a:r>
              <a:rPr lang="en-US" sz="2200" dirty="0" err="1">
                <a:solidFill>
                  <a:srgbClr val="724332"/>
                </a:solidFill>
                <a:effectLst/>
                <a:latin typeface="+mn-lt"/>
                <a:ea typeface="Calibri" panose="020F0502020204030204" pitchFamily="34" charset="0"/>
              </a:rPr>
              <a:t>Mỗi</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khu</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vực</a:t>
            </a:r>
            <a:r>
              <a:rPr lang="en-US" sz="2200" dirty="0">
                <a:solidFill>
                  <a:srgbClr val="724332"/>
                </a:solidFill>
                <a:effectLst/>
                <a:latin typeface="+mn-lt"/>
                <a:ea typeface="Calibri" panose="020F0502020204030204" pitchFamily="34" charset="0"/>
              </a:rPr>
              <a:t> </a:t>
            </a:r>
            <a:r>
              <a:rPr lang="en-US" sz="2200" dirty="0" err="1">
                <a:solidFill>
                  <a:srgbClr val="724332"/>
                </a:solidFill>
                <a:latin typeface="+mn-lt"/>
                <a:ea typeface="Calibri" panose="020F0502020204030204" pitchFamily="34" charset="0"/>
              </a:rPr>
              <a:t>đều</a:t>
            </a:r>
            <a:r>
              <a:rPr lang="en-US" sz="2200" dirty="0">
                <a:solidFill>
                  <a:srgbClr val="724332"/>
                </a:solidFill>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có</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mức</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độ</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đa</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dạng</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sinh</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học</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khác</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nhau</a:t>
            </a:r>
            <a:r>
              <a:rPr lang="en-US" sz="2200" dirty="0">
                <a:solidFill>
                  <a:srgbClr val="724332"/>
                </a:solidFill>
                <a:effectLst/>
                <a:latin typeface="+mn-lt"/>
                <a:ea typeface="Calibri" panose="020F0502020204030204" pitchFamily="34" charset="0"/>
              </a:rPr>
              <a:t>.</a:t>
            </a:r>
          </a:p>
          <a:p>
            <a:pPr marL="342900" indent="-342900" algn="just">
              <a:lnSpc>
                <a:spcPct val="150000"/>
              </a:lnSpc>
              <a:buFont typeface="Symbol" panose="05050102010706020507" pitchFamily="18" charset="2"/>
              <a:buChar char="Þ"/>
            </a:pPr>
            <a:r>
              <a:rPr lang="en-US" sz="2200" dirty="0" err="1">
                <a:solidFill>
                  <a:srgbClr val="724332"/>
                </a:solidFill>
                <a:effectLst/>
                <a:latin typeface="+mn-lt"/>
                <a:ea typeface="Calibri" panose="020F0502020204030204" pitchFamily="34" charset="0"/>
              </a:rPr>
              <a:t>Có</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nơi</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đa</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dạng</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sinh</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học</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cao</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nhưng</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cũng</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có</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nơi</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đa</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dạng</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sinh</a:t>
            </a:r>
            <a:r>
              <a:rPr lang="en-US" sz="2200" dirty="0">
                <a:solidFill>
                  <a:srgbClr val="724332"/>
                </a:solidFill>
                <a:effectLst/>
                <a:latin typeface="+mn-lt"/>
                <a:ea typeface="Calibri" panose="020F0502020204030204" pitchFamily="34" charset="0"/>
              </a:rPr>
              <a:t> </a:t>
            </a:r>
            <a:r>
              <a:rPr lang="en-US" sz="2200" dirty="0" err="1">
                <a:solidFill>
                  <a:srgbClr val="724332"/>
                </a:solidFill>
                <a:latin typeface="+mn-lt"/>
                <a:ea typeface="Calibri" panose="020F0502020204030204" pitchFamily="34" charset="0"/>
              </a:rPr>
              <a:t>học</a:t>
            </a:r>
            <a:r>
              <a:rPr lang="en-US" sz="2200" dirty="0">
                <a:solidFill>
                  <a:srgbClr val="724332"/>
                </a:solidFill>
                <a:latin typeface="+mn-lt"/>
                <a:ea typeface="Calibri" panose="020F0502020204030204" pitchFamily="34" charset="0"/>
              </a:rPr>
              <a:t> </a:t>
            </a:r>
            <a:r>
              <a:rPr lang="en-US" sz="2200" dirty="0" err="1">
                <a:solidFill>
                  <a:srgbClr val="724332"/>
                </a:solidFill>
                <a:latin typeface="+mn-lt"/>
                <a:ea typeface="Calibri" panose="020F0502020204030204" pitchFamily="34" charset="0"/>
              </a:rPr>
              <a:t>thấp</a:t>
            </a:r>
            <a:r>
              <a:rPr lang="en-US" sz="2200" dirty="0">
                <a:solidFill>
                  <a:srgbClr val="724332"/>
                </a:solidFill>
                <a:latin typeface="+mn-lt"/>
                <a:ea typeface="Calibri" panose="020F0502020204030204" pitchFamily="34" charset="0"/>
              </a:rPr>
              <a:t>.</a:t>
            </a:r>
            <a:endParaRPr lang="en-US" sz="2200" dirty="0">
              <a:solidFill>
                <a:srgbClr val="724332"/>
              </a:solidFill>
              <a:latin typeface="+mn-lt"/>
            </a:endParaRPr>
          </a:p>
          <a:p>
            <a:pPr>
              <a:lnSpc>
                <a:spcPct val="150000"/>
              </a:lnSpc>
              <a:spcAft>
                <a:spcPts val="1000"/>
              </a:spcAft>
            </a:pPr>
            <a:endParaRPr lang="en-US" sz="2200" dirty="0">
              <a:solidFill>
                <a:srgbClr val="724332"/>
              </a:solidFill>
              <a:effectLst/>
              <a:latin typeface="+mn-lt"/>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5F9ED888-2F57-4E20-83C7-7B5F4F3A451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67613" y="2868789"/>
            <a:ext cx="3346111" cy="2105008"/>
          </a:xfrm>
          <a:prstGeom prst="rect">
            <a:avLst/>
          </a:prstGeom>
        </p:spPr>
      </p:pic>
      <p:pic>
        <p:nvPicPr>
          <p:cNvPr id="12" name="Picture 5">
            <a:extLst>
              <a:ext uri="{FF2B5EF4-FFF2-40B4-BE49-F238E27FC236}">
                <a16:creationId xmlns:a16="http://schemas.microsoft.com/office/drawing/2014/main" id="{FEA4B307-D586-4D44-BF06-19AFDD5085E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0278" y="3599530"/>
            <a:ext cx="3346111" cy="1374267"/>
          </a:xfrm>
          <a:prstGeom prst="rect">
            <a:avLst/>
          </a:prstGeom>
        </p:spPr>
      </p:pic>
      <p:pic>
        <p:nvPicPr>
          <p:cNvPr id="14" name="Picture 6">
            <a:extLst>
              <a:ext uri="{FF2B5EF4-FFF2-40B4-BE49-F238E27FC236}">
                <a16:creationId xmlns:a16="http://schemas.microsoft.com/office/drawing/2014/main" id="{3AE31755-AB95-4563-9626-577664485B6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228746" y="3836534"/>
            <a:ext cx="686509" cy="1137263"/>
          </a:xfrm>
          <a:prstGeom prst="rect">
            <a:avLst/>
          </a:prstGeom>
        </p:spPr>
      </p:pic>
    </p:spTree>
    <p:extLst>
      <p:ext uri="{BB962C8B-B14F-4D97-AF65-F5344CB8AC3E}">
        <p14:creationId xmlns:p14="http://schemas.microsoft.com/office/powerpoint/2010/main" val="306716031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300"/>
                                        <p:tgtEl>
                                          <p:spTgt spid="4">
                                            <p:txEl>
                                              <p:pRg st="0" end="0"/>
                                            </p:txEl>
                                          </p:spTgt>
                                        </p:tgtEl>
                                      </p:cBhvr>
                                    </p:animEffect>
                                    <p:anim calcmode="lin" valueType="num">
                                      <p:cBhvr>
                                        <p:cTn id="8" dur="3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3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300"/>
                                        <p:tgtEl>
                                          <p:spTgt spid="4">
                                            <p:txEl>
                                              <p:pRg st="1" end="1"/>
                                            </p:txEl>
                                          </p:spTgt>
                                        </p:tgtEl>
                                      </p:cBhvr>
                                    </p:animEffect>
                                    <p:anim calcmode="lin" valueType="num">
                                      <p:cBhvr>
                                        <p:cTn id="15" dur="3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3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wipe(left)">
                                      <p:cBhvr>
                                        <p:cTn id="21" dur="3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3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15" name="Google Shape;442;p38">
            <a:extLst>
              <a:ext uri="{FF2B5EF4-FFF2-40B4-BE49-F238E27FC236}">
                <a16:creationId xmlns:a16="http://schemas.microsoft.com/office/drawing/2014/main" id="{04A05D6A-F5D2-4515-AFFD-BD43C4387B71}"/>
              </a:ext>
            </a:extLst>
          </p:cNvPr>
          <p:cNvSpPr txBox="1">
            <a:spLocks/>
          </p:cNvSpPr>
          <p:nvPr/>
        </p:nvSpPr>
        <p:spPr>
          <a:xfrm>
            <a:off x="226722" y="226547"/>
            <a:ext cx="8690544"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000" b="1" dirty="0">
                <a:solidFill>
                  <a:srgbClr val="724332"/>
                </a:solidFill>
                <a:latin typeface="+mj-lt"/>
              </a:rPr>
              <a:t>II. VAI TRÒ CỦA ĐA DẠNG SINH HỌC TRONG TỰ NHIÊN VÀ TRONG THỰC TIỄN</a:t>
            </a:r>
          </a:p>
        </p:txBody>
      </p:sp>
      <p:sp>
        <p:nvSpPr>
          <p:cNvPr id="9" name="Subtitle 4">
            <a:extLst>
              <a:ext uri="{FF2B5EF4-FFF2-40B4-BE49-F238E27FC236}">
                <a16:creationId xmlns:a16="http://schemas.microsoft.com/office/drawing/2014/main" id="{AD92DBE1-8780-405F-82A6-4770A4955870}"/>
              </a:ext>
            </a:extLst>
          </p:cNvPr>
          <p:cNvSpPr txBox="1">
            <a:spLocks/>
          </p:cNvSpPr>
          <p:nvPr/>
        </p:nvSpPr>
        <p:spPr>
          <a:xfrm>
            <a:off x="517277" y="1263328"/>
            <a:ext cx="8109433" cy="4619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1pPr>
            <a:lvl2pPr marL="914400" marR="0" lvl="1"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2pPr>
            <a:lvl3pPr marL="1371600" marR="0" lvl="2"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3pPr>
            <a:lvl4pPr marL="1828800" marR="0" lvl="3"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4pPr>
            <a:lvl5pPr marL="2286000" marR="0" lvl="4"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5pPr>
            <a:lvl6pPr marL="2743200" marR="0" lvl="5"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6pPr>
            <a:lvl7pPr marL="3200400" marR="0" lvl="6"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7pPr>
            <a:lvl8pPr marL="3657600" marR="0" lvl="7"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8pPr>
            <a:lvl9pPr marL="4114800" marR="0" lvl="8" indent="-317500" algn="l" rtl="0">
              <a:lnSpc>
                <a:spcPct val="100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9pPr>
          </a:lstStyle>
          <a:p>
            <a:pPr marL="139700" indent="0" algn="just">
              <a:lnSpc>
                <a:spcPct val="150000"/>
              </a:lnSpc>
              <a:buFont typeface="Open Sans"/>
              <a:buNone/>
            </a:pPr>
            <a:r>
              <a:rPr lang="en-US" sz="2200" dirty="0">
                <a:solidFill>
                  <a:srgbClr val="724332"/>
                </a:solidFill>
                <a:latin typeface="+mn-lt"/>
              </a:rPr>
              <a:t>- </a:t>
            </a:r>
            <a:r>
              <a:rPr lang="en-US" sz="2200" dirty="0" err="1">
                <a:solidFill>
                  <a:srgbClr val="724332"/>
                </a:solidFill>
                <a:latin typeface="+mn-lt"/>
              </a:rPr>
              <a:t>Điều</a:t>
            </a:r>
            <a:r>
              <a:rPr lang="en-US" sz="2200" dirty="0">
                <a:solidFill>
                  <a:srgbClr val="724332"/>
                </a:solidFill>
                <a:latin typeface="+mn-lt"/>
              </a:rPr>
              <a:t> </a:t>
            </a:r>
            <a:r>
              <a:rPr lang="en-US" sz="2200" dirty="0" err="1">
                <a:solidFill>
                  <a:srgbClr val="724332"/>
                </a:solidFill>
                <a:latin typeface="+mn-lt"/>
              </a:rPr>
              <a:t>hoà</a:t>
            </a:r>
            <a:r>
              <a:rPr lang="en-US" sz="2200" dirty="0">
                <a:solidFill>
                  <a:srgbClr val="724332"/>
                </a:solidFill>
                <a:latin typeface="+mn-lt"/>
              </a:rPr>
              <a:t> </a:t>
            </a:r>
            <a:r>
              <a:rPr lang="en-US" sz="2200" dirty="0" err="1">
                <a:solidFill>
                  <a:srgbClr val="724332"/>
                </a:solidFill>
                <a:latin typeface="+mn-lt"/>
              </a:rPr>
              <a:t>khí</a:t>
            </a:r>
            <a:r>
              <a:rPr lang="en-US" sz="2200" dirty="0">
                <a:solidFill>
                  <a:srgbClr val="724332"/>
                </a:solidFill>
                <a:latin typeface="+mn-lt"/>
              </a:rPr>
              <a:t> </a:t>
            </a:r>
            <a:r>
              <a:rPr lang="en-US" sz="2200" dirty="0" err="1">
                <a:solidFill>
                  <a:srgbClr val="724332"/>
                </a:solidFill>
                <a:latin typeface="+mn-lt"/>
              </a:rPr>
              <a:t>hậu</a:t>
            </a:r>
            <a:r>
              <a:rPr lang="en-US" sz="2200" dirty="0">
                <a:solidFill>
                  <a:srgbClr val="724332"/>
                </a:solidFill>
                <a:latin typeface="+mn-lt"/>
              </a:rPr>
              <a:t>, </a:t>
            </a:r>
            <a:r>
              <a:rPr lang="en-US" sz="2200" dirty="0" err="1">
                <a:solidFill>
                  <a:srgbClr val="724332"/>
                </a:solidFill>
                <a:latin typeface="+mn-lt"/>
              </a:rPr>
              <a:t>bảo</a:t>
            </a:r>
            <a:r>
              <a:rPr lang="en-US" sz="2200" dirty="0">
                <a:solidFill>
                  <a:srgbClr val="724332"/>
                </a:solidFill>
                <a:latin typeface="+mn-lt"/>
              </a:rPr>
              <a:t> </a:t>
            </a:r>
            <a:r>
              <a:rPr lang="en-US" sz="2200" dirty="0" err="1">
                <a:solidFill>
                  <a:srgbClr val="724332"/>
                </a:solidFill>
                <a:latin typeface="+mn-lt"/>
              </a:rPr>
              <a:t>vệ</a:t>
            </a:r>
            <a:r>
              <a:rPr lang="en-US" sz="2200" dirty="0">
                <a:solidFill>
                  <a:srgbClr val="724332"/>
                </a:solidFill>
                <a:latin typeface="+mn-lt"/>
              </a:rPr>
              <a:t> </a:t>
            </a:r>
            <a:r>
              <a:rPr lang="en-US" sz="2200" dirty="0" err="1">
                <a:solidFill>
                  <a:srgbClr val="724332"/>
                </a:solidFill>
                <a:latin typeface="+mn-lt"/>
              </a:rPr>
              <a:t>tài</a:t>
            </a:r>
            <a:r>
              <a:rPr lang="en-US" sz="2200" dirty="0">
                <a:solidFill>
                  <a:srgbClr val="724332"/>
                </a:solidFill>
                <a:latin typeface="+mn-lt"/>
              </a:rPr>
              <a:t> </a:t>
            </a:r>
            <a:r>
              <a:rPr lang="en-US" sz="2200" dirty="0" err="1">
                <a:solidFill>
                  <a:srgbClr val="724332"/>
                </a:solidFill>
                <a:latin typeface="+mn-lt"/>
              </a:rPr>
              <a:t>nguyên</a:t>
            </a:r>
            <a:r>
              <a:rPr lang="en-US" sz="2200" dirty="0">
                <a:solidFill>
                  <a:srgbClr val="724332"/>
                </a:solidFill>
                <a:latin typeface="+mn-lt"/>
              </a:rPr>
              <a:t> </a:t>
            </a:r>
            <a:r>
              <a:rPr lang="en-US" sz="2200" dirty="0" err="1">
                <a:solidFill>
                  <a:srgbClr val="724332"/>
                </a:solidFill>
                <a:latin typeface="+mn-lt"/>
              </a:rPr>
              <a:t>đất</a:t>
            </a:r>
            <a:r>
              <a:rPr lang="en-US" sz="2200" dirty="0">
                <a:solidFill>
                  <a:srgbClr val="724332"/>
                </a:solidFill>
                <a:latin typeface="+mn-lt"/>
              </a:rPr>
              <a:t>, </a:t>
            </a:r>
            <a:r>
              <a:rPr lang="en-US" sz="2200" dirty="0" err="1">
                <a:solidFill>
                  <a:srgbClr val="724332"/>
                </a:solidFill>
                <a:latin typeface="+mn-lt"/>
              </a:rPr>
              <a:t>nước</a:t>
            </a:r>
            <a:r>
              <a:rPr lang="en-US" sz="2200" dirty="0">
                <a:solidFill>
                  <a:srgbClr val="724332"/>
                </a:solidFill>
                <a:latin typeface="+mn-lt"/>
              </a:rPr>
              <a:t>.</a:t>
            </a:r>
          </a:p>
        </p:txBody>
      </p:sp>
      <p:pic>
        <p:nvPicPr>
          <p:cNvPr id="11" name="Picture 10">
            <a:extLst>
              <a:ext uri="{FF2B5EF4-FFF2-40B4-BE49-F238E27FC236}">
                <a16:creationId xmlns:a16="http://schemas.microsoft.com/office/drawing/2014/main" id="{23DE00CD-AF41-4016-AA9F-CC8F953A34D1}"/>
              </a:ext>
            </a:extLst>
          </p:cNvPr>
          <p:cNvPicPr>
            <a:picLocks noChangeAspect="1"/>
          </p:cNvPicPr>
          <p:nvPr/>
        </p:nvPicPr>
        <p:blipFill rotWithShape="1">
          <a:blip r:embed="rId3"/>
          <a:srcRect b="6036"/>
          <a:stretch/>
        </p:blipFill>
        <p:spPr>
          <a:xfrm>
            <a:off x="323105" y="1896534"/>
            <a:ext cx="4579802" cy="2862376"/>
          </a:xfrm>
          <a:prstGeom prst="rect">
            <a:avLst/>
          </a:prstGeom>
        </p:spPr>
      </p:pic>
      <p:sp>
        <p:nvSpPr>
          <p:cNvPr id="13" name="Rectangle: Rounded Corners 12">
            <a:extLst>
              <a:ext uri="{FF2B5EF4-FFF2-40B4-BE49-F238E27FC236}">
                <a16:creationId xmlns:a16="http://schemas.microsoft.com/office/drawing/2014/main" id="{C0C47A0E-8F0F-4EC3-93F3-49CC0D0A607B}"/>
              </a:ext>
            </a:extLst>
          </p:cNvPr>
          <p:cNvSpPr/>
          <p:nvPr/>
        </p:nvSpPr>
        <p:spPr>
          <a:xfrm>
            <a:off x="5087032" y="2859233"/>
            <a:ext cx="3733863" cy="93697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dirty="0" err="1">
                <a:solidFill>
                  <a:schemeClr val="bg1"/>
                </a:solidFill>
              </a:rPr>
              <a:t>Rừng</a:t>
            </a:r>
            <a:r>
              <a:rPr lang="en-US" sz="2200" dirty="0">
                <a:solidFill>
                  <a:schemeClr val="bg1"/>
                </a:solidFill>
              </a:rPr>
              <a:t> Amazon </a:t>
            </a:r>
          </a:p>
          <a:p>
            <a:pPr algn="ctr"/>
            <a:r>
              <a:rPr lang="en-US" sz="2200" dirty="0">
                <a:solidFill>
                  <a:schemeClr val="bg1"/>
                </a:solidFill>
              </a:rPr>
              <a:t>“</a:t>
            </a:r>
            <a:r>
              <a:rPr lang="en-US" sz="2200" dirty="0" err="1">
                <a:solidFill>
                  <a:schemeClr val="bg1"/>
                </a:solidFill>
              </a:rPr>
              <a:t>Lá</a:t>
            </a:r>
            <a:r>
              <a:rPr lang="en-US" sz="2200" dirty="0">
                <a:solidFill>
                  <a:schemeClr val="bg1"/>
                </a:solidFill>
              </a:rPr>
              <a:t> </a:t>
            </a:r>
            <a:r>
              <a:rPr lang="en-US" sz="2200" dirty="0" err="1">
                <a:solidFill>
                  <a:schemeClr val="bg1"/>
                </a:solidFill>
              </a:rPr>
              <a:t>phổi</a:t>
            </a:r>
            <a:r>
              <a:rPr lang="en-US" sz="2200" dirty="0">
                <a:solidFill>
                  <a:schemeClr val="bg1"/>
                </a:solidFill>
              </a:rPr>
              <a:t> </a:t>
            </a:r>
            <a:r>
              <a:rPr lang="en-US" sz="2200" dirty="0" err="1">
                <a:solidFill>
                  <a:schemeClr val="bg1"/>
                </a:solidFill>
              </a:rPr>
              <a:t>xanh</a:t>
            </a:r>
            <a:r>
              <a:rPr lang="en-US" sz="2200" dirty="0">
                <a:solidFill>
                  <a:schemeClr val="bg1"/>
                </a:solidFill>
              </a:rPr>
              <a:t> </a:t>
            </a:r>
            <a:r>
              <a:rPr lang="en-US" sz="2200" dirty="0" err="1">
                <a:solidFill>
                  <a:schemeClr val="bg1"/>
                </a:solidFill>
              </a:rPr>
              <a:t>của</a:t>
            </a:r>
            <a:r>
              <a:rPr lang="en-US" sz="2200" dirty="0">
                <a:solidFill>
                  <a:schemeClr val="bg1"/>
                </a:solidFill>
              </a:rPr>
              <a:t> </a:t>
            </a:r>
            <a:r>
              <a:rPr lang="en-US" sz="2200" dirty="0" err="1">
                <a:solidFill>
                  <a:schemeClr val="bg1"/>
                </a:solidFill>
              </a:rPr>
              <a:t>trái</a:t>
            </a:r>
            <a:r>
              <a:rPr lang="en-US" sz="2200" dirty="0">
                <a:solidFill>
                  <a:schemeClr val="bg1"/>
                </a:solidFill>
              </a:rPr>
              <a:t> </a:t>
            </a:r>
            <a:r>
              <a:rPr lang="en-US" sz="2200" dirty="0" err="1">
                <a:solidFill>
                  <a:schemeClr val="bg1"/>
                </a:solidFill>
              </a:rPr>
              <a:t>đất</a:t>
            </a:r>
            <a:r>
              <a:rPr lang="en-US" sz="2200" dirty="0">
                <a:solidFill>
                  <a:schemeClr val="bg1"/>
                </a:solidFill>
              </a:rPr>
              <a:t>”</a:t>
            </a:r>
          </a:p>
        </p:txBody>
      </p:sp>
    </p:spTree>
    <p:extLst>
      <p:ext uri="{BB962C8B-B14F-4D97-AF65-F5344CB8AC3E}">
        <p14:creationId xmlns:p14="http://schemas.microsoft.com/office/powerpoint/2010/main" val="332490802"/>
      </p:ext>
    </p:extLst>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3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3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3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A6ED7E7-1A0E-4E53-812A-DA885745A85C}"/>
              </a:ext>
            </a:extLst>
          </p:cNvPr>
          <p:cNvSpPr/>
          <p:nvPr/>
        </p:nvSpPr>
        <p:spPr>
          <a:xfrm>
            <a:off x="1323559" y="3705341"/>
            <a:ext cx="6496882" cy="97644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dirty="0" err="1">
                <a:solidFill>
                  <a:schemeClr val="bg1"/>
                </a:solidFill>
              </a:rPr>
              <a:t>Rừng</a:t>
            </a:r>
            <a:r>
              <a:rPr lang="en-US" sz="2200" dirty="0">
                <a:solidFill>
                  <a:schemeClr val="bg1"/>
                </a:solidFill>
              </a:rPr>
              <a:t> </a:t>
            </a:r>
            <a:r>
              <a:rPr lang="en-US" sz="2200" dirty="0" err="1">
                <a:solidFill>
                  <a:schemeClr val="bg1"/>
                </a:solidFill>
              </a:rPr>
              <a:t>phòng</a:t>
            </a:r>
            <a:r>
              <a:rPr lang="en-US" sz="2200" dirty="0">
                <a:solidFill>
                  <a:schemeClr val="bg1"/>
                </a:solidFill>
              </a:rPr>
              <a:t> </a:t>
            </a:r>
            <a:r>
              <a:rPr lang="en-US" sz="2200" dirty="0" err="1">
                <a:solidFill>
                  <a:schemeClr val="bg1"/>
                </a:solidFill>
              </a:rPr>
              <a:t>hộ</a:t>
            </a:r>
            <a:r>
              <a:rPr lang="en-US" sz="2200" dirty="0">
                <a:solidFill>
                  <a:schemeClr val="bg1"/>
                </a:solidFill>
              </a:rPr>
              <a:t> </a:t>
            </a:r>
            <a:r>
              <a:rPr lang="en-US" sz="2200" dirty="0" err="1">
                <a:solidFill>
                  <a:schemeClr val="bg1"/>
                </a:solidFill>
              </a:rPr>
              <a:t>giúp</a:t>
            </a:r>
            <a:r>
              <a:rPr lang="en-US" sz="2200" dirty="0">
                <a:solidFill>
                  <a:schemeClr val="bg1"/>
                </a:solidFill>
              </a:rPr>
              <a:t> </a:t>
            </a:r>
            <a:r>
              <a:rPr lang="en-US" sz="2200" dirty="0" err="1">
                <a:solidFill>
                  <a:schemeClr val="bg1"/>
                </a:solidFill>
              </a:rPr>
              <a:t>hạn</a:t>
            </a:r>
            <a:r>
              <a:rPr lang="en-US" sz="2200" dirty="0">
                <a:solidFill>
                  <a:schemeClr val="bg1"/>
                </a:solidFill>
              </a:rPr>
              <a:t> </a:t>
            </a:r>
            <a:r>
              <a:rPr lang="en-US" sz="2200" dirty="0" err="1">
                <a:solidFill>
                  <a:schemeClr val="bg1"/>
                </a:solidFill>
              </a:rPr>
              <a:t>chế</a:t>
            </a:r>
            <a:r>
              <a:rPr lang="en-US" sz="2200" dirty="0">
                <a:solidFill>
                  <a:schemeClr val="bg1"/>
                </a:solidFill>
              </a:rPr>
              <a:t> </a:t>
            </a:r>
            <a:r>
              <a:rPr lang="en-US" sz="2200" dirty="0" err="1">
                <a:solidFill>
                  <a:schemeClr val="bg1"/>
                </a:solidFill>
              </a:rPr>
              <a:t>tác</a:t>
            </a:r>
            <a:r>
              <a:rPr lang="en-US" sz="2200" dirty="0">
                <a:solidFill>
                  <a:schemeClr val="bg1"/>
                </a:solidFill>
              </a:rPr>
              <a:t> </a:t>
            </a:r>
            <a:r>
              <a:rPr lang="en-US" sz="2200" dirty="0" err="1">
                <a:solidFill>
                  <a:schemeClr val="bg1"/>
                </a:solidFill>
              </a:rPr>
              <a:t>hại</a:t>
            </a:r>
            <a:r>
              <a:rPr lang="en-US" sz="2200" dirty="0">
                <a:solidFill>
                  <a:schemeClr val="bg1"/>
                </a:solidFill>
              </a:rPr>
              <a:t> </a:t>
            </a:r>
            <a:r>
              <a:rPr lang="en-US" sz="2200" dirty="0" err="1">
                <a:solidFill>
                  <a:schemeClr val="bg1"/>
                </a:solidFill>
              </a:rPr>
              <a:t>của</a:t>
            </a:r>
            <a:r>
              <a:rPr lang="en-US" sz="2200" dirty="0">
                <a:solidFill>
                  <a:schemeClr val="bg1"/>
                </a:solidFill>
              </a:rPr>
              <a:t> </a:t>
            </a:r>
            <a:r>
              <a:rPr lang="en-US" sz="2200" dirty="0" err="1">
                <a:solidFill>
                  <a:schemeClr val="bg1"/>
                </a:solidFill>
              </a:rPr>
              <a:t>thiên</a:t>
            </a:r>
            <a:r>
              <a:rPr lang="en-US" sz="2200" dirty="0">
                <a:solidFill>
                  <a:schemeClr val="bg1"/>
                </a:solidFill>
              </a:rPr>
              <a:t> tai, </a:t>
            </a:r>
            <a:r>
              <a:rPr lang="en-US" sz="2200" dirty="0" err="1">
                <a:solidFill>
                  <a:schemeClr val="bg1"/>
                </a:solidFill>
              </a:rPr>
              <a:t>chống</a:t>
            </a:r>
            <a:r>
              <a:rPr lang="en-US" sz="2200" dirty="0">
                <a:solidFill>
                  <a:schemeClr val="bg1"/>
                </a:solidFill>
              </a:rPr>
              <a:t> </a:t>
            </a:r>
            <a:r>
              <a:rPr lang="en-US" sz="2200" dirty="0" err="1">
                <a:solidFill>
                  <a:schemeClr val="bg1"/>
                </a:solidFill>
              </a:rPr>
              <a:t>xói</a:t>
            </a:r>
            <a:r>
              <a:rPr lang="en-US" sz="2200" dirty="0">
                <a:solidFill>
                  <a:schemeClr val="bg1"/>
                </a:solidFill>
              </a:rPr>
              <a:t> </a:t>
            </a:r>
            <a:r>
              <a:rPr lang="en-US" sz="2200" dirty="0" err="1">
                <a:solidFill>
                  <a:schemeClr val="bg1"/>
                </a:solidFill>
              </a:rPr>
              <a:t>mòn</a:t>
            </a:r>
            <a:r>
              <a:rPr lang="en-US" sz="2200" dirty="0">
                <a:solidFill>
                  <a:schemeClr val="bg1"/>
                </a:solidFill>
              </a:rPr>
              <a:t>, </a:t>
            </a:r>
            <a:r>
              <a:rPr lang="en-US" sz="2200" dirty="0" err="1">
                <a:solidFill>
                  <a:schemeClr val="bg1"/>
                </a:solidFill>
              </a:rPr>
              <a:t>giữ</a:t>
            </a:r>
            <a:r>
              <a:rPr lang="en-US" sz="2200" dirty="0">
                <a:solidFill>
                  <a:schemeClr val="bg1"/>
                </a:solidFill>
              </a:rPr>
              <a:t> </a:t>
            </a:r>
            <a:r>
              <a:rPr lang="en-US" sz="2200" dirty="0" err="1">
                <a:solidFill>
                  <a:schemeClr val="bg1"/>
                </a:solidFill>
              </a:rPr>
              <a:t>đất</a:t>
            </a:r>
            <a:r>
              <a:rPr lang="en-US" sz="2200" dirty="0">
                <a:solidFill>
                  <a:schemeClr val="bg1"/>
                </a:solidFill>
              </a:rPr>
              <a:t>, </a:t>
            </a:r>
            <a:r>
              <a:rPr lang="en-US" sz="2200" dirty="0" err="1">
                <a:solidFill>
                  <a:schemeClr val="bg1"/>
                </a:solidFill>
              </a:rPr>
              <a:t>giữ</a:t>
            </a:r>
            <a:r>
              <a:rPr lang="en-US" sz="2200" dirty="0">
                <a:solidFill>
                  <a:schemeClr val="bg1"/>
                </a:solidFill>
              </a:rPr>
              <a:t> </a:t>
            </a:r>
            <a:r>
              <a:rPr lang="en-US" sz="2200" dirty="0" err="1">
                <a:solidFill>
                  <a:schemeClr val="bg1"/>
                </a:solidFill>
              </a:rPr>
              <a:t>nước</a:t>
            </a:r>
            <a:r>
              <a:rPr lang="en-US" sz="2200" dirty="0">
                <a:solidFill>
                  <a:schemeClr val="bg1"/>
                </a:solidFill>
              </a:rPr>
              <a:t>,…</a:t>
            </a:r>
          </a:p>
        </p:txBody>
      </p:sp>
      <p:pic>
        <p:nvPicPr>
          <p:cNvPr id="11" name="Picture 10">
            <a:extLst>
              <a:ext uri="{FF2B5EF4-FFF2-40B4-BE49-F238E27FC236}">
                <a16:creationId xmlns:a16="http://schemas.microsoft.com/office/drawing/2014/main" id="{CED69153-A8AA-463E-8A50-1EE175FD2938}"/>
              </a:ext>
            </a:extLst>
          </p:cNvPr>
          <p:cNvPicPr>
            <a:picLocks noChangeAspect="1"/>
          </p:cNvPicPr>
          <p:nvPr/>
        </p:nvPicPr>
        <p:blipFill>
          <a:blip r:embed="rId2"/>
          <a:stretch>
            <a:fillRect/>
          </a:stretch>
        </p:blipFill>
        <p:spPr>
          <a:xfrm>
            <a:off x="416117" y="764519"/>
            <a:ext cx="4246628" cy="2656014"/>
          </a:xfrm>
          <a:prstGeom prst="rect">
            <a:avLst/>
          </a:prstGeom>
        </p:spPr>
      </p:pic>
      <p:pic>
        <p:nvPicPr>
          <p:cNvPr id="13" name="Picture 12">
            <a:extLst>
              <a:ext uri="{FF2B5EF4-FFF2-40B4-BE49-F238E27FC236}">
                <a16:creationId xmlns:a16="http://schemas.microsoft.com/office/drawing/2014/main" id="{01026A28-6102-4968-B0F0-B142A0972F31}"/>
              </a:ext>
            </a:extLst>
          </p:cNvPr>
          <p:cNvPicPr>
            <a:picLocks noChangeAspect="1"/>
          </p:cNvPicPr>
          <p:nvPr/>
        </p:nvPicPr>
        <p:blipFill>
          <a:blip r:embed="rId3"/>
          <a:stretch>
            <a:fillRect/>
          </a:stretch>
        </p:blipFill>
        <p:spPr>
          <a:xfrm>
            <a:off x="4774766" y="764519"/>
            <a:ext cx="3953117" cy="2656014"/>
          </a:xfrm>
          <a:prstGeom prst="rect">
            <a:avLst/>
          </a:prstGeom>
        </p:spPr>
      </p:pic>
    </p:spTree>
    <p:extLst>
      <p:ext uri="{BB962C8B-B14F-4D97-AF65-F5344CB8AC3E}">
        <p14:creationId xmlns:p14="http://schemas.microsoft.com/office/powerpoint/2010/main" val="564900858"/>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3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3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Language Arts Subject for Highschool - 9th Grade: Comparing Texts">
  <a:themeElements>
    <a:clrScheme name="Simple Light">
      <a:dk1>
        <a:srgbClr val="462D1D"/>
      </a:dk1>
      <a:lt1>
        <a:srgbClr val="FFFFFF"/>
      </a:lt1>
      <a:dk2>
        <a:srgbClr val="462D1D"/>
      </a:dk2>
      <a:lt2>
        <a:srgbClr val="FFFFFF"/>
      </a:lt2>
      <a:accent1>
        <a:srgbClr val="FBF0ED"/>
      </a:accent1>
      <a:accent2>
        <a:srgbClr val="F9E2DA"/>
      </a:accent2>
      <a:accent3>
        <a:srgbClr val="724332"/>
      </a:accent3>
      <a:accent4>
        <a:srgbClr val="FBF0ED"/>
      </a:accent4>
      <a:accent5>
        <a:srgbClr val="F9E2DA"/>
      </a:accent5>
      <a:accent6>
        <a:srgbClr val="AA7F70"/>
      </a:accent6>
      <a:hlink>
        <a:srgbClr val="AA7F7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658</TotalTime>
  <Words>1443</Words>
  <Application>Microsoft Office PowerPoint</Application>
  <PresentationFormat>On-screen Show (16:9)</PresentationFormat>
  <Paragraphs>141</Paragraphs>
  <Slides>37</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Karla</vt:lpstr>
      <vt:lpstr>Rochester</vt:lpstr>
      <vt:lpstr>Times New Roman</vt:lpstr>
      <vt:lpstr>Arial</vt:lpstr>
      <vt:lpstr>Muli</vt:lpstr>
      <vt:lpstr>Symbol</vt:lpstr>
      <vt:lpstr>Open Sans</vt:lpstr>
      <vt:lpstr>Segoe MDL2 Assets</vt:lpstr>
      <vt:lpstr>Wingdings</vt:lpstr>
      <vt:lpstr>Roboto Condensed Light</vt:lpstr>
      <vt:lpstr>Language Arts Subject for Highschool - 9th Grade: Comparing Texts</vt:lpstr>
      <vt:lpstr>CHÀO MỪNG CÁC EM ĐẾN VỚI BUỔI HỌC NGÀY HÔM NAY!</vt:lpstr>
      <vt:lpstr>KHỞI ĐỘNG</vt:lpstr>
      <vt:lpstr>BÀI 24: ĐA DẠNG SINH HỌC</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NGUYÊN NHÂN GÂY SUY GIẢM ĐA DẠNG SINH HỌC</vt:lpstr>
      <vt:lpstr>NGUYÊN NHÂN GÂY SUY GIẢM ĐA DẠNG SINH HỌC</vt:lpstr>
      <vt:lpstr>NGUYÊN NHÂN GÂY SUY GIẢM ĐA DẠNG SINH HỌC</vt:lpstr>
      <vt:lpstr>PowerPoint Presentation</vt:lpstr>
      <vt:lpstr>PowerPoint Presentation</vt:lpstr>
      <vt:lpstr>MỘT SỐ BIỆN PHÁP BẢO TỒN ĐA DẠNG SINH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BUỔI HỌC NGÀY HÔM NAY!</dc:title>
  <cp:lastModifiedBy>Admin</cp:lastModifiedBy>
  <cp:revision>136</cp:revision>
  <dcterms:modified xsi:type="dcterms:W3CDTF">2021-09-20T10:39:05Z</dcterms:modified>
</cp:coreProperties>
</file>