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Lst>
  <p:sldSz cx="18288000" cy="10287000"/>
  <p:notesSz cx="6858000" cy="9144000"/>
  <p:embeddedFontLst>
    <p:embeddedFont>
      <p:font typeface="#9Slide05 Dear Saturday" panose="02000505000000020004" pitchFamily="2" charset="77"/>
      <p:regular r:id="rId39"/>
    </p:embeddedFont>
    <p:embeddedFont>
      <p:font typeface="#9Slide07 Bangers" pitchFamily="2" charset="77"/>
      <p:regular r:id="rId40"/>
    </p:embeddedFont>
    <p:embeddedFont>
      <p:font typeface="#9Slide07 IcielSoup of Justice" pitchFamily="2" charset="77"/>
      <p:regular r:id="rId41"/>
    </p:embeddedFont>
    <p:embeddedFont>
      <p:font typeface="#9Slide07 SFU Blackout" pitchFamily="2" charset="77"/>
      <p:regular r:id="rId42"/>
    </p:embeddedFont>
    <p:embeddedFont>
      <p:font typeface="#9Slide07 SVNUT Triumph Press" pitchFamily="2" charset="77"/>
      <p:bold r:id="rId43"/>
      <p:italic r:id="rId44"/>
      <p:boldItalic r:id="rId45"/>
    </p:embeddedFont>
    <p:embeddedFont>
      <p:font typeface="Calibri" panose="020F0502020204030204" pitchFamily="34" charset="0"/>
      <p:regular r:id="rId46"/>
      <p:bold r:id="rId47"/>
      <p:italic r:id="rId48"/>
      <p:boldItalic r:id="rId49"/>
    </p:embeddedFont>
    <p:embeddedFont>
      <p:font typeface="Fraunces Bold" pitchFamily="2" charset="77"/>
      <p:regular r:id="rId50"/>
      <p:bold r:id="rId51"/>
    </p:embeddedFont>
    <p:embeddedFont>
      <p:font typeface="Roboto Condensed" panose="02000000000000000000" pitchFamily="2" charset="0"/>
      <p:regular r:id="rId52"/>
      <p:bold r:id="rId53"/>
      <p:italic r:id="rId54"/>
      <p:boldItalic r:id="rId55"/>
    </p:embeddedFont>
    <p:embeddedFont>
      <p:font typeface="Roboto Condensed Bold" panose="02000000000000000000" pitchFamily="2" charset="0"/>
      <p:regular r:id="rId56"/>
      <p:bold r:id="rId57"/>
    </p:embeddedFont>
    <p:embeddedFont>
      <p:font typeface="Roboto Condensed Bold Italics" panose="02000000000000000000" pitchFamily="2" charset="0"/>
      <p:regular r:id="rId58"/>
      <p:bold r:id="rId59"/>
      <p:italic r:id="rId60"/>
      <p:boldItalic r:id="rId61"/>
    </p:embeddedFont>
    <p:embeddedFont>
      <p:font typeface="Roboto Condensed Italics" panose="02000000000000000000" pitchFamily="2" charset="0"/>
      <p:regular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9" autoAdjust="0"/>
  </p:normalViewPr>
  <p:slideViewPr>
    <p:cSldViewPr>
      <p:cViewPr varScale="1">
        <p:scale>
          <a:sx n="70" d="100"/>
          <a:sy n="70" d="100"/>
        </p:scale>
        <p:origin x="8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52.svg"/><Relationship Id="rId7" Type="http://schemas.openxmlformats.org/officeDocument/2006/relationships/image" Target="../media/image28.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2.svg"/><Relationship Id="rId7"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29.svg"/><Relationship Id="rId4" Type="http://schemas.openxmlformats.org/officeDocument/2006/relationships/image" Target="../media/image62.svg"/><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2.svg"/><Relationship Id="rId7"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svg"/></Relationships>
</file>

<file path=ppt/slides/_rels/slide3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2.svg"/><Relationship Id="rId7"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png"/><Relationship Id="rId12"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gif"/><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9552899">
            <a:off x="-669505" y="97602"/>
            <a:ext cx="3396409" cy="561951"/>
          </a:xfrm>
          <a:custGeom>
            <a:avLst/>
            <a:gdLst/>
            <a:ahLst/>
            <a:cxnLst/>
            <a:rect l="l" t="t" r="r" b="b"/>
            <a:pathLst>
              <a:path w="3396409" h="561951">
                <a:moveTo>
                  <a:pt x="0" y="0"/>
                </a:moveTo>
                <a:lnTo>
                  <a:pt x="3396410" y="0"/>
                </a:lnTo>
                <a:lnTo>
                  <a:pt x="3396410" y="561951"/>
                </a:lnTo>
                <a:lnTo>
                  <a:pt x="0" y="561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663703">
            <a:off x="8340334" y="-4741168"/>
            <a:ext cx="12587670" cy="12674116"/>
            <a:chOff x="0" y="0"/>
            <a:chExt cx="812800" cy="818382"/>
          </a:xfrm>
        </p:grpSpPr>
        <p:sp>
          <p:nvSpPr>
            <p:cNvPr id="5" name="Freeform 5"/>
            <p:cNvSpPr/>
            <p:nvPr/>
          </p:nvSpPr>
          <p:spPr>
            <a:xfrm>
              <a:off x="0" y="0"/>
              <a:ext cx="812800" cy="818382"/>
            </a:xfrm>
            <a:custGeom>
              <a:avLst/>
              <a:gdLst/>
              <a:ahLst/>
              <a:cxnLst/>
              <a:rect l="l" t="t" r="r" b="b"/>
              <a:pathLst>
                <a:path w="812800" h="818382">
                  <a:moveTo>
                    <a:pt x="406400" y="0"/>
                  </a:moveTo>
                  <a:cubicBezTo>
                    <a:pt x="181951" y="0"/>
                    <a:pt x="0" y="183201"/>
                    <a:pt x="0" y="409191"/>
                  </a:cubicBezTo>
                  <a:cubicBezTo>
                    <a:pt x="0" y="635181"/>
                    <a:pt x="181951" y="818382"/>
                    <a:pt x="406400" y="818382"/>
                  </a:cubicBezTo>
                  <a:cubicBezTo>
                    <a:pt x="630849" y="818382"/>
                    <a:pt x="812800" y="635181"/>
                    <a:pt x="812800" y="409191"/>
                  </a:cubicBezTo>
                  <a:cubicBezTo>
                    <a:pt x="812800" y="183201"/>
                    <a:pt x="630849" y="0"/>
                    <a:pt x="406400" y="0"/>
                  </a:cubicBezTo>
                  <a:close/>
                </a:path>
              </a:pathLst>
            </a:custGeom>
            <a:solidFill>
              <a:srgbClr val="FFFFFF">
                <a:alpha val="69804"/>
              </a:srgbClr>
            </a:solidFill>
          </p:spPr>
        </p:sp>
        <p:sp>
          <p:nvSpPr>
            <p:cNvPr id="6" name="TextBox 6"/>
            <p:cNvSpPr txBox="1"/>
            <p:nvPr/>
          </p:nvSpPr>
          <p:spPr>
            <a:xfrm>
              <a:off x="76200" y="38623"/>
              <a:ext cx="660400" cy="703035"/>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a:grpSpLocks noChangeAspect="1"/>
          </p:cNvGrpSpPr>
          <p:nvPr/>
        </p:nvGrpSpPr>
        <p:grpSpPr>
          <a:xfrm>
            <a:off x="15515237" y="7281352"/>
            <a:ext cx="2770143" cy="2770143"/>
            <a:chOff x="0" y="0"/>
            <a:chExt cx="6350000" cy="6350000"/>
          </a:xfrm>
        </p:grpSpPr>
        <p:sp>
          <p:nvSpPr>
            <p:cNvPr id="8" name="Freeform 8"/>
            <p:cNvSpPr/>
            <p:nvPr/>
          </p:nvSpPr>
          <p:spPr>
            <a:xfrm>
              <a:off x="-8890" y="-7620"/>
              <a:ext cx="6362700" cy="6360160"/>
            </a:xfrm>
            <a:custGeom>
              <a:avLst/>
              <a:gdLst/>
              <a:ahLst/>
              <a:cxnLst/>
              <a:rect l="l" t="t" r="r" b="b"/>
              <a:pathLst>
                <a:path w="6362700" h="6360160">
                  <a:moveTo>
                    <a:pt x="4356100" y="500380"/>
                  </a:moveTo>
                  <a:cubicBezTo>
                    <a:pt x="4448810" y="459740"/>
                    <a:pt x="4569460" y="585470"/>
                    <a:pt x="4686300" y="614680"/>
                  </a:cubicBezTo>
                  <a:cubicBezTo>
                    <a:pt x="4782820" y="638810"/>
                    <a:pt x="4935220" y="558800"/>
                    <a:pt x="5035550" y="618490"/>
                  </a:cubicBezTo>
                  <a:cubicBezTo>
                    <a:pt x="5125720" y="671830"/>
                    <a:pt x="5135880" y="845820"/>
                    <a:pt x="5220970" y="918210"/>
                  </a:cubicBezTo>
                  <a:cubicBezTo>
                    <a:pt x="5303520" y="988060"/>
                    <a:pt x="5476240" y="971550"/>
                    <a:pt x="5546090" y="1052830"/>
                  </a:cubicBezTo>
                  <a:cubicBezTo>
                    <a:pt x="5618480" y="1137920"/>
                    <a:pt x="5574030" y="1305560"/>
                    <a:pt x="5627370" y="1394460"/>
                  </a:cubicBezTo>
                  <a:cubicBezTo>
                    <a:pt x="5687060" y="1494790"/>
                    <a:pt x="5854700" y="1545590"/>
                    <a:pt x="5878830" y="1643380"/>
                  </a:cubicBezTo>
                  <a:cubicBezTo>
                    <a:pt x="5908040" y="1760220"/>
                    <a:pt x="5779770" y="1859280"/>
                    <a:pt x="5737860" y="1951990"/>
                  </a:cubicBezTo>
                  <a:cubicBezTo>
                    <a:pt x="5698490" y="2040890"/>
                    <a:pt x="5711190" y="2204720"/>
                    <a:pt x="5589270" y="2254250"/>
                  </a:cubicBezTo>
                  <a:cubicBezTo>
                    <a:pt x="5709920" y="2204720"/>
                    <a:pt x="5765799" y="2203450"/>
                    <a:pt x="5855970" y="2239010"/>
                  </a:cubicBezTo>
                  <a:cubicBezTo>
                    <a:pt x="5951220" y="2275840"/>
                    <a:pt x="6111240" y="2255520"/>
                    <a:pt x="6173470" y="2358390"/>
                  </a:cubicBezTo>
                  <a:cubicBezTo>
                    <a:pt x="6224270" y="2443480"/>
                    <a:pt x="6141720" y="2598420"/>
                    <a:pt x="6170929" y="2711450"/>
                  </a:cubicBezTo>
                  <a:cubicBezTo>
                    <a:pt x="6196329" y="2811780"/>
                    <a:pt x="6347459" y="2899410"/>
                    <a:pt x="6355079" y="3011170"/>
                  </a:cubicBezTo>
                  <a:cubicBezTo>
                    <a:pt x="6362699" y="3119120"/>
                    <a:pt x="6228079" y="3229610"/>
                    <a:pt x="6220459" y="3337560"/>
                  </a:cubicBezTo>
                  <a:cubicBezTo>
                    <a:pt x="6211569" y="3449320"/>
                    <a:pt x="6327139" y="3580130"/>
                    <a:pt x="6301739" y="3680460"/>
                  </a:cubicBezTo>
                  <a:cubicBezTo>
                    <a:pt x="6272529" y="3793490"/>
                    <a:pt x="6108699" y="3845560"/>
                    <a:pt x="6057899" y="3930650"/>
                  </a:cubicBezTo>
                  <a:cubicBezTo>
                    <a:pt x="5995669" y="4033520"/>
                    <a:pt x="5999479" y="4208780"/>
                    <a:pt x="5904229" y="4245610"/>
                  </a:cubicBezTo>
                  <a:cubicBezTo>
                    <a:pt x="5812789" y="4281170"/>
                    <a:pt x="5708649" y="4154170"/>
                    <a:pt x="5587999" y="4104640"/>
                  </a:cubicBezTo>
                  <a:cubicBezTo>
                    <a:pt x="5708649" y="4154170"/>
                    <a:pt x="5820409" y="4263390"/>
                    <a:pt x="5859779" y="4353560"/>
                  </a:cubicBezTo>
                  <a:cubicBezTo>
                    <a:pt x="5900419" y="4446270"/>
                    <a:pt x="5774689" y="4566920"/>
                    <a:pt x="5745479" y="4683760"/>
                  </a:cubicBezTo>
                  <a:cubicBezTo>
                    <a:pt x="5721349" y="4780280"/>
                    <a:pt x="5801359" y="4932680"/>
                    <a:pt x="5741669" y="5033010"/>
                  </a:cubicBezTo>
                  <a:cubicBezTo>
                    <a:pt x="5688329" y="5123180"/>
                    <a:pt x="5514339" y="5133340"/>
                    <a:pt x="5441949" y="5218430"/>
                  </a:cubicBezTo>
                  <a:cubicBezTo>
                    <a:pt x="5372099" y="5300980"/>
                    <a:pt x="5388609" y="5473700"/>
                    <a:pt x="5307329" y="5543550"/>
                  </a:cubicBezTo>
                  <a:cubicBezTo>
                    <a:pt x="5222239" y="5615940"/>
                    <a:pt x="5054599" y="5571490"/>
                    <a:pt x="4965699" y="5624830"/>
                  </a:cubicBezTo>
                  <a:cubicBezTo>
                    <a:pt x="4865369" y="5684520"/>
                    <a:pt x="4813299" y="5852160"/>
                    <a:pt x="4716779" y="5876290"/>
                  </a:cubicBezTo>
                  <a:cubicBezTo>
                    <a:pt x="4599939" y="5905500"/>
                    <a:pt x="4500879" y="5777230"/>
                    <a:pt x="4408169" y="5735320"/>
                  </a:cubicBezTo>
                  <a:cubicBezTo>
                    <a:pt x="4319269" y="5695950"/>
                    <a:pt x="4155439" y="5708650"/>
                    <a:pt x="4105909" y="5586730"/>
                  </a:cubicBezTo>
                  <a:cubicBezTo>
                    <a:pt x="4155439" y="5707380"/>
                    <a:pt x="4156709" y="5763260"/>
                    <a:pt x="4121149" y="5853430"/>
                  </a:cubicBezTo>
                  <a:cubicBezTo>
                    <a:pt x="4084320" y="5948680"/>
                    <a:pt x="4104640" y="6108700"/>
                    <a:pt x="4001770" y="6170930"/>
                  </a:cubicBezTo>
                  <a:cubicBezTo>
                    <a:pt x="3916679" y="6221730"/>
                    <a:pt x="3761740" y="6139180"/>
                    <a:pt x="3648710" y="6168390"/>
                  </a:cubicBezTo>
                  <a:cubicBezTo>
                    <a:pt x="3548380" y="6193790"/>
                    <a:pt x="3460750" y="6344920"/>
                    <a:pt x="3348990" y="6352540"/>
                  </a:cubicBezTo>
                  <a:cubicBezTo>
                    <a:pt x="3241040" y="6360160"/>
                    <a:pt x="3130550" y="6225540"/>
                    <a:pt x="3023870" y="6217920"/>
                  </a:cubicBezTo>
                  <a:cubicBezTo>
                    <a:pt x="2912109" y="6209029"/>
                    <a:pt x="2781299" y="6324600"/>
                    <a:pt x="2680970" y="6299200"/>
                  </a:cubicBezTo>
                  <a:cubicBezTo>
                    <a:pt x="2567940" y="6269990"/>
                    <a:pt x="2515870" y="6106159"/>
                    <a:pt x="2430780" y="6055359"/>
                  </a:cubicBezTo>
                  <a:cubicBezTo>
                    <a:pt x="2327909" y="5993129"/>
                    <a:pt x="2152650" y="5996939"/>
                    <a:pt x="2115820" y="5901689"/>
                  </a:cubicBezTo>
                  <a:cubicBezTo>
                    <a:pt x="2080259" y="5810249"/>
                    <a:pt x="2207259" y="5706109"/>
                    <a:pt x="2256790" y="5585459"/>
                  </a:cubicBezTo>
                  <a:cubicBezTo>
                    <a:pt x="2207260" y="5706109"/>
                    <a:pt x="2098040" y="5817869"/>
                    <a:pt x="2007870" y="5857239"/>
                  </a:cubicBezTo>
                  <a:cubicBezTo>
                    <a:pt x="1915159" y="5897879"/>
                    <a:pt x="1794509" y="5772149"/>
                    <a:pt x="1676399" y="5742939"/>
                  </a:cubicBezTo>
                  <a:cubicBezTo>
                    <a:pt x="1579879" y="5718809"/>
                    <a:pt x="1427479" y="5798819"/>
                    <a:pt x="1327149" y="5739129"/>
                  </a:cubicBezTo>
                  <a:cubicBezTo>
                    <a:pt x="1236979" y="5685789"/>
                    <a:pt x="1226819" y="5511800"/>
                    <a:pt x="1141729" y="5439409"/>
                  </a:cubicBezTo>
                  <a:cubicBezTo>
                    <a:pt x="1059179" y="5369559"/>
                    <a:pt x="886459" y="5386069"/>
                    <a:pt x="816609" y="5304789"/>
                  </a:cubicBezTo>
                  <a:cubicBezTo>
                    <a:pt x="744219" y="5219699"/>
                    <a:pt x="788669" y="5052059"/>
                    <a:pt x="735329" y="4963159"/>
                  </a:cubicBezTo>
                  <a:cubicBezTo>
                    <a:pt x="675639" y="4862829"/>
                    <a:pt x="507999" y="4810759"/>
                    <a:pt x="483869" y="4714239"/>
                  </a:cubicBezTo>
                  <a:cubicBezTo>
                    <a:pt x="454659" y="4597399"/>
                    <a:pt x="582929" y="4498339"/>
                    <a:pt x="624840" y="4405629"/>
                  </a:cubicBezTo>
                  <a:cubicBezTo>
                    <a:pt x="664209" y="4316729"/>
                    <a:pt x="652780" y="4152900"/>
                    <a:pt x="773430" y="4103370"/>
                  </a:cubicBezTo>
                  <a:cubicBezTo>
                    <a:pt x="652780" y="4152900"/>
                    <a:pt x="596900" y="4154170"/>
                    <a:pt x="506730" y="4118610"/>
                  </a:cubicBezTo>
                  <a:cubicBezTo>
                    <a:pt x="411480" y="4081780"/>
                    <a:pt x="251460" y="4102100"/>
                    <a:pt x="189230" y="3999230"/>
                  </a:cubicBezTo>
                  <a:cubicBezTo>
                    <a:pt x="137160" y="3914140"/>
                    <a:pt x="220980" y="3759200"/>
                    <a:pt x="191770" y="3646170"/>
                  </a:cubicBezTo>
                  <a:cubicBezTo>
                    <a:pt x="165100" y="3545840"/>
                    <a:pt x="15240" y="3458210"/>
                    <a:pt x="7620" y="3346450"/>
                  </a:cubicBezTo>
                  <a:cubicBezTo>
                    <a:pt x="0" y="3238500"/>
                    <a:pt x="133350" y="3128010"/>
                    <a:pt x="142240" y="3021330"/>
                  </a:cubicBezTo>
                  <a:cubicBezTo>
                    <a:pt x="151130" y="2909570"/>
                    <a:pt x="35560" y="2778760"/>
                    <a:pt x="60960" y="2678430"/>
                  </a:cubicBezTo>
                  <a:cubicBezTo>
                    <a:pt x="90170" y="2565400"/>
                    <a:pt x="254000" y="2513330"/>
                    <a:pt x="304800" y="2428240"/>
                  </a:cubicBezTo>
                  <a:cubicBezTo>
                    <a:pt x="367030" y="2325370"/>
                    <a:pt x="363220" y="2150110"/>
                    <a:pt x="458470" y="2113280"/>
                  </a:cubicBezTo>
                  <a:cubicBezTo>
                    <a:pt x="549910" y="2077720"/>
                    <a:pt x="654050" y="2204720"/>
                    <a:pt x="774700" y="2254250"/>
                  </a:cubicBezTo>
                  <a:cubicBezTo>
                    <a:pt x="654050" y="2204720"/>
                    <a:pt x="542290" y="2095500"/>
                    <a:pt x="502920" y="2005330"/>
                  </a:cubicBezTo>
                  <a:cubicBezTo>
                    <a:pt x="462280" y="1912620"/>
                    <a:pt x="588010" y="1791970"/>
                    <a:pt x="617220" y="1673860"/>
                  </a:cubicBezTo>
                  <a:cubicBezTo>
                    <a:pt x="641350" y="1577340"/>
                    <a:pt x="561340" y="1424940"/>
                    <a:pt x="621030" y="1324610"/>
                  </a:cubicBezTo>
                  <a:cubicBezTo>
                    <a:pt x="673100" y="1238250"/>
                    <a:pt x="847090" y="1226820"/>
                    <a:pt x="920750" y="1141730"/>
                  </a:cubicBezTo>
                  <a:cubicBezTo>
                    <a:pt x="990600" y="1059180"/>
                    <a:pt x="974090" y="886460"/>
                    <a:pt x="1055370" y="816610"/>
                  </a:cubicBezTo>
                  <a:cubicBezTo>
                    <a:pt x="1140460" y="744220"/>
                    <a:pt x="1308100" y="788670"/>
                    <a:pt x="1397000" y="735330"/>
                  </a:cubicBezTo>
                  <a:cubicBezTo>
                    <a:pt x="1497330" y="675640"/>
                    <a:pt x="1548130" y="508000"/>
                    <a:pt x="1645920" y="483870"/>
                  </a:cubicBezTo>
                  <a:cubicBezTo>
                    <a:pt x="1762760" y="454660"/>
                    <a:pt x="1861820" y="582930"/>
                    <a:pt x="1954530" y="624840"/>
                  </a:cubicBezTo>
                  <a:cubicBezTo>
                    <a:pt x="2043430" y="664210"/>
                    <a:pt x="2207260" y="652780"/>
                    <a:pt x="2256790" y="773430"/>
                  </a:cubicBezTo>
                  <a:cubicBezTo>
                    <a:pt x="2207260" y="652780"/>
                    <a:pt x="2205990" y="596900"/>
                    <a:pt x="2241550" y="506730"/>
                  </a:cubicBezTo>
                  <a:cubicBezTo>
                    <a:pt x="2278380" y="411480"/>
                    <a:pt x="2258060" y="251460"/>
                    <a:pt x="2360930" y="189230"/>
                  </a:cubicBezTo>
                  <a:cubicBezTo>
                    <a:pt x="2446020" y="137160"/>
                    <a:pt x="2600960" y="220980"/>
                    <a:pt x="2713990" y="191770"/>
                  </a:cubicBezTo>
                  <a:cubicBezTo>
                    <a:pt x="2814320" y="165100"/>
                    <a:pt x="2901950" y="15240"/>
                    <a:pt x="3013710" y="7620"/>
                  </a:cubicBezTo>
                  <a:cubicBezTo>
                    <a:pt x="3121660" y="0"/>
                    <a:pt x="3232150" y="133350"/>
                    <a:pt x="3340100" y="142240"/>
                  </a:cubicBezTo>
                  <a:cubicBezTo>
                    <a:pt x="3451860" y="151130"/>
                    <a:pt x="3582670" y="35560"/>
                    <a:pt x="3683000" y="60960"/>
                  </a:cubicBezTo>
                  <a:cubicBezTo>
                    <a:pt x="3796030" y="90170"/>
                    <a:pt x="3848100" y="254000"/>
                    <a:pt x="3933190" y="304800"/>
                  </a:cubicBezTo>
                  <a:cubicBezTo>
                    <a:pt x="4036060" y="367030"/>
                    <a:pt x="4211320" y="363220"/>
                    <a:pt x="4248150" y="458470"/>
                  </a:cubicBezTo>
                  <a:cubicBezTo>
                    <a:pt x="4283710" y="549910"/>
                    <a:pt x="4156710" y="654050"/>
                    <a:pt x="4107180" y="774700"/>
                  </a:cubicBezTo>
                  <a:cubicBezTo>
                    <a:pt x="4156710" y="651510"/>
                    <a:pt x="4265930" y="539750"/>
                    <a:pt x="4356100" y="500380"/>
                  </a:cubicBezTo>
                  <a:close/>
                </a:path>
              </a:pathLst>
            </a:custGeom>
            <a:blipFill>
              <a:blip r:embed="rId5"/>
              <a:stretch>
                <a:fillRect l="-25157" r="-25157"/>
              </a:stretch>
            </a:blipFill>
          </p:spPr>
        </p:sp>
      </p:grpSp>
      <p:sp>
        <p:nvSpPr>
          <p:cNvPr id="9" name="TextBox 9"/>
          <p:cNvSpPr txBox="1"/>
          <p:nvPr/>
        </p:nvSpPr>
        <p:spPr>
          <a:xfrm>
            <a:off x="8321061" y="5143500"/>
            <a:ext cx="15144982" cy="619125"/>
          </a:xfrm>
          <a:prstGeom prst="rect">
            <a:avLst/>
          </a:prstGeom>
        </p:spPr>
        <p:txBody>
          <a:bodyPr lIns="0" tIns="0" rIns="0" bIns="0" rtlCol="0" anchor="t">
            <a:spAutoFit/>
          </a:bodyPr>
          <a:lstStyle/>
          <a:p>
            <a:pPr algn="ctr">
              <a:lnSpc>
                <a:spcPts val="4920"/>
              </a:lnSpc>
            </a:pPr>
            <a:r>
              <a:rPr lang="en-US" sz="4100" b="1" spc="16" dirty="0">
                <a:solidFill>
                  <a:srgbClr val="556A82"/>
                </a:solidFill>
                <a:latin typeface="Roboto Condensed Bold"/>
                <a:ea typeface="Roboto Condensed Bold"/>
                <a:cs typeface="Roboto Condensed Bold"/>
                <a:sym typeface="Roboto Condensed Bold"/>
              </a:rPr>
              <a:t>An-</a:t>
            </a:r>
            <a:r>
              <a:rPr lang="en-US" sz="4100" b="1" spc="16" dirty="0" err="1">
                <a:solidFill>
                  <a:srgbClr val="556A82"/>
                </a:solidFill>
                <a:latin typeface="Roboto Condensed Bold"/>
                <a:ea typeface="Roboto Condensed Bold"/>
                <a:cs typeface="Roboto Condensed Bold"/>
                <a:sym typeface="Roboto Condensed Bold"/>
              </a:rPr>
              <a:t>tô</a:t>
            </a:r>
            <a:r>
              <a:rPr lang="en-US" sz="4100" b="1" spc="16" dirty="0">
                <a:solidFill>
                  <a:srgbClr val="556A82"/>
                </a:solidFill>
                <a:latin typeface="Roboto Condensed Bold"/>
                <a:ea typeface="Roboto Condensed Bold"/>
                <a:cs typeface="Roboto Condensed Bold"/>
                <a:sym typeface="Roboto Condensed Bold"/>
              </a:rPr>
              <a:t>-</a:t>
            </a:r>
            <a:r>
              <a:rPr lang="en-US" sz="4100" b="1" spc="16" dirty="0" err="1">
                <a:solidFill>
                  <a:srgbClr val="556A82"/>
                </a:solidFill>
                <a:latin typeface="Roboto Condensed Bold"/>
                <a:ea typeface="Roboto Condensed Bold"/>
                <a:cs typeface="Roboto Condensed Bold"/>
                <a:sym typeface="Roboto Condensed Bold"/>
              </a:rPr>
              <a:t>ni</a:t>
            </a:r>
            <a:r>
              <a:rPr lang="en-US" sz="4100" b="1" spc="16" dirty="0">
                <a:solidFill>
                  <a:srgbClr val="556A82"/>
                </a:solidFill>
                <a:latin typeface="Roboto Condensed Bold"/>
                <a:ea typeface="Roboto Condensed Bold"/>
                <a:cs typeface="Roboto Condensed Bold"/>
                <a:sym typeface="Roboto Condensed Bold"/>
              </a:rPr>
              <a:t>-ô Gu-</a:t>
            </a:r>
            <a:r>
              <a:rPr lang="en-US" sz="4100" b="1" spc="16" dirty="0" err="1">
                <a:solidFill>
                  <a:srgbClr val="556A82"/>
                </a:solidFill>
                <a:latin typeface="Roboto Condensed Bold"/>
                <a:ea typeface="Roboto Condensed Bold"/>
                <a:cs typeface="Roboto Condensed Bold"/>
                <a:sym typeface="Roboto Condensed Bold"/>
              </a:rPr>
              <a:t>tê</a:t>
            </a:r>
            <a:r>
              <a:rPr lang="en-US" sz="4100" b="1" spc="16" dirty="0">
                <a:solidFill>
                  <a:srgbClr val="556A82"/>
                </a:solidFill>
                <a:latin typeface="Roboto Condensed Bold"/>
                <a:ea typeface="Roboto Condensed Bold"/>
                <a:cs typeface="Roboto Condensed Bold"/>
                <a:sym typeface="Roboto Condensed Bold"/>
              </a:rPr>
              <a:t>-</a:t>
            </a:r>
            <a:r>
              <a:rPr lang="en-US" sz="4100" b="1" spc="16" dirty="0" err="1">
                <a:solidFill>
                  <a:srgbClr val="556A82"/>
                </a:solidFill>
                <a:latin typeface="Roboto Condensed Bold"/>
                <a:ea typeface="Roboto Condensed Bold"/>
                <a:cs typeface="Roboto Condensed Bold"/>
                <a:sym typeface="Roboto Condensed Bold"/>
              </a:rPr>
              <a:t>rét</a:t>
            </a:r>
            <a:endParaRPr lang="en-US" sz="4100" b="1" spc="16" dirty="0">
              <a:solidFill>
                <a:srgbClr val="556A82"/>
              </a:solidFill>
              <a:latin typeface="Roboto Condensed Bold"/>
              <a:ea typeface="Roboto Condensed Bold"/>
              <a:cs typeface="Roboto Condensed Bold"/>
              <a:sym typeface="Roboto Condensed Bold"/>
            </a:endParaRPr>
          </a:p>
        </p:txBody>
      </p:sp>
      <p:grpSp>
        <p:nvGrpSpPr>
          <p:cNvPr id="10" name="Group 10"/>
          <p:cNvGrpSpPr>
            <a:grpSpLocks noChangeAspect="1"/>
          </p:cNvGrpSpPr>
          <p:nvPr/>
        </p:nvGrpSpPr>
        <p:grpSpPr>
          <a:xfrm>
            <a:off x="12438983" y="6488157"/>
            <a:ext cx="2770143" cy="2770143"/>
            <a:chOff x="0" y="0"/>
            <a:chExt cx="6350000" cy="6350000"/>
          </a:xfrm>
        </p:grpSpPr>
        <p:sp>
          <p:nvSpPr>
            <p:cNvPr id="11" name="Freeform 11"/>
            <p:cNvSpPr/>
            <p:nvPr/>
          </p:nvSpPr>
          <p:spPr>
            <a:xfrm>
              <a:off x="-8890" y="-7620"/>
              <a:ext cx="6362700" cy="6360160"/>
            </a:xfrm>
            <a:custGeom>
              <a:avLst/>
              <a:gdLst/>
              <a:ahLst/>
              <a:cxnLst/>
              <a:rect l="l" t="t" r="r" b="b"/>
              <a:pathLst>
                <a:path w="6362700" h="6360160">
                  <a:moveTo>
                    <a:pt x="4356100" y="500380"/>
                  </a:moveTo>
                  <a:cubicBezTo>
                    <a:pt x="4448810" y="459740"/>
                    <a:pt x="4569460" y="585470"/>
                    <a:pt x="4686300" y="614680"/>
                  </a:cubicBezTo>
                  <a:cubicBezTo>
                    <a:pt x="4782820" y="638810"/>
                    <a:pt x="4935220" y="558800"/>
                    <a:pt x="5035550" y="618490"/>
                  </a:cubicBezTo>
                  <a:cubicBezTo>
                    <a:pt x="5125720" y="671830"/>
                    <a:pt x="5135880" y="845820"/>
                    <a:pt x="5220970" y="918210"/>
                  </a:cubicBezTo>
                  <a:cubicBezTo>
                    <a:pt x="5303520" y="988060"/>
                    <a:pt x="5476240" y="971550"/>
                    <a:pt x="5546090" y="1052830"/>
                  </a:cubicBezTo>
                  <a:cubicBezTo>
                    <a:pt x="5618480" y="1137920"/>
                    <a:pt x="5574030" y="1305560"/>
                    <a:pt x="5627370" y="1394460"/>
                  </a:cubicBezTo>
                  <a:cubicBezTo>
                    <a:pt x="5687060" y="1494790"/>
                    <a:pt x="5854700" y="1545590"/>
                    <a:pt x="5878830" y="1643380"/>
                  </a:cubicBezTo>
                  <a:cubicBezTo>
                    <a:pt x="5908040" y="1760220"/>
                    <a:pt x="5779770" y="1859280"/>
                    <a:pt x="5737860" y="1951990"/>
                  </a:cubicBezTo>
                  <a:cubicBezTo>
                    <a:pt x="5698490" y="2040890"/>
                    <a:pt x="5711190" y="2204720"/>
                    <a:pt x="5589270" y="2254250"/>
                  </a:cubicBezTo>
                  <a:cubicBezTo>
                    <a:pt x="5709920" y="2204720"/>
                    <a:pt x="5765799" y="2203450"/>
                    <a:pt x="5855970" y="2239010"/>
                  </a:cubicBezTo>
                  <a:cubicBezTo>
                    <a:pt x="5951220" y="2275840"/>
                    <a:pt x="6111240" y="2255520"/>
                    <a:pt x="6173470" y="2358390"/>
                  </a:cubicBezTo>
                  <a:cubicBezTo>
                    <a:pt x="6224270" y="2443480"/>
                    <a:pt x="6141720" y="2598420"/>
                    <a:pt x="6170929" y="2711450"/>
                  </a:cubicBezTo>
                  <a:cubicBezTo>
                    <a:pt x="6196329" y="2811780"/>
                    <a:pt x="6347459" y="2899410"/>
                    <a:pt x="6355079" y="3011170"/>
                  </a:cubicBezTo>
                  <a:cubicBezTo>
                    <a:pt x="6362699" y="3119120"/>
                    <a:pt x="6228079" y="3229610"/>
                    <a:pt x="6220459" y="3337560"/>
                  </a:cubicBezTo>
                  <a:cubicBezTo>
                    <a:pt x="6211569" y="3449320"/>
                    <a:pt x="6327139" y="3580130"/>
                    <a:pt x="6301739" y="3680460"/>
                  </a:cubicBezTo>
                  <a:cubicBezTo>
                    <a:pt x="6272529" y="3793490"/>
                    <a:pt x="6108699" y="3845560"/>
                    <a:pt x="6057899" y="3930650"/>
                  </a:cubicBezTo>
                  <a:cubicBezTo>
                    <a:pt x="5995669" y="4033520"/>
                    <a:pt x="5999479" y="4208780"/>
                    <a:pt x="5904229" y="4245610"/>
                  </a:cubicBezTo>
                  <a:cubicBezTo>
                    <a:pt x="5812789" y="4281170"/>
                    <a:pt x="5708649" y="4154170"/>
                    <a:pt x="5587999" y="4104640"/>
                  </a:cubicBezTo>
                  <a:cubicBezTo>
                    <a:pt x="5708649" y="4154170"/>
                    <a:pt x="5820409" y="4263390"/>
                    <a:pt x="5859779" y="4353560"/>
                  </a:cubicBezTo>
                  <a:cubicBezTo>
                    <a:pt x="5900419" y="4446270"/>
                    <a:pt x="5774689" y="4566920"/>
                    <a:pt x="5745479" y="4683760"/>
                  </a:cubicBezTo>
                  <a:cubicBezTo>
                    <a:pt x="5721349" y="4780280"/>
                    <a:pt x="5801359" y="4932680"/>
                    <a:pt x="5741669" y="5033010"/>
                  </a:cubicBezTo>
                  <a:cubicBezTo>
                    <a:pt x="5688329" y="5123180"/>
                    <a:pt x="5514339" y="5133340"/>
                    <a:pt x="5441949" y="5218430"/>
                  </a:cubicBezTo>
                  <a:cubicBezTo>
                    <a:pt x="5372099" y="5300980"/>
                    <a:pt x="5388609" y="5473700"/>
                    <a:pt x="5307329" y="5543550"/>
                  </a:cubicBezTo>
                  <a:cubicBezTo>
                    <a:pt x="5222239" y="5615940"/>
                    <a:pt x="5054599" y="5571490"/>
                    <a:pt x="4965699" y="5624830"/>
                  </a:cubicBezTo>
                  <a:cubicBezTo>
                    <a:pt x="4865369" y="5684520"/>
                    <a:pt x="4813299" y="5852160"/>
                    <a:pt x="4716779" y="5876290"/>
                  </a:cubicBezTo>
                  <a:cubicBezTo>
                    <a:pt x="4599939" y="5905500"/>
                    <a:pt x="4500879" y="5777230"/>
                    <a:pt x="4408169" y="5735320"/>
                  </a:cubicBezTo>
                  <a:cubicBezTo>
                    <a:pt x="4319269" y="5695950"/>
                    <a:pt x="4155439" y="5708650"/>
                    <a:pt x="4105909" y="5586730"/>
                  </a:cubicBezTo>
                  <a:cubicBezTo>
                    <a:pt x="4155439" y="5707380"/>
                    <a:pt x="4156709" y="5763260"/>
                    <a:pt x="4121149" y="5853430"/>
                  </a:cubicBezTo>
                  <a:cubicBezTo>
                    <a:pt x="4084320" y="5948680"/>
                    <a:pt x="4104640" y="6108700"/>
                    <a:pt x="4001770" y="6170930"/>
                  </a:cubicBezTo>
                  <a:cubicBezTo>
                    <a:pt x="3916679" y="6221730"/>
                    <a:pt x="3761740" y="6139180"/>
                    <a:pt x="3648710" y="6168390"/>
                  </a:cubicBezTo>
                  <a:cubicBezTo>
                    <a:pt x="3548380" y="6193790"/>
                    <a:pt x="3460750" y="6344920"/>
                    <a:pt x="3348990" y="6352540"/>
                  </a:cubicBezTo>
                  <a:cubicBezTo>
                    <a:pt x="3241040" y="6360160"/>
                    <a:pt x="3130550" y="6225540"/>
                    <a:pt x="3023870" y="6217920"/>
                  </a:cubicBezTo>
                  <a:cubicBezTo>
                    <a:pt x="2912109" y="6209029"/>
                    <a:pt x="2781299" y="6324600"/>
                    <a:pt x="2680970" y="6299200"/>
                  </a:cubicBezTo>
                  <a:cubicBezTo>
                    <a:pt x="2567940" y="6269990"/>
                    <a:pt x="2515870" y="6106159"/>
                    <a:pt x="2430780" y="6055359"/>
                  </a:cubicBezTo>
                  <a:cubicBezTo>
                    <a:pt x="2327909" y="5993129"/>
                    <a:pt x="2152650" y="5996939"/>
                    <a:pt x="2115820" y="5901689"/>
                  </a:cubicBezTo>
                  <a:cubicBezTo>
                    <a:pt x="2080259" y="5810249"/>
                    <a:pt x="2207259" y="5706109"/>
                    <a:pt x="2256790" y="5585459"/>
                  </a:cubicBezTo>
                  <a:cubicBezTo>
                    <a:pt x="2207260" y="5706109"/>
                    <a:pt x="2098040" y="5817869"/>
                    <a:pt x="2007870" y="5857239"/>
                  </a:cubicBezTo>
                  <a:cubicBezTo>
                    <a:pt x="1915159" y="5897879"/>
                    <a:pt x="1794509" y="5772149"/>
                    <a:pt x="1676399" y="5742939"/>
                  </a:cubicBezTo>
                  <a:cubicBezTo>
                    <a:pt x="1579879" y="5718809"/>
                    <a:pt x="1427479" y="5798819"/>
                    <a:pt x="1327149" y="5739129"/>
                  </a:cubicBezTo>
                  <a:cubicBezTo>
                    <a:pt x="1236979" y="5685789"/>
                    <a:pt x="1226819" y="5511800"/>
                    <a:pt x="1141729" y="5439409"/>
                  </a:cubicBezTo>
                  <a:cubicBezTo>
                    <a:pt x="1059179" y="5369559"/>
                    <a:pt x="886459" y="5386069"/>
                    <a:pt x="816609" y="5304789"/>
                  </a:cubicBezTo>
                  <a:cubicBezTo>
                    <a:pt x="744219" y="5219699"/>
                    <a:pt x="788669" y="5052059"/>
                    <a:pt x="735329" y="4963159"/>
                  </a:cubicBezTo>
                  <a:cubicBezTo>
                    <a:pt x="675639" y="4862829"/>
                    <a:pt x="507999" y="4810759"/>
                    <a:pt x="483869" y="4714239"/>
                  </a:cubicBezTo>
                  <a:cubicBezTo>
                    <a:pt x="454659" y="4597399"/>
                    <a:pt x="582929" y="4498339"/>
                    <a:pt x="624840" y="4405629"/>
                  </a:cubicBezTo>
                  <a:cubicBezTo>
                    <a:pt x="664209" y="4316729"/>
                    <a:pt x="652780" y="4152900"/>
                    <a:pt x="773430" y="4103370"/>
                  </a:cubicBezTo>
                  <a:cubicBezTo>
                    <a:pt x="652780" y="4152900"/>
                    <a:pt x="596900" y="4154170"/>
                    <a:pt x="506730" y="4118610"/>
                  </a:cubicBezTo>
                  <a:cubicBezTo>
                    <a:pt x="411480" y="4081780"/>
                    <a:pt x="251460" y="4102100"/>
                    <a:pt x="189230" y="3999230"/>
                  </a:cubicBezTo>
                  <a:cubicBezTo>
                    <a:pt x="137160" y="3914140"/>
                    <a:pt x="220980" y="3759200"/>
                    <a:pt x="191770" y="3646170"/>
                  </a:cubicBezTo>
                  <a:cubicBezTo>
                    <a:pt x="165100" y="3545840"/>
                    <a:pt x="15240" y="3458210"/>
                    <a:pt x="7620" y="3346450"/>
                  </a:cubicBezTo>
                  <a:cubicBezTo>
                    <a:pt x="0" y="3238500"/>
                    <a:pt x="133350" y="3128010"/>
                    <a:pt x="142240" y="3021330"/>
                  </a:cubicBezTo>
                  <a:cubicBezTo>
                    <a:pt x="151130" y="2909570"/>
                    <a:pt x="35560" y="2778760"/>
                    <a:pt x="60960" y="2678430"/>
                  </a:cubicBezTo>
                  <a:cubicBezTo>
                    <a:pt x="90170" y="2565400"/>
                    <a:pt x="254000" y="2513330"/>
                    <a:pt x="304800" y="2428240"/>
                  </a:cubicBezTo>
                  <a:cubicBezTo>
                    <a:pt x="367030" y="2325370"/>
                    <a:pt x="363220" y="2150110"/>
                    <a:pt x="458470" y="2113280"/>
                  </a:cubicBezTo>
                  <a:cubicBezTo>
                    <a:pt x="549910" y="2077720"/>
                    <a:pt x="654050" y="2204720"/>
                    <a:pt x="774700" y="2254250"/>
                  </a:cubicBezTo>
                  <a:cubicBezTo>
                    <a:pt x="654050" y="2204720"/>
                    <a:pt x="542290" y="2095500"/>
                    <a:pt x="502920" y="2005330"/>
                  </a:cubicBezTo>
                  <a:cubicBezTo>
                    <a:pt x="462280" y="1912620"/>
                    <a:pt x="588010" y="1791970"/>
                    <a:pt x="617220" y="1673860"/>
                  </a:cubicBezTo>
                  <a:cubicBezTo>
                    <a:pt x="641350" y="1577340"/>
                    <a:pt x="561340" y="1424940"/>
                    <a:pt x="621030" y="1324610"/>
                  </a:cubicBezTo>
                  <a:cubicBezTo>
                    <a:pt x="673100" y="1238250"/>
                    <a:pt x="847090" y="1226820"/>
                    <a:pt x="920750" y="1141730"/>
                  </a:cubicBezTo>
                  <a:cubicBezTo>
                    <a:pt x="990600" y="1059180"/>
                    <a:pt x="974090" y="886460"/>
                    <a:pt x="1055370" y="816610"/>
                  </a:cubicBezTo>
                  <a:cubicBezTo>
                    <a:pt x="1140460" y="744220"/>
                    <a:pt x="1308100" y="788670"/>
                    <a:pt x="1397000" y="735330"/>
                  </a:cubicBezTo>
                  <a:cubicBezTo>
                    <a:pt x="1497330" y="675640"/>
                    <a:pt x="1548130" y="508000"/>
                    <a:pt x="1645920" y="483870"/>
                  </a:cubicBezTo>
                  <a:cubicBezTo>
                    <a:pt x="1762760" y="454660"/>
                    <a:pt x="1861820" y="582930"/>
                    <a:pt x="1954530" y="624840"/>
                  </a:cubicBezTo>
                  <a:cubicBezTo>
                    <a:pt x="2043430" y="664210"/>
                    <a:pt x="2207260" y="652780"/>
                    <a:pt x="2256790" y="773430"/>
                  </a:cubicBezTo>
                  <a:cubicBezTo>
                    <a:pt x="2207260" y="652780"/>
                    <a:pt x="2205990" y="596900"/>
                    <a:pt x="2241550" y="506730"/>
                  </a:cubicBezTo>
                  <a:cubicBezTo>
                    <a:pt x="2278380" y="411480"/>
                    <a:pt x="2258060" y="251460"/>
                    <a:pt x="2360930" y="189230"/>
                  </a:cubicBezTo>
                  <a:cubicBezTo>
                    <a:pt x="2446020" y="137160"/>
                    <a:pt x="2600960" y="220980"/>
                    <a:pt x="2713990" y="191770"/>
                  </a:cubicBezTo>
                  <a:cubicBezTo>
                    <a:pt x="2814320" y="165100"/>
                    <a:pt x="2901950" y="15240"/>
                    <a:pt x="3013710" y="7620"/>
                  </a:cubicBezTo>
                  <a:cubicBezTo>
                    <a:pt x="3121660" y="0"/>
                    <a:pt x="3232150" y="133350"/>
                    <a:pt x="3340100" y="142240"/>
                  </a:cubicBezTo>
                  <a:cubicBezTo>
                    <a:pt x="3451860" y="151130"/>
                    <a:pt x="3582670" y="35560"/>
                    <a:pt x="3683000" y="60960"/>
                  </a:cubicBezTo>
                  <a:cubicBezTo>
                    <a:pt x="3796030" y="90170"/>
                    <a:pt x="3848100" y="254000"/>
                    <a:pt x="3933190" y="304800"/>
                  </a:cubicBezTo>
                  <a:cubicBezTo>
                    <a:pt x="4036060" y="367030"/>
                    <a:pt x="4211320" y="363220"/>
                    <a:pt x="4248150" y="458470"/>
                  </a:cubicBezTo>
                  <a:cubicBezTo>
                    <a:pt x="4283710" y="549910"/>
                    <a:pt x="4156710" y="654050"/>
                    <a:pt x="4107180" y="774700"/>
                  </a:cubicBezTo>
                  <a:cubicBezTo>
                    <a:pt x="4156710" y="651510"/>
                    <a:pt x="4265930" y="539750"/>
                    <a:pt x="4356100" y="500380"/>
                  </a:cubicBezTo>
                  <a:close/>
                </a:path>
              </a:pathLst>
            </a:custGeom>
            <a:blipFill>
              <a:blip r:embed="rId6"/>
              <a:stretch>
                <a:fillRect l="-27438" r="-27438"/>
              </a:stretch>
            </a:blipFill>
          </p:spPr>
        </p:sp>
      </p:grpSp>
      <p:grpSp>
        <p:nvGrpSpPr>
          <p:cNvPr id="12" name="Group 12"/>
          <p:cNvGrpSpPr>
            <a:grpSpLocks noChangeAspect="1"/>
          </p:cNvGrpSpPr>
          <p:nvPr/>
        </p:nvGrpSpPr>
        <p:grpSpPr>
          <a:xfrm>
            <a:off x="9362730" y="5290458"/>
            <a:ext cx="2770143" cy="2770143"/>
            <a:chOff x="0" y="0"/>
            <a:chExt cx="6350000" cy="6350000"/>
          </a:xfrm>
        </p:grpSpPr>
        <p:sp>
          <p:nvSpPr>
            <p:cNvPr id="13" name="Freeform 13"/>
            <p:cNvSpPr/>
            <p:nvPr/>
          </p:nvSpPr>
          <p:spPr>
            <a:xfrm>
              <a:off x="-8890" y="-7620"/>
              <a:ext cx="6362700" cy="6360160"/>
            </a:xfrm>
            <a:custGeom>
              <a:avLst/>
              <a:gdLst/>
              <a:ahLst/>
              <a:cxnLst/>
              <a:rect l="l" t="t" r="r" b="b"/>
              <a:pathLst>
                <a:path w="6362700" h="6360160">
                  <a:moveTo>
                    <a:pt x="4356100" y="500380"/>
                  </a:moveTo>
                  <a:cubicBezTo>
                    <a:pt x="4448810" y="459740"/>
                    <a:pt x="4569460" y="585470"/>
                    <a:pt x="4686300" y="614680"/>
                  </a:cubicBezTo>
                  <a:cubicBezTo>
                    <a:pt x="4782820" y="638810"/>
                    <a:pt x="4935220" y="558800"/>
                    <a:pt x="5035550" y="618490"/>
                  </a:cubicBezTo>
                  <a:cubicBezTo>
                    <a:pt x="5125720" y="671830"/>
                    <a:pt x="5135880" y="845820"/>
                    <a:pt x="5220970" y="918210"/>
                  </a:cubicBezTo>
                  <a:cubicBezTo>
                    <a:pt x="5303520" y="988060"/>
                    <a:pt x="5476240" y="971550"/>
                    <a:pt x="5546090" y="1052830"/>
                  </a:cubicBezTo>
                  <a:cubicBezTo>
                    <a:pt x="5618480" y="1137920"/>
                    <a:pt x="5574030" y="1305560"/>
                    <a:pt x="5627370" y="1394460"/>
                  </a:cubicBezTo>
                  <a:cubicBezTo>
                    <a:pt x="5687060" y="1494790"/>
                    <a:pt x="5854700" y="1545590"/>
                    <a:pt x="5878830" y="1643380"/>
                  </a:cubicBezTo>
                  <a:cubicBezTo>
                    <a:pt x="5908040" y="1760220"/>
                    <a:pt x="5779770" y="1859280"/>
                    <a:pt x="5737860" y="1951990"/>
                  </a:cubicBezTo>
                  <a:cubicBezTo>
                    <a:pt x="5698490" y="2040890"/>
                    <a:pt x="5711190" y="2204720"/>
                    <a:pt x="5589270" y="2254250"/>
                  </a:cubicBezTo>
                  <a:cubicBezTo>
                    <a:pt x="5709920" y="2204720"/>
                    <a:pt x="5765799" y="2203450"/>
                    <a:pt x="5855970" y="2239010"/>
                  </a:cubicBezTo>
                  <a:cubicBezTo>
                    <a:pt x="5951220" y="2275840"/>
                    <a:pt x="6111240" y="2255520"/>
                    <a:pt x="6173470" y="2358390"/>
                  </a:cubicBezTo>
                  <a:cubicBezTo>
                    <a:pt x="6224270" y="2443480"/>
                    <a:pt x="6141720" y="2598420"/>
                    <a:pt x="6170929" y="2711450"/>
                  </a:cubicBezTo>
                  <a:cubicBezTo>
                    <a:pt x="6196329" y="2811780"/>
                    <a:pt x="6347459" y="2899410"/>
                    <a:pt x="6355079" y="3011170"/>
                  </a:cubicBezTo>
                  <a:cubicBezTo>
                    <a:pt x="6362699" y="3119120"/>
                    <a:pt x="6228079" y="3229610"/>
                    <a:pt x="6220459" y="3337560"/>
                  </a:cubicBezTo>
                  <a:cubicBezTo>
                    <a:pt x="6211569" y="3449320"/>
                    <a:pt x="6327139" y="3580130"/>
                    <a:pt x="6301739" y="3680460"/>
                  </a:cubicBezTo>
                  <a:cubicBezTo>
                    <a:pt x="6272529" y="3793490"/>
                    <a:pt x="6108699" y="3845560"/>
                    <a:pt x="6057899" y="3930650"/>
                  </a:cubicBezTo>
                  <a:cubicBezTo>
                    <a:pt x="5995669" y="4033520"/>
                    <a:pt x="5999479" y="4208780"/>
                    <a:pt x="5904229" y="4245610"/>
                  </a:cubicBezTo>
                  <a:cubicBezTo>
                    <a:pt x="5812789" y="4281170"/>
                    <a:pt x="5708649" y="4154170"/>
                    <a:pt x="5587999" y="4104640"/>
                  </a:cubicBezTo>
                  <a:cubicBezTo>
                    <a:pt x="5708649" y="4154170"/>
                    <a:pt x="5820409" y="4263390"/>
                    <a:pt x="5859779" y="4353560"/>
                  </a:cubicBezTo>
                  <a:cubicBezTo>
                    <a:pt x="5900419" y="4446270"/>
                    <a:pt x="5774689" y="4566920"/>
                    <a:pt x="5745479" y="4683760"/>
                  </a:cubicBezTo>
                  <a:cubicBezTo>
                    <a:pt x="5721349" y="4780280"/>
                    <a:pt x="5801359" y="4932680"/>
                    <a:pt x="5741669" y="5033010"/>
                  </a:cubicBezTo>
                  <a:cubicBezTo>
                    <a:pt x="5688329" y="5123180"/>
                    <a:pt x="5514339" y="5133340"/>
                    <a:pt x="5441949" y="5218430"/>
                  </a:cubicBezTo>
                  <a:cubicBezTo>
                    <a:pt x="5372099" y="5300980"/>
                    <a:pt x="5388609" y="5473700"/>
                    <a:pt x="5307329" y="5543550"/>
                  </a:cubicBezTo>
                  <a:cubicBezTo>
                    <a:pt x="5222239" y="5615940"/>
                    <a:pt x="5054599" y="5571490"/>
                    <a:pt x="4965699" y="5624830"/>
                  </a:cubicBezTo>
                  <a:cubicBezTo>
                    <a:pt x="4865369" y="5684520"/>
                    <a:pt x="4813299" y="5852160"/>
                    <a:pt x="4716779" y="5876290"/>
                  </a:cubicBezTo>
                  <a:cubicBezTo>
                    <a:pt x="4599939" y="5905500"/>
                    <a:pt x="4500879" y="5777230"/>
                    <a:pt x="4408169" y="5735320"/>
                  </a:cubicBezTo>
                  <a:cubicBezTo>
                    <a:pt x="4319269" y="5695950"/>
                    <a:pt x="4155439" y="5708650"/>
                    <a:pt x="4105909" y="5586730"/>
                  </a:cubicBezTo>
                  <a:cubicBezTo>
                    <a:pt x="4155439" y="5707380"/>
                    <a:pt x="4156709" y="5763260"/>
                    <a:pt x="4121149" y="5853430"/>
                  </a:cubicBezTo>
                  <a:cubicBezTo>
                    <a:pt x="4084320" y="5948680"/>
                    <a:pt x="4104640" y="6108700"/>
                    <a:pt x="4001770" y="6170930"/>
                  </a:cubicBezTo>
                  <a:cubicBezTo>
                    <a:pt x="3916679" y="6221730"/>
                    <a:pt x="3761740" y="6139180"/>
                    <a:pt x="3648710" y="6168390"/>
                  </a:cubicBezTo>
                  <a:cubicBezTo>
                    <a:pt x="3548380" y="6193790"/>
                    <a:pt x="3460750" y="6344920"/>
                    <a:pt x="3348990" y="6352540"/>
                  </a:cubicBezTo>
                  <a:cubicBezTo>
                    <a:pt x="3241040" y="6360160"/>
                    <a:pt x="3130550" y="6225540"/>
                    <a:pt x="3023870" y="6217920"/>
                  </a:cubicBezTo>
                  <a:cubicBezTo>
                    <a:pt x="2912109" y="6209029"/>
                    <a:pt x="2781299" y="6324600"/>
                    <a:pt x="2680970" y="6299200"/>
                  </a:cubicBezTo>
                  <a:cubicBezTo>
                    <a:pt x="2567940" y="6269990"/>
                    <a:pt x="2515870" y="6106159"/>
                    <a:pt x="2430780" y="6055359"/>
                  </a:cubicBezTo>
                  <a:cubicBezTo>
                    <a:pt x="2327909" y="5993129"/>
                    <a:pt x="2152650" y="5996939"/>
                    <a:pt x="2115820" y="5901689"/>
                  </a:cubicBezTo>
                  <a:cubicBezTo>
                    <a:pt x="2080259" y="5810249"/>
                    <a:pt x="2207259" y="5706109"/>
                    <a:pt x="2256790" y="5585459"/>
                  </a:cubicBezTo>
                  <a:cubicBezTo>
                    <a:pt x="2207260" y="5706109"/>
                    <a:pt x="2098040" y="5817869"/>
                    <a:pt x="2007870" y="5857239"/>
                  </a:cubicBezTo>
                  <a:cubicBezTo>
                    <a:pt x="1915159" y="5897879"/>
                    <a:pt x="1794509" y="5772149"/>
                    <a:pt x="1676399" y="5742939"/>
                  </a:cubicBezTo>
                  <a:cubicBezTo>
                    <a:pt x="1579879" y="5718809"/>
                    <a:pt x="1427479" y="5798819"/>
                    <a:pt x="1327149" y="5739129"/>
                  </a:cubicBezTo>
                  <a:cubicBezTo>
                    <a:pt x="1236979" y="5685789"/>
                    <a:pt x="1226819" y="5511800"/>
                    <a:pt x="1141729" y="5439409"/>
                  </a:cubicBezTo>
                  <a:cubicBezTo>
                    <a:pt x="1059179" y="5369559"/>
                    <a:pt x="886459" y="5386069"/>
                    <a:pt x="816609" y="5304789"/>
                  </a:cubicBezTo>
                  <a:cubicBezTo>
                    <a:pt x="744219" y="5219699"/>
                    <a:pt x="788669" y="5052059"/>
                    <a:pt x="735329" y="4963159"/>
                  </a:cubicBezTo>
                  <a:cubicBezTo>
                    <a:pt x="675639" y="4862829"/>
                    <a:pt x="507999" y="4810759"/>
                    <a:pt x="483869" y="4714239"/>
                  </a:cubicBezTo>
                  <a:cubicBezTo>
                    <a:pt x="454659" y="4597399"/>
                    <a:pt x="582929" y="4498339"/>
                    <a:pt x="624840" y="4405629"/>
                  </a:cubicBezTo>
                  <a:cubicBezTo>
                    <a:pt x="664209" y="4316729"/>
                    <a:pt x="652780" y="4152900"/>
                    <a:pt x="773430" y="4103370"/>
                  </a:cubicBezTo>
                  <a:cubicBezTo>
                    <a:pt x="652780" y="4152900"/>
                    <a:pt x="596900" y="4154170"/>
                    <a:pt x="506730" y="4118610"/>
                  </a:cubicBezTo>
                  <a:cubicBezTo>
                    <a:pt x="411480" y="4081780"/>
                    <a:pt x="251460" y="4102100"/>
                    <a:pt x="189230" y="3999230"/>
                  </a:cubicBezTo>
                  <a:cubicBezTo>
                    <a:pt x="137160" y="3914140"/>
                    <a:pt x="220980" y="3759200"/>
                    <a:pt x="191770" y="3646170"/>
                  </a:cubicBezTo>
                  <a:cubicBezTo>
                    <a:pt x="165100" y="3545840"/>
                    <a:pt x="15240" y="3458210"/>
                    <a:pt x="7620" y="3346450"/>
                  </a:cubicBezTo>
                  <a:cubicBezTo>
                    <a:pt x="0" y="3238500"/>
                    <a:pt x="133350" y="3128010"/>
                    <a:pt x="142240" y="3021330"/>
                  </a:cubicBezTo>
                  <a:cubicBezTo>
                    <a:pt x="151130" y="2909570"/>
                    <a:pt x="35560" y="2778760"/>
                    <a:pt x="60960" y="2678430"/>
                  </a:cubicBezTo>
                  <a:cubicBezTo>
                    <a:pt x="90170" y="2565400"/>
                    <a:pt x="254000" y="2513330"/>
                    <a:pt x="304800" y="2428240"/>
                  </a:cubicBezTo>
                  <a:cubicBezTo>
                    <a:pt x="367030" y="2325370"/>
                    <a:pt x="363220" y="2150110"/>
                    <a:pt x="458470" y="2113280"/>
                  </a:cubicBezTo>
                  <a:cubicBezTo>
                    <a:pt x="549910" y="2077720"/>
                    <a:pt x="654050" y="2204720"/>
                    <a:pt x="774700" y="2254250"/>
                  </a:cubicBezTo>
                  <a:cubicBezTo>
                    <a:pt x="654050" y="2204720"/>
                    <a:pt x="542290" y="2095500"/>
                    <a:pt x="502920" y="2005330"/>
                  </a:cubicBezTo>
                  <a:cubicBezTo>
                    <a:pt x="462280" y="1912620"/>
                    <a:pt x="588010" y="1791970"/>
                    <a:pt x="617220" y="1673860"/>
                  </a:cubicBezTo>
                  <a:cubicBezTo>
                    <a:pt x="641350" y="1577340"/>
                    <a:pt x="561340" y="1424940"/>
                    <a:pt x="621030" y="1324610"/>
                  </a:cubicBezTo>
                  <a:cubicBezTo>
                    <a:pt x="673100" y="1238250"/>
                    <a:pt x="847090" y="1226820"/>
                    <a:pt x="920750" y="1141730"/>
                  </a:cubicBezTo>
                  <a:cubicBezTo>
                    <a:pt x="990600" y="1059180"/>
                    <a:pt x="974090" y="886460"/>
                    <a:pt x="1055370" y="816610"/>
                  </a:cubicBezTo>
                  <a:cubicBezTo>
                    <a:pt x="1140460" y="744220"/>
                    <a:pt x="1308100" y="788670"/>
                    <a:pt x="1397000" y="735330"/>
                  </a:cubicBezTo>
                  <a:cubicBezTo>
                    <a:pt x="1497330" y="675640"/>
                    <a:pt x="1548130" y="508000"/>
                    <a:pt x="1645920" y="483870"/>
                  </a:cubicBezTo>
                  <a:cubicBezTo>
                    <a:pt x="1762760" y="454660"/>
                    <a:pt x="1861820" y="582930"/>
                    <a:pt x="1954530" y="624840"/>
                  </a:cubicBezTo>
                  <a:cubicBezTo>
                    <a:pt x="2043430" y="664210"/>
                    <a:pt x="2207260" y="652780"/>
                    <a:pt x="2256790" y="773430"/>
                  </a:cubicBezTo>
                  <a:cubicBezTo>
                    <a:pt x="2207260" y="652780"/>
                    <a:pt x="2205990" y="596900"/>
                    <a:pt x="2241550" y="506730"/>
                  </a:cubicBezTo>
                  <a:cubicBezTo>
                    <a:pt x="2278380" y="411480"/>
                    <a:pt x="2258060" y="251460"/>
                    <a:pt x="2360930" y="189230"/>
                  </a:cubicBezTo>
                  <a:cubicBezTo>
                    <a:pt x="2446020" y="137160"/>
                    <a:pt x="2600960" y="220980"/>
                    <a:pt x="2713990" y="191770"/>
                  </a:cubicBezTo>
                  <a:cubicBezTo>
                    <a:pt x="2814320" y="165100"/>
                    <a:pt x="2901950" y="15240"/>
                    <a:pt x="3013710" y="7620"/>
                  </a:cubicBezTo>
                  <a:cubicBezTo>
                    <a:pt x="3121660" y="0"/>
                    <a:pt x="3232150" y="133350"/>
                    <a:pt x="3340100" y="142240"/>
                  </a:cubicBezTo>
                  <a:cubicBezTo>
                    <a:pt x="3451860" y="151130"/>
                    <a:pt x="3582670" y="35560"/>
                    <a:pt x="3683000" y="60960"/>
                  </a:cubicBezTo>
                  <a:cubicBezTo>
                    <a:pt x="3796030" y="90170"/>
                    <a:pt x="3848100" y="254000"/>
                    <a:pt x="3933190" y="304800"/>
                  </a:cubicBezTo>
                  <a:cubicBezTo>
                    <a:pt x="4036060" y="367030"/>
                    <a:pt x="4211320" y="363220"/>
                    <a:pt x="4248150" y="458470"/>
                  </a:cubicBezTo>
                  <a:cubicBezTo>
                    <a:pt x="4283710" y="549910"/>
                    <a:pt x="4156710" y="654050"/>
                    <a:pt x="4107180" y="774700"/>
                  </a:cubicBezTo>
                  <a:cubicBezTo>
                    <a:pt x="4156710" y="651510"/>
                    <a:pt x="4265930" y="539750"/>
                    <a:pt x="4356100" y="500380"/>
                  </a:cubicBezTo>
                  <a:close/>
                </a:path>
              </a:pathLst>
            </a:custGeom>
            <a:blipFill>
              <a:blip r:embed="rId7"/>
              <a:stretch>
                <a:fillRect l="-25299" r="-25299"/>
              </a:stretch>
            </a:blipFill>
          </p:spPr>
        </p:sp>
      </p:grpSp>
      <p:sp>
        <p:nvSpPr>
          <p:cNvPr id="14" name="TextBox 14"/>
          <p:cNvSpPr txBox="1"/>
          <p:nvPr/>
        </p:nvSpPr>
        <p:spPr>
          <a:xfrm>
            <a:off x="8881142" y="2026461"/>
            <a:ext cx="9404238" cy="2991862"/>
          </a:xfrm>
          <a:prstGeom prst="rect">
            <a:avLst/>
          </a:prstGeom>
        </p:spPr>
        <p:txBody>
          <a:bodyPr lIns="0" tIns="0" rIns="0" bIns="0" rtlCol="0" anchor="t">
            <a:spAutoFit/>
          </a:bodyPr>
          <a:lstStyle/>
          <a:p>
            <a:pPr algn="ctr">
              <a:lnSpc>
                <a:spcPts val="7955"/>
              </a:lnSpc>
            </a:pPr>
            <a:r>
              <a:rPr lang="en-US" sz="5199" dirty="0" err="1">
                <a:solidFill>
                  <a:srgbClr val="556A82"/>
                </a:solidFill>
                <a:latin typeface="#9Slide05 Dear Saturday"/>
                <a:ea typeface="#9Slide05 Dear Saturday"/>
                <a:cs typeface="#9Slide05 Dear Saturday"/>
                <a:sym typeface="#9Slide05 Dear Saturday"/>
              </a:rPr>
              <a:t>Biến</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đổi</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khí</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hậu</a:t>
            </a:r>
            <a:r>
              <a:rPr lang="en-US" sz="5199" dirty="0">
                <a:solidFill>
                  <a:srgbClr val="556A82"/>
                </a:solidFill>
                <a:latin typeface="#9Slide05 Dear Saturday"/>
                <a:ea typeface="#9Slide05 Dear Saturday"/>
                <a:cs typeface="#9Slide05 Dear Saturday"/>
                <a:sym typeface="#9Slide05 Dear Saturday"/>
              </a:rPr>
              <a:t> - </a:t>
            </a:r>
            <a:r>
              <a:rPr lang="en-US" sz="5199" dirty="0" err="1">
                <a:solidFill>
                  <a:srgbClr val="556A82"/>
                </a:solidFill>
                <a:latin typeface="#9Slide05 Dear Saturday"/>
                <a:ea typeface="#9Slide05 Dear Saturday"/>
                <a:cs typeface="#9Slide05 Dear Saturday"/>
                <a:sym typeface="#9Slide05 Dear Saturday"/>
              </a:rPr>
              <a:t>mối</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đe</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doạ</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sự</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tồn</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vong</a:t>
            </a:r>
            <a:r>
              <a:rPr lang="en-US" sz="5199" dirty="0">
                <a:solidFill>
                  <a:srgbClr val="556A82"/>
                </a:solidFill>
                <a:latin typeface="#9Slide05 Dear Saturday"/>
                <a:ea typeface="#9Slide05 Dear Saturday"/>
                <a:cs typeface="#9Slide05 Dear Saturday"/>
                <a:sym typeface="#9Slide05 Dear Saturday"/>
              </a:rPr>
              <a:t> </a:t>
            </a:r>
          </a:p>
          <a:p>
            <a:pPr algn="ctr">
              <a:lnSpc>
                <a:spcPts val="7955"/>
              </a:lnSpc>
            </a:pPr>
            <a:r>
              <a:rPr lang="en-US" sz="5199" dirty="0" err="1">
                <a:solidFill>
                  <a:srgbClr val="556A82"/>
                </a:solidFill>
                <a:latin typeface="#9Slide05 Dear Saturday"/>
                <a:ea typeface="#9Slide05 Dear Saturday"/>
                <a:cs typeface="#9Slide05 Dear Saturday"/>
                <a:sym typeface="#9Slide05 Dear Saturday"/>
              </a:rPr>
              <a:t>của</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hành</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tinh</a:t>
            </a:r>
            <a:r>
              <a:rPr lang="en-US" sz="5199" dirty="0">
                <a:solidFill>
                  <a:srgbClr val="556A82"/>
                </a:solidFill>
                <a:latin typeface="#9Slide05 Dear Saturday"/>
                <a:ea typeface="#9Slide05 Dear Saturday"/>
                <a:cs typeface="#9Slide05 Dear Saturday"/>
                <a:sym typeface="#9Slide05 Dear Saturday"/>
              </a:rPr>
              <a:t> </a:t>
            </a:r>
            <a:r>
              <a:rPr lang="en-US" sz="5199" dirty="0" err="1">
                <a:solidFill>
                  <a:srgbClr val="556A82"/>
                </a:solidFill>
                <a:latin typeface="#9Slide05 Dear Saturday"/>
                <a:ea typeface="#9Slide05 Dear Saturday"/>
                <a:cs typeface="#9Slide05 Dear Saturday"/>
                <a:sym typeface="#9Slide05 Dear Saturday"/>
              </a:rPr>
              <a:t>chúng</a:t>
            </a:r>
            <a:r>
              <a:rPr lang="en-US" sz="5199" dirty="0">
                <a:solidFill>
                  <a:srgbClr val="556A82"/>
                </a:solidFill>
                <a:latin typeface="#9Slide05 Dear Saturday"/>
                <a:ea typeface="#9Slide05 Dear Saturday"/>
                <a:cs typeface="#9Slide05 Dear Saturday"/>
                <a:sym typeface="#9Slide05 Dear Saturday"/>
              </a:rPr>
              <a:t> ta </a:t>
            </a:r>
          </a:p>
        </p:txBody>
      </p:sp>
      <p:sp>
        <p:nvSpPr>
          <p:cNvPr id="15" name="TextBox 15"/>
          <p:cNvSpPr txBox="1"/>
          <p:nvPr/>
        </p:nvSpPr>
        <p:spPr>
          <a:xfrm>
            <a:off x="7241399" y="245003"/>
            <a:ext cx="12066470" cy="1350887"/>
          </a:xfrm>
          <a:prstGeom prst="rect">
            <a:avLst/>
          </a:prstGeom>
        </p:spPr>
        <p:txBody>
          <a:bodyPr lIns="0" tIns="0" rIns="0" bIns="0" rtlCol="0" anchor="t">
            <a:spAutoFit/>
          </a:bodyPr>
          <a:lstStyle/>
          <a:p>
            <a:pPr algn="ctr">
              <a:lnSpc>
                <a:spcPts val="5354"/>
              </a:lnSpc>
            </a:pPr>
            <a:r>
              <a:rPr lang="en-US" sz="4461" b="1" spc="223">
                <a:solidFill>
                  <a:srgbClr val="556A82"/>
                </a:solidFill>
                <a:latin typeface="Fraunces Bold"/>
                <a:ea typeface="Fraunces Bold"/>
                <a:cs typeface="Fraunces Bold"/>
                <a:sym typeface="Fraunces Bold"/>
              </a:rPr>
              <a:t>BÀI 8: </a:t>
            </a:r>
          </a:p>
          <a:p>
            <a:pPr algn="ctr">
              <a:lnSpc>
                <a:spcPts val="5354"/>
              </a:lnSpc>
            </a:pPr>
            <a:r>
              <a:rPr lang="en-US" sz="4461" b="1" spc="223">
                <a:solidFill>
                  <a:srgbClr val="556A82"/>
                </a:solidFill>
                <a:latin typeface="Fraunces Bold"/>
                <a:ea typeface="Fraunces Bold"/>
                <a:cs typeface="Fraunces Bold"/>
                <a:sym typeface="Fraunces Bold"/>
              </a:rPr>
              <a:t>TIẾNG NÓI CỦA LƯƠNG TRI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grpSp>
        <p:nvGrpSpPr>
          <p:cNvPr id="3" name="Group 3"/>
          <p:cNvGrpSpPr>
            <a:grpSpLocks noChangeAspect="1"/>
          </p:cNvGrpSpPr>
          <p:nvPr/>
        </p:nvGrpSpPr>
        <p:grpSpPr>
          <a:xfrm>
            <a:off x="7125867" y="0"/>
            <a:ext cx="14642164" cy="10891919"/>
            <a:chOff x="0" y="0"/>
            <a:chExt cx="13425703" cy="9987026"/>
          </a:xfrm>
        </p:grpSpPr>
        <p:sp>
          <p:nvSpPr>
            <p:cNvPr id="4" name="Freeform 4"/>
            <p:cNvSpPr/>
            <p:nvPr/>
          </p:nvSpPr>
          <p:spPr>
            <a:xfrm>
              <a:off x="0" y="0"/>
              <a:ext cx="13428084" cy="9987029"/>
            </a:xfrm>
            <a:custGeom>
              <a:avLst/>
              <a:gdLst/>
              <a:ahLst/>
              <a:cxnLst/>
              <a:rect l="l" t="t" r="r" b="b"/>
              <a:pathLst>
                <a:path w="13428084" h="9987029">
                  <a:moveTo>
                    <a:pt x="10530459" y="417957"/>
                  </a:moveTo>
                  <a:lnTo>
                    <a:pt x="10545699" y="430403"/>
                  </a:lnTo>
                  <a:lnTo>
                    <a:pt x="10523982" y="435737"/>
                  </a:lnTo>
                  <a:lnTo>
                    <a:pt x="10517124" y="433324"/>
                  </a:lnTo>
                  <a:cubicBezTo>
                    <a:pt x="10513695" y="432181"/>
                    <a:pt x="10510266" y="431038"/>
                    <a:pt x="10501503" y="431038"/>
                  </a:cubicBezTo>
                  <a:lnTo>
                    <a:pt x="10488676" y="435991"/>
                  </a:lnTo>
                  <a:cubicBezTo>
                    <a:pt x="10485374" y="424307"/>
                    <a:pt x="10501630" y="417957"/>
                    <a:pt x="10530459" y="417957"/>
                  </a:cubicBezTo>
                  <a:close/>
                  <a:moveTo>
                    <a:pt x="10204831" y="488823"/>
                  </a:moveTo>
                  <a:lnTo>
                    <a:pt x="10217023" y="493268"/>
                  </a:lnTo>
                  <a:lnTo>
                    <a:pt x="10221468" y="497713"/>
                  </a:lnTo>
                  <a:lnTo>
                    <a:pt x="10211053" y="500507"/>
                  </a:lnTo>
                  <a:lnTo>
                    <a:pt x="10206355" y="502285"/>
                  </a:lnTo>
                  <a:lnTo>
                    <a:pt x="10207498" y="493776"/>
                  </a:lnTo>
                  <a:lnTo>
                    <a:pt x="10204831" y="488823"/>
                  </a:lnTo>
                  <a:close/>
                  <a:moveTo>
                    <a:pt x="9043670" y="559689"/>
                  </a:moveTo>
                  <a:lnTo>
                    <a:pt x="9038971" y="570103"/>
                  </a:lnTo>
                  <a:lnTo>
                    <a:pt x="9034399" y="575691"/>
                  </a:lnTo>
                  <a:lnTo>
                    <a:pt x="9028811" y="588264"/>
                  </a:lnTo>
                  <a:lnTo>
                    <a:pt x="9035288" y="600583"/>
                  </a:lnTo>
                  <a:lnTo>
                    <a:pt x="9030716" y="601980"/>
                  </a:lnTo>
                  <a:lnTo>
                    <a:pt x="9028811" y="601980"/>
                  </a:lnTo>
                  <a:cubicBezTo>
                    <a:pt x="9012682" y="601980"/>
                    <a:pt x="9021064" y="571119"/>
                    <a:pt x="9043670" y="559689"/>
                  </a:cubicBezTo>
                  <a:close/>
                  <a:moveTo>
                    <a:pt x="9773920" y="604393"/>
                  </a:moveTo>
                  <a:cubicBezTo>
                    <a:pt x="9780397" y="623697"/>
                    <a:pt x="9769601" y="626237"/>
                    <a:pt x="9751568" y="626237"/>
                  </a:cubicBezTo>
                  <a:lnTo>
                    <a:pt x="9745980" y="625983"/>
                  </a:lnTo>
                  <a:lnTo>
                    <a:pt x="9731756" y="625729"/>
                  </a:lnTo>
                  <a:lnTo>
                    <a:pt x="9725151" y="626491"/>
                  </a:lnTo>
                  <a:cubicBezTo>
                    <a:pt x="9717277" y="614172"/>
                    <a:pt x="9760458" y="612267"/>
                    <a:pt x="9773920" y="604393"/>
                  </a:cubicBezTo>
                  <a:close/>
                  <a:moveTo>
                    <a:pt x="9743567" y="640969"/>
                  </a:moveTo>
                  <a:cubicBezTo>
                    <a:pt x="9734803" y="657479"/>
                    <a:pt x="9705467" y="646303"/>
                    <a:pt x="9684638" y="666369"/>
                  </a:cubicBezTo>
                  <a:lnTo>
                    <a:pt x="9683749" y="647065"/>
                  </a:lnTo>
                  <a:lnTo>
                    <a:pt x="9664318" y="648589"/>
                  </a:lnTo>
                  <a:lnTo>
                    <a:pt x="9661143" y="644271"/>
                  </a:lnTo>
                  <a:lnTo>
                    <a:pt x="9659746" y="642112"/>
                  </a:lnTo>
                  <a:lnTo>
                    <a:pt x="9698735" y="641477"/>
                  </a:lnTo>
                  <a:cubicBezTo>
                    <a:pt x="9706990" y="642493"/>
                    <a:pt x="9715245" y="643382"/>
                    <a:pt x="9730358" y="643382"/>
                  </a:cubicBezTo>
                  <a:lnTo>
                    <a:pt x="9743566" y="640969"/>
                  </a:lnTo>
                  <a:close/>
                  <a:moveTo>
                    <a:pt x="10941684" y="707263"/>
                  </a:moveTo>
                  <a:lnTo>
                    <a:pt x="10950447" y="712851"/>
                  </a:lnTo>
                  <a:cubicBezTo>
                    <a:pt x="10934191" y="714629"/>
                    <a:pt x="10913490" y="739140"/>
                    <a:pt x="10896853" y="741045"/>
                  </a:cubicBezTo>
                  <a:cubicBezTo>
                    <a:pt x="10885932" y="725932"/>
                    <a:pt x="10915014" y="707263"/>
                    <a:pt x="10941685" y="707263"/>
                  </a:cubicBezTo>
                  <a:close/>
                  <a:moveTo>
                    <a:pt x="11287251" y="690880"/>
                  </a:moveTo>
                  <a:cubicBezTo>
                    <a:pt x="11301221" y="710565"/>
                    <a:pt x="11244325" y="727583"/>
                    <a:pt x="11222355" y="746252"/>
                  </a:cubicBezTo>
                  <a:cubicBezTo>
                    <a:pt x="11221720" y="721487"/>
                    <a:pt x="11269218" y="709549"/>
                    <a:pt x="11287251" y="690880"/>
                  </a:cubicBezTo>
                  <a:close/>
                  <a:moveTo>
                    <a:pt x="9397492" y="776605"/>
                  </a:moveTo>
                  <a:lnTo>
                    <a:pt x="9412732" y="784225"/>
                  </a:lnTo>
                  <a:lnTo>
                    <a:pt x="9419971" y="788416"/>
                  </a:lnTo>
                  <a:lnTo>
                    <a:pt x="9404350" y="781431"/>
                  </a:lnTo>
                  <a:lnTo>
                    <a:pt x="9397492" y="776605"/>
                  </a:lnTo>
                  <a:close/>
                  <a:moveTo>
                    <a:pt x="10157206" y="783336"/>
                  </a:moveTo>
                  <a:lnTo>
                    <a:pt x="10167620" y="784987"/>
                  </a:lnTo>
                  <a:lnTo>
                    <a:pt x="10174351" y="786257"/>
                  </a:lnTo>
                  <a:lnTo>
                    <a:pt x="10177907" y="786257"/>
                  </a:lnTo>
                  <a:lnTo>
                    <a:pt x="10188067" y="784606"/>
                  </a:lnTo>
                  <a:lnTo>
                    <a:pt x="10177526" y="795020"/>
                  </a:lnTo>
                  <a:lnTo>
                    <a:pt x="10186035" y="802259"/>
                  </a:lnTo>
                  <a:lnTo>
                    <a:pt x="10173208" y="805688"/>
                  </a:lnTo>
                  <a:lnTo>
                    <a:pt x="10168382" y="799465"/>
                  </a:lnTo>
                  <a:lnTo>
                    <a:pt x="10158984" y="786765"/>
                  </a:lnTo>
                  <a:lnTo>
                    <a:pt x="10150983" y="796417"/>
                  </a:lnTo>
                  <a:lnTo>
                    <a:pt x="10157206" y="783336"/>
                  </a:lnTo>
                  <a:close/>
                  <a:moveTo>
                    <a:pt x="10282047" y="775716"/>
                  </a:moveTo>
                  <a:cubicBezTo>
                    <a:pt x="10288651" y="796544"/>
                    <a:pt x="10251440" y="791337"/>
                    <a:pt x="10238486" y="811276"/>
                  </a:cubicBezTo>
                  <a:lnTo>
                    <a:pt x="10237724" y="798068"/>
                  </a:lnTo>
                  <a:lnTo>
                    <a:pt x="10230231" y="792099"/>
                  </a:lnTo>
                  <a:lnTo>
                    <a:pt x="10245471" y="786765"/>
                  </a:lnTo>
                  <a:lnTo>
                    <a:pt x="10252583" y="786892"/>
                  </a:lnTo>
                  <a:lnTo>
                    <a:pt x="10256265" y="786892"/>
                  </a:lnTo>
                  <a:lnTo>
                    <a:pt x="10272268" y="785749"/>
                  </a:lnTo>
                  <a:lnTo>
                    <a:pt x="10282047" y="775716"/>
                  </a:lnTo>
                  <a:close/>
                  <a:moveTo>
                    <a:pt x="9126728" y="798068"/>
                  </a:moveTo>
                  <a:lnTo>
                    <a:pt x="9121267" y="806069"/>
                  </a:lnTo>
                  <a:lnTo>
                    <a:pt x="9118092" y="809879"/>
                  </a:lnTo>
                  <a:lnTo>
                    <a:pt x="9101074" y="813435"/>
                  </a:lnTo>
                  <a:lnTo>
                    <a:pt x="9093327" y="816864"/>
                  </a:lnTo>
                  <a:lnTo>
                    <a:pt x="9111234" y="802132"/>
                  </a:lnTo>
                  <a:lnTo>
                    <a:pt x="9126727" y="798068"/>
                  </a:lnTo>
                  <a:close/>
                  <a:moveTo>
                    <a:pt x="9506331" y="832739"/>
                  </a:moveTo>
                  <a:lnTo>
                    <a:pt x="9504173" y="835787"/>
                  </a:lnTo>
                  <a:lnTo>
                    <a:pt x="9501887" y="836676"/>
                  </a:lnTo>
                  <a:lnTo>
                    <a:pt x="9499347" y="835279"/>
                  </a:lnTo>
                  <a:lnTo>
                    <a:pt x="9498077" y="834644"/>
                  </a:lnTo>
                  <a:lnTo>
                    <a:pt x="9503665" y="833501"/>
                  </a:lnTo>
                  <a:lnTo>
                    <a:pt x="9506332" y="832739"/>
                  </a:lnTo>
                  <a:close/>
                  <a:moveTo>
                    <a:pt x="9139555" y="832485"/>
                  </a:moveTo>
                  <a:lnTo>
                    <a:pt x="9182736" y="839216"/>
                  </a:lnTo>
                  <a:cubicBezTo>
                    <a:pt x="9149080" y="842645"/>
                    <a:pt x="9123935" y="862965"/>
                    <a:pt x="9097392" y="877697"/>
                  </a:cubicBezTo>
                  <a:lnTo>
                    <a:pt x="9109203" y="858901"/>
                  </a:lnTo>
                  <a:lnTo>
                    <a:pt x="9112251" y="854329"/>
                  </a:lnTo>
                  <a:lnTo>
                    <a:pt x="9129777" y="843280"/>
                  </a:lnTo>
                  <a:lnTo>
                    <a:pt x="9132570" y="834644"/>
                  </a:lnTo>
                  <a:lnTo>
                    <a:pt x="9137142" y="833247"/>
                  </a:lnTo>
                  <a:lnTo>
                    <a:pt x="9139555" y="832485"/>
                  </a:lnTo>
                  <a:close/>
                  <a:moveTo>
                    <a:pt x="10137267" y="537845"/>
                  </a:moveTo>
                  <a:lnTo>
                    <a:pt x="10112502" y="586232"/>
                  </a:lnTo>
                  <a:cubicBezTo>
                    <a:pt x="10090150" y="587629"/>
                    <a:pt x="10058400" y="599948"/>
                    <a:pt x="10034016" y="603504"/>
                  </a:cubicBezTo>
                  <a:cubicBezTo>
                    <a:pt x="10051923" y="621284"/>
                    <a:pt x="10029444" y="631063"/>
                    <a:pt x="10043160" y="648208"/>
                  </a:cubicBezTo>
                  <a:cubicBezTo>
                    <a:pt x="10076688" y="631063"/>
                    <a:pt x="10053574" y="614553"/>
                    <a:pt x="10105898" y="599059"/>
                  </a:cubicBezTo>
                  <a:lnTo>
                    <a:pt x="10105898" y="599059"/>
                  </a:lnTo>
                  <a:lnTo>
                    <a:pt x="10038207" y="687197"/>
                  </a:lnTo>
                  <a:cubicBezTo>
                    <a:pt x="10035286" y="690372"/>
                    <a:pt x="10039096" y="699135"/>
                    <a:pt x="10039731" y="705485"/>
                  </a:cubicBezTo>
                  <a:lnTo>
                    <a:pt x="10058019" y="710565"/>
                  </a:lnTo>
                  <a:lnTo>
                    <a:pt x="10170033" y="651637"/>
                  </a:lnTo>
                  <a:lnTo>
                    <a:pt x="10172319" y="651510"/>
                  </a:lnTo>
                  <a:cubicBezTo>
                    <a:pt x="10177272" y="651510"/>
                    <a:pt x="10184511" y="654558"/>
                    <a:pt x="10190225" y="655828"/>
                  </a:cubicBezTo>
                  <a:lnTo>
                    <a:pt x="10192511" y="672719"/>
                  </a:lnTo>
                  <a:lnTo>
                    <a:pt x="10188574" y="676529"/>
                  </a:lnTo>
                  <a:lnTo>
                    <a:pt x="10184002" y="680720"/>
                  </a:lnTo>
                  <a:lnTo>
                    <a:pt x="10181335" y="683133"/>
                  </a:lnTo>
                  <a:lnTo>
                    <a:pt x="10207370" y="667639"/>
                  </a:lnTo>
                  <a:lnTo>
                    <a:pt x="10212831" y="667385"/>
                  </a:lnTo>
                  <a:lnTo>
                    <a:pt x="10201655" y="685419"/>
                  </a:lnTo>
                  <a:lnTo>
                    <a:pt x="10213847" y="692531"/>
                  </a:lnTo>
                  <a:lnTo>
                    <a:pt x="10202163" y="694309"/>
                  </a:lnTo>
                  <a:lnTo>
                    <a:pt x="10194035" y="693293"/>
                  </a:lnTo>
                  <a:lnTo>
                    <a:pt x="10188828" y="693039"/>
                  </a:lnTo>
                  <a:cubicBezTo>
                    <a:pt x="10180955" y="693039"/>
                    <a:pt x="10172699" y="695579"/>
                    <a:pt x="10162285" y="708533"/>
                  </a:cubicBezTo>
                  <a:lnTo>
                    <a:pt x="10162667" y="701929"/>
                  </a:lnTo>
                  <a:lnTo>
                    <a:pt x="10165587" y="697992"/>
                  </a:lnTo>
                  <a:lnTo>
                    <a:pt x="10165587" y="697992"/>
                  </a:lnTo>
                  <a:cubicBezTo>
                    <a:pt x="10113518" y="747649"/>
                    <a:pt x="10091673" y="772160"/>
                    <a:pt x="10049509" y="772160"/>
                  </a:cubicBezTo>
                  <a:cubicBezTo>
                    <a:pt x="10014838" y="772160"/>
                    <a:pt x="9966578" y="755650"/>
                    <a:pt x="9876789" y="722757"/>
                  </a:cubicBezTo>
                  <a:lnTo>
                    <a:pt x="9862565" y="711835"/>
                  </a:lnTo>
                  <a:lnTo>
                    <a:pt x="9847580" y="706501"/>
                  </a:lnTo>
                  <a:lnTo>
                    <a:pt x="9835134" y="705358"/>
                  </a:lnTo>
                  <a:cubicBezTo>
                    <a:pt x="9813163" y="705358"/>
                    <a:pt x="9801860" y="722122"/>
                    <a:pt x="9786874" y="732917"/>
                  </a:cubicBezTo>
                  <a:lnTo>
                    <a:pt x="9781159" y="730504"/>
                  </a:lnTo>
                  <a:lnTo>
                    <a:pt x="9776968" y="732536"/>
                  </a:lnTo>
                  <a:cubicBezTo>
                    <a:pt x="9764649" y="720725"/>
                    <a:pt x="9752964" y="715772"/>
                    <a:pt x="9736962" y="715772"/>
                  </a:cubicBezTo>
                  <a:lnTo>
                    <a:pt x="9728199" y="717804"/>
                  </a:lnTo>
                  <a:lnTo>
                    <a:pt x="9731374" y="720979"/>
                  </a:lnTo>
                  <a:lnTo>
                    <a:pt x="9732898" y="723519"/>
                  </a:lnTo>
                  <a:cubicBezTo>
                    <a:pt x="9720580" y="737997"/>
                    <a:pt x="9710546" y="736473"/>
                    <a:pt x="9702672" y="750443"/>
                  </a:cubicBezTo>
                  <a:lnTo>
                    <a:pt x="9711435" y="753364"/>
                  </a:lnTo>
                  <a:cubicBezTo>
                    <a:pt x="9718801" y="753364"/>
                    <a:pt x="9727437" y="746252"/>
                    <a:pt x="9736073" y="739140"/>
                  </a:cubicBezTo>
                  <a:lnTo>
                    <a:pt x="9754870" y="723900"/>
                  </a:lnTo>
                  <a:lnTo>
                    <a:pt x="9762744" y="725297"/>
                  </a:lnTo>
                  <a:lnTo>
                    <a:pt x="9727437" y="749935"/>
                  </a:lnTo>
                  <a:lnTo>
                    <a:pt x="9756647" y="756539"/>
                  </a:lnTo>
                  <a:lnTo>
                    <a:pt x="9753726" y="756031"/>
                  </a:lnTo>
                  <a:lnTo>
                    <a:pt x="9747631" y="755777"/>
                  </a:lnTo>
                  <a:cubicBezTo>
                    <a:pt x="9733025" y="755777"/>
                    <a:pt x="9717024" y="762254"/>
                    <a:pt x="9699498" y="776605"/>
                  </a:cubicBezTo>
                  <a:lnTo>
                    <a:pt x="9696958" y="771017"/>
                  </a:lnTo>
                  <a:lnTo>
                    <a:pt x="9691243" y="772541"/>
                  </a:lnTo>
                  <a:lnTo>
                    <a:pt x="9688068" y="773176"/>
                  </a:lnTo>
                  <a:lnTo>
                    <a:pt x="9691370" y="767207"/>
                  </a:lnTo>
                  <a:lnTo>
                    <a:pt x="9695434" y="763905"/>
                  </a:lnTo>
                  <a:lnTo>
                    <a:pt x="9690353" y="762889"/>
                  </a:lnTo>
                  <a:lnTo>
                    <a:pt x="9687813" y="763016"/>
                  </a:lnTo>
                  <a:lnTo>
                    <a:pt x="9681082" y="763524"/>
                  </a:lnTo>
                  <a:lnTo>
                    <a:pt x="9678415" y="760857"/>
                  </a:lnTo>
                  <a:lnTo>
                    <a:pt x="9673843" y="766191"/>
                  </a:lnTo>
                  <a:lnTo>
                    <a:pt x="9671557" y="768985"/>
                  </a:lnTo>
                  <a:lnTo>
                    <a:pt x="9672446" y="776224"/>
                  </a:lnTo>
                  <a:lnTo>
                    <a:pt x="9673589" y="779780"/>
                  </a:lnTo>
                  <a:lnTo>
                    <a:pt x="9676002" y="796163"/>
                  </a:lnTo>
                  <a:lnTo>
                    <a:pt x="9663810" y="802005"/>
                  </a:lnTo>
                  <a:cubicBezTo>
                    <a:pt x="9652126" y="806704"/>
                    <a:pt x="9634219" y="810133"/>
                    <a:pt x="9635362" y="817753"/>
                  </a:cubicBezTo>
                  <a:cubicBezTo>
                    <a:pt x="9650221" y="814959"/>
                    <a:pt x="9659111" y="819912"/>
                    <a:pt x="9679685" y="810387"/>
                  </a:cubicBezTo>
                  <a:lnTo>
                    <a:pt x="9677907" y="800989"/>
                  </a:lnTo>
                  <a:lnTo>
                    <a:pt x="9682606" y="797179"/>
                  </a:lnTo>
                  <a:lnTo>
                    <a:pt x="9684130" y="800227"/>
                  </a:lnTo>
                  <a:lnTo>
                    <a:pt x="9685781" y="802005"/>
                  </a:lnTo>
                  <a:lnTo>
                    <a:pt x="9682733" y="805053"/>
                  </a:lnTo>
                  <a:lnTo>
                    <a:pt x="9685146" y="809244"/>
                  </a:lnTo>
                  <a:cubicBezTo>
                    <a:pt x="9665842" y="819912"/>
                    <a:pt x="9652253" y="834136"/>
                    <a:pt x="9646030" y="853440"/>
                  </a:cubicBezTo>
                  <a:cubicBezTo>
                    <a:pt x="9599675" y="855091"/>
                    <a:pt x="9548113" y="850392"/>
                    <a:pt x="9545319" y="879348"/>
                  </a:cubicBezTo>
                  <a:lnTo>
                    <a:pt x="9544049" y="877951"/>
                  </a:lnTo>
                  <a:lnTo>
                    <a:pt x="9542906" y="877316"/>
                  </a:lnTo>
                  <a:lnTo>
                    <a:pt x="9544811" y="874903"/>
                  </a:lnTo>
                  <a:lnTo>
                    <a:pt x="9544938" y="873633"/>
                  </a:lnTo>
                  <a:lnTo>
                    <a:pt x="9542018" y="862584"/>
                  </a:lnTo>
                  <a:lnTo>
                    <a:pt x="9540748" y="856996"/>
                  </a:lnTo>
                  <a:lnTo>
                    <a:pt x="9543923" y="845312"/>
                  </a:lnTo>
                  <a:lnTo>
                    <a:pt x="9539351" y="840613"/>
                  </a:lnTo>
                  <a:cubicBezTo>
                    <a:pt x="9523095" y="846328"/>
                    <a:pt x="9509760" y="851281"/>
                    <a:pt x="9497822" y="855472"/>
                  </a:cubicBezTo>
                  <a:lnTo>
                    <a:pt x="9509506" y="842772"/>
                  </a:lnTo>
                  <a:lnTo>
                    <a:pt x="9514839" y="835787"/>
                  </a:lnTo>
                  <a:lnTo>
                    <a:pt x="9516871" y="837692"/>
                  </a:lnTo>
                  <a:lnTo>
                    <a:pt x="9515855" y="840740"/>
                  </a:lnTo>
                  <a:cubicBezTo>
                    <a:pt x="9531348" y="831469"/>
                    <a:pt x="9545700" y="829564"/>
                    <a:pt x="9563480" y="829564"/>
                  </a:cubicBezTo>
                  <a:lnTo>
                    <a:pt x="9572497" y="830072"/>
                  </a:lnTo>
                  <a:cubicBezTo>
                    <a:pt x="9576815" y="830326"/>
                    <a:pt x="9581006" y="830580"/>
                    <a:pt x="9595865" y="830580"/>
                  </a:cubicBezTo>
                  <a:lnTo>
                    <a:pt x="9611995" y="818007"/>
                  </a:lnTo>
                  <a:lnTo>
                    <a:pt x="9575546" y="815975"/>
                  </a:lnTo>
                  <a:cubicBezTo>
                    <a:pt x="9602977" y="807339"/>
                    <a:pt x="9637902" y="800100"/>
                    <a:pt x="9632314" y="784479"/>
                  </a:cubicBezTo>
                  <a:lnTo>
                    <a:pt x="9632314" y="784479"/>
                  </a:lnTo>
                  <a:cubicBezTo>
                    <a:pt x="9568687" y="786511"/>
                    <a:pt x="9598278" y="787400"/>
                    <a:pt x="9562337" y="813435"/>
                  </a:cubicBezTo>
                  <a:lnTo>
                    <a:pt x="9556242" y="794004"/>
                  </a:lnTo>
                  <a:lnTo>
                    <a:pt x="9561830" y="786384"/>
                  </a:lnTo>
                  <a:lnTo>
                    <a:pt x="9537826" y="790321"/>
                  </a:lnTo>
                  <a:lnTo>
                    <a:pt x="9528047" y="789813"/>
                  </a:lnTo>
                  <a:lnTo>
                    <a:pt x="9547605" y="800481"/>
                  </a:lnTo>
                  <a:lnTo>
                    <a:pt x="9522332" y="811657"/>
                  </a:lnTo>
                  <a:lnTo>
                    <a:pt x="9512807" y="812038"/>
                  </a:lnTo>
                  <a:lnTo>
                    <a:pt x="9505949" y="809625"/>
                  </a:lnTo>
                  <a:lnTo>
                    <a:pt x="9497694" y="806577"/>
                  </a:lnTo>
                  <a:lnTo>
                    <a:pt x="9491471" y="807339"/>
                  </a:lnTo>
                  <a:cubicBezTo>
                    <a:pt x="9468230" y="802513"/>
                    <a:pt x="9444354" y="798068"/>
                    <a:pt x="9422891" y="789940"/>
                  </a:cubicBezTo>
                  <a:lnTo>
                    <a:pt x="9422891" y="789940"/>
                  </a:lnTo>
                  <a:lnTo>
                    <a:pt x="9429241" y="791845"/>
                  </a:lnTo>
                  <a:lnTo>
                    <a:pt x="9434067" y="790829"/>
                  </a:lnTo>
                  <a:lnTo>
                    <a:pt x="9442195" y="778383"/>
                  </a:lnTo>
                  <a:lnTo>
                    <a:pt x="9434067" y="763905"/>
                  </a:lnTo>
                  <a:lnTo>
                    <a:pt x="9496805" y="763651"/>
                  </a:lnTo>
                  <a:lnTo>
                    <a:pt x="9525888" y="756920"/>
                  </a:lnTo>
                  <a:cubicBezTo>
                    <a:pt x="9534905" y="756920"/>
                    <a:pt x="9544048" y="759968"/>
                    <a:pt x="9553955" y="768731"/>
                  </a:cubicBezTo>
                  <a:cubicBezTo>
                    <a:pt x="9607041" y="756412"/>
                    <a:pt x="9614026" y="734187"/>
                    <a:pt x="9649205" y="718312"/>
                  </a:cubicBezTo>
                  <a:cubicBezTo>
                    <a:pt x="9661016" y="722249"/>
                    <a:pt x="9667239" y="733171"/>
                    <a:pt x="9685019" y="733171"/>
                  </a:cubicBezTo>
                  <a:lnTo>
                    <a:pt x="9691242" y="732028"/>
                  </a:lnTo>
                  <a:lnTo>
                    <a:pt x="9690226" y="719963"/>
                  </a:lnTo>
                  <a:lnTo>
                    <a:pt x="9684638" y="715264"/>
                  </a:lnTo>
                  <a:lnTo>
                    <a:pt x="9685527" y="698373"/>
                  </a:lnTo>
                  <a:lnTo>
                    <a:pt x="9691622" y="689229"/>
                  </a:lnTo>
                  <a:lnTo>
                    <a:pt x="9690606" y="687324"/>
                  </a:lnTo>
                  <a:lnTo>
                    <a:pt x="9689844" y="686689"/>
                  </a:lnTo>
                  <a:lnTo>
                    <a:pt x="9702417" y="690372"/>
                  </a:lnTo>
                  <a:lnTo>
                    <a:pt x="9716006" y="683641"/>
                  </a:lnTo>
                  <a:lnTo>
                    <a:pt x="9716006" y="683641"/>
                  </a:lnTo>
                  <a:cubicBezTo>
                    <a:pt x="9703433" y="695960"/>
                    <a:pt x="9702417" y="712851"/>
                    <a:pt x="9722991" y="712851"/>
                  </a:cubicBezTo>
                  <a:cubicBezTo>
                    <a:pt x="9729722" y="712851"/>
                    <a:pt x="9738739" y="711073"/>
                    <a:pt x="9750296" y="706755"/>
                  </a:cubicBezTo>
                  <a:cubicBezTo>
                    <a:pt x="9723118" y="693293"/>
                    <a:pt x="9711561" y="681101"/>
                    <a:pt x="9751693" y="658876"/>
                  </a:cubicBezTo>
                  <a:lnTo>
                    <a:pt x="9751693" y="658876"/>
                  </a:lnTo>
                  <a:cubicBezTo>
                    <a:pt x="9749280" y="674497"/>
                    <a:pt x="9756646" y="680085"/>
                    <a:pt x="9768076" y="680085"/>
                  </a:cubicBezTo>
                  <a:cubicBezTo>
                    <a:pt x="9788269" y="680085"/>
                    <a:pt x="9821035" y="662432"/>
                    <a:pt x="9832084" y="653669"/>
                  </a:cubicBezTo>
                  <a:lnTo>
                    <a:pt x="9840974" y="656971"/>
                  </a:lnTo>
                  <a:lnTo>
                    <a:pt x="9843133" y="662432"/>
                  </a:lnTo>
                  <a:cubicBezTo>
                    <a:pt x="9845038" y="667004"/>
                    <a:pt x="9847959" y="671576"/>
                    <a:pt x="9860913" y="671576"/>
                  </a:cubicBezTo>
                  <a:lnTo>
                    <a:pt x="9874502" y="667639"/>
                  </a:lnTo>
                  <a:cubicBezTo>
                    <a:pt x="9883138" y="648716"/>
                    <a:pt x="9863961" y="639318"/>
                    <a:pt x="9837545" y="639318"/>
                  </a:cubicBezTo>
                  <a:cubicBezTo>
                    <a:pt x="9814051" y="639318"/>
                    <a:pt x="9784967" y="646684"/>
                    <a:pt x="9764775" y="661543"/>
                  </a:cubicBezTo>
                  <a:cubicBezTo>
                    <a:pt x="9784841" y="625221"/>
                    <a:pt x="9841229" y="633984"/>
                    <a:pt x="9862438" y="617093"/>
                  </a:cubicBezTo>
                  <a:cubicBezTo>
                    <a:pt x="9871581" y="622681"/>
                    <a:pt x="9887330" y="657606"/>
                    <a:pt x="9924921" y="657606"/>
                  </a:cubicBezTo>
                  <a:lnTo>
                    <a:pt x="9928858" y="657352"/>
                  </a:lnTo>
                  <a:cubicBezTo>
                    <a:pt x="9954004" y="644652"/>
                    <a:pt x="9969117" y="629920"/>
                    <a:pt x="9953242" y="608711"/>
                  </a:cubicBezTo>
                  <a:lnTo>
                    <a:pt x="9953242" y="608711"/>
                  </a:lnTo>
                  <a:cubicBezTo>
                    <a:pt x="9922889" y="623316"/>
                    <a:pt x="9942320" y="634492"/>
                    <a:pt x="9920349" y="639572"/>
                  </a:cubicBezTo>
                  <a:cubicBezTo>
                    <a:pt x="9865739" y="630682"/>
                    <a:pt x="9941685" y="601853"/>
                    <a:pt x="9918317" y="601853"/>
                  </a:cubicBezTo>
                  <a:lnTo>
                    <a:pt x="9903712" y="604139"/>
                  </a:lnTo>
                  <a:cubicBezTo>
                    <a:pt x="9908284" y="587121"/>
                    <a:pt x="9967466" y="581279"/>
                    <a:pt x="9993881" y="568833"/>
                  </a:cubicBezTo>
                  <a:lnTo>
                    <a:pt x="9993881" y="568833"/>
                  </a:lnTo>
                  <a:cubicBezTo>
                    <a:pt x="9995913" y="580644"/>
                    <a:pt x="9928096" y="601599"/>
                    <a:pt x="9982451" y="619887"/>
                  </a:cubicBezTo>
                  <a:cubicBezTo>
                    <a:pt x="10020424" y="611632"/>
                    <a:pt x="10033251" y="598043"/>
                    <a:pt x="10036045" y="582676"/>
                  </a:cubicBezTo>
                  <a:lnTo>
                    <a:pt x="10043411" y="586740"/>
                  </a:lnTo>
                  <a:lnTo>
                    <a:pt x="10049507" y="586740"/>
                  </a:lnTo>
                  <a:cubicBezTo>
                    <a:pt x="10074272" y="586740"/>
                    <a:pt x="10118849" y="566928"/>
                    <a:pt x="10102593" y="548132"/>
                  </a:cubicBezTo>
                  <a:lnTo>
                    <a:pt x="10137263" y="537845"/>
                  </a:lnTo>
                  <a:close/>
                  <a:moveTo>
                    <a:pt x="9146032" y="878713"/>
                  </a:moveTo>
                  <a:lnTo>
                    <a:pt x="9136125" y="891032"/>
                  </a:lnTo>
                  <a:lnTo>
                    <a:pt x="9126219" y="897509"/>
                  </a:lnTo>
                  <a:lnTo>
                    <a:pt x="9127997" y="895731"/>
                  </a:lnTo>
                  <a:lnTo>
                    <a:pt x="9127489" y="894588"/>
                  </a:lnTo>
                  <a:lnTo>
                    <a:pt x="9131426" y="887603"/>
                  </a:lnTo>
                  <a:lnTo>
                    <a:pt x="9146032" y="878713"/>
                  </a:lnTo>
                  <a:close/>
                  <a:moveTo>
                    <a:pt x="9075420" y="864743"/>
                  </a:moveTo>
                  <a:lnTo>
                    <a:pt x="9083294" y="880872"/>
                  </a:lnTo>
                  <a:lnTo>
                    <a:pt x="9082786" y="889127"/>
                  </a:lnTo>
                  <a:lnTo>
                    <a:pt x="9066530" y="895477"/>
                  </a:lnTo>
                  <a:lnTo>
                    <a:pt x="9057639" y="901192"/>
                  </a:lnTo>
                  <a:lnTo>
                    <a:pt x="9050655" y="897636"/>
                  </a:lnTo>
                  <a:lnTo>
                    <a:pt x="9043161" y="898779"/>
                  </a:lnTo>
                  <a:lnTo>
                    <a:pt x="9040494" y="888365"/>
                  </a:lnTo>
                  <a:lnTo>
                    <a:pt x="9036303" y="886333"/>
                  </a:lnTo>
                  <a:lnTo>
                    <a:pt x="9040621" y="876173"/>
                  </a:lnTo>
                  <a:lnTo>
                    <a:pt x="9034271" y="869188"/>
                  </a:lnTo>
                  <a:lnTo>
                    <a:pt x="9040494" y="870331"/>
                  </a:lnTo>
                  <a:lnTo>
                    <a:pt x="9043669" y="870331"/>
                  </a:lnTo>
                  <a:lnTo>
                    <a:pt x="9052051" y="869569"/>
                  </a:lnTo>
                  <a:lnTo>
                    <a:pt x="9056750" y="867283"/>
                  </a:lnTo>
                  <a:lnTo>
                    <a:pt x="9068942" y="865759"/>
                  </a:lnTo>
                  <a:lnTo>
                    <a:pt x="9075419" y="864743"/>
                  </a:lnTo>
                  <a:close/>
                  <a:moveTo>
                    <a:pt x="9630918" y="882015"/>
                  </a:moveTo>
                  <a:lnTo>
                    <a:pt x="9641967" y="886079"/>
                  </a:lnTo>
                  <a:lnTo>
                    <a:pt x="9641967" y="886841"/>
                  </a:lnTo>
                  <a:lnTo>
                    <a:pt x="9641077" y="899160"/>
                  </a:lnTo>
                  <a:lnTo>
                    <a:pt x="9638792" y="903605"/>
                  </a:lnTo>
                  <a:lnTo>
                    <a:pt x="9638792" y="889508"/>
                  </a:lnTo>
                  <a:lnTo>
                    <a:pt x="9618980" y="884047"/>
                  </a:lnTo>
                  <a:lnTo>
                    <a:pt x="9630918" y="882015"/>
                  </a:lnTo>
                  <a:close/>
                  <a:moveTo>
                    <a:pt x="8871965" y="889889"/>
                  </a:moveTo>
                  <a:lnTo>
                    <a:pt x="8867647" y="900049"/>
                  </a:lnTo>
                  <a:lnTo>
                    <a:pt x="8866123" y="905256"/>
                  </a:lnTo>
                  <a:lnTo>
                    <a:pt x="8862821" y="907161"/>
                  </a:lnTo>
                  <a:lnTo>
                    <a:pt x="8861297" y="908177"/>
                  </a:lnTo>
                  <a:lnTo>
                    <a:pt x="8862059" y="901065"/>
                  </a:lnTo>
                  <a:lnTo>
                    <a:pt x="8861297" y="897636"/>
                  </a:lnTo>
                  <a:lnTo>
                    <a:pt x="8867647" y="892048"/>
                  </a:lnTo>
                  <a:lnTo>
                    <a:pt x="8871965" y="889889"/>
                  </a:lnTo>
                  <a:close/>
                  <a:moveTo>
                    <a:pt x="9116186" y="904748"/>
                  </a:moveTo>
                  <a:lnTo>
                    <a:pt x="9109709" y="909828"/>
                  </a:lnTo>
                  <a:lnTo>
                    <a:pt x="9107931" y="911987"/>
                  </a:lnTo>
                  <a:lnTo>
                    <a:pt x="9107042" y="908304"/>
                  </a:lnTo>
                  <a:lnTo>
                    <a:pt x="9106153" y="906272"/>
                  </a:lnTo>
                  <a:lnTo>
                    <a:pt x="9112757" y="905637"/>
                  </a:lnTo>
                  <a:lnTo>
                    <a:pt x="9116186" y="904748"/>
                  </a:lnTo>
                  <a:close/>
                  <a:moveTo>
                    <a:pt x="10249407" y="906653"/>
                  </a:moveTo>
                  <a:cubicBezTo>
                    <a:pt x="10261218" y="921639"/>
                    <a:pt x="10226801" y="934847"/>
                    <a:pt x="10205719" y="934847"/>
                  </a:cubicBezTo>
                  <a:lnTo>
                    <a:pt x="10198099" y="934339"/>
                  </a:lnTo>
                  <a:lnTo>
                    <a:pt x="10195306" y="933323"/>
                  </a:lnTo>
                  <a:cubicBezTo>
                    <a:pt x="10215625" y="912495"/>
                    <a:pt x="10231120" y="916559"/>
                    <a:pt x="10249408" y="906653"/>
                  </a:cubicBezTo>
                  <a:close/>
                  <a:moveTo>
                    <a:pt x="10509249" y="938657"/>
                  </a:moveTo>
                  <a:lnTo>
                    <a:pt x="10509503" y="939927"/>
                  </a:lnTo>
                  <a:lnTo>
                    <a:pt x="10508614" y="939927"/>
                  </a:lnTo>
                  <a:lnTo>
                    <a:pt x="10509249" y="938657"/>
                  </a:lnTo>
                  <a:close/>
                  <a:moveTo>
                    <a:pt x="10587862" y="880745"/>
                  </a:moveTo>
                  <a:lnTo>
                    <a:pt x="10608563" y="898525"/>
                  </a:lnTo>
                  <a:cubicBezTo>
                    <a:pt x="10590530" y="920496"/>
                    <a:pt x="10571987" y="929640"/>
                    <a:pt x="10569956" y="938911"/>
                  </a:cubicBezTo>
                  <a:lnTo>
                    <a:pt x="10560303" y="941959"/>
                  </a:lnTo>
                  <a:lnTo>
                    <a:pt x="10560431" y="935101"/>
                  </a:lnTo>
                  <a:lnTo>
                    <a:pt x="10560431" y="921131"/>
                  </a:lnTo>
                  <a:lnTo>
                    <a:pt x="10547223" y="931672"/>
                  </a:lnTo>
                  <a:cubicBezTo>
                    <a:pt x="10533126" y="917829"/>
                    <a:pt x="10568178" y="898525"/>
                    <a:pt x="10587863" y="880745"/>
                  </a:cubicBezTo>
                  <a:close/>
                  <a:moveTo>
                    <a:pt x="10638281" y="899541"/>
                  </a:moveTo>
                  <a:cubicBezTo>
                    <a:pt x="10637011" y="919861"/>
                    <a:pt x="10603610" y="934212"/>
                    <a:pt x="10578718" y="949579"/>
                  </a:cubicBezTo>
                  <a:lnTo>
                    <a:pt x="10567034" y="948944"/>
                  </a:lnTo>
                  <a:lnTo>
                    <a:pt x="10563097" y="948436"/>
                  </a:lnTo>
                  <a:cubicBezTo>
                    <a:pt x="10586719" y="941197"/>
                    <a:pt x="10612373" y="922528"/>
                    <a:pt x="10638281" y="899541"/>
                  </a:cubicBezTo>
                  <a:close/>
                  <a:moveTo>
                    <a:pt x="8772778" y="937641"/>
                  </a:moveTo>
                  <a:lnTo>
                    <a:pt x="8777350" y="942721"/>
                  </a:lnTo>
                  <a:lnTo>
                    <a:pt x="8782303" y="943737"/>
                  </a:lnTo>
                  <a:lnTo>
                    <a:pt x="8767697" y="948563"/>
                  </a:lnTo>
                  <a:lnTo>
                    <a:pt x="8760078" y="950976"/>
                  </a:lnTo>
                  <a:lnTo>
                    <a:pt x="8754109" y="946785"/>
                  </a:lnTo>
                  <a:lnTo>
                    <a:pt x="8751569" y="944753"/>
                  </a:lnTo>
                  <a:lnTo>
                    <a:pt x="8772778" y="937641"/>
                  </a:lnTo>
                  <a:close/>
                  <a:moveTo>
                    <a:pt x="8882379" y="919099"/>
                  </a:moveTo>
                  <a:lnTo>
                    <a:pt x="8885935" y="930021"/>
                  </a:lnTo>
                  <a:lnTo>
                    <a:pt x="8887459" y="936752"/>
                  </a:lnTo>
                  <a:lnTo>
                    <a:pt x="8904858" y="938276"/>
                  </a:lnTo>
                  <a:lnTo>
                    <a:pt x="8901302" y="941197"/>
                  </a:lnTo>
                  <a:lnTo>
                    <a:pt x="8898254" y="942848"/>
                  </a:lnTo>
                  <a:lnTo>
                    <a:pt x="8905493" y="940181"/>
                  </a:lnTo>
                  <a:lnTo>
                    <a:pt x="8909430" y="938403"/>
                  </a:lnTo>
                  <a:lnTo>
                    <a:pt x="8918447" y="940181"/>
                  </a:lnTo>
                  <a:lnTo>
                    <a:pt x="8923781" y="939673"/>
                  </a:lnTo>
                  <a:lnTo>
                    <a:pt x="8905493" y="951611"/>
                  </a:lnTo>
                  <a:lnTo>
                    <a:pt x="8887205" y="947547"/>
                  </a:lnTo>
                  <a:lnTo>
                    <a:pt x="8875267" y="946277"/>
                  </a:lnTo>
                  <a:cubicBezTo>
                    <a:pt x="8867139" y="946277"/>
                    <a:pt x="8858122" y="948309"/>
                    <a:pt x="8848089" y="954659"/>
                  </a:cubicBezTo>
                  <a:cubicBezTo>
                    <a:pt x="8853042" y="942340"/>
                    <a:pt x="8878315" y="934593"/>
                    <a:pt x="8878950" y="921004"/>
                  </a:cubicBezTo>
                  <a:lnTo>
                    <a:pt x="8880981" y="919861"/>
                  </a:lnTo>
                  <a:lnTo>
                    <a:pt x="8882378" y="919099"/>
                  </a:lnTo>
                  <a:close/>
                  <a:moveTo>
                    <a:pt x="8722485" y="948817"/>
                  </a:moveTo>
                  <a:lnTo>
                    <a:pt x="8729217" y="955421"/>
                  </a:lnTo>
                  <a:lnTo>
                    <a:pt x="8735694" y="958215"/>
                  </a:lnTo>
                  <a:lnTo>
                    <a:pt x="8718295" y="962660"/>
                  </a:lnTo>
                  <a:lnTo>
                    <a:pt x="8709659" y="964692"/>
                  </a:lnTo>
                  <a:lnTo>
                    <a:pt x="8702039" y="955929"/>
                  </a:lnTo>
                  <a:lnTo>
                    <a:pt x="8700643" y="951103"/>
                  </a:lnTo>
                  <a:lnTo>
                    <a:pt x="8715501" y="949833"/>
                  </a:lnTo>
                  <a:lnTo>
                    <a:pt x="8722486" y="948817"/>
                  </a:lnTo>
                  <a:close/>
                  <a:moveTo>
                    <a:pt x="8910318" y="956437"/>
                  </a:moveTo>
                  <a:lnTo>
                    <a:pt x="8907016" y="960120"/>
                  </a:lnTo>
                  <a:lnTo>
                    <a:pt x="8905492" y="962025"/>
                  </a:lnTo>
                  <a:lnTo>
                    <a:pt x="8888093" y="969391"/>
                  </a:lnTo>
                  <a:lnTo>
                    <a:pt x="8878950" y="971677"/>
                  </a:lnTo>
                  <a:lnTo>
                    <a:pt x="8877298" y="965581"/>
                  </a:lnTo>
                  <a:lnTo>
                    <a:pt x="8876409" y="962533"/>
                  </a:lnTo>
                  <a:lnTo>
                    <a:pt x="8910318" y="956437"/>
                  </a:lnTo>
                  <a:close/>
                  <a:moveTo>
                    <a:pt x="8687941" y="963549"/>
                  </a:moveTo>
                  <a:lnTo>
                    <a:pt x="8685909" y="969137"/>
                  </a:lnTo>
                  <a:lnTo>
                    <a:pt x="8683878" y="972185"/>
                  </a:lnTo>
                  <a:lnTo>
                    <a:pt x="8671051" y="975868"/>
                  </a:lnTo>
                  <a:lnTo>
                    <a:pt x="8665463" y="978027"/>
                  </a:lnTo>
                  <a:lnTo>
                    <a:pt x="8661398" y="976376"/>
                  </a:lnTo>
                  <a:lnTo>
                    <a:pt x="8659367" y="975995"/>
                  </a:lnTo>
                  <a:lnTo>
                    <a:pt x="8681846" y="968629"/>
                  </a:lnTo>
                  <a:lnTo>
                    <a:pt x="8687942" y="963549"/>
                  </a:lnTo>
                  <a:close/>
                  <a:moveTo>
                    <a:pt x="8788144" y="978916"/>
                  </a:moveTo>
                  <a:lnTo>
                    <a:pt x="8790050" y="980313"/>
                  </a:lnTo>
                  <a:lnTo>
                    <a:pt x="8791446" y="980948"/>
                  </a:lnTo>
                  <a:lnTo>
                    <a:pt x="8787382" y="983488"/>
                  </a:lnTo>
                  <a:lnTo>
                    <a:pt x="8788652" y="980567"/>
                  </a:lnTo>
                  <a:lnTo>
                    <a:pt x="8788144" y="978916"/>
                  </a:lnTo>
                  <a:close/>
                  <a:moveTo>
                    <a:pt x="9442702" y="972185"/>
                  </a:moveTo>
                  <a:lnTo>
                    <a:pt x="9431145" y="982472"/>
                  </a:lnTo>
                  <a:lnTo>
                    <a:pt x="9424668" y="986536"/>
                  </a:lnTo>
                  <a:lnTo>
                    <a:pt x="9408793" y="989965"/>
                  </a:lnTo>
                  <a:lnTo>
                    <a:pt x="9400157" y="991489"/>
                  </a:lnTo>
                  <a:lnTo>
                    <a:pt x="9397744" y="990473"/>
                  </a:lnTo>
                  <a:lnTo>
                    <a:pt x="9397490" y="989076"/>
                  </a:lnTo>
                  <a:lnTo>
                    <a:pt x="9412984" y="983869"/>
                  </a:lnTo>
                  <a:lnTo>
                    <a:pt x="9417555" y="978535"/>
                  </a:lnTo>
                  <a:lnTo>
                    <a:pt x="9434827" y="974471"/>
                  </a:lnTo>
                  <a:lnTo>
                    <a:pt x="9442701" y="972185"/>
                  </a:lnTo>
                  <a:close/>
                  <a:moveTo>
                    <a:pt x="8542653" y="978027"/>
                  </a:moveTo>
                  <a:lnTo>
                    <a:pt x="8559925" y="983615"/>
                  </a:lnTo>
                  <a:lnTo>
                    <a:pt x="8573260" y="981329"/>
                  </a:lnTo>
                  <a:cubicBezTo>
                    <a:pt x="8579610" y="980186"/>
                    <a:pt x="8586087" y="979043"/>
                    <a:pt x="8598533" y="979043"/>
                  </a:cubicBezTo>
                  <a:lnTo>
                    <a:pt x="8605010" y="987933"/>
                  </a:lnTo>
                  <a:lnTo>
                    <a:pt x="8592055" y="990981"/>
                  </a:lnTo>
                  <a:lnTo>
                    <a:pt x="8585960" y="992632"/>
                  </a:lnTo>
                  <a:lnTo>
                    <a:pt x="8573005" y="988060"/>
                  </a:lnTo>
                  <a:lnTo>
                    <a:pt x="8566401" y="986028"/>
                  </a:lnTo>
                  <a:lnTo>
                    <a:pt x="8555733" y="988060"/>
                  </a:lnTo>
                  <a:lnTo>
                    <a:pt x="8550780" y="988060"/>
                  </a:lnTo>
                  <a:lnTo>
                    <a:pt x="8542779" y="987679"/>
                  </a:lnTo>
                  <a:lnTo>
                    <a:pt x="8539096" y="986917"/>
                  </a:lnTo>
                  <a:lnTo>
                    <a:pt x="8540620" y="980821"/>
                  </a:lnTo>
                  <a:lnTo>
                    <a:pt x="8542651" y="978027"/>
                  </a:lnTo>
                  <a:close/>
                  <a:moveTo>
                    <a:pt x="8887077" y="990600"/>
                  </a:moveTo>
                  <a:lnTo>
                    <a:pt x="8888728" y="991108"/>
                  </a:lnTo>
                  <a:lnTo>
                    <a:pt x="8887712" y="993521"/>
                  </a:lnTo>
                  <a:lnTo>
                    <a:pt x="8887712" y="992124"/>
                  </a:lnTo>
                  <a:lnTo>
                    <a:pt x="8887077" y="990600"/>
                  </a:lnTo>
                  <a:close/>
                  <a:moveTo>
                    <a:pt x="10559540" y="964819"/>
                  </a:moveTo>
                  <a:lnTo>
                    <a:pt x="10553444" y="974344"/>
                  </a:lnTo>
                  <a:lnTo>
                    <a:pt x="10553444" y="979551"/>
                  </a:lnTo>
                  <a:lnTo>
                    <a:pt x="10537951" y="981075"/>
                  </a:lnTo>
                  <a:lnTo>
                    <a:pt x="10529569" y="983107"/>
                  </a:lnTo>
                  <a:lnTo>
                    <a:pt x="10528934" y="988060"/>
                  </a:lnTo>
                  <a:lnTo>
                    <a:pt x="10529061" y="990473"/>
                  </a:lnTo>
                  <a:lnTo>
                    <a:pt x="10524362" y="993140"/>
                  </a:lnTo>
                  <a:lnTo>
                    <a:pt x="10521695" y="995807"/>
                  </a:lnTo>
                  <a:cubicBezTo>
                    <a:pt x="10512678" y="970407"/>
                    <a:pt x="10544555" y="976757"/>
                    <a:pt x="10548111" y="966597"/>
                  </a:cubicBezTo>
                  <a:lnTo>
                    <a:pt x="10555477" y="965581"/>
                  </a:lnTo>
                  <a:lnTo>
                    <a:pt x="10559542" y="964819"/>
                  </a:lnTo>
                  <a:close/>
                  <a:moveTo>
                    <a:pt x="9375900" y="987679"/>
                  </a:moveTo>
                  <a:lnTo>
                    <a:pt x="9377169" y="992759"/>
                  </a:lnTo>
                  <a:lnTo>
                    <a:pt x="9378821" y="995680"/>
                  </a:lnTo>
                  <a:lnTo>
                    <a:pt x="9342244" y="1006729"/>
                  </a:lnTo>
                  <a:lnTo>
                    <a:pt x="9353421" y="993013"/>
                  </a:lnTo>
                  <a:lnTo>
                    <a:pt x="9375900" y="987679"/>
                  </a:lnTo>
                  <a:close/>
                  <a:moveTo>
                    <a:pt x="9031222" y="918845"/>
                  </a:moveTo>
                  <a:lnTo>
                    <a:pt x="9035793" y="929132"/>
                  </a:lnTo>
                  <a:lnTo>
                    <a:pt x="9038587" y="933704"/>
                  </a:lnTo>
                  <a:lnTo>
                    <a:pt x="9031348" y="939927"/>
                  </a:lnTo>
                  <a:lnTo>
                    <a:pt x="9026395" y="942721"/>
                  </a:lnTo>
                  <a:lnTo>
                    <a:pt x="9008869" y="942213"/>
                  </a:lnTo>
                  <a:lnTo>
                    <a:pt x="8998709" y="948309"/>
                  </a:lnTo>
                  <a:lnTo>
                    <a:pt x="8999725" y="951992"/>
                  </a:lnTo>
                  <a:lnTo>
                    <a:pt x="9000360" y="954405"/>
                  </a:lnTo>
                  <a:cubicBezTo>
                    <a:pt x="8975468" y="964057"/>
                    <a:pt x="8949560" y="973455"/>
                    <a:pt x="8957688" y="990473"/>
                  </a:cubicBezTo>
                  <a:lnTo>
                    <a:pt x="8950449" y="992505"/>
                  </a:lnTo>
                  <a:lnTo>
                    <a:pt x="8946512" y="993521"/>
                  </a:lnTo>
                  <a:lnTo>
                    <a:pt x="8943083" y="989076"/>
                  </a:lnTo>
                  <a:lnTo>
                    <a:pt x="8943464" y="984377"/>
                  </a:lnTo>
                  <a:lnTo>
                    <a:pt x="8927843" y="996315"/>
                  </a:lnTo>
                  <a:lnTo>
                    <a:pt x="8922510" y="1001649"/>
                  </a:lnTo>
                  <a:cubicBezTo>
                    <a:pt x="8910699" y="1007110"/>
                    <a:pt x="8901809" y="1012571"/>
                    <a:pt x="8891649" y="1012571"/>
                  </a:cubicBezTo>
                  <a:lnTo>
                    <a:pt x="8889363" y="1012571"/>
                  </a:lnTo>
                  <a:lnTo>
                    <a:pt x="8884664" y="1011809"/>
                  </a:lnTo>
                  <a:lnTo>
                    <a:pt x="8889236" y="1000887"/>
                  </a:lnTo>
                  <a:lnTo>
                    <a:pt x="8887966" y="994664"/>
                  </a:lnTo>
                  <a:lnTo>
                    <a:pt x="8891268" y="992759"/>
                  </a:lnTo>
                  <a:lnTo>
                    <a:pt x="8895332" y="993140"/>
                  </a:lnTo>
                  <a:lnTo>
                    <a:pt x="8901047" y="993521"/>
                  </a:lnTo>
                  <a:cubicBezTo>
                    <a:pt x="8913240" y="993521"/>
                    <a:pt x="8927717" y="988187"/>
                    <a:pt x="8936354" y="982853"/>
                  </a:cubicBezTo>
                  <a:lnTo>
                    <a:pt x="8948546" y="969772"/>
                  </a:lnTo>
                  <a:lnTo>
                    <a:pt x="8926575" y="972820"/>
                  </a:lnTo>
                  <a:cubicBezTo>
                    <a:pt x="8939021" y="953897"/>
                    <a:pt x="8994901" y="944880"/>
                    <a:pt x="9012555" y="927608"/>
                  </a:cubicBezTo>
                  <a:lnTo>
                    <a:pt x="9024873" y="921893"/>
                  </a:lnTo>
                  <a:lnTo>
                    <a:pt x="9031223" y="918845"/>
                  </a:lnTo>
                  <a:close/>
                  <a:moveTo>
                    <a:pt x="10502516" y="951611"/>
                  </a:moveTo>
                  <a:lnTo>
                    <a:pt x="10505056" y="958723"/>
                  </a:lnTo>
                  <a:lnTo>
                    <a:pt x="10507215" y="960628"/>
                  </a:lnTo>
                  <a:cubicBezTo>
                    <a:pt x="10497944" y="979932"/>
                    <a:pt x="10473434" y="996696"/>
                    <a:pt x="10457304" y="1013968"/>
                  </a:cubicBezTo>
                  <a:lnTo>
                    <a:pt x="10457177" y="999744"/>
                  </a:lnTo>
                  <a:lnTo>
                    <a:pt x="10463400" y="992124"/>
                  </a:lnTo>
                  <a:cubicBezTo>
                    <a:pt x="10488927" y="982980"/>
                    <a:pt x="10497817" y="970788"/>
                    <a:pt x="10494261" y="961136"/>
                  </a:cubicBezTo>
                  <a:lnTo>
                    <a:pt x="10500357" y="954659"/>
                  </a:lnTo>
                  <a:lnTo>
                    <a:pt x="10502516" y="951611"/>
                  </a:lnTo>
                  <a:close/>
                  <a:moveTo>
                    <a:pt x="10432539" y="1016889"/>
                  </a:moveTo>
                  <a:lnTo>
                    <a:pt x="10431904" y="1020572"/>
                  </a:lnTo>
                  <a:lnTo>
                    <a:pt x="10430253" y="1019175"/>
                  </a:lnTo>
                  <a:lnTo>
                    <a:pt x="10429364" y="1018540"/>
                  </a:lnTo>
                  <a:lnTo>
                    <a:pt x="10431523" y="1017397"/>
                  </a:lnTo>
                  <a:lnTo>
                    <a:pt x="10432539" y="1016889"/>
                  </a:lnTo>
                  <a:close/>
                  <a:moveTo>
                    <a:pt x="8777224" y="999236"/>
                  </a:moveTo>
                  <a:lnTo>
                    <a:pt x="8776716" y="1002157"/>
                  </a:lnTo>
                  <a:lnTo>
                    <a:pt x="8777351" y="1004697"/>
                  </a:lnTo>
                  <a:lnTo>
                    <a:pt x="8788019" y="1004316"/>
                  </a:lnTo>
                  <a:lnTo>
                    <a:pt x="8792464" y="1003935"/>
                  </a:lnTo>
                  <a:lnTo>
                    <a:pt x="8792464" y="1003935"/>
                  </a:lnTo>
                  <a:cubicBezTo>
                    <a:pt x="8784082" y="1013079"/>
                    <a:pt x="8769350" y="1021461"/>
                    <a:pt x="8748776" y="1022731"/>
                  </a:cubicBezTo>
                  <a:cubicBezTo>
                    <a:pt x="8754110" y="1014095"/>
                    <a:pt x="8767191" y="1007237"/>
                    <a:pt x="8777224" y="999236"/>
                  </a:cubicBezTo>
                  <a:close/>
                  <a:moveTo>
                    <a:pt x="9679686" y="1004697"/>
                  </a:moveTo>
                  <a:lnTo>
                    <a:pt x="9684258" y="1005205"/>
                  </a:lnTo>
                  <a:lnTo>
                    <a:pt x="9675876" y="1013079"/>
                  </a:lnTo>
                  <a:lnTo>
                    <a:pt x="9671304" y="1017524"/>
                  </a:lnTo>
                  <a:lnTo>
                    <a:pt x="9654032" y="1021969"/>
                  </a:lnTo>
                  <a:lnTo>
                    <a:pt x="9646158" y="1024509"/>
                  </a:lnTo>
                  <a:lnTo>
                    <a:pt x="9663685" y="1011428"/>
                  </a:lnTo>
                  <a:lnTo>
                    <a:pt x="9670416" y="1005205"/>
                  </a:lnTo>
                  <a:lnTo>
                    <a:pt x="9679687" y="1004697"/>
                  </a:lnTo>
                  <a:close/>
                  <a:moveTo>
                    <a:pt x="8527161" y="1012698"/>
                  </a:moveTo>
                  <a:lnTo>
                    <a:pt x="8535924" y="1013968"/>
                  </a:lnTo>
                  <a:lnTo>
                    <a:pt x="8531479" y="1020953"/>
                  </a:lnTo>
                  <a:lnTo>
                    <a:pt x="8530463" y="1024763"/>
                  </a:lnTo>
                  <a:lnTo>
                    <a:pt x="8519414" y="1023112"/>
                  </a:lnTo>
                  <a:lnTo>
                    <a:pt x="8514080" y="1025779"/>
                  </a:lnTo>
                  <a:lnTo>
                    <a:pt x="8501126" y="1021080"/>
                  </a:lnTo>
                  <a:lnTo>
                    <a:pt x="8497062" y="1017651"/>
                  </a:lnTo>
                  <a:cubicBezTo>
                    <a:pt x="8504682" y="1014349"/>
                    <a:pt x="8513826" y="1012698"/>
                    <a:pt x="8527161" y="1012698"/>
                  </a:cubicBezTo>
                  <a:close/>
                  <a:moveTo>
                    <a:pt x="8403971" y="1008507"/>
                  </a:moveTo>
                  <a:lnTo>
                    <a:pt x="8421877" y="1014349"/>
                  </a:lnTo>
                  <a:lnTo>
                    <a:pt x="8430386" y="1010920"/>
                  </a:lnTo>
                  <a:lnTo>
                    <a:pt x="8423909" y="1020064"/>
                  </a:lnTo>
                  <a:lnTo>
                    <a:pt x="8421115" y="1024636"/>
                  </a:lnTo>
                  <a:lnTo>
                    <a:pt x="8408034" y="1027049"/>
                  </a:lnTo>
                  <a:lnTo>
                    <a:pt x="8401049" y="1029335"/>
                  </a:lnTo>
                  <a:lnTo>
                    <a:pt x="8395969" y="1017397"/>
                  </a:lnTo>
                  <a:lnTo>
                    <a:pt x="8404859" y="1012571"/>
                  </a:lnTo>
                  <a:lnTo>
                    <a:pt x="8403970" y="1008507"/>
                  </a:lnTo>
                  <a:close/>
                  <a:moveTo>
                    <a:pt x="8847327" y="1009523"/>
                  </a:moveTo>
                  <a:lnTo>
                    <a:pt x="8845042" y="1011301"/>
                  </a:lnTo>
                  <a:lnTo>
                    <a:pt x="8829039" y="1020445"/>
                  </a:lnTo>
                  <a:lnTo>
                    <a:pt x="8822055" y="1020953"/>
                  </a:lnTo>
                  <a:lnTo>
                    <a:pt x="8824722" y="1023112"/>
                  </a:lnTo>
                  <a:lnTo>
                    <a:pt x="8826119" y="1024636"/>
                  </a:lnTo>
                  <a:lnTo>
                    <a:pt x="8783320" y="1040511"/>
                  </a:lnTo>
                  <a:lnTo>
                    <a:pt x="8789415" y="1037209"/>
                  </a:lnTo>
                  <a:lnTo>
                    <a:pt x="8789670" y="1027303"/>
                  </a:lnTo>
                  <a:lnTo>
                    <a:pt x="8799068" y="1024636"/>
                  </a:lnTo>
                  <a:lnTo>
                    <a:pt x="8803767" y="1023112"/>
                  </a:lnTo>
                  <a:lnTo>
                    <a:pt x="8802243" y="1027684"/>
                  </a:lnTo>
                  <a:lnTo>
                    <a:pt x="8806814" y="1023747"/>
                  </a:lnTo>
                  <a:lnTo>
                    <a:pt x="8809355" y="1021715"/>
                  </a:lnTo>
                  <a:lnTo>
                    <a:pt x="8847327" y="1009523"/>
                  </a:lnTo>
                  <a:close/>
                  <a:moveTo>
                    <a:pt x="8305672" y="1030986"/>
                  </a:moveTo>
                  <a:cubicBezTo>
                    <a:pt x="8312911" y="1030986"/>
                    <a:pt x="8319134" y="1032256"/>
                    <a:pt x="8325230" y="1033399"/>
                  </a:cubicBezTo>
                  <a:lnTo>
                    <a:pt x="8343645" y="1036955"/>
                  </a:lnTo>
                  <a:lnTo>
                    <a:pt x="8356599" y="1034796"/>
                  </a:lnTo>
                  <a:lnTo>
                    <a:pt x="8338946" y="1046988"/>
                  </a:lnTo>
                  <a:lnTo>
                    <a:pt x="8308085" y="1046988"/>
                  </a:lnTo>
                  <a:lnTo>
                    <a:pt x="8293607" y="1031748"/>
                  </a:lnTo>
                  <a:lnTo>
                    <a:pt x="8305672" y="1030986"/>
                  </a:lnTo>
                  <a:close/>
                  <a:moveTo>
                    <a:pt x="10736580" y="983615"/>
                  </a:moveTo>
                  <a:cubicBezTo>
                    <a:pt x="10737342" y="1003173"/>
                    <a:pt x="10707751" y="1025525"/>
                    <a:pt x="10685780" y="1047115"/>
                  </a:cubicBezTo>
                  <a:lnTo>
                    <a:pt x="10683367" y="1047877"/>
                  </a:lnTo>
                  <a:cubicBezTo>
                    <a:pt x="10700639" y="1034923"/>
                    <a:pt x="10710799" y="1020953"/>
                    <a:pt x="10708132" y="1004443"/>
                  </a:cubicBezTo>
                  <a:lnTo>
                    <a:pt x="10736580" y="983615"/>
                  </a:lnTo>
                  <a:close/>
                  <a:moveTo>
                    <a:pt x="9639047" y="1029208"/>
                  </a:moveTo>
                  <a:lnTo>
                    <a:pt x="9650730" y="1039749"/>
                  </a:lnTo>
                  <a:lnTo>
                    <a:pt x="9656826" y="1040384"/>
                  </a:lnTo>
                  <a:lnTo>
                    <a:pt x="9657080" y="1048639"/>
                  </a:lnTo>
                  <a:lnTo>
                    <a:pt x="9660890" y="1052703"/>
                  </a:lnTo>
                  <a:lnTo>
                    <a:pt x="9655683" y="1054735"/>
                  </a:lnTo>
                  <a:lnTo>
                    <a:pt x="9647937" y="1048893"/>
                  </a:lnTo>
                  <a:cubicBezTo>
                    <a:pt x="9642730" y="1044829"/>
                    <a:pt x="9636126" y="1040892"/>
                    <a:pt x="9625585" y="1040892"/>
                  </a:cubicBezTo>
                  <a:lnTo>
                    <a:pt x="9621013" y="1041781"/>
                  </a:lnTo>
                  <a:lnTo>
                    <a:pt x="9632951" y="1033399"/>
                  </a:lnTo>
                  <a:lnTo>
                    <a:pt x="9639047" y="1029208"/>
                  </a:lnTo>
                  <a:close/>
                  <a:moveTo>
                    <a:pt x="10384282" y="1044956"/>
                  </a:moveTo>
                  <a:lnTo>
                    <a:pt x="10392156" y="1049655"/>
                  </a:lnTo>
                  <a:lnTo>
                    <a:pt x="10394697" y="1053973"/>
                  </a:lnTo>
                  <a:lnTo>
                    <a:pt x="10375519" y="1056767"/>
                  </a:lnTo>
                  <a:lnTo>
                    <a:pt x="10365994" y="1057021"/>
                  </a:lnTo>
                  <a:lnTo>
                    <a:pt x="10378187" y="1048893"/>
                  </a:lnTo>
                  <a:lnTo>
                    <a:pt x="10384282" y="1044956"/>
                  </a:lnTo>
                  <a:close/>
                  <a:moveTo>
                    <a:pt x="10645140" y="1052576"/>
                  </a:moveTo>
                  <a:lnTo>
                    <a:pt x="10664952" y="1057021"/>
                  </a:lnTo>
                  <a:lnTo>
                    <a:pt x="10673334" y="1061085"/>
                  </a:lnTo>
                  <a:lnTo>
                    <a:pt x="10672572" y="1062736"/>
                  </a:lnTo>
                  <a:lnTo>
                    <a:pt x="10671810" y="1063625"/>
                  </a:lnTo>
                  <a:lnTo>
                    <a:pt x="10633583" y="1066292"/>
                  </a:lnTo>
                  <a:lnTo>
                    <a:pt x="10632439" y="1066292"/>
                  </a:lnTo>
                  <a:lnTo>
                    <a:pt x="10640313" y="1056767"/>
                  </a:lnTo>
                  <a:lnTo>
                    <a:pt x="10645139" y="1052576"/>
                  </a:lnTo>
                  <a:close/>
                  <a:moveTo>
                    <a:pt x="10014204" y="1057783"/>
                  </a:moveTo>
                  <a:lnTo>
                    <a:pt x="10005187" y="1065403"/>
                  </a:lnTo>
                  <a:lnTo>
                    <a:pt x="9999472" y="1067308"/>
                  </a:lnTo>
                  <a:lnTo>
                    <a:pt x="10007853" y="1062863"/>
                  </a:lnTo>
                  <a:lnTo>
                    <a:pt x="10014203" y="1057783"/>
                  </a:lnTo>
                  <a:close/>
                  <a:moveTo>
                    <a:pt x="12324842" y="1032637"/>
                  </a:moveTo>
                  <a:cubicBezTo>
                    <a:pt x="12304523" y="1069848"/>
                    <a:pt x="12389358" y="1040003"/>
                    <a:pt x="12371324" y="1070356"/>
                  </a:cubicBezTo>
                  <a:cubicBezTo>
                    <a:pt x="12347448" y="1068451"/>
                    <a:pt x="12263882" y="1058545"/>
                    <a:pt x="12324842" y="1032637"/>
                  </a:cubicBezTo>
                  <a:close/>
                  <a:moveTo>
                    <a:pt x="10170160" y="1028192"/>
                  </a:moveTo>
                  <a:lnTo>
                    <a:pt x="10214610" y="1029081"/>
                  </a:lnTo>
                  <a:cubicBezTo>
                    <a:pt x="10201910" y="1042797"/>
                    <a:pt x="10191623" y="1058037"/>
                    <a:pt x="10185146" y="1072515"/>
                  </a:cubicBezTo>
                  <a:cubicBezTo>
                    <a:pt x="10189083" y="1052703"/>
                    <a:pt x="10173335" y="1060577"/>
                    <a:pt x="10159746" y="1050036"/>
                  </a:cubicBezTo>
                  <a:lnTo>
                    <a:pt x="10153142" y="1054989"/>
                  </a:lnTo>
                  <a:lnTo>
                    <a:pt x="10149585" y="1057021"/>
                  </a:lnTo>
                  <a:lnTo>
                    <a:pt x="10147807" y="1058291"/>
                  </a:lnTo>
                  <a:lnTo>
                    <a:pt x="10146918" y="1059053"/>
                  </a:lnTo>
                  <a:lnTo>
                    <a:pt x="10135234" y="1066673"/>
                  </a:lnTo>
                  <a:lnTo>
                    <a:pt x="10129519" y="1070737"/>
                  </a:lnTo>
                  <a:lnTo>
                    <a:pt x="10120502" y="1074039"/>
                  </a:lnTo>
                  <a:lnTo>
                    <a:pt x="10114406" y="1074039"/>
                  </a:lnTo>
                  <a:lnTo>
                    <a:pt x="10115295" y="1061339"/>
                  </a:lnTo>
                  <a:lnTo>
                    <a:pt x="10115549" y="1058037"/>
                  </a:lnTo>
                  <a:cubicBezTo>
                    <a:pt x="10132186" y="1044575"/>
                    <a:pt x="10149458" y="1034288"/>
                    <a:pt x="10169270" y="1033653"/>
                  </a:cubicBezTo>
                  <a:lnTo>
                    <a:pt x="10171302" y="1029589"/>
                  </a:lnTo>
                  <a:lnTo>
                    <a:pt x="10170158" y="1028192"/>
                  </a:lnTo>
                  <a:close/>
                  <a:moveTo>
                    <a:pt x="10378567" y="1076452"/>
                  </a:moveTo>
                  <a:lnTo>
                    <a:pt x="10379583" y="1078992"/>
                  </a:lnTo>
                  <a:lnTo>
                    <a:pt x="10380218" y="1080135"/>
                  </a:lnTo>
                  <a:lnTo>
                    <a:pt x="10374122" y="1078103"/>
                  </a:lnTo>
                  <a:lnTo>
                    <a:pt x="10369550" y="1077976"/>
                  </a:lnTo>
                  <a:lnTo>
                    <a:pt x="10375646" y="1076833"/>
                  </a:lnTo>
                  <a:lnTo>
                    <a:pt x="10378567" y="1076452"/>
                  </a:lnTo>
                  <a:close/>
                  <a:moveTo>
                    <a:pt x="12421615" y="1079881"/>
                  </a:moveTo>
                  <a:lnTo>
                    <a:pt x="12407899" y="1091565"/>
                  </a:lnTo>
                  <a:lnTo>
                    <a:pt x="12411709" y="1087755"/>
                  </a:lnTo>
                  <a:lnTo>
                    <a:pt x="12421615" y="1079881"/>
                  </a:lnTo>
                  <a:close/>
                  <a:moveTo>
                    <a:pt x="9173590" y="1084961"/>
                  </a:moveTo>
                  <a:cubicBezTo>
                    <a:pt x="9187814" y="1086485"/>
                    <a:pt x="9200896" y="1089279"/>
                    <a:pt x="9206484" y="1100709"/>
                  </a:cubicBezTo>
                  <a:lnTo>
                    <a:pt x="9193530" y="1102995"/>
                  </a:lnTo>
                  <a:lnTo>
                    <a:pt x="9188323" y="1102995"/>
                  </a:lnTo>
                  <a:lnTo>
                    <a:pt x="9168511" y="1099439"/>
                  </a:lnTo>
                  <a:lnTo>
                    <a:pt x="9162034" y="1093851"/>
                  </a:lnTo>
                  <a:lnTo>
                    <a:pt x="9169146" y="1087628"/>
                  </a:lnTo>
                  <a:lnTo>
                    <a:pt x="9173590" y="1084961"/>
                  </a:lnTo>
                  <a:close/>
                  <a:moveTo>
                    <a:pt x="9962007" y="1084453"/>
                  </a:moveTo>
                  <a:cubicBezTo>
                    <a:pt x="9964293" y="1092073"/>
                    <a:pt x="9972039" y="1094867"/>
                    <a:pt x="9989185" y="1094867"/>
                  </a:cubicBezTo>
                  <a:lnTo>
                    <a:pt x="10005822" y="1091692"/>
                  </a:lnTo>
                  <a:lnTo>
                    <a:pt x="10005822" y="1091692"/>
                  </a:lnTo>
                  <a:cubicBezTo>
                    <a:pt x="9997694" y="1098931"/>
                    <a:pt x="9983724" y="1106805"/>
                    <a:pt x="9979278" y="1113536"/>
                  </a:cubicBezTo>
                  <a:cubicBezTo>
                    <a:pt x="9963022" y="1108583"/>
                    <a:pt x="9944861" y="1112012"/>
                    <a:pt x="9930637" y="1096899"/>
                  </a:cubicBezTo>
                  <a:lnTo>
                    <a:pt x="9960609" y="1089533"/>
                  </a:lnTo>
                  <a:lnTo>
                    <a:pt x="9962006" y="1084453"/>
                  </a:lnTo>
                  <a:close/>
                  <a:moveTo>
                    <a:pt x="9117330" y="1101217"/>
                  </a:moveTo>
                  <a:lnTo>
                    <a:pt x="9122791" y="1108456"/>
                  </a:lnTo>
                  <a:lnTo>
                    <a:pt x="9120124" y="1113917"/>
                  </a:lnTo>
                  <a:lnTo>
                    <a:pt x="9103995" y="1115949"/>
                  </a:lnTo>
                  <a:lnTo>
                    <a:pt x="9093453" y="1116711"/>
                  </a:lnTo>
                  <a:lnTo>
                    <a:pt x="9095867" y="1109599"/>
                  </a:lnTo>
                  <a:lnTo>
                    <a:pt x="9097518" y="1105789"/>
                  </a:lnTo>
                  <a:lnTo>
                    <a:pt x="9110725" y="1101979"/>
                  </a:lnTo>
                  <a:lnTo>
                    <a:pt x="9117330" y="1101217"/>
                  </a:lnTo>
                  <a:close/>
                  <a:moveTo>
                    <a:pt x="12271248" y="1094867"/>
                  </a:moveTo>
                  <a:cubicBezTo>
                    <a:pt x="12307824" y="1110107"/>
                    <a:pt x="12258040" y="1109853"/>
                    <a:pt x="12221972" y="1120648"/>
                  </a:cubicBezTo>
                  <a:cubicBezTo>
                    <a:pt x="12212065" y="1092708"/>
                    <a:pt x="12271883" y="1112012"/>
                    <a:pt x="12271248" y="1094867"/>
                  </a:cubicBezTo>
                  <a:close/>
                  <a:moveTo>
                    <a:pt x="10085959" y="1102487"/>
                  </a:moveTo>
                  <a:lnTo>
                    <a:pt x="10056622" y="1126363"/>
                  </a:lnTo>
                  <a:lnTo>
                    <a:pt x="10049256" y="1124839"/>
                  </a:lnTo>
                  <a:lnTo>
                    <a:pt x="10040365" y="1119505"/>
                  </a:lnTo>
                  <a:lnTo>
                    <a:pt x="10050525" y="1112901"/>
                  </a:lnTo>
                  <a:lnTo>
                    <a:pt x="10055351" y="1109472"/>
                  </a:lnTo>
                  <a:cubicBezTo>
                    <a:pt x="10066146" y="1104265"/>
                    <a:pt x="10074783" y="1102487"/>
                    <a:pt x="10084561" y="1102487"/>
                  </a:cubicBezTo>
                  <a:close/>
                  <a:moveTo>
                    <a:pt x="9070594" y="1123188"/>
                  </a:moveTo>
                  <a:lnTo>
                    <a:pt x="9063227" y="1126109"/>
                  </a:lnTo>
                  <a:lnTo>
                    <a:pt x="9059418" y="1128395"/>
                  </a:lnTo>
                  <a:lnTo>
                    <a:pt x="9058656" y="1127760"/>
                  </a:lnTo>
                  <a:lnTo>
                    <a:pt x="9058401" y="1127379"/>
                  </a:lnTo>
                  <a:lnTo>
                    <a:pt x="9060433" y="1125601"/>
                  </a:lnTo>
                  <a:lnTo>
                    <a:pt x="9061703" y="1124585"/>
                  </a:lnTo>
                  <a:lnTo>
                    <a:pt x="9067798" y="1123315"/>
                  </a:lnTo>
                  <a:lnTo>
                    <a:pt x="9070592" y="1123188"/>
                  </a:lnTo>
                  <a:close/>
                  <a:moveTo>
                    <a:pt x="9153906" y="1115695"/>
                  </a:moveTo>
                  <a:lnTo>
                    <a:pt x="9165844" y="1121664"/>
                  </a:lnTo>
                  <a:lnTo>
                    <a:pt x="9164065" y="1125347"/>
                  </a:lnTo>
                  <a:cubicBezTo>
                    <a:pt x="9151620" y="1130935"/>
                    <a:pt x="9140444" y="1134237"/>
                    <a:pt x="9130792" y="1134237"/>
                  </a:cubicBezTo>
                  <a:lnTo>
                    <a:pt x="9127489" y="1133983"/>
                  </a:lnTo>
                  <a:lnTo>
                    <a:pt x="9126220" y="1133856"/>
                  </a:lnTo>
                  <a:lnTo>
                    <a:pt x="9124442" y="1132713"/>
                  </a:lnTo>
                  <a:lnTo>
                    <a:pt x="9124949" y="1130681"/>
                  </a:lnTo>
                  <a:lnTo>
                    <a:pt x="9133967" y="1125601"/>
                  </a:lnTo>
                  <a:lnTo>
                    <a:pt x="9132570" y="1121664"/>
                  </a:lnTo>
                  <a:lnTo>
                    <a:pt x="9153906" y="1115695"/>
                  </a:lnTo>
                  <a:close/>
                  <a:moveTo>
                    <a:pt x="9999599" y="1135507"/>
                  </a:moveTo>
                  <a:lnTo>
                    <a:pt x="9999726" y="1137412"/>
                  </a:lnTo>
                  <a:lnTo>
                    <a:pt x="9998202" y="1136523"/>
                  </a:lnTo>
                  <a:lnTo>
                    <a:pt x="9997567" y="1136269"/>
                  </a:lnTo>
                  <a:lnTo>
                    <a:pt x="9999599" y="1135507"/>
                  </a:lnTo>
                  <a:close/>
                  <a:moveTo>
                    <a:pt x="10322814" y="1092073"/>
                  </a:moveTo>
                  <a:lnTo>
                    <a:pt x="10329672" y="1092581"/>
                  </a:lnTo>
                  <a:lnTo>
                    <a:pt x="10333355" y="1092581"/>
                  </a:lnTo>
                  <a:lnTo>
                    <a:pt x="10339832" y="1092327"/>
                  </a:lnTo>
                  <a:lnTo>
                    <a:pt x="10343388" y="1092073"/>
                  </a:lnTo>
                  <a:lnTo>
                    <a:pt x="10343388" y="1092073"/>
                  </a:lnTo>
                  <a:cubicBezTo>
                    <a:pt x="10326878" y="1112647"/>
                    <a:pt x="10320274" y="1138809"/>
                    <a:pt x="10292080" y="1141095"/>
                  </a:cubicBezTo>
                  <a:lnTo>
                    <a:pt x="10293731" y="1135761"/>
                  </a:lnTo>
                  <a:lnTo>
                    <a:pt x="10294748" y="1132967"/>
                  </a:lnTo>
                  <a:lnTo>
                    <a:pt x="10297415" y="1131824"/>
                  </a:lnTo>
                  <a:lnTo>
                    <a:pt x="10298939" y="1131443"/>
                  </a:lnTo>
                  <a:lnTo>
                    <a:pt x="10296907" y="1129792"/>
                  </a:lnTo>
                  <a:lnTo>
                    <a:pt x="10296145" y="1128776"/>
                  </a:lnTo>
                  <a:cubicBezTo>
                    <a:pt x="10300971" y="1116457"/>
                    <a:pt x="10310496" y="1104011"/>
                    <a:pt x="10322815" y="1092073"/>
                  </a:cubicBezTo>
                  <a:close/>
                  <a:moveTo>
                    <a:pt x="9158732" y="1129665"/>
                  </a:moveTo>
                  <a:lnTo>
                    <a:pt x="9163051" y="1133221"/>
                  </a:lnTo>
                  <a:lnTo>
                    <a:pt x="9162924" y="1136904"/>
                  </a:lnTo>
                  <a:lnTo>
                    <a:pt x="9164320" y="1139571"/>
                  </a:lnTo>
                  <a:lnTo>
                    <a:pt x="9166099" y="1138936"/>
                  </a:lnTo>
                  <a:lnTo>
                    <a:pt x="9166861" y="1138555"/>
                  </a:lnTo>
                  <a:lnTo>
                    <a:pt x="9167115" y="1138936"/>
                  </a:lnTo>
                  <a:lnTo>
                    <a:pt x="9167496" y="1139571"/>
                  </a:lnTo>
                  <a:lnTo>
                    <a:pt x="9159749" y="1144524"/>
                  </a:lnTo>
                  <a:lnTo>
                    <a:pt x="9155685" y="1146937"/>
                  </a:lnTo>
                  <a:lnTo>
                    <a:pt x="9151621" y="1138936"/>
                  </a:lnTo>
                  <a:lnTo>
                    <a:pt x="9145779" y="1139571"/>
                  </a:lnTo>
                  <a:lnTo>
                    <a:pt x="9158733" y="1129665"/>
                  </a:lnTo>
                  <a:close/>
                  <a:moveTo>
                    <a:pt x="10630916" y="1126363"/>
                  </a:moveTo>
                  <a:lnTo>
                    <a:pt x="10643616" y="1128268"/>
                  </a:lnTo>
                  <a:lnTo>
                    <a:pt x="10649458" y="1129665"/>
                  </a:lnTo>
                  <a:lnTo>
                    <a:pt x="10648189" y="1144143"/>
                  </a:lnTo>
                  <a:lnTo>
                    <a:pt x="10649840" y="1151128"/>
                  </a:lnTo>
                  <a:lnTo>
                    <a:pt x="10648951" y="1151128"/>
                  </a:lnTo>
                  <a:lnTo>
                    <a:pt x="10628377" y="1147699"/>
                  </a:lnTo>
                  <a:lnTo>
                    <a:pt x="10617963" y="1144524"/>
                  </a:lnTo>
                  <a:lnTo>
                    <a:pt x="10624948" y="1132713"/>
                  </a:lnTo>
                  <a:lnTo>
                    <a:pt x="10630916" y="1126363"/>
                  </a:lnTo>
                  <a:close/>
                  <a:moveTo>
                    <a:pt x="10026904" y="1126363"/>
                  </a:moveTo>
                  <a:lnTo>
                    <a:pt x="10029572" y="1127379"/>
                  </a:lnTo>
                  <a:lnTo>
                    <a:pt x="10031477" y="1127252"/>
                  </a:lnTo>
                  <a:lnTo>
                    <a:pt x="10031477" y="1127252"/>
                  </a:lnTo>
                  <a:cubicBezTo>
                    <a:pt x="10041891" y="1140587"/>
                    <a:pt x="10007855" y="1144651"/>
                    <a:pt x="10000616" y="1154303"/>
                  </a:cubicBezTo>
                  <a:lnTo>
                    <a:pt x="10001759" y="1147064"/>
                  </a:lnTo>
                  <a:lnTo>
                    <a:pt x="9998584" y="1144016"/>
                  </a:lnTo>
                  <a:lnTo>
                    <a:pt x="10005823" y="1137031"/>
                  </a:lnTo>
                  <a:lnTo>
                    <a:pt x="10007729" y="1133348"/>
                  </a:lnTo>
                  <a:lnTo>
                    <a:pt x="10020810" y="1129284"/>
                  </a:lnTo>
                  <a:lnTo>
                    <a:pt x="10026906" y="1126363"/>
                  </a:lnTo>
                  <a:close/>
                  <a:moveTo>
                    <a:pt x="9997567" y="1157351"/>
                  </a:moveTo>
                  <a:lnTo>
                    <a:pt x="9997694" y="1158621"/>
                  </a:lnTo>
                  <a:lnTo>
                    <a:pt x="9996170" y="1158367"/>
                  </a:lnTo>
                  <a:lnTo>
                    <a:pt x="9995536" y="1158367"/>
                  </a:lnTo>
                  <a:lnTo>
                    <a:pt x="9997567" y="1157351"/>
                  </a:lnTo>
                  <a:close/>
                  <a:moveTo>
                    <a:pt x="9937242" y="1145921"/>
                  </a:moveTo>
                  <a:lnTo>
                    <a:pt x="9944608" y="1147953"/>
                  </a:lnTo>
                  <a:lnTo>
                    <a:pt x="9944227" y="1151001"/>
                  </a:lnTo>
                  <a:lnTo>
                    <a:pt x="9944735" y="1152779"/>
                  </a:lnTo>
                  <a:lnTo>
                    <a:pt x="9940798" y="1160145"/>
                  </a:lnTo>
                  <a:lnTo>
                    <a:pt x="9937496" y="1162685"/>
                  </a:lnTo>
                  <a:lnTo>
                    <a:pt x="9934956" y="1162812"/>
                  </a:lnTo>
                  <a:lnTo>
                    <a:pt x="9933686" y="1162812"/>
                  </a:lnTo>
                  <a:lnTo>
                    <a:pt x="9919335" y="1158875"/>
                  </a:lnTo>
                  <a:lnTo>
                    <a:pt x="9914382" y="1153795"/>
                  </a:lnTo>
                  <a:lnTo>
                    <a:pt x="9937242" y="1145921"/>
                  </a:lnTo>
                  <a:close/>
                  <a:moveTo>
                    <a:pt x="12274550" y="1170432"/>
                  </a:moveTo>
                  <a:lnTo>
                    <a:pt x="12277979" y="1176147"/>
                  </a:lnTo>
                  <a:lnTo>
                    <a:pt x="12281408" y="1173480"/>
                  </a:lnTo>
                  <a:lnTo>
                    <a:pt x="12274551" y="1170432"/>
                  </a:lnTo>
                  <a:close/>
                  <a:moveTo>
                    <a:pt x="10583291" y="1125347"/>
                  </a:moveTo>
                  <a:lnTo>
                    <a:pt x="10520173" y="1179449"/>
                  </a:lnTo>
                  <a:cubicBezTo>
                    <a:pt x="10511282" y="1173353"/>
                    <a:pt x="10515601" y="1165479"/>
                    <a:pt x="10510013" y="1158748"/>
                  </a:cubicBezTo>
                  <a:lnTo>
                    <a:pt x="10513315" y="1154811"/>
                  </a:lnTo>
                  <a:lnTo>
                    <a:pt x="10529571" y="1147445"/>
                  </a:lnTo>
                  <a:lnTo>
                    <a:pt x="10534397" y="1139317"/>
                  </a:lnTo>
                  <a:cubicBezTo>
                    <a:pt x="10549256" y="1131316"/>
                    <a:pt x="10565893" y="1127125"/>
                    <a:pt x="10583292" y="1125347"/>
                  </a:cubicBezTo>
                  <a:close/>
                  <a:moveTo>
                    <a:pt x="9122156" y="1163447"/>
                  </a:moveTo>
                  <a:lnTo>
                    <a:pt x="9110091" y="1170305"/>
                  </a:lnTo>
                  <a:lnTo>
                    <a:pt x="9106662" y="1175131"/>
                  </a:lnTo>
                  <a:lnTo>
                    <a:pt x="9096375" y="1177163"/>
                  </a:lnTo>
                  <a:lnTo>
                    <a:pt x="9088247" y="1181735"/>
                  </a:lnTo>
                  <a:lnTo>
                    <a:pt x="9106662" y="1168781"/>
                  </a:lnTo>
                  <a:lnTo>
                    <a:pt x="9122156" y="1163447"/>
                  </a:lnTo>
                  <a:close/>
                  <a:moveTo>
                    <a:pt x="9069960" y="1139825"/>
                  </a:moveTo>
                  <a:lnTo>
                    <a:pt x="9066023" y="1151763"/>
                  </a:lnTo>
                  <a:lnTo>
                    <a:pt x="9063355" y="1157351"/>
                  </a:lnTo>
                  <a:lnTo>
                    <a:pt x="9063355" y="1155700"/>
                  </a:lnTo>
                  <a:lnTo>
                    <a:pt x="9061958" y="1155192"/>
                  </a:lnTo>
                  <a:lnTo>
                    <a:pt x="9043543" y="1171956"/>
                  </a:lnTo>
                  <a:lnTo>
                    <a:pt x="9040114" y="1179703"/>
                  </a:lnTo>
                  <a:lnTo>
                    <a:pt x="9037574" y="1181227"/>
                  </a:lnTo>
                  <a:lnTo>
                    <a:pt x="9036304" y="1181735"/>
                  </a:lnTo>
                  <a:lnTo>
                    <a:pt x="9033383" y="1180084"/>
                  </a:lnTo>
                  <a:cubicBezTo>
                    <a:pt x="9040495" y="1169543"/>
                    <a:pt x="9039479" y="1157224"/>
                    <a:pt x="9052179" y="1147953"/>
                  </a:cubicBezTo>
                  <a:lnTo>
                    <a:pt x="9061704" y="1144905"/>
                  </a:lnTo>
                  <a:lnTo>
                    <a:pt x="9063863" y="1142365"/>
                  </a:lnTo>
                  <a:lnTo>
                    <a:pt x="9067038" y="1140333"/>
                  </a:lnTo>
                  <a:lnTo>
                    <a:pt x="9069959" y="1139825"/>
                  </a:lnTo>
                  <a:close/>
                  <a:moveTo>
                    <a:pt x="12705843" y="1144905"/>
                  </a:moveTo>
                  <a:cubicBezTo>
                    <a:pt x="12724766" y="1153033"/>
                    <a:pt x="12733656" y="1156970"/>
                    <a:pt x="12749150" y="1156970"/>
                  </a:cubicBezTo>
                  <a:cubicBezTo>
                    <a:pt x="12760199" y="1156970"/>
                    <a:pt x="12774931" y="1154938"/>
                    <a:pt x="12799188" y="1151001"/>
                  </a:cubicBezTo>
                  <a:lnTo>
                    <a:pt x="12799188" y="1151001"/>
                  </a:lnTo>
                  <a:cubicBezTo>
                    <a:pt x="12794743" y="1185799"/>
                    <a:pt x="12745975" y="1156716"/>
                    <a:pt x="12718797" y="1188593"/>
                  </a:cubicBezTo>
                  <a:cubicBezTo>
                    <a:pt x="12738228" y="1165225"/>
                    <a:pt x="12687301" y="1165733"/>
                    <a:pt x="12705842" y="1144905"/>
                  </a:cubicBezTo>
                  <a:close/>
                  <a:moveTo>
                    <a:pt x="11357610" y="1173353"/>
                  </a:moveTo>
                  <a:lnTo>
                    <a:pt x="11352530" y="1180211"/>
                  </a:lnTo>
                  <a:lnTo>
                    <a:pt x="11349862" y="1182624"/>
                  </a:lnTo>
                  <a:lnTo>
                    <a:pt x="11345418" y="1184148"/>
                  </a:lnTo>
                  <a:lnTo>
                    <a:pt x="11342877" y="1184783"/>
                  </a:lnTo>
                  <a:lnTo>
                    <a:pt x="11335638" y="1188720"/>
                  </a:lnTo>
                  <a:lnTo>
                    <a:pt x="11332209" y="1188720"/>
                  </a:lnTo>
                  <a:lnTo>
                    <a:pt x="11330685" y="1188593"/>
                  </a:lnTo>
                  <a:lnTo>
                    <a:pt x="11330050" y="1188339"/>
                  </a:lnTo>
                  <a:lnTo>
                    <a:pt x="11316969" y="1184529"/>
                  </a:lnTo>
                  <a:lnTo>
                    <a:pt x="11310619" y="1182624"/>
                  </a:lnTo>
                  <a:cubicBezTo>
                    <a:pt x="11325986" y="1177417"/>
                    <a:pt x="11342369" y="1174877"/>
                    <a:pt x="11357609" y="1173353"/>
                  </a:cubicBezTo>
                  <a:close/>
                  <a:moveTo>
                    <a:pt x="9101328" y="1184529"/>
                  </a:moveTo>
                  <a:lnTo>
                    <a:pt x="9101074" y="1189355"/>
                  </a:lnTo>
                  <a:lnTo>
                    <a:pt x="9100566" y="1191387"/>
                  </a:lnTo>
                  <a:lnTo>
                    <a:pt x="9096248" y="1189736"/>
                  </a:lnTo>
                  <a:lnTo>
                    <a:pt x="9094216" y="1189609"/>
                  </a:lnTo>
                  <a:lnTo>
                    <a:pt x="9099297" y="1186688"/>
                  </a:lnTo>
                  <a:lnTo>
                    <a:pt x="9101328" y="1184529"/>
                  </a:lnTo>
                  <a:close/>
                  <a:moveTo>
                    <a:pt x="9012174" y="1170051"/>
                  </a:moveTo>
                  <a:lnTo>
                    <a:pt x="9011666" y="1180465"/>
                  </a:lnTo>
                  <a:lnTo>
                    <a:pt x="9008618" y="1184021"/>
                  </a:lnTo>
                  <a:lnTo>
                    <a:pt x="8998839" y="1189736"/>
                  </a:lnTo>
                  <a:lnTo>
                    <a:pt x="8994140" y="1192276"/>
                  </a:lnTo>
                  <a:lnTo>
                    <a:pt x="8996172" y="1180719"/>
                  </a:lnTo>
                  <a:lnTo>
                    <a:pt x="9000871" y="1174877"/>
                  </a:lnTo>
                  <a:lnTo>
                    <a:pt x="9008364" y="1172083"/>
                  </a:lnTo>
                  <a:lnTo>
                    <a:pt x="9012174" y="1170051"/>
                  </a:lnTo>
                  <a:close/>
                  <a:moveTo>
                    <a:pt x="9622282" y="1165225"/>
                  </a:moveTo>
                  <a:lnTo>
                    <a:pt x="9639426" y="1171321"/>
                  </a:lnTo>
                  <a:lnTo>
                    <a:pt x="9618980" y="1191387"/>
                  </a:lnTo>
                  <a:lnTo>
                    <a:pt x="9603739" y="1194308"/>
                  </a:lnTo>
                  <a:cubicBezTo>
                    <a:pt x="9611486" y="1184402"/>
                    <a:pt x="9638919" y="1172337"/>
                    <a:pt x="9622282" y="1165225"/>
                  </a:cubicBezTo>
                  <a:close/>
                  <a:moveTo>
                    <a:pt x="10440924" y="1159891"/>
                  </a:moveTo>
                  <a:lnTo>
                    <a:pt x="10450322" y="1164463"/>
                  </a:lnTo>
                  <a:lnTo>
                    <a:pt x="10455783" y="1165733"/>
                  </a:lnTo>
                  <a:cubicBezTo>
                    <a:pt x="10448544" y="1175512"/>
                    <a:pt x="10438892" y="1185672"/>
                    <a:pt x="10425430" y="1196213"/>
                  </a:cubicBezTo>
                  <a:cubicBezTo>
                    <a:pt x="10419080" y="1183513"/>
                    <a:pt x="10426826" y="1170813"/>
                    <a:pt x="10440923" y="1159891"/>
                  </a:cubicBezTo>
                  <a:close/>
                  <a:moveTo>
                    <a:pt x="10712450" y="1160399"/>
                  </a:moveTo>
                  <a:lnTo>
                    <a:pt x="10710418" y="1168527"/>
                  </a:lnTo>
                  <a:lnTo>
                    <a:pt x="10708894" y="1172591"/>
                  </a:lnTo>
                  <a:lnTo>
                    <a:pt x="10686035" y="1199515"/>
                  </a:lnTo>
                  <a:lnTo>
                    <a:pt x="10683241" y="1195959"/>
                  </a:lnTo>
                  <a:lnTo>
                    <a:pt x="10673843" y="1194308"/>
                  </a:lnTo>
                  <a:lnTo>
                    <a:pt x="10668255" y="1196721"/>
                  </a:lnTo>
                  <a:lnTo>
                    <a:pt x="10668763" y="1194689"/>
                  </a:lnTo>
                  <a:lnTo>
                    <a:pt x="10674858" y="1191641"/>
                  </a:lnTo>
                  <a:lnTo>
                    <a:pt x="10669778" y="1188720"/>
                  </a:lnTo>
                  <a:cubicBezTo>
                    <a:pt x="10675239" y="1177417"/>
                    <a:pt x="10701528" y="1177163"/>
                    <a:pt x="10712450" y="1160399"/>
                  </a:cubicBezTo>
                  <a:close/>
                  <a:moveTo>
                    <a:pt x="10502138" y="1167511"/>
                  </a:moveTo>
                  <a:cubicBezTo>
                    <a:pt x="10508234" y="1179703"/>
                    <a:pt x="10511536" y="1181735"/>
                    <a:pt x="10530332" y="1188593"/>
                  </a:cubicBezTo>
                  <a:lnTo>
                    <a:pt x="10518775" y="1201039"/>
                  </a:lnTo>
                  <a:lnTo>
                    <a:pt x="10512806" y="1206627"/>
                  </a:lnTo>
                  <a:lnTo>
                    <a:pt x="10471658" y="1191768"/>
                  </a:lnTo>
                  <a:lnTo>
                    <a:pt x="10469627" y="1203579"/>
                  </a:lnTo>
                  <a:lnTo>
                    <a:pt x="10463277" y="1198880"/>
                  </a:lnTo>
                  <a:lnTo>
                    <a:pt x="10462895" y="1191641"/>
                  </a:lnTo>
                  <a:lnTo>
                    <a:pt x="10493756" y="1169289"/>
                  </a:lnTo>
                  <a:lnTo>
                    <a:pt x="10499979" y="1170305"/>
                  </a:lnTo>
                  <a:lnTo>
                    <a:pt x="10502138" y="1167511"/>
                  </a:lnTo>
                  <a:close/>
                  <a:moveTo>
                    <a:pt x="9972040" y="1167384"/>
                  </a:moveTo>
                  <a:lnTo>
                    <a:pt x="9994392" y="1168400"/>
                  </a:lnTo>
                  <a:lnTo>
                    <a:pt x="9997186" y="1172972"/>
                  </a:lnTo>
                  <a:lnTo>
                    <a:pt x="9927971" y="1216533"/>
                  </a:lnTo>
                  <a:lnTo>
                    <a:pt x="9927971" y="1210437"/>
                  </a:lnTo>
                  <a:lnTo>
                    <a:pt x="9930511" y="1205992"/>
                  </a:lnTo>
                  <a:cubicBezTo>
                    <a:pt x="9951847" y="1198753"/>
                    <a:pt x="9970516" y="1183259"/>
                    <a:pt x="9966198" y="1171575"/>
                  </a:cubicBezTo>
                  <a:lnTo>
                    <a:pt x="9970008" y="1168527"/>
                  </a:lnTo>
                  <a:lnTo>
                    <a:pt x="9972039" y="1167384"/>
                  </a:lnTo>
                  <a:close/>
                  <a:moveTo>
                    <a:pt x="11971782" y="1169797"/>
                  </a:moveTo>
                  <a:lnTo>
                    <a:pt x="11973306" y="1175131"/>
                  </a:lnTo>
                  <a:lnTo>
                    <a:pt x="11978260" y="1181227"/>
                  </a:lnTo>
                  <a:lnTo>
                    <a:pt x="11996040" y="1186180"/>
                  </a:lnTo>
                  <a:lnTo>
                    <a:pt x="12004168" y="1181989"/>
                  </a:lnTo>
                  <a:lnTo>
                    <a:pt x="12016360" y="1175893"/>
                  </a:lnTo>
                  <a:lnTo>
                    <a:pt x="12026520" y="1177544"/>
                  </a:lnTo>
                  <a:lnTo>
                    <a:pt x="12005565" y="1192149"/>
                  </a:lnTo>
                  <a:lnTo>
                    <a:pt x="12014963" y="1202436"/>
                  </a:lnTo>
                  <a:lnTo>
                    <a:pt x="12012169" y="1200531"/>
                  </a:lnTo>
                  <a:lnTo>
                    <a:pt x="11994389" y="1199134"/>
                  </a:lnTo>
                  <a:cubicBezTo>
                    <a:pt x="11978768" y="1199134"/>
                    <a:pt x="11960226" y="1203071"/>
                    <a:pt x="11959082" y="1215644"/>
                  </a:cubicBezTo>
                  <a:lnTo>
                    <a:pt x="11956289" y="1217295"/>
                  </a:lnTo>
                  <a:lnTo>
                    <a:pt x="11955400" y="1217295"/>
                  </a:lnTo>
                  <a:cubicBezTo>
                    <a:pt x="11947906" y="1217295"/>
                    <a:pt x="11966068" y="1178433"/>
                    <a:pt x="11971782" y="1169797"/>
                  </a:cubicBezTo>
                  <a:close/>
                  <a:moveTo>
                    <a:pt x="9073134" y="1203325"/>
                  </a:moveTo>
                  <a:lnTo>
                    <a:pt x="9060434" y="1217549"/>
                  </a:lnTo>
                  <a:lnTo>
                    <a:pt x="9053322" y="1217549"/>
                  </a:lnTo>
                  <a:lnTo>
                    <a:pt x="9048115" y="1216660"/>
                  </a:lnTo>
                  <a:lnTo>
                    <a:pt x="9045448" y="1214628"/>
                  </a:lnTo>
                  <a:lnTo>
                    <a:pt x="9063863" y="1207516"/>
                  </a:lnTo>
                  <a:lnTo>
                    <a:pt x="9073134" y="1203325"/>
                  </a:lnTo>
                  <a:close/>
                  <a:moveTo>
                    <a:pt x="12469368" y="1219073"/>
                  </a:moveTo>
                  <a:lnTo>
                    <a:pt x="12460224" y="1224280"/>
                  </a:lnTo>
                  <a:lnTo>
                    <a:pt x="12451207" y="1223391"/>
                  </a:lnTo>
                  <a:lnTo>
                    <a:pt x="12444475" y="1223645"/>
                  </a:lnTo>
                  <a:lnTo>
                    <a:pt x="12461367" y="1219200"/>
                  </a:lnTo>
                  <a:lnTo>
                    <a:pt x="12469368" y="1219073"/>
                  </a:lnTo>
                  <a:close/>
                  <a:moveTo>
                    <a:pt x="9649079" y="1191260"/>
                  </a:moveTo>
                  <a:lnTo>
                    <a:pt x="9661652" y="1198499"/>
                  </a:lnTo>
                  <a:lnTo>
                    <a:pt x="9684004" y="1193165"/>
                  </a:lnTo>
                  <a:lnTo>
                    <a:pt x="9689085" y="1202309"/>
                  </a:lnTo>
                  <a:lnTo>
                    <a:pt x="9669018" y="1208532"/>
                  </a:lnTo>
                  <a:lnTo>
                    <a:pt x="9656953" y="1207135"/>
                  </a:lnTo>
                  <a:lnTo>
                    <a:pt x="9650603" y="1206881"/>
                  </a:lnTo>
                  <a:cubicBezTo>
                    <a:pt x="9640951" y="1206881"/>
                    <a:pt x="9630664" y="1209929"/>
                    <a:pt x="9617710" y="1225169"/>
                  </a:cubicBezTo>
                  <a:cubicBezTo>
                    <a:pt x="9605518" y="1216152"/>
                    <a:pt x="9641459" y="1202309"/>
                    <a:pt x="9649078" y="1191260"/>
                  </a:cubicBezTo>
                  <a:close/>
                  <a:moveTo>
                    <a:pt x="10247503" y="1150239"/>
                  </a:moveTo>
                  <a:cubicBezTo>
                    <a:pt x="10227056" y="1182624"/>
                    <a:pt x="10191623" y="1220089"/>
                    <a:pt x="10153397" y="1230503"/>
                  </a:cubicBezTo>
                  <a:cubicBezTo>
                    <a:pt x="10142220" y="1207008"/>
                    <a:pt x="10225787" y="1191133"/>
                    <a:pt x="10194037" y="1179068"/>
                  </a:cubicBezTo>
                  <a:lnTo>
                    <a:pt x="10233153" y="1156081"/>
                  </a:lnTo>
                  <a:lnTo>
                    <a:pt x="10247504" y="1150239"/>
                  </a:lnTo>
                  <a:close/>
                  <a:moveTo>
                    <a:pt x="10165842" y="1228852"/>
                  </a:moveTo>
                  <a:lnTo>
                    <a:pt x="10165842" y="1234821"/>
                  </a:lnTo>
                  <a:lnTo>
                    <a:pt x="10160762" y="1236472"/>
                  </a:lnTo>
                  <a:lnTo>
                    <a:pt x="10158476" y="1237361"/>
                  </a:lnTo>
                  <a:lnTo>
                    <a:pt x="10162794" y="1232027"/>
                  </a:lnTo>
                  <a:lnTo>
                    <a:pt x="10165842" y="1228852"/>
                  </a:lnTo>
                  <a:close/>
                  <a:moveTo>
                    <a:pt x="11754231" y="1197864"/>
                  </a:moveTo>
                  <a:lnTo>
                    <a:pt x="11748770" y="1206881"/>
                  </a:lnTo>
                  <a:lnTo>
                    <a:pt x="11770488" y="1215009"/>
                  </a:lnTo>
                  <a:lnTo>
                    <a:pt x="11767567" y="1214501"/>
                  </a:lnTo>
                  <a:lnTo>
                    <a:pt x="11762233" y="1214247"/>
                  </a:lnTo>
                  <a:cubicBezTo>
                    <a:pt x="11741405" y="1214247"/>
                    <a:pt x="11728452" y="1228217"/>
                    <a:pt x="11707369" y="1237615"/>
                  </a:cubicBezTo>
                  <a:cubicBezTo>
                    <a:pt x="11693145" y="1210437"/>
                    <a:pt x="11737849" y="1217930"/>
                    <a:pt x="11754232" y="1197864"/>
                  </a:cubicBezTo>
                  <a:close/>
                  <a:moveTo>
                    <a:pt x="9025255" y="1223137"/>
                  </a:moveTo>
                  <a:lnTo>
                    <a:pt x="9025128" y="1228979"/>
                  </a:lnTo>
                  <a:lnTo>
                    <a:pt x="9025890" y="1232027"/>
                  </a:lnTo>
                  <a:lnTo>
                    <a:pt x="9014079" y="1235075"/>
                  </a:lnTo>
                  <a:lnTo>
                    <a:pt x="9006332" y="1238885"/>
                  </a:lnTo>
                  <a:lnTo>
                    <a:pt x="9015730" y="1227836"/>
                  </a:lnTo>
                  <a:lnTo>
                    <a:pt x="9025255" y="1223137"/>
                  </a:lnTo>
                  <a:close/>
                  <a:moveTo>
                    <a:pt x="12703811" y="1208024"/>
                  </a:moveTo>
                  <a:cubicBezTo>
                    <a:pt x="12695175" y="1234059"/>
                    <a:pt x="12667489" y="1234059"/>
                    <a:pt x="12637517" y="1234059"/>
                  </a:cubicBezTo>
                  <a:cubicBezTo>
                    <a:pt x="12618340" y="1234059"/>
                    <a:pt x="12598401" y="1234059"/>
                    <a:pt x="12581764" y="1240917"/>
                  </a:cubicBezTo>
                  <a:cubicBezTo>
                    <a:pt x="12593320" y="1226820"/>
                    <a:pt x="12604878" y="1223645"/>
                    <a:pt x="12617705" y="1223645"/>
                  </a:cubicBezTo>
                  <a:cubicBezTo>
                    <a:pt x="12622658" y="1223645"/>
                    <a:pt x="12627865" y="1224153"/>
                    <a:pt x="12633199" y="1224661"/>
                  </a:cubicBezTo>
                  <a:lnTo>
                    <a:pt x="12644120" y="1225423"/>
                  </a:lnTo>
                  <a:lnTo>
                    <a:pt x="12649963" y="1225423"/>
                  </a:lnTo>
                  <a:cubicBezTo>
                    <a:pt x="12665456" y="1225423"/>
                    <a:pt x="12682982" y="1222375"/>
                    <a:pt x="12703811" y="1208024"/>
                  </a:cubicBezTo>
                  <a:close/>
                  <a:moveTo>
                    <a:pt x="8638159" y="1224280"/>
                  </a:moveTo>
                  <a:lnTo>
                    <a:pt x="8592820" y="1250061"/>
                  </a:lnTo>
                  <a:lnTo>
                    <a:pt x="8581389" y="1250823"/>
                  </a:lnTo>
                  <a:lnTo>
                    <a:pt x="8578976" y="1250823"/>
                  </a:lnTo>
                  <a:lnTo>
                    <a:pt x="8574658" y="1250315"/>
                  </a:lnTo>
                  <a:lnTo>
                    <a:pt x="8560307" y="1236980"/>
                  </a:lnTo>
                  <a:lnTo>
                    <a:pt x="8546083" y="1237996"/>
                  </a:lnTo>
                  <a:lnTo>
                    <a:pt x="8548369" y="1231646"/>
                  </a:lnTo>
                  <a:lnTo>
                    <a:pt x="8557259" y="1229233"/>
                  </a:lnTo>
                  <a:cubicBezTo>
                    <a:pt x="8569451" y="1229233"/>
                    <a:pt x="8586723" y="1243584"/>
                    <a:pt x="8595486" y="1244981"/>
                  </a:cubicBezTo>
                  <a:cubicBezTo>
                    <a:pt x="8613139" y="1236980"/>
                    <a:pt x="8621140" y="1224280"/>
                    <a:pt x="8637269" y="1224280"/>
                  </a:cubicBezTo>
                  <a:close/>
                  <a:moveTo>
                    <a:pt x="10445750" y="1214120"/>
                  </a:moveTo>
                  <a:lnTo>
                    <a:pt x="10455783" y="1223391"/>
                  </a:lnTo>
                  <a:lnTo>
                    <a:pt x="10461371" y="1224915"/>
                  </a:lnTo>
                  <a:cubicBezTo>
                    <a:pt x="10453115" y="1238504"/>
                    <a:pt x="10437622" y="1248791"/>
                    <a:pt x="10414508" y="1252093"/>
                  </a:cubicBezTo>
                  <a:lnTo>
                    <a:pt x="10445750" y="1214120"/>
                  </a:lnTo>
                  <a:close/>
                  <a:moveTo>
                    <a:pt x="11892026" y="1184656"/>
                  </a:moveTo>
                  <a:cubicBezTo>
                    <a:pt x="11888851" y="1200150"/>
                    <a:pt x="11826621" y="1216406"/>
                    <a:pt x="11809730" y="1216406"/>
                  </a:cubicBezTo>
                  <a:lnTo>
                    <a:pt x="11808079" y="1215898"/>
                  </a:lnTo>
                  <a:lnTo>
                    <a:pt x="11814175" y="1237488"/>
                  </a:lnTo>
                  <a:lnTo>
                    <a:pt x="11813032" y="1247648"/>
                  </a:lnTo>
                  <a:lnTo>
                    <a:pt x="11770995" y="1262888"/>
                  </a:lnTo>
                  <a:cubicBezTo>
                    <a:pt x="11763501" y="1242441"/>
                    <a:pt x="11790426" y="1226820"/>
                    <a:pt x="11791442" y="1207135"/>
                  </a:cubicBezTo>
                  <a:lnTo>
                    <a:pt x="11798426" y="1210564"/>
                  </a:lnTo>
                  <a:lnTo>
                    <a:pt x="11802618" y="1210564"/>
                  </a:lnTo>
                  <a:cubicBezTo>
                    <a:pt x="11813286" y="1210564"/>
                    <a:pt x="11826494" y="1203960"/>
                    <a:pt x="11841607" y="1197483"/>
                  </a:cubicBezTo>
                  <a:cubicBezTo>
                    <a:pt x="11856593" y="1191133"/>
                    <a:pt x="11873230" y="1184656"/>
                    <a:pt x="11892025" y="1184656"/>
                  </a:cubicBezTo>
                  <a:close/>
                  <a:moveTo>
                    <a:pt x="12499340" y="1234948"/>
                  </a:moveTo>
                  <a:lnTo>
                    <a:pt x="12500864" y="1257681"/>
                  </a:lnTo>
                  <a:lnTo>
                    <a:pt x="12480798" y="1265428"/>
                  </a:lnTo>
                  <a:lnTo>
                    <a:pt x="12472670" y="1254252"/>
                  </a:lnTo>
                  <a:lnTo>
                    <a:pt x="12473939" y="1247648"/>
                  </a:lnTo>
                  <a:lnTo>
                    <a:pt x="12491211" y="1239393"/>
                  </a:lnTo>
                  <a:lnTo>
                    <a:pt x="12499339" y="1234948"/>
                  </a:lnTo>
                  <a:close/>
                  <a:moveTo>
                    <a:pt x="8705342" y="1262888"/>
                  </a:moveTo>
                  <a:lnTo>
                    <a:pt x="8709152" y="1266825"/>
                  </a:lnTo>
                  <a:lnTo>
                    <a:pt x="8711184" y="1266825"/>
                  </a:lnTo>
                  <a:lnTo>
                    <a:pt x="8704707" y="1269365"/>
                  </a:lnTo>
                  <a:lnTo>
                    <a:pt x="8701786" y="1269365"/>
                  </a:lnTo>
                  <a:lnTo>
                    <a:pt x="8697214" y="1268857"/>
                  </a:lnTo>
                  <a:lnTo>
                    <a:pt x="8695182" y="1268095"/>
                  </a:lnTo>
                  <a:lnTo>
                    <a:pt x="8701660" y="1264412"/>
                  </a:lnTo>
                  <a:lnTo>
                    <a:pt x="8705342" y="1262888"/>
                  </a:lnTo>
                  <a:close/>
                  <a:moveTo>
                    <a:pt x="8856473" y="1264539"/>
                  </a:moveTo>
                  <a:lnTo>
                    <a:pt x="8856727" y="1267587"/>
                  </a:lnTo>
                  <a:lnTo>
                    <a:pt x="8854187" y="1268984"/>
                  </a:lnTo>
                  <a:lnTo>
                    <a:pt x="8847837" y="1269746"/>
                  </a:lnTo>
                  <a:lnTo>
                    <a:pt x="8856473" y="1264539"/>
                  </a:lnTo>
                  <a:close/>
                  <a:moveTo>
                    <a:pt x="8841487" y="1250569"/>
                  </a:moveTo>
                  <a:lnTo>
                    <a:pt x="8843518" y="1270254"/>
                  </a:lnTo>
                  <a:lnTo>
                    <a:pt x="8809355" y="1274191"/>
                  </a:lnTo>
                  <a:lnTo>
                    <a:pt x="8829675" y="1260856"/>
                  </a:lnTo>
                  <a:lnTo>
                    <a:pt x="8841486" y="1250569"/>
                  </a:lnTo>
                  <a:close/>
                  <a:moveTo>
                    <a:pt x="11855451" y="1249045"/>
                  </a:moveTo>
                  <a:cubicBezTo>
                    <a:pt x="11862436" y="1249045"/>
                    <a:pt x="11868405" y="1252474"/>
                    <a:pt x="11870564" y="1261491"/>
                  </a:cubicBezTo>
                  <a:lnTo>
                    <a:pt x="11840465" y="1271397"/>
                  </a:lnTo>
                  <a:lnTo>
                    <a:pt x="11842243" y="1278763"/>
                  </a:lnTo>
                  <a:lnTo>
                    <a:pt x="11841481" y="1278763"/>
                  </a:lnTo>
                  <a:lnTo>
                    <a:pt x="11821669" y="1271524"/>
                  </a:lnTo>
                  <a:lnTo>
                    <a:pt x="11827003" y="1264031"/>
                  </a:lnTo>
                  <a:cubicBezTo>
                    <a:pt x="11832464" y="1256538"/>
                    <a:pt x="11845164" y="1249045"/>
                    <a:pt x="11855451" y="1249045"/>
                  </a:cubicBezTo>
                  <a:close/>
                  <a:moveTo>
                    <a:pt x="10410572" y="1258824"/>
                  </a:moveTo>
                  <a:lnTo>
                    <a:pt x="10417811" y="1268603"/>
                  </a:lnTo>
                  <a:lnTo>
                    <a:pt x="10419716" y="1271651"/>
                  </a:lnTo>
                  <a:lnTo>
                    <a:pt x="10411969" y="1276731"/>
                  </a:lnTo>
                  <a:lnTo>
                    <a:pt x="10408159" y="1280287"/>
                  </a:lnTo>
                  <a:lnTo>
                    <a:pt x="10406508" y="1266444"/>
                  </a:lnTo>
                  <a:lnTo>
                    <a:pt x="10410572" y="1258824"/>
                  </a:lnTo>
                  <a:close/>
                  <a:moveTo>
                    <a:pt x="12577445" y="1259840"/>
                  </a:moveTo>
                  <a:lnTo>
                    <a:pt x="12584177" y="1267841"/>
                  </a:lnTo>
                  <a:cubicBezTo>
                    <a:pt x="12566651" y="1275207"/>
                    <a:pt x="12549887" y="1281811"/>
                    <a:pt x="12537949" y="1281811"/>
                  </a:cubicBezTo>
                  <a:lnTo>
                    <a:pt x="12523852" y="1278763"/>
                  </a:lnTo>
                  <a:lnTo>
                    <a:pt x="12521820" y="1270635"/>
                  </a:lnTo>
                  <a:cubicBezTo>
                    <a:pt x="12536552" y="1269492"/>
                    <a:pt x="12557507" y="1259840"/>
                    <a:pt x="12577446" y="1259840"/>
                  </a:cubicBezTo>
                  <a:close/>
                  <a:moveTo>
                    <a:pt x="8752587" y="1268349"/>
                  </a:moveTo>
                  <a:lnTo>
                    <a:pt x="8748904" y="1276731"/>
                  </a:lnTo>
                  <a:lnTo>
                    <a:pt x="8729219" y="1282319"/>
                  </a:lnTo>
                  <a:lnTo>
                    <a:pt x="8729473" y="1281684"/>
                  </a:lnTo>
                  <a:lnTo>
                    <a:pt x="8729728" y="1281557"/>
                  </a:lnTo>
                  <a:lnTo>
                    <a:pt x="8740269" y="1269365"/>
                  </a:lnTo>
                  <a:lnTo>
                    <a:pt x="8752587" y="1268349"/>
                  </a:lnTo>
                  <a:close/>
                  <a:moveTo>
                    <a:pt x="10372979" y="1271905"/>
                  </a:moveTo>
                  <a:lnTo>
                    <a:pt x="10374630" y="1280287"/>
                  </a:lnTo>
                  <a:lnTo>
                    <a:pt x="10383520" y="1283589"/>
                  </a:lnTo>
                  <a:lnTo>
                    <a:pt x="10373488" y="1288923"/>
                  </a:lnTo>
                  <a:lnTo>
                    <a:pt x="10368916" y="1288923"/>
                  </a:lnTo>
                  <a:lnTo>
                    <a:pt x="10356851" y="1285748"/>
                  </a:lnTo>
                  <a:lnTo>
                    <a:pt x="10353803" y="1281176"/>
                  </a:lnTo>
                  <a:lnTo>
                    <a:pt x="10366884" y="1275080"/>
                  </a:lnTo>
                  <a:lnTo>
                    <a:pt x="10372980" y="1271905"/>
                  </a:lnTo>
                  <a:close/>
                  <a:moveTo>
                    <a:pt x="8993251" y="1219581"/>
                  </a:moveTo>
                  <a:cubicBezTo>
                    <a:pt x="8992743" y="1244727"/>
                    <a:pt x="8981567" y="1255903"/>
                    <a:pt x="8982583" y="1286256"/>
                  </a:cubicBezTo>
                  <a:lnTo>
                    <a:pt x="8979535" y="1287780"/>
                  </a:lnTo>
                  <a:lnTo>
                    <a:pt x="8977630" y="1289431"/>
                  </a:lnTo>
                  <a:lnTo>
                    <a:pt x="8976106" y="1269492"/>
                  </a:lnTo>
                  <a:lnTo>
                    <a:pt x="8972423" y="1259713"/>
                  </a:lnTo>
                  <a:lnTo>
                    <a:pt x="8966962" y="1278001"/>
                  </a:lnTo>
                  <a:lnTo>
                    <a:pt x="8960612" y="1287145"/>
                  </a:lnTo>
                  <a:cubicBezTo>
                    <a:pt x="8963279" y="1275207"/>
                    <a:pt x="8945372" y="1265047"/>
                    <a:pt x="8932799" y="1253236"/>
                  </a:cubicBezTo>
                  <a:lnTo>
                    <a:pt x="8993251" y="1219581"/>
                  </a:lnTo>
                  <a:close/>
                  <a:moveTo>
                    <a:pt x="11629390" y="1279652"/>
                  </a:moveTo>
                  <a:lnTo>
                    <a:pt x="11629898" y="1291971"/>
                  </a:lnTo>
                  <a:lnTo>
                    <a:pt x="11620246" y="1296416"/>
                  </a:lnTo>
                  <a:lnTo>
                    <a:pt x="11616563" y="1292987"/>
                  </a:lnTo>
                  <a:lnTo>
                    <a:pt x="11614531" y="1291336"/>
                  </a:lnTo>
                  <a:lnTo>
                    <a:pt x="11608436" y="1287907"/>
                  </a:lnTo>
                  <a:lnTo>
                    <a:pt x="11605515" y="1286129"/>
                  </a:lnTo>
                  <a:lnTo>
                    <a:pt x="11622152" y="1281176"/>
                  </a:lnTo>
                  <a:lnTo>
                    <a:pt x="11629391" y="1279652"/>
                  </a:lnTo>
                  <a:close/>
                  <a:moveTo>
                    <a:pt x="8618855" y="1279652"/>
                  </a:moveTo>
                  <a:lnTo>
                    <a:pt x="8627491" y="1281303"/>
                  </a:lnTo>
                  <a:lnTo>
                    <a:pt x="8632063" y="1280668"/>
                  </a:lnTo>
                  <a:lnTo>
                    <a:pt x="8626856" y="1285621"/>
                  </a:lnTo>
                  <a:lnTo>
                    <a:pt x="8623427" y="1287653"/>
                  </a:lnTo>
                  <a:lnTo>
                    <a:pt x="8622919" y="1284732"/>
                  </a:lnTo>
                  <a:lnTo>
                    <a:pt x="8622919" y="1284097"/>
                  </a:lnTo>
                  <a:lnTo>
                    <a:pt x="8616188" y="1289685"/>
                  </a:lnTo>
                  <a:lnTo>
                    <a:pt x="8613902" y="1291971"/>
                  </a:lnTo>
                  <a:lnTo>
                    <a:pt x="8600440" y="1297305"/>
                  </a:lnTo>
                  <a:lnTo>
                    <a:pt x="8592312" y="1299464"/>
                  </a:lnTo>
                  <a:lnTo>
                    <a:pt x="8588375" y="1290193"/>
                  </a:lnTo>
                  <a:lnTo>
                    <a:pt x="8586216" y="1287272"/>
                  </a:lnTo>
                  <a:lnTo>
                    <a:pt x="8588248" y="1286256"/>
                  </a:lnTo>
                  <a:lnTo>
                    <a:pt x="8589391" y="1285240"/>
                  </a:lnTo>
                  <a:lnTo>
                    <a:pt x="8595106" y="1285875"/>
                  </a:lnTo>
                  <a:lnTo>
                    <a:pt x="8597647" y="1285875"/>
                  </a:lnTo>
                  <a:lnTo>
                    <a:pt x="8612632" y="1283716"/>
                  </a:lnTo>
                  <a:lnTo>
                    <a:pt x="8618855" y="1279652"/>
                  </a:lnTo>
                  <a:close/>
                  <a:moveTo>
                    <a:pt x="12060555" y="1298956"/>
                  </a:moveTo>
                  <a:lnTo>
                    <a:pt x="12068556" y="1300607"/>
                  </a:lnTo>
                  <a:lnTo>
                    <a:pt x="12065763" y="1299591"/>
                  </a:lnTo>
                  <a:lnTo>
                    <a:pt x="12060556" y="1298956"/>
                  </a:lnTo>
                  <a:close/>
                  <a:moveTo>
                    <a:pt x="9855327" y="1221105"/>
                  </a:moveTo>
                  <a:cubicBezTo>
                    <a:pt x="9860407" y="1228598"/>
                    <a:pt x="9868916" y="1231773"/>
                    <a:pt x="9886061" y="1231773"/>
                  </a:cubicBezTo>
                  <a:lnTo>
                    <a:pt x="9901936" y="1227836"/>
                  </a:lnTo>
                  <a:lnTo>
                    <a:pt x="9868662" y="1238631"/>
                  </a:lnTo>
                  <a:cubicBezTo>
                    <a:pt x="9859899" y="1268095"/>
                    <a:pt x="9842246" y="1274699"/>
                    <a:pt x="9800336" y="1302004"/>
                  </a:cubicBezTo>
                  <a:cubicBezTo>
                    <a:pt x="9785350" y="1290320"/>
                    <a:pt x="9820275" y="1252601"/>
                    <a:pt x="9803384" y="1252601"/>
                  </a:cubicBezTo>
                  <a:lnTo>
                    <a:pt x="9791953" y="1257173"/>
                  </a:lnTo>
                  <a:lnTo>
                    <a:pt x="9799573" y="1247013"/>
                  </a:lnTo>
                  <a:lnTo>
                    <a:pt x="9804907" y="1244600"/>
                  </a:lnTo>
                  <a:lnTo>
                    <a:pt x="9806939" y="1243711"/>
                  </a:lnTo>
                  <a:lnTo>
                    <a:pt x="9807955" y="1243584"/>
                  </a:lnTo>
                  <a:lnTo>
                    <a:pt x="9809986" y="1242949"/>
                  </a:lnTo>
                  <a:lnTo>
                    <a:pt x="9811130" y="1242568"/>
                  </a:lnTo>
                  <a:lnTo>
                    <a:pt x="9830053" y="1239647"/>
                  </a:lnTo>
                  <a:lnTo>
                    <a:pt x="9843515" y="1240917"/>
                  </a:lnTo>
                  <a:lnTo>
                    <a:pt x="9845166" y="1225677"/>
                  </a:lnTo>
                  <a:lnTo>
                    <a:pt x="9855326" y="1221105"/>
                  </a:lnTo>
                  <a:close/>
                  <a:moveTo>
                    <a:pt x="8924290" y="1296035"/>
                  </a:moveTo>
                  <a:lnTo>
                    <a:pt x="8935720" y="1300988"/>
                  </a:lnTo>
                  <a:lnTo>
                    <a:pt x="8939912" y="1305052"/>
                  </a:lnTo>
                  <a:lnTo>
                    <a:pt x="8946643" y="1301115"/>
                  </a:lnTo>
                  <a:lnTo>
                    <a:pt x="8949437" y="1299337"/>
                  </a:lnTo>
                  <a:lnTo>
                    <a:pt x="8941055" y="1308227"/>
                  </a:lnTo>
                  <a:lnTo>
                    <a:pt x="8936229" y="1312672"/>
                  </a:lnTo>
                  <a:lnTo>
                    <a:pt x="8928228" y="1301877"/>
                  </a:lnTo>
                  <a:lnTo>
                    <a:pt x="8924291" y="1296035"/>
                  </a:lnTo>
                  <a:close/>
                  <a:moveTo>
                    <a:pt x="8715883" y="1303909"/>
                  </a:moveTo>
                  <a:lnTo>
                    <a:pt x="8718424" y="1304417"/>
                  </a:lnTo>
                  <a:lnTo>
                    <a:pt x="8695182" y="1313688"/>
                  </a:lnTo>
                  <a:lnTo>
                    <a:pt x="8704835" y="1305179"/>
                  </a:lnTo>
                  <a:lnTo>
                    <a:pt x="8706866" y="1304036"/>
                  </a:lnTo>
                  <a:lnTo>
                    <a:pt x="8711185" y="1304036"/>
                  </a:lnTo>
                  <a:lnTo>
                    <a:pt x="8715883" y="1303909"/>
                  </a:lnTo>
                  <a:close/>
                  <a:moveTo>
                    <a:pt x="11793855" y="1282319"/>
                  </a:moveTo>
                  <a:lnTo>
                    <a:pt x="11801602" y="1292225"/>
                  </a:lnTo>
                  <a:lnTo>
                    <a:pt x="11810619" y="1290193"/>
                  </a:lnTo>
                  <a:lnTo>
                    <a:pt x="11828780" y="1286256"/>
                  </a:lnTo>
                  <a:lnTo>
                    <a:pt x="11827383" y="1297940"/>
                  </a:lnTo>
                  <a:cubicBezTo>
                    <a:pt x="11802111" y="1306957"/>
                    <a:pt x="11774552" y="1319149"/>
                    <a:pt x="11756390" y="1319149"/>
                  </a:cubicBezTo>
                  <a:lnTo>
                    <a:pt x="11752326" y="1319149"/>
                  </a:lnTo>
                  <a:lnTo>
                    <a:pt x="11750675" y="1318768"/>
                  </a:lnTo>
                  <a:cubicBezTo>
                    <a:pt x="11737340" y="1302512"/>
                    <a:pt x="11778488" y="1294384"/>
                    <a:pt x="11793855" y="1282319"/>
                  </a:cubicBezTo>
                  <a:close/>
                  <a:moveTo>
                    <a:pt x="11743944" y="1252093"/>
                  </a:moveTo>
                  <a:lnTo>
                    <a:pt x="11754231" y="1255268"/>
                  </a:lnTo>
                  <a:cubicBezTo>
                    <a:pt x="11733276" y="1278763"/>
                    <a:pt x="11654028" y="1294003"/>
                    <a:pt x="11677904" y="1324356"/>
                  </a:cubicBezTo>
                  <a:lnTo>
                    <a:pt x="11655806" y="1319784"/>
                  </a:lnTo>
                  <a:lnTo>
                    <a:pt x="11640313" y="1314069"/>
                  </a:lnTo>
                  <a:lnTo>
                    <a:pt x="11625200" y="1301115"/>
                  </a:lnTo>
                  <a:lnTo>
                    <a:pt x="11630661" y="1301877"/>
                  </a:lnTo>
                  <a:lnTo>
                    <a:pt x="11633328" y="1301877"/>
                  </a:lnTo>
                  <a:cubicBezTo>
                    <a:pt x="11653140" y="1301877"/>
                    <a:pt x="11670793" y="1289304"/>
                    <a:pt x="11687684" y="1276985"/>
                  </a:cubicBezTo>
                  <a:cubicBezTo>
                    <a:pt x="11704703" y="1264539"/>
                    <a:pt x="11721340" y="1252093"/>
                    <a:pt x="11743945" y="1252093"/>
                  </a:cubicBezTo>
                  <a:close/>
                  <a:moveTo>
                    <a:pt x="11571225" y="1299845"/>
                  </a:moveTo>
                  <a:lnTo>
                    <a:pt x="11570208" y="1303655"/>
                  </a:lnTo>
                  <a:lnTo>
                    <a:pt x="11569447" y="1307719"/>
                  </a:lnTo>
                  <a:lnTo>
                    <a:pt x="11568939" y="1310132"/>
                  </a:lnTo>
                  <a:lnTo>
                    <a:pt x="11539856" y="1326261"/>
                  </a:lnTo>
                  <a:lnTo>
                    <a:pt x="11535919" y="1324356"/>
                  </a:lnTo>
                  <a:lnTo>
                    <a:pt x="11528172" y="1319911"/>
                  </a:lnTo>
                  <a:lnTo>
                    <a:pt x="11523473" y="1315593"/>
                  </a:lnTo>
                  <a:lnTo>
                    <a:pt x="11520553" y="1313180"/>
                  </a:lnTo>
                  <a:lnTo>
                    <a:pt x="11571225" y="1299845"/>
                  </a:lnTo>
                  <a:close/>
                  <a:moveTo>
                    <a:pt x="8482077" y="1329563"/>
                  </a:moveTo>
                  <a:lnTo>
                    <a:pt x="8489697" y="1331849"/>
                  </a:lnTo>
                  <a:lnTo>
                    <a:pt x="8468868" y="1341120"/>
                  </a:lnTo>
                  <a:lnTo>
                    <a:pt x="8458327" y="1346073"/>
                  </a:lnTo>
                  <a:lnTo>
                    <a:pt x="8464423" y="1337691"/>
                  </a:lnTo>
                  <a:lnTo>
                    <a:pt x="8461756" y="1333881"/>
                  </a:lnTo>
                  <a:lnTo>
                    <a:pt x="8464042" y="1332103"/>
                  </a:lnTo>
                  <a:lnTo>
                    <a:pt x="8465438" y="1331595"/>
                  </a:lnTo>
                  <a:lnTo>
                    <a:pt x="8482075" y="1329563"/>
                  </a:lnTo>
                  <a:close/>
                  <a:moveTo>
                    <a:pt x="11709528" y="1312799"/>
                  </a:moveTo>
                  <a:lnTo>
                    <a:pt x="11682477" y="1341755"/>
                  </a:lnTo>
                  <a:lnTo>
                    <a:pt x="11669395" y="1356360"/>
                  </a:lnTo>
                  <a:lnTo>
                    <a:pt x="11661776" y="1342009"/>
                  </a:lnTo>
                  <a:lnTo>
                    <a:pt x="11657077" y="1335024"/>
                  </a:lnTo>
                  <a:lnTo>
                    <a:pt x="11709528" y="1312799"/>
                  </a:lnTo>
                  <a:close/>
                  <a:moveTo>
                    <a:pt x="12269090" y="1318260"/>
                  </a:moveTo>
                  <a:cubicBezTo>
                    <a:pt x="12275821" y="1318260"/>
                    <a:pt x="12255882" y="1329944"/>
                    <a:pt x="12233149" y="1341501"/>
                  </a:cubicBezTo>
                  <a:cubicBezTo>
                    <a:pt x="12210415" y="1353058"/>
                    <a:pt x="12184635" y="1364615"/>
                    <a:pt x="12180063" y="1364615"/>
                  </a:cubicBezTo>
                  <a:lnTo>
                    <a:pt x="12179301" y="1364361"/>
                  </a:lnTo>
                  <a:cubicBezTo>
                    <a:pt x="12196700" y="1347216"/>
                    <a:pt x="12198732" y="1341501"/>
                    <a:pt x="12221211" y="1332992"/>
                  </a:cubicBezTo>
                  <a:lnTo>
                    <a:pt x="12264772" y="1320673"/>
                  </a:lnTo>
                  <a:lnTo>
                    <a:pt x="12263755" y="1319657"/>
                  </a:lnTo>
                  <a:lnTo>
                    <a:pt x="12266423" y="1318768"/>
                  </a:lnTo>
                  <a:lnTo>
                    <a:pt x="12269090" y="1318260"/>
                  </a:lnTo>
                  <a:close/>
                  <a:moveTo>
                    <a:pt x="8431404" y="1353947"/>
                  </a:moveTo>
                  <a:lnTo>
                    <a:pt x="8432801" y="1357249"/>
                  </a:lnTo>
                  <a:lnTo>
                    <a:pt x="8433563" y="1359027"/>
                  </a:lnTo>
                  <a:lnTo>
                    <a:pt x="8422387" y="1366901"/>
                  </a:lnTo>
                  <a:lnTo>
                    <a:pt x="8417815" y="1370965"/>
                  </a:lnTo>
                  <a:lnTo>
                    <a:pt x="8417307" y="1370457"/>
                  </a:lnTo>
                  <a:lnTo>
                    <a:pt x="8417180" y="1370203"/>
                  </a:lnTo>
                  <a:lnTo>
                    <a:pt x="8425308" y="1359027"/>
                  </a:lnTo>
                  <a:lnTo>
                    <a:pt x="8431404" y="1353947"/>
                  </a:lnTo>
                  <a:close/>
                  <a:moveTo>
                    <a:pt x="9757665" y="1276096"/>
                  </a:moveTo>
                  <a:lnTo>
                    <a:pt x="9771889" y="1283589"/>
                  </a:lnTo>
                  <a:lnTo>
                    <a:pt x="9772016" y="1291209"/>
                  </a:lnTo>
                  <a:cubicBezTo>
                    <a:pt x="9766809" y="1290066"/>
                    <a:pt x="9760713" y="1288923"/>
                    <a:pt x="9746743" y="1288923"/>
                  </a:cubicBezTo>
                  <a:lnTo>
                    <a:pt x="9738615" y="1301115"/>
                  </a:lnTo>
                  <a:lnTo>
                    <a:pt x="9753093" y="1302131"/>
                  </a:lnTo>
                  <a:lnTo>
                    <a:pt x="9754617" y="1309624"/>
                  </a:lnTo>
                  <a:lnTo>
                    <a:pt x="9733916" y="1316355"/>
                  </a:lnTo>
                  <a:lnTo>
                    <a:pt x="9736075" y="1322197"/>
                  </a:lnTo>
                  <a:cubicBezTo>
                    <a:pt x="9748013" y="1315847"/>
                    <a:pt x="9762491" y="1310259"/>
                    <a:pt x="9772651" y="1303909"/>
                  </a:cubicBezTo>
                  <a:lnTo>
                    <a:pt x="9778747" y="1319911"/>
                  </a:lnTo>
                  <a:lnTo>
                    <a:pt x="9803003" y="1316863"/>
                  </a:lnTo>
                  <a:lnTo>
                    <a:pt x="9778619" y="1330833"/>
                  </a:lnTo>
                  <a:lnTo>
                    <a:pt x="9776714" y="1330325"/>
                  </a:lnTo>
                  <a:lnTo>
                    <a:pt x="9775952" y="1329944"/>
                  </a:lnTo>
                  <a:lnTo>
                    <a:pt x="9754743" y="1339596"/>
                  </a:lnTo>
                  <a:lnTo>
                    <a:pt x="9752585" y="1346200"/>
                  </a:lnTo>
                  <a:lnTo>
                    <a:pt x="9742552" y="1353312"/>
                  </a:lnTo>
                  <a:lnTo>
                    <a:pt x="9737345" y="1357376"/>
                  </a:lnTo>
                  <a:lnTo>
                    <a:pt x="9721343" y="1358011"/>
                  </a:lnTo>
                  <a:lnTo>
                    <a:pt x="9713215" y="1359408"/>
                  </a:lnTo>
                  <a:lnTo>
                    <a:pt x="9717279" y="1353947"/>
                  </a:lnTo>
                  <a:lnTo>
                    <a:pt x="9716771" y="1351661"/>
                  </a:lnTo>
                  <a:lnTo>
                    <a:pt x="9701278" y="1348613"/>
                  </a:lnTo>
                  <a:lnTo>
                    <a:pt x="9691880" y="1354328"/>
                  </a:lnTo>
                  <a:lnTo>
                    <a:pt x="9689212" y="1361313"/>
                  </a:lnTo>
                  <a:lnTo>
                    <a:pt x="9687689" y="1364869"/>
                  </a:lnTo>
                  <a:lnTo>
                    <a:pt x="9661145" y="1372108"/>
                  </a:lnTo>
                  <a:lnTo>
                    <a:pt x="9649715" y="1367536"/>
                  </a:lnTo>
                  <a:lnTo>
                    <a:pt x="9655049" y="1358265"/>
                  </a:lnTo>
                  <a:cubicBezTo>
                    <a:pt x="9662795" y="1355852"/>
                    <a:pt x="9670797" y="1351280"/>
                    <a:pt x="9678036" y="1345819"/>
                  </a:cubicBezTo>
                  <a:lnTo>
                    <a:pt x="9683497" y="1344549"/>
                  </a:lnTo>
                  <a:lnTo>
                    <a:pt x="9685782" y="1343660"/>
                  </a:lnTo>
                  <a:lnTo>
                    <a:pt x="9682989" y="1343025"/>
                  </a:lnTo>
                  <a:lnTo>
                    <a:pt x="9681592" y="1342263"/>
                  </a:lnTo>
                  <a:cubicBezTo>
                    <a:pt x="9699499" y="1327277"/>
                    <a:pt x="9711056" y="1307846"/>
                    <a:pt x="9697975" y="1307846"/>
                  </a:cubicBezTo>
                  <a:lnTo>
                    <a:pt x="9695943" y="1308100"/>
                  </a:lnTo>
                  <a:lnTo>
                    <a:pt x="9699372" y="1295527"/>
                  </a:lnTo>
                  <a:lnTo>
                    <a:pt x="9705341" y="1292860"/>
                  </a:lnTo>
                  <a:lnTo>
                    <a:pt x="9716009" y="1289939"/>
                  </a:lnTo>
                  <a:lnTo>
                    <a:pt x="9722741" y="1292479"/>
                  </a:lnTo>
                  <a:lnTo>
                    <a:pt x="9724899" y="1289685"/>
                  </a:lnTo>
                  <a:cubicBezTo>
                    <a:pt x="9742044" y="1288415"/>
                    <a:pt x="9759443" y="1289304"/>
                    <a:pt x="9757666" y="1276096"/>
                  </a:cubicBezTo>
                  <a:close/>
                  <a:moveTo>
                    <a:pt x="11746231" y="1334008"/>
                  </a:moveTo>
                  <a:cubicBezTo>
                    <a:pt x="11760709" y="1350391"/>
                    <a:pt x="11750803" y="1363472"/>
                    <a:pt x="11716259" y="1372489"/>
                  </a:cubicBezTo>
                  <a:cubicBezTo>
                    <a:pt x="11709655" y="1357376"/>
                    <a:pt x="11719689" y="1344549"/>
                    <a:pt x="11746231" y="1334008"/>
                  </a:cubicBezTo>
                  <a:close/>
                  <a:moveTo>
                    <a:pt x="8035037" y="1350645"/>
                  </a:moveTo>
                  <a:lnTo>
                    <a:pt x="8042276" y="1352804"/>
                  </a:lnTo>
                  <a:cubicBezTo>
                    <a:pt x="8037831" y="1367663"/>
                    <a:pt x="8023480" y="1367917"/>
                    <a:pt x="8003668" y="1372616"/>
                  </a:cubicBezTo>
                  <a:lnTo>
                    <a:pt x="8020051" y="1360424"/>
                  </a:lnTo>
                  <a:lnTo>
                    <a:pt x="8019289" y="1353947"/>
                  </a:lnTo>
                  <a:lnTo>
                    <a:pt x="8035037" y="1350645"/>
                  </a:lnTo>
                  <a:close/>
                  <a:moveTo>
                    <a:pt x="9534272" y="1375537"/>
                  </a:moveTo>
                  <a:lnTo>
                    <a:pt x="9535668" y="1376553"/>
                  </a:lnTo>
                  <a:lnTo>
                    <a:pt x="9535161" y="1376553"/>
                  </a:lnTo>
                  <a:lnTo>
                    <a:pt x="9534399" y="1376045"/>
                  </a:lnTo>
                  <a:lnTo>
                    <a:pt x="9534272" y="1375537"/>
                  </a:lnTo>
                  <a:close/>
                  <a:moveTo>
                    <a:pt x="8038592" y="1373632"/>
                  </a:moveTo>
                  <a:lnTo>
                    <a:pt x="8039862" y="1375156"/>
                  </a:lnTo>
                  <a:lnTo>
                    <a:pt x="8040878" y="1375791"/>
                  </a:lnTo>
                  <a:lnTo>
                    <a:pt x="8037576" y="1380363"/>
                  </a:lnTo>
                  <a:lnTo>
                    <a:pt x="8035798" y="1382776"/>
                  </a:lnTo>
                  <a:lnTo>
                    <a:pt x="8039227" y="1377061"/>
                  </a:lnTo>
                  <a:lnTo>
                    <a:pt x="8038592" y="1373632"/>
                  </a:lnTo>
                  <a:close/>
                  <a:moveTo>
                    <a:pt x="12360148" y="1346327"/>
                  </a:moveTo>
                  <a:cubicBezTo>
                    <a:pt x="12374626" y="1362583"/>
                    <a:pt x="12347702" y="1373505"/>
                    <a:pt x="12316968" y="1383665"/>
                  </a:cubicBezTo>
                  <a:cubicBezTo>
                    <a:pt x="12303251" y="1367536"/>
                    <a:pt x="12344653" y="1358900"/>
                    <a:pt x="12360148" y="1346327"/>
                  </a:cubicBezTo>
                  <a:close/>
                  <a:moveTo>
                    <a:pt x="8001127" y="1361313"/>
                  </a:moveTo>
                  <a:lnTo>
                    <a:pt x="8003667" y="1367536"/>
                  </a:lnTo>
                  <a:lnTo>
                    <a:pt x="8002016" y="1372743"/>
                  </a:lnTo>
                  <a:lnTo>
                    <a:pt x="7971028" y="1384427"/>
                  </a:lnTo>
                  <a:lnTo>
                    <a:pt x="7969758" y="1384808"/>
                  </a:lnTo>
                  <a:cubicBezTo>
                    <a:pt x="7967727" y="1384808"/>
                    <a:pt x="7982713" y="1371092"/>
                    <a:pt x="8001127" y="1361313"/>
                  </a:cubicBezTo>
                  <a:close/>
                  <a:moveTo>
                    <a:pt x="8520176" y="1369060"/>
                  </a:moveTo>
                  <a:lnTo>
                    <a:pt x="8519668" y="1372489"/>
                  </a:lnTo>
                  <a:lnTo>
                    <a:pt x="8518144" y="1373632"/>
                  </a:lnTo>
                  <a:lnTo>
                    <a:pt x="8523860" y="1378839"/>
                  </a:lnTo>
                  <a:lnTo>
                    <a:pt x="8527289" y="1379855"/>
                  </a:lnTo>
                  <a:lnTo>
                    <a:pt x="8516113" y="1386840"/>
                  </a:lnTo>
                  <a:lnTo>
                    <a:pt x="8512049" y="1390904"/>
                  </a:lnTo>
                  <a:lnTo>
                    <a:pt x="8501380" y="1387856"/>
                  </a:lnTo>
                  <a:lnTo>
                    <a:pt x="8492744" y="1386459"/>
                  </a:lnTo>
                  <a:lnTo>
                    <a:pt x="8497063" y="1382649"/>
                  </a:lnTo>
                  <a:lnTo>
                    <a:pt x="8499856" y="1380617"/>
                  </a:lnTo>
                  <a:lnTo>
                    <a:pt x="8513064" y="1376553"/>
                  </a:lnTo>
                  <a:lnTo>
                    <a:pt x="8513318" y="1372489"/>
                  </a:lnTo>
                  <a:lnTo>
                    <a:pt x="8520176" y="1369060"/>
                  </a:lnTo>
                  <a:close/>
                  <a:moveTo>
                    <a:pt x="9060688" y="1394333"/>
                  </a:moveTo>
                  <a:lnTo>
                    <a:pt x="9061958" y="1395476"/>
                  </a:lnTo>
                  <a:lnTo>
                    <a:pt x="9061958" y="1397127"/>
                  </a:lnTo>
                  <a:lnTo>
                    <a:pt x="9059672" y="1396111"/>
                  </a:lnTo>
                  <a:lnTo>
                    <a:pt x="9058402" y="1396111"/>
                  </a:lnTo>
                  <a:lnTo>
                    <a:pt x="9059799" y="1394968"/>
                  </a:lnTo>
                  <a:lnTo>
                    <a:pt x="9060688" y="1394333"/>
                  </a:lnTo>
                  <a:close/>
                  <a:moveTo>
                    <a:pt x="11421872" y="1392047"/>
                  </a:moveTo>
                  <a:lnTo>
                    <a:pt x="11423650" y="1393952"/>
                  </a:lnTo>
                  <a:lnTo>
                    <a:pt x="11424539" y="1394460"/>
                  </a:lnTo>
                  <a:lnTo>
                    <a:pt x="11419840" y="1396365"/>
                  </a:lnTo>
                  <a:lnTo>
                    <a:pt x="11417554" y="1397381"/>
                  </a:lnTo>
                  <a:lnTo>
                    <a:pt x="11420475" y="1393571"/>
                  </a:lnTo>
                  <a:lnTo>
                    <a:pt x="11421872" y="1392047"/>
                  </a:lnTo>
                  <a:close/>
                  <a:moveTo>
                    <a:pt x="9507347" y="1387221"/>
                  </a:moveTo>
                  <a:lnTo>
                    <a:pt x="9513824" y="1387348"/>
                  </a:lnTo>
                  <a:lnTo>
                    <a:pt x="9506458" y="1396365"/>
                  </a:lnTo>
                  <a:lnTo>
                    <a:pt x="9503790" y="1401445"/>
                  </a:lnTo>
                  <a:lnTo>
                    <a:pt x="9488932" y="1403477"/>
                  </a:lnTo>
                  <a:lnTo>
                    <a:pt x="9482074" y="1405001"/>
                  </a:lnTo>
                  <a:lnTo>
                    <a:pt x="9490964" y="1394587"/>
                  </a:lnTo>
                  <a:lnTo>
                    <a:pt x="9495790" y="1389888"/>
                  </a:lnTo>
                  <a:lnTo>
                    <a:pt x="9507347" y="1387221"/>
                  </a:lnTo>
                  <a:close/>
                  <a:moveTo>
                    <a:pt x="8886698" y="1367917"/>
                  </a:moveTo>
                  <a:cubicBezTo>
                    <a:pt x="8887587" y="1381379"/>
                    <a:pt x="8886952" y="1403985"/>
                    <a:pt x="8867648" y="1412240"/>
                  </a:cubicBezTo>
                  <a:lnTo>
                    <a:pt x="8862187" y="1409192"/>
                  </a:lnTo>
                  <a:lnTo>
                    <a:pt x="8859520" y="1407287"/>
                  </a:lnTo>
                  <a:cubicBezTo>
                    <a:pt x="8861171" y="1394841"/>
                    <a:pt x="8860155" y="1382649"/>
                    <a:pt x="8886698" y="1367917"/>
                  </a:cubicBezTo>
                  <a:close/>
                  <a:moveTo>
                    <a:pt x="11425682" y="1395603"/>
                  </a:moveTo>
                  <a:lnTo>
                    <a:pt x="11434825" y="1404112"/>
                  </a:lnTo>
                  <a:lnTo>
                    <a:pt x="11439397" y="1408684"/>
                  </a:lnTo>
                  <a:lnTo>
                    <a:pt x="11426062" y="1415796"/>
                  </a:lnTo>
                  <a:lnTo>
                    <a:pt x="11414378" y="1418463"/>
                  </a:lnTo>
                  <a:lnTo>
                    <a:pt x="11425555" y="1403731"/>
                  </a:lnTo>
                  <a:lnTo>
                    <a:pt x="11425682" y="1395603"/>
                  </a:lnTo>
                  <a:close/>
                  <a:moveTo>
                    <a:pt x="10298937" y="1371219"/>
                  </a:moveTo>
                  <a:cubicBezTo>
                    <a:pt x="10290809" y="1387856"/>
                    <a:pt x="10286110" y="1403985"/>
                    <a:pt x="10270744" y="1421257"/>
                  </a:cubicBezTo>
                  <a:cubicBezTo>
                    <a:pt x="10248137" y="1408684"/>
                    <a:pt x="10276839" y="1389507"/>
                    <a:pt x="10298937" y="1371219"/>
                  </a:cubicBezTo>
                  <a:close/>
                  <a:moveTo>
                    <a:pt x="12028931" y="1390777"/>
                  </a:moveTo>
                  <a:cubicBezTo>
                    <a:pt x="12028931" y="1390777"/>
                    <a:pt x="12029058" y="1390777"/>
                    <a:pt x="12029058" y="1390777"/>
                  </a:cubicBezTo>
                  <a:cubicBezTo>
                    <a:pt x="12020422" y="1403731"/>
                    <a:pt x="11998451" y="1414780"/>
                    <a:pt x="11971654" y="1425448"/>
                  </a:cubicBezTo>
                  <a:cubicBezTo>
                    <a:pt x="11961240" y="1408811"/>
                    <a:pt x="12013564" y="1390777"/>
                    <a:pt x="12028931" y="1390777"/>
                  </a:cubicBezTo>
                  <a:close/>
                  <a:moveTo>
                    <a:pt x="12063221" y="1267968"/>
                  </a:moveTo>
                  <a:cubicBezTo>
                    <a:pt x="12105512" y="1292352"/>
                    <a:pt x="12114148" y="1312799"/>
                    <a:pt x="12177267" y="1312799"/>
                  </a:cubicBezTo>
                  <a:lnTo>
                    <a:pt x="12189078" y="1312291"/>
                  </a:lnTo>
                  <a:lnTo>
                    <a:pt x="12187934" y="1315212"/>
                  </a:lnTo>
                  <a:lnTo>
                    <a:pt x="12152120" y="1334643"/>
                  </a:lnTo>
                  <a:cubicBezTo>
                    <a:pt x="12136245" y="1335913"/>
                    <a:pt x="12118592" y="1336167"/>
                    <a:pt x="12107289" y="1348867"/>
                  </a:cubicBezTo>
                  <a:lnTo>
                    <a:pt x="12107670" y="1341755"/>
                  </a:lnTo>
                  <a:lnTo>
                    <a:pt x="12099289" y="1339215"/>
                  </a:lnTo>
                  <a:cubicBezTo>
                    <a:pt x="12089256" y="1339215"/>
                    <a:pt x="12071603" y="1348994"/>
                    <a:pt x="12058903" y="1352677"/>
                  </a:cubicBezTo>
                  <a:lnTo>
                    <a:pt x="12051409" y="1335405"/>
                  </a:lnTo>
                  <a:lnTo>
                    <a:pt x="12029439" y="1345184"/>
                  </a:lnTo>
                  <a:cubicBezTo>
                    <a:pt x="12017882" y="1350137"/>
                    <a:pt x="12006579" y="1355090"/>
                    <a:pt x="11998832" y="1355090"/>
                  </a:cubicBezTo>
                  <a:lnTo>
                    <a:pt x="11996800" y="1354201"/>
                  </a:lnTo>
                  <a:lnTo>
                    <a:pt x="12004801" y="1360043"/>
                  </a:lnTo>
                  <a:lnTo>
                    <a:pt x="11998706" y="1373632"/>
                  </a:lnTo>
                  <a:lnTo>
                    <a:pt x="11986513" y="1374521"/>
                  </a:lnTo>
                  <a:cubicBezTo>
                    <a:pt x="11969495" y="1374521"/>
                    <a:pt x="11958573" y="1366520"/>
                    <a:pt x="11947906" y="1358011"/>
                  </a:cubicBezTo>
                  <a:lnTo>
                    <a:pt x="11940794" y="1367663"/>
                  </a:lnTo>
                  <a:lnTo>
                    <a:pt x="11930125" y="1371600"/>
                  </a:lnTo>
                  <a:lnTo>
                    <a:pt x="11956033" y="1377061"/>
                  </a:lnTo>
                  <a:lnTo>
                    <a:pt x="11950572" y="1401064"/>
                  </a:lnTo>
                  <a:lnTo>
                    <a:pt x="11939269" y="1402588"/>
                  </a:lnTo>
                  <a:cubicBezTo>
                    <a:pt x="11934443" y="1402588"/>
                    <a:pt x="11929998" y="1401445"/>
                    <a:pt x="11926061" y="1400429"/>
                  </a:cubicBezTo>
                  <a:lnTo>
                    <a:pt x="11910821" y="1395603"/>
                  </a:lnTo>
                  <a:lnTo>
                    <a:pt x="11911075" y="1406144"/>
                  </a:lnTo>
                  <a:cubicBezTo>
                    <a:pt x="11891898" y="1404493"/>
                    <a:pt x="11883135" y="1389761"/>
                    <a:pt x="11863577" y="1388745"/>
                  </a:cubicBezTo>
                  <a:lnTo>
                    <a:pt x="11785092" y="1430909"/>
                  </a:lnTo>
                  <a:cubicBezTo>
                    <a:pt x="11779249" y="1417066"/>
                    <a:pt x="11793727" y="1404239"/>
                    <a:pt x="11790934" y="1404239"/>
                  </a:cubicBezTo>
                  <a:cubicBezTo>
                    <a:pt x="11789410" y="1404239"/>
                    <a:pt x="11782933" y="1407922"/>
                    <a:pt x="11765534" y="1417320"/>
                  </a:cubicBezTo>
                  <a:cubicBezTo>
                    <a:pt x="11755882" y="1406906"/>
                    <a:pt x="11779123" y="1401064"/>
                    <a:pt x="11791823" y="1393952"/>
                  </a:cubicBezTo>
                  <a:lnTo>
                    <a:pt x="11791823" y="1393952"/>
                  </a:lnTo>
                  <a:lnTo>
                    <a:pt x="11791696" y="1394841"/>
                  </a:lnTo>
                  <a:lnTo>
                    <a:pt x="11807698" y="1401953"/>
                  </a:lnTo>
                  <a:cubicBezTo>
                    <a:pt x="11868150" y="1359535"/>
                    <a:pt x="11927332" y="1355979"/>
                    <a:pt x="12011279" y="1335151"/>
                  </a:cubicBezTo>
                  <a:cubicBezTo>
                    <a:pt x="12025757" y="1327277"/>
                    <a:pt x="12039981" y="1298956"/>
                    <a:pt x="12059920" y="1298956"/>
                  </a:cubicBezTo>
                  <a:lnTo>
                    <a:pt x="12060555" y="1298956"/>
                  </a:lnTo>
                  <a:lnTo>
                    <a:pt x="12033758" y="1292987"/>
                  </a:lnTo>
                  <a:lnTo>
                    <a:pt x="12063223" y="1267968"/>
                  </a:lnTo>
                  <a:close/>
                  <a:moveTo>
                    <a:pt x="12156947" y="1393063"/>
                  </a:moveTo>
                  <a:lnTo>
                    <a:pt x="12144374" y="1412748"/>
                  </a:lnTo>
                  <a:lnTo>
                    <a:pt x="12162027" y="1425575"/>
                  </a:lnTo>
                  <a:lnTo>
                    <a:pt x="12141708" y="1425956"/>
                  </a:lnTo>
                  <a:lnTo>
                    <a:pt x="12127102" y="1431544"/>
                  </a:lnTo>
                  <a:cubicBezTo>
                    <a:pt x="12139168" y="1418971"/>
                    <a:pt x="12126468" y="1402969"/>
                    <a:pt x="12156947" y="1393063"/>
                  </a:cubicBezTo>
                  <a:close/>
                  <a:moveTo>
                    <a:pt x="9629140" y="1427099"/>
                  </a:moveTo>
                  <a:lnTo>
                    <a:pt x="9632315" y="1435100"/>
                  </a:lnTo>
                  <a:lnTo>
                    <a:pt x="9632697" y="1439164"/>
                  </a:lnTo>
                  <a:lnTo>
                    <a:pt x="9622537" y="1442847"/>
                  </a:lnTo>
                  <a:lnTo>
                    <a:pt x="9617076" y="1444752"/>
                  </a:lnTo>
                  <a:lnTo>
                    <a:pt x="9616187" y="1443355"/>
                  </a:lnTo>
                  <a:lnTo>
                    <a:pt x="9615679" y="1442593"/>
                  </a:lnTo>
                  <a:lnTo>
                    <a:pt x="9623299" y="1432052"/>
                  </a:lnTo>
                  <a:lnTo>
                    <a:pt x="9629141" y="1427099"/>
                  </a:lnTo>
                  <a:close/>
                  <a:moveTo>
                    <a:pt x="10356342" y="1384681"/>
                  </a:moveTo>
                  <a:cubicBezTo>
                    <a:pt x="10338562" y="1408557"/>
                    <a:pt x="10318750" y="1416812"/>
                    <a:pt x="10313543" y="1446784"/>
                  </a:cubicBezTo>
                  <a:lnTo>
                    <a:pt x="10305035" y="1441831"/>
                  </a:lnTo>
                  <a:lnTo>
                    <a:pt x="10299828" y="1443355"/>
                  </a:lnTo>
                  <a:lnTo>
                    <a:pt x="10311385" y="1436116"/>
                  </a:lnTo>
                  <a:lnTo>
                    <a:pt x="10310115" y="1433576"/>
                  </a:lnTo>
                  <a:lnTo>
                    <a:pt x="10301987" y="1432560"/>
                  </a:lnTo>
                  <a:lnTo>
                    <a:pt x="10298430" y="1431417"/>
                  </a:lnTo>
                  <a:cubicBezTo>
                    <a:pt x="10316211" y="1411224"/>
                    <a:pt x="10332466" y="1387475"/>
                    <a:pt x="10356342" y="1384681"/>
                  </a:cubicBezTo>
                  <a:close/>
                  <a:moveTo>
                    <a:pt x="8051292" y="1385824"/>
                  </a:moveTo>
                  <a:lnTo>
                    <a:pt x="8060055" y="1406144"/>
                  </a:lnTo>
                  <a:lnTo>
                    <a:pt x="8063485" y="1417828"/>
                  </a:lnTo>
                  <a:cubicBezTo>
                    <a:pt x="8060055" y="1425067"/>
                    <a:pt x="8057389" y="1432433"/>
                    <a:pt x="8053578" y="1439799"/>
                  </a:cubicBezTo>
                  <a:lnTo>
                    <a:pt x="8043418" y="1437005"/>
                  </a:lnTo>
                  <a:lnTo>
                    <a:pt x="8033639" y="1435100"/>
                  </a:lnTo>
                  <a:lnTo>
                    <a:pt x="8024114" y="1434592"/>
                  </a:lnTo>
                  <a:cubicBezTo>
                    <a:pt x="8010779" y="1434592"/>
                    <a:pt x="7995412" y="1438402"/>
                    <a:pt x="7975346" y="1449197"/>
                  </a:cubicBezTo>
                  <a:cubicBezTo>
                    <a:pt x="7982203" y="1428115"/>
                    <a:pt x="8016494" y="1414272"/>
                    <a:pt x="8031607" y="1395476"/>
                  </a:cubicBezTo>
                  <a:lnTo>
                    <a:pt x="8043925" y="1391285"/>
                  </a:lnTo>
                  <a:lnTo>
                    <a:pt x="8051292" y="1385824"/>
                  </a:lnTo>
                  <a:close/>
                  <a:moveTo>
                    <a:pt x="8691118" y="1406144"/>
                  </a:moveTo>
                  <a:cubicBezTo>
                    <a:pt x="8688578" y="1423289"/>
                    <a:pt x="8662416" y="1428115"/>
                    <a:pt x="8658099" y="1443355"/>
                  </a:cubicBezTo>
                  <a:lnTo>
                    <a:pt x="8665083" y="1440688"/>
                  </a:lnTo>
                  <a:lnTo>
                    <a:pt x="8669148" y="1439037"/>
                  </a:lnTo>
                  <a:lnTo>
                    <a:pt x="8655558" y="1445895"/>
                  </a:lnTo>
                  <a:lnTo>
                    <a:pt x="8648701" y="1449959"/>
                  </a:lnTo>
                  <a:lnTo>
                    <a:pt x="8653273" y="1445641"/>
                  </a:lnTo>
                  <a:lnTo>
                    <a:pt x="8658099" y="1443355"/>
                  </a:lnTo>
                  <a:lnTo>
                    <a:pt x="8638287" y="1424813"/>
                  </a:lnTo>
                  <a:lnTo>
                    <a:pt x="8639176" y="1423035"/>
                  </a:lnTo>
                  <a:lnTo>
                    <a:pt x="8639557" y="1422019"/>
                  </a:lnTo>
                  <a:lnTo>
                    <a:pt x="8642605" y="1420495"/>
                  </a:lnTo>
                  <a:lnTo>
                    <a:pt x="8644256" y="1419860"/>
                  </a:lnTo>
                  <a:lnTo>
                    <a:pt x="8649209" y="1421765"/>
                  </a:lnTo>
                  <a:lnTo>
                    <a:pt x="8650733" y="1423543"/>
                  </a:lnTo>
                  <a:lnTo>
                    <a:pt x="8653908" y="1425956"/>
                  </a:lnTo>
                  <a:lnTo>
                    <a:pt x="8655814" y="1425956"/>
                  </a:lnTo>
                  <a:lnTo>
                    <a:pt x="8671561" y="1416431"/>
                  </a:lnTo>
                  <a:lnTo>
                    <a:pt x="8679943" y="1408684"/>
                  </a:lnTo>
                  <a:lnTo>
                    <a:pt x="8687309" y="1406652"/>
                  </a:lnTo>
                  <a:lnTo>
                    <a:pt x="8691119" y="1406144"/>
                  </a:lnTo>
                  <a:close/>
                  <a:moveTo>
                    <a:pt x="8544814" y="1434211"/>
                  </a:moveTo>
                  <a:lnTo>
                    <a:pt x="8530590" y="1445387"/>
                  </a:lnTo>
                  <a:lnTo>
                    <a:pt x="8523224" y="1449959"/>
                  </a:lnTo>
                  <a:lnTo>
                    <a:pt x="8519414" y="1445387"/>
                  </a:lnTo>
                  <a:lnTo>
                    <a:pt x="8517636" y="1443228"/>
                  </a:lnTo>
                  <a:lnTo>
                    <a:pt x="8536686" y="1435735"/>
                  </a:lnTo>
                  <a:lnTo>
                    <a:pt x="8544814" y="1434211"/>
                  </a:lnTo>
                  <a:close/>
                  <a:moveTo>
                    <a:pt x="10284968" y="1451864"/>
                  </a:moveTo>
                  <a:lnTo>
                    <a:pt x="10278873" y="1456944"/>
                  </a:lnTo>
                  <a:lnTo>
                    <a:pt x="10275443" y="1459992"/>
                  </a:lnTo>
                  <a:lnTo>
                    <a:pt x="10278364" y="1455420"/>
                  </a:lnTo>
                  <a:lnTo>
                    <a:pt x="10284968" y="1451864"/>
                  </a:lnTo>
                  <a:close/>
                  <a:moveTo>
                    <a:pt x="12009120" y="1431925"/>
                  </a:moveTo>
                  <a:cubicBezTo>
                    <a:pt x="12027281" y="1431925"/>
                    <a:pt x="12029314" y="1440942"/>
                    <a:pt x="12051792" y="1446784"/>
                  </a:cubicBezTo>
                  <a:lnTo>
                    <a:pt x="12050141" y="1446530"/>
                  </a:lnTo>
                  <a:lnTo>
                    <a:pt x="12046966" y="1446530"/>
                  </a:lnTo>
                  <a:cubicBezTo>
                    <a:pt x="12036298" y="1446530"/>
                    <a:pt x="12027662" y="1450848"/>
                    <a:pt x="12017883" y="1455293"/>
                  </a:cubicBezTo>
                  <a:cubicBezTo>
                    <a:pt x="12008231" y="1459484"/>
                    <a:pt x="11997564" y="1463929"/>
                    <a:pt x="11982831" y="1463929"/>
                  </a:cubicBezTo>
                  <a:lnTo>
                    <a:pt x="11979783" y="1463929"/>
                  </a:lnTo>
                  <a:lnTo>
                    <a:pt x="11978767" y="1445768"/>
                  </a:lnTo>
                  <a:lnTo>
                    <a:pt x="11977751" y="1437005"/>
                  </a:lnTo>
                  <a:cubicBezTo>
                    <a:pt x="11992229" y="1433322"/>
                    <a:pt x="12002008" y="1431925"/>
                    <a:pt x="12009120" y="1431925"/>
                  </a:cubicBezTo>
                  <a:close/>
                  <a:moveTo>
                    <a:pt x="10172447" y="1372108"/>
                  </a:moveTo>
                  <a:cubicBezTo>
                    <a:pt x="10187940" y="1399413"/>
                    <a:pt x="10142855" y="1434084"/>
                    <a:pt x="10109708" y="1466469"/>
                  </a:cubicBezTo>
                  <a:cubicBezTo>
                    <a:pt x="10107677" y="1453007"/>
                    <a:pt x="10128631" y="1436751"/>
                    <a:pt x="10118852" y="1424432"/>
                  </a:cubicBezTo>
                  <a:lnTo>
                    <a:pt x="10118852" y="1424432"/>
                  </a:lnTo>
                  <a:lnTo>
                    <a:pt x="10124948" y="1425321"/>
                  </a:lnTo>
                  <a:lnTo>
                    <a:pt x="10127234" y="1425321"/>
                  </a:lnTo>
                  <a:cubicBezTo>
                    <a:pt x="10154412" y="1425321"/>
                    <a:pt x="10139807" y="1393444"/>
                    <a:pt x="10172446" y="1372108"/>
                  </a:cubicBezTo>
                  <a:close/>
                  <a:moveTo>
                    <a:pt x="8876412" y="1349756"/>
                  </a:moveTo>
                  <a:lnTo>
                    <a:pt x="8884031" y="1350645"/>
                  </a:lnTo>
                  <a:lnTo>
                    <a:pt x="8886699" y="1351915"/>
                  </a:lnTo>
                  <a:cubicBezTo>
                    <a:pt x="8862315" y="1370076"/>
                    <a:pt x="8842756" y="1387221"/>
                    <a:pt x="8836406" y="1402080"/>
                  </a:cubicBezTo>
                  <a:lnTo>
                    <a:pt x="8836661" y="1418336"/>
                  </a:lnTo>
                  <a:lnTo>
                    <a:pt x="8838185" y="1426972"/>
                  </a:lnTo>
                  <a:lnTo>
                    <a:pt x="8821928" y="1425829"/>
                  </a:lnTo>
                  <a:lnTo>
                    <a:pt x="8814308" y="1424813"/>
                  </a:lnTo>
                  <a:lnTo>
                    <a:pt x="8809990" y="1422527"/>
                  </a:lnTo>
                  <a:lnTo>
                    <a:pt x="8808212" y="1419987"/>
                  </a:lnTo>
                  <a:lnTo>
                    <a:pt x="8799576" y="1423162"/>
                  </a:lnTo>
                  <a:lnTo>
                    <a:pt x="8791067" y="1422908"/>
                  </a:lnTo>
                  <a:cubicBezTo>
                    <a:pt x="8778622" y="1422908"/>
                    <a:pt x="8764270" y="1424940"/>
                    <a:pt x="8745474" y="1431925"/>
                  </a:cubicBezTo>
                  <a:lnTo>
                    <a:pt x="8712962" y="1467231"/>
                  </a:lnTo>
                  <a:lnTo>
                    <a:pt x="8696071" y="1452753"/>
                  </a:lnTo>
                  <a:lnTo>
                    <a:pt x="8717788" y="1441069"/>
                  </a:lnTo>
                  <a:cubicBezTo>
                    <a:pt x="8733282" y="1434592"/>
                    <a:pt x="8734679" y="1423289"/>
                    <a:pt x="8755634" y="1408557"/>
                  </a:cubicBezTo>
                  <a:lnTo>
                    <a:pt x="8743061" y="1406271"/>
                  </a:lnTo>
                  <a:cubicBezTo>
                    <a:pt x="8728329" y="1406271"/>
                    <a:pt x="8714740" y="1419733"/>
                    <a:pt x="8712962" y="1434084"/>
                  </a:cubicBezTo>
                  <a:cubicBezTo>
                    <a:pt x="8707628" y="1432560"/>
                    <a:pt x="8702548" y="1431925"/>
                    <a:pt x="8690737" y="1431925"/>
                  </a:cubicBezTo>
                  <a:lnTo>
                    <a:pt x="8677910" y="1435481"/>
                  </a:lnTo>
                  <a:cubicBezTo>
                    <a:pt x="8700262" y="1425956"/>
                    <a:pt x="8731123" y="1410589"/>
                    <a:pt x="8750935" y="1394968"/>
                  </a:cubicBezTo>
                  <a:lnTo>
                    <a:pt x="8796655" y="1384681"/>
                  </a:lnTo>
                  <a:cubicBezTo>
                    <a:pt x="8803132" y="1376299"/>
                    <a:pt x="8804783" y="1363345"/>
                    <a:pt x="8813926" y="1355979"/>
                  </a:cubicBezTo>
                  <a:lnTo>
                    <a:pt x="8816339" y="1363853"/>
                  </a:lnTo>
                  <a:lnTo>
                    <a:pt x="8820403" y="1368679"/>
                  </a:lnTo>
                  <a:lnTo>
                    <a:pt x="8828532" y="1357884"/>
                  </a:lnTo>
                  <a:lnTo>
                    <a:pt x="8834374" y="1352169"/>
                  </a:lnTo>
                  <a:lnTo>
                    <a:pt x="8837422" y="1352169"/>
                  </a:lnTo>
                  <a:lnTo>
                    <a:pt x="8839962" y="1351915"/>
                  </a:lnTo>
                  <a:lnTo>
                    <a:pt x="8841867" y="1352296"/>
                  </a:lnTo>
                  <a:lnTo>
                    <a:pt x="8826500" y="1366520"/>
                  </a:lnTo>
                  <a:lnTo>
                    <a:pt x="8815070" y="1372997"/>
                  </a:lnTo>
                  <a:lnTo>
                    <a:pt x="8828532" y="1376045"/>
                  </a:lnTo>
                  <a:lnTo>
                    <a:pt x="8831199" y="1382141"/>
                  </a:lnTo>
                  <a:cubicBezTo>
                    <a:pt x="8833358" y="1358773"/>
                    <a:pt x="8874379" y="1375664"/>
                    <a:pt x="8876411" y="1349756"/>
                  </a:cubicBezTo>
                  <a:close/>
                  <a:moveTo>
                    <a:pt x="9258808" y="1435735"/>
                  </a:moveTo>
                  <a:cubicBezTo>
                    <a:pt x="9262873" y="1446149"/>
                    <a:pt x="9242679" y="1457960"/>
                    <a:pt x="9236965" y="1468628"/>
                  </a:cubicBezTo>
                  <a:lnTo>
                    <a:pt x="9220201" y="1470533"/>
                  </a:lnTo>
                  <a:lnTo>
                    <a:pt x="9212073" y="1472184"/>
                  </a:lnTo>
                  <a:cubicBezTo>
                    <a:pt x="9226804" y="1461008"/>
                    <a:pt x="9237980" y="1447419"/>
                    <a:pt x="9258808" y="1435735"/>
                  </a:cubicBezTo>
                  <a:close/>
                  <a:moveTo>
                    <a:pt x="8117967" y="1465453"/>
                  </a:moveTo>
                  <a:lnTo>
                    <a:pt x="8121397" y="1465580"/>
                  </a:lnTo>
                  <a:lnTo>
                    <a:pt x="8122158" y="1465961"/>
                  </a:lnTo>
                  <a:lnTo>
                    <a:pt x="8119491" y="1470660"/>
                  </a:lnTo>
                  <a:lnTo>
                    <a:pt x="8115935" y="1472565"/>
                  </a:lnTo>
                  <a:lnTo>
                    <a:pt x="8117332" y="1467993"/>
                  </a:lnTo>
                  <a:lnTo>
                    <a:pt x="8117967" y="1465453"/>
                  </a:lnTo>
                  <a:close/>
                  <a:moveTo>
                    <a:pt x="11475974" y="1437005"/>
                  </a:moveTo>
                  <a:lnTo>
                    <a:pt x="11491976" y="1443101"/>
                  </a:lnTo>
                  <a:lnTo>
                    <a:pt x="11500866" y="1442720"/>
                  </a:lnTo>
                  <a:lnTo>
                    <a:pt x="11500866" y="1442720"/>
                  </a:lnTo>
                  <a:cubicBezTo>
                    <a:pt x="11487150" y="1456563"/>
                    <a:pt x="11482324" y="1473581"/>
                    <a:pt x="11460735" y="1473581"/>
                  </a:cubicBezTo>
                  <a:lnTo>
                    <a:pt x="11457178" y="1473327"/>
                  </a:lnTo>
                  <a:lnTo>
                    <a:pt x="11455147" y="1473200"/>
                  </a:lnTo>
                  <a:lnTo>
                    <a:pt x="11475975" y="1437005"/>
                  </a:lnTo>
                  <a:close/>
                  <a:moveTo>
                    <a:pt x="11680698" y="1420749"/>
                  </a:moveTo>
                  <a:cubicBezTo>
                    <a:pt x="11698097" y="1426464"/>
                    <a:pt x="11709019" y="1442212"/>
                    <a:pt x="11725910" y="1442212"/>
                  </a:cubicBezTo>
                  <a:cubicBezTo>
                    <a:pt x="11734546" y="1442212"/>
                    <a:pt x="11744578" y="1438275"/>
                    <a:pt x="11757787" y="1426845"/>
                  </a:cubicBezTo>
                  <a:lnTo>
                    <a:pt x="11757787" y="1426845"/>
                  </a:lnTo>
                  <a:cubicBezTo>
                    <a:pt x="11763883" y="1445260"/>
                    <a:pt x="11725656" y="1457579"/>
                    <a:pt x="11733911" y="1476756"/>
                  </a:cubicBezTo>
                  <a:lnTo>
                    <a:pt x="11678539" y="1432433"/>
                  </a:lnTo>
                  <a:lnTo>
                    <a:pt x="11680444" y="1425321"/>
                  </a:lnTo>
                  <a:lnTo>
                    <a:pt x="11680699" y="1420749"/>
                  </a:lnTo>
                  <a:close/>
                  <a:moveTo>
                    <a:pt x="11860911" y="1430909"/>
                  </a:moveTo>
                  <a:cubicBezTo>
                    <a:pt x="11877802" y="1435100"/>
                    <a:pt x="11898884" y="1434084"/>
                    <a:pt x="11908155" y="1448181"/>
                  </a:cubicBezTo>
                  <a:cubicBezTo>
                    <a:pt x="11871706" y="1453769"/>
                    <a:pt x="11853290" y="1476756"/>
                    <a:pt x="11830938" y="1476756"/>
                  </a:cubicBezTo>
                  <a:lnTo>
                    <a:pt x="11824207" y="1476756"/>
                  </a:lnTo>
                  <a:lnTo>
                    <a:pt x="11809094" y="1469263"/>
                  </a:lnTo>
                  <a:lnTo>
                    <a:pt x="11820270" y="1473073"/>
                  </a:lnTo>
                  <a:lnTo>
                    <a:pt x="11815571" y="1469517"/>
                  </a:lnTo>
                  <a:lnTo>
                    <a:pt x="11805538" y="1466850"/>
                  </a:lnTo>
                  <a:lnTo>
                    <a:pt x="11809095" y="1469263"/>
                  </a:lnTo>
                  <a:lnTo>
                    <a:pt x="11793220" y="1464056"/>
                  </a:lnTo>
                  <a:lnTo>
                    <a:pt x="11794363" y="1447927"/>
                  </a:lnTo>
                  <a:lnTo>
                    <a:pt x="11808079" y="1448308"/>
                  </a:lnTo>
                  <a:lnTo>
                    <a:pt x="11815826" y="1448943"/>
                  </a:lnTo>
                  <a:lnTo>
                    <a:pt x="11828272" y="1450213"/>
                  </a:lnTo>
                  <a:lnTo>
                    <a:pt x="11833987" y="1450213"/>
                  </a:lnTo>
                  <a:cubicBezTo>
                    <a:pt x="11848338" y="1450213"/>
                    <a:pt x="11860403" y="1446657"/>
                    <a:pt x="11860911" y="1430909"/>
                  </a:cubicBezTo>
                  <a:close/>
                  <a:moveTo>
                    <a:pt x="8113014" y="1465453"/>
                  </a:moveTo>
                  <a:lnTo>
                    <a:pt x="8100695" y="1474851"/>
                  </a:lnTo>
                  <a:lnTo>
                    <a:pt x="8095997" y="1478788"/>
                  </a:lnTo>
                  <a:lnTo>
                    <a:pt x="8089392" y="1480312"/>
                  </a:lnTo>
                  <a:lnTo>
                    <a:pt x="8100187" y="1466215"/>
                  </a:lnTo>
                  <a:lnTo>
                    <a:pt x="8066532" y="1473073"/>
                  </a:lnTo>
                  <a:lnTo>
                    <a:pt x="8089900" y="1465453"/>
                  </a:lnTo>
                  <a:close/>
                  <a:moveTo>
                    <a:pt x="8557006" y="1462532"/>
                  </a:moveTo>
                  <a:lnTo>
                    <a:pt x="8547354" y="1477137"/>
                  </a:lnTo>
                  <a:lnTo>
                    <a:pt x="8540623" y="1484249"/>
                  </a:lnTo>
                  <a:lnTo>
                    <a:pt x="8537067" y="1477137"/>
                  </a:lnTo>
                  <a:lnTo>
                    <a:pt x="8535415" y="1473327"/>
                  </a:lnTo>
                  <a:lnTo>
                    <a:pt x="8544051" y="1467612"/>
                  </a:lnTo>
                  <a:lnTo>
                    <a:pt x="8546719" y="1465453"/>
                  </a:lnTo>
                  <a:lnTo>
                    <a:pt x="8552942" y="1462913"/>
                  </a:lnTo>
                  <a:lnTo>
                    <a:pt x="8557006" y="1462532"/>
                  </a:lnTo>
                  <a:close/>
                  <a:moveTo>
                    <a:pt x="11449558" y="1417955"/>
                  </a:moveTo>
                  <a:lnTo>
                    <a:pt x="11454512" y="1422400"/>
                  </a:lnTo>
                  <a:lnTo>
                    <a:pt x="11457052" y="1424432"/>
                  </a:lnTo>
                  <a:lnTo>
                    <a:pt x="11434065" y="1432560"/>
                  </a:lnTo>
                  <a:cubicBezTo>
                    <a:pt x="11412856" y="1441323"/>
                    <a:pt x="11444352" y="1458976"/>
                    <a:pt x="11427333" y="1468755"/>
                  </a:cubicBezTo>
                  <a:cubicBezTo>
                    <a:pt x="11406760" y="1468755"/>
                    <a:pt x="11381867" y="1481836"/>
                    <a:pt x="11358500" y="1486789"/>
                  </a:cubicBezTo>
                  <a:lnTo>
                    <a:pt x="11361929" y="1478915"/>
                  </a:lnTo>
                  <a:lnTo>
                    <a:pt x="11363453" y="1475359"/>
                  </a:lnTo>
                  <a:cubicBezTo>
                    <a:pt x="11392409" y="1460627"/>
                    <a:pt x="11414380" y="1431417"/>
                    <a:pt x="11449559" y="1417955"/>
                  </a:cubicBezTo>
                  <a:close/>
                  <a:moveTo>
                    <a:pt x="10245599" y="1424559"/>
                  </a:moveTo>
                  <a:lnTo>
                    <a:pt x="10251187" y="1429004"/>
                  </a:lnTo>
                  <a:lnTo>
                    <a:pt x="10251187" y="1431417"/>
                  </a:lnTo>
                  <a:lnTo>
                    <a:pt x="10249663" y="1431671"/>
                  </a:lnTo>
                  <a:lnTo>
                    <a:pt x="10248519" y="1432433"/>
                  </a:lnTo>
                  <a:lnTo>
                    <a:pt x="10249536" y="1438529"/>
                  </a:lnTo>
                  <a:lnTo>
                    <a:pt x="10244075" y="1450721"/>
                  </a:lnTo>
                  <a:lnTo>
                    <a:pt x="10251187" y="1455420"/>
                  </a:lnTo>
                  <a:lnTo>
                    <a:pt x="10250552" y="1469263"/>
                  </a:lnTo>
                  <a:lnTo>
                    <a:pt x="10247123" y="1480312"/>
                  </a:lnTo>
                  <a:lnTo>
                    <a:pt x="10252965" y="1478661"/>
                  </a:lnTo>
                  <a:lnTo>
                    <a:pt x="10255758" y="1477645"/>
                  </a:lnTo>
                  <a:lnTo>
                    <a:pt x="10239376" y="1489583"/>
                  </a:lnTo>
                  <a:lnTo>
                    <a:pt x="10232772" y="1488059"/>
                  </a:lnTo>
                  <a:lnTo>
                    <a:pt x="10237216" y="1464691"/>
                  </a:lnTo>
                  <a:lnTo>
                    <a:pt x="10225660" y="1466469"/>
                  </a:lnTo>
                  <a:lnTo>
                    <a:pt x="10229342" y="1458595"/>
                  </a:lnTo>
                  <a:lnTo>
                    <a:pt x="10230231" y="1454277"/>
                  </a:lnTo>
                  <a:lnTo>
                    <a:pt x="10233279" y="1452753"/>
                  </a:lnTo>
                  <a:lnTo>
                    <a:pt x="10234168" y="1451864"/>
                  </a:lnTo>
                  <a:lnTo>
                    <a:pt x="10232644" y="1452245"/>
                  </a:lnTo>
                  <a:lnTo>
                    <a:pt x="10231248" y="1452245"/>
                  </a:lnTo>
                  <a:lnTo>
                    <a:pt x="10230613" y="1452372"/>
                  </a:lnTo>
                  <a:lnTo>
                    <a:pt x="10230231" y="1443863"/>
                  </a:lnTo>
                  <a:lnTo>
                    <a:pt x="10227311" y="1439037"/>
                  </a:lnTo>
                  <a:lnTo>
                    <a:pt x="10223628" y="1441323"/>
                  </a:lnTo>
                  <a:lnTo>
                    <a:pt x="10221596" y="1442339"/>
                  </a:lnTo>
                  <a:lnTo>
                    <a:pt x="10237979" y="1425321"/>
                  </a:lnTo>
                  <a:lnTo>
                    <a:pt x="10245599" y="1424559"/>
                  </a:lnTo>
                  <a:close/>
                  <a:moveTo>
                    <a:pt x="8569453" y="1490853"/>
                  </a:moveTo>
                  <a:lnTo>
                    <a:pt x="8569707" y="1492504"/>
                  </a:lnTo>
                  <a:lnTo>
                    <a:pt x="8567675" y="1492631"/>
                  </a:lnTo>
                  <a:lnTo>
                    <a:pt x="8566532" y="1492631"/>
                  </a:lnTo>
                  <a:lnTo>
                    <a:pt x="8568564" y="1491488"/>
                  </a:lnTo>
                  <a:lnTo>
                    <a:pt x="8569453" y="1490853"/>
                  </a:lnTo>
                  <a:close/>
                  <a:moveTo>
                    <a:pt x="9161527" y="1445768"/>
                  </a:moveTo>
                  <a:cubicBezTo>
                    <a:pt x="9136000" y="1460627"/>
                    <a:pt x="9108060" y="1476629"/>
                    <a:pt x="9075420" y="1493012"/>
                  </a:cubicBezTo>
                  <a:cubicBezTo>
                    <a:pt x="9076182" y="1473708"/>
                    <a:pt x="9114664" y="1462532"/>
                    <a:pt x="9134094" y="1449705"/>
                  </a:cubicBezTo>
                  <a:lnTo>
                    <a:pt x="9152763" y="1447292"/>
                  </a:lnTo>
                  <a:lnTo>
                    <a:pt x="9161526" y="1445768"/>
                  </a:lnTo>
                  <a:close/>
                  <a:moveTo>
                    <a:pt x="11677016" y="1471168"/>
                  </a:moveTo>
                  <a:lnTo>
                    <a:pt x="11685652" y="1480439"/>
                  </a:lnTo>
                  <a:lnTo>
                    <a:pt x="11667364" y="1485773"/>
                  </a:lnTo>
                  <a:lnTo>
                    <a:pt x="11659363" y="1485519"/>
                  </a:lnTo>
                  <a:lnTo>
                    <a:pt x="11657331" y="1485519"/>
                  </a:lnTo>
                  <a:cubicBezTo>
                    <a:pt x="11650219" y="1485519"/>
                    <a:pt x="11642345" y="1486408"/>
                    <a:pt x="11629391" y="1493647"/>
                  </a:cubicBezTo>
                  <a:cubicBezTo>
                    <a:pt x="11617199" y="1480693"/>
                    <a:pt x="11645139" y="1471168"/>
                    <a:pt x="11677016" y="1471168"/>
                  </a:cubicBezTo>
                  <a:close/>
                  <a:moveTo>
                    <a:pt x="8083931" y="1487297"/>
                  </a:moveTo>
                  <a:lnTo>
                    <a:pt x="8084566" y="1488948"/>
                  </a:lnTo>
                  <a:lnTo>
                    <a:pt x="8079740" y="1493393"/>
                  </a:lnTo>
                  <a:lnTo>
                    <a:pt x="8077708" y="1495425"/>
                  </a:lnTo>
                  <a:lnTo>
                    <a:pt x="8083931" y="1487297"/>
                  </a:lnTo>
                  <a:close/>
                  <a:moveTo>
                    <a:pt x="12052936" y="1458087"/>
                  </a:moveTo>
                  <a:cubicBezTo>
                    <a:pt x="12043918" y="1472565"/>
                    <a:pt x="12054460" y="1482217"/>
                    <a:pt x="12070589" y="1482217"/>
                  </a:cubicBezTo>
                  <a:cubicBezTo>
                    <a:pt x="12081892" y="1482217"/>
                    <a:pt x="12095989" y="1477391"/>
                    <a:pt x="12107927" y="1466088"/>
                  </a:cubicBezTo>
                  <a:lnTo>
                    <a:pt x="12114912" y="1482979"/>
                  </a:lnTo>
                  <a:lnTo>
                    <a:pt x="12128119" y="1479423"/>
                  </a:lnTo>
                  <a:lnTo>
                    <a:pt x="12111990" y="1491361"/>
                  </a:lnTo>
                  <a:lnTo>
                    <a:pt x="12093448" y="1490980"/>
                  </a:lnTo>
                  <a:lnTo>
                    <a:pt x="12088368" y="1490853"/>
                  </a:lnTo>
                  <a:cubicBezTo>
                    <a:pt x="12075413" y="1490853"/>
                    <a:pt x="12064364" y="1492250"/>
                    <a:pt x="12064111" y="1502537"/>
                  </a:cubicBezTo>
                  <a:lnTo>
                    <a:pt x="12061952" y="1502791"/>
                  </a:lnTo>
                  <a:cubicBezTo>
                    <a:pt x="12045188" y="1502791"/>
                    <a:pt x="12015470" y="1463548"/>
                    <a:pt x="12052935" y="1458087"/>
                  </a:cubicBezTo>
                  <a:close/>
                  <a:moveTo>
                    <a:pt x="9731249" y="1477645"/>
                  </a:moveTo>
                  <a:lnTo>
                    <a:pt x="9749029" y="1482471"/>
                  </a:lnTo>
                  <a:lnTo>
                    <a:pt x="9741155" y="1492885"/>
                  </a:lnTo>
                  <a:cubicBezTo>
                    <a:pt x="9734805" y="1501267"/>
                    <a:pt x="9723756" y="1509649"/>
                    <a:pt x="9714485" y="1509649"/>
                  </a:cubicBezTo>
                  <a:lnTo>
                    <a:pt x="9704960" y="1507236"/>
                  </a:lnTo>
                  <a:lnTo>
                    <a:pt x="9701912" y="1501140"/>
                  </a:lnTo>
                  <a:cubicBezTo>
                    <a:pt x="9708008" y="1498981"/>
                    <a:pt x="9742680" y="1489964"/>
                    <a:pt x="9731249" y="1477645"/>
                  </a:cubicBezTo>
                  <a:close/>
                  <a:moveTo>
                    <a:pt x="9979406" y="1472565"/>
                  </a:moveTo>
                  <a:cubicBezTo>
                    <a:pt x="9999091" y="1472565"/>
                    <a:pt x="10027920" y="1493139"/>
                    <a:pt x="9990582" y="1510284"/>
                  </a:cubicBezTo>
                  <a:cubicBezTo>
                    <a:pt x="9981312" y="1505204"/>
                    <a:pt x="9994139" y="1478407"/>
                    <a:pt x="9980041" y="1478407"/>
                  </a:cubicBezTo>
                  <a:lnTo>
                    <a:pt x="9965182" y="1487551"/>
                  </a:lnTo>
                  <a:lnTo>
                    <a:pt x="9963404" y="1476883"/>
                  </a:lnTo>
                  <a:lnTo>
                    <a:pt x="9979406" y="1472565"/>
                  </a:lnTo>
                  <a:close/>
                  <a:moveTo>
                    <a:pt x="7993126" y="1464564"/>
                  </a:moveTo>
                  <a:lnTo>
                    <a:pt x="7967218" y="1479804"/>
                  </a:lnTo>
                  <a:lnTo>
                    <a:pt x="7981442" y="1494409"/>
                  </a:lnTo>
                  <a:lnTo>
                    <a:pt x="7977124" y="1493012"/>
                  </a:lnTo>
                  <a:lnTo>
                    <a:pt x="7968488" y="1492377"/>
                  </a:lnTo>
                  <a:cubicBezTo>
                    <a:pt x="7955661" y="1492377"/>
                    <a:pt x="7943215" y="1497838"/>
                    <a:pt x="7930896" y="1503172"/>
                  </a:cubicBezTo>
                  <a:cubicBezTo>
                    <a:pt x="7918576" y="1508506"/>
                    <a:pt x="7906512" y="1514094"/>
                    <a:pt x="7894320" y="1514094"/>
                  </a:cubicBezTo>
                  <a:lnTo>
                    <a:pt x="7890637" y="1514094"/>
                  </a:lnTo>
                  <a:lnTo>
                    <a:pt x="7883144" y="1512316"/>
                  </a:lnTo>
                  <a:cubicBezTo>
                    <a:pt x="7900670" y="1492631"/>
                    <a:pt x="7922387" y="1488059"/>
                    <a:pt x="7948295" y="1480820"/>
                  </a:cubicBezTo>
                  <a:lnTo>
                    <a:pt x="7948930" y="1485519"/>
                  </a:lnTo>
                  <a:lnTo>
                    <a:pt x="7950708" y="1487551"/>
                  </a:lnTo>
                  <a:lnTo>
                    <a:pt x="7961630" y="1478788"/>
                  </a:lnTo>
                  <a:lnTo>
                    <a:pt x="7968614" y="1474089"/>
                  </a:lnTo>
                  <a:lnTo>
                    <a:pt x="7984362" y="1468755"/>
                  </a:lnTo>
                  <a:lnTo>
                    <a:pt x="7993125" y="1464564"/>
                  </a:lnTo>
                  <a:close/>
                  <a:moveTo>
                    <a:pt x="8159750" y="1503553"/>
                  </a:moveTo>
                  <a:lnTo>
                    <a:pt x="8157464" y="1507363"/>
                  </a:lnTo>
                  <a:lnTo>
                    <a:pt x="8156067" y="1509141"/>
                  </a:lnTo>
                  <a:lnTo>
                    <a:pt x="8149082" y="1515237"/>
                  </a:lnTo>
                  <a:lnTo>
                    <a:pt x="8145780" y="1518285"/>
                  </a:lnTo>
                  <a:lnTo>
                    <a:pt x="8143875" y="1518920"/>
                  </a:lnTo>
                  <a:lnTo>
                    <a:pt x="8154543" y="1508760"/>
                  </a:lnTo>
                  <a:lnTo>
                    <a:pt x="8159750" y="1503553"/>
                  </a:lnTo>
                  <a:close/>
                  <a:moveTo>
                    <a:pt x="8096631" y="1518920"/>
                  </a:moveTo>
                  <a:lnTo>
                    <a:pt x="8104887" y="1519936"/>
                  </a:lnTo>
                  <a:lnTo>
                    <a:pt x="8108443" y="1519936"/>
                  </a:lnTo>
                  <a:lnTo>
                    <a:pt x="8097775" y="1523873"/>
                  </a:lnTo>
                  <a:lnTo>
                    <a:pt x="8097775" y="1520571"/>
                  </a:lnTo>
                  <a:lnTo>
                    <a:pt x="8096631" y="1518920"/>
                  </a:lnTo>
                  <a:close/>
                  <a:moveTo>
                    <a:pt x="10067290" y="1465961"/>
                  </a:moveTo>
                  <a:lnTo>
                    <a:pt x="10077958" y="1472819"/>
                  </a:lnTo>
                  <a:lnTo>
                    <a:pt x="10084943" y="1469136"/>
                  </a:lnTo>
                  <a:lnTo>
                    <a:pt x="10084562" y="1474724"/>
                  </a:lnTo>
                  <a:lnTo>
                    <a:pt x="10082911" y="1477391"/>
                  </a:lnTo>
                  <a:lnTo>
                    <a:pt x="10066528" y="1483995"/>
                  </a:lnTo>
                  <a:lnTo>
                    <a:pt x="10068306" y="1489329"/>
                  </a:lnTo>
                  <a:lnTo>
                    <a:pt x="10071354" y="1489964"/>
                  </a:lnTo>
                  <a:lnTo>
                    <a:pt x="10072751" y="1490599"/>
                  </a:lnTo>
                  <a:lnTo>
                    <a:pt x="10058146" y="1506093"/>
                  </a:lnTo>
                  <a:lnTo>
                    <a:pt x="10063099" y="1512316"/>
                  </a:lnTo>
                  <a:lnTo>
                    <a:pt x="10046843" y="1515364"/>
                  </a:lnTo>
                  <a:lnTo>
                    <a:pt x="10030460" y="1524127"/>
                  </a:lnTo>
                  <a:lnTo>
                    <a:pt x="10016109" y="1528191"/>
                  </a:lnTo>
                  <a:lnTo>
                    <a:pt x="10012426" y="1528191"/>
                  </a:lnTo>
                  <a:lnTo>
                    <a:pt x="10006076" y="1524000"/>
                  </a:lnTo>
                  <a:cubicBezTo>
                    <a:pt x="10053955" y="1502537"/>
                    <a:pt x="10021824" y="1508379"/>
                    <a:pt x="10027666" y="1480693"/>
                  </a:cubicBezTo>
                  <a:lnTo>
                    <a:pt x="10046335" y="1476756"/>
                  </a:lnTo>
                  <a:lnTo>
                    <a:pt x="10048748" y="1479804"/>
                  </a:lnTo>
                  <a:lnTo>
                    <a:pt x="10050526" y="1483233"/>
                  </a:lnTo>
                  <a:lnTo>
                    <a:pt x="10051923" y="1483233"/>
                  </a:lnTo>
                  <a:lnTo>
                    <a:pt x="10057511" y="1479423"/>
                  </a:lnTo>
                  <a:lnTo>
                    <a:pt x="10067290" y="1465961"/>
                  </a:lnTo>
                  <a:close/>
                  <a:moveTo>
                    <a:pt x="8133588" y="1528191"/>
                  </a:moveTo>
                  <a:lnTo>
                    <a:pt x="8134223" y="1528445"/>
                  </a:lnTo>
                  <a:lnTo>
                    <a:pt x="8125460" y="1536192"/>
                  </a:lnTo>
                  <a:lnTo>
                    <a:pt x="8120888" y="1540129"/>
                  </a:lnTo>
                  <a:lnTo>
                    <a:pt x="8120507" y="1539875"/>
                  </a:lnTo>
                  <a:lnTo>
                    <a:pt x="8119999" y="1539875"/>
                  </a:lnTo>
                  <a:lnTo>
                    <a:pt x="8133588" y="1528191"/>
                  </a:lnTo>
                  <a:close/>
                  <a:moveTo>
                    <a:pt x="9897110" y="1446911"/>
                  </a:moveTo>
                  <a:cubicBezTo>
                    <a:pt x="9848977" y="1478280"/>
                    <a:pt x="9796653" y="1544320"/>
                    <a:pt x="9750933" y="1544320"/>
                  </a:cubicBezTo>
                  <a:lnTo>
                    <a:pt x="9743694" y="1544320"/>
                  </a:lnTo>
                  <a:lnTo>
                    <a:pt x="9729850" y="1539113"/>
                  </a:lnTo>
                  <a:lnTo>
                    <a:pt x="9751059" y="1534160"/>
                  </a:lnTo>
                  <a:lnTo>
                    <a:pt x="9759441" y="1540891"/>
                  </a:lnTo>
                  <a:cubicBezTo>
                    <a:pt x="9752075" y="1517015"/>
                    <a:pt x="9773665" y="1489964"/>
                    <a:pt x="9792334" y="1463040"/>
                  </a:cubicBezTo>
                  <a:lnTo>
                    <a:pt x="9811130" y="1460119"/>
                  </a:lnTo>
                  <a:lnTo>
                    <a:pt x="9815067" y="1465707"/>
                  </a:lnTo>
                  <a:lnTo>
                    <a:pt x="9818115" y="1468247"/>
                  </a:lnTo>
                  <a:lnTo>
                    <a:pt x="9823703" y="1461008"/>
                  </a:lnTo>
                  <a:lnTo>
                    <a:pt x="9826370" y="1457579"/>
                  </a:lnTo>
                  <a:lnTo>
                    <a:pt x="9879329" y="1447673"/>
                  </a:lnTo>
                  <a:lnTo>
                    <a:pt x="9890759" y="1448562"/>
                  </a:lnTo>
                  <a:lnTo>
                    <a:pt x="9897109" y="1446911"/>
                  </a:lnTo>
                  <a:close/>
                  <a:moveTo>
                    <a:pt x="7733538" y="1514475"/>
                  </a:moveTo>
                  <a:lnTo>
                    <a:pt x="7735824" y="1523619"/>
                  </a:lnTo>
                  <a:lnTo>
                    <a:pt x="7736967" y="1530096"/>
                  </a:lnTo>
                  <a:cubicBezTo>
                    <a:pt x="7716139" y="1538224"/>
                    <a:pt x="7695311" y="1547241"/>
                    <a:pt x="7676388" y="1547241"/>
                  </a:cubicBezTo>
                  <a:lnTo>
                    <a:pt x="7673975" y="1547241"/>
                  </a:lnTo>
                  <a:lnTo>
                    <a:pt x="7672832" y="1546987"/>
                  </a:lnTo>
                  <a:lnTo>
                    <a:pt x="7671815" y="1543812"/>
                  </a:lnTo>
                  <a:cubicBezTo>
                    <a:pt x="7695692" y="1534287"/>
                    <a:pt x="7715249" y="1530477"/>
                    <a:pt x="7733537" y="1514475"/>
                  </a:cubicBezTo>
                  <a:close/>
                  <a:moveTo>
                    <a:pt x="7798054" y="1540637"/>
                  </a:moveTo>
                  <a:lnTo>
                    <a:pt x="7799451" y="1542415"/>
                  </a:lnTo>
                  <a:lnTo>
                    <a:pt x="7800086" y="1543812"/>
                  </a:lnTo>
                  <a:lnTo>
                    <a:pt x="7795387" y="1545971"/>
                  </a:lnTo>
                  <a:lnTo>
                    <a:pt x="7792974" y="1547368"/>
                  </a:lnTo>
                  <a:lnTo>
                    <a:pt x="7795006" y="1542669"/>
                  </a:lnTo>
                  <a:lnTo>
                    <a:pt x="7798053" y="1540637"/>
                  </a:lnTo>
                  <a:close/>
                  <a:moveTo>
                    <a:pt x="7833361" y="1499489"/>
                  </a:moveTo>
                  <a:cubicBezTo>
                    <a:pt x="7837679" y="1499489"/>
                    <a:pt x="7841235" y="1500251"/>
                    <a:pt x="7819517" y="1516253"/>
                  </a:cubicBezTo>
                  <a:lnTo>
                    <a:pt x="7850124" y="1525905"/>
                  </a:lnTo>
                  <a:cubicBezTo>
                    <a:pt x="7862443" y="1525905"/>
                    <a:pt x="7878953" y="1522730"/>
                    <a:pt x="7896098" y="1515745"/>
                  </a:cubicBezTo>
                  <a:lnTo>
                    <a:pt x="7896098" y="1515745"/>
                  </a:lnTo>
                  <a:cubicBezTo>
                    <a:pt x="7898765" y="1531366"/>
                    <a:pt x="7886192" y="1534668"/>
                    <a:pt x="7870190" y="1534668"/>
                  </a:cubicBezTo>
                  <a:cubicBezTo>
                    <a:pt x="7864348" y="1534668"/>
                    <a:pt x="7858125" y="1534287"/>
                    <a:pt x="7851902" y="1533779"/>
                  </a:cubicBezTo>
                  <a:lnTo>
                    <a:pt x="7828788" y="1532128"/>
                  </a:lnTo>
                  <a:lnTo>
                    <a:pt x="7821422" y="1534287"/>
                  </a:lnTo>
                  <a:lnTo>
                    <a:pt x="7842250" y="1542161"/>
                  </a:lnTo>
                  <a:lnTo>
                    <a:pt x="7827899" y="1548384"/>
                  </a:lnTo>
                  <a:cubicBezTo>
                    <a:pt x="7819644" y="1541780"/>
                    <a:pt x="7811008" y="1538224"/>
                    <a:pt x="7801864" y="1538224"/>
                  </a:cubicBezTo>
                  <a:lnTo>
                    <a:pt x="7801483" y="1538224"/>
                  </a:lnTo>
                  <a:lnTo>
                    <a:pt x="7816342" y="1528699"/>
                  </a:lnTo>
                  <a:lnTo>
                    <a:pt x="7803642" y="1518793"/>
                  </a:lnTo>
                  <a:cubicBezTo>
                    <a:pt x="7799323" y="1517523"/>
                    <a:pt x="7794878" y="1517015"/>
                    <a:pt x="7790307" y="1517015"/>
                  </a:cubicBezTo>
                  <a:lnTo>
                    <a:pt x="7756271" y="1523873"/>
                  </a:lnTo>
                  <a:lnTo>
                    <a:pt x="7758176" y="1519047"/>
                  </a:lnTo>
                  <a:lnTo>
                    <a:pt x="7758684" y="1516761"/>
                  </a:lnTo>
                  <a:cubicBezTo>
                    <a:pt x="7779512" y="1515237"/>
                    <a:pt x="7813928" y="1499489"/>
                    <a:pt x="7833360" y="1499489"/>
                  </a:cubicBezTo>
                  <a:close/>
                  <a:moveTo>
                    <a:pt x="10192004" y="1493520"/>
                  </a:moveTo>
                  <a:lnTo>
                    <a:pt x="10193148" y="1496949"/>
                  </a:lnTo>
                  <a:cubicBezTo>
                    <a:pt x="10186416" y="1520571"/>
                    <a:pt x="10168255" y="1532001"/>
                    <a:pt x="10147936" y="1550797"/>
                  </a:cubicBezTo>
                  <a:lnTo>
                    <a:pt x="10135870" y="1552067"/>
                  </a:lnTo>
                  <a:lnTo>
                    <a:pt x="10130155" y="1552956"/>
                  </a:lnTo>
                  <a:lnTo>
                    <a:pt x="10131172" y="1544447"/>
                  </a:lnTo>
                  <a:lnTo>
                    <a:pt x="10123425" y="1541272"/>
                  </a:lnTo>
                  <a:lnTo>
                    <a:pt x="10141840" y="1535176"/>
                  </a:lnTo>
                  <a:lnTo>
                    <a:pt x="10148444" y="1528699"/>
                  </a:lnTo>
                  <a:cubicBezTo>
                    <a:pt x="10162160" y="1520063"/>
                    <a:pt x="10170923" y="1506347"/>
                    <a:pt x="10184512" y="1496568"/>
                  </a:cubicBezTo>
                  <a:lnTo>
                    <a:pt x="10189211" y="1493901"/>
                  </a:lnTo>
                  <a:lnTo>
                    <a:pt x="10192005" y="1493520"/>
                  </a:lnTo>
                  <a:close/>
                  <a:moveTo>
                    <a:pt x="11569192" y="1430655"/>
                  </a:moveTo>
                  <a:lnTo>
                    <a:pt x="11615293" y="1437005"/>
                  </a:lnTo>
                  <a:lnTo>
                    <a:pt x="11619485" y="1437894"/>
                  </a:lnTo>
                  <a:cubicBezTo>
                    <a:pt x="11620754" y="1437894"/>
                    <a:pt x="11622405" y="1437640"/>
                    <a:pt x="11624183" y="1437005"/>
                  </a:cubicBezTo>
                  <a:lnTo>
                    <a:pt x="11665458" y="1444244"/>
                  </a:lnTo>
                  <a:lnTo>
                    <a:pt x="11673460" y="1457325"/>
                  </a:lnTo>
                  <a:cubicBezTo>
                    <a:pt x="11640313" y="1469771"/>
                    <a:pt x="11602213" y="1464564"/>
                    <a:pt x="11616055" y="1491869"/>
                  </a:cubicBezTo>
                  <a:cubicBezTo>
                    <a:pt x="11526648" y="1504696"/>
                    <a:pt x="11478387" y="1543685"/>
                    <a:pt x="11427206" y="1543685"/>
                  </a:cubicBezTo>
                  <a:lnTo>
                    <a:pt x="11415776" y="1541653"/>
                  </a:lnTo>
                  <a:lnTo>
                    <a:pt x="11412347" y="1555369"/>
                  </a:lnTo>
                  <a:lnTo>
                    <a:pt x="11414252" y="1562608"/>
                  </a:lnTo>
                  <a:cubicBezTo>
                    <a:pt x="11393424" y="1562608"/>
                    <a:pt x="11374882" y="1560068"/>
                    <a:pt x="11348339" y="1560068"/>
                  </a:cubicBezTo>
                  <a:lnTo>
                    <a:pt x="11336147" y="1560703"/>
                  </a:lnTo>
                  <a:lnTo>
                    <a:pt x="11340338" y="1548003"/>
                  </a:lnTo>
                  <a:lnTo>
                    <a:pt x="11342243" y="1541399"/>
                  </a:lnTo>
                  <a:cubicBezTo>
                    <a:pt x="11361420" y="1538732"/>
                    <a:pt x="11381232" y="1534287"/>
                    <a:pt x="11399266" y="1533652"/>
                  </a:cubicBezTo>
                  <a:lnTo>
                    <a:pt x="11402695" y="1519936"/>
                  </a:lnTo>
                  <a:lnTo>
                    <a:pt x="11407776" y="1512570"/>
                  </a:lnTo>
                  <a:lnTo>
                    <a:pt x="11422127" y="1512697"/>
                  </a:lnTo>
                  <a:cubicBezTo>
                    <a:pt x="11443208" y="1512697"/>
                    <a:pt x="11465688" y="1511173"/>
                    <a:pt x="11495025" y="1501013"/>
                  </a:cubicBezTo>
                  <a:cubicBezTo>
                    <a:pt x="11530331" y="1483360"/>
                    <a:pt x="11470132" y="1477137"/>
                    <a:pt x="11535665" y="1458595"/>
                  </a:cubicBezTo>
                  <a:lnTo>
                    <a:pt x="11535665" y="1458595"/>
                  </a:lnTo>
                  <a:lnTo>
                    <a:pt x="11529696" y="1479296"/>
                  </a:lnTo>
                  <a:lnTo>
                    <a:pt x="11540365" y="1491488"/>
                  </a:lnTo>
                  <a:cubicBezTo>
                    <a:pt x="11560304" y="1474597"/>
                    <a:pt x="11561573" y="1455293"/>
                    <a:pt x="11574528" y="1437640"/>
                  </a:cubicBezTo>
                  <a:lnTo>
                    <a:pt x="11571353" y="1432560"/>
                  </a:lnTo>
                  <a:lnTo>
                    <a:pt x="11569194" y="1430655"/>
                  </a:lnTo>
                  <a:close/>
                  <a:moveTo>
                    <a:pt x="7951724" y="1568196"/>
                  </a:moveTo>
                  <a:lnTo>
                    <a:pt x="7950327" y="1569593"/>
                  </a:lnTo>
                  <a:lnTo>
                    <a:pt x="7949819" y="1570355"/>
                  </a:lnTo>
                  <a:lnTo>
                    <a:pt x="7947788" y="1571244"/>
                  </a:lnTo>
                  <a:lnTo>
                    <a:pt x="7946772" y="1570609"/>
                  </a:lnTo>
                  <a:lnTo>
                    <a:pt x="7945755" y="1570228"/>
                  </a:lnTo>
                  <a:lnTo>
                    <a:pt x="7949819" y="1568831"/>
                  </a:lnTo>
                  <a:lnTo>
                    <a:pt x="7951725" y="1568196"/>
                  </a:lnTo>
                  <a:close/>
                  <a:moveTo>
                    <a:pt x="9909048" y="1550035"/>
                  </a:moveTo>
                  <a:lnTo>
                    <a:pt x="9927844" y="1556512"/>
                  </a:lnTo>
                  <a:lnTo>
                    <a:pt x="9936607" y="1562481"/>
                  </a:lnTo>
                  <a:lnTo>
                    <a:pt x="9911714" y="1578737"/>
                  </a:lnTo>
                  <a:lnTo>
                    <a:pt x="9901555" y="1577467"/>
                  </a:lnTo>
                  <a:lnTo>
                    <a:pt x="9890506" y="1576197"/>
                  </a:lnTo>
                  <a:lnTo>
                    <a:pt x="9884410" y="1578356"/>
                  </a:lnTo>
                  <a:lnTo>
                    <a:pt x="9887966" y="1565783"/>
                  </a:lnTo>
                  <a:lnTo>
                    <a:pt x="9897618" y="1566672"/>
                  </a:lnTo>
                  <a:lnTo>
                    <a:pt x="9902063" y="1566799"/>
                  </a:lnTo>
                  <a:lnTo>
                    <a:pt x="9904095" y="1566799"/>
                  </a:lnTo>
                  <a:lnTo>
                    <a:pt x="9910190" y="1566545"/>
                  </a:lnTo>
                  <a:lnTo>
                    <a:pt x="9911714" y="1565021"/>
                  </a:lnTo>
                  <a:lnTo>
                    <a:pt x="9911207" y="1554988"/>
                  </a:lnTo>
                  <a:lnTo>
                    <a:pt x="9909048" y="1550035"/>
                  </a:lnTo>
                  <a:close/>
                  <a:moveTo>
                    <a:pt x="7768082" y="1547876"/>
                  </a:moveTo>
                  <a:lnTo>
                    <a:pt x="7769351" y="1553464"/>
                  </a:lnTo>
                  <a:lnTo>
                    <a:pt x="7769351" y="1556131"/>
                  </a:lnTo>
                  <a:lnTo>
                    <a:pt x="7766303" y="1556512"/>
                  </a:lnTo>
                  <a:lnTo>
                    <a:pt x="7764398" y="1557401"/>
                  </a:lnTo>
                  <a:lnTo>
                    <a:pt x="7765922" y="1561084"/>
                  </a:lnTo>
                  <a:lnTo>
                    <a:pt x="7766938" y="1562608"/>
                  </a:lnTo>
                  <a:lnTo>
                    <a:pt x="7754873" y="1570101"/>
                  </a:lnTo>
                  <a:lnTo>
                    <a:pt x="7745221" y="1573149"/>
                  </a:lnTo>
                  <a:lnTo>
                    <a:pt x="7741919" y="1572641"/>
                  </a:lnTo>
                  <a:lnTo>
                    <a:pt x="7740649" y="1571117"/>
                  </a:lnTo>
                  <a:lnTo>
                    <a:pt x="7736458" y="1574673"/>
                  </a:lnTo>
                  <a:lnTo>
                    <a:pt x="7734934" y="1576324"/>
                  </a:lnTo>
                  <a:lnTo>
                    <a:pt x="7718805" y="1580007"/>
                  </a:lnTo>
                  <a:lnTo>
                    <a:pt x="7711185" y="1581912"/>
                  </a:lnTo>
                  <a:cubicBezTo>
                    <a:pt x="7728838" y="1570101"/>
                    <a:pt x="7742681" y="1557528"/>
                    <a:pt x="7768081" y="1547876"/>
                  </a:cubicBezTo>
                  <a:close/>
                  <a:moveTo>
                    <a:pt x="10050018" y="1572895"/>
                  </a:moveTo>
                  <a:lnTo>
                    <a:pt x="10050272" y="1579499"/>
                  </a:lnTo>
                  <a:lnTo>
                    <a:pt x="10043414" y="1582547"/>
                  </a:lnTo>
                  <a:lnTo>
                    <a:pt x="10036556" y="1576705"/>
                  </a:lnTo>
                  <a:lnTo>
                    <a:pt x="10050018" y="1572895"/>
                  </a:lnTo>
                  <a:close/>
                  <a:moveTo>
                    <a:pt x="8026400" y="1543939"/>
                  </a:moveTo>
                  <a:lnTo>
                    <a:pt x="8034020" y="1546479"/>
                  </a:lnTo>
                  <a:lnTo>
                    <a:pt x="8039226" y="1546479"/>
                  </a:lnTo>
                  <a:lnTo>
                    <a:pt x="8038083" y="1547241"/>
                  </a:lnTo>
                  <a:cubicBezTo>
                    <a:pt x="8025510" y="1573657"/>
                    <a:pt x="8055355" y="1569847"/>
                    <a:pt x="8027542" y="1585087"/>
                  </a:cubicBezTo>
                  <a:lnTo>
                    <a:pt x="8015858" y="1582420"/>
                  </a:lnTo>
                  <a:lnTo>
                    <a:pt x="8017890" y="1574165"/>
                  </a:lnTo>
                  <a:cubicBezTo>
                    <a:pt x="8015222" y="1574165"/>
                    <a:pt x="8008872" y="1576705"/>
                    <a:pt x="7993633" y="1584325"/>
                  </a:cubicBezTo>
                  <a:lnTo>
                    <a:pt x="7987029" y="1574292"/>
                  </a:lnTo>
                  <a:lnTo>
                    <a:pt x="7978139" y="1574800"/>
                  </a:lnTo>
                  <a:cubicBezTo>
                    <a:pt x="7979917" y="1561211"/>
                    <a:pt x="8023096" y="1558417"/>
                    <a:pt x="8023478" y="1544447"/>
                  </a:cubicBezTo>
                  <a:lnTo>
                    <a:pt x="8025509" y="1544193"/>
                  </a:lnTo>
                  <a:lnTo>
                    <a:pt x="8026398" y="1543939"/>
                  </a:lnTo>
                  <a:close/>
                  <a:moveTo>
                    <a:pt x="11340846" y="1571752"/>
                  </a:moveTo>
                  <a:lnTo>
                    <a:pt x="11343894" y="1572387"/>
                  </a:lnTo>
                  <a:lnTo>
                    <a:pt x="11335131" y="1587881"/>
                  </a:lnTo>
                  <a:lnTo>
                    <a:pt x="11323447" y="1590167"/>
                  </a:lnTo>
                  <a:lnTo>
                    <a:pt x="11329670" y="1578991"/>
                  </a:lnTo>
                  <a:lnTo>
                    <a:pt x="11332083" y="1572895"/>
                  </a:lnTo>
                  <a:lnTo>
                    <a:pt x="11340846" y="1571752"/>
                  </a:lnTo>
                  <a:close/>
                  <a:moveTo>
                    <a:pt x="10003536" y="1534287"/>
                  </a:moveTo>
                  <a:lnTo>
                    <a:pt x="10005187" y="1551051"/>
                  </a:lnTo>
                  <a:lnTo>
                    <a:pt x="10016363" y="1558417"/>
                  </a:lnTo>
                  <a:cubicBezTo>
                    <a:pt x="9989820" y="1560703"/>
                    <a:pt x="9997694" y="1577721"/>
                    <a:pt x="9972040" y="1593977"/>
                  </a:cubicBezTo>
                  <a:cubicBezTo>
                    <a:pt x="9964928" y="1584452"/>
                    <a:pt x="9973056" y="1573276"/>
                    <a:pt x="9991598" y="1561211"/>
                  </a:cubicBezTo>
                  <a:lnTo>
                    <a:pt x="9991598" y="1561211"/>
                  </a:lnTo>
                  <a:lnTo>
                    <a:pt x="9954006" y="1565275"/>
                  </a:lnTo>
                  <a:lnTo>
                    <a:pt x="9986518" y="1561592"/>
                  </a:lnTo>
                  <a:lnTo>
                    <a:pt x="10003536" y="1534287"/>
                  </a:lnTo>
                  <a:close/>
                  <a:moveTo>
                    <a:pt x="9707372" y="1531493"/>
                  </a:moveTo>
                  <a:cubicBezTo>
                    <a:pt x="9704070" y="1558544"/>
                    <a:pt x="9722231" y="1553464"/>
                    <a:pt x="9727692" y="1575181"/>
                  </a:cubicBezTo>
                  <a:cubicBezTo>
                    <a:pt x="9697973" y="1576705"/>
                    <a:pt x="9690353" y="1582547"/>
                    <a:pt x="9668510" y="1596644"/>
                  </a:cubicBezTo>
                  <a:cubicBezTo>
                    <a:pt x="9688195" y="1561592"/>
                    <a:pt x="9686798" y="1570609"/>
                    <a:pt x="9653016" y="1557655"/>
                  </a:cubicBezTo>
                  <a:lnTo>
                    <a:pt x="9670797" y="1550035"/>
                  </a:lnTo>
                  <a:lnTo>
                    <a:pt x="9677654" y="1554861"/>
                  </a:lnTo>
                  <a:cubicBezTo>
                    <a:pt x="9682988" y="1540891"/>
                    <a:pt x="9690608" y="1534795"/>
                    <a:pt x="9707373" y="1531493"/>
                  </a:cubicBezTo>
                  <a:close/>
                  <a:moveTo>
                    <a:pt x="8094599" y="1572387"/>
                  </a:moveTo>
                  <a:lnTo>
                    <a:pt x="8091551" y="1584452"/>
                  </a:lnTo>
                  <a:lnTo>
                    <a:pt x="8086598" y="1591056"/>
                  </a:lnTo>
                  <a:lnTo>
                    <a:pt x="8075295" y="1598041"/>
                  </a:lnTo>
                  <a:lnTo>
                    <a:pt x="8069707" y="1600708"/>
                  </a:lnTo>
                  <a:lnTo>
                    <a:pt x="8061071" y="1573657"/>
                  </a:lnTo>
                  <a:lnTo>
                    <a:pt x="8094599" y="1572387"/>
                  </a:lnTo>
                  <a:close/>
                  <a:moveTo>
                    <a:pt x="9436354" y="1560068"/>
                  </a:moveTo>
                  <a:cubicBezTo>
                    <a:pt x="9429623" y="1569847"/>
                    <a:pt x="9422638" y="1580261"/>
                    <a:pt x="9423147" y="1587373"/>
                  </a:cubicBezTo>
                  <a:lnTo>
                    <a:pt x="9417558" y="1580896"/>
                  </a:lnTo>
                  <a:lnTo>
                    <a:pt x="9403335" y="1568831"/>
                  </a:lnTo>
                  <a:lnTo>
                    <a:pt x="9403335" y="1568831"/>
                  </a:lnTo>
                  <a:cubicBezTo>
                    <a:pt x="9376918" y="1583817"/>
                    <a:pt x="9411716" y="1592199"/>
                    <a:pt x="9376283" y="1607312"/>
                  </a:cubicBezTo>
                  <a:cubicBezTo>
                    <a:pt x="9366758" y="1594612"/>
                    <a:pt x="9393048" y="1578737"/>
                    <a:pt x="9373616" y="1566799"/>
                  </a:cubicBezTo>
                  <a:lnTo>
                    <a:pt x="9375648" y="1565783"/>
                  </a:lnTo>
                  <a:lnTo>
                    <a:pt x="9436354" y="1560068"/>
                  </a:lnTo>
                  <a:close/>
                  <a:moveTo>
                    <a:pt x="9861804" y="1570609"/>
                  </a:moveTo>
                  <a:cubicBezTo>
                    <a:pt x="9884664" y="1581531"/>
                    <a:pt x="9838436" y="1600327"/>
                    <a:pt x="9864979" y="1611249"/>
                  </a:cubicBezTo>
                  <a:lnTo>
                    <a:pt x="9850248" y="1613789"/>
                  </a:lnTo>
                  <a:lnTo>
                    <a:pt x="9830943" y="1605153"/>
                  </a:lnTo>
                  <a:lnTo>
                    <a:pt x="9822688" y="1610741"/>
                  </a:lnTo>
                  <a:cubicBezTo>
                    <a:pt x="9812528" y="1599819"/>
                    <a:pt x="9851898" y="1583436"/>
                    <a:pt x="9861804" y="1570609"/>
                  </a:cubicBezTo>
                  <a:close/>
                  <a:moveTo>
                    <a:pt x="11460988" y="1580769"/>
                  </a:moveTo>
                  <a:cubicBezTo>
                    <a:pt x="11461115" y="1580769"/>
                    <a:pt x="11461115" y="1580769"/>
                    <a:pt x="11461242" y="1580769"/>
                  </a:cubicBezTo>
                  <a:cubicBezTo>
                    <a:pt x="11445240" y="1605280"/>
                    <a:pt x="11400663" y="1592072"/>
                    <a:pt x="11378947" y="1615567"/>
                  </a:cubicBezTo>
                  <a:cubicBezTo>
                    <a:pt x="11361420" y="1596644"/>
                    <a:pt x="11440795" y="1580769"/>
                    <a:pt x="11460989" y="1580769"/>
                  </a:cubicBezTo>
                  <a:close/>
                  <a:moveTo>
                    <a:pt x="9955784" y="1609344"/>
                  </a:moveTo>
                  <a:lnTo>
                    <a:pt x="9962134" y="1610487"/>
                  </a:lnTo>
                  <a:lnTo>
                    <a:pt x="9946894" y="1619885"/>
                  </a:lnTo>
                  <a:lnTo>
                    <a:pt x="9936225" y="1622806"/>
                  </a:lnTo>
                  <a:lnTo>
                    <a:pt x="9930637" y="1622806"/>
                  </a:lnTo>
                  <a:cubicBezTo>
                    <a:pt x="9923780" y="1622806"/>
                    <a:pt x="9917048" y="1622171"/>
                    <a:pt x="9910190" y="1620520"/>
                  </a:cubicBezTo>
                  <a:lnTo>
                    <a:pt x="9898887" y="1632585"/>
                  </a:lnTo>
                  <a:lnTo>
                    <a:pt x="9888855" y="1634363"/>
                  </a:lnTo>
                  <a:lnTo>
                    <a:pt x="9882759" y="1639824"/>
                  </a:lnTo>
                  <a:lnTo>
                    <a:pt x="9887331" y="1618869"/>
                  </a:lnTo>
                  <a:lnTo>
                    <a:pt x="9877298" y="1609725"/>
                  </a:lnTo>
                  <a:lnTo>
                    <a:pt x="9891903" y="1618107"/>
                  </a:lnTo>
                  <a:lnTo>
                    <a:pt x="9900158" y="1618107"/>
                  </a:lnTo>
                  <a:lnTo>
                    <a:pt x="9926320" y="1613789"/>
                  </a:lnTo>
                  <a:cubicBezTo>
                    <a:pt x="9935211" y="1611503"/>
                    <a:pt x="9944101" y="1609344"/>
                    <a:pt x="9955785" y="1609344"/>
                  </a:cubicBezTo>
                  <a:close/>
                  <a:moveTo>
                    <a:pt x="9299321" y="1562735"/>
                  </a:moveTo>
                  <a:cubicBezTo>
                    <a:pt x="9314052" y="1562735"/>
                    <a:pt x="9326372" y="1565402"/>
                    <a:pt x="9332595" y="1575181"/>
                  </a:cubicBezTo>
                  <a:lnTo>
                    <a:pt x="9317355" y="1593723"/>
                  </a:lnTo>
                  <a:lnTo>
                    <a:pt x="9311639" y="1598041"/>
                  </a:lnTo>
                  <a:lnTo>
                    <a:pt x="9334246" y="1587500"/>
                  </a:lnTo>
                  <a:lnTo>
                    <a:pt x="9346311" y="1579753"/>
                  </a:lnTo>
                  <a:lnTo>
                    <a:pt x="9346311" y="1579753"/>
                  </a:lnTo>
                  <a:cubicBezTo>
                    <a:pt x="9341739" y="1618869"/>
                    <a:pt x="9307195" y="1634109"/>
                    <a:pt x="9268079" y="1642745"/>
                  </a:cubicBezTo>
                  <a:lnTo>
                    <a:pt x="9201404" y="1613789"/>
                  </a:lnTo>
                  <a:lnTo>
                    <a:pt x="9295003" y="1585976"/>
                  </a:lnTo>
                  <a:lnTo>
                    <a:pt x="9295003" y="1585976"/>
                  </a:lnTo>
                  <a:cubicBezTo>
                    <a:pt x="9276715" y="1600708"/>
                    <a:pt x="9291955" y="1612265"/>
                    <a:pt x="9286748" y="1625727"/>
                  </a:cubicBezTo>
                  <a:lnTo>
                    <a:pt x="9296146" y="1619504"/>
                  </a:lnTo>
                  <a:lnTo>
                    <a:pt x="9299067" y="1624584"/>
                  </a:lnTo>
                  <a:lnTo>
                    <a:pt x="9314307" y="1613027"/>
                  </a:lnTo>
                  <a:cubicBezTo>
                    <a:pt x="9283826" y="1605915"/>
                    <a:pt x="9308846" y="1602232"/>
                    <a:pt x="9297035" y="1585468"/>
                  </a:cubicBezTo>
                  <a:lnTo>
                    <a:pt x="9307068" y="1582420"/>
                  </a:lnTo>
                  <a:lnTo>
                    <a:pt x="9311767" y="1581912"/>
                  </a:lnTo>
                  <a:lnTo>
                    <a:pt x="9294622" y="1574800"/>
                  </a:lnTo>
                  <a:lnTo>
                    <a:pt x="9281668" y="1576197"/>
                  </a:lnTo>
                  <a:lnTo>
                    <a:pt x="9283826" y="1568831"/>
                  </a:lnTo>
                  <a:lnTo>
                    <a:pt x="9288907" y="1564767"/>
                  </a:lnTo>
                  <a:lnTo>
                    <a:pt x="9286875" y="1563751"/>
                  </a:lnTo>
                  <a:lnTo>
                    <a:pt x="9290558" y="1562989"/>
                  </a:lnTo>
                  <a:lnTo>
                    <a:pt x="9299321" y="1562735"/>
                  </a:lnTo>
                  <a:close/>
                  <a:moveTo>
                    <a:pt x="9630918" y="1575308"/>
                  </a:moveTo>
                  <a:cubicBezTo>
                    <a:pt x="9617963" y="1602232"/>
                    <a:pt x="9593834" y="1620139"/>
                    <a:pt x="9572371" y="1637157"/>
                  </a:cubicBezTo>
                  <a:lnTo>
                    <a:pt x="9538335" y="1643253"/>
                  </a:lnTo>
                  <a:cubicBezTo>
                    <a:pt x="9573006" y="1621536"/>
                    <a:pt x="9608312" y="1600708"/>
                    <a:pt x="9630918" y="1575308"/>
                  </a:cubicBezTo>
                  <a:close/>
                  <a:moveTo>
                    <a:pt x="9831577" y="1638427"/>
                  </a:moveTo>
                  <a:lnTo>
                    <a:pt x="9861422" y="1645920"/>
                  </a:lnTo>
                  <a:lnTo>
                    <a:pt x="9848087" y="1658747"/>
                  </a:lnTo>
                  <a:lnTo>
                    <a:pt x="9838055" y="1660017"/>
                  </a:lnTo>
                  <a:lnTo>
                    <a:pt x="9833863" y="1657477"/>
                  </a:lnTo>
                  <a:lnTo>
                    <a:pt x="9824465" y="1652143"/>
                  </a:lnTo>
                  <a:lnTo>
                    <a:pt x="9818115" y="1657096"/>
                  </a:lnTo>
                  <a:lnTo>
                    <a:pt x="9827513" y="1642491"/>
                  </a:lnTo>
                  <a:lnTo>
                    <a:pt x="9831577" y="1638427"/>
                  </a:lnTo>
                  <a:close/>
                  <a:moveTo>
                    <a:pt x="9522206" y="1669796"/>
                  </a:moveTo>
                  <a:lnTo>
                    <a:pt x="9521951" y="1671193"/>
                  </a:lnTo>
                  <a:lnTo>
                    <a:pt x="9523095" y="1670431"/>
                  </a:lnTo>
                  <a:lnTo>
                    <a:pt x="9522206" y="1669796"/>
                  </a:lnTo>
                  <a:close/>
                  <a:moveTo>
                    <a:pt x="9790811" y="1644777"/>
                  </a:moveTo>
                  <a:lnTo>
                    <a:pt x="9792843" y="1656207"/>
                  </a:lnTo>
                  <a:lnTo>
                    <a:pt x="9796907" y="1661541"/>
                  </a:lnTo>
                  <a:lnTo>
                    <a:pt x="9775571" y="1667383"/>
                  </a:lnTo>
                  <a:lnTo>
                    <a:pt x="9764395" y="1671193"/>
                  </a:lnTo>
                  <a:lnTo>
                    <a:pt x="9758807" y="1667383"/>
                  </a:lnTo>
                  <a:lnTo>
                    <a:pt x="9756267" y="1663827"/>
                  </a:lnTo>
                  <a:cubicBezTo>
                    <a:pt x="9768839" y="1652524"/>
                    <a:pt x="9777984" y="1657096"/>
                    <a:pt x="9790810" y="1644777"/>
                  </a:cubicBezTo>
                  <a:close/>
                  <a:moveTo>
                    <a:pt x="9753346" y="1648968"/>
                  </a:moveTo>
                  <a:lnTo>
                    <a:pt x="9749663" y="1669415"/>
                  </a:lnTo>
                  <a:lnTo>
                    <a:pt x="9746488" y="1676908"/>
                  </a:lnTo>
                  <a:lnTo>
                    <a:pt x="9730867" y="1681353"/>
                  </a:lnTo>
                  <a:lnTo>
                    <a:pt x="9725406" y="1681353"/>
                  </a:lnTo>
                  <a:lnTo>
                    <a:pt x="9753347" y="1648968"/>
                  </a:lnTo>
                  <a:close/>
                  <a:moveTo>
                    <a:pt x="9546463" y="1647952"/>
                  </a:moveTo>
                  <a:lnTo>
                    <a:pt x="9544812" y="1659001"/>
                  </a:lnTo>
                  <a:lnTo>
                    <a:pt x="9546590" y="1661795"/>
                  </a:lnTo>
                  <a:lnTo>
                    <a:pt x="9530334" y="1693291"/>
                  </a:lnTo>
                  <a:lnTo>
                    <a:pt x="9523602" y="1697609"/>
                  </a:lnTo>
                  <a:lnTo>
                    <a:pt x="9514077" y="1693164"/>
                  </a:lnTo>
                  <a:lnTo>
                    <a:pt x="9520046" y="1683893"/>
                  </a:lnTo>
                  <a:lnTo>
                    <a:pt x="9521951" y="1671193"/>
                  </a:lnTo>
                  <a:lnTo>
                    <a:pt x="9511537" y="1678559"/>
                  </a:lnTo>
                  <a:lnTo>
                    <a:pt x="9509251" y="1678813"/>
                  </a:lnTo>
                  <a:lnTo>
                    <a:pt x="9507982" y="1678813"/>
                  </a:lnTo>
                  <a:lnTo>
                    <a:pt x="9495789" y="1676908"/>
                  </a:lnTo>
                  <a:lnTo>
                    <a:pt x="9490583" y="1675003"/>
                  </a:lnTo>
                  <a:lnTo>
                    <a:pt x="9503918" y="1665351"/>
                  </a:lnTo>
                  <a:lnTo>
                    <a:pt x="9510902" y="1660779"/>
                  </a:lnTo>
                  <a:lnTo>
                    <a:pt x="9522206" y="1669796"/>
                  </a:lnTo>
                  <a:lnTo>
                    <a:pt x="9523602" y="1661160"/>
                  </a:lnTo>
                  <a:lnTo>
                    <a:pt x="9546462" y="1647953"/>
                  </a:lnTo>
                  <a:close/>
                  <a:moveTo>
                    <a:pt x="9498711" y="1695069"/>
                  </a:moveTo>
                  <a:lnTo>
                    <a:pt x="9490202" y="1712595"/>
                  </a:lnTo>
                  <a:lnTo>
                    <a:pt x="9481820" y="1721104"/>
                  </a:lnTo>
                  <a:lnTo>
                    <a:pt x="9471406" y="1708912"/>
                  </a:lnTo>
                  <a:lnTo>
                    <a:pt x="9463660" y="1706245"/>
                  </a:lnTo>
                  <a:lnTo>
                    <a:pt x="9456420" y="1708785"/>
                  </a:lnTo>
                  <a:lnTo>
                    <a:pt x="9452864" y="1710563"/>
                  </a:lnTo>
                  <a:lnTo>
                    <a:pt x="9459595" y="1702816"/>
                  </a:lnTo>
                  <a:lnTo>
                    <a:pt x="9463278" y="1699260"/>
                  </a:lnTo>
                  <a:lnTo>
                    <a:pt x="9498711" y="1695069"/>
                  </a:lnTo>
                  <a:close/>
                  <a:moveTo>
                    <a:pt x="11537950" y="1685036"/>
                  </a:moveTo>
                  <a:lnTo>
                    <a:pt x="11539347" y="1687576"/>
                  </a:lnTo>
                  <a:cubicBezTo>
                    <a:pt x="11537442" y="1701927"/>
                    <a:pt x="11579352" y="1723771"/>
                    <a:pt x="11518392" y="1739392"/>
                  </a:cubicBezTo>
                  <a:cubicBezTo>
                    <a:pt x="11514073" y="1728089"/>
                    <a:pt x="11551665" y="1723263"/>
                    <a:pt x="11541506" y="1711071"/>
                  </a:cubicBezTo>
                  <a:lnTo>
                    <a:pt x="11525631" y="1710817"/>
                  </a:lnTo>
                  <a:lnTo>
                    <a:pt x="11506708" y="1720215"/>
                  </a:lnTo>
                  <a:lnTo>
                    <a:pt x="11501882" y="1720215"/>
                  </a:lnTo>
                  <a:lnTo>
                    <a:pt x="11492611" y="1717421"/>
                  </a:lnTo>
                  <a:lnTo>
                    <a:pt x="11489563" y="1708277"/>
                  </a:lnTo>
                  <a:cubicBezTo>
                    <a:pt x="11521059" y="1702816"/>
                    <a:pt x="11514328" y="1691513"/>
                    <a:pt x="11537950" y="1685036"/>
                  </a:cubicBezTo>
                  <a:close/>
                  <a:moveTo>
                    <a:pt x="8961628" y="1728089"/>
                  </a:moveTo>
                  <a:lnTo>
                    <a:pt x="8971915" y="1731137"/>
                  </a:lnTo>
                  <a:lnTo>
                    <a:pt x="8974455" y="1735201"/>
                  </a:lnTo>
                  <a:lnTo>
                    <a:pt x="8960231" y="1737869"/>
                  </a:lnTo>
                  <a:lnTo>
                    <a:pt x="8952103" y="1741551"/>
                  </a:lnTo>
                  <a:lnTo>
                    <a:pt x="8957564" y="1732916"/>
                  </a:lnTo>
                  <a:lnTo>
                    <a:pt x="8961628" y="1728089"/>
                  </a:lnTo>
                  <a:close/>
                  <a:moveTo>
                    <a:pt x="11501882" y="1731645"/>
                  </a:moveTo>
                  <a:lnTo>
                    <a:pt x="11501755" y="1745488"/>
                  </a:lnTo>
                  <a:lnTo>
                    <a:pt x="11486388" y="1750060"/>
                  </a:lnTo>
                  <a:lnTo>
                    <a:pt x="11478895" y="1746377"/>
                  </a:lnTo>
                  <a:lnTo>
                    <a:pt x="11474831" y="1743837"/>
                  </a:lnTo>
                  <a:lnTo>
                    <a:pt x="11490451" y="1738503"/>
                  </a:lnTo>
                  <a:lnTo>
                    <a:pt x="11501882" y="1731645"/>
                  </a:lnTo>
                  <a:close/>
                  <a:moveTo>
                    <a:pt x="8927592" y="1735201"/>
                  </a:moveTo>
                  <a:lnTo>
                    <a:pt x="8935974" y="1743329"/>
                  </a:lnTo>
                  <a:lnTo>
                    <a:pt x="8939022" y="1747520"/>
                  </a:lnTo>
                  <a:lnTo>
                    <a:pt x="8931783" y="1750568"/>
                  </a:lnTo>
                  <a:lnTo>
                    <a:pt x="8928226" y="1751584"/>
                  </a:lnTo>
                  <a:lnTo>
                    <a:pt x="8922258" y="1749171"/>
                  </a:lnTo>
                  <a:lnTo>
                    <a:pt x="8919083" y="1748536"/>
                  </a:lnTo>
                  <a:lnTo>
                    <a:pt x="8921750" y="1738757"/>
                  </a:lnTo>
                  <a:lnTo>
                    <a:pt x="8927592" y="1735201"/>
                  </a:lnTo>
                  <a:close/>
                  <a:moveTo>
                    <a:pt x="9442197" y="1739265"/>
                  </a:moveTo>
                  <a:lnTo>
                    <a:pt x="9454135" y="1740027"/>
                  </a:lnTo>
                  <a:lnTo>
                    <a:pt x="9459723" y="1740789"/>
                  </a:lnTo>
                  <a:lnTo>
                    <a:pt x="9446261" y="1751711"/>
                  </a:lnTo>
                  <a:lnTo>
                    <a:pt x="9440800" y="1757172"/>
                  </a:lnTo>
                  <a:lnTo>
                    <a:pt x="9445372" y="1746123"/>
                  </a:lnTo>
                  <a:lnTo>
                    <a:pt x="9442197" y="1739265"/>
                  </a:lnTo>
                  <a:close/>
                  <a:moveTo>
                    <a:pt x="9373743" y="1767713"/>
                  </a:moveTo>
                  <a:lnTo>
                    <a:pt x="9376918" y="1770253"/>
                  </a:lnTo>
                  <a:lnTo>
                    <a:pt x="9381872" y="1769745"/>
                  </a:lnTo>
                  <a:lnTo>
                    <a:pt x="9381744" y="1770000"/>
                  </a:lnTo>
                  <a:lnTo>
                    <a:pt x="9381744" y="1770254"/>
                  </a:lnTo>
                  <a:lnTo>
                    <a:pt x="9363583" y="1777620"/>
                  </a:lnTo>
                  <a:lnTo>
                    <a:pt x="9354566" y="1778636"/>
                  </a:lnTo>
                  <a:lnTo>
                    <a:pt x="9367266" y="1770889"/>
                  </a:lnTo>
                  <a:lnTo>
                    <a:pt x="9373743" y="1767714"/>
                  </a:lnTo>
                  <a:close/>
                  <a:moveTo>
                    <a:pt x="11348720" y="1730248"/>
                  </a:moveTo>
                  <a:lnTo>
                    <a:pt x="11346689" y="1735709"/>
                  </a:lnTo>
                  <a:lnTo>
                    <a:pt x="11342625" y="1746377"/>
                  </a:lnTo>
                  <a:lnTo>
                    <a:pt x="11365612" y="1736217"/>
                  </a:lnTo>
                  <a:lnTo>
                    <a:pt x="11365612" y="1736217"/>
                  </a:lnTo>
                  <a:cubicBezTo>
                    <a:pt x="11369168" y="1752727"/>
                    <a:pt x="11342752" y="1764411"/>
                    <a:pt x="11351515" y="1781937"/>
                  </a:cubicBezTo>
                  <a:lnTo>
                    <a:pt x="11347197" y="1783207"/>
                  </a:lnTo>
                  <a:lnTo>
                    <a:pt x="11344656" y="1784097"/>
                  </a:lnTo>
                  <a:lnTo>
                    <a:pt x="11339703" y="1779144"/>
                  </a:lnTo>
                  <a:lnTo>
                    <a:pt x="11337290" y="1776604"/>
                  </a:lnTo>
                  <a:lnTo>
                    <a:pt x="11336020" y="1774826"/>
                  </a:lnTo>
                  <a:lnTo>
                    <a:pt x="11335004" y="1773556"/>
                  </a:lnTo>
                  <a:cubicBezTo>
                    <a:pt x="11370311" y="1755267"/>
                    <a:pt x="11295635" y="1748410"/>
                    <a:pt x="11327511" y="1735201"/>
                  </a:cubicBezTo>
                  <a:lnTo>
                    <a:pt x="11348720" y="1730248"/>
                  </a:lnTo>
                  <a:close/>
                  <a:moveTo>
                    <a:pt x="11465179" y="1709928"/>
                  </a:moveTo>
                  <a:lnTo>
                    <a:pt x="11459083" y="1723644"/>
                  </a:lnTo>
                  <a:lnTo>
                    <a:pt x="11451972" y="1729867"/>
                  </a:lnTo>
                  <a:lnTo>
                    <a:pt x="11445494" y="1727582"/>
                  </a:lnTo>
                  <a:lnTo>
                    <a:pt x="11443463" y="1728089"/>
                  </a:lnTo>
                  <a:cubicBezTo>
                    <a:pt x="11420603" y="1734947"/>
                    <a:pt x="11430255" y="1748536"/>
                    <a:pt x="11440161" y="1762888"/>
                  </a:cubicBezTo>
                  <a:lnTo>
                    <a:pt x="11426191" y="1758316"/>
                  </a:lnTo>
                  <a:lnTo>
                    <a:pt x="11423905" y="1751076"/>
                  </a:lnTo>
                  <a:cubicBezTo>
                    <a:pt x="11384789" y="1759078"/>
                    <a:pt x="11422127" y="1779525"/>
                    <a:pt x="11378947" y="1786509"/>
                  </a:cubicBezTo>
                  <a:lnTo>
                    <a:pt x="11369041" y="1763649"/>
                  </a:lnTo>
                  <a:lnTo>
                    <a:pt x="11374629" y="1753743"/>
                  </a:lnTo>
                  <a:cubicBezTo>
                    <a:pt x="11426699" y="1752092"/>
                    <a:pt x="11422635" y="1733296"/>
                    <a:pt x="11465180" y="1709928"/>
                  </a:cubicBezTo>
                  <a:close/>
                  <a:moveTo>
                    <a:pt x="11354308" y="1787779"/>
                  </a:moveTo>
                  <a:lnTo>
                    <a:pt x="11353547" y="1791335"/>
                  </a:lnTo>
                  <a:lnTo>
                    <a:pt x="11353292" y="1793367"/>
                  </a:lnTo>
                  <a:lnTo>
                    <a:pt x="11351261" y="1791208"/>
                  </a:lnTo>
                  <a:lnTo>
                    <a:pt x="11349991" y="1790192"/>
                  </a:lnTo>
                  <a:lnTo>
                    <a:pt x="11353293" y="1788541"/>
                  </a:lnTo>
                  <a:lnTo>
                    <a:pt x="11354309" y="1787779"/>
                  </a:lnTo>
                  <a:close/>
                  <a:moveTo>
                    <a:pt x="8266430" y="1810131"/>
                  </a:moveTo>
                  <a:lnTo>
                    <a:pt x="8265923" y="1812417"/>
                  </a:lnTo>
                  <a:lnTo>
                    <a:pt x="8265668" y="1813433"/>
                  </a:lnTo>
                  <a:lnTo>
                    <a:pt x="8263255" y="1817624"/>
                  </a:lnTo>
                  <a:lnTo>
                    <a:pt x="8262112" y="1819656"/>
                  </a:lnTo>
                  <a:lnTo>
                    <a:pt x="8252206" y="1824736"/>
                  </a:lnTo>
                  <a:lnTo>
                    <a:pt x="8245094" y="1825879"/>
                  </a:lnTo>
                  <a:lnTo>
                    <a:pt x="8259699" y="1815465"/>
                  </a:lnTo>
                  <a:lnTo>
                    <a:pt x="8266430" y="1810131"/>
                  </a:lnTo>
                  <a:close/>
                  <a:moveTo>
                    <a:pt x="9346438" y="1827276"/>
                  </a:moveTo>
                  <a:lnTo>
                    <a:pt x="9356344" y="1828165"/>
                  </a:lnTo>
                  <a:lnTo>
                    <a:pt x="9357488" y="1830451"/>
                  </a:lnTo>
                  <a:lnTo>
                    <a:pt x="9358885" y="1831848"/>
                  </a:lnTo>
                  <a:lnTo>
                    <a:pt x="9349741" y="1836039"/>
                  </a:lnTo>
                  <a:lnTo>
                    <a:pt x="9345804" y="1836039"/>
                  </a:lnTo>
                  <a:lnTo>
                    <a:pt x="9338819" y="1835277"/>
                  </a:lnTo>
                  <a:lnTo>
                    <a:pt x="9335644" y="1833499"/>
                  </a:lnTo>
                  <a:lnTo>
                    <a:pt x="9346439" y="1827276"/>
                  </a:lnTo>
                  <a:close/>
                  <a:moveTo>
                    <a:pt x="11446510" y="1773428"/>
                  </a:moveTo>
                  <a:lnTo>
                    <a:pt x="11448288" y="1775968"/>
                  </a:lnTo>
                  <a:cubicBezTo>
                    <a:pt x="11457686" y="1797304"/>
                    <a:pt x="11462004" y="1820291"/>
                    <a:pt x="11464036" y="1842008"/>
                  </a:cubicBezTo>
                  <a:cubicBezTo>
                    <a:pt x="11464798" y="1854581"/>
                    <a:pt x="11456670" y="1865757"/>
                    <a:pt x="11452606" y="1877441"/>
                  </a:cubicBezTo>
                  <a:lnTo>
                    <a:pt x="11409172" y="1852549"/>
                  </a:lnTo>
                  <a:lnTo>
                    <a:pt x="11366500" y="1807337"/>
                  </a:lnTo>
                  <a:cubicBezTo>
                    <a:pt x="11385296" y="1801495"/>
                    <a:pt x="11416030" y="1780032"/>
                    <a:pt x="11424920" y="1777873"/>
                  </a:cubicBezTo>
                  <a:lnTo>
                    <a:pt x="11438889" y="1774825"/>
                  </a:lnTo>
                  <a:lnTo>
                    <a:pt x="11446509" y="1773428"/>
                  </a:lnTo>
                  <a:close/>
                  <a:moveTo>
                    <a:pt x="8015732" y="1915033"/>
                  </a:moveTo>
                  <a:lnTo>
                    <a:pt x="8014970" y="1917573"/>
                  </a:lnTo>
                  <a:lnTo>
                    <a:pt x="8014208" y="1919097"/>
                  </a:lnTo>
                  <a:lnTo>
                    <a:pt x="8000746" y="1922653"/>
                  </a:lnTo>
                  <a:lnTo>
                    <a:pt x="7993507" y="1924177"/>
                  </a:lnTo>
                  <a:lnTo>
                    <a:pt x="8006080" y="1920240"/>
                  </a:lnTo>
                  <a:lnTo>
                    <a:pt x="8015732" y="1915033"/>
                  </a:lnTo>
                  <a:close/>
                  <a:moveTo>
                    <a:pt x="9724389" y="1962912"/>
                  </a:moveTo>
                  <a:lnTo>
                    <a:pt x="9714483" y="1971548"/>
                  </a:lnTo>
                  <a:lnTo>
                    <a:pt x="9707117" y="1975739"/>
                  </a:lnTo>
                  <a:lnTo>
                    <a:pt x="9705847" y="1973072"/>
                  </a:lnTo>
                  <a:lnTo>
                    <a:pt x="9703561" y="1971548"/>
                  </a:lnTo>
                  <a:lnTo>
                    <a:pt x="9717277" y="1966849"/>
                  </a:lnTo>
                  <a:lnTo>
                    <a:pt x="9724389" y="1962912"/>
                  </a:lnTo>
                  <a:close/>
                  <a:moveTo>
                    <a:pt x="11055349" y="1947545"/>
                  </a:moveTo>
                  <a:cubicBezTo>
                    <a:pt x="11059668" y="1960245"/>
                    <a:pt x="11035537" y="1983867"/>
                    <a:pt x="11016233" y="1983867"/>
                  </a:cubicBezTo>
                  <a:lnTo>
                    <a:pt x="11004422" y="1981581"/>
                  </a:lnTo>
                  <a:lnTo>
                    <a:pt x="11000358" y="1975739"/>
                  </a:lnTo>
                  <a:cubicBezTo>
                    <a:pt x="11021313" y="1954149"/>
                    <a:pt x="11032743" y="1975612"/>
                    <a:pt x="11055349" y="1947545"/>
                  </a:cubicBezTo>
                  <a:close/>
                  <a:moveTo>
                    <a:pt x="9726802" y="1978533"/>
                  </a:moveTo>
                  <a:lnTo>
                    <a:pt x="9718294" y="1996059"/>
                  </a:lnTo>
                  <a:lnTo>
                    <a:pt x="9703435" y="1997329"/>
                  </a:lnTo>
                  <a:lnTo>
                    <a:pt x="9707118" y="1986661"/>
                  </a:lnTo>
                  <a:lnTo>
                    <a:pt x="9708134" y="1981581"/>
                  </a:lnTo>
                  <a:lnTo>
                    <a:pt x="9726802" y="1978533"/>
                  </a:lnTo>
                  <a:close/>
                  <a:moveTo>
                    <a:pt x="9542907" y="2002536"/>
                  </a:moveTo>
                  <a:lnTo>
                    <a:pt x="9545447" y="2042160"/>
                  </a:lnTo>
                  <a:lnTo>
                    <a:pt x="9560306" y="2031492"/>
                  </a:lnTo>
                  <a:lnTo>
                    <a:pt x="9553574" y="2038731"/>
                  </a:lnTo>
                  <a:lnTo>
                    <a:pt x="9550399" y="2042287"/>
                  </a:lnTo>
                  <a:lnTo>
                    <a:pt x="9496551" y="2047621"/>
                  </a:lnTo>
                  <a:cubicBezTo>
                    <a:pt x="9488423" y="2043303"/>
                    <a:pt x="9479787" y="2040763"/>
                    <a:pt x="9469373" y="2040763"/>
                  </a:cubicBezTo>
                  <a:lnTo>
                    <a:pt x="9466325" y="2041017"/>
                  </a:lnTo>
                  <a:lnTo>
                    <a:pt x="9470770" y="2037969"/>
                  </a:lnTo>
                  <a:lnTo>
                    <a:pt x="9472929" y="2036572"/>
                  </a:lnTo>
                  <a:lnTo>
                    <a:pt x="9490201" y="2029079"/>
                  </a:lnTo>
                  <a:lnTo>
                    <a:pt x="9496678" y="2026412"/>
                  </a:lnTo>
                  <a:lnTo>
                    <a:pt x="9495534" y="2025523"/>
                  </a:lnTo>
                  <a:cubicBezTo>
                    <a:pt x="9509758" y="2020697"/>
                    <a:pt x="9526015" y="2015617"/>
                    <a:pt x="9542905" y="2002536"/>
                  </a:cubicBezTo>
                  <a:close/>
                  <a:moveTo>
                    <a:pt x="9189720" y="2052955"/>
                  </a:moveTo>
                  <a:lnTo>
                    <a:pt x="9191878" y="2053463"/>
                  </a:lnTo>
                  <a:lnTo>
                    <a:pt x="9183115" y="2063496"/>
                  </a:lnTo>
                  <a:lnTo>
                    <a:pt x="9179178" y="2068449"/>
                  </a:lnTo>
                  <a:lnTo>
                    <a:pt x="9179813" y="2057908"/>
                  </a:lnTo>
                  <a:lnTo>
                    <a:pt x="9185909" y="2053844"/>
                  </a:lnTo>
                  <a:lnTo>
                    <a:pt x="9189719" y="2052955"/>
                  </a:lnTo>
                  <a:close/>
                  <a:moveTo>
                    <a:pt x="9544050" y="2049653"/>
                  </a:moveTo>
                  <a:lnTo>
                    <a:pt x="9529191" y="2063369"/>
                  </a:lnTo>
                  <a:lnTo>
                    <a:pt x="9519920" y="2070227"/>
                  </a:lnTo>
                  <a:lnTo>
                    <a:pt x="9512808" y="2059940"/>
                  </a:lnTo>
                  <a:lnTo>
                    <a:pt x="9508237" y="2055749"/>
                  </a:lnTo>
                  <a:lnTo>
                    <a:pt x="9544051" y="2049653"/>
                  </a:lnTo>
                  <a:close/>
                  <a:moveTo>
                    <a:pt x="9319260" y="2077339"/>
                  </a:moveTo>
                  <a:lnTo>
                    <a:pt x="9320022" y="2078609"/>
                  </a:lnTo>
                  <a:lnTo>
                    <a:pt x="9320911" y="2080895"/>
                  </a:lnTo>
                  <a:lnTo>
                    <a:pt x="9317482" y="2081911"/>
                  </a:lnTo>
                  <a:lnTo>
                    <a:pt x="9315450" y="2082292"/>
                  </a:lnTo>
                  <a:lnTo>
                    <a:pt x="9319260" y="2077339"/>
                  </a:lnTo>
                  <a:close/>
                  <a:moveTo>
                    <a:pt x="9417431" y="2015363"/>
                  </a:moveTo>
                  <a:cubicBezTo>
                    <a:pt x="9396475" y="2041017"/>
                    <a:pt x="9416542" y="2047367"/>
                    <a:pt x="9437750" y="2054987"/>
                  </a:cubicBezTo>
                  <a:lnTo>
                    <a:pt x="9405746" y="2089785"/>
                  </a:lnTo>
                  <a:cubicBezTo>
                    <a:pt x="9402190" y="2074672"/>
                    <a:pt x="9403079" y="2061972"/>
                    <a:pt x="9387585" y="2037715"/>
                  </a:cubicBezTo>
                  <a:lnTo>
                    <a:pt x="9405365" y="2022983"/>
                  </a:lnTo>
                  <a:lnTo>
                    <a:pt x="9407651" y="2016379"/>
                  </a:lnTo>
                  <a:lnTo>
                    <a:pt x="9414001" y="2015744"/>
                  </a:lnTo>
                  <a:lnTo>
                    <a:pt x="9417431" y="2015363"/>
                  </a:lnTo>
                  <a:close/>
                  <a:moveTo>
                    <a:pt x="9144508" y="2074545"/>
                  </a:moveTo>
                  <a:lnTo>
                    <a:pt x="9156446" y="2082165"/>
                  </a:lnTo>
                  <a:lnTo>
                    <a:pt x="9160764" y="2083181"/>
                  </a:lnTo>
                  <a:lnTo>
                    <a:pt x="9146286" y="2088261"/>
                  </a:lnTo>
                  <a:lnTo>
                    <a:pt x="9134856" y="2089912"/>
                  </a:lnTo>
                  <a:lnTo>
                    <a:pt x="9140444" y="2079879"/>
                  </a:lnTo>
                  <a:lnTo>
                    <a:pt x="9144508" y="2074545"/>
                  </a:lnTo>
                  <a:close/>
                  <a:moveTo>
                    <a:pt x="9260459" y="2085467"/>
                  </a:moveTo>
                  <a:lnTo>
                    <a:pt x="9274683" y="2089023"/>
                  </a:lnTo>
                  <a:lnTo>
                    <a:pt x="9268714" y="2098040"/>
                  </a:lnTo>
                  <a:lnTo>
                    <a:pt x="9260459" y="2085467"/>
                  </a:lnTo>
                  <a:close/>
                  <a:moveTo>
                    <a:pt x="10885932" y="2053717"/>
                  </a:moveTo>
                  <a:cubicBezTo>
                    <a:pt x="10904727" y="2063877"/>
                    <a:pt x="10860786" y="2099945"/>
                    <a:pt x="10839323" y="2099945"/>
                  </a:cubicBezTo>
                  <a:lnTo>
                    <a:pt x="10830179" y="2097659"/>
                  </a:lnTo>
                  <a:lnTo>
                    <a:pt x="10828782" y="2092452"/>
                  </a:lnTo>
                  <a:cubicBezTo>
                    <a:pt x="10847960" y="2079625"/>
                    <a:pt x="10864724" y="2076196"/>
                    <a:pt x="10885932" y="2053717"/>
                  </a:cubicBezTo>
                  <a:close/>
                  <a:moveTo>
                    <a:pt x="9302114" y="2095373"/>
                  </a:moveTo>
                  <a:lnTo>
                    <a:pt x="9314687" y="2099564"/>
                  </a:lnTo>
                  <a:lnTo>
                    <a:pt x="9322307" y="2098675"/>
                  </a:lnTo>
                  <a:lnTo>
                    <a:pt x="9322307" y="2099945"/>
                  </a:lnTo>
                  <a:lnTo>
                    <a:pt x="9310623" y="2101977"/>
                  </a:lnTo>
                  <a:lnTo>
                    <a:pt x="9305162" y="2103120"/>
                  </a:lnTo>
                  <a:lnTo>
                    <a:pt x="9304019" y="2098929"/>
                  </a:lnTo>
                  <a:lnTo>
                    <a:pt x="9300082" y="2096897"/>
                  </a:lnTo>
                  <a:lnTo>
                    <a:pt x="9302114" y="2095373"/>
                  </a:lnTo>
                  <a:close/>
                  <a:moveTo>
                    <a:pt x="9557765" y="2084832"/>
                  </a:moveTo>
                  <a:lnTo>
                    <a:pt x="9534906" y="2099183"/>
                  </a:lnTo>
                  <a:lnTo>
                    <a:pt x="9529825" y="2105660"/>
                  </a:lnTo>
                  <a:lnTo>
                    <a:pt x="9529063" y="2102739"/>
                  </a:lnTo>
                  <a:lnTo>
                    <a:pt x="9528682" y="2101215"/>
                  </a:lnTo>
                  <a:lnTo>
                    <a:pt x="9545573" y="2089912"/>
                  </a:lnTo>
                  <a:lnTo>
                    <a:pt x="9557765" y="2084832"/>
                  </a:lnTo>
                  <a:close/>
                  <a:moveTo>
                    <a:pt x="9390125" y="2100453"/>
                  </a:moveTo>
                  <a:lnTo>
                    <a:pt x="9388094" y="2108073"/>
                  </a:lnTo>
                  <a:lnTo>
                    <a:pt x="9384792" y="2112137"/>
                  </a:lnTo>
                  <a:cubicBezTo>
                    <a:pt x="9374377" y="2115820"/>
                    <a:pt x="9363456" y="2120265"/>
                    <a:pt x="9355962" y="2120773"/>
                  </a:cubicBezTo>
                  <a:lnTo>
                    <a:pt x="9358883" y="2116963"/>
                  </a:lnTo>
                  <a:lnTo>
                    <a:pt x="9360407" y="2114931"/>
                  </a:lnTo>
                  <a:lnTo>
                    <a:pt x="9374631" y="2109089"/>
                  </a:lnTo>
                  <a:lnTo>
                    <a:pt x="9382505" y="2102231"/>
                  </a:lnTo>
                  <a:lnTo>
                    <a:pt x="9387585" y="2100961"/>
                  </a:lnTo>
                  <a:lnTo>
                    <a:pt x="9390125" y="2100453"/>
                  </a:lnTo>
                  <a:close/>
                  <a:moveTo>
                    <a:pt x="9151365" y="2097659"/>
                  </a:moveTo>
                  <a:lnTo>
                    <a:pt x="9112503" y="2133981"/>
                  </a:lnTo>
                  <a:lnTo>
                    <a:pt x="9093326" y="2121408"/>
                  </a:lnTo>
                  <a:lnTo>
                    <a:pt x="9087865" y="2130171"/>
                  </a:lnTo>
                  <a:lnTo>
                    <a:pt x="9084056" y="2134997"/>
                  </a:lnTo>
                  <a:lnTo>
                    <a:pt x="9080119" y="2125599"/>
                  </a:lnTo>
                  <a:lnTo>
                    <a:pt x="9078722" y="2121027"/>
                  </a:lnTo>
                  <a:lnTo>
                    <a:pt x="9094724" y="2115693"/>
                  </a:lnTo>
                  <a:lnTo>
                    <a:pt x="9105900" y="2120392"/>
                  </a:lnTo>
                  <a:lnTo>
                    <a:pt x="9109964" y="2112391"/>
                  </a:lnTo>
                  <a:lnTo>
                    <a:pt x="9113266" y="2108327"/>
                  </a:lnTo>
                  <a:lnTo>
                    <a:pt x="9151366" y="2097659"/>
                  </a:lnTo>
                  <a:close/>
                  <a:moveTo>
                    <a:pt x="9333737" y="2023872"/>
                  </a:moveTo>
                  <a:cubicBezTo>
                    <a:pt x="9326498" y="2033524"/>
                    <a:pt x="9325101" y="2044065"/>
                    <a:pt x="9335261" y="2052955"/>
                  </a:cubicBezTo>
                  <a:cubicBezTo>
                    <a:pt x="9297161" y="2075815"/>
                    <a:pt x="9267697" y="2064512"/>
                    <a:pt x="9227946" y="2093849"/>
                  </a:cubicBezTo>
                  <a:lnTo>
                    <a:pt x="9267824" y="2099310"/>
                  </a:lnTo>
                  <a:lnTo>
                    <a:pt x="9266935" y="2100707"/>
                  </a:lnTo>
                  <a:lnTo>
                    <a:pt x="9246742" y="2128012"/>
                  </a:lnTo>
                  <a:lnTo>
                    <a:pt x="9272650" y="2110105"/>
                  </a:lnTo>
                  <a:lnTo>
                    <a:pt x="9272650" y="2113153"/>
                  </a:lnTo>
                  <a:lnTo>
                    <a:pt x="9272142" y="2114677"/>
                  </a:lnTo>
                  <a:lnTo>
                    <a:pt x="9257283" y="2124328"/>
                  </a:lnTo>
                  <a:lnTo>
                    <a:pt x="9257283" y="2130043"/>
                  </a:lnTo>
                  <a:lnTo>
                    <a:pt x="9250298" y="2135250"/>
                  </a:lnTo>
                  <a:lnTo>
                    <a:pt x="9247377" y="2138044"/>
                  </a:lnTo>
                  <a:cubicBezTo>
                    <a:pt x="9240011" y="2112264"/>
                    <a:pt x="9178162" y="2134743"/>
                    <a:pt x="9222485" y="2114677"/>
                  </a:cubicBezTo>
                  <a:lnTo>
                    <a:pt x="9200514" y="2107311"/>
                  </a:lnTo>
                  <a:lnTo>
                    <a:pt x="9190735" y="2117343"/>
                  </a:lnTo>
                  <a:cubicBezTo>
                    <a:pt x="9179559" y="2122550"/>
                    <a:pt x="9166351" y="2127503"/>
                    <a:pt x="9151746" y="2131948"/>
                  </a:cubicBezTo>
                  <a:lnTo>
                    <a:pt x="9160255" y="2116835"/>
                  </a:lnTo>
                  <a:lnTo>
                    <a:pt x="9150603" y="2111120"/>
                  </a:lnTo>
                  <a:cubicBezTo>
                    <a:pt x="9187179" y="2105532"/>
                    <a:pt x="9182353" y="2075687"/>
                    <a:pt x="9233153" y="2072766"/>
                  </a:cubicBezTo>
                  <a:lnTo>
                    <a:pt x="9242678" y="2060320"/>
                  </a:lnTo>
                  <a:lnTo>
                    <a:pt x="9245345" y="2062987"/>
                  </a:lnTo>
                  <a:lnTo>
                    <a:pt x="9245599" y="2065146"/>
                  </a:lnTo>
                  <a:lnTo>
                    <a:pt x="9310623" y="2046604"/>
                  </a:lnTo>
                  <a:cubicBezTo>
                    <a:pt x="9311639" y="2036190"/>
                    <a:pt x="9305670" y="2033523"/>
                    <a:pt x="9292970" y="2033523"/>
                  </a:cubicBezTo>
                  <a:lnTo>
                    <a:pt x="9282937" y="2035047"/>
                  </a:lnTo>
                  <a:lnTo>
                    <a:pt x="9273031" y="2036444"/>
                  </a:lnTo>
                  <a:lnTo>
                    <a:pt x="9268713" y="2036444"/>
                  </a:lnTo>
                  <a:lnTo>
                    <a:pt x="9262997" y="2036063"/>
                  </a:lnTo>
                  <a:lnTo>
                    <a:pt x="9260966" y="2035174"/>
                  </a:lnTo>
                  <a:lnTo>
                    <a:pt x="9263633" y="2030856"/>
                  </a:lnTo>
                  <a:lnTo>
                    <a:pt x="9265030" y="2028316"/>
                  </a:lnTo>
                  <a:lnTo>
                    <a:pt x="9333736" y="2023871"/>
                  </a:lnTo>
                  <a:close/>
                  <a:moveTo>
                    <a:pt x="9909174" y="2134235"/>
                  </a:moveTo>
                  <a:lnTo>
                    <a:pt x="9926065" y="2141220"/>
                  </a:lnTo>
                  <a:lnTo>
                    <a:pt x="9937622" y="2144268"/>
                  </a:lnTo>
                  <a:lnTo>
                    <a:pt x="9939019" y="2152523"/>
                  </a:lnTo>
                  <a:lnTo>
                    <a:pt x="9935971" y="2158365"/>
                  </a:lnTo>
                  <a:lnTo>
                    <a:pt x="9928859" y="2156587"/>
                  </a:lnTo>
                  <a:lnTo>
                    <a:pt x="9925049" y="2155571"/>
                  </a:lnTo>
                  <a:lnTo>
                    <a:pt x="9926446" y="2146935"/>
                  </a:lnTo>
                  <a:lnTo>
                    <a:pt x="9918826" y="2143633"/>
                  </a:lnTo>
                  <a:lnTo>
                    <a:pt x="9913873" y="2147951"/>
                  </a:lnTo>
                  <a:lnTo>
                    <a:pt x="9911587" y="2150237"/>
                  </a:lnTo>
                  <a:lnTo>
                    <a:pt x="9904602" y="2141347"/>
                  </a:lnTo>
                  <a:lnTo>
                    <a:pt x="9902697" y="2135124"/>
                  </a:lnTo>
                  <a:lnTo>
                    <a:pt x="9906761" y="2134489"/>
                  </a:lnTo>
                  <a:lnTo>
                    <a:pt x="9909174" y="2134235"/>
                  </a:lnTo>
                  <a:close/>
                  <a:moveTo>
                    <a:pt x="9229851" y="2159635"/>
                  </a:moveTo>
                  <a:lnTo>
                    <a:pt x="9228835" y="2161159"/>
                  </a:lnTo>
                  <a:lnTo>
                    <a:pt x="9223882" y="2163445"/>
                  </a:lnTo>
                  <a:lnTo>
                    <a:pt x="9221342" y="2164207"/>
                  </a:lnTo>
                  <a:lnTo>
                    <a:pt x="9226548" y="2160143"/>
                  </a:lnTo>
                  <a:lnTo>
                    <a:pt x="9229851" y="2159635"/>
                  </a:lnTo>
                  <a:close/>
                  <a:moveTo>
                    <a:pt x="9908032" y="2183003"/>
                  </a:moveTo>
                  <a:lnTo>
                    <a:pt x="9908539" y="2185797"/>
                  </a:lnTo>
                  <a:lnTo>
                    <a:pt x="9906508" y="2185035"/>
                  </a:lnTo>
                  <a:lnTo>
                    <a:pt x="9905492" y="2185289"/>
                  </a:lnTo>
                  <a:lnTo>
                    <a:pt x="9904602" y="2185416"/>
                  </a:lnTo>
                  <a:lnTo>
                    <a:pt x="9903713" y="2185416"/>
                  </a:lnTo>
                  <a:lnTo>
                    <a:pt x="9903459" y="2185289"/>
                  </a:lnTo>
                  <a:lnTo>
                    <a:pt x="9906634" y="2183384"/>
                  </a:lnTo>
                  <a:lnTo>
                    <a:pt x="9908031" y="2183003"/>
                  </a:lnTo>
                  <a:close/>
                  <a:moveTo>
                    <a:pt x="9209151" y="2173732"/>
                  </a:moveTo>
                  <a:lnTo>
                    <a:pt x="9214231" y="2178685"/>
                  </a:lnTo>
                  <a:lnTo>
                    <a:pt x="9219312" y="2178304"/>
                  </a:lnTo>
                  <a:lnTo>
                    <a:pt x="9214613" y="2186305"/>
                  </a:lnTo>
                  <a:lnTo>
                    <a:pt x="9211819" y="2190496"/>
                  </a:lnTo>
                  <a:lnTo>
                    <a:pt x="9198357" y="2195703"/>
                  </a:lnTo>
                  <a:lnTo>
                    <a:pt x="9190737" y="2197608"/>
                  </a:lnTo>
                  <a:lnTo>
                    <a:pt x="9202930" y="2180717"/>
                  </a:lnTo>
                  <a:lnTo>
                    <a:pt x="9209153" y="2173732"/>
                  </a:lnTo>
                  <a:close/>
                  <a:moveTo>
                    <a:pt x="9294495" y="2202815"/>
                  </a:moveTo>
                  <a:lnTo>
                    <a:pt x="9299448" y="2203831"/>
                  </a:lnTo>
                  <a:lnTo>
                    <a:pt x="9294622" y="2205609"/>
                  </a:lnTo>
                  <a:lnTo>
                    <a:pt x="9289923" y="2206879"/>
                  </a:lnTo>
                  <a:lnTo>
                    <a:pt x="9287256" y="2207768"/>
                  </a:lnTo>
                  <a:lnTo>
                    <a:pt x="9291955" y="2204593"/>
                  </a:lnTo>
                  <a:lnTo>
                    <a:pt x="9294495" y="2202815"/>
                  </a:lnTo>
                  <a:close/>
                  <a:moveTo>
                    <a:pt x="9269984" y="2204720"/>
                  </a:moveTo>
                  <a:lnTo>
                    <a:pt x="9272651" y="2208784"/>
                  </a:lnTo>
                  <a:lnTo>
                    <a:pt x="9273540" y="2211324"/>
                  </a:lnTo>
                  <a:lnTo>
                    <a:pt x="9243060" y="2225421"/>
                  </a:lnTo>
                  <a:cubicBezTo>
                    <a:pt x="9239123" y="2222119"/>
                    <a:pt x="9234678" y="2220595"/>
                    <a:pt x="9225788" y="2220595"/>
                  </a:cubicBezTo>
                  <a:lnTo>
                    <a:pt x="9216644" y="2224151"/>
                  </a:lnTo>
                  <a:cubicBezTo>
                    <a:pt x="9213088" y="2215261"/>
                    <a:pt x="9244330" y="2207895"/>
                    <a:pt x="9269985" y="2204720"/>
                  </a:cubicBezTo>
                  <a:close/>
                  <a:moveTo>
                    <a:pt x="9261856" y="2242185"/>
                  </a:moveTo>
                  <a:lnTo>
                    <a:pt x="9278238" y="2243328"/>
                  </a:lnTo>
                  <a:lnTo>
                    <a:pt x="9282810" y="2248408"/>
                  </a:lnTo>
                  <a:lnTo>
                    <a:pt x="9272142" y="2252472"/>
                  </a:lnTo>
                  <a:lnTo>
                    <a:pt x="9266554" y="2253869"/>
                  </a:lnTo>
                  <a:lnTo>
                    <a:pt x="9265157" y="2242947"/>
                  </a:lnTo>
                  <a:lnTo>
                    <a:pt x="9261855" y="2242185"/>
                  </a:lnTo>
                  <a:close/>
                  <a:moveTo>
                    <a:pt x="9637775" y="2244725"/>
                  </a:moveTo>
                  <a:lnTo>
                    <a:pt x="9639426" y="2246757"/>
                  </a:lnTo>
                  <a:lnTo>
                    <a:pt x="9640443" y="2247773"/>
                  </a:lnTo>
                  <a:lnTo>
                    <a:pt x="9635998" y="2251075"/>
                  </a:lnTo>
                  <a:lnTo>
                    <a:pt x="9633712" y="2253869"/>
                  </a:lnTo>
                  <a:lnTo>
                    <a:pt x="9635998" y="2247773"/>
                  </a:lnTo>
                  <a:lnTo>
                    <a:pt x="9637776" y="2244725"/>
                  </a:lnTo>
                  <a:close/>
                  <a:moveTo>
                    <a:pt x="9697211" y="2244344"/>
                  </a:moveTo>
                  <a:lnTo>
                    <a:pt x="9695687" y="2253615"/>
                  </a:lnTo>
                  <a:lnTo>
                    <a:pt x="9697465" y="2258060"/>
                  </a:lnTo>
                  <a:lnTo>
                    <a:pt x="9691750" y="2259457"/>
                  </a:lnTo>
                  <a:lnTo>
                    <a:pt x="9689337" y="2260219"/>
                  </a:lnTo>
                  <a:lnTo>
                    <a:pt x="9682606" y="2254123"/>
                  </a:lnTo>
                  <a:lnTo>
                    <a:pt x="9682606" y="2248535"/>
                  </a:lnTo>
                  <a:lnTo>
                    <a:pt x="9697211" y="2244344"/>
                  </a:lnTo>
                  <a:close/>
                  <a:moveTo>
                    <a:pt x="9777094" y="2247138"/>
                  </a:moveTo>
                  <a:lnTo>
                    <a:pt x="9799446" y="2252599"/>
                  </a:lnTo>
                  <a:lnTo>
                    <a:pt x="9778745" y="2261743"/>
                  </a:lnTo>
                  <a:lnTo>
                    <a:pt x="9769601" y="2266569"/>
                  </a:lnTo>
                  <a:lnTo>
                    <a:pt x="9740519" y="2274951"/>
                  </a:lnTo>
                  <a:cubicBezTo>
                    <a:pt x="9752202" y="2265553"/>
                    <a:pt x="9765157" y="2256282"/>
                    <a:pt x="9777095" y="2247138"/>
                  </a:cubicBezTo>
                  <a:close/>
                  <a:moveTo>
                    <a:pt x="9458578" y="2286381"/>
                  </a:moveTo>
                  <a:lnTo>
                    <a:pt x="9453117" y="2300351"/>
                  </a:lnTo>
                  <a:lnTo>
                    <a:pt x="9442703" y="2308225"/>
                  </a:lnTo>
                  <a:lnTo>
                    <a:pt x="9443972" y="2297176"/>
                  </a:lnTo>
                  <a:lnTo>
                    <a:pt x="9444354" y="2291715"/>
                  </a:lnTo>
                  <a:lnTo>
                    <a:pt x="9453497" y="2288159"/>
                  </a:lnTo>
                  <a:lnTo>
                    <a:pt x="9458578" y="2286381"/>
                  </a:lnTo>
                  <a:close/>
                  <a:moveTo>
                    <a:pt x="9601198" y="2262251"/>
                  </a:moveTo>
                  <a:lnTo>
                    <a:pt x="9601326" y="2275840"/>
                  </a:lnTo>
                  <a:lnTo>
                    <a:pt x="9608565" y="2281936"/>
                  </a:lnTo>
                  <a:lnTo>
                    <a:pt x="9607041" y="2281555"/>
                  </a:lnTo>
                  <a:lnTo>
                    <a:pt x="9603993" y="2281428"/>
                  </a:lnTo>
                  <a:cubicBezTo>
                    <a:pt x="9589261" y="2281428"/>
                    <a:pt x="9573005" y="2296922"/>
                    <a:pt x="9568433" y="2306828"/>
                  </a:cubicBezTo>
                  <a:lnTo>
                    <a:pt x="9558273" y="2308860"/>
                  </a:lnTo>
                  <a:lnTo>
                    <a:pt x="9552939" y="2310765"/>
                  </a:lnTo>
                  <a:lnTo>
                    <a:pt x="9550908" y="2305431"/>
                  </a:lnTo>
                  <a:lnTo>
                    <a:pt x="9547860" y="2303145"/>
                  </a:lnTo>
                  <a:cubicBezTo>
                    <a:pt x="9565386" y="2293620"/>
                    <a:pt x="9573387" y="2283079"/>
                    <a:pt x="9580372" y="2274951"/>
                  </a:cubicBezTo>
                  <a:lnTo>
                    <a:pt x="9597263" y="2267204"/>
                  </a:lnTo>
                  <a:lnTo>
                    <a:pt x="9600946" y="2262251"/>
                  </a:lnTo>
                  <a:close/>
                  <a:moveTo>
                    <a:pt x="9668890" y="2260473"/>
                  </a:moveTo>
                  <a:cubicBezTo>
                    <a:pt x="9673970" y="2288032"/>
                    <a:pt x="9652507" y="2293620"/>
                    <a:pt x="9627233" y="2305304"/>
                  </a:cubicBezTo>
                  <a:lnTo>
                    <a:pt x="9614915" y="2308860"/>
                  </a:lnTo>
                  <a:lnTo>
                    <a:pt x="9607548" y="2310892"/>
                  </a:lnTo>
                  <a:cubicBezTo>
                    <a:pt x="9622280" y="2294636"/>
                    <a:pt x="9642855" y="2287524"/>
                    <a:pt x="9668890" y="2260473"/>
                  </a:cubicBezTo>
                  <a:close/>
                  <a:moveTo>
                    <a:pt x="9728960" y="2295271"/>
                  </a:moveTo>
                  <a:lnTo>
                    <a:pt x="9712578" y="2309749"/>
                  </a:lnTo>
                  <a:lnTo>
                    <a:pt x="9703307" y="2318512"/>
                  </a:lnTo>
                  <a:lnTo>
                    <a:pt x="9710546" y="2305431"/>
                  </a:lnTo>
                  <a:lnTo>
                    <a:pt x="9716007" y="2299081"/>
                  </a:lnTo>
                  <a:lnTo>
                    <a:pt x="9724770" y="2296541"/>
                  </a:lnTo>
                  <a:lnTo>
                    <a:pt x="9728961" y="2295271"/>
                  </a:lnTo>
                  <a:close/>
                  <a:moveTo>
                    <a:pt x="9603992" y="2315337"/>
                  </a:moveTo>
                  <a:lnTo>
                    <a:pt x="9606532" y="2316607"/>
                  </a:lnTo>
                  <a:lnTo>
                    <a:pt x="9607548" y="2317369"/>
                  </a:lnTo>
                  <a:lnTo>
                    <a:pt x="9600817" y="2320925"/>
                  </a:lnTo>
                  <a:lnTo>
                    <a:pt x="9597769" y="2323719"/>
                  </a:lnTo>
                  <a:lnTo>
                    <a:pt x="9601960" y="2318131"/>
                  </a:lnTo>
                  <a:lnTo>
                    <a:pt x="9603992" y="2315337"/>
                  </a:lnTo>
                  <a:close/>
                  <a:moveTo>
                    <a:pt x="10902948" y="2222373"/>
                  </a:moveTo>
                  <a:cubicBezTo>
                    <a:pt x="10878818" y="2268093"/>
                    <a:pt x="10795253" y="2319401"/>
                    <a:pt x="10735817" y="2330323"/>
                  </a:cubicBezTo>
                  <a:cubicBezTo>
                    <a:pt x="10770234" y="2281301"/>
                    <a:pt x="10843894" y="2289556"/>
                    <a:pt x="10902948" y="2222373"/>
                  </a:cubicBezTo>
                  <a:close/>
                  <a:moveTo>
                    <a:pt x="9653650" y="2317369"/>
                  </a:moveTo>
                  <a:lnTo>
                    <a:pt x="9641584" y="2336165"/>
                  </a:lnTo>
                  <a:lnTo>
                    <a:pt x="9647934" y="2344419"/>
                  </a:lnTo>
                  <a:lnTo>
                    <a:pt x="9637775" y="2336799"/>
                  </a:lnTo>
                  <a:lnTo>
                    <a:pt x="9622534" y="2330576"/>
                  </a:lnTo>
                  <a:lnTo>
                    <a:pt x="9599928" y="2338704"/>
                  </a:lnTo>
                  <a:lnTo>
                    <a:pt x="9609580" y="2322575"/>
                  </a:lnTo>
                  <a:lnTo>
                    <a:pt x="9621518" y="2321432"/>
                  </a:lnTo>
                  <a:lnTo>
                    <a:pt x="9624693" y="2321432"/>
                  </a:lnTo>
                  <a:lnTo>
                    <a:pt x="9642854" y="2320035"/>
                  </a:lnTo>
                  <a:lnTo>
                    <a:pt x="9653649" y="2317368"/>
                  </a:lnTo>
                  <a:close/>
                  <a:moveTo>
                    <a:pt x="9672827" y="2341753"/>
                  </a:moveTo>
                  <a:lnTo>
                    <a:pt x="9674605" y="2347341"/>
                  </a:lnTo>
                  <a:lnTo>
                    <a:pt x="9674859" y="2349881"/>
                  </a:lnTo>
                  <a:lnTo>
                    <a:pt x="9665842" y="2352421"/>
                  </a:lnTo>
                  <a:lnTo>
                    <a:pt x="9671303" y="2346325"/>
                  </a:lnTo>
                  <a:lnTo>
                    <a:pt x="9672827" y="2341753"/>
                  </a:lnTo>
                  <a:close/>
                  <a:moveTo>
                    <a:pt x="9582530" y="2309876"/>
                  </a:moveTo>
                  <a:cubicBezTo>
                    <a:pt x="9580117" y="2334260"/>
                    <a:pt x="9519919" y="2364232"/>
                    <a:pt x="9529825" y="2387219"/>
                  </a:cubicBezTo>
                  <a:lnTo>
                    <a:pt x="9521951" y="2389505"/>
                  </a:lnTo>
                  <a:lnTo>
                    <a:pt x="9518014" y="2390521"/>
                  </a:lnTo>
                  <a:lnTo>
                    <a:pt x="9508870" y="2382012"/>
                  </a:lnTo>
                  <a:lnTo>
                    <a:pt x="9504298" y="2378837"/>
                  </a:lnTo>
                  <a:cubicBezTo>
                    <a:pt x="9506457" y="2365756"/>
                    <a:pt x="9525507" y="2351151"/>
                    <a:pt x="9539350" y="2337181"/>
                  </a:cubicBezTo>
                  <a:cubicBezTo>
                    <a:pt x="9558273" y="2333371"/>
                    <a:pt x="9572878" y="2327783"/>
                    <a:pt x="9580118" y="2310765"/>
                  </a:cubicBezTo>
                  <a:lnTo>
                    <a:pt x="9582531" y="2309875"/>
                  </a:lnTo>
                  <a:close/>
                  <a:moveTo>
                    <a:pt x="9538207" y="2308987"/>
                  </a:moveTo>
                  <a:lnTo>
                    <a:pt x="9533254" y="2319401"/>
                  </a:lnTo>
                  <a:cubicBezTo>
                    <a:pt x="9515347" y="2328799"/>
                    <a:pt x="9499598" y="2340991"/>
                    <a:pt x="9493248" y="2350389"/>
                  </a:cubicBezTo>
                  <a:lnTo>
                    <a:pt x="9503663" y="2346833"/>
                  </a:lnTo>
                  <a:lnTo>
                    <a:pt x="9508869" y="2345309"/>
                  </a:lnTo>
                  <a:lnTo>
                    <a:pt x="9499598" y="2354453"/>
                  </a:lnTo>
                  <a:lnTo>
                    <a:pt x="9497058" y="2359152"/>
                  </a:lnTo>
                  <a:cubicBezTo>
                    <a:pt x="9466832" y="2374011"/>
                    <a:pt x="9439781" y="2376551"/>
                    <a:pt x="9409175" y="2393315"/>
                  </a:cubicBezTo>
                  <a:lnTo>
                    <a:pt x="9406634" y="2396871"/>
                  </a:lnTo>
                  <a:lnTo>
                    <a:pt x="9406761" y="2398141"/>
                  </a:lnTo>
                  <a:lnTo>
                    <a:pt x="9400666" y="2391283"/>
                  </a:lnTo>
                  <a:lnTo>
                    <a:pt x="9399015" y="2388108"/>
                  </a:lnTo>
                  <a:lnTo>
                    <a:pt x="9438893" y="2365883"/>
                  </a:lnTo>
                  <a:cubicBezTo>
                    <a:pt x="9452609" y="2362581"/>
                    <a:pt x="9467341" y="2351659"/>
                    <a:pt x="9474326" y="2342515"/>
                  </a:cubicBezTo>
                  <a:lnTo>
                    <a:pt x="9538207" y="2308987"/>
                  </a:lnTo>
                  <a:close/>
                  <a:moveTo>
                    <a:pt x="9673970" y="2355722"/>
                  </a:moveTo>
                  <a:lnTo>
                    <a:pt x="9667239" y="2369946"/>
                  </a:lnTo>
                  <a:lnTo>
                    <a:pt x="9659745" y="2377439"/>
                  </a:lnTo>
                  <a:lnTo>
                    <a:pt x="9654792" y="2381503"/>
                  </a:lnTo>
                  <a:lnTo>
                    <a:pt x="9653649" y="2383536"/>
                  </a:lnTo>
                  <a:lnTo>
                    <a:pt x="9639298" y="2396236"/>
                  </a:lnTo>
                  <a:lnTo>
                    <a:pt x="9631424" y="2402459"/>
                  </a:lnTo>
                  <a:lnTo>
                    <a:pt x="9618597" y="2401951"/>
                  </a:lnTo>
                  <a:lnTo>
                    <a:pt x="9609326" y="2404872"/>
                  </a:lnTo>
                  <a:cubicBezTo>
                    <a:pt x="9622153" y="2388997"/>
                    <a:pt x="9646029" y="2378329"/>
                    <a:pt x="9661396" y="2358771"/>
                  </a:cubicBezTo>
                  <a:lnTo>
                    <a:pt x="9670286" y="2356739"/>
                  </a:lnTo>
                  <a:lnTo>
                    <a:pt x="9673968" y="2355722"/>
                  </a:lnTo>
                  <a:close/>
                  <a:moveTo>
                    <a:pt x="9489185" y="2390521"/>
                  </a:moveTo>
                  <a:lnTo>
                    <a:pt x="9490582" y="2393569"/>
                  </a:lnTo>
                  <a:lnTo>
                    <a:pt x="9491217" y="2395220"/>
                  </a:lnTo>
                  <a:lnTo>
                    <a:pt x="9478263" y="2395347"/>
                  </a:lnTo>
                  <a:lnTo>
                    <a:pt x="9473818" y="2402713"/>
                  </a:lnTo>
                  <a:lnTo>
                    <a:pt x="9465563" y="2404999"/>
                  </a:lnTo>
                  <a:lnTo>
                    <a:pt x="9461244" y="2406015"/>
                  </a:lnTo>
                  <a:lnTo>
                    <a:pt x="9476738" y="2395600"/>
                  </a:lnTo>
                  <a:lnTo>
                    <a:pt x="9489184" y="2390521"/>
                  </a:lnTo>
                  <a:close/>
                  <a:moveTo>
                    <a:pt x="9426447" y="2396617"/>
                  </a:moveTo>
                  <a:lnTo>
                    <a:pt x="9413366" y="2406268"/>
                  </a:lnTo>
                  <a:lnTo>
                    <a:pt x="9409302" y="2401442"/>
                  </a:lnTo>
                  <a:lnTo>
                    <a:pt x="9407396" y="2398902"/>
                  </a:lnTo>
                  <a:lnTo>
                    <a:pt x="9410317" y="2400299"/>
                  </a:lnTo>
                  <a:lnTo>
                    <a:pt x="9412476" y="2400299"/>
                  </a:lnTo>
                  <a:lnTo>
                    <a:pt x="9422128" y="2398902"/>
                  </a:lnTo>
                  <a:lnTo>
                    <a:pt x="9426446" y="2396617"/>
                  </a:lnTo>
                  <a:close/>
                  <a:moveTo>
                    <a:pt x="9534143" y="2433446"/>
                  </a:moveTo>
                  <a:lnTo>
                    <a:pt x="9536175" y="2435859"/>
                  </a:lnTo>
                  <a:lnTo>
                    <a:pt x="9538715" y="2436875"/>
                  </a:lnTo>
                  <a:lnTo>
                    <a:pt x="9535667" y="2438018"/>
                  </a:lnTo>
                  <a:lnTo>
                    <a:pt x="9532238" y="2433827"/>
                  </a:lnTo>
                  <a:lnTo>
                    <a:pt x="9534143" y="2433446"/>
                  </a:lnTo>
                  <a:close/>
                  <a:moveTo>
                    <a:pt x="9321545" y="2494661"/>
                  </a:moveTo>
                  <a:cubicBezTo>
                    <a:pt x="9321545" y="2505456"/>
                    <a:pt x="9299193" y="2518028"/>
                    <a:pt x="9290430" y="2529205"/>
                  </a:cubicBezTo>
                  <a:cubicBezTo>
                    <a:pt x="9282302" y="2518283"/>
                    <a:pt x="9289414" y="2504947"/>
                    <a:pt x="9321545" y="2494661"/>
                  </a:cubicBezTo>
                  <a:close/>
                  <a:moveTo>
                    <a:pt x="9324974" y="2510155"/>
                  </a:moveTo>
                  <a:lnTo>
                    <a:pt x="9315831" y="2522855"/>
                  </a:lnTo>
                  <a:lnTo>
                    <a:pt x="9313163" y="2529840"/>
                  </a:lnTo>
                  <a:cubicBezTo>
                    <a:pt x="9316720" y="2533650"/>
                    <a:pt x="9321926" y="2535174"/>
                    <a:pt x="9327895" y="2535174"/>
                  </a:cubicBezTo>
                  <a:lnTo>
                    <a:pt x="9357994" y="2528189"/>
                  </a:lnTo>
                  <a:lnTo>
                    <a:pt x="9361169" y="2530728"/>
                  </a:lnTo>
                  <a:lnTo>
                    <a:pt x="9363074" y="2531744"/>
                  </a:lnTo>
                  <a:lnTo>
                    <a:pt x="9349358" y="2541396"/>
                  </a:lnTo>
                  <a:lnTo>
                    <a:pt x="9342627" y="2547239"/>
                  </a:lnTo>
                  <a:lnTo>
                    <a:pt x="9339070" y="2547239"/>
                  </a:lnTo>
                  <a:cubicBezTo>
                    <a:pt x="9322433" y="2547239"/>
                    <a:pt x="9306813" y="2542031"/>
                    <a:pt x="9296906" y="2534284"/>
                  </a:cubicBezTo>
                  <a:lnTo>
                    <a:pt x="9324973" y="2510155"/>
                  </a:lnTo>
                  <a:close/>
                  <a:moveTo>
                    <a:pt x="9466580" y="2541905"/>
                  </a:moveTo>
                  <a:lnTo>
                    <a:pt x="9470389" y="2542921"/>
                  </a:lnTo>
                  <a:cubicBezTo>
                    <a:pt x="9457562" y="2551684"/>
                    <a:pt x="9444862" y="2561717"/>
                    <a:pt x="9436353" y="2575178"/>
                  </a:cubicBezTo>
                  <a:lnTo>
                    <a:pt x="9432797" y="2567050"/>
                  </a:lnTo>
                  <a:lnTo>
                    <a:pt x="9432797" y="2563494"/>
                  </a:lnTo>
                  <a:lnTo>
                    <a:pt x="9466579" y="2541905"/>
                  </a:lnTo>
                  <a:close/>
                  <a:moveTo>
                    <a:pt x="9259950" y="2556764"/>
                  </a:moveTo>
                  <a:lnTo>
                    <a:pt x="9269475" y="2558668"/>
                  </a:lnTo>
                  <a:lnTo>
                    <a:pt x="9274047" y="2559811"/>
                  </a:lnTo>
                  <a:lnTo>
                    <a:pt x="9279889" y="2563367"/>
                  </a:lnTo>
                  <a:lnTo>
                    <a:pt x="9283826" y="2563875"/>
                  </a:lnTo>
                  <a:lnTo>
                    <a:pt x="9294113" y="2570098"/>
                  </a:lnTo>
                  <a:lnTo>
                    <a:pt x="9295892" y="2575178"/>
                  </a:lnTo>
                  <a:lnTo>
                    <a:pt x="9283826" y="2578480"/>
                  </a:lnTo>
                  <a:lnTo>
                    <a:pt x="9295510" y="2589148"/>
                  </a:lnTo>
                  <a:lnTo>
                    <a:pt x="9291827" y="2596260"/>
                  </a:lnTo>
                  <a:lnTo>
                    <a:pt x="9272523" y="2616199"/>
                  </a:lnTo>
                  <a:lnTo>
                    <a:pt x="9280270" y="2598419"/>
                  </a:lnTo>
                  <a:lnTo>
                    <a:pt x="9273158" y="2590799"/>
                  </a:lnTo>
                  <a:lnTo>
                    <a:pt x="9264014" y="2594355"/>
                  </a:lnTo>
                  <a:lnTo>
                    <a:pt x="9260585" y="2591942"/>
                  </a:lnTo>
                  <a:lnTo>
                    <a:pt x="9256521" y="2616072"/>
                  </a:lnTo>
                  <a:lnTo>
                    <a:pt x="9269729" y="2626740"/>
                  </a:lnTo>
                  <a:lnTo>
                    <a:pt x="9254870" y="2629026"/>
                  </a:lnTo>
                  <a:lnTo>
                    <a:pt x="9248393" y="2626232"/>
                  </a:lnTo>
                  <a:lnTo>
                    <a:pt x="9235693" y="2620136"/>
                  </a:lnTo>
                  <a:lnTo>
                    <a:pt x="9227057" y="2625470"/>
                  </a:lnTo>
                  <a:lnTo>
                    <a:pt x="9225787" y="2639059"/>
                  </a:lnTo>
                  <a:lnTo>
                    <a:pt x="9239122" y="2650108"/>
                  </a:lnTo>
                  <a:lnTo>
                    <a:pt x="9235947" y="2649727"/>
                  </a:lnTo>
                  <a:lnTo>
                    <a:pt x="9229978" y="2649600"/>
                  </a:lnTo>
                  <a:cubicBezTo>
                    <a:pt x="9191878" y="2649600"/>
                    <a:pt x="9181592" y="2678810"/>
                    <a:pt x="9157715" y="2683128"/>
                  </a:cubicBezTo>
                  <a:lnTo>
                    <a:pt x="9161907" y="2676778"/>
                  </a:lnTo>
                  <a:lnTo>
                    <a:pt x="9165844" y="2673603"/>
                  </a:lnTo>
                  <a:cubicBezTo>
                    <a:pt x="9197848" y="2645028"/>
                    <a:pt x="9211183" y="2603880"/>
                    <a:pt x="9229471" y="2567050"/>
                  </a:cubicBezTo>
                  <a:lnTo>
                    <a:pt x="9234043" y="2576702"/>
                  </a:lnTo>
                  <a:lnTo>
                    <a:pt x="9239758" y="2576702"/>
                  </a:lnTo>
                  <a:lnTo>
                    <a:pt x="9247759" y="2575432"/>
                  </a:lnTo>
                  <a:lnTo>
                    <a:pt x="9253474" y="2571876"/>
                  </a:lnTo>
                  <a:lnTo>
                    <a:pt x="9257919" y="2561843"/>
                  </a:lnTo>
                  <a:lnTo>
                    <a:pt x="9259950" y="2556763"/>
                  </a:lnTo>
                  <a:close/>
                  <a:moveTo>
                    <a:pt x="7915910" y="2889123"/>
                  </a:moveTo>
                  <a:lnTo>
                    <a:pt x="7919847" y="2889377"/>
                  </a:lnTo>
                  <a:lnTo>
                    <a:pt x="7916799" y="2891536"/>
                  </a:lnTo>
                  <a:lnTo>
                    <a:pt x="7916291" y="2892933"/>
                  </a:lnTo>
                  <a:lnTo>
                    <a:pt x="7926070" y="2889504"/>
                  </a:lnTo>
                  <a:lnTo>
                    <a:pt x="7927467" y="2895092"/>
                  </a:lnTo>
                  <a:lnTo>
                    <a:pt x="7929499" y="2897251"/>
                  </a:lnTo>
                  <a:lnTo>
                    <a:pt x="7930642" y="2898140"/>
                  </a:lnTo>
                  <a:lnTo>
                    <a:pt x="7911085" y="2902839"/>
                  </a:lnTo>
                  <a:lnTo>
                    <a:pt x="7902194" y="2902839"/>
                  </a:lnTo>
                  <a:lnTo>
                    <a:pt x="7897368" y="2902077"/>
                  </a:lnTo>
                  <a:lnTo>
                    <a:pt x="7894066" y="2903093"/>
                  </a:lnTo>
                  <a:lnTo>
                    <a:pt x="7883144" y="2904744"/>
                  </a:lnTo>
                  <a:lnTo>
                    <a:pt x="7876794" y="2907284"/>
                  </a:lnTo>
                  <a:cubicBezTo>
                    <a:pt x="7878700" y="2894711"/>
                    <a:pt x="7897241" y="2889123"/>
                    <a:pt x="7915911" y="2889123"/>
                  </a:cubicBezTo>
                  <a:close/>
                  <a:moveTo>
                    <a:pt x="7840472" y="2920619"/>
                  </a:moveTo>
                  <a:lnTo>
                    <a:pt x="7848600" y="2931160"/>
                  </a:lnTo>
                  <a:lnTo>
                    <a:pt x="7842504" y="2937129"/>
                  </a:lnTo>
                  <a:lnTo>
                    <a:pt x="7837551" y="2927985"/>
                  </a:lnTo>
                  <a:lnTo>
                    <a:pt x="7837043" y="2922397"/>
                  </a:lnTo>
                  <a:lnTo>
                    <a:pt x="7839075" y="2921508"/>
                  </a:lnTo>
                  <a:lnTo>
                    <a:pt x="7840472" y="2920619"/>
                  </a:lnTo>
                  <a:close/>
                  <a:moveTo>
                    <a:pt x="6571488" y="2932557"/>
                  </a:moveTo>
                  <a:lnTo>
                    <a:pt x="6555486" y="2939923"/>
                  </a:lnTo>
                  <a:lnTo>
                    <a:pt x="6544183" y="2941701"/>
                  </a:lnTo>
                  <a:lnTo>
                    <a:pt x="6547612" y="2937129"/>
                  </a:lnTo>
                  <a:lnTo>
                    <a:pt x="6548882" y="2934843"/>
                  </a:lnTo>
                  <a:lnTo>
                    <a:pt x="6565900" y="2932811"/>
                  </a:lnTo>
                  <a:lnTo>
                    <a:pt x="6571488" y="2932557"/>
                  </a:lnTo>
                  <a:close/>
                  <a:moveTo>
                    <a:pt x="6509131" y="2941447"/>
                  </a:moveTo>
                  <a:lnTo>
                    <a:pt x="6500876" y="2944368"/>
                  </a:lnTo>
                  <a:lnTo>
                    <a:pt x="6502527" y="2943733"/>
                  </a:lnTo>
                  <a:lnTo>
                    <a:pt x="6502654" y="2943225"/>
                  </a:lnTo>
                  <a:lnTo>
                    <a:pt x="6504940" y="2942336"/>
                  </a:lnTo>
                  <a:lnTo>
                    <a:pt x="6506083" y="2941955"/>
                  </a:lnTo>
                  <a:lnTo>
                    <a:pt x="6509131" y="2941447"/>
                  </a:lnTo>
                  <a:close/>
                  <a:moveTo>
                    <a:pt x="7730364" y="2945257"/>
                  </a:moveTo>
                  <a:lnTo>
                    <a:pt x="7733285" y="2945384"/>
                  </a:lnTo>
                  <a:lnTo>
                    <a:pt x="7733792" y="2945384"/>
                  </a:lnTo>
                  <a:lnTo>
                    <a:pt x="7730363" y="2946273"/>
                  </a:lnTo>
                  <a:lnTo>
                    <a:pt x="7730490" y="2945511"/>
                  </a:lnTo>
                  <a:lnTo>
                    <a:pt x="7730363" y="2945257"/>
                  </a:lnTo>
                  <a:close/>
                  <a:moveTo>
                    <a:pt x="6530468" y="2937764"/>
                  </a:moveTo>
                  <a:lnTo>
                    <a:pt x="6528436" y="2941193"/>
                  </a:lnTo>
                  <a:lnTo>
                    <a:pt x="6524880" y="2944749"/>
                  </a:lnTo>
                  <a:lnTo>
                    <a:pt x="6532500" y="2944749"/>
                  </a:lnTo>
                  <a:lnTo>
                    <a:pt x="6535548" y="2943733"/>
                  </a:lnTo>
                  <a:lnTo>
                    <a:pt x="6535166" y="2944495"/>
                  </a:lnTo>
                  <a:lnTo>
                    <a:pt x="6535674" y="2945003"/>
                  </a:lnTo>
                  <a:lnTo>
                    <a:pt x="6530594" y="2946019"/>
                  </a:lnTo>
                  <a:lnTo>
                    <a:pt x="6527292" y="2946527"/>
                  </a:lnTo>
                  <a:lnTo>
                    <a:pt x="6516115" y="2954528"/>
                  </a:lnTo>
                  <a:lnTo>
                    <a:pt x="6510020" y="2957195"/>
                  </a:lnTo>
                  <a:lnTo>
                    <a:pt x="6509512" y="2941320"/>
                  </a:lnTo>
                  <a:lnTo>
                    <a:pt x="6522466" y="2938907"/>
                  </a:lnTo>
                  <a:lnTo>
                    <a:pt x="6530467" y="2937764"/>
                  </a:lnTo>
                  <a:close/>
                  <a:moveTo>
                    <a:pt x="7814565" y="2933827"/>
                  </a:moveTo>
                  <a:lnTo>
                    <a:pt x="7819264" y="2939161"/>
                  </a:lnTo>
                  <a:lnTo>
                    <a:pt x="7823455" y="2942336"/>
                  </a:lnTo>
                  <a:lnTo>
                    <a:pt x="7820407" y="2944241"/>
                  </a:lnTo>
                  <a:lnTo>
                    <a:pt x="7818883" y="2945511"/>
                  </a:lnTo>
                  <a:lnTo>
                    <a:pt x="7790181" y="2947797"/>
                  </a:lnTo>
                  <a:lnTo>
                    <a:pt x="7795515" y="2958973"/>
                  </a:lnTo>
                  <a:lnTo>
                    <a:pt x="7798308" y="2958719"/>
                  </a:lnTo>
                  <a:lnTo>
                    <a:pt x="7799578" y="2958973"/>
                  </a:lnTo>
                  <a:lnTo>
                    <a:pt x="7795006" y="2962021"/>
                  </a:lnTo>
                  <a:lnTo>
                    <a:pt x="7791704" y="2963799"/>
                  </a:lnTo>
                  <a:lnTo>
                    <a:pt x="7788402" y="2956687"/>
                  </a:lnTo>
                  <a:lnTo>
                    <a:pt x="7790180" y="2947797"/>
                  </a:lnTo>
                  <a:cubicBezTo>
                    <a:pt x="7793610" y="2941447"/>
                    <a:pt x="7803007" y="2938399"/>
                    <a:pt x="7814564" y="2933827"/>
                  </a:cubicBezTo>
                  <a:close/>
                  <a:moveTo>
                    <a:pt x="8836661" y="2966847"/>
                  </a:moveTo>
                  <a:lnTo>
                    <a:pt x="8838692" y="2972181"/>
                  </a:lnTo>
                  <a:lnTo>
                    <a:pt x="8840724" y="2974975"/>
                  </a:lnTo>
                  <a:lnTo>
                    <a:pt x="8838946" y="2976245"/>
                  </a:lnTo>
                  <a:lnTo>
                    <a:pt x="8834627" y="2975737"/>
                  </a:lnTo>
                  <a:lnTo>
                    <a:pt x="8832087" y="2975229"/>
                  </a:lnTo>
                  <a:lnTo>
                    <a:pt x="8834755" y="2969895"/>
                  </a:lnTo>
                  <a:lnTo>
                    <a:pt x="8836660" y="2966847"/>
                  </a:lnTo>
                  <a:close/>
                  <a:moveTo>
                    <a:pt x="6442203" y="2961132"/>
                  </a:moveTo>
                  <a:lnTo>
                    <a:pt x="6453252" y="2965196"/>
                  </a:lnTo>
                  <a:lnTo>
                    <a:pt x="6457824" y="2967355"/>
                  </a:lnTo>
                  <a:lnTo>
                    <a:pt x="6454268" y="2972308"/>
                  </a:lnTo>
                  <a:lnTo>
                    <a:pt x="6452108" y="2974721"/>
                  </a:lnTo>
                  <a:lnTo>
                    <a:pt x="6449568" y="2975737"/>
                  </a:lnTo>
                  <a:lnTo>
                    <a:pt x="6448172" y="2976753"/>
                  </a:lnTo>
                  <a:lnTo>
                    <a:pt x="6447282" y="2970276"/>
                  </a:lnTo>
                  <a:lnTo>
                    <a:pt x="6445123" y="2966720"/>
                  </a:lnTo>
                  <a:lnTo>
                    <a:pt x="6435598" y="2970911"/>
                  </a:lnTo>
                  <a:lnTo>
                    <a:pt x="6431534" y="2973325"/>
                  </a:lnTo>
                  <a:lnTo>
                    <a:pt x="6427978" y="2971801"/>
                  </a:lnTo>
                  <a:lnTo>
                    <a:pt x="6426708" y="2970911"/>
                  </a:lnTo>
                  <a:lnTo>
                    <a:pt x="6429883" y="2967356"/>
                  </a:lnTo>
                  <a:lnTo>
                    <a:pt x="6430772" y="2965832"/>
                  </a:lnTo>
                  <a:lnTo>
                    <a:pt x="6438138" y="2961767"/>
                  </a:lnTo>
                  <a:lnTo>
                    <a:pt x="6441694" y="2961132"/>
                  </a:lnTo>
                  <a:close/>
                  <a:moveTo>
                    <a:pt x="7752842" y="2946400"/>
                  </a:moveTo>
                  <a:cubicBezTo>
                    <a:pt x="7773036" y="2951861"/>
                    <a:pt x="7782687" y="2967609"/>
                    <a:pt x="7751064" y="2986659"/>
                  </a:cubicBezTo>
                  <a:lnTo>
                    <a:pt x="7767955" y="2967355"/>
                  </a:lnTo>
                  <a:lnTo>
                    <a:pt x="7750811" y="2956433"/>
                  </a:lnTo>
                  <a:lnTo>
                    <a:pt x="7741031" y="2962148"/>
                  </a:lnTo>
                  <a:lnTo>
                    <a:pt x="7738491" y="2965069"/>
                  </a:lnTo>
                  <a:lnTo>
                    <a:pt x="7734427" y="2959100"/>
                  </a:lnTo>
                  <a:lnTo>
                    <a:pt x="7734427" y="2956687"/>
                  </a:lnTo>
                  <a:lnTo>
                    <a:pt x="7752842" y="2946400"/>
                  </a:lnTo>
                  <a:close/>
                  <a:moveTo>
                    <a:pt x="6368288" y="2983103"/>
                  </a:moveTo>
                  <a:lnTo>
                    <a:pt x="6366892" y="2985897"/>
                  </a:lnTo>
                  <a:lnTo>
                    <a:pt x="6366383" y="2987167"/>
                  </a:lnTo>
                  <a:lnTo>
                    <a:pt x="6362319" y="2986405"/>
                  </a:lnTo>
                  <a:lnTo>
                    <a:pt x="6360795" y="2986405"/>
                  </a:lnTo>
                  <a:lnTo>
                    <a:pt x="6362192" y="2984881"/>
                  </a:lnTo>
                  <a:lnTo>
                    <a:pt x="6362827" y="2984119"/>
                  </a:lnTo>
                  <a:lnTo>
                    <a:pt x="6366383" y="2983611"/>
                  </a:lnTo>
                  <a:lnTo>
                    <a:pt x="6368288" y="2983103"/>
                  </a:lnTo>
                  <a:close/>
                  <a:moveTo>
                    <a:pt x="7163816" y="2987929"/>
                  </a:moveTo>
                  <a:lnTo>
                    <a:pt x="7172579" y="2991231"/>
                  </a:lnTo>
                  <a:lnTo>
                    <a:pt x="7175500" y="2996311"/>
                  </a:lnTo>
                  <a:lnTo>
                    <a:pt x="7157720" y="2998089"/>
                  </a:lnTo>
                  <a:lnTo>
                    <a:pt x="7146036" y="2998089"/>
                  </a:lnTo>
                  <a:lnTo>
                    <a:pt x="7149846" y="2993517"/>
                  </a:lnTo>
                  <a:lnTo>
                    <a:pt x="7151624" y="2991231"/>
                  </a:lnTo>
                  <a:lnTo>
                    <a:pt x="7163816" y="2987929"/>
                  </a:lnTo>
                  <a:close/>
                  <a:moveTo>
                    <a:pt x="7715250" y="2974975"/>
                  </a:moveTo>
                  <a:lnTo>
                    <a:pt x="7717282" y="2981071"/>
                  </a:lnTo>
                  <a:lnTo>
                    <a:pt x="7720330" y="2983992"/>
                  </a:lnTo>
                  <a:lnTo>
                    <a:pt x="7729727" y="2986405"/>
                  </a:lnTo>
                  <a:lnTo>
                    <a:pt x="7734808" y="2986024"/>
                  </a:lnTo>
                  <a:lnTo>
                    <a:pt x="7735443" y="2992501"/>
                  </a:lnTo>
                  <a:lnTo>
                    <a:pt x="7734553" y="2995676"/>
                  </a:lnTo>
                  <a:lnTo>
                    <a:pt x="7718044" y="2993009"/>
                  </a:lnTo>
                  <a:lnTo>
                    <a:pt x="7694422" y="3001899"/>
                  </a:lnTo>
                  <a:lnTo>
                    <a:pt x="7689088" y="3001899"/>
                  </a:lnTo>
                  <a:lnTo>
                    <a:pt x="7683246" y="3001264"/>
                  </a:lnTo>
                  <a:lnTo>
                    <a:pt x="7681087" y="2999359"/>
                  </a:lnTo>
                  <a:lnTo>
                    <a:pt x="7685786" y="2994533"/>
                  </a:lnTo>
                  <a:lnTo>
                    <a:pt x="7687691" y="2991993"/>
                  </a:lnTo>
                  <a:lnTo>
                    <a:pt x="7715250" y="2974975"/>
                  </a:lnTo>
                  <a:close/>
                  <a:moveTo>
                    <a:pt x="7542403" y="2989199"/>
                  </a:moveTo>
                  <a:lnTo>
                    <a:pt x="7539736" y="2995549"/>
                  </a:lnTo>
                  <a:lnTo>
                    <a:pt x="7537704" y="2998724"/>
                  </a:lnTo>
                  <a:cubicBezTo>
                    <a:pt x="7525639" y="3005836"/>
                    <a:pt x="7503668" y="3011043"/>
                    <a:pt x="7514082" y="3022727"/>
                  </a:cubicBezTo>
                  <a:lnTo>
                    <a:pt x="7510018" y="3020695"/>
                  </a:lnTo>
                  <a:lnTo>
                    <a:pt x="7508367" y="3019679"/>
                  </a:lnTo>
                  <a:cubicBezTo>
                    <a:pt x="7511035" y="3008376"/>
                    <a:pt x="7521575" y="2995041"/>
                    <a:pt x="7542403" y="2989199"/>
                  </a:cubicBezTo>
                  <a:close/>
                  <a:moveTo>
                    <a:pt x="7306056" y="2984500"/>
                  </a:moveTo>
                  <a:lnTo>
                    <a:pt x="7295007" y="2998724"/>
                  </a:lnTo>
                  <a:lnTo>
                    <a:pt x="7293356" y="3006217"/>
                  </a:lnTo>
                  <a:lnTo>
                    <a:pt x="7283958" y="3016885"/>
                  </a:lnTo>
                  <a:lnTo>
                    <a:pt x="7287388" y="3023997"/>
                  </a:lnTo>
                  <a:lnTo>
                    <a:pt x="7287006" y="3026283"/>
                  </a:lnTo>
                  <a:lnTo>
                    <a:pt x="7285990" y="3027299"/>
                  </a:lnTo>
                  <a:lnTo>
                    <a:pt x="7277227" y="3027299"/>
                  </a:lnTo>
                  <a:lnTo>
                    <a:pt x="7273036" y="3027553"/>
                  </a:lnTo>
                  <a:cubicBezTo>
                    <a:pt x="7275703" y="3012821"/>
                    <a:pt x="7279132" y="2997835"/>
                    <a:pt x="7306056" y="2984500"/>
                  </a:cubicBezTo>
                  <a:close/>
                  <a:moveTo>
                    <a:pt x="6894195" y="3026664"/>
                  </a:moveTo>
                  <a:lnTo>
                    <a:pt x="6895212" y="3027680"/>
                  </a:lnTo>
                  <a:lnTo>
                    <a:pt x="6893053" y="3027553"/>
                  </a:lnTo>
                  <a:lnTo>
                    <a:pt x="6892164" y="3027553"/>
                  </a:lnTo>
                  <a:lnTo>
                    <a:pt x="6894195" y="3026664"/>
                  </a:lnTo>
                  <a:close/>
                  <a:moveTo>
                    <a:pt x="7427976" y="3023235"/>
                  </a:moveTo>
                  <a:lnTo>
                    <a:pt x="7427595" y="3030601"/>
                  </a:lnTo>
                  <a:lnTo>
                    <a:pt x="7428230" y="3034157"/>
                  </a:lnTo>
                  <a:lnTo>
                    <a:pt x="7426578" y="3037459"/>
                  </a:lnTo>
                  <a:lnTo>
                    <a:pt x="7424420" y="3039745"/>
                  </a:lnTo>
                  <a:lnTo>
                    <a:pt x="7418959" y="3041015"/>
                  </a:lnTo>
                  <a:lnTo>
                    <a:pt x="7417053" y="3041015"/>
                  </a:lnTo>
                  <a:lnTo>
                    <a:pt x="7414260" y="3027299"/>
                  </a:lnTo>
                  <a:lnTo>
                    <a:pt x="7427976" y="3023235"/>
                  </a:lnTo>
                  <a:close/>
                  <a:moveTo>
                    <a:pt x="6979920" y="3015869"/>
                  </a:moveTo>
                  <a:lnTo>
                    <a:pt x="6983984" y="3017012"/>
                  </a:lnTo>
                  <a:lnTo>
                    <a:pt x="6984746" y="3019552"/>
                  </a:lnTo>
                  <a:cubicBezTo>
                    <a:pt x="6962902" y="3037205"/>
                    <a:pt x="6947535" y="3031871"/>
                    <a:pt x="6939407" y="3042031"/>
                  </a:cubicBezTo>
                  <a:lnTo>
                    <a:pt x="6937501" y="3030093"/>
                  </a:lnTo>
                  <a:lnTo>
                    <a:pt x="6929120" y="3022473"/>
                  </a:lnTo>
                  <a:lnTo>
                    <a:pt x="6935724" y="3021584"/>
                  </a:lnTo>
                  <a:lnTo>
                    <a:pt x="6939407" y="3021584"/>
                  </a:lnTo>
                  <a:lnTo>
                    <a:pt x="6947915" y="3024251"/>
                  </a:lnTo>
                  <a:lnTo>
                    <a:pt x="6952107" y="3027553"/>
                  </a:lnTo>
                  <a:lnTo>
                    <a:pt x="6959346" y="3024632"/>
                  </a:lnTo>
                  <a:lnTo>
                    <a:pt x="6963283" y="3022981"/>
                  </a:lnTo>
                  <a:lnTo>
                    <a:pt x="6966331" y="3023235"/>
                  </a:lnTo>
                  <a:lnTo>
                    <a:pt x="6967855" y="3023235"/>
                  </a:lnTo>
                  <a:lnTo>
                    <a:pt x="6979158" y="3021076"/>
                  </a:lnTo>
                  <a:lnTo>
                    <a:pt x="6979920" y="3015869"/>
                  </a:lnTo>
                  <a:close/>
                  <a:moveTo>
                    <a:pt x="8634476" y="3052572"/>
                  </a:moveTo>
                  <a:lnTo>
                    <a:pt x="8631936" y="3055239"/>
                  </a:lnTo>
                  <a:lnTo>
                    <a:pt x="8631555" y="3054477"/>
                  </a:lnTo>
                  <a:lnTo>
                    <a:pt x="8631173" y="3053969"/>
                  </a:lnTo>
                  <a:lnTo>
                    <a:pt x="8633205" y="3053207"/>
                  </a:lnTo>
                  <a:lnTo>
                    <a:pt x="8634475" y="3052572"/>
                  </a:lnTo>
                  <a:close/>
                  <a:moveTo>
                    <a:pt x="7387590" y="3047365"/>
                  </a:moveTo>
                  <a:lnTo>
                    <a:pt x="7389368" y="3047873"/>
                  </a:lnTo>
                  <a:lnTo>
                    <a:pt x="7380478" y="3058033"/>
                  </a:lnTo>
                  <a:lnTo>
                    <a:pt x="7373620" y="3060065"/>
                  </a:lnTo>
                  <a:lnTo>
                    <a:pt x="7372731" y="3056001"/>
                  </a:lnTo>
                  <a:lnTo>
                    <a:pt x="7371207" y="3053969"/>
                  </a:lnTo>
                  <a:lnTo>
                    <a:pt x="7378447" y="3050159"/>
                  </a:lnTo>
                  <a:lnTo>
                    <a:pt x="7382256" y="3048127"/>
                  </a:lnTo>
                  <a:lnTo>
                    <a:pt x="7387590" y="3047365"/>
                  </a:lnTo>
                  <a:close/>
                  <a:moveTo>
                    <a:pt x="8692135" y="3026029"/>
                  </a:moveTo>
                  <a:lnTo>
                    <a:pt x="8695437" y="3032633"/>
                  </a:lnTo>
                  <a:lnTo>
                    <a:pt x="8693658" y="3036443"/>
                  </a:lnTo>
                  <a:lnTo>
                    <a:pt x="8693024" y="3032633"/>
                  </a:lnTo>
                  <a:lnTo>
                    <a:pt x="8692135" y="3030601"/>
                  </a:lnTo>
                  <a:cubicBezTo>
                    <a:pt x="8670672" y="3039237"/>
                    <a:pt x="8671688" y="3051683"/>
                    <a:pt x="8654416" y="3061589"/>
                  </a:cubicBezTo>
                  <a:lnTo>
                    <a:pt x="8647431" y="3063113"/>
                  </a:lnTo>
                  <a:lnTo>
                    <a:pt x="8644256" y="3063113"/>
                  </a:lnTo>
                  <a:lnTo>
                    <a:pt x="8647304" y="3052572"/>
                  </a:lnTo>
                  <a:lnTo>
                    <a:pt x="8648193" y="3047365"/>
                  </a:lnTo>
                  <a:lnTo>
                    <a:pt x="8654289" y="3045333"/>
                  </a:lnTo>
                  <a:lnTo>
                    <a:pt x="8657464" y="3044317"/>
                  </a:lnTo>
                  <a:lnTo>
                    <a:pt x="8659369" y="3044444"/>
                  </a:lnTo>
                  <a:lnTo>
                    <a:pt x="8660385" y="3044444"/>
                  </a:lnTo>
                  <a:lnTo>
                    <a:pt x="8668132" y="3043428"/>
                  </a:lnTo>
                  <a:lnTo>
                    <a:pt x="8672704" y="3039999"/>
                  </a:lnTo>
                  <a:lnTo>
                    <a:pt x="8673339" y="3037713"/>
                  </a:lnTo>
                  <a:lnTo>
                    <a:pt x="8685277" y="3030855"/>
                  </a:lnTo>
                  <a:lnTo>
                    <a:pt x="8692135" y="3026029"/>
                  </a:lnTo>
                  <a:close/>
                  <a:moveTo>
                    <a:pt x="6938900" y="3048508"/>
                  </a:moveTo>
                  <a:lnTo>
                    <a:pt x="6947408" y="3052953"/>
                  </a:lnTo>
                  <a:lnTo>
                    <a:pt x="6953504" y="3050667"/>
                  </a:lnTo>
                  <a:lnTo>
                    <a:pt x="6947408" y="3058541"/>
                  </a:lnTo>
                  <a:lnTo>
                    <a:pt x="6944868" y="3062224"/>
                  </a:lnTo>
                  <a:lnTo>
                    <a:pt x="6938900" y="3067431"/>
                  </a:lnTo>
                  <a:lnTo>
                    <a:pt x="6935343" y="3070352"/>
                  </a:lnTo>
                  <a:lnTo>
                    <a:pt x="6926835" y="3068193"/>
                  </a:lnTo>
                  <a:lnTo>
                    <a:pt x="6924676" y="3066669"/>
                  </a:lnTo>
                  <a:lnTo>
                    <a:pt x="6936232" y="3054985"/>
                  </a:lnTo>
                  <a:lnTo>
                    <a:pt x="6938900" y="3048508"/>
                  </a:lnTo>
                  <a:close/>
                  <a:moveTo>
                    <a:pt x="7358507" y="3053715"/>
                  </a:moveTo>
                  <a:lnTo>
                    <a:pt x="7359015" y="3061081"/>
                  </a:lnTo>
                  <a:lnTo>
                    <a:pt x="7356602" y="3064637"/>
                  </a:lnTo>
                  <a:lnTo>
                    <a:pt x="7341743" y="3069463"/>
                  </a:lnTo>
                  <a:lnTo>
                    <a:pt x="7336790" y="3077337"/>
                  </a:lnTo>
                  <a:lnTo>
                    <a:pt x="7341362" y="3061081"/>
                  </a:lnTo>
                  <a:lnTo>
                    <a:pt x="7353808" y="3055239"/>
                  </a:lnTo>
                  <a:lnTo>
                    <a:pt x="7357110" y="3054096"/>
                  </a:lnTo>
                  <a:lnTo>
                    <a:pt x="7358507" y="3053715"/>
                  </a:lnTo>
                  <a:close/>
                  <a:moveTo>
                    <a:pt x="6728714" y="3075813"/>
                  </a:moveTo>
                  <a:lnTo>
                    <a:pt x="6737096" y="3082417"/>
                  </a:lnTo>
                  <a:lnTo>
                    <a:pt x="6738747" y="3086481"/>
                  </a:lnTo>
                  <a:lnTo>
                    <a:pt x="6725412" y="3083433"/>
                  </a:lnTo>
                  <a:lnTo>
                    <a:pt x="6719316" y="3080639"/>
                  </a:lnTo>
                  <a:lnTo>
                    <a:pt x="6725412" y="3077337"/>
                  </a:lnTo>
                  <a:lnTo>
                    <a:pt x="6728714" y="3075813"/>
                  </a:lnTo>
                  <a:close/>
                  <a:moveTo>
                    <a:pt x="6911975" y="3078988"/>
                  </a:moveTo>
                  <a:lnTo>
                    <a:pt x="6917563" y="3089021"/>
                  </a:lnTo>
                  <a:lnTo>
                    <a:pt x="6911467" y="3083941"/>
                  </a:lnTo>
                  <a:lnTo>
                    <a:pt x="6910578" y="3080004"/>
                  </a:lnTo>
                  <a:lnTo>
                    <a:pt x="6911975" y="3078988"/>
                  </a:lnTo>
                  <a:close/>
                  <a:moveTo>
                    <a:pt x="7618984" y="3030220"/>
                  </a:moveTo>
                  <a:lnTo>
                    <a:pt x="7607553" y="3038856"/>
                  </a:lnTo>
                  <a:lnTo>
                    <a:pt x="7619999" y="3044063"/>
                  </a:lnTo>
                  <a:cubicBezTo>
                    <a:pt x="7578343" y="3053461"/>
                    <a:pt x="7554594" y="3067431"/>
                    <a:pt x="7517892" y="3092831"/>
                  </a:cubicBezTo>
                  <a:cubicBezTo>
                    <a:pt x="7522972" y="3081909"/>
                    <a:pt x="7535798" y="3072003"/>
                    <a:pt x="7550149" y="3062859"/>
                  </a:cubicBezTo>
                  <a:lnTo>
                    <a:pt x="7554594" y="3062097"/>
                  </a:lnTo>
                  <a:lnTo>
                    <a:pt x="7556245" y="3061335"/>
                  </a:lnTo>
                  <a:lnTo>
                    <a:pt x="7565135" y="3055747"/>
                  </a:lnTo>
                  <a:lnTo>
                    <a:pt x="7564246" y="3053969"/>
                  </a:lnTo>
                  <a:lnTo>
                    <a:pt x="7605775" y="3033395"/>
                  </a:lnTo>
                  <a:lnTo>
                    <a:pt x="7618983" y="3030220"/>
                  </a:lnTo>
                  <a:close/>
                  <a:moveTo>
                    <a:pt x="7033387" y="3098419"/>
                  </a:moveTo>
                  <a:lnTo>
                    <a:pt x="7033768" y="3100324"/>
                  </a:lnTo>
                  <a:lnTo>
                    <a:pt x="7025894" y="3103880"/>
                  </a:lnTo>
                  <a:lnTo>
                    <a:pt x="7021830" y="3104769"/>
                  </a:lnTo>
                  <a:lnTo>
                    <a:pt x="7029704" y="3101213"/>
                  </a:lnTo>
                  <a:lnTo>
                    <a:pt x="7033387" y="3098419"/>
                  </a:lnTo>
                  <a:close/>
                  <a:moveTo>
                    <a:pt x="7473188" y="3080639"/>
                  </a:moveTo>
                  <a:lnTo>
                    <a:pt x="7455154" y="3099435"/>
                  </a:lnTo>
                  <a:lnTo>
                    <a:pt x="7460488" y="3109849"/>
                  </a:lnTo>
                  <a:lnTo>
                    <a:pt x="7451852" y="3100832"/>
                  </a:lnTo>
                  <a:lnTo>
                    <a:pt x="7448296" y="3093847"/>
                  </a:lnTo>
                  <a:lnTo>
                    <a:pt x="7435214" y="3094736"/>
                  </a:lnTo>
                  <a:lnTo>
                    <a:pt x="7428230" y="3095752"/>
                  </a:lnTo>
                  <a:lnTo>
                    <a:pt x="7432674" y="3088005"/>
                  </a:lnTo>
                  <a:lnTo>
                    <a:pt x="7434071" y="3083560"/>
                  </a:lnTo>
                  <a:lnTo>
                    <a:pt x="7443342" y="3083052"/>
                  </a:lnTo>
                  <a:lnTo>
                    <a:pt x="7448422" y="3082925"/>
                  </a:lnTo>
                  <a:lnTo>
                    <a:pt x="7452105" y="3088513"/>
                  </a:lnTo>
                  <a:lnTo>
                    <a:pt x="7454136" y="3091181"/>
                  </a:lnTo>
                  <a:lnTo>
                    <a:pt x="7465313" y="3083433"/>
                  </a:lnTo>
                  <a:lnTo>
                    <a:pt x="7473186" y="3080639"/>
                  </a:lnTo>
                  <a:close/>
                  <a:moveTo>
                    <a:pt x="6561074" y="3120644"/>
                  </a:moveTo>
                  <a:lnTo>
                    <a:pt x="6562471" y="3123184"/>
                  </a:lnTo>
                  <a:lnTo>
                    <a:pt x="6554470" y="3122803"/>
                  </a:lnTo>
                  <a:lnTo>
                    <a:pt x="6550787" y="3122676"/>
                  </a:lnTo>
                  <a:lnTo>
                    <a:pt x="6561074" y="3120644"/>
                  </a:lnTo>
                  <a:close/>
                  <a:moveTo>
                    <a:pt x="6962902" y="3133725"/>
                  </a:moveTo>
                  <a:lnTo>
                    <a:pt x="6961124" y="3135884"/>
                  </a:lnTo>
                  <a:lnTo>
                    <a:pt x="6959727" y="3135884"/>
                  </a:lnTo>
                  <a:lnTo>
                    <a:pt x="6961759" y="3134487"/>
                  </a:lnTo>
                  <a:lnTo>
                    <a:pt x="6962902" y="3133725"/>
                  </a:lnTo>
                  <a:close/>
                  <a:moveTo>
                    <a:pt x="7339711" y="3128772"/>
                  </a:moveTo>
                  <a:lnTo>
                    <a:pt x="7340219" y="3134487"/>
                  </a:lnTo>
                  <a:lnTo>
                    <a:pt x="7342124" y="3137535"/>
                  </a:lnTo>
                  <a:lnTo>
                    <a:pt x="7338822" y="3138424"/>
                  </a:lnTo>
                  <a:lnTo>
                    <a:pt x="7337552" y="3138424"/>
                  </a:lnTo>
                  <a:lnTo>
                    <a:pt x="7329551" y="3135503"/>
                  </a:lnTo>
                  <a:lnTo>
                    <a:pt x="7326503" y="3131820"/>
                  </a:lnTo>
                  <a:lnTo>
                    <a:pt x="7339711" y="3128772"/>
                  </a:lnTo>
                  <a:close/>
                  <a:moveTo>
                    <a:pt x="6902704" y="3139948"/>
                  </a:moveTo>
                  <a:lnTo>
                    <a:pt x="6901307" y="3145917"/>
                  </a:lnTo>
                  <a:lnTo>
                    <a:pt x="6900291" y="3148965"/>
                  </a:lnTo>
                  <a:lnTo>
                    <a:pt x="6890258" y="3150616"/>
                  </a:lnTo>
                  <a:lnTo>
                    <a:pt x="6885560" y="3151759"/>
                  </a:lnTo>
                  <a:lnTo>
                    <a:pt x="6896863" y="3144012"/>
                  </a:lnTo>
                  <a:lnTo>
                    <a:pt x="6902705" y="3139948"/>
                  </a:lnTo>
                  <a:close/>
                  <a:moveTo>
                    <a:pt x="7253224" y="3149727"/>
                  </a:moveTo>
                  <a:lnTo>
                    <a:pt x="7260971" y="3156077"/>
                  </a:lnTo>
                  <a:lnTo>
                    <a:pt x="7265670" y="3157855"/>
                  </a:lnTo>
                  <a:lnTo>
                    <a:pt x="7257034" y="3160649"/>
                  </a:lnTo>
                  <a:lnTo>
                    <a:pt x="7254367" y="3162808"/>
                  </a:lnTo>
                  <a:lnTo>
                    <a:pt x="7244207" y="3158363"/>
                  </a:lnTo>
                  <a:lnTo>
                    <a:pt x="7237602" y="3155569"/>
                  </a:lnTo>
                  <a:lnTo>
                    <a:pt x="7248651" y="3152013"/>
                  </a:lnTo>
                  <a:lnTo>
                    <a:pt x="7253223" y="3149727"/>
                  </a:lnTo>
                  <a:close/>
                  <a:moveTo>
                    <a:pt x="7484999" y="3111119"/>
                  </a:moveTo>
                  <a:cubicBezTo>
                    <a:pt x="7496302" y="3138551"/>
                    <a:pt x="7431659" y="3161411"/>
                    <a:pt x="7402830" y="3186684"/>
                  </a:cubicBezTo>
                  <a:cubicBezTo>
                    <a:pt x="7406132" y="3144647"/>
                    <a:pt x="7464299" y="3152013"/>
                    <a:pt x="7484999" y="3111119"/>
                  </a:cubicBezTo>
                  <a:close/>
                  <a:moveTo>
                    <a:pt x="6737096" y="3185033"/>
                  </a:moveTo>
                  <a:lnTo>
                    <a:pt x="6741795" y="3186811"/>
                  </a:lnTo>
                  <a:lnTo>
                    <a:pt x="6743826" y="3189351"/>
                  </a:lnTo>
                  <a:lnTo>
                    <a:pt x="6735698" y="3188208"/>
                  </a:lnTo>
                  <a:lnTo>
                    <a:pt x="6731634" y="3187701"/>
                  </a:lnTo>
                  <a:lnTo>
                    <a:pt x="6734682" y="3187193"/>
                  </a:lnTo>
                  <a:lnTo>
                    <a:pt x="6735825" y="3186304"/>
                  </a:lnTo>
                  <a:lnTo>
                    <a:pt x="6736333" y="3185288"/>
                  </a:lnTo>
                  <a:lnTo>
                    <a:pt x="6737095" y="3185033"/>
                  </a:lnTo>
                  <a:close/>
                  <a:moveTo>
                    <a:pt x="6356223" y="3189351"/>
                  </a:moveTo>
                  <a:lnTo>
                    <a:pt x="6356731" y="3190748"/>
                  </a:lnTo>
                  <a:lnTo>
                    <a:pt x="6356858" y="3191383"/>
                  </a:lnTo>
                  <a:lnTo>
                    <a:pt x="6346190" y="3197479"/>
                  </a:lnTo>
                  <a:lnTo>
                    <a:pt x="6339840" y="3199892"/>
                  </a:lnTo>
                  <a:lnTo>
                    <a:pt x="6348730" y="3193923"/>
                  </a:lnTo>
                  <a:lnTo>
                    <a:pt x="6352667" y="3190875"/>
                  </a:lnTo>
                  <a:lnTo>
                    <a:pt x="6356223" y="3189351"/>
                  </a:lnTo>
                  <a:close/>
                  <a:moveTo>
                    <a:pt x="6621526" y="3211195"/>
                  </a:moveTo>
                  <a:lnTo>
                    <a:pt x="6623431" y="3217038"/>
                  </a:lnTo>
                  <a:lnTo>
                    <a:pt x="6622415" y="3219578"/>
                  </a:lnTo>
                  <a:lnTo>
                    <a:pt x="6616827" y="3215641"/>
                  </a:lnTo>
                  <a:lnTo>
                    <a:pt x="6616192" y="3214117"/>
                  </a:lnTo>
                  <a:lnTo>
                    <a:pt x="6619494" y="3212466"/>
                  </a:lnTo>
                  <a:lnTo>
                    <a:pt x="6621526" y="3211195"/>
                  </a:lnTo>
                  <a:close/>
                  <a:moveTo>
                    <a:pt x="6674612" y="3191256"/>
                  </a:moveTo>
                  <a:lnTo>
                    <a:pt x="6684899" y="3191891"/>
                  </a:lnTo>
                  <a:lnTo>
                    <a:pt x="6670548" y="3198368"/>
                  </a:lnTo>
                  <a:lnTo>
                    <a:pt x="6662166" y="3203956"/>
                  </a:lnTo>
                  <a:cubicBezTo>
                    <a:pt x="6708902" y="3212211"/>
                    <a:pt x="6660515" y="3207131"/>
                    <a:pt x="6648197" y="3231388"/>
                  </a:cubicBezTo>
                  <a:lnTo>
                    <a:pt x="6641847" y="3232912"/>
                  </a:lnTo>
                  <a:lnTo>
                    <a:pt x="6638672" y="3233801"/>
                  </a:lnTo>
                  <a:cubicBezTo>
                    <a:pt x="6634227" y="3221228"/>
                    <a:pt x="6650228" y="3210179"/>
                    <a:pt x="6646165" y="3197733"/>
                  </a:cubicBezTo>
                  <a:lnTo>
                    <a:pt x="6649467" y="3196336"/>
                  </a:lnTo>
                  <a:lnTo>
                    <a:pt x="6650991" y="3195701"/>
                  </a:lnTo>
                  <a:lnTo>
                    <a:pt x="6656071" y="3200400"/>
                  </a:lnTo>
                  <a:lnTo>
                    <a:pt x="6657468" y="3204464"/>
                  </a:lnTo>
                  <a:lnTo>
                    <a:pt x="6674613" y="3191257"/>
                  </a:lnTo>
                  <a:close/>
                  <a:moveTo>
                    <a:pt x="6571234" y="3225927"/>
                  </a:moveTo>
                  <a:lnTo>
                    <a:pt x="6573139" y="3232912"/>
                  </a:lnTo>
                  <a:lnTo>
                    <a:pt x="6573520" y="3236849"/>
                  </a:lnTo>
                  <a:lnTo>
                    <a:pt x="6567170" y="3231388"/>
                  </a:lnTo>
                  <a:lnTo>
                    <a:pt x="6564630" y="3227451"/>
                  </a:lnTo>
                  <a:lnTo>
                    <a:pt x="6569202" y="3226435"/>
                  </a:lnTo>
                  <a:lnTo>
                    <a:pt x="6571234" y="3225928"/>
                  </a:lnTo>
                  <a:close/>
                  <a:moveTo>
                    <a:pt x="6620256" y="3223133"/>
                  </a:moveTo>
                  <a:cubicBezTo>
                    <a:pt x="6614922" y="3230499"/>
                    <a:pt x="6602602" y="3237357"/>
                    <a:pt x="6588887" y="3244215"/>
                  </a:cubicBezTo>
                  <a:lnTo>
                    <a:pt x="6588252" y="3243961"/>
                  </a:lnTo>
                  <a:cubicBezTo>
                    <a:pt x="6597650" y="3234817"/>
                    <a:pt x="6605778" y="3223641"/>
                    <a:pt x="6620256" y="3223133"/>
                  </a:cubicBezTo>
                  <a:close/>
                  <a:moveTo>
                    <a:pt x="6484746" y="3261233"/>
                  </a:moveTo>
                  <a:lnTo>
                    <a:pt x="6487159" y="3262249"/>
                  </a:lnTo>
                  <a:lnTo>
                    <a:pt x="6483857" y="3262503"/>
                  </a:lnTo>
                  <a:lnTo>
                    <a:pt x="6482206" y="3263011"/>
                  </a:lnTo>
                  <a:lnTo>
                    <a:pt x="6484111" y="3261868"/>
                  </a:lnTo>
                  <a:lnTo>
                    <a:pt x="6484746" y="3261233"/>
                  </a:lnTo>
                  <a:close/>
                  <a:moveTo>
                    <a:pt x="7304532" y="3241167"/>
                  </a:moveTo>
                  <a:cubicBezTo>
                    <a:pt x="7301484" y="3265298"/>
                    <a:pt x="7255510" y="3270631"/>
                    <a:pt x="7228332" y="3297429"/>
                  </a:cubicBezTo>
                  <a:lnTo>
                    <a:pt x="7224902" y="3297556"/>
                  </a:lnTo>
                  <a:lnTo>
                    <a:pt x="7223251" y="3297810"/>
                  </a:lnTo>
                  <a:cubicBezTo>
                    <a:pt x="7216774" y="3268473"/>
                    <a:pt x="7270495" y="3267330"/>
                    <a:pt x="7304532" y="3241167"/>
                  </a:cubicBezTo>
                  <a:close/>
                  <a:moveTo>
                    <a:pt x="7024115" y="3240406"/>
                  </a:moveTo>
                  <a:lnTo>
                    <a:pt x="7024750" y="3246120"/>
                  </a:lnTo>
                  <a:lnTo>
                    <a:pt x="7024750" y="3249676"/>
                  </a:lnTo>
                  <a:lnTo>
                    <a:pt x="7022845" y="3251073"/>
                  </a:lnTo>
                  <a:lnTo>
                    <a:pt x="7024877" y="3251836"/>
                  </a:lnTo>
                  <a:lnTo>
                    <a:pt x="7025893" y="3263012"/>
                  </a:lnTo>
                  <a:lnTo>
                    <a:pt x="7027925" y="3267330"/>
                  </a:lnTo>
                  <a:lnTo>
                    <a:pt x="7026655" y="3268345"/>
                  </a:lnTo>
                  <a:lnTo>
                    <a:pt x="7025639" y="3268599"/>
                  </a:lnTo>
                  <a:lnTo>
                    <a:pt x="7003032" y="3268472"/>
                  </a:lnTo>
                  <a:lnTo>
                    <a:pt x="6994269" y="3269869"/>
                  </a:lnTo>
                  <a:lnTo>
                    <a:pt x="6996301" y="3259709"/>
                  </a:lnTo>
                  <a:lnTo>
                    <a:pt x="6982712" y="3261233"/>
                  </a:lnTo>
                  <a:cubicBezTo>
                    <a:pt x="6964297" y="3272155"/>
                    <a:pt x="6943977" y="3291459"/>
                    <a:pt x="6931404" y="3291459"/>
                  </a:cubicBezTo>
                  <a:lnTo>
                    <a:pt x="6929753" y="3282569"/>
                  </a:lnTo>
                  <a:cubicBezTo>
                    <a:pt x="6915656" y="3296920"/>
                    <a:pt x="6900416" y="3299079"/>
                    <a:pt x="6886573" y="3300476"/>
                  </a:cubicBezTo>
                  <a:lnTo>
                    <a:pt x="6886954" y="3296793"/>
                  </a:lnTo>
                  <a:lnTo>
                    <a:pt x="6886446" y="3294761"/>
                  </a:lnTo>
                  <a:lnTo>
                    <a:pt x="6900416" y="3286633"/>
                  </a:lnTo>
                  <a:lnTo>
                    <a:pt x="6907401" y="3283204"/>
                  </a:lnTo>
                  <a:lnTo>
                    <a:pt x="6908036" y="3285363"/>
                  </a:lnTo>
                  <a:lnTo>
                    <a:pt x="6909433" y="3286252"/>
                  </a:lnTo>
                  <a:lnTo>
                    <a:pt x="6920736" y="3279013"/>
                  </a:lnTo>
                  <a:lnTo>
                    <a:pt x="6926197" y="3275203"/>
                  </a:lnTo>
                  <a:cubicBezTo>
                    <a:pt x="6942453" y="3268472"/>
                    <a:pt x="6958328" y="3261487"/>
                    <a:pt x="6974329" y="3257677"/>
                  </a:cubicBezTo>
                  <a:lnTo>
                    <a:pt x="6967472" y="3252724"/>
                  </a:lnTo>
                  <a:lnTo>
                    <a:pt x="6962900" y="3252216"/>
                  </a:lnTo>
                  <a:lnTo>
                    <a:pt x="6973949" y="3245612"/>
                  </a:lnTo>
                  <a:lnTo>
                    <a:pt x="6979029" y="3242691"/>
                  </a:lnTo>
                  <a:lnTo>
                    <a:pt x="6987284" y="3246755"/>
                  </a:lnTo>
                  <a:lnTo>
                    <a:pt x="6990205" y="3251200"/>
                  </a:lnTo>
                  <a:lnTo>
                    <a:pt x="7024114" y="3240405"/>
                  </a:lnTo>
                  <a:close/>
                  <a:moveTo>
                    <a:pt x="7303515" y="3137408"/>
                  </a:moveTo>
                  <a:cubicBezTo>
                    <a:pt x="7305421" y="3146807"/>
                    <a:pt x="7306690" y="3157856"/>
                    <a:pt x="7320787" y="3157856"/>
                  </a:cubicBezTo>
                  <a:lnTo>
                    <a:pt x="7338186" y="3147060"/>
                  </a:lnTo>
                  <a:lnTo>
                    <a:pt x="7338186" y="3147060"/>
                  </a:lnTo>
                  <a:cubicBezTo>
                    <a:pt x="7342250" y="3159253"/>
                    <a:pt x="7321930" y="3169793"/>
                    <a:pt x="7341869" y="3182747"/>
                  </a:cubicBezTo>
                  <a:cubicBezTo>
                    <a:pt x="7312913" y="3186303"/>
                    <a:pt x="7259446" y="3203829"/>
                    <a:pt x="7264145" y="3233293"/>
                  </a:cubicBezTo>
                  <a:lnTo>
                    <a:pt x="7257160" y="3233039"/>
                  </a:lnTo>
                  <a:lnTo>
                    <a:pt x="7244079" y="3232912"/>
                  </a:lnTo>
                  <a:cubicBezTo>
                    <a:pt x="7170672" y="3232912"/>
                    <a:pt x="7145272" y="3250184"/>
                    <a:pt x="7071613" y="3307716"/>
                  </a:cubicBezTo>
                  <a:cubicBezTo>
                    <a:pt x="7075169" y="3290698"/>
                    <a:pt x="7073644" y="3273553"/>
                    <a:pt x="7078217" y="3247010"/>
                  </a:cubicBezTo>
                  <a:lnTo>
                    <a:pt x="7069454" y="3246629"/>
                  </a:lnTo>
                  <a:lnTo>
                    <a:pt x="7062342" y="3246756"/>
                  </a:lnTo>
                  <a:lnTo>
                    <a:pt x="7066279" y="3237866"/>
                  </a:lnTo>
                  <a:lnTo>
                    <a:pt x="7067548" y="3233420"/>
                  </a:lnTo>
                  <a:lnTo>
                    <a:pt x="7087360" y="3230372"/>
                  </a:lnTo>
                  <a:lnTo>
                    <a:pt x="7097267" y="3228340"/>
                  </a:lnTo>
                  <a:lnTo>
                    <a:pt x="7084313" y="3237611"/>
                  </a:lnTo>
                  <a:lnTo>
                    <a:pt x="7086726" y="3243199"/>
                  </a:lnTo>
                  <a:cubicBezTo>
                    <a:pt x="7094727" y="3243199"/>
                    <a:pt x="7114284" y="3231261"/>
                    <a:pt x="7128382" y="3218688"/>
                  </a:cubicBezTo>
                  <a:lnTo>
                    <a:pt x="7158735" y="3196717"/>
                  </a:lnTo>
                  <a:cubicBezTo>
                    <a:pt x="7171562" y="3196844"/>
                    <a:pt x="7184389" y="3197733"/>
                    <a:pt x="7194930" y="3203957"/>
                  </a:cubicBezTo>
                  <a:lnTo>
                    <a:pt x="7203058" y="3193289"/>
                  </a:lnTo>
                  <a:lnTo>
                    <a:pt x="7208773" y="3187701"/>
                  </a:lnTo>
                  <a:lnTo>
                    <a:pt x="7218171" y="3188082"/>
                  </a:lnTo>
                  <a:lnTo>
                    <a:pt x="7222743" y="3189352"/>
                  </a:lnTo>
                  <a:cubicBezTo>
                    <a:pt x="7236713" y="3178303"/>
                    <a:pt x="7229220" y="3165730"/>
                    <a:pt x="7240142" y="3165730"/>
                  </a:cubicBezTo>
                  <a:lnTo>
                    <a:pt x="7251445" y="3170048"/>
                  </a:lnTo>
                  <a:lnTo>
                    <a:pt x="7251191" y="3170556"/>
                  </a:lnTo>
                  <a:lnTo>
                    <a:pt x="7254747" y="3171698"/>
                  </a:lnTo>
                  <a:lnTo>
                    <a:pt x="7257922" y="3171444"/>
                  </a:lnTo>
                  <a:cubicBezTo>
                    <a:pt x="7271638" y="3171444"/>
                    <a:pt x="7215885" y="3196971"/>
                    <a:pt x="7243825" y="3207004"/>
                  </a:cubicBezTo>
                  <a:cubicBezTo>
                    <a:pt x="7254367" y="3194178"/>
                    <a:pt x="7283322" y="3182620"/>
                    <a:pt x="7284846" y="3169285"/>
                  </a:cubicBezTo>
                  <a:lnTo>
                    <a:pt x="7282179" y="3162808"/>
                  </a:lnTo>
                  <a:lnTo>
                    <a:pt x="7284465" y="3155188"/>
                  </a:lnTo>
                  <a:lnTo>
                    <a:pt x="7279893" y="3150616"/>
                  </a:lnTo>
                  <a:lnTo>
                    <a:pt x="7272019" y="3154172"/>
                  </a:lnTo>
                  <a:lnTo>
                    <a:pt x="7288529" y="3141853"/>
                  </a:lnTo>
                  <a:lnTo>
                    <a:pt x="7303515" y="3137408"/>
                  </a:lnTo>
                  <a:close/>
                  <a:moveTo>
                    <a:pt x="6883527" y="3314700"/>
                  </a:moveTo>
                  <a:lnTo>
                    <a:pt x="6884416" y="3314827"/>
                  </a:lnTo>
                  <a:lnTo>
                    <a:pt x="6877939" y="3318383"/>
                  </a:lnTo>
                  <a:lnTo>
                    <a:pt x="6874764" y="3319907"/>
                  </a:lnTo>
                  <a:lnTo>
                    <a:pt x="6876923" y="3316859"/>
                  </a:lnTo>
                  <a:lnTo>
                    <a:pt x="6878574" y="3315335"/>
                  </a:lnTo>
                  <a:lnTo>
                    <a:pt x="6879082" y="3315335"/>
                  </a:lnTo>
                  <a:lnTo>
                    <a:pt x="6880478" y="3315208"/>
                  </a:lnTo>
                  <a:lnTo>
                    <a:pt x="6881368" y="3315081"/>
                  </a:lnTo>
                  <a:lnTo>
                    <a:pt x="6883526" y="3314700"/>
                  </a:lnTo>
                  <a:close/>
                  <a:moveTo>
                    <a:pt x="6368923" y="3316097"/>
                  </a:moveTo>
                  <a:lnTo>
                    <a:pt x="6372860" y="3321685"/>
                  </a:lnTo>
                  <a:lnTo>
                    <a:pt x="6374638" y="3324479"/>
                  </a:lnTo>
                  <a:lnTo>
                    <a:pt x="6323585" y="3345815"/>
                  </a:lnTo>
                  <a:lnTo>
                    <a:pt x="6352287" y="3323336"/>
                  </a:lnTo>
                  <a:lnTo>
                    <a:pt x="6368924" y="3316097"/>
                  </a:lnTo>
                  <a:close/>
                  <a:moveTo>
                    <a:pt x="6296152" y="3314700"/>
                  </a:moveTo>
                  <a:cubicBezTo>
                    <a:pt x="6269482" y="3341243"/>
                    <a:pt x="6273292" y="3333369"/>
                    <a:pt x="6299327" y="3355721"/>
                  </a:cubicBezTo>
                  <a:lnTo>
                    <a:pt x="6281547" y="3357245"/>
                  </a:lnTo>
                  <a:lnTo>
                    <a:pt x="6276848" y="3350641"/>
                  </a:lnTo>
                  <a:cubicBezTo>
                    <a:pt x="6270117" y="3360166"/>
                    <a:pt x="6263005" y="3363976"/>
                    <a:pt x="6252210" y="3363976"/>
                  </a:cubicBezTo>
                  <a:lnTo>
                    <a:pt x="6249924" y="3363976"/>
                  </a:lnTo>
                  <a:lnTo>
                    <a:pt x="6244844" y="3363468"/>
                  </a:lnTo>
                  <a:cubicBezTo>
                    <a:pt x="6254623" y="3339465"/>
                    <a:pt x="6237479" y="3338449"/>
                    <a:pt x="6238367" y="3316732"/>
                  </a:cubicBezTo>
                  <a:lnTo>
                    <a:pt x="6238367" y="3316732"/>
                  </a:lnTo>
                  <a:lnTo>
                    <a:pt x="6257163" y="3321304"/>
                  </a:lnTo>
                  <a:lnTo>
                    <a:pt x="6264148" y="3321304"/>
                  </a:lnTo>
                  <a:cubicBezTo>
                    <a:pt x="6274308" y="3321304"/>
                    <a:pt x="6282690" y="3318637"/>
                    <a:pt x="6296152" y="3314700"/>
                  </a:cubicBezTo>
                  <a:close/>
                  <a:moveTo>
                    <a:pt x="6234049" y="3380486"/>
                  </a:moveTo>
                  <a:lnTo>
                    <a:pt x="6241415" y="3393059"/>
                  </a:lnTo>
                  <a:cubicBezTo>
                    <a:pt x="6235446" y="3393440"/>
                    <a:pt x="6202426" y="3391281"/>
                    <a:pt x="6209030" y="3406013"/>
                  </a:cubicBezTo>
                  <a:cubicBezTo>
                    <a:pt x="6180201" y="3405124"/>
                    <a:pt x="6207887" y="3380486"/>
                    <a:pt x="6234049" y="3380486"/>
                  </a:cubicBezTo>
                  <a:close/>
                  <a:moveTo>
                    <a:pt x="6654800" y="3388868"/>
                  </a:moveTo>
                  <a:lnTo>
                    <a:pt x="6674104" y="3390900"/>
                  </a:lnTo>
                  <a:lnTo>
                    <a:pt x="6663690" y="3397631"/>
                  </a:lnTo>
                  <a:lnTo>
                    <a:pt x="6653530" y="3399663"/>
                  </a:lnTo>
                  <a:lnTo>
                    <a:pt x="6655054" y="3392805"/>
                  </a:lnTo>
                  <a:lnTo>
                    <a:pt x="6661912" y="3390773"/>
                  </a:lnTo>
                  <a:lnTo>
                    <a:pt x="6661912" y="3390773"/>
                  </a:lnTo>
                  <a:cubicBezTo>
                    <a:pt x="6661912" y="3390773"/>
                    <a:pt x="6591300" y="3395853"/>
                    <a:pt x="6609080" y="3410839"/>
                  </a:cubicBezTo>
                  <a:lnTo>
                    <a:pt x="6595111" y="3406521"/>
                  </a:lnTo>
                  <a:lnTo>
                    <a:pt x="6593460" y="3403219"/>
                  </a:lnTo>
                  <a:cubicBezTo>
                    <a:pt x="6607303" y="3392551"/>
                    <a:pt x="6625591" y="3388868"/>
                    <a:pt x="6654801" y="3388868"/>
                  </a:cubicBezTo>
                  <a:close/>
                  <a:moveTo>
                    <a:pt x="6583680" y="3413379"/>
                  </a:moveTo>
                  <a:lnTo>
                    <a:pt x="6585966" y="3415157"/>
                  </a:lnTo>
                  <a:lnTo>
                    <a:pt x="6587236" y="3416427"/>
                  </a:lnTo>
                  <a:lnTo>
                    <a:pt x="6582283" y="3418713"/>
                  </a:lnTo>
                  <a:lnTo>
                    <a:pt x="6580124" y="3419856"/>
                  </a:lnTo>
                  <a:lnTo>
                    <a:pt x="6582283" y="3415411"/>
                  </a:lnTo>
                  <a:lnTo>
                    <a:pt x="6583680" y="3413379"/>
                  </a:lnTo>
                  <a:close/>
                  <a:moveTo>
                    <a:pt x="6474460" y="3444367"/>
                  </a:moveTo>
                  <a:lnTo>
                    <a:pt x="6475222" y="3444748"/>
                  </a:lnTo>
                  <a:lnTo>
                    <a:pt x="6477127" y="3445383"/>
                  </a:lnTo>
                  <a:lnTo>
                    <a:pt x="6474460" y="3444367"/>
                  </a:lnTo>
                  <a:close/>
                  <a:moveTo>
                    <a:pt x="6206363" y="3335655"/>
                  </a:moveTo>
                  <a:lnTo>
                    <a:pt x="6227191" y="3349625"/>
                  </a:lnTo>
                  <a:lnTo>
                    <a:pt x="6207252" y="3347720"/>
                  </a:lnTo>
                  <a:lnTo>
                    <a:pt x="6201664" y="3338703"/>
                  </a:lnTo>
                  <a:lnTo>
                    <a:pt x="6201664" y="3338703"/>
                  </a:lnTo>
                  <a:cubicBezTo>
                    <a:pt x="6201791" y="3369183"/>
                    <a:pt x="6161024" y="3390392"/>
                    <a:pt x="6135243" y="3414649"/>
                  </a:cubicBezTo>
                  <a:lnTo>
                    <a:pt x="6136894" y="3398393"/>
                  </a:lnTo>
                  <a:lnTo>
                    <a:pt x="6130798" y="3388360"/>
                  </a:lnTo>
                  <a:cubicBezTo>
                    <a:pt x="6117336" y="3398393"/>
                    <a:pt x="6106541" y="3406648"/>
                    <a:pt x="6089904" y="3406648"/>
                  </a:cubicBezTo>
                  <a:lnTo>
                    <a:pt x="6079363" y="3402076"/>
                  </a:lnTo>
                  <a:cubicBezTo>
                    <a:pt x="6058154" y="3430017"/>
                    <a:pt x="5989574" y="3445764"/>
                    <a:pt x="5942330" y="3456305"/>
                  </a:cubicBezTo>
                  <a:cubicBezTo>
                    <a:pt x="5978144" y="3445256"/>
                    <a:pt x="6019038" y="3399028"/>
                    <a:pt x="6062980" y="3399028"/>
                  </a:cubicBezTo>
                  <a:lnTo>
                    <a:pt x="6068060" y="3399536"/>
                  </a:lnTo>
                  <a:lnTo>
                    <a:pt x="6067298" y="3383407"/>
                  </a:lnTo>
                  <a:lnTo>
                    <a:pt x="6056122" y="3383916"/>
                  </a:lnTo>
                  <a:cubicBezTo>
                    <a:pt x="6100064" y="3371597"/>
                    <a:pt x="6153658" y="3335656"/>
                    <a:pt x="6206363" y="3335656"/>
                  </a:cubicBezTo>
                  <a:close/>
                  <a:moveTo>
                    <a:pt x="5919978" y="3450844"/>
                  </a:moveTo>
                  <a:lnTo>
                    <a:pt x="5899658" y="3484372"/>
                  </a:lnTo>
                  <a:lnTo>
                    <a:pt x="5876290" y="3484372"/>
                  </a:lnTo>
                  <a:cubicBezTo>
                    <a:pt x="5867400" y="3484372"/>
                    <a:pt x="5859399" y="3481959"/>
                    <a:pt x="5855716" y="3476244"/>
                  </a:cubicBezTo>
                  <a:lnTo>
                    <a:pt x="5919978" y="3450844"/>
                  </a:lnTo>
                  <a:close/>
                  <a:moveTo>
                    <a:pt x="6770370" y="3474847"/>
                  </a:moveTo>
                  <a:lnTo>
                    <a:pt x="6772402" y="3485007"/>
                  </a:lnTo>
                  <a:lnTo>
                    <a:pt x="6773291" y="3487420"/>
                  </a:lnTo>
                  <a:lnTo>
                    <a:pt x="6772275" y="3488817"/>
                  </a:lnTo>
                  <a:lnTo>
                    <a:pt x="6770370" y="3481451"/>
                  </a:lnTo>
                  <a:lnTo>
                    <a:pt x="6768846" y="3478911"/>
                  </a:lnTo>
                  <a:lnTo>
                    <a:pt x="6770370" y="3476625"/>
                  </a:lnTo>
                  <a:lnTo>
                    <a:pt x="6770370" y="3474847"/>
                  </a:lnTo>
                  <a:close/>
                  <a:moveTo>
                    <a:pt x="6865620" y="3485388"/>
                  </a:moveTo>
                  <a:lnTo>
                    <a:pt x="6867906" y="3486023"/>
                  </a:lnTo>
                  <a:lnTo>
                    <a:pt x="6865620" y="3488309"/>
                  </a:lnTo>
                  <a:lnTo>
                    <a:pt x="6864604" y="3489452"/>
                  </a:lnTo>
                  <a:lnTo>
                    <a:pt x="6865620" y="3487039"/>
                  </a:lnTo>
                  <a:lnTo>
                    <a:pt x="6865620" y="3485388"/>
                  </a:lnTo>
                  <a:close/>
                  <a:moveTo>
                    <a:pt x="5842762" y="3453384"/>
                  </a:moveTo>
                  <a:cubicBezTo>
                    <a:pt x="5818632" y="3469513"/>
                    <a:pt x="5802503" y="3475101"/>
                    <a:pt x="5776722" y="3490341"/>
                  </a:cubicBezTo>
                  <a:lnTo>
                    <a:pt x="5767070" y="3477895"/>
                  </a:lnTo>
                  <a:lnTo>
                    <a:pt x="5767324" y="3476244"/>
                  </a:lnTo>
                  <a:cubicBezTo>
                    <a:pt x="5797550" y="3459480"/>
                    <a:pt x="5816219" y="3463671"/>
                    <a:pt x="5842762" y="3453384"/>
                  </a:cubicBezTo>
                  <a:close/>
                  <a:moveTo>
                    <a:pt x="6804279" y="3521075"/>
                  </a:moveTo>
                  <a:lnTo>
                    <a:pt x="6775323" y="3536188"/>
                  </a:lnTo>
                  <a:lnTo>
                    <a:pt x="6767195" y="3544316"/>
                  </a:lnTo>
                  <a:lnTo>
                    <a:pt x="6764527" y="3536823"/>
                  </a:lnTo>
                  <a:lnTo>
                    <a:pt x="6764146" y="3533775"/>
                  </a:lnTo>
                  <a:lnTo>
                    <a:pt x="6804278" y="3521075"/>
                  </a:lnTo>
                  <a:close/>
                  <a:moveTo>
                    <a:pt x="6962140" y="3310128"/>
                  </a:moveTo>
                  <a:lnTo>
                    <a:pt x="7002526" y="3335020"/>
                  </a:lnTo>
                  <a:lnTo>
                    <a:pt x="7022846" y="3344291"/>
                  </a:lnTo>
                  <a:lnTo>
                    <a:pt x="7015988" y="3342513"/>
                  </a:lnTo>
                  <a:lnTo>
                    <a:pt x="7004304" y="3341751"/>
                  </a:lnTo>
                  <a:cubicBezTo>
                    <a:pt x="6989445" y="3341751"/>
                    <a:pt x="6978523" y="3347339"/>
                    <a:pt x="6968744" y="3352927"/>
                  </a:cubicBezTo>
                  <a:cubicBezTo>
                    <a:pt x="6958838" y="3358642"/>
                    <a:pt x="6950076" y="3364230"/>
                    <a:pt x="6935216" y="3364230"/>
                  </a:cubicBezTo>
                  <a:lnTo>
                    <a:pt x="6926199" y="3361563"/>
                  </a:lnTo>
                  <a:cubicBezTo>
                    <a:pt x="6944614" y="3354324"/>
                    <a:pt x="6975094" y="3349625"/>
                    <a:pt x="6958584" y="3334512"/>
                  </a:cubicBezTo>
                  <a:lnTo>
                    <a:pt x="6958584" y="3334512"/>
                  </a:lnTo>
                  <a:cubicBezTo>
                    <a:pt x="6941439" y="3341624"/>
                    <a:pt x="6921119" y="3347847"/>
                    <a:pt x="6917055" y="3357880"/>
                  </a:cubicBezTo>
                  <a:cubicBezTo>
                    <a:pt x="6881495" y="3372739"/>
                    <a:pt x="6874256" y="3390011"/>
                    <a:pt x="6858761" y="3406521"/>
                  </a:cubicBezTo>
                  <a:lnTo>
                    <a:pt x="6839965" y="3409696"/>
                  </a:lnTo>
                  <a:lnTo>
                    <a:pt x="6826122" y="3409696"/>
                  </a:lnTo>
                  <a:lnTo>
                    <a:pt x="6813422" y="3408172"/>
                  </a:lnTo>
                  <a:lnTo>
                    <a:pt x="6805802" y="3410585"/>
                  </a:lnTo>
                  <a:lnTo>
                    <a:pt x="6807199" y="3414268"/>
                  </a:lnTo>
                  <a:lnTo>
                    <a:pt x="6807834" y="3415919"/>
                  </a:lnTo>
                  <a:cubicBezTo>
                    <a:pt x="6788149" y="3421380"/>
                    <a:pt x="6772909" y="3430524"/>
                    <a:pt x="6760717" y="3442589"/>
                  </a:cubicBezTo>
                  <a:lnTo>
                    <a:pt x="6747255" y="3455289"/>
                  </a:lnTo>
                  <a:lnTo>
                    <a:pt x="6744715" y="3464433"/>
                  </a:lnTo>
                  <a:cubicBezTo>
                    <a:pt x="6728713" y="3458337"/>
                    <a:pt x="6708773" y="3460116"/>
                    <a:pt x="6701027" y="3439668"/>
                  </a:cubicBezTo>
                  <a:cubicBezTo>
                    <a:pt x="6683628" y="3448304"/>
                    <a:pt x="6667371" y="3454908"/>
                    <a:pt x="6646290" y="3454908"/>
                  </a:cubicBezTo>
                  <a:lnTo>
                    <a:pt x="6634733" y="3445130"/>
                  </a:lnTo>
                  <a:lnTo>
                    <a:pt x="6630034" y="3454274"/>
                  </a:lnTo>
                  <a:lnTo>
                    <a:pt x="6622287" y="3457449"/>
                  </a:lnTo>
                  <a:cubicBezTo>
                    <a:pt x="6628130" y="3466339"/>
                    <a:pt x="6637781" y="3468244"/>
                    <a:pt x="6648449" y="3468244"/>
                  </a:cubicBezTo>
                  <a:cubicBezTo>
                    <a:pt x="6652894" y="3468244"/>
                    <a:pt x="6657593" y="3467990"/>
                    <a:pt x="6666992" y="3467228"/>
                  </a:cubicBezTo>
                  <a:lnTo>
                    <a:pt x="6676517" y="3466847"/>
                  </a:lnTo>
                  <a:cubicBezTo>
                    <a:pt x="6688200" y="3466847"/>
                    <a:pt x="6698614" y="3469260"/>
                    <a:pt x="6704330" y="3480436"/>
                  </a:cubicBezTo>
                  <a:cubicBezTo>
                    <a:pt x="6607301" y="3491358"/>
                    <a:pt x="6530974" y="3496184"/>
                    <a:pt x="6434963" y="3546730"/>
                  </a:cubicBezTo>
                  <a:lnTo>
                    <a:pt x="6436995" y="3533649"/>
                  </a:lnTo>
                  <a:lnTo>
                    <a:pt x="6433312" y="3526156"/>
                  </a:lnTo>
                  <a:cubicBezTo>
                    <a:pt x="6427343" y="3535173"/>
                    <a:pt x="6391909" y="3565526"/>
                    <a:pt x="6368161" y="3565526"/>
                  </a:cubicBezTo>
                  <a:lnTo>
                    <a:pt x="6362064" y="3565526"/>
                  </a:lnTo>
                  <a:lnTo>
                    <a:pt x="6355968" y="3559176"/>
                  </a:lnTo>
                  <a:lnTo>
                    <a:pt x="6361302" y="3559430"/>
                  </a:lnTo>
                  <a:cubicBezTo>
                    <a:pt x="6374892" y="3559430"/>
                    <a:pt x="6381114" y="3552699"/>
                    <a:pt x="6387211" y="3545968"/>
                  </a:cubicBezTo>
                  <a:lnTo>
                    <a:pt x="6400545" y="3531490"/>
                  </a:lnTo>
                  <a:lnTo>
                    <a:pt x="6417309" y="3533014"/>
                  </a:lnTo>
                  <a:lnTo>
                    <a:pt x="6392799" y="3515996"/>
                  </a:lnTo>
                  <a:lnTo>
                    <a:pt x="6367399" y="3531744"/>
                  </a:lnTo>
                  <a:cubicBezTo>
                    <a:pt x="6355080" y="3508884"/>
                    <a:pt x="6367907" y="3501391"/>
                    <a:pt x="6386195" y="3501391"/>
                  </a:cubicBezTo>
                  <a:cubicBezTo>
                    <a:pt x="6405245" y="3501391"/>
                    <a:pt x="6430010" y="3509645"/>
                    <a:pt x="6438011" y="3517266"/>
                  </a:cubicBezTo>
                  <a:cubicBezTo>
                    <a:pt x="6485636" y="3493644"/>
                    <a:pt x="6478015" y="3493136"/>
                    <a:pt x="6507607" y="3482341"/>
                  </a:cubicBezTo>
                  <a:cubicBezTo>
                    <a:pt x="6484747" y="3466085"/>
                    <a:pt x="6447536" y="3476880"/>
                    <a:pt x="6420739" y="3468117"/>
                  </a:cubicBezTo>
                  <a:lnTo>
                    <a:pt x="6420739" y="3468117"/>
                  </a:lnTo>
                  <a:cubicBezTo>
                    <a:pt x="6425946" y="3493644"/>
                    <a:pt x="6343015" y="3493389"/>
                    <a:pt x="6309487" y="3534157"/>
                  </a:cubicBezTo>
                  <a:cubicBezTo>
                    <a:pt x="6280403" y="3525521"/>
                    <a:pt x="6367018" y="3500121"/>
                    <a:pt x="6346697" y="3477134"/>
                  </a:cubicBezTo>
                  <a:lnTo>
                    <a:pt x="6339332" y="3473705"/>
                  </a:lnTo>
                  <a:lnTo>
                    <a:pt x="6336030" y="3477642"/>
                  </a:lnTo>
                  <a:lnTo>
                    <a:pt x="6328664" y="3487040"/>
                  </a:lnTo>
                  <a:lnTo>
                    <a:pt x="6324346" y="3472054"/>
                  </a:lnTo>
                  <a:cubicBezTo>
                    <a:pt x="6342126" y="3459608"/>
                    <a:pt x="6371844" y="3448178"/>
                    <a:pt x="6388735" y="3446146"/>
                  </a:cubicBezTo>
                  <a:lnTo>
                    <a:pt x="6388735" y="3446146"/>
                  </a:lnTo>
                  <a:cubicBezTo>
                    <a:pt x="6404991" y="3472308"/>
                    <a:pt x="6354572" y="3456433"/>
                    <a:pt x="6360160" y="3475483"/>
                  </a:cubicBezTo>
                  <a:lnTo>
                    <a:pt x="6370447" y="3476245"/>
                  </a:lnTo>
                  <a:cubicBezTo>
                    <a:pt x="6386957" y="3476245"/>
                    <a:pt x="6403213" y="3467863"/>
                    <a:pt x="6418834" y="3459354"/>
                  </a:cubicBezTo>
                  <a:cubicBezTo>
                    <a:pt x="6434582" y="3450972"/>
                    <a:pt x="6449568" y="3442590"/>
                    <a:pt x="6467348" y="3442590"/>
                  </a:cubicBezTo>
                  <a:lnTo>
                    <a:pt x="6474460" y="3444368"/>
                  </a:lnTo>
                  <a:lnTo>
                    <a:pt x="6478016" y="3429509"/>
                  </a:lnTo>
                  <a:lnTo>
                    <a:pt x="6490716" y="3418841"/>
                  </a:lnTo>
                  <a:cubicBezTo>
                    <a:pt x="6500114" y="3416682"/>
                    <a:pt x="6509639" y="3413634"/>
                    <a:pt x="6519164" y="3410332"/>
                  </a:cubicBezTo>
                  <a:lnTo>
                    <a:pt x="6519418" y="3415920"/>
                  </a:lnTo>
                  <a:lnTo>
                    <a:pt x="6522212" y="3420365"/>
                  </a:lnTo>
                  <a:lnTo>
                    <a:pt x="6536055" y="3410713"/>
                  </a:lnTo>
                  <a:lnTo>
                    <a:pt x="6536690" y="3404744"/>
                  </a:lnTo>
                  <a:lnTo>
                    <a:pt x="6549263" y="3402204"/>
                  </a:lnTo>
                  <a:lnTo>
                    <a:pt x="6555232" y="3401950"/>
                  </a:lnTo>
                  <a:lnTo>
                    <a:pt x="6538975" y="3417952"/>
                  </a:lnTo>
                  <a:lnTo>
                    <a:pt x="6547738" y="3430017"/>
                  </a:lnTo>
                  <a:lnTo>
                    <a:pt x="6539610" y="3432430"/>
                  </a:lnTo>
                  <a:lnTo>
                    <a:pt x="6536181" y="3433573"/>
                  </a:lnTo>
                  <a:lnTo>
                    <a:pt x="6516369" y="3436621"/>
                  </a:lnTo>
                  <a:lnTo>
                    <a:pt x="6509257" y="3432557"/>
                  </a:lnTo>
                  <a:cubicBezTo>
                    <a:pt x="6493890" y="3440812"/>
                    <a:pt x="6501637" y="3454401"/>
                    <a:pt x="6503796" y="3467482"/>
                  </a:cubicBezTo>
                  <a:lnTo>
                    <a:pt x="6515226" y="3468371"/>
                  </a:lnTo>
                  <a:cubicBezTo>
                    <a:pt x="6537451" y="3468371"/>
                    <a:pt x="6559422" y="3454782"/>
                    <a:pt x="6577710" y="3441701"/>
                  </a:cubicBezTo>
                  <a:cubicBezTo>
                    <a:pt x="6585965" y="3441955"/>
                    <a:pt x="6593585" y="3442971"/>
                    <a:pt x="6607936" y="3442971"/>
                  </a:cubicBezTo>
                  <a:lnTo>
                    <a:pt x="6621525" y="3441066"/>
                  </a:lnTo>
                  <a:cubicBezTo>
                    <a:pt x="6647307" y="3431414"/>
                    <a:pt x="6672707" y="3409697"/>
                    <a:pt x="6703186" y="3395600"/>
                  </a:cubicBezTo>
                  <a:lnTo>
                    <a:pt x="6712711" y="3397124"/>
                  </a:lnTo>
                  <a:lnTo>
                    <a:pt x="6717283" y="3398013"/>
                  </a:lnTo>
                  <a:lnTo>
                    <a:pt x="6725538" y="3390774"/>
                  </a:lnTo>
                  <a:lnTo>
                    <a:pt x="6726173" y="3386329"/>
                  </a:lnTo>
                  <a:lnTo>
                    <a:pt x="6731126" y="3385821"/>
                  </a:lnTo>
                  <a:lnTo>
                    <a:pt x="6737731" y="3385821"/>
                  </a:lnTo>
                  <a:lnTo>
                    <a:pt x="6739762" y="3385440"/>
                  </a:lnTo>
                  <a:lnTo>
                    <a:pt x="6739889" y="3387218"/>
                  </a:lnTo>
                  <a:lnTo>
                    <a:pt x="6741159" y="3388361"/>
                  </a:lnTo>
                  <a:lnTo>
                    <a:pt x="6744334" y="3386202"/>
                  </a:lnTo>
                  <a:lnTo>
                    <a:pt x="6745858" y="3385186"/>
                  </a:lnTo>
                  <a:lnTo>
                    <a:pt x="6760209" y="3382392"/>
                  </a:lnTo>
                  <a:lnTo>
                    <a:pt x="6768718" y="3383662"/>
                  </a:lnTo>
                  <a:lnTo>
                    <a:pt x="6772274" y="3371089"/>
                  </a:lnTo>
                  <a:lnTo>
                    <a:pt x="6773925" y="3365501"/>
                  </a:lnTo>
                  <a:lnTo>
                    <a:pt x="6777989" y="3362580"/>
                  </a:lnTo>
                  <a:lnTo>
                    <a:pt x="6780275" y="3361310"/>
                  </a:lnTo>
                  <a:lnTo>
                    <a:pt x="6790055" y="3374137"/>
                  </a:lnTo>
                  <a:cubicBezTo>
                    <a:pt x="6827773" y="3364993"/>
                    <a:pt x="6798183" y="3351404"/>
                    <a:pt x="6810501" y="3340736"/>
                  </a:cubicBezTo>
                  <a:lnTo>
                    <a:pt x="6816597" y="3336672"/>
                  </a:lnTo>
                  <a:lnTo>
                    <a:pt x="6819899" y="3334640"/>
                  </a:lnTo>
                  <a:lnTo>
                    <a:pt x="6824090" y="3332100"/>
                  </a:lnTo>
                  <a:lnTo>
                    <a:pt x="6825996" y="3330576"/>
                  </a:lnTo>
                  <a:lnTo>
                    <a:pt x="6855968" y="3312034"/>
                  </a:lnTo>
                  <a:lnTo>
                    <a:pt x="6856475" y="3312796"/>
                  </a:lnTo>
                  <a:lnTo>
                    <a:pt x="6852919" y="3315082"/>
                  </a:lnTo>
                  <a:lnTo>
                    <a:pt x="6851903" y="3317876"/>
                  </a:lnTo>
                  <a:lnTo>
                    <a:pt x="6853172" y="3317749"/>
                  </a:lnTo>
                  <a:lnTo>
                    <a:pt x="6854951" y="3317749"/>
                  </a:lnTo>
                  <a:lnTo>
                    <a:pt x="6855585" y="3317622"/>
                  </a:lnTo>
                  <a:lnTo>
                    <a:pt x="6852410" y="3326385"/>
                  </a:lnTo>
                  <a:lnTo>
                    <a:pt x="6844282" y="3331083"/>
                  </a:lnTo>
                  <a:lnTo>
                    <a:pt x="6861046" y="3327019"/>
                  </a:lnTo>
                  <a:lnTo>
                    <a:pt x="6866889" y="3324353"/>
                  </a:lnTo>
                  <a:lnTo>
                    <a:pt x="6836408" y="3342132"/>
                  </a:lnTo>
                  <a:lnTo>
                    <a:pt x="6843393" y="3352419"/>
                  </a:lnTo>
                  <a:cubicBezTo>
                    <a:pt x="6898638" y="3342260"/>
                    <a:pt x="6872350" y="3345561"/>
                    <a:pt x="6896606" y="3315843"/>
                  </a:cubicBezTo>
                  <a:lnTo>
                    <a:pt x="6896606" y="3315843"/>
                  </a:lnTo>
                  <a:lnTo>
                    <a:pt x="6907401" y="3333369"/>
                  </a:lnTo>
                  <a:lnTo>
                    <a:pt x="6904480" y="3341624"/>
                  </a:lnTo>
                  <a:lnTo>
                    <a:pt x="6924292" y="3334131"/>
                  </a:lnTo>
                  <a:lnTo>
                    <a:pt x="6933182" y="3333369"/>
                  </a:lnTo>
                  <a:lnTo>
                    <a:pt x="6912989" y="3326004"/>
                  </a:lnTo>
                  <a:lnTo>
                    <a:pt x="6933309" y="3310763"/>
                  </a:lnTo>
                  <a:lnTo>
                    <a:pt x="6942326" y="3310129"/>
                  </a:lnTo>
                  <a:lnTo>
                    <a:pt x="6946898" y="3311018"/>
                  </a:lnTo>
                  <a:lnTo>
                    <a:pt x="6951469" y="3311780"/>
                  </a:lnTo>
                  <a:lnTo>
                    <a:pt x="6953755" y="3311780"/>
                  </a:lnTo>
                  <a:lnTo>
                    <a:pt x="6959089" y="3311272"/>
                  </a:lnTo>
                  <a:lnTo>
                    <a:pt x="6962137" y="3310129"/>
                  </a:lnTo>
                  <a:close/>
                  <a:moveTo>
                    <a:pt x="6298692" y="3461131"/>
                  </a:moveTo>
                  <a:cubicBezTo>
                    <a:pt x="6310376" y="3487039"/>
                    <a:pt x="6293358" y="3506851"/>
                    <a:pt x="6275832" y="3526536"/>
                  </a:cubicBezTo>
                  <a:cubicBezTo>
                    <a:pt x="6282563" y="3514852"/>
                    <a:pt x="6276594" y="3503676"/>
                    <a:pt x="6256782" y="3503676"/>
                  </a:cubicBezTo>
                  <a:lnTo>
                    <a:pt x="6238875" y="3513329"/>
                  </a:lnTo>
                  <a:lnTo>
                    <a:pt x="6259195" y="3523997"/>
                  </a:lnTo>
                  <a:lnTo>
                    <a:pt x="6241924" y="3539744"/>
                  </a:lnTo>
                  <a:cubicBezTo>
                    <a:pt x="6211825" y="3539744"/>
                    <a:pt x="6172074" y="3570605"/>
                    <a:pt x="6191505" y="3582543"/>
                  </a:cubicBezTo>
                  <a:lnTo>
                    <a:pt x="6178805" y="3585337"/>
                  </a:lnTo>
                  <a:cubicBezTo>
                    <a:pt x="6172708" y="3585337"/>
                    <a:pt x="6165597" y="3583305"/>
                    <a:pt x="6158739" y="3581273"/>
                  </a:cubicBezTo>
                  <a:lnTo>
                    <a:pt x="6132577" y="3573145"/>
                  </a:lnTo>
                  <a:lnTo>
                    <a:pt x="6130799" y="3584829"/>
                  </a:lnTo>
                  <a:cubicBezTo>
                    <a:pt x="6101716" y="3572129"/>
                    <a:pt x="6152643" y="3543300"/>
                    <a:pt x="6102097" y="3533013"/>
                  </a:cubicBezTo>
                  <a:cubicBezTo>
                    <a:pt x="6144261" y="3523488"/>
                    <a:pt x="6159247" y="3525139"/>
                    <a:pt x="6210300" y="3496945"/>
                  </a:cubicBezTo>
                  <a:lnTo>
                    <a:pt x="6210300" y="3496945"/>
                  </a:lnTo>
                  <a:cubicBezTo>
                    <a:pt x="6227572" y="3512693"/>
                    <a:pt x="6188203" y="3515361"/>
                    <a:pt x="6187441" y="3527172"/>
                  </a:cubicBezTo>
                  <a:lnTo>
                    <a:pt x="6200141" y="3534537"/>
                  </a:lnTo>
                  <a:lnTo>
                    <a:pt x="6209919" y="3531997"/>
                  </a:lnTo>
                  <a:cubicBezTo>
                    <a:pt x="6220460" y="3518027"/>
                    <a:pt x="6237732" y="3493262"/>
                    <a:pt x="6267323" y="3493262"/>
                  </a:cubicBezTo>
                  <a:lnTo>
                    <a:pt x="6279134" y="3497199"/>
                  </a:lnTo>
                  <a:cubicBezTo>
                    <a:pt x="6297295" y="3487801"/>
                    <a:pt x="6268974" y="3468116"/>
                    <a:pt x="6298692" y="3461131"/>
                  </a:cubicBezTo>
                  <a:close/>
                  <a:moveTo>
                    <a:pt x="6653023" y="3561716"/>
                  </a:moveTo>
                  <a:lnTo>
                    <a:pt x="6645276" y="3573781"/>
                  </a:lnTo>
                  <a:lnTo>
                    <a:pt x="6635243" y="3579496"/>
                  </a:lnTo>
                  <a:lnTo>
                    <a:pt x="6623051" y="3584830"/>
                  </a:lnTo>
                  <a:lnTo>
                    <a:pt x="6615431" y="3586481"/>
                  </a:lnTo>
                  <a:lnTo>
                    <a:pt x="6628639" y="3572384"/>
                  </a:lnTo>
                  <a:lnTo>
                    <a:pt x="6638164" y="3566034"/>
                  </a:lnTo>
                  <a:lnTo>
                    <a:pt x="6645403" y="3564510"/>
                  </a:lnTo>
                  <a:lnTo>
                    <a:pt x="6653023" y="3561716"/>
                  </a:lnTo>
                  <a:close/>
                  <a:moveTo>
                    <a:pt x="5970144" y="3586862"/>
                  </a:moveTo>
                  <a:lnTo>
                    <a:pt x="5965191" y="3587497"/>
                  </a:lnTo>
                  <a:lnTo>
                    <a:pt x="5965191" y="3587116"/>
                  </a:lnTo>
                  <a:lnTo>
                    <a:pt x="5970144" y="3586862"/>
                  </a:lnTo>
                  <a:close/>
                  <a:moveTo>
                    <a:pt x="5965191" y="3587497"/>
                  </a:moveTo>
                  <a:lnTo>
                    <a:pt x="5964048" y="3589529"/>
                  </a:lnTo>
                  <a:lnTo>
                    <a:pt x="5960111" y="3589020"/>
                  </a:lnTo>
                  <a:lnTo>
                    <a:pt x="5958460" y="3589020"/>
                  </a:lnTo>
                  <a:lnTo>
                    <a:pt x="5962650" y="3587878"/>
                  </a:lnTo>
                  <a:lnTo>
                    <a:pt x="5965191" y="3587497"/>
                  </a:lnTo>
                  <a:close/>
                  <a:moveTo>
                    <a:pt x="5944617" y="3591942"/>
                  </a:moveTo>
                  <a:lnTo>
                    <a:pt x="5951348" y="3596513"/>
                  </a:lnTo>
                  <a:lnTo>
                    <a:pt x="5956936" y="3599307"/>
                  </a:lnTo>
                  <a:lnTo>
                    <a:pt x="5949316" y="3603753"/>
                  </a:lnTo>
                  <a:lnTo>
                    <a:pt x="5944744" y="3606166"/>
                  </a:lnTo>
                  <a:lnTo>
                    <a:pt x="5935092" y="3598164"/>
                  </a:lnTo>
                  <a:lnTo>
                    <a:pt x="5928995" y="3595117"/>
                  </a:lnTo>
                  <a:lnTo>
                    <a:pt x="5939536" y="3592704"/>
                  </a:lnTo>
                  <a:lnTo>
                    <a:pt x="5944616" y="3591942"/>
                  </a:lnTo>
                  <a:close/>
                  <a:moveTo>
                    <a:pt x="6100573" y="3547745"/>
                  </a:moveTo>
                  <a:cubicBezTo>
                    <a:pt x="6111368" y="3564636"/>
                    <a:pt x="6060187" y="3592195"/>
                    <a:pt x="6089651" y="3592195"/>
                  </a:cubicBezTo>
                  <a:lnTo>
                    <a:pt x="6095239" y="3591687"/>
                  </a:lnTo>
                  <a:lnTo>
                    <a:pt x="6077459" y="3600069"/>
                  </a:lnTo>
                  <a:lnTo>
                    <a:pt x="6064886" y="3598926"/>
                  </a:lnTo>
                  <a:lnTo>
                    <a:pt x="6059171" y="3598673"/>
                  </a:lnTo>
                  <a:cubicBezTo>
                    <a:pt x="6049138" y="3598673"/>
                    <a:pt x="6039359" y="3601594"/>
                    <a:pt x="6030723" y="3617342"/>
                  </a:cubicBezTo>
                  <a:cubicBezTo>
                    <a:pt x="6034533" y="3593974"/>
                    <a:pt x="6014848" y="3585592"/>
                    <a:pt x="5990845" y="3585083"/>
                  </a:cubicBezTo>
                  <a:lnTo>
                    <a:pt x="6012308" y="3584322"/>
                  </a:lnTo>
                  <a:lnTo>
                    <a:pt x="6022976" y="3585337"/>
                  </a:lnTo>
                  <a:cubicBezTo>
                    <a:pt x="6038851" y="3560699"/>
                    <a:pt x="6056123" y="3559937"/>
                    <a:pt x="6100573" y="3547745"/>
                  </a:cubicBezTo>
                  <a:close/>
                  <a:moveTo>
                    <a:pt x="6007100" y="3630168"/>
                  </a:moveTo>
                  <a:lnTo>
                    <a:pt x="5994146" y="3639312"/>
                  </a:lnTo>
                  <a:lnTo>
                    <a:pt x="5985256" y="3642868"/>
                  </a:lnTo>
                  <a:lnTo>
                    <a:pt x="5982970" y="3638296"/>
                  </a:lnTo>
                  <a:lnTo>
                    <a:pt x="5982462" y="3635121"/>
                  </a:lnTo>
                  <a:lnTo>
                    <a:pt x="6007100" y="3630168"/>
                  </a:lnTo>
                  <a:close/>
                  <a:moveTo>
                    <a:pt x="6204966" y="3604768"/>
                  </a:moveTo>
                  <a:lnTo>
                    <a:pt x="6211316" y="3607943"/>
                  </a:lnTo>
                  <a:lnTo>
                    <a:pt x="6218682" y="3611753"/>
                  </a:lnTo>
                  <a:lnTo>
                    <a:pt x="6224016" y="3610737"/>
                  </a:lnTo>
                  <a:lnTo>
                    <a:pt x="6224016" y="3610737"/>
                  </a:lnTo>
                  <a:cubicBezTo>
                    <a:pt x="6207252" y="3628263"/>
                    <a:pt x="6194552" y="3646424"/>
                    <a:pt x="6165723" y="3648075"/>
                  </a:cubicBezTo>
                  <a:lnTo>
                    <a:pt x="6177788" y="3637407"/>
                  </a:lnTo>
                  <a:lnTo>
                    <a:pt x="6186678" y="3632708"/>
                  </a:lnTo>
                  <a:lnTo>
                    <a:pt x="6187567" y="3619373"/>
                  </a:lnTo>
                  <a:lnTo>
                    <a:pt x="6185154" y="3612007"/>
                  </a:lnTo>
                  <a:lnTo>
                    <a:pt x="6204966" y="3604768"/>
                  </a:lnTo>
                  <a:close/>
                  <a:moveTo>
                    <a:pt x="5967603" y="3630803"/>
                  </a:moveTo>
                  <a:lnTo>
                    <a:pt x="5967222" y="3642233"/>
                  </a:lnTo>
                  <a:lnTo>
                    <a:pt x="5968746" y="3648329"/>
                  </a:lnTo>
                  <a:lnTo>
                    <a:pt x="5954776" y="3650615"/>
                  </a:lnTo>
                  <a:lnTo>
                    <a:pt x="5948426" y="3650615"/>
                  </a:lnTo>
                  <a:lnTo>
                    <a:pt x="5930900" y="3648583"/>
                  </a:lnTo>
                  <a:lnTo>
                    <a:pt x="5927344" y="3643884"/>
                  </a:lnTo>
                  <a:cubicBezTo>
                    <a:pt x="5934456" y="3631692"/>
                    <a:pt x="5949950" y="3631057"/>
                    <a:pt x="5967603" y="3630803"/>
                  </a:cubicBezTo>
                  <a:close/>
                  <a:moveTo>
                    <a:pt x="6169914" y="3674237"/>
                  </a:moveTo>
                  <a:lnTo>
                    <a:pt x="6189472" y="3674491"/>
                  </a:lnTo>
                  <a:lnTo>
                    <a:pt x="6192520" y="3676015"/>
                  </a:lnTo>
                  <a:lnTo>
                    <a:pt x="6169914" y="3674237"/>
                  </a:lnTo>
                  <a:close/>
                  <a:moveTo>
                    <a:pt x="6818502" y="3643757"/>
                  </a:moveTo>
                  <a:cubicBezTo>
                    <a:pt x="6821932" y="3654679"/>
                    <a:pt x="6810374" y="3664839"/>
                    <a:pt x="6799198" y="3674999"/>
                  </a:cubicBezTo>
                  <a:lnTo>
                    <a:pt x="6787387" y="3679571"/>
                  </a:lnTo>
                  <a:lnTo>
                    <a:pt x="6780530" y="3681603"/>
                  </a:lnTo>
                  <a:cubicBezTo>
                    <a:pt x="6790055" y="3668141"/>
                    <a:pt x="6807326" y="3652520"/>
                    <a:pt x="6818502" y="3643757"/>
                  </a:cubicBezTo>
                  <a:close/>
                  <a:moveTo>
                    <a:pt x="6239509" y="3674745"/>
                  </a:moveTo>
                  <a:cubicBezTo>
                    <a:pt x="6247638" y="3686556"/>
                    <a:pt x="6212077" y="3688969"/>
                    <a:pt x="6201918" y="3696589"/>
                  </a:cubicBezTo>
                  <a:lnTo>
                    <a:pt x="6198870" y="3678936"/>
                  </a:lnTo>
                  <a:lnTo>
                    <a:pt x="6202807" y="3680841"/>
                  </a:lnTo>
                  <a:lnTo>
                    <a:pt x="6215380" y="3683508"/>
                  </a:lnTo>
                  <a:cubicBezTo>
                    <a:pt x="6221857" y="3683508"/>
                    <a:pt x="6229476" y="3681222"/>
                    <a:pt x="6239509" y="3674745"/>
                  </a:cubicBezTo>
                  <a:close/>
                  <a:moveTo>
                    <a:pt x="6240906" y="3695192"/>
                  </a:moveTo>
                  <a:cubicBezTo>
                    <a:pt x="6266814" y="3714496"/>
                    <a:pt x="6195313" y="3711829"/>
                    <a:pt x="6221221" y="3731133"/>
                  </a:cubicBezTo>
                  <a:lnTo>
                    <a:pt x="6213475" y="3733800"/>
                  </a:lnTo>
                  <a:lnTo>
                    <a:pt x="6211062" y="3733800"/>
                  </a:lnTo>
                  <a:cubicBezTo>
                    <a:pt x="6195187" y="3733800"/>
                    <a:pt x="6217412" y="3699128"/>
                    <a:pt x="6240907" y="3695192"/>
                  </a:cubicBezTo>
                  <a:close/>
                  <a:moveTo>
                    <a:pt x="6975474" y="3775456"/>
                  </a:moveTo>
                  <a:lnTo>
                    <a:pt x="6974967" y="3780155"/>
                  </a:lnTo>
                  <a:lnTo>
                    <a:pt x="6974967" y="3782441"/>
                  </a:lnTo>
                  <a:lnTo>
                    <a:pt x="6962648" y="3789680"/>
                  </a:lnTo>
                  <a:lnTo>
                    <a:pt x="6955282" y="3793109"/>
                  </a:lnTo>
                  <a:lnTo>
                    <a:pt x="6955027" y="3791077"/>
                  </a:lnTo>
                  <a:lnTo>
                    <a:pt x="6955662" y="3789299"/>
                  </a:lnTo>
                  <a:lnTo>
                    <a:pt x="6970521" y="3780155"/>
                  </a:lnTo>
                  <a:lnTo>
                    <a:pt x="6975474" y="3775456"/>
                  </a:lnTo>
                  <a:close/>
                  <a:moveTo>
                    <a:pt x="6915531" y="3823843"/>
                  </a:moveTo>
                  <a:lnTo>
                    <a:pt x="6920230" y="3825367"/>
                  </a:lnTo>
                  <a:lnTo>
                    <a:pt x="6922008" y="3826129"/>
                  </a:lnTo>
                  <a:lnTo>
                    <a:pt x="6921246" y="3827653"/>
                  </a:lnTo>
                  <a:lnTo>
                    <a:pt x="6917055" y="3825113"/>
                  </a:lnTo>
                  <a:lnTo>
                    <a:pt x="6915531" y="3823843"/>
                  </a:lnTo>
                  <a:close/>
                  <a:moveTo>
                    <a:pt x="6496558" y="3966464"/>
                  </a:moveTo>
                  <a:cubicBezTo>
                    <a:pt x="6494399" y="3975100"/>
                    <a:pt x="6480048" y="3982847"/>
                    <a:pt x="6464554" y="3990721"/>
                  </a:cubicBezTo>
                  <a:lnTo>
                    <a:pt x="6461760" y="3981831"/>
                  </a:lnTo>
                  <a:lnTo>
                    <a:pt x="6462268" y="3978021"/>
                  </a:lnTo>
                  <a:lnTo>
                    <a:pt x="6474079" y="3971163"/>
                  </a:lnTo>
                  <a:lnTo>
                    <a:pt x="6480683" y="3967607"/>
                  </a:lnTo>
                  <a:lnTo>
                    <a:pt x="6482334" y="3967988"/>
                  </a:lnTo>
                  <a:lnTo>
                    <a:pt x="6483350" y="3967988"/>
                  </a:lnTo>
                  <a:lnTo>
                    <a:pt x="6492367" y="3966464"/>
                  </a:lnTo>
                  <a:close/>
                  <a:moveTo>
                    <a:pt x="6475222" y="3993515"/>
                  </a:moveTo>
                  <a:lnTo>
                    <a:pt x="6470904" y="3996055"/>
                  </a:lnTo>
                  <a:lnTo>
                    <a:pt x="6467348" y="3997071"/>
                  </a:lnTo>
                  <a:lnTo>
                    <a:pt x="6466967" y="3995547"/>
                  </a:lnTo>
                  <a:lnTo>
                    <a:pt x="6466078" y="3994531"/>
                  </a:lnTo>
                  <a:lnTo>
                    <a:pt x="6472047" y="3993769"/>
                  </a:lnTo>
                  <a:lnTo>
                    <a:pt x="6475222" y="3993516"/>
                  </a:lnTo>
                  <a:close/>
                  <a:moveTo>
                    <a:pt x="762254" y="4084955"/>
                  </a:moveTo>
                  <a:cubicBezTo>
                    <a:pt x="767588" y="4084955"/>
                    <a:pt x="772414" y="4086987"/>
                    <a:pt x="776351" y="4090924"/>
                  </a:cubicBezTo>
                  <a:lnTo>
                    <a:pt x="731139" y="4102481"/>
                  </a:lnTo>
                  <a:lnTo>
                    <a:pt x="733044" y="4100957"/>
                  </a:lnTo>
                  <a:lnTo>
                    <a:pt x="736600" y="4098544"/>
                  </a:lnTo>
                  <a:cubicBezTo>
                    <a:pt x="745617" y="4089273"/>
                    <a:pt x="754507" y="4084955"/>
                    <a:pt x="762254" y="4084955"/>
                  </a:cubicBezTo>
                  <a:close/>
                  <a:moveTo>
                    <a:pt x="11947906" y="4097528"/>
                  </a:moveTo>
                  <a:lnTo>
                    <a:pt x="11952351" y="4112387"/>
                  </a:lnTo>
                  <a:lnTo>
                    <a:pt x="11907520" y="4104513"/>
                  </a:lnTo>
                  <a:lnTo>
                    <a:pt x="11947906" y="4097529"/>
                  </a:lnTo>
                  <a:close/>
                  <a:moveTo>
                    <a:pt x="11864849" y="4186301"/>
                  </a:moveTo>
                  <a:lnTo>
                    <a:pt x="11865865" y="4187952"/>
                  </a:lnTo>
                  <a:lnTo>
                    <a:pt x="11865357" y="4187952"/>
                  </a:lnTo>
                  <a:lnTo>
                    <a:pt x="11865103" y="4186936"/>
                  </a:lnTo>
                  <a:lnTo>
                    <a:pt x="11864849" y="4186301"/>
                  </a:lnTo>
                  <a:close/>
                  <a:moveTo>
                    <a:pt x="12218163" y="4259580"/>
                  </a:moveTo>
                  <a:cubicBezTo>
                    <a:pt x="12223497" y="4282821"/>
                    <a:pt x="12158219" y="4283456"/>
                    <a:pt x="12127231" y="4295521"/>
                  </a:cubicBezTo>
                  <a:cubicBezTo>
                    <a:pt x="12137772" y="4271391"/>
                    <a:pt x="12191620" y="4272661"/>
                    <a:pt x="12218163" y="4259580"/>
                  </a:cubicBezTo>
                  <a:close/>
                  <a:moveTo>
                    <a:pt x="6159120" y="4305935"/>
                  </a:moveTo>
                  <a:lnTo>
                    <a:pt x="6159501" y="4307713"/>
                  </a:lnTo>
                  <a:lnTo>
                    <a:pt x="6157215" y="4308729"/>
                  </a:lnTo>
                  <a:lnTo>
                    <a:pt x="6155945" y="4308983"/>
                  </a:lnTo>
                  <a:lnTo>
                    <a:pt x="6158485" y="4307205"/>
                  </a:lnTo>
                  <a:lnTo>
                    <a:pt x="6159120" y="4305934"/>
                  </a:lnTo>
                  <a:close/>
                  <a:moveTo>
                    <a:pt x="6584951" y="4410329"/>
                  </a:moveTo>
                  <a:lnTo>
                    <a:pt x="6584951" y="4411980"/>
                  </a:lnTo>
                  <a:lnTo>
                    <a:pt x="6582665" y="4417695"/>
                  </a:lnTo>
                  <a:lnTo>
                    <a:pt x="6582283" y="4421251"/>
                  </a:lnTo>
                  <a:cubicBezTo>
                    <a:pt x="6565139" y="4425823"/>
                    <a:pt x="6551803" y="4428744"/>
                    <a:pt x="6540247" y="4431157"/>
                  </a:cubicBezTo>
                  <a:lnTo>
                    <a:pt x="6584951" y="4410329"/>
                  </a:lnTo>
                  <a:close/>
                  <a:moveTo>
                    <a:pt x="6343016" y="4396359"/>
                  </a:moveTo>
                  <a:lnTo>
                    <a:pt x="6288279" y="4424807"/>
                  </a:lnTo>
                  <a:lnTo>
                    <a:pt x="6275960" y="4432808"/>
                  </a:lnTo>
                  <a:lnTo>
                    <a:pt x="6274055" y="4432935"/>
                  </a:lnTo>
                  <a:lnTo>
                    <a:pt x="6273420" y="4432935"/>
                  </a:lnTo>
                  <a:lnTo>
                    <a:pt x="6277484" y="4423791"/>
                  </a:lnTo>
                  <a:lnTo>
                    <a:pt x="6297296" y="4413631"/>
                  </a:lnTo>
                  <a:lnTo>
                    <a:pt x="6343016" y="4396359"/>
                  </a:lnTo>
                  <a:close/>
                  <a:moveTo>
                    <a:pt x="6577331" y="4430268"/>
                  </a:moveTo>
                  <a:lnTo>
                    <a:pt x="6590031" y="4436364"/>
                  </a:lnTo>
                  <a:lnTo>
                    <a:pt x="6586856" y="4443857"/>
                  </a:lnTo>
                  <a:lnTo>
                    <a:pt x="6561075" y="4450461"/>
                  </a:lnTo>
                  <a:lnTo>
                    <a:pt x="6578855" y="4441317"/>
                  </a:lnTo>
                  <a:lnTo>
                    <a:pt x="6577331" y="4430268"/>
                  </a:lnTo>
                  <a:close/>
                  <a:moveTo>
                    <a:pt x="6481827" y="4463796"/>
                  </a:moveTo>
                  <a:lnTo>
                    <a:pt x="6488304" y="4467733"/>
                  </a:lnTo>
                  <a:lnTo>
                    <a:pt x="6489955" y="4471797"/>
                  </a:lnTo>
                  <a:lnTo>
                    <a:pt x="6481192" y="4474591"/>
                  </a:lnTo>
                  <a:lnTo>
                    <a:pt x="6478525" y="4474591"/>
                  </a:lnTo>
                  <a:lnTo>
                    <a:pt x="6471922" y="4471416"/>
                  </a:lnTo>
                  <a:lnTo>
                    <a:pt x="6469636" y="4467987"/>
                  </a:lnTo>
                  <a:lnTo>
                    <a:pt x="6478018" y="4465701"/>
                  </a:lnTo>
                  <a:lnTo>
                    <a:pt x="6481828" y="4463797"/>
                  </a:lnTo>
                  <a:close/>
                  <a:moveTo>
                    <a:pt x="6460745" y="4471416"/>
                  </a:moveTo>
                  <a:lnTo>
                    <a:pt x="6467476" y="4481195"/>
                  </a:lnTo>
                  <a:lnTo>
                    <a:pt x="6477128" y="4479925"/>
                  </a:lnTo>
                  <a:lnTo>
                    <a:pt x="6477128" y="4479925"/>
                  </a:lnTo>
                  <a:cubicBezTo>
                    <a:pt x="6462777" y="4488180"/>
                    <a:pt x="6447791" y="4498721"/>
                    <a:pt x="6428995" y="4515231"/>
                  </a:cubicBezTo>
                  <a:cubicBezTo>
                    <a:pt x="6406643" y="4499991"/>
                    <a:pt x="6463412" y="4490720"/>
                    <a:pt x="6447029" y="4475988"/>
                  </a:cubicBezTo>
                  <a:lnTo>
                    <a:pt x="6455920" y="4472813"/>
                  </a:lnTo>
                  <a:lnTo>
                    <a:pt x="6460746" y="4471416"/>
                  </a:lnTo>
                  <a:close/>
                  <a:moveTo>
                    <a:pt x="959866" y="4510659"/>
                  </a:moveTo>
                  <a:cubicBezTo>
                    <a:pt x="956056" y="4538980"/>
                    <a:pt x="938022" y="4562475"/>
                    <a:pt x="911479" y="4562475"/>
                  </a:cubicBezTo>
                  <a:lnTo>
                    <a:pt x="903478" y="4561967"/>
                  </a:lnTo>
                  <a:lnTo>
                    <a:pt x="899160" y="4560951"/>
                  </a:lnTo>
                  <a:lnTo>
                    <a:pt x="881888" y="4553839"/>
                  </a:lnTo>
                  <a:lnTo>
                    <a:pt x="872490" y="4548632"/>
                  </a:lnTo>
                  <a:cubicBezTo>
                    <a:pt x="899795" y="4530979"/>
                    <a:pt x="929386" y="4520057"/>
                    <a:pt x="959866" y="4510659"/>
                  </a:cubicBezTo>
                  <a:close/>
                  <a:moveTo>
                    <a:pt x="11915267" y="4537964"/>
                  </a:moveTo>
                  <a:lnTo>
                    <a:pt x="11917935" y="4538345"/>
                  </a:lnTo>
                  <a:lnTo>
                    <a:pt x="11919331" y="4538345"/>
                  </a:lnTo>
                  <a:lnTo>
                    <a:pt x="11878818" y="4565396"/>
                  </a:lnTo>
                  <a:lnTo>
                    <a:pt x="11895582" y="4538472"/>
                  </a:lnTo>
                  <a:lnTo>
                    <a:pt x="11915267" y="4537964"/>
                  </a:lnTo>
                  <a:close/>
                  <a:moveTo>
                    <a:pt x="6308090" y="4556760"/>
                  </a:moveTo>
                  <a:cubicBezTo>
                    <a:pt x="6316091" y="4570984"/>
                    <a:pt x="6291580" y="4590415"/>
                    <a:pt x="6272403" y="4590415"/>
                  </a:cubicBezTo>
                  <a:lnTo>
                    <a:pt x="6264021" y="4590415"/>
                  </a:lnTo>
                  <a:lnTo>
                    <a:pt x="6253607" y="4577207"/>
                  </a:lnTo>
                  <a:lnTo>
                    <a:pt x="6255766" y="4577461"/>
                  </a:lnTo>
                  <a:cubicBezTo>
                    <a:pt x="6269990" y="4577461"/>
                    <a:pt x="6288659" y="4567427"/>
                    <a:pt x="6308090" y="4556759"/>
                  </a:cubicBezTo>
                  <a:close/>
                  <a:moveTo>
                    <a:pt x="341630" y="4533011"/>
                  </a:moveTo>
                  <a:lnTo>
                    <a:pt x="355346" y="4537583"/>
                  </a:lnTo>
                  <a:lnTo>
                    <a:pt x="360807" y="4542663"/>
                  </a:lnTo>
                  <a:cubicBezTo>
                    <a:pt x="383286" y="4562856"/>
                    <a:pt x="410210" y="4580128"/>
                    <a:pt x="426974" y="4606036"/>
                  </a:cubicBezTo>
                  <a:cubicBezTo>
                    <a:pt x="443484" y="4631817"/>
                    <a:pt x="450850" y="4665471"/>
                    <a:pt x="461772" y="4695825"/>
                  </a:cubicBezTo>
                  <a:lnTo>
                    <a:pt x="427863" y="4720336"/>
                  </a:lnTo>
                  <a:lnTo>
                    <a:pt x="427736" y="4723257"/>
                  </a:lnTo>
                  <a:lnTo>
                    <a:pt x="423799" y="4705603"/>
                  </a:lnTo>
                  <a:lnTo>
                    <a:pt x="422910" y="4698111"/>
                  </a:lnTo>
                  <a:cubicBezTo>
                    <a:pt x="416306" y="4640707"/>
                    <a:pt x="361950" y="4624705"/>
                    <a:pt x="344170" y="4578095"/>
                  </a:cubicBezTo>
                  <a:cubicBezTo>
                    <a:pt x="338963" y="4564506"/>
                    <a:pt x="342392" y="4548250"/>
                    <a:pt x="341630" y="4533011"/>
                  </a:cubicBezTo>
                  <a:close/>
                  <a:moveTo>
                    <a:pt x="541274" y="4729099"/>
                  </a:moveTo>
                  <a:cubicBezTo>
                    <a:pt x="556641" y="4730242"/>
                    <a:pt x="573024" y="4732147"/>
                    <a:pt x="589534" y="4732147"/>
                  </a:cubicBezTo>
                  <a:lnTo>
                    <a:pt x="594614" y="4731893"/>
                  </a:lnTo>
                  <a:cubicBezTo>
                    <a:pt x="586486" y="4739894"/>
                    <a:pt x="572897" y="4742053"/>
                    <a:pt x="557530" y="4742053"/>
                  </a:cubicBezTo>
                  <a:cubicBezTo>
                    <a:pt x="548894" y="4742053"/>
                    <a:pt x="539623" y="4741291"/>
                    <a:pt x="530479" y="4740656"/>
                  </a:cubicBezTo>
                  <a:lnTo>
                    <a:pt x="489458" y="4740275"/>
                  </a:lnTo>
                  <a:lnTo>
                    <a:pt x="494411" y="4735068"/>
                  </a:lnTo>
                  <a:lnTo>
                    <a:pt x="497840" y="4733163"/>
                  </a:lnTo>
                  <a:lnTo>
                    <a:pt x="506095" y="4736973"/>
                  </a:lnTo>
                  <a:lnTo>
                    <a:pt x="511302" y="4736973"/>
                  </a:lnTo>
                  <a:lnTo>
                    <a:pt x="511683" y="4736719"/>
                  </a:lnTo>
                  <a:lnTo>
                    <a:pt x="531622" y="4732147"/>
                  </a:lnTo>
                  <a:lnTo>
                    <a:pt x="541274" y="4729099"/>
                  </a:lnTo>
                  <a:close/>
                  <a:moveTo>
                    <a:pt x="5062728" y="4715383"/>
                  </a:moveTo>
                  <a:lnTo>
                    <a:pt x="5066030" y="4715891"/>
                  </a:lnTo>
                  <a:lnTo>
                    <a:pt x="5051679" y="4721987"/>
                  </a:lnTo>
                  <a:lnTo>
                    <a:pt x="5039487" y="4726432"/>
                  </a:lnTo>
                  <a:lnTo>
                    <a:pt x="5032248" y="4734687"/>
                  </a:lnTo>
                  <a:lnTo>
                    <a:pt x="5028184" y="4737735"/>
                  </a:lnTo>
                  <a:lnTo>
                    <a:pt x="4986274" y="4743831"/>
                  </a:lnTo>
                  <a:lnTo>
                    <a:pt x="4992116" y="4735576"/>
                  </a:lnTo>
                  <a:lnTo>
                    <a:pt x="5003800" y="4730369"/>
                  </a:lnTo>
                  <a:lnTo>
                    <a:pt x="5004562" y="4730623"/>
                  </a:lnTo>
                  <a:lnTo>
                    <a:pt x="5004435" y="4731131"/>
                  </a:lnTo>
                  <a:lnTo>
                    <a:pt x="5007483" y="4736466"/>
                  </a:lnTo>
                  <a:lnTo>
                    <a:pt x="5011928" y="4736466"/>
                  </a:lnTo>
                  <a:lnTo>
                    <a:pt x="5015611" y="4736085"/>
                  </a:lnTo>
                  <a:lnTo>
                    <a:pt x="5018151" y="4735195"/>
                  </a:lnTo>
                  <a:cubicBezTo>
                    <a:pt x="5019421" y="4729099"/>
                    <a:pt x="5044059" y="4715383"/>
                    <a:pt x="5062728" y="4715383"/>
                  </a:cubicBezTo>
                  <a:close/>
                  <a:moveTo>
                    <a:pt x="4980559" y="4746752"/>
                  </a:moveTo>
                  <a:lnTo>
                    <a:pt x="4967859" y="4752213"/>
                  </a:lnTo>
                  <a:lnTo>
                    <a:pt x="4965446" y="4757293"/>
                  </a:lnTo>
                  <a:lnTo>
                    <a:pt x="4958334" y="4755261"/>
                  </a:lnTo>
                  <a:lnTo>
                    <a:pt x="4955540" y="4753229"/>
                  </a:lnTo>
                  <a:lnTo>
                    <a:pt x="4953000" y="4756912"/>
                  </a:lnTo>
                  <a:lnTo>
                    <a:pt x="4951476" y="4758817"/>
                  </a:lnTo>
                  <a:lnTo>
                    <a:pt x="4941443" y="4753356"/>
                  </a:lnTo>
                  <a:lnTo>
                    <a:pt x="4933696" y="4753229"/>
                  </a:lnTo>
                  <a:lnTo>
                    <a:pt x="4980559" y="4746752"/>
                  </a:lnTo>
                  <a:close/>
                  <a:moveTo>
                    <a:pt x="4988052" y="4758055"/>
                  </a:moveTo>
                  <a:lnTo>
                    <a:pt x="4982718" y="4761357"/>
                  </a:lnTo>
                  <a:lnTo>
                    <a:pt x="4981067" y="4763898"/>
                  </a:lnTo>
                  <a:lnTo>
                    <a:pt x="4971922" y="4760342"/>
                  </a:lnTo>
                  <a:lnTo>
                    <a:pt x="4967351" y="4758310"/>
                  </a:lnTo>
                  <a:lnTo>
                    <a:pt x="4972431" y="4758818"/>
                  </a:lnTo>
                  <a:lnTo>
                    <a:pt x="4975097" y="4758818"/>
                  </a:lnTo>
                  <a:lnTo>
                    <a:pt x="4988051" y="4758056"/>
                  </a:lnTo>
                  <a:close/>
                  <a:moveTo>
                    <a:pt x="6061710" y="4632579"/>
                  </a:moveTo>
                  <a:cubicBezTo>
                    <a:pt x="6058408" y="4644644"/>
                    <a:pt x="6044946" y="4671949"/>
                    <a:pt x="6067552" y="4671949"/>
                  </a:cubicBezTo>
                  <a:lnTo>
                    <a:pt x="6084951" y="4665091"/>
                  </a:lnTo>
                  <a:lnTo>
                    <a:pt x="6084951" y="4665091"/>
                  </a:lnTo>
                  <a:cubicBezTo>
                    <a:pt x="6084316" y="4676013"/>
                    <a:pt x="6056122" y="4683252"/>
                    <a:pt x="6033770" y="4692269"/>
                  </a:cubicBezTo>
                  <a:lnTo>
                    <a:pt x="6010783" y="4695825"/>
                  </a:lnTo>
                  <a:lnTo>
                    <a:pt x="6003798" y="4700143"/>
                  </a:lnTo>
                  <a:lnTo>
                    <a:pt x="5996178" y="4708525"/>
                  </a:lnTo>
                  <a:lnTo>
                    <a:pt x="6010148" y="4708144"/>
                  </a:lnTo>
                  <a:lnTo>
                    <a:pt x="6006846" y="4717923"/>
                  </a:lnTo>
                  <a:lnTo>
                    <a:pt x="6012180" y="4724781"/>
                  </a:lnTo>
                  <a:lnTo>
                    <a:pt x="6010529" y="4725289"/>
                  </a:lnTo>
                  <a:lnTo>
                    <a:pt x="6007354" y="4725417"/>
                  </a:lnTo>
                  <a:cubicBezTo>
                    <a:pt x="5992114" y="4725417"/>
                    <a:pt x="5982081" y="4714113"/>
                    <a:pt x="5967984" y="4711574"/>
                  </a:cubicBezTo>
                  <a:lnTo>
                    <a:pt x="5962015" y="4714622"/>
                  </a:lnTo>
                  <a:lnTo>
                    <a:pt x="5958840" y="4715892"/>
                  </a:lnTo>
                  <a:lnTo>
                    <a:pt x="5953887" y="4714113"/>
                  </a:lnTo>
                  <a:lnTo>
                    <a:pt x="5949950" y="4714113"/>
                  </a:lnTo>
                  <a:lnTo>
                    <a:pt x="5941821" y="4720972"/>
                  </a:lnTo>
                  <a:lnTo>
                    <a:pt x="5943853" y="4723512"/>
                  </a:lnTo>
                  <a:lnTo>
                    <a:pt x="5931026" y="4732529"/>
                  </a:lnTo>
                  <a:lnTo>
                    <a:pt x="5927089" y="4737228"/>
                  </a:lnTo>
                  <a:lnTo>
                    <a:pt x="5900674" y="4747768"/>
                  </a:lnTo>
                  <a:lnTo>
                    <a:pt x="5913882" y="4754245"/>
                  </a:lnTo>
                  <a:lnTo>
                    <a:pt x="5921247" y="4752722"/>
                  </a:lnTo>
                  <a:lnTo>
                    <a:pt x="5921882" y="4759961"/>
                  </a:lnTo>
                  <a:lnTo>
                    <a:pt x="5924422" y="4763644"/>
                  </a:lnTo>
                  <a:lnTo>
                    <a:pt x="5899403" y="4759580"/>
                  </a:lnTo>
                  <a:lnTo>
                    <a:pt x="5895467" y="4765168"/>
                  </a:lnTo>
                  <a:lnTo>
                    <a:pt x="5816092" y="4777106"/>
                  </a:lnTo>
                  <a:lnTo>
                    <a:pt x="5812282" y="4776217"/>
                  </a:lnTo>
                  <a:lnTo>
                    <a:pt x="5805043" y="4774312"/>
                  </a:lnTo>
                  <a:lnTo>
                    <a:pt x="5817615" y="4768724"/>
                  </a:lnTo>
                  <a:lnTo>
                    <a:pt x="5827775" y="4765422"/>
                  </a:lnTo>
                  <a:lnTo>
                    <a:pt x="5835522" y="4765294"/>
                  </a:lnTo>
                  <a:cubicBezTo>
                    <a:pt x="5843142" y="4765294"/>
                    <a:pt x="5850127" y="4765548"/>
                    <a:pt x="5855969" y="4766056"/>
                  </a:cubicBezTo>
                  <a:lnTo>
                    <a:pt x="5861557" y="4755388"/>
                  </a:lnTo>
                  <a:lnTo>
                    <a:pt x="5849873" y="4753356"/>
                  </a:lnTo>
                  <a:cubicBezTo>
                    <a:pt x="5929121" y="4717923"/>
                    <a:pt x="6014338" y="4696079"/>
                    <a:pt x="6061709" y="4632579"/>
                  </a:cubicBezTo>
                  <a:close/>
                  <a:moveTo>
                    <a:pt x="4906518" y="4769104"/>
                  </a:moveTo>
                  <a:lnTo>
                    <a:pt x="4916043" y="4769231"/>
                  </a:lnTo>
                  <a:lnTo>
                    <a:pt x="4920488" y="4769612"/>
                  </a:lnTo>
                  <a:lnTo>
                    <a:pt x="4932807" y="4770755"/>
                  </a:lnTo>
                  <a:lnTo>
                    <a:pt x="4941316" y="4769612"/>
                  </a:lnTo>
                  <a:lnTo>
                    <a:pt x="4927346" y="4777867"/>
                  </a:lnTo>
                  <a:lnTo>
                    <a:pt x="4915916" y="4777867"/>
                  </a:lnTo>
                  <a:lnTo>
                    <a:pt x="4905248" y="4777359"/>
                  </a:lnTo>
                  <a:lnTo>
                    <a:pt x="4898898" y="4775835"/>
                  </a:lnTo>
                  <a:lnTo>
                    <a:pt x="4903978" y="4771517"/>
                  </a:lnTo>
                  <a:lnTo>
                    <a:pt x="4906518" y="4769104"/>
                  </a:lnTo>
                  <a:close/>
                  <a:moveTo>
                    <a:pt x="4884674" y="4767453"/>
                  </a:moveTo>
                  <a:cubicBezTo>
                    <a:pt x="4893818" y="4799457"/>
                    <a:pt x="4849876" y="4792345"/>
                    <a:pt x="4823206" y="4799076"/>
                  </a:cubicBezTo>
                  <a:lnTo>
                    <a:pt x="4825492" y="4792091"/>
                  </a:lnTo>
                  <a:lnTo>
                    <a:pt x="4829810" y="4789424"/>
                  </a:lnTo>
                  <a:lnTo>
                    <a:pt x="4848987" y="4781678"/>
                  </a:lnTo>
                  <a:lnTo>
                    <a:pt x="4859020" y="4777741"/>
                  </a:lnTo>
                  <a:lnTo>
                    <a:pt x="4862322" y="4776598"/>
                  </a:lnTo>
                  <a:lnTo>
                    <a:pt x="4864100" y="4776089"/>
                  </a:lnTo>
                  <a:lnTo>
                    <a:pt x="4874514" y="4773295"/>
                  </a:lnTo>
                  <a:lnTo>
                    <a:pt x="4882516" y="4773042"/>
                  </a:lnTo>
                  <a:lnTo>
                    <a:pt x="4881626" y="4770248"/>
                  </a:lnTo>
                  <a:lnTo>
                    <a:pt x="4881373" y="4768978"/>
                  </a:lnTo>
                  <a:lnTo>
                    <a:pt x="4884675" y="4767454"/>
                  </a:lnTo>
                  <a:close/>
                  <a:moveTo>
                    <a:pt x="5351907" y="4766056"/>
                  </a:moveTo>
                  <a:lnTo>
                    <a:pt x="5371592" y="4767199"/>
                  </a:lnTo>
                  <a:lnTo>
                    <a:pt x="5317871" y="4802251"/>
                  </a:lnTo>
                  <a:lnTo>
                    <a:pt x="5351907" y="4766056"/>
                  </a:lnTo>
                  <a:close/>
                  <a:moveTo>
                    <a:pt x="5814060" y="4792599"/>
                  </a:moveTo>
                  <a:lnTo>
                    <a:pt x="5820283" y="4796028"/>
                  </a:lnTo>
                  <a:lnTo>
                    <a:pt x="5806059" y="4808601"/>
                  </a:lnTo>
                  <a:lnTo>
                    <a:pt x="5811139" y="4815713"/>
                  </a:lnTo>
                  <a:lnTo>
                    <a:pt x="5805551" y="4816856"/>
                  </a:lnTo>
                  <a:lnTo>
                    <a:pt x="5802884" y="4816856"/>
                  </a:lnTo>
                  <a:lnTo>
                    <a:pt x="5804408" y="4802759"/>
                  </a:lnTo>
                  <a:lnTo>
                    <a:pt x="5802376" y="4794377"/>
                  </a:lnTo>
                  <a:lnTo>
                    <a:pt x="5814060" y="4792599"/>
                  </a:lnTo>
                  <a:close/>
                  <a:moveTo>
                    <a:pt x="4791964" y="4798949"/>
                  </a:moveTo>
                  <a:cubicBezTo>
                    <a:pt x="4787773" y="4816729"/>
                    <a:pt x="4765802" y="4820158"/>
                    <a:pt x="4746244" y="4820158"/>
                  </a:cubicBezTo>
                  <a:lnTo>
                    <a:pt x="4742815" y="4820158"/>
                  </a:lnTo>
                  <a:lnTo>
                    <a:pt x="4736211" y="4819905"/>
                  </a:lnTo>
                  <a:cubicBezTo>
                    <a:pt x="4736592" y="4808601"/>
                    <a:pt x="4751070" y="4804792"/>
                    <a:pt x="4766056" y="4802506"/>
                  </a:cubicBezTo>
                  <a:lnTo>
                    <a:pt x="4781804" y="4801109"/>
                  </a:lnTo>
                  <a:lnTo>
                    <a:pt x="4791964" y="4798950"/>
                  </a:lnTo>
                  <a:close/>
                  <a:moveTo>
                    <a:pt x="5247640" y="4818507"/>
                  </a:moveTo>
                  <a:lnTo>
                    <a:pt x="5256022" y="4819397"/>
                  </a:lnTo>
                  <a:lnTo>
                    <a:pt x="5260340" y="4819778"/>
                  </a:lnTo>
                  <a:lnTo>
                    <a:pt x="5244719" y="4826508"/>
                  </a:lnTo>
                  <a:lnTo>
                    <a:pt x="5235702" y="4829430"/>
                  </a:lnTo>
                  <a:lnTo>
                    <a:pt x="5244592" y="4822572"/>
                  </a:lnTo>
                  <a:lnTo>
                    <a:pt x="5247640" y="4818507"/>
                  </a:lnTo>
                  <a:close/>
                  <a:moveTo>
                    <a:pt x="4724908" y="4817237"/>
                  </a:moveTo>
                  <a:cubicBezTo>
                    <a:pt x="4715383" y="4837049"/>
                    <a:pt x="4655058" y="4845304"/>
                    <a:pt x="4636643" y="4857878"/>
                  </a:cubicBezTo>
                  <a:lnTo>
                    <a:pt x="4625339" y="4855592"/>
                  </a:lnTo>
                  <a:cubicBezTo>
                    <a:pt x="4617719" y="4855592"/>
                    <a:pt x="4610099" y="4859529"/>
                    <a:pt x="4594478" y="4867276"/>
                  </a:cubicBezTo>
                  <a:lnTo>
                    <a:pt x="4578731" y="4871213"/>
                  </a:lnTo>
                  <a:lnTo>
                    <a:pt x="4574032" y="4871213"/>
                  </a:lnTo>
                  <a:lnTo>
                    <a:pt x="4564888" y="4866260"/>
                  </a:lnTo>
                  <a:lnTo>
                    <a:pt x="4578858" y="4856100"/>
                  </a:lnTo>
                  <a:lnTo>
                    <a:pt x="4574794" y="4848480"/>
                  </a:lnTo>
                  <a:lnTo>
                    <a:pt x="4587240" y="4850385"/>
                  </a:lnTo>
                  <a:lnTo>
                    <a:pt x="4593336" y="4850385"/>
                  </a:lnTo>
                  <a:cubicBezTo>
                    <a:pt x="4636135" y="4850385"/>
                    <a:pt x="4672330" y="4821556"/>
                    <a:pt x="4724908" y="4817238"/>
                  </a:cubicBezTo>
                  <a:close/>
                  <a:moveTo>
                    <a:pt x="5587492" y="4882769"/>
                  </a:moveTo>
                  <a:lnTo>
                    <a:pt x="5596636" y="4891532"/>
                  </a:lnTo>
                  <a:lnTo>
                    <a:pt x="5586730" y="4893945"/>
                  </a:lnTo>
                  <a:lnTo>
                    <a:pt x="5580507" y="4897248"/>
                  </a:lnTo>
                  <a:lnTo>
                    <a:pt x="5583555" y="4886453"/>
                  </a:lnTo>
                  <a:lnTo>
                    <a:pt x="5587492" y="4882769"/>
                  </a:lnTo>
                  <a:close/>
                  <a:moveTo>
                    <a:pt x="4490846" y="4874641"/>
                  </a:moveTo>
                  <a:cubicBezTo>
                    <a:pt x="4534915" y="4876800"/>
                    <a:pt x="4547107" y="4876165"/>
                    <a:pt x="4577333" y="4889627"/>
                  </a:cubicBezTo>
                  <a:lnTo>
                    <a:pt x="4509643" y="4912741"/>
                  </a:lnTo>
                  <a:lnTo>
                    <a:pt x="4507102" y="4910455"/>
                  </a:lnTo>
                  <a:lnTo>
                    <a:pt x="4504436" y="4903597"/>
                  </a:lnTo>
                  <a:cubicBezTo>
                    <a:pt x="4494783" y="4907153"/>
                    <a:pt x="4476622" y="4907915"/>
                    <a:pt x="4461764" y="4909820"/>
                  </a:cubicBezTo>
                  <a:lnTo>
                    <a:pt x="4471670" y="4894199"/>
                  </a:lnTo>
                  <a:lnTo>
                    <a:pt x="4466463" y="4884039"/>
                  </a:lnTo>
                  <a:lnTo>
                    <a:pt x="4481576" y="4888865"/>
                  </a:lnTo>
                  <a:lnTo>
                    <a:pt x="4488434" y="4888865"/>
                  </a:lnTo>
                  <a:lnTo>
                    <a:pt x="4497578" y="4885817"/>
                  </a:lnTo>
                  <a:lnTo>
                    <a:pt x="4490847" y="4874641"/>
                  </a:lnTo>
                  <a:close/>
                  <a:moveTo>
                    <a:pt x="814832" y="4906899"/>
                  </a:moveTo>
                  <a:cubicBezTo>
                    <a:pt x="821309" y="4910074"/>
                    <a:pt x="831342" y="4910582"/>
                    <a:pt x="845058" y="4910582"/>
                  </a:cubicBezTo>
                  <a:lnTo>
                    <a:pt x="850646" y="4910455"/>
                  </a:lnTo>
                  <a:lnTo>
                    <a:pt x="869696" y="4910455"/>
                  </a:lnTo>
                  <a:lnTo>
                    <a:pt x="887476" y="4914011"/>
                  </a:lnTo>
                  <a:lnTo>
                    <a:pt x="873252" y="4927727"/>
                  </a:lnTo>
                  <a:lnTo>
                    <a:pt x="858647" y="4927727"/>
                  </a:lnTo>
                  <a:cubicBezTo>
                    <a:pt x="838200" y="4927727"/>
                    <a:pt x="814324" y="4919599"/>
                    <a:pt x="814832" y="4906899"/>
                  </a:cubicBezTo>
                  <a:close/>
                  <a:moveTo>
                    <a:pt x="5179314" y="4865243"/>
                  </a:moveTo>
                  <a:lnTo>
                    <a:pt x="5182235" y="4865497"/>
                  </a:lnTo>
                  <a:cubicBezTo>
                    <a:pt x="5142992" y="4884801"/>
                    <a:pt x="5108448" y="4905883"/>
                    <a:pt x="5084699" y="4932426"/>
                  </a:cubicBezTo>
                  <a:lnTo>
                    <a:pt x="5076444" y="4932172"/>
                  </a:lnTo>
                  <a:cubicBezTo>
                    <a:pt x="5057775" y="4932172"/>
                    <a:pt x="5043551" y="4937887"/>
                    <a:pt x="5031486" y="4945761"/>
                  </a:cubicBezTo>
                  <a:lnTo>
                    <a:pt x="5026152" y="4943475"/>
                  </a:lnTo>
                  <a:lnTo>
                    <a:pt x="5021580" y="4943729"/>
                  </a:lnTo>
                  <a:lnTo>
                    <a:pt x="5011928" y="4951984"/>
                  </a:lnTo>
                  <a:lnTo>
                    <a:pt x="5000244" y="4954143"/>
                  </a:lnTo>
                  <a:lnTo>
                    <a:pt x="5008626" y="4958080"/>
                  </a:lnTo>
                  <a:lnTo>
                    <a:pt x="5016500" y="4957064"/>
                  </a:lnTo>
                  <a:lnTo>
                    <a:pt x="5011674" y="4961763"/>
                  </a:lnTo>
                  <a:lnTo>
                    <a:pt x="5009134" y="4964176"/>
                  </a:lnTo>
                  <a:lnTo>
                    <a:pt x="4996307" y="4967859"/>
                  </a:lnTo>
                  <a:lnTo>
                    <a:pt x="4989576" y="4968367"/>
                  </a:lnTo>
                  <a:lnTo>
                    <a:pt x="4994275" y="4959731"/>
                  </a:lnTo>
                  <a:lnTo>
                    <a:pt x="4995799" y="4954143"/>
                  </a:lnTo>
                  <a:lnTo>
                    <a:pt x="4971414" y="4958080"/>
                  </a:lnTo>
                  <a:lnTo>
                    <a:pt x="4965699" y="4969256"/>
                  </a:lnTo>
                  <a:lnTo>
                    <a:pt x="4952745" y="4969256"/>
                  </a:lnTo>
                  <a:cubicBezTo>
                    <a:pt x="4996433" y="4918075"/>
                    <a:pt x="5102097" y="4899660"/>
                    <a:pt x="5179313" y="4865243"/>
                  </a:cubicBezTo>
                  <a:close/>
                  <a:moveTo>
                    <a:pt x="4959096" y="4972304"/>
                  </a:moveTo>
                  <a:lnTo>
                    <a:pt x="4963287" y="4972812"/>
                  </a:lnTo>
                  <a:lnTo>
                    <a:pt x="4952746" y="4989576"/>
                  </a:lnTo>
                  <a:lnTo>
                    <a:pt x="4937379" y="4991608"/>
                  </a:lnTo>
                  <a:lnTo>
                    <a:pt x="4945634" y="4978781"/>
                  </a:lnTo>
                  <a:lnTo>
                    <a:pt x="4950460" y="4972685"/>
                  </a:lnTo>
                  <a:lnTo>
                    <a:pt x="4959096" y="4972304"/>
                  </a:lnTo>
                  <a:close/>
                  <a:moveTo>
                    <a:pt x="4383278" y="4910201"/>
                  </a:moveTo>
                  <a:cubicBezTo>
                    <a:pt x="4399788" y="4910201"/>
                    <a:pt x="4408170" y="4924552"/>
                    <a:pt x="4422140" y="4929632"/>
                  </a:cubicBezTo>
                  <a:lnTo>
                    <a:pt x="4434332" y="4925441"/>
                  </a:lnTo>
                  <a:lnTo>
                    <a:pt x="4439666" y="4923155"/>
                  </a:lnTo>
                  <a:lnTo>
                    <a:pt x="4447286" y="4927473"/>
                  </a:lnTo>
                  <a:lnTo>
                    <a:pt x="4452239" y="4928616"/>
                  </a:lnTo>
                  <a:cubicBezTo>
                    <a:pt x="4404614" y="4942205"/>
                    <a:pt x="4360418" y="4958588"/>
                    <a:pt x="4329176" y="4994148"/>
                  </a:cubicBezTo>
                  <a:cubicBezTo>
                    <a:pt x="4333494" y="4982337"/>
                    <a:pt x="4349497" y="4955540"/>
                    <a:pt x="4324858" y="4955540"/>
                  </a:cubicBezTo>
                  <a:lnTo>
                    <a:pt x="4310635" y="4959604"/>
                  </a:lnTo>
                  <a:cubicBezTo>
                    <a:pt x="4313682" y="4939157"/>
                    <a:pt x="4405885" y="4946269"/>
                    <a:pt x="4383279" y="4910201"/>
                  </a:cubicBezTo>
                  <a:close/>
                  <a:moveTo>
                    <a:pt x="4997958" y="4975479"/>
                  </a:moveTo>
                  <a:lnTo>
                    <a:pt x="4979924" y="4993640"/>
                  </a:lnTo>
                  <a:lnTo>
                    <a:pt x="4969764" y="4997577"/>
                  </a:lnTo>
                  <a:lnTo>
                    <a:pt x="4980686" y="4986401"/>
                  </a:lnTo>
                  <a:lnTo>
                    <a:pt x="4984750" y="4979289"/>
                  </a:lnTo>
                  <a:lnTo>
                    <a:pt x="4993259" y="4976876"/>
                  </a:lnTo>
                  <a:lnTo>
                    <a:pt x="4997958" y="4975479"/>
                  </a:lnTo>
                  <a:close/>
                  <a:moveTo>
                    <a:pt x="4137660" y="5006721"/>
                  </a:moveTo>
                  <a:lnTo>
                    <a:pt x="4148455" y="5022469"/>
                  </a:lnTo>
                  <a:lnTo>
                    <a:pt x="4146423" y="5021961"/>
                  </a:lnTo>
                  <a:lnTo>
                    <a:pt x="4141724" y="5021707"/>
                  </a:lnTo>
                  <a:cubicBezTo>
                    <a:pt x="4129151" y="5021707"/>
                    <a:pt x="4113022" y="5028184"/>
                    <a:pt x="4096512" y="5035169"/>
                  </a:cubicBezTo>
                  <a:cubicBezTo>
                    <a:pt x="4090924" y="5021072"/>
                    <a:pt x="4111244" y="5006721"/>
                    <a:pt x="4137660" y="5006721"/>
                  </a:cubicBezTo>
                  <a:close/>
                  <a:moveTo>
                    <a:pt x="3978148" y="5059807"/>
                  </a:moveTo>
                  <a:lnTo>
                    <a:pt x="3981196" y="5062347"/>
                  </a:lnTo>
                  <a:lnTo>
                    <a:pt x="3982974" y="5063617"/>
                  </a:lnTo>
                  <a:lnTo>
                    <a:pt x="3972179" y="5075809"/>
                  </a:lnTo>
                  <a:lnTo>
                    <a:pt x="3964178" y="5081143"/>
                  </a:lnTo>
                  <a:lnTo>
                    <a:pt x="3909187" y="5093589"/>
                  </a:lnTo>
                  <a:cubicBezTo>
                    <a:pt x="3930142" y="5088636"/>
                    <a:pt x="3950335" y="5079111"/>
                    <a:pt x="3978148" y="5059807"/>
                  </a:cubicBezTo>
                  <a:close/>
                  <a:moveTo>
                    <a:pt x="4397375" y="5253228"/>
                  </a:moveTo>
                  <a:cubicBezTo>
                    <a:pt x="4400804" y="5271516"/>
                    <a:pt x="4351274" y="5272913"/>
                    <a:pt x="4318254" y="5279263"/>
                  </a:cubicBezTo>
                  <a:cubicBezTo>
                    <a:pt x="4332859" y="5266817"/>
                    <a:pt x="4360672" y="5258816"/>
                    <a:pt x="4397375" y="5253228"/>
                  </a:cubicBezTo>
                  <a:close/>
                  <a:moveTo>
                    <a:pt x="12038076" y="4976241"/>
                  </a:moveTo>
                  <a:cubicBezTo>
                    <a:pt x="12054078" y="5003292"/>
                    <a:pt x="12062968" y="5039487"/>
                    <a:pt x="12095480" y="5047107"/>
                  </a:cubicBezTo>
                  <a:lnTo>
                    <a:pt x="12035028" y="5091049"/>
                  </a:lnTo>
                  <a:cubicBezTo>
                    <a:pt x="11988292" y="5125720"/>
                    <a:pt x="11917680" y="5089652"/>
                    <a:pt x="11879835" y="5136388"/>
                  </a:cubicBezTo>
                  <a:cubicBezTo>
                    <a:pt x="11843640" y="5181092"/>
                    <a:pt x="11840591" y="5249291"/>
                    <a:pt x="11775187" y="5274056"/>
                  </a:cubicBezTo>
                  <a:lnTo>
                    <a:pt x="11766043" y="5280278"/>
                  </a:lnTo>
                  <a:cubicBezTo>
                    <a:pt x="11752708" y="5226938"/>
                    <a:pt x="11764265" y="5196205"/>
                    <a:pt x="11821288" y="5163438"/>
                  </a:cubicBezTo>
                  <a:cubicBezTo>
                    <a:pt x="11883137" y="5126354"/>
                    <a:pt x="11909299" y="5059806"/>
                    <a:pt x="11963655" y="5020055"/>
                  </a:cubicBezTo>
                  <a:lnTo>
                    <a:pt x="12038077" y="4976240"/>
                  </a:lnTo>
                  <a:close/>
                  <a:moveTo>
                    <a:pt x="4137787" y="5341620"/>
                  </a:moveTo>
                  <a:cubicBezTo>
                    <a:pt x="4148836" y="5360035"/>
                    <a:pt x="4118102" y="5365623"/>
                    <a:pt x="4083812" y="5369941"/>
                  </a:cubicBezTo>
                  <a:lnTo>
                    <a:pt x="4098036" y="5378831"/>
                  </a:lnTo>
                  <a:lnTo>
                    <a:pt x="4100830" y="5386705"/>
                  </a:lnTo>
                  <a:cubicBezTo>
                    <a:pt x="4113022" y="5379847"/>
                    <a:pt x="4133215" y="5373751"/>
                    <a:pt x="4153027" y="5368036"/>
                  </a:cubicBezTo>
                  <a:lnTo>
                    <a:pt x="4153027" y="5368036"/>
                  </a:lnTo>
                  <a:lnTo>
                    <a:pt x="4072636" y="5404104"/>
                  </a:lnTo>
                  <a:lnTo>
                    <a:pt x="4057142" y="5407025"/>
                  </a:lnTo>
                  <a:lnTo>
                    <a:pt x="4076954" y="5390516"/>
                  </a:lnTo>
                  <a:lnTo>
                    <a:pt x="4073906" y="5378197"/>
                  </a:lnTo>
                  <a:cubicBezTo>
                    <a:pt x="4042791" y="5389500"/>
                    <a:pt x="4014978" y="5394453"/>
                    <a:pt x="3986276" y="5398898"/>
                  </a:cubicBezTo>
                  <a:lnTo>
                    <a:pt x="3980942" y="5395850"/>
                  </a:lnTo>
                  <a:lnTo>
                    <a:pt x="3979418" y="5391786"/>
                  </a:lnTo>
                  <a:cubicBezTo>
                    <a:pt x="4002786" y="5385689"/>
                    <a:pt x="4039743" y="5374641"/>
                    <a:pt x="4065524" y="5359528"/>
                  </a:cubicBezTo>
                  <a:cubicBezTo>
                    <a:pt x="4094607" y="5356225"/>
                    <a:pt x="4120515" y="5351145"/>
                    <a:pt x="4137787" y="5341620"/>
                  </a:cubicBezTo>
                  <a:close/>
                  <a:moveTo>
                    <a:pt x="11418316" y="5411724"/>
                  </a:moveTo>
                  <a:cubicBezTo>
                    <a:pt x="11417047" y="5423535"/>
                    <a:pt x="11390885" y="5437251"/>
                    <a:pt x="11371199" y="5437251"/>
                  </a:cubicBezTo>
                  <a:lnTo>
                    <a:pt x="11360785" y="5437251"/>
                  </a:lnTo>
                  <a:lnTo>
                    <a:pt x="11349863" y="5423535"/>
                  </a:lnTo>
                  <a:lnTo>
                    <a:pt x="11372342" y="5418201"/>
                  </a:lnTo>
                  <a:lnTo>
                    <a:pt x="11380470" y="5419471"/>
                  </a:lnTo>
                  <a:lnTo>
                    <a:pt x="11387328" y="5420741"/>
                  </a:lnTo>
                  <a:lnTo>
                    <a:pt x="11391138" y="5420741"/>
                  </a:lnTo>
                  <a:lnTo>
                    <a:pt x="11406124" y="5418836"/>
                  </a:lnTo>
                  <a:lnTo>
                    <a:pt x="11418316" y="5411724"/>
                  </a:lnTo>
                  <a:close/>
                  <a:moveTo>
                    <a:pt x="11888470" y="5327015"/>
                  </a:moveTo>
                  <a:lnTo>
                    <a:pt x="11892535" y="5346065"/>
                  </a:lnTo>
                  <a:lnTo>
                    <a:pt x="11892789" y="5355209"/>
                  </a:lnTo>
                  <a:cubicBezTo>
                    <a:pt x="11892789" y="5378196"/>
                    <a:pt x="11886820" y="5401945"/>
                    <a:pt x="11879073" y="5423408"/>
                  </a:cubicBezTo>
                  <a:cubicBezTo>
                    <a:pt x="11874501" y="5435727"/>
                    <a:pt x="11861039" y="5444236"/>
                    <a:pt x="11851894" y="5454523"/>
                  </a:cubicBezTo>
                  <a:cubicBezTo>
                    <a:pt x="11840591" y="5442585"/>
                    <a:pt x="11825732" y="5432171"/>
                    <a:pt x="11818875" y="5418328"/>
                  </a:cubicBezTo>
                  <a:lnTo>
                    <a:pt x="11800587" y="5374132"/>
                  </a:lnTo>
                  <a:cubicBezTo>
                    <a:pt x="11827511" y="5355209"/>
                    <a:pt x="11856213" y="5338699"/>
                    <a:pt x="11888470" y="5327015"/>
                  </a:cubicBezTo>
                  <a:close/>
                  <a:moveTo>
                    <a:pt x="11200639" y="5474208"/>
                  </a:moveTo>
                  <a:cubicBezTo>
                    <a:pt x="11198988" y="5480939"/>
                    <a:pt x="11186415" y="5488051"/>
                    <a:pt x="11172191" y="5493385"/>
                  </a:cubicBezTo>
                  <a:lnTo>
                    <a:pt x="11200639" y="5474208"/>
                  </a:lnTo>
                  <a:close/>
                  <a:moveTo>
                    <a:pt x="3873628" y="5487289"/>
                  </a:moveTo>
                  <a:lnTo>
                    <a:pt x="3870580" y="5492369"/>
                  </a:lnTo>
                  <a:lnTo>
                    <a:pt x="3870707" y="5494528"/>
                  </a:lnTo>
                  <a:lnTo>
                    <a:pt x="3877819" y="5493385"/>
                  </a:lnTo>
                  <a:lnTo>
                    <a:pt x="3881756" y="5493131"/>
                  </a:lnTo>
                  <a:lnTo>
                    <a:pt x="3864865" y="5501005"/>
                  </a:lnTo>
                  <a:lnTo>
                    <a:pt x="3857245" y="5505196"/>
                  </a:lnTo>
                  <a:lnTo>
                    <a:pt x="3851784" y="5505831"/>
                  </a:lnTo>
                  <a:lnTo>
                    <a:pt x="3849371" y="5505831"/>
                  </a:lnTo>
                  <a:lnTo>
                    <a:pt x="3867405" y="5494146"/>
                  </a:lnTo>
                  <a:lnTo>
                    <a:pt x="3873628" y="5487288"/>
                  </a:lnTo>
                  <a:close/>
                  <a:moveTo>
                    <a:pt x="9325230" y="5526913"/>
                  </a:moveTo>
                  <a:cubicBezTo>
                    <a:pt x="9333739" y="5526913"/>
                    <a:pt x="9343645" y="5532628"/>
                    <a:pt x="9352027" y="5541391"/>
                  </a:cubicBezTo>
                  <a:lnTo>
                    <a:pt x="9309100" y="5563743"/>
                  </a:lnTo>
                  <a:lnTo>
                    <a:pt x="9324848" y="5548757"/>
                  </a:lnTo>
                  <a:lnTo>
                    <a:pt x="9321038" y="5539232"/>
                  </a:lnTo>
                  <a:lnTo>
                    <a:pt x="9316339" y="5540883"/>
                  </a:lnTo>
                  <a:lnTo>
                    <a:pt x="9314688" y="5540883"/>
                  </a:lnTo>
                  <a:lnTo>
                    <a:pt x="9310751" y="5539867"/>
                  </a:lnTo>
                  <a:lnTo>
                    <a:pt x="9312910" y="5530342"/>
                  </a:lnTo>
                  <a:lnTo>
                    <a:pt x="9325228" y="5526913"/>
                  </a:lnTo>
                  <a:close/>
                  <a:moveTo>
                    <a:pt x="9300465" y="5570728"/>
                  </a:moveTo>
                  <a:lnTo>
                    <a:pt x="9301608" y="5572887"/>
                  </a:lnTo>
                  <a:lnTo>
                    <a:pt x="9300719" y="5572760"/>
                  </a:lnTo>
                  <a:lnTo>
                    <a:pt x="9300084" y="5572760"/>
                  </a:lnTo>
                  <a:lnTo>
                    <a:pt x="9300466" y="5570728"/>
                  </a:lnTo>
                  <a:close/>
                  <a:moveTo>
                    <a:pt x="9050020" y="5626100"/>
                  </a:moveTo>
                  <a:lnTo>
                    <a:pt x="9060942" y="5627243"/>
                  </a:lnTo>
                  <a:lnTo>
                    <a:pt x="9050527" y="5634355"/>
                  </a:lnTo>
                  <a:lnTo>
                    <a:pt x="9043543" y="5637657"/>
                  </a:lnTo>
                  <a:lnTo>
                    <a:pt x="9034018" y="5633212"/>
                  </a:lnTo>
                  <a:lnTo>
                    <a:pt x="9029446" y="5630291"/>
                  </a:lnTo>
                  <a:lnTo>
                    <a:pt x="9050020" y="5626100"/>
                  </a:lnTo>
                  <a:close/>
                  <a:moveTo>
                    <a:pt x="9006586" y="5640451"/>
                  </a:moveTo>
                  <a:cubicBezTo>
                    <a:pt x="9016746" y="5648833"/>
                    <a:pt x="9033764" y="5655437"/>
                    <a:pt x="9023858" y="5671693"/>
                  </a:cubicBezTo>
                  <a:lnTo>
                    <a:pt x="9009634" y="5672836"/>
                  </a:lnTo>
                  <a:lnTo>
                    <a:pt x="8991219" y="5666105"/>
                  </a:lnTo>
                  <a:lnTo>
                    <a:pt x="8976613" y="5673725"/>
                  </a:lnTo>
                  <a:lnTo>
                    <a:pt x="8986011" y="5658485"/>
                  </a:lnTo>
                  <a:lnTo>
                    <a:pt x="8983471" y="5652389"/>
                  </a:lnTo>
                  <a:lnTo>
                    <a:pt x="8998838" y="5644515"/>
                  </a:lnTo>
                  <a:lnTo>
                    <a:pt x="9006585" y="5640451"/>
                  </a:lnTo>
                  <a:close/>
                  <a:moveTo>
                    <a:pt x="3440938" y="5662295"/>
                  </a:moveTo>
                  <a:lnTo>
                    <a:pt x="3446018" y="5666359"/>
                  </a:lnTo>
                  <a:lnTo>
                    <a:pt x="3448812" y="5668137"/>
                  </a:lnTo>
                  <a:cubicBezTo>
                    <a:pt x="3440938" y="5672836"/>
                    <a:pt x="3426968" y="5677028"/>
                    <a:pt x="3413887" y="5682361"/>
                  </a:cubicBezTo>
                  <a:lnTo>
                    <a:pt x="3413506" y="5673725"/>
                  </a:lnTo>
                  <a:lnTo>
                    <a:pt x="3413252" y="5669154"/>
                  </a:lnTo>
                  <a:lnTo>
                    <a:pt x="3433699" y="5666360"/>
                  </a:lnTo>
                  <a:lnTo>
                    <a:pt x="3440430" y="5662295"/>
                  </a:lnTo>
                  <a:close/>
                  <a:moveTo>
                    <a:pt x="11141583" y="5635371"/>
                  </a:moveTo>
                  <a:cubicBezTo>
                    <a:pt x="11100943" y="5669280"/>
                    <a:pt x="11008868" y="5694045"/>
                    <a:pt x="10943336" y="5694045"/>
                  </a:cubicBezTo>
                  <a:lnTo>
                    <a:pt x="10929874" y="5693791"/>
                  </a:lnTo>
                  <a:lnTo>
                    <a:pt x="10923778" y="5693156"/>
                  </a:lnTo>
                  <a:cubicBezTo>
                    <a:pt x="10980674" y="5655183"/>
                    <a:pt x="11051540" y="5683631"/>
                    <a:pt x="11141583" y="5635372"/>
                  </a:cubicBezTo>
                  <a:close/>
                  <a:moveTo>
                    <a:pt x="8907272" y="5648452"/>
                  </a:moveTo>
                  <a:cubicBezTo>
                    <a:pt x="8921369" y="5658993"/>
                    <a:pt x="8934196" y="5662930"/>
                    <a:pt x="8950706" y="5662930"/>
                  </a:cubicBezTo>
                  <a:lnTo>
                    <a:pt x="8959214" y="5661533"/>
                  </a:lnTo>
                  <a:lnTo>
                    <a:pt x="8959214" y="5661533"/>
                  </a:lnTo>
                  <a:cubicBezTo>
                    <a:pt x="8971407" y="5671439"/>
                    <a:pt x="8970390" y="5682107"/>
                    <a:pt x="8940546" y="5699125"/>
                  </a:cubicBezTo>
                  <a:cubicBezTo>
                    <a:pt x="8942959" y="5683631"/>
                    <a:pt x="8935720" y="5678297"/>
                    <a:pt x="8924671" y="5678297"/>
                  </a:cubicBezTo>
                  <a:cubicBezTo>
                    <a:pt x="8917177" y="5678297"/>
                    <a:pt x="8907907" y="5680710"/>
                    <a:pt x="8898636" y="5684139"/>
                  </a:cubicBezTo>
                  <a:lnTo>
                    <a:pt x="8907272" y="5648452"/>
                  </a:lnTo>
                  <a:close/>
                  <a:moveTo>
                    <a:pt x="9062212" y="5699760"/>
                  </a:moveTo>
                  <a:cubicBezTo>
                    <a:pt x="9049512" y="5713857"/>
                    <a:pt x="9034526" y="5717413"/>
                    <a:pt x="9018778" y="5717413"/>
                  </a:cubicBezTo>
                  <a:lnTo>
                    <a:pt x="9010904" y="5717413"/>
                  </a:lnTo>
                  <a:lnTo>
                    <a:pt x="8994775" y="5715635"/>
                  </a:lnTo>
                  <a:cubicBezTo>
                    <a:pt x="8986647" y="5714746"/>
                    <a:pt x="8978519" y="5713857"/>
                    <a:pt x="8963279" y="5713857"/>
                  </a:cubicBezTo>
                  <a:lnTo>
                    <a:pt x="8949436" y="5716651"/>
                  </a:lnTo>
                  <a:cubicBezTo>
                    <a:pt x="8958072" y="5699887"/>
                    <a:pt x="8988171" y="5710809"/>
                    <a:pt x="8998458" y="5703316"/>
                  </a:cubicBezTo>
                  <a:lnTo>
                    <a:pt x="9021064" y="5708904"/>
                  </a:lnTo>
                  <a:cubicBezTo>
                    <a:pt x="9032367" y="5708904"/>
                    <a:pt x="9047861" y="5705602"/>
                    <a:pt x="9062212" y="5699760"/>
                  </a:cubicBezTo>
                  <a:close/>
                  <a:moveTo>
                    <a:pt x="3711194" y="5707253"/>
                  </a:moveTo>
                  <a:lnTo>
                    <a:pt x="3731768" y="5712333"/>
                  </a:lnTo>
                  <a:lnTo>
                    <a:pt x="3735451" y="5719191"/>
                  </a:lnTo>
                  <a:lnTo>
                    <a:pt x="3720338" y="5719191"/>
                  </a:lnTo>
                  <a:lnTo>
                    <a:pt x="3713480" y="5720461"/>
                  </a:lnTo>
                  <a:lnTo>
                    <a:pt x="3715512" y="5712460"/>
                  </a:lnTo>
                  <a:lnTo>
                    <a:pt x="3711194" y="5707253"/>
                  </a:lnTo>
                  <a:close/>
                  <a:moveTo>
                    <a:pt x="8927211" y="5696712"/>
                  </a:moveTo>
                  <a:lnTo>
                    <a:pt x="8906891" y="5716905"/>
                  </a:lnTo>
                  <a:lnTo>
                    <a:pt x="8893048" y="5721985"/>
                  </a:lnTo>
                  <a:lnTo>
                    <a:pt x="8893810" y="5715889"/>
                  </a:lnTo>
                  <a:lnTo>
                    <a:pt x="8894064" y="5713095"/>
                  </a:lnTo>
                  <a:lnTo>
                    <a:pt x="8927211" y="5696712"/>
                  </a:lnTo>
                  <a:close/>
                  <a:moveTo>
                    <a:pt x="8968486" y="5730875"/>
                  </a:moveTo>
                  <a:cubicBezTo>
                    <a:pt x="8976487" y="5743067"/>
                    <a:pt x="8932799" y="5745861"/>
                    <a:pt x="8919464" y="5753989"/>
                  </a:cubicBezTo>
                  <a:cubicBezTo>
                    <a:pt x="8911971" y="5733416"/>
                    <a:pt x="8924925" y="5731764"/>
                    <a:pt x="8943848" y="5731764"/>
                  </a:cubicBezTo>
                  <a:lnTo>
                    <a:pt x="8952484" y="5731764"/>
                  </a:lnTo>
                  <a:lnTo>
                    <a:pt x="8963278" y="5731637"/>
                  </a:lnTo>
                  <a:lnTo>
                    <a:pt x="8968485" y="5730875"/>
                  </a:lnTo>
                  <a:close/>
                  <a:moveTo>
                    <a:pt x="8760460" y="5741543"/>
                  </a:moveTo>
                  <a:lnTo>
                    <a:pt x="8765286" y="5743448"/>
                  </a:lnTo>
                  <a:lnTo>
                    <a:pt x="8772779" y="5747004"/>
                  </a:lnTo>
                  <a:lnTo>
                    <a:pt x="8776336" y="5748909"/>
                  </a:lnTo>
                  <a:lnTo>
                    <a:pt x="8756651" y="5762752"/>
                  </a:lnTo>
                  <a:lnTo>
                    <a:pt x="8787512" y="5756783"/>
                  </a:lnTo>
                  <a:lnTo>
                    <a:pt x="8787512" y="5756783"/>
                  </a:lnTo>
                  <a:cubicBezTo>
                    <a:pt x="8783829" y="5770499"/>
                    <a:pt x="8744458" y="5777865"/>
                    <a:pt x="8715376" y="5787009"/>
                  </a:cubicBezTo>
                  <a:lnTo>
                    <a:pt x="8713852" y="5779897"/>
                  </a:lnTo>
                  <a:lnTo>
                    <a:pt x="8714233" y="5776087"/>
                  </a:lnTo>
                  <a:lnTo>
                    <a:pt x="8732521" y="5760593"/>
                  </a:lnTo>
                  <a:lnTo>
                    <a:pt x="8726679" y="5752719"/>
                  </a:lnTo>
                  <a:lnTo>
                    <a:pt x="8732267" y="5749036"/>
                  </a:lnTo>
                  <a:lnTo>
                    <a:pt x="8735188" y="5747512"/>
                  </a:lnTo>
                  <a:lnTo>
                    <a:pt x="8735823" y="5751068"/>
                  </a:lnTo>
                  <a:lnTo>
                    <a:pt x="8737601" y="5752973"/>
                  </a:lnTo>
                  <a:lnTo>
                    <a:pt x="8749031" y="5745988"/>
                  </a:lnTo>
                  <a:lnTo>
                    <a:pt x="8751825" y="5742941"/>
                  </a:lnTo>
                  <a:lnTo>
                    <a:pt x="8760461" y="5741544"/>
                  </a:lnTo>
                  <a:close/>
                  <a:moveTo>
                    <a:pt x="1874774" y="5896229"/>
                  </a:moveTo>
                  <a:lnTo>
                    <a:pt x="1847596" y="5910453"/>
                  </a:lnTo>
                  <a:lnTo>
                    <a:pt x="1842262" y="5910453"/>
                  </a:lnTo>
                  <a:lnTo>
                    <a:pt x="1840992" y="5910199"/>
                  </a:lnTo>
                  <a:lnTo>
                    <a:pt x="1840484" y="5909945"/>
                  </a:lnTo>
                  <a:lnTo>
                    <a:pt x="1837182" y="5902579"/>
                  </a:lnTo>
                  <a:lnTo>
                    <a:pt x="1837182" y="5899277"/>
                  </a:lnTo>
                  <a:lnTo>
                    <a:pt x="1874774" y="5896229"/>
                  </a:lnTo>
                  <a:close/>
                  <a:moveTo>
                    <a:pt x="9089390" y="5826887"/>
                  </a:moveTo>
                  <a:cubicBezTo>
                    <a:pt x="9094597" y="5826887"/>
                    <a:pt x="9128633" y="5898007"/>
                    <a:pt x="9075928" y="5913628"/>
                  </a:cubicBezTo>
                  <a:lnTo>
                    <a:pt x="9074404" y="5910961"/>
                  </a:lnTo>
                  <a:cubicBezTo>
                    <a:pt x="9096248" y="5886323"/>
                    <a:pt x="9084691" y="5855589"/>
                    <a:pt x="9089390" y="5826887"/>
                  </a:cubicBezTo>
                  <a:close/>
                  <a:moveTo>
                    <a:pt x="3933952" y="5909437"/>
                  </a:moveTo>
                  <a:lnTo>
                    <a:pt x="3941318" y="5914009"/>
                  </a:lnTo>
                  <a:lnTo>
                    <a:pt x="3945382" y="5915787"/>
                  </a:lnTo>
                  <a:lnTo>
                    <a:pt x="3922395" y="5923915"/>
                  </a:lnTo>
                  <a:lnTo>
                    <a:pt x="3915410" y="5922645"/>
                  </a:lnTo>
                  <a:lnTo>
                    <a:pt x="3914902" y="5922391"/>
                  </a:lnTo>
                  <a:lnTo>
                    <a:pt x="3914902" y="5922137"/>
                  </a:lnTo>
                  <a:lnTo>
                    <a:pt x="3908806" y="5919597"/>
                  </a:lnTo>
                  <a:lnTo>
                    <a:pt x="3909060" y="5915660"/>
                  </a:lnTo>
                  <a:lnTo>
                    <a:pt x="3913251" y="5916168"/>
                  </a:lnTo>
                  <a:lnTo>
                    <a:pt x="3915283" y="5916168"/>
                  </a:lnTo>
                  <a:lnTo>
                    <a:pt x="3928618" y="5913247"/>
                  </a:lnTo>
                  <a:lnTo>
                    <a:pt x="3933952" y="5909437"/>
                  </a:lnTo>
                  <a:close/>
                  <a:moveTo>
                    <a:pt x="1814576" y="5902452"/>
                  </a:moveTo>
                  <a:lnTo>
                    <a:pt x="1775206" y="5922391"/>
                  </a:lnTo>
                  <a:lnTo>
                    <a:pt x="1736471" y="5937885"/>
                  </a:lnTo>
                  <a:cubicBezTo>
                    <a:pt x="1753362" y="5921629"/>
                    <a:pt x="1782699" y="5909437"/>
                    <a:pt x="1814576" y="5902452"/>
                  </a:cubicBezTo>
                  <a:close/>
                  <a:moveTo>
                    <a:pt x="3909568" y="5887339"/>
                  </a:moveTo>
                  <a:lnTo>
                    <a:pt x="3910330" y="5889625"/>
                  </a:lnTo>
                  <a:lnTo>
                    <a:pt x="3911092" y="5890895"/>
                  </a:lnTo>
                  <a:lnTo>
                    <a:pt x="3888486" y="5902325"/>
                  </a:lnTo>
                  <a:lnTo>
                    <a:pt x="3888740" y="5912485"/>
                  </a:lnTo>
                  <a:lnTo>
                    <a:pt x="3887724" y="5912612"/>
                  </a:lnTo>
                  <a:lnTo>
                    <a:pt x="3887216" y="5912612"/>
                  </a:lnTo>
                  <a:lnTo>
                    <a:pt x="3886327" y="5912485"/>
                  </a:lnTo>
                  <a:lnTo>
                    <a:pt x="3885692" y="5912612"/>
                  </a:lnTo>
                  <a:lnTo>
                    <a:pt x="3882898" y="5925185"/>
                  </a:lnTo>
                  <a:lnTo>
                    <a:pt x="3888994" y="5929757"/>
                  </a:lnTo>
                  <a:lnTo>
                    <a:pt x="3887979" y="5929630"/>
                  </a:lnTo>
                  <a:lnTo>
                    <a:pt x="3885819" y="5929630"/>
                  </a:lnTo>
                  <a:cubicBezTo>
                    <a:pt x="3873754" y="5929630"/>
                    <a:pt x="3860038" y="5934583"/>
                    <a:pt x="3841878" y="5940806"/>
                  </a:cubicBezTo>
                  <a:lnTo>
                    <a:pt x="3834638" y="5940297"/>
                  </a:lnTo>
                  <a:cubicBezTo>
                    <a:pt x="3817367" y="5940297"/>
                    <a:pt x="3794253" y="5950457"/>
                    <a:pt x="3774567" y="5954902"/>
                  </a:cubicBezTo>
                  <a:lnTo>
                    <a:pt x="3766566" y="5954649"/>
                  </a:lnTo>
                  <a:lnTo>
                    <a:pt x="3759835" y="5956427"/>
                  </a:lnTo>
                  <a:lnTo>
                    <a:pt x="3768471" y="5943727"/>
                  </a:lnTo>
                  <a:lnTo>
                    <a:pt x="3769106" y="5936361"/>
                  </a:lnTo>
                  <a:lnTo>
                    <a:pt x="3769614" y="5935853"/>
                  </a:lnTo>
                  <a:lnTo>
                    <a:pt x="3772154" y="5938266"/>
                  </a:lnTo>
                  <a:lnTo>
                    <a:pt x="3781552" y="5939409"/>
                  </a:lnTo>
                  <a:cubicBezTo>
                    <a:pt x="3800094" y="5939409"/>
                    <a:pt x="3829177" y="5924169"/>
                    <a:pt x="3823462" y="5907532"/>
                  </a:cubicBezTo>
                  <a:cubicBezTo>
                    <a:pt x="3838448" y="5903976"/>
                    <a:pt x="3856863" y="5898261"/>
                    <a:pt x="3866388" y="5889371"/>
                  </a:cubicBezTo>
                  <a:lnTo>
                    <a:pt x="3879088" y="5890895"/>
                  </a:lnTo>
                  <a:lnTo>
                    <a:pt x="3885184" y="5892927"/>
                  </a:lnTo>
                  <a:lnTo>
                    <a:pt x="3890010" y="5889371"/>
                  </a:lnTo>
                  <a:lnTo>
                    <a:pt x="3891026" y="5887593"/>
                  </a:lnTo>
                  <a:lnTo>
                    <a:pt x="3900170" y="5887593"/>
                  </a:lnTo>
                  <a:lnTo>
                    <a:pt x="3906266" y="5887339"/>
                  </a:lnTo>
                  <a:close/>
                  <a:moveTo>
                    <a:pt x="3774694" y="5964047"/>
                  </a:moveTo>
                  <a:lnTo>
                    <a:pt x="3776599" y="5966460"/>
                  </a:lnTo>
                  <a:lnTo>
                    <a:pt x="3776726" y="5967476"/>
                  </a:lnTo>
                  <a:lnTo>
                    <a:pt x="3773932" y="5968619"/>
                  </a:lnTo>
                  <a:lnTo>
                    <a:pt x="3772408" y="5968619"/>
                  </a:lnTo>
                  <a:lnTo>
                    <a:pt x="3773679" y="5965825"/>
                  </a:lnTo>
                  <a:lnTo>
                    <a:pt x="3774694" y="5964047"/>
                  </a:lnTo>
                  <a:close/>
                  <a:moveTo>
                    <a:pt x="3533775" y="5966333"/>
                  </a:moveTo>
                  <a:lnTo>
                    <a:pt x="3545079" y="5968873"/>
                  </a:lnTo>
                  <a:lnTo>
                    <a:pt x="3550667" y="5970397"/>
                  </a:lnTo>
                  <a:lnTo>
                    <a:pt x="3543301" y="5973699"/>
                  </a:lnTo>
                  <a:lnTo>
                    <a:pt x="3536189" y="5973699"/>
                  </a:lnTo>
                  <a:lnTo>
                    <a:pt x="3535427" y="5973572"/>
                  </a:lnTo>
                  <a:lnTo>
                    <a:pt x="3536189" y="5970397"/>
                  </a:lnTo>
                  <a:lnTo>
                    <a:pt x="3533776" y="5966333"/>
                  </a:lnTo>
                  <a:close/>
                  <a:moveTo>
                    <a:pt x="3712591" y="5945759"/>
                  </a:moveTo>
                  <a:lnTo>
                    <a:pt x="3707892" y="5960491"/>
                  </a:lnTo>
                  <a:lnTo>
                    <a:pt x="3722370" y="5967984"/>
                  </a:lnTo>
                  <a:lnTo>
                    <a:pt x="3713607" y="5971032"/>
                  </a:lnTo>
                  <a:lnTo>
                    <a:pt x="3708908" y="5972556"/>
                  </a:lnTo>
                  <a:lnTo>
                    <a:pt x="3706114" y="5964428"/>
                  </a:lnTo>
                  <a:lnTo>
                    <a:pt x="3702812" y="5959729"/>
                  </a:lnTo>
                  <a:lnTo>
                    <a:pt x="3688842" y="5974080"/>
                  </a:lnTo>
                  <a:lnTo>
                    <a:pt x="3687826" y="5979541"/>
                  </a:lnTo>
                  <a:lnTo>
                    <a:pt x="3667380" y="5985383"/>
                  </a:lnTo>
                  <a:cubicBezTo>
                    <a:pt x="3645663" y="5973953"/>
                    <a:pt x="3690748" y="5952617"/>
                    <a:pt x="3674619" y="5952617"/>
                  </a:cubicBezTo>
                  <a:cubicBezTo>
                    <a:pt x="3673349" y="5952617"/>
                    <a:pt x="3671571" y="5952871"/>
                    <a:pt x="3669285" y="5953125"/>
                  </a:cubicBezTo>
                  <a:lnTo>
                    <a:pt x="3712592" y="5945759"/>
                  </a:lnTo>
                  <a:close/>
                  <a:moveTo>
                    <a:pt x="3629279" y="5968492"/>
                  </a:moveTo>
                  <a:lnTo>
                    <a:pt x="3640074" y="5981573"/>
                  </a:lnTo>
                  <a:lnTo>
                    <a:pt x="3648964" y="5990463"/>
                  </a:lnTo>
                  <a:lnTo>
                    <a:pt x="3637026" y="5992368"/>
                  </a:lnTo>
                  <a:lnTo>
                    <a:pt x="3631311" y="5992876"/>
                  </a:lnTo>
                  <a:lnTo>
                    <a:pt x="3594862" y="5988939"/>
                  </a:lnTo>
                  <a:lnTo>
                    <a:pt x="3615944" y="5975097"/>
                  </a:lnTo>
                  <a:lnTo>
                    <a:pt x="3629279" y="5968493"/>
                  </a:lnTo>
                  <a:close/>
                  <a:moveTo>
                    <a:pt x="8690356" y="5980049"/>
                  </a:moveTo>
                  <a:lnTo>
                    <a:pt x="8696452" y="5992876"/>
                  </a:lnTo>
                  <a:lnTo>
                    <a:pt x="8693658" y="5998337"/>
                  </a:lnTo>
                  <a:lnTo>
                    <a:pt x="8693913" y="5988939"/>
                  </a:lnTo>
                  <a:lnTo>
                    <a:pt x="8691881" y="5986907"/>
                  </a:lnTo>
                  <a:lnTo>
                    <a:pt x="8686801" y="5984113"/>
                  </a:lnTo>
                  <a:lnTo>
                    <a:pt x="8684007" y="5982717"/>
                  </a:lnTo>
                  <a:lnTo>
                    <a:pt x="8687055" y="5980685"/>
                  </a:lnTo>
                  <a:lnTo>
                    <a:pt x="8690357" y="5980050"/>
                  </a:lnTo>
                  <a:close/>
                  <a:moveTo>
                    <a:pt x="3581654" y="5983224"/>
                  </a:moveTo>
                  <a:lnTo>
                    <a:pt x="3589147" y="5987669"/>
                  </a:lnTo>
                  <a:lnTo>
                    <a:pt x="3592703" y="5989701"/>
                  </a:lnTo>
                  <a:lnTo>
                    <a:pt x="3550666" y="6008624"/>
                  </a:lnTo>
                  <a:lnTo>
                    <a:pt x="3568446" y="5987415"/>
                  </a:lnTo>
                  <a:lnTo>
                    <a:pt x="3581654" y="5983224"/>
                  </a:lnTo>
                  <a:close/>
                  <a:moveTo>
                    <a:pt x="3468243" y="5988304"/>
                  </a:moveTo>
                  <a:lnTo>
                    <a:pt x="3492500" y="5988685"/>
                  </a:lnTo>
                  <a:lnTo>
                    <a:pt x="3487547" y="6001131"/>
                  </a:lnTo>
                  <a:lnTo>
                    <a:pt x="3497199" y="5991225"/>
                  </a:lnTo>
                  <a:lnTo>
                    <a:pt x="3503676" y="5989447"/>
                  </a:lnTo>
                  <a:lnTo>
                    <a:pt x="3522092" y="5990971"/>
                  </a:lnTo>
                  <a:lnTo>
                    <a:pt x="3530728" y="5988431"/>
                  </a:lnTo>
                  <a:lnTo>
                    <a:pt x="3530728" y="5988431"/>
                  </a:lnTo>
                  <a:cubicBezTo>
                    <a:pt x="3525267" y="6003417"/>
                    <a:pt x="3502406" y="5995289"/>
                    <a:pt x="3487039" y="6010021"/>
                  </a:cubicBezTo>
                  <a:lnTo>
                    <a:pt x="3485388" y="6009640"/>
                  </a:lnTo>
                  <a:lnTo>
                    <a:pt x="3484373" y="6009640"/>
                  </a:lnTo>
                  <a:lnTo>
                    <a:pt x="3481832" y="5994273"/>
                  </a:lnTo>
                  <a:lnTo>
                    <a:pt x="3469260" y="5994400"/>
                  </a:lnTo>
                  <a:lnTo>
                    <a:pt x="3470403" y="5990463"/>
                  </a:lnTo>
                  <a:lnTo>
                    <a:pt x="3468243" y="5988304"/>
                  </a:lnTo>
                  <a:close/>
                  <a:moveTo>
                    <a:pt x="8676260" y="5986145"/>
                  </a:moveTo>
                  <a:lnTo>
                    <a:pt x="8682355" y="6006211"/>
                  </a:lnTo>
                  <a:lnTo>
                    <a:pt x="8691880" y="6002528"/>
                  </a:lnTo>
                  <a:lnTo>
                    <a:pt x="8690864" y="6008751"/>
                  </a:lnTo>
                  <a:lnTo>
                    <a:pt x="8694166" y="6012688"/>
                  </a:lnTo>
                  <a:lnTo>
                    <a:pt x="8691373" y="6012688"/>
                  </a:lnTo>
                  <a:lnTo>
                    <a:pt x="8656955" y="5996940"/>
                  </a:lnTo>
                  <a:lnTo>
                    <a:pt x="8676260" y="5986145"/>
                  </a:lnTo>
                  <a:close/>
                  <a:moveTo>
                    <a:pt x="3611500" y="6003925"/>
                  </a:moveTo>
                  <a:lnTo>
                    <a:pt x="3615183" y="6008751"/>
                  </a:lnTo>
                  <a:lnTo>
                    <a:pt x="3617596" y="6012688"/>
                  </a:lnTo>
                  <a:lnTo>
                    <a:pt x="3580004" y="6019673"/>
                  </a:lnTo>
                  <a:lnTo>
                    <a:pt x="3590037" y="6014339"/>
                  </a:lnTo>
                  <a:lnTo>
                    <a:pt x="3594101" y="6011545"/>
                  </a:lnTo>
                  <a:lnTo>
                    <a:pt x="3605404" y="6006719"/>
                  </a:lnTo>
                  <a:lnTo>
                    <a:pt x="3611500" y="6003925"/>
                  </a:lnTo>
                  <a:close/>
                  <a:moveTo>
                    <a:pt x="3539491" y="6005703"/>
                  </a:moveTo>
                  <a:lnTo>
                    <a:pt x="3540253" y="6015609"/>
                  </a:lnTo>
                  <a:lnTo>
                    <a:pt x="3541523" y="6018657"/>
                  </a:lnTo>
                  <a:lnTo>
                    <a:pt x="3537713" y="6019673"/>
                  </a:lnTo>
                  <a:lnTo>
                    <a:pt x="3535935" y="6019673"/>
                  </a:lnTo>
                  <a:lnTo>
                    <a:pt x="3532379" y="6018911"/>
                  </a:lnTo>
                  <a:lnTo>
                    <a:pt x="3531363" y="6017260"/>
                  </a:lnTo>
                  <a:lnTo>
                    <a:pt x="3531744" y="6014339"/>
                  </a:lnTo>
                  <a:lnTo>
                    <a:pt x="3531744" y="6012815"/>
                  </a:lnTo>
                  <a:lnTo>
                    <a:pt x="3535808" y="6008497"/>
                  </a:lnTo>
                  <a:lnTo>
                    <a:pt x="3539491" y="6005703"/>
                  </a:lnTo>
                  <a:close/>
                  <a:moveTo>
                    <a:pt x="4121405" y="6014212"/>
                  </a:moveTo>
                  <a:lnTo>
                    <a:pt x="4119373" y="6018911"/>
                  </a:lnTo>
                  <a:lnTo>
                    <a:pt x="4118483" y="6021197"/>
                  </a:lnTo>
                  <a:lnTo>
                    <a:pt x="4113404" y="6018403"/>
                  </a:lnTo>
                  <a:lnTo>
                    <a:pt x="4109975" y="6018403"/>
                  </a:lnTo>
                  <a:lnTo>
                    <a:pt x="4121405" y="6014212"/>
                  </a:lnTo>
                  <a:close/>
                  <a:moveTo>
                    <a:pt x="4159124" y="6011672"/>
                  </a:moveTo>
                  <a:lnTo>
                    <a:pt x="4144773" y="6024499"/>
                  </a:lnTo>
                  <a:lnTo>
                    <a:pt x="4145916" y="6033008"/>
                  </a:lnTo>
                  <a:lnTo>
                    <a:pt x="4140455" y="6036056"/>
                  </a:lnTo>
                  <a:lnTo>
                    <a:pt x="4138295" y="6037580"/>
                  </a:lnTo>
                  <a:lnTo>
                    <a:pt x="4132707" y="6029579"/>
                  </a:lnTo>
                  <a:lnTo>
                    <a:pt x="4127628" y="6025388"/>
                  </a:lnTo>
                  <a:lnTo>
                    <a:pt x="4159124" y="6011673"/>
                  </a:lnTo>
                  <a:close/>
                  <a:moveTo>
                    <a:pt x="3572257" y="6022721"/>
                  </a:moveTo>
                  <a:lnTo>
                    <a:pt x="3560065" y="6031611"/>
                  </a:lnTo>
                  <a:lnTo>
                    <a:pt x="3557652" y="6041517"/>
                  </a:lnTo>
                  <a:lnTo>
                    <a:pt x="3539237" y="6037072"/>
                  </a:lnTo>
                  <a:lnTo>
                    <a:pt x="3529077" y="6043168"/>
                  </a:lnTo>
                  <a:lnTo>
                    <a:pt x="3522727" y="6036691"/>
                  </a:lnTo>
                  <a:lnTo>
                    <a:pt x="3521584" y="6033389"/>
                  </a:lnTo>
                  <a:lnTo>
                    <a:pt x="3539872" y="6028944"/>
                  </a:lnTo>
                  <a:lnTo>
                    <a:pt x="3545968" y="6023229"/>
                  </a:lnTo>
                  <a:lnTo>
                    <a:pt x="3552191" y="6026277"/>
                  </a:lnTo>
                  <a:lnTo>
                    <a:pt x="3556128" y="6026277"/>
                  </a:lnTo>
                  <a:lnTo>
                    <a:pt x="3566669" y="6024880"/>
                  </a:lnTo>
                  <a:lnTo>
                    <a:pt x="3572257" y="6022721"/>
                  </a:lnTo>
                  <a:close/>
                  <a:moveTo>
                    <a:pt x="3485135" y="6029452"/>
                  </a:moveTo>
                  <a:lnTo>
                    <a:pt x="3499359" y="6034659"/>
                  </a:lnTo>
                  <a:lnTo>
                    <a:pt x="3507233" y="6031484"/>
                  </a:lnTo>
                  <a:lnTo>
                    <a:pt x="3509900" y="6031992"/>
                  </a:lnTo>
                  <a:lnTo>
                    <a:pt x="3511297" y="6032119"/>
                  </a:lnTo>
                  <a:lnTo>
                    <a:pt x="3505328" y="6048756"/>
                  </a:lnTo>
                  <a:lnTo>
                    <a:pt x="3510407" y="6053963"/>
                  </a:lnTo>
                  <a:lnTo>
                    <a:pt x="3495675" y="6055487"/>
                  </a:lnTo>
                  <a:lnTo>
                    <a:pt x="3490722" y="6042533"/>
                  </a:lnTo>
                  <a:lnTo>
                    <a:pt x="3480562" y="6046724"/>
                  </a:lnTo>
                  <a:lnTo>
                    <a:pt x="3477514" y="6048883"/>
                  </a:lnTo>
                  <a:lnTo>
                    <a:pt x="3469641" y="6038597"/>
                  </a:lnTo>
                  <a:lnTo>
                    <a:pt x="3473324" y="6030342"/>
                  </a:lnTo>
                  <a:lnTo>
                    <a:pt x="3485135" y="6029453"/>
                  </a:lnTo>
                  <a:close/>
                  <a:moveTo>
                    <a:pt x="3460116" y="6062599"/>
                  </a:moveTo>
                  <a:lnTo>
                    <a:pt x="3466847" y="6066409"/>
                  </a:lnTo>
                  <a:lnTo>
                    <a:pt x="3437256" y="6080252"/>
                  </a:lnTo>
                  <a:lnTo>
                    <a:pt x="3450337" y="6067933"/>
                  </a:lnTo>
                  <a:lnTo>
                    <a:pt x="3460116" y="6062599"/>
                  </a:lnTo>
                  <a:close/>
                  <a:moveTo>
                    <a:pt x="3468371" y="6067425"/>
                  </a:moveTo>
                  <a:lnTo>
                    <a:pt x="3470657" y="6069076"/>
                  </a:lnTo>
                  <a:lnTo>
                    <a:pt x="3467863" y="6083300"/>
                  </a:lnTo>
                  <a:lnTo>
                    <a:pt x="3451353" y="6088380"/>
                  </a:lnTo>
                  <a:lnTo>
                    <a:pt x="3468371" y="6067425"/>
                  </a:lnTo>
                  <a:close/>
                  <a:moveTo>
                    <a:pt x="1748664" y="6069203"/>
                  </a:moveTo>
                  <a:lnTo>
                    <a:pt x="1756284" y="6081776"/>
                  </a:lnTo>
                  <a:cubicBezTo>
                    <a:pt x="1735837" y="6086475"/>
                    <a:pt x="1720851" y="6082792"/>
                    <a:pt x="1695324" y="6095365"/>
                  </a:cubicBezTo>
                  <a:cubicBezTo>
                    <a:pt x="1685164" y="6082157"/>
                    <a:pt x="1715898" y="6069203"/>
                    <a:pt x="1748664" y="6069203"/>
                  </a:cubicBezTo>
                  <a:close/>
                  <a:moveTo>
                    <a:pt x="3433826" y="6083300"/>
                  </a:moveTo>
                  <a:lnTo>
                    <a:pt x="3456432" y="6091428"/>
                  </a:lnTo>
                  <a:lnTo>
                    <a:pt x="3440684" y="6107176"/>
                  </a:lnTo>
                  <a:lnTo>
                    <a:pt x="3433572" y="6106287"/>
                  </a:lnTo>
                  <a:lnTo>
                    <a:pt x="3430270" y="6105271"/>
                  </a:lnTo>
                  <a:lnTo>
                    <a:pt x="3417824" y="6101588"/>
                  </a:lnTo>
                  <a:lnTo>
                    <a:pt x="3406902" y="6107684"/>
                  </a:lnTo>
                  <a:lnTo>
                    <a:pt x="3407410" y="6104001"/>
                  </a:lnTo>
                  <a:lnTo>
                    <a:pt x="3407664" y="6102096"/>
                  </a:lnTo>
                  <a:lnTo>
                    <a:pt x="3426968" y="6090031"/>
                  </a:lnTo>
                  <a:lnTo>
                    <a:pt x="3433826" y="6083300"/>
                  </a:lnTo>
                  <a:close/>
                  <a:moveTo>
                    <a:pt x="1561465" y="6107176"/>
                  </a:moveTo>
                  <a:lnTo>
                    <a:pt x="1573022" y="6122543"/>
                  </a:lnTo>
                  <a:lnTo>
                    <a:pt x="1554988" y="6125845"/>
                  </a:lnTo>
                  <a:lnTo>
                    <a:pt x="1548130" y="6123559"/>
                  </a:lnTo>
                  <a:cubicBezTo>
                    <a:pt x="1544574" y="6122416"/>
                    <a:pt x="1541018" y="6121273"/>
                    <a:pt x="1531620" y="6121273"/>
                  </a:cubicBezTo>
                  <a:lnTo>
                    <a:pt x="1517523" y="6127496"/>
                  </a:lnTo>
                  <a:cubicBezTo>
                    <a:pt x="1518158" y="6117082"/>
                    <a:pt x="1535938" y="6107176"/>
                    <a:pt x="1561465" y="6107176"/>
                  </a:cubicBezTo>
                  <a:close/>
                  <a:moveTo>
                    <a:pt x="3091815" y="6119241"/>
                  </a:moveTo>
                  <a:lnTo>
                    <a:pt x="3091307" y="6129401"/>
                  </a:lnTo>
                  <a:lnTo>
                    <a:pt x="3088259" y="6132449"/>
                  </a:lnTo>
                  <a:lnTo>
                    <a:pt x="3081655" y="6125845"/>
                  </a:lnTo>
                  <a:lnTo>
                    <a:pt x="3078480" y="6122289"/>
                  </a:lnTo>
                  <a:lnTo>
                    <a:pt x="3080258" y="6121273"/>
                  </a:lnTo>
                  <a:lnTo>
                    <a:pt x="3088386" y="6120257"/>
                  </a:lnTo>
                  <a:lnTo>
                    <a:pt x="3091815" y="6119242"/>
                  </a:lnTo>
                  <a:close/>
                  <a:moveTo>
                    <a:pt x="3037586" y="6137783"/>
                  </a:moveTo>
                  <a:lnTo>
                    <a:pt x="3035935" y="6143117"/>
                  </a:lnTo>
                  <a:lnTo>
                    <a:pt x="3036824" y="6146165"/>
                  </a:lnTo>
                  <a:lnTo>
                    <a:pt x="3034792" y="6146292"/>
                  </a:lnTo>
                  <a:lnTo>
                    <a:pt x="3033903" y="6146292"/>
                  </a:lnTo>
                  <a:lnTo>
                    <a:pt x="3024251" y="6145149"/>
                  </a:lnTo>
                  <a:lnTo>
                    <a:pt x="3019298" y="6144641"/>
                  </a:lnTo>
                  <a:lnTo>
                    <a:pt x="3030855" y="6139815"/>
                  </a:lnTo>
                  <a:lnTo>
                    <a:pt x="3037586" y="6137783"/>
                  </a:lnTo>
                  <a:close/>
                  <a:moveTo>
                    <a:pt x="3710940" y="6123940"/>
                  </a:moveTo>
                  <a:lnTo>
                    <a:pt x="3731260" y="6144387"/>
                  </a:lnTo>
                  <a:lnTo>
                    <a:pt x="3720846" y="6158865"/>
                  </a:lnTo>
                  <a:lnTo>
                    <a:pt x="3711448" y="6157849"/>
                  </a:lnTo>
                  <a:lnTo>
                    <a:pt x="3706622" y="6157468"/>
                  </a:lnTo>
                  <a:lnTo>
                    <a:pt x="3709416" y="6135243"/>
                  </a:lnTo>
                  <a:lnTo>
                    <a:pt x="3710940" y="6123940"/>
                  </a:lnTo>
                  <a:close/>
                  <a:moveTo>
                    <a:pt x="4082669" y="6133211"/>
                  </a:moveTo>
                  <a:cubicBezTo>
                    <a:pt x="4098163" y="6133211"/>
                    <a:pt x="4074922" y="6169660"/>
                    <a:pt x="4049395" y="6175121"/>
                  </a:cubicBezTo>
                  <a:cubicBezTo>
                    <a:pt x="4020820" y="6157849"/>
                    <a:pt x="4099687" y="6154420"/>
                    <a:pt x="4076065" y="6134354"/>
                  </a:cubicBezTo>
                  <a:lnTo>
                    <a:pt x="4082669" y="6133211"/>
                  </a:lnTo>
                  <a:close/>
                  <a:moveTo>
                    <a:pt x="4092067" y="6170549"/>
                  </a:moveTo>
                  <a:lnTo>
                    <a:pt x="4101846" y="6180455"/>
                  </a:lnTo>
                  <a:lnTo>
                    <a:pt x="4109720" y="6180328"/>
                  </a:lnTo>
                  <a:lnTo>
                    <a:pt x="4125214" y="6180201"/>
                  </a:lnTo>
                  <a:lnTo>
                    <a:pt x="4127500" y="6190361"/>
                  </a:lnTo>
                  <a:lnTo>
                    <a:pt x="4105909" y="6191885"/>
                  </a:lnTo>
                  <a:lnTo>
                    <a:pt x="4091939" y="6186805"/>
                  </a:lnTo>
                  <a:lnTo>
                    <a:pt x="4080128" y="6184900"/>
                  </a:lnTo>
                  <a:cubicBezTo>
                    <a:pt x="4072508" y="6184900"/>
                    <a:pt x="4063364" y="6187567"/>
                    <a:pt x="4050919" y="6195949"/>
                  </a:cubicBezTo>
                  <a:cubicBezTo>
                    <a:pt x="4041902" y="6184392"/>
                    <a:pt x="4081272" y="6179439"/>
                    <a:pt x="4092067" y="6170549"/>
                  </a:cubicBezTo>
                  <a:close/>
                  <a:moveTo>
                    <a:pt x="3294888" y="6163945"/>
                  </a:moveTo>
                  <a:cubicBezTo>
                    <a:pt x="3291967" y="6176137"/>
                    <a:pt x="3286252" y="6195568"/>
                    <a:pt x="3268980" y="6201537"/>
                  </a:cubicBezTo>
                  <a:lnTo>
                    <a:pt x="3271139" y="6184011"/>
                  </a:lnTo>
                  <a:lnTo>
                    <a:pt x="3267964" y="6178169"/>
                  </a:lnTo>
                  <a:lnTo>
                    <a:pt x="3280410" y="6168010"/>
                  </a:lnTo>
                  <a:lnTo>
                    <a:pt x="3294888" y="6163945"/>
                  </a:lnTo>
                  <a:close/>
                  <a:moveTo>
                    <a:pt x="4385310" y="6192520"/>
                  </a:moveTo>
                  <a:lnTo>
                    <a:pt x="4394962" y="6197728"/>
                  </a:lnTo>
                  <a:cubicBezTo>
                    <a:pt x="4380738" y="6222619"/>
                    <a:pt x="4331970" y="6207887"/>
                    <a:pt x="4299204" y="6227192"/>
                  </a:cubicBezTo>
                  <a:cubicBezTo>
                    <a:pt x="4309491" y="6209157"/>
                    <a:pt x="4351655" y="6192520"/>
                    <a:pt x="4385310" y="6192520"/>
                  </a:cubicBezTo>
                  <a:close/>
                  <a:moveTo>
                    <a:pt x="3191764" y="6221095"/>
                  </a:moveTo>
                  <a:lnTo>
                    <a:pt x="3197987" y="6226175"/>
                  </a:lnTo>
                  <a:lnTo>
                    <a:pt x="3186176" y="6227191"/>
                  </a:lnTo>
                  <a:lnTo>
                    <a:pt x="3174111" y="6236335"/>
                  </a:lnTo>
                  <a:lnTo>
                    <a:pt x="3173984" y="6236335"/>
                  </a:lnTo>
                  <a:lnTo>
                    <a:pt x="3169412" y="6231128"/>
                  </a:lnTo>
                  <a:lnTo>
                    <a:pt x="3168650" y="6228969"/>
                  </a:lnTo>
                  <a:lnTo>
                    <a:pt x="3191764" y="6221095"/>
                  </a:lnTo>
                  <a:close/>
                  <a:moveTo>
                    <a:pt x="6636638" y="6217539"/>
                  </a:moveTo>
                  <a:lnTo>
                    <a:pt x="6645656" y="6218936"/>
                  </a:lnTo>
                  <a:lnTo>
                    <a:pt x="6649974" y="6219317"/>
                  </a:lnTo>
                  <a:cubicBezTo>
                    <a:pt x="6644386" y="6228461"/>
                    <a:pt x="6627495" y="6240653"/>
                    <a:pt x="6614922" y="6240653"/>
                  </a:cubicBezTo>
                  <a:lnTo>
                    <a:pt x="6604000" y="6237732"/>
                  </a:lnTo>
                  <a:lnTo>
                    <a:pt x="6601968" y="6230493"/>
                  </a:lnTo>
                  <a:cubicBezTo>
                    <a:pt x="6607049" y="6229096"/>
                    <a:pt x="6630543" y="6225667"/>
                    <a:pt x="6636639" y="6217539"/>
                  </a:cubicBezTo>
                  <a:close/>
                  <a:moveTo>
                    <a:pt x="3367023" y="6099303"/>
                  </a:moveTo>
                  <a:lnTo>
                    <a:pt x="3381755" y="6107557"/>
                  </a:lnTo>
                  <a:cubicBezTo>
                    <a:pt x="3329177" y="6143372"/>
                    <a:pt x="3228847" y="6165469"/>
                    <a:pt x="3230371" y="6198743"/>
                  </a:cubicBezTo>
                  <a:lnTo>
                    <a:pt x="3226815" y="6207125"/>
                  </a:lnTo>
                  <a:lnTo>
                    <a:pt x="3224910" y="6211189"/>
                  </a:lnTo>
                  <a:lnTo>
                    <a:pt x="3210813" y="6208395"/>
                  </a:lnTo>
                  <a:lnTo>
                    <a:pt x="3206749" y="6202173"/>
                  </a:lnTo>
                  <a:lnTo>
                    <a:pt x="3211829" y="6197728"/>
                  </a:lnTo>
                  <a:lnTo>
                    <a:pt x="3211194" y="6194425"/>
                  </a:lnTo>
                  <a:lnTo>
                    <a:pt x="3208654" y="6194172"/>
                  </a:lnTo>
                  <a:cubicBezTo>
                    <a:pt x="3200526" y="6194172"/>
                    <a:pt x="3183635" y="6201283"/>
                    <a:pt x="3170046" y="6209666"/>
                  </a:cubicBezTo>
                  <a:lnTo>
                    <a:pt x="3148329" y="6218937"/>
                  </a:lnTo>
                  <a:lnTo>
                    <a:pt x="3150742" y="6226049"/>
                  </a:lnTo>
                  <a:lnTo>
                    <a:pt x="3152774" y="6227573"/>
                  </a:lnTo>
                  <a:lnTo>
                    <a:pt x="3151123" y="6230620"/>
                  </a:lnTo>
                  <a:cubicBezTo>
                    <a:pt x="3134613" y="6226049"/>
                    <a:pt x="3115690" y="6225032"/>
                    <a:pt x="3103371" y="6213475"/>
                  </a:cubicBezTo>
                  <a:cubicBezTo>
                    <a:pt x="3096005" y="6226937"/>
                    <a:pt x="3062223" y="6233287"/>
                    <a:pt x="3073145" y="6251448"/>
                  </a:cubicBezTo>
                  <a:lnTo>
                    <a:pt x="3063493" y="6252083"/>
                  </a:lnTo>
                  <a:lnTo>
                    <a:pt x="3059175" y="6252464"/>
                  </a:lnTo>
                  <a:lnTo>
                    <a:pt x="3051301" y="6243955"/>
                  </a:lnTo>
                  <a:lnTo>
                    <a:pt x="3044443" y="6245479"/>
                  </a:lnTo>
                  <a:lnTo>
                    <a:pt x="3035299" y="6247892"/>
                  </a:lnTo>
                  <a:lnTo>
                    <a:pt x="3034918" y="6244717"/>
                  </a:lnTo>
                  <a:lnTo>
                    <a:pt x="3047618" y="6240653"/>
                  </a:lnTo>
                  <a:lnTo>
                    <a:pt x="3044951" y="6233795"/>
                  </a:lnTo>
                  <a:lnTo>
                    <a:pt x="3040506" y="6233668"/>
                  </a:lnTo>
                  <a:lnTo>
                    <a:pt x="3039490" y="6233287"/>
                  </a:lnTo>
                  <a:lnTo>
                    <a:pt x="3040506" y="6230746"/>
                  </a:lnTo>
                  <a:lnTo>
                    <a:pt x="3041903" y="6228714"/>
                  </a:lnTo>
                  <a:cubicBezTo>
                    <a:pt x="3052063" y="6222872"/>
                    <a:pt x="3075685" y="6212205"/>
                    <a:pt x="3058159" y="6201663"/>
                  </a:cubicBezTo>
                  <a:lnTo>
                    <a:pt x="3058159" y="6201663"/>
                  </a:lnTo>
                  <a:cubicBezTo>
                    <a:pt x="3046221" y="6212204"/>
                    <a:pt x="3017646" y="6218300"/>
                    <a:pt x="3013963" y="6230746"/>
                  </a:cubicBezTo>
                  <a:lnTo>
                    <a:pt x="3021329" y="6231508"/>
                  </a:lnTo>
                  <a:lnTo>
                    <a:pt x="3019805" y="6233794"/>
                  </a:lnTo>
                  <a:lnTo>
                    <a:pt x="2990722" y="6250304"/>
                  </a:lnTo>
                  <a:cubicBezTo>
                    <a:pt x="2990215" y="6242811"/>
                    <a:pt x="2988437" y="6236207"/>
                    <a:pt x="2975864" y="6236207"/>
                  </a:cubicBezTo>
                  <a:lnTo>
                    <a:pt x="2960878" y="6242684"/>
                  </a:lnTo>
                  <a:lnTo>
                    <a:pt x="2961767" y="6238113"/>
                  </a:lnTo>
                  <a:lnTo>
                    <a:pt x="2962783" y="6236081"/>
                  </a:lnTo>
                  <a:lnTo>
                    <a:pt x="2996311" y="6227064"/>
                  </a:lnTo>
                  <a:lnTo>
                    <a:pt x="2980055" y="6221349"/>
                  </a:lnTo>
                  <a:lnTo>
                    <a:pt x="2968244" y="6225158"/>
                  </a:lnTo>
                  <a:lnTo>
                    <a:pt x="2971038" y="6214999"/>
                  </a:lnTo>
                  <a:lnTo>
                    <a:pt x="2963672" y="6207633"/>
                  </a:lnTo>
                  <a:lnTo>
                    <a:pt x="2976626" y="6207633"/>
                  </a:lnTo>
                  <a:lnTo>
                    <a:pt x="2984500" y="6206871"/>
                  </a:lnTo>
                  <a:lnTo>
                    <a:pt x="2996946" y="6212459"/>
                  </a:lnTo>
                  <a:lnTo>
                    <a:pt x="3002026" y="6217793"/>
                  </a:lnTo>
                  <a:cubicBezTo>
                    <a:pt x="3020822" y="6211697"/>
                    <a:pt x="3020568" y="6203061"/>
                    <a:pt x="3026664" y="6195187"/>
                  </a:cubicBezTo>
                  <a:lnTo>
                    <a:pt x="3033776" y="6191123"/>
                  </a:lnTo>
                  <a:lnTo>
                    <a:pt x="3036316" y="6188583"/>
                  </a:lnTo>
                  <a:lnTo>
                    <a:pt x="3042539" y="6185027"/>
                  </a:lnTo>
                  <a:lnTo>
                    <a:pt x="3048508" y="6183757"/>
                  </a:lnTo>
                  <a:lnTo>
                    <a:pt x="3043047" y="6174613"/>
                  </a:lnTo>
                  <a:lnTo>
                    <a:pt x="3043936" y="6173343"/>
                  </a:lnTo>
                  <a:lnTo>
                    <a:pt x="3043936" y="6172327"/>
                  </a:lnTo>
                  <a:lnTo>
                    <a:pt x="3054350" y="6174105"/>
                  </a:lnTo>
                  <a:lnTo>
                    <a:pt x="3060192" y="6175121"/>
                  </a:lnTo>
                  <a:lnTo>
                    <a:pt x="3051175" y="6179693"/>
                  </a:lnTo>
                  <a:lnTo>
                    <a:pt x="3048508" y="6183502"/>
                  </a:lnTo>
                  <a:lnTo>
                    <a:pt x="3068066" y="6181343"/>
                  </a:lnTo>
                  <a:lnTo>
                    <a:pt x="3090926" y="6179819"/>
                  </a:lnTo>
                  <a:lnTo>
                    <a:pt x="3107563" y="6180708"/>
                  </a:lnTo>
                  <a:lnTo>
                    <a:pt x="3101340" y="6190868"/>
                  </a:lnTo>
                  <a:lnTo>
                    <a:pt x="3101467" y="6196710"/>
                  </a:lnTo>
                  <a:cubicBezTo>
                    <a:pt x="3124708" y="6196075"/>
                    <a:pt x="3125978" y="6182486"/>
                    <a:pt x="3158363" y="6179438"/>
                  </a:cubicBezTo>
                  <a:lnTo>
                    <a:pt x="3153664" y="6176136"/>
                  </a:lnTo>
                  <a:lnTo>
                    <a:pt x="3151378" y="6174231"/>
                  </a:lnTo>
                  <a:cubicBezTo>
                    <a:pt x="3172714" y="6167627"/>
                    <a:pt x="3197352" y="6154800"/>
                    <a:pt x="3229610" y="6136258"/>
                  </a:cubicBezTo>
                  <a:lnTo>
                    <a:pt x="3229610" y="6136258"/>
                  </a:lnTo>
                  <a:lnTo>
                    <a:pt x="3227070" y="6143624"/>
                  </a:lnTo>
                  <a:lnTo>
                    <a:pt x="3229864" y="6148958"/>
                  </a:lnTo>
                  <a:lnTo>
                    <a:pt x="3240278" y="6141212"/>
                  </a:lnTo>
                  <a:lnTo>
                    <a:pt x="3246755" y="6137528"/>
                  </a:lnTo>
                  <a:lnTo>
                    <a:pt x="3236595" y="6144768"/>
                  </a:lnTo>
                  <a:lnTo>
                    <a:pt x="3239135" y="6150356"/>
                  </a:lnTo>
                  <a:lnTo>
                    <a:pt x="3247898" y="6149847"/>
                  </a:lnTo>
                  <a:lnTo>
                    <a:pt x="3250184" y="6153276"/>
                  </a:lnTo>
                  <a:lnTo>
                    <a:pt x="3262376" y="6139814"/>
                  </a:lnTo>
                  <a:lnTo>
                    <a:pt x="3258820" y="6131051"/>
                  </a:lnTo>
                  <a:lnTo>
                    <a:pt x="3266567" y="6127114"/>
                  </a:lnTo>
                  <a:lnTo>
                    <a:pt x="3270503" y="6125082"/>
                  </a:lnTo>
                  <a:lnTo>
                    <a:pt x="3279901" y="6134480"/>
                  </a:lnTo>
                  <a:lnTo>
                    <a:pt x="3288792" y="6132194"/>
                  </a:lnTo>
                  <a:lnTo>
                    <a:pt x="3299587" y="6119875"/>
                  </a:lnTo>
                  <a:lnTo>
                    <a:pt x="3292094" y="6113779"/>
                  </a:lnTo>
                  <a:lnTo>
                    <a:pt x="3296539" y="6111366"/>
                  </a:lnTo>
                  <a:lnTo>
                    <a:pt x="3298444" y="6110223"/>
                  </a:lnTo>
                  <a:lnTo>
                    <a:pt x="3306699" y="6111620"/>
                  </a:lnTo>
                  <a:lnTo>
                    <a:pt x="3310382" y="6111620"/>
                  </a:lnTo>
                  <a:lnTo>
                    <a:pt x="3329051" y="6108572"/>
                  </a:lnTo>
                  <a:lnTo>
                    <a:pt x="3337179" y="6105524"/>
                  </a:lnTo>
                  <a:cubicBezTo>
                    <a:pt x="3345180" y="6102349"/>
                    <a:pt x="3352673" y="6099301"/>
                    <a:pt x="3367024" y="6099301"/>
                  </a:cubicBezTo>
                  <a:close/>
                  <a:moveTo>
                    <a:pt x="4435982" y="6218048"/>
                  </a:moveTo>
                  <a:lnTo>
                    <a:pt x="4440427" y="6218937"/>
                  </a:lnTo>
                  <a:lnTo>
                    <a:pt x="4450206" y="6227446"/>
                  </a:lnTo>
                  <a:cubicBezTo>
                    <a:pt x="4418837" y="6240273"/>
                    <a:pt x="4386833" y="6252338"/>
                    <a:pt x="4353813" y="6259450"/>
                  </a:cubicBezTo>
                  <a:cubicBezTo>
                    <a:pt x="4346193" y="6249798"/>
                    <a:pt x="4405502" y="6218048"/>
                    <a:pt x="4435982" y="6218048"/>
                  </a:cubicBezTo>
                  <a:close/>
                  <a:moveTo>
                    <a:pt x="8438006" y="6261989"/>
                  </a:moveTo>
                  <a:lnTo>
                    <a:pt x="8436990" y="6262751"/>
                  </a:lnTo>
                  <a:lnTo>
                    <a:pt x="8435339" y="6264022"/>
                  </a:lnTo>
                  <a:lnTo>
                    <a:pt x="8438006" y="6261989"/>
                  </a:lnTo>
                  <a:close/>
                  <a:moveTo>
                    <a:pt x="4132325" y="6216524"/>
                  </a:moveTo>
                  <a:lnTo>
                    <a:pt x="4119371" y="6228716"/>
                  </a:lnTo>
                  <a:lnTo>
                    <a:pt x="4109338" y="6234304"/>
                  </a:lnTo>
                  <a:lnTo>
                    <a:pt x="4108195" y="6247893"/>
                  </a:lnTo>
                  <a:lnTo>
                    <a:pt x="4111243" y="6255005"/>
                  </a:lnTo>
                  <a:lnTo>
                    <a:pt x="4089145" y="6264149"/>
                  </a:lnTo>
                  <a:lnTo>
                    <a:pt x="4082287" y="6261482"/>
                  </a:lnTo>
                  <a:lnTo>
                    <a:pt x="4074159" y="6258180"/>
                  </a:lnTo>
                  <a:lnTo>
                    <a:pt x="4068317" y="6259576"/>
                  </a:lnTo>
                  <a:cubicBezTo>
                    <a:pt x="4086859" y="6240654"/>
                    <a:pt x="4100575" y="6220968"/>
                    <a:pt x="4132325" y="6216523"/>
                  </a:cubicBezTo>
                  <a:close/>
                  <a:moveTo>
                    <a:pt x="2991357" y="6252973"/>
                  </a:moveTo>
                  <a:lnTo>
                    <a:pt x="3008502" y="6261482"/>
                  </a:lnTo>
                  <a:lnTo>
                    <a:pt x="3014090" y="6263006"/>
                  </a:lnTo>
                  <a:lnTo>
                    <a:pt x="3001009" y="6265800"/>
                  </a:lnTo>
                  <a:lnTo>
                    <a:pt x="2992627" y="6266054"/>
                  </a:lnTo>
                  <a:lnTo>
                    <a:pt x="2991611" y="6257672"/>
                  </a:lnTo>
                  <a:lnTo>
                    <a:pt x="2991357" y="6252973"/>
                  </a:lnTo>
                  <a:close/>
                  <a:moveTo>
                    <a:pt x="6720839" y="6184519"/>
                  </a:moveTo>
                  <a:lnTo>
                    <a:pt x="6720967" y="6201664"/>
                  </a:lnTo>
                  <a:lnTo>
                    <a:pt x="6729095" y="6210428"/>
                  </a:lnTo>
                  <a:lnTo>
                    <a:pt x="6743192" y="6197728"/>
                  </a:lnTo>
                  <a:lnTo>
                    <a:pt x="6749542" y="6193156"/>
                  </a:lnTo>
                  <a:lnTo>
                    <a:pt x="6767830" y="6224398"/>
                  </a:lnTo>
                  <a:cubicBezTo>
                    <a:pt x="6726555" y="6250432"/>
                    <a:pt x="6683374" y="6279897"/>
                    <a:pt x="6649338" y="6279897"/>
                  </a:cubicBezTo>
                  <a:lnTo>
                    <a:pt x="6639686" y="6279897"/>
                  </a:lnTo>
                  <a:lnTo>
                    <a:pt x="6622795" y="6271895"/>
                  </a:lnTo>
                  <a:lnTo>
                    <a:pt x="6645782" y="6269355"/>
                  </a:lnTo>
                  <a:lnTo>
                    <a:pt x="6653275" y="6277229"/>
                  </a:lnTo>
                  <a:cubicBezTo>
                    <a:pt x="6649465" y="6246241"/>
                    <a:pt x="6694043" y="6215253"/>
                    <a:pt x="6720839" y="6184519"/>
                  </a:cubicBezTo>
                  <a:close/>
                  <a:moveTo>
                    <a:pt x="6306819" y="6220587"/>
                  </a:moveTo>
                  <a:lnTo>
                    <a:pt x="6325107" y="6234684"/>
                  </a:lnTo>
                  <a:lnTo>
                    <a:pt x="6333489" y="6237732"/>
                  </a:lnTo>
                  <a:cubicBezTo>
                    <a:pt x="6327901" y="6249924"/>
                    <a:pt x="6297675" y="6272403"/>
                    <a:pt x="6295643" y="6285992"/>
                  </a:cubicBezTo>
                  <a:lnTo>
                    <a:pt x="6288150" y="6284976"/>
                  </a:lnTo>
                  <a:lnTo>
                    <a:pt x="6286118" y="6284087"/>
                  </a:lnTo>
                  <a:lnTo>
                    <a:pt x="6289674" y="6268593"/>
                  </a:lnTo>
                  <a:lnTo>
                    <a:pt x="6298818" y="6242304"/>
                  </a:lnTo>
                  <a:lnTo>
                    <a:pt x="6300850" y="6238113"/>
                  </a:lnTo>
                  <a:lnTo>
                    <a:pt x="6301358" y="6236081"/>
                  </a:lnTo>
                  <a:lnTo>
                    <a:pt x="6306819" y="6220587"/>
                  </a:lnTo>
                  <a:close/>
                  <a:moveTo>
                    <a:pt x="2841243" y="6258053"/>
                  </a:moveTo>
                  <a:lnTo>
                    <a:pt x="2847847" y="6267705"/>
                  </a:lnTo>
                  <a:lnTo>
                    <a:pt x="2849879" y="6274689"/>
                  </a:lnTo>
                  <a:cubicBezTo>
                    <a:pt x="2856356" y="6277103"/>
                    <a:pt x="2863849" y="6277992"/>
                    <a:pt x="2874898" y="6277992"/>
                  </a:cubicBezTo>
                  <a:lnTo>
                    <a:pt x="2880867" y="6277738"/>
                  </a:lnTo>
                  <a:lnTo>
                    <a:pt x="2867151" y="6289422"/>
                  </a:lnTo>
                  <a:lnTo>
                    <a:pt x="2855721" y="6286501"/>
                  </a:lnTo>
                  <a:cubicBezTo>
                    <a:pt x="2851149" y="6285358"/>
                    <a:pt x="2846196" y="6284088"/>
                    <a:pt x="2834258" y="6284088"/>
                  </a:cubicBezTo>
                  <a:lnTo>
                    <a:pt x="2819526" y="6292216"/>
                  </a:lnTo>
                  <a:cubicBezTo>
                    <a:pt x="2821939" y="6279516"/>
                    <a:pt x="2843529" y="6272150"/>
                    <a:pt x="2841243" y="6258053"/>
                  </a:cubicBezTo>
                  <a:close/>
                  <a:moveTo>
                    <a:pt x="2956051" y="6251449"/>
                  </a:moveTo>
                  <a:lnTo>
                    <a:pt x="2969894" y="6262498"/>
                  </a:lnTo>
                  <a:lnTo>
                    <a:pt x="2975101" y="6270753"/>
                  </a:lnTo>
                  <a:cubicBezTo>
                    <a:pt x="2957575" y="6277992"/>
                    <a:pt x="2954019" y="6287517"/>
                    <a:pt x="2936493" y="6295137"/>
                  </a:cubicBezTo>
                  <a:lnTo>
                    <a:pt x="2926841" y="6286882"/>
                  </a:lnTo>
                  <a:lnTo>
                    <a:pt x="2925063" y="6284850"/>
                  </a:lnTo>
                  <a:cubicBezTo>
                    <a:pt x="2943986" y="6275960"/>
                    <a:pt x="2961766" y="6266816"/>
                    <a:pt x="2956051" y="6251449"/>
                  </a:cubicBezTo>
                  <a:close/>
                  <a:moveTo>
                    <a:pt x="4281423" y="6235193"/>
                  </a:moveTo>
                  <a:cubicBezTo>
                    <a:pt x="4277867" y="6256783"/>
                    <a:pt x="4295012" y="6264403"/>
                    <a:pt x="4317745" y="6264403"/>
                  </a:cubicBezTo>
                  <a:cubicBezTo>
                    <a:pt x="4319904" y="6264403"/>
                    <a:pt x="4322317" y="6264403"/>
                    <a:pt x="4324603" y="6264275"/>
                  </a:cubicBezTo>
                  <a:lnTo>
                    <a:pt x="4324603" y="6264275"/>
                  </a:lnTo>
                  <a:lnTo>
                    <a:pt x="4290313" y="6267069"/>
                  </a:lnTo>
                  <a:cubicBezTo>
                    <a:pt x="4278121" y="6285611"/>
                    <a:pt x="4264659" y="6292469"/>
                    <a:pt x="4241418" y="6300598"/>
                  </a:cubicBezTo>
                  <a:lnTo>
                    <a:pt x="4227321" y="6295010"/>
                  </a:lnTo>
                  <a:lnTo>
                    <a:pt x="4210303" y="6292978"/>
                  </a:lnTo>
                  <a:lnTo>
                    <a:pt x="4243070" y="6261100"/>
                  </a:lnTo>
                  <a:lnTo>
                    <a:pt x="4210304" y="6267323"/>
                  </a:lnTo>
                  <a:cubicBezTo>
                    <a:pt x="4230751" y="6244336"/>
                    <a:pt x="4260342" y="6273419"/>
                    <a:pt x="4281424" y="6235192"/>
                  </a:cubicBezTo>
                  <a:close/>
                  <a:moveTo>
                    <a:pt x="3522471" y="6302630"/>
                  </a:moveTo>
                  <a:lnTo>
                    <a:pt x="3526154" y="6303900"/>
                  </a:lnTo>
                  <a:lnTo>
                    <a:pt x="3528186" y="6304662"/>
                  </a:lnTo>
                  <a:lnTo>
                    <a:pt x="3525138" y="6305424"/>
                  </a:lnTo>
                  <a:lnTo>
                    <a:pt x="3523106" y="6304281"/>
                  </a:lnTo>
                  <a:lnTo>
                    <a:pt x="3522471" y="6302630"/>
                  </a:lnTo>
                  <a:close/>
                  <a:moveTo>
                    <a:pt x="4168139" y="6283833"/>
                  </a:moveTo>
                  <a:lnTo>
                    <a:pt x="4177791" y="6285104"/>
                  </a:lnTo>
                  <a:lnTo>
                    <a:pt x="4179315" y="6288913"/>
                  </a:lnTo>
                  <a:lnTo>
                    <a:pt x="4179823" y="6287008"/>
                  </a:lnTo>
                  <a:lnTo>
                    <a:pt x="4180585" y="6286119"/>
                  </a:lnTo>
                  <a:lnTo>
                    <a:pt x="4181347" y="6295517"/>
                  </a:lnTo>
                  <a:lnTo>
                    <a:pt x="4174235" y="6298565"/>
                  </a:lnTo>
                  <a:lnTo>
                    <a:pt x="4160265" y="6297041"/>
                  </a:lnTo>
                  <a:cubicBezTo>
                    <a:pt x="4146930" y="6297041"/>
                    <a:pt x="4130547" y="6301613"/>
                    <a:pt x="4112513" y="6313551"/>
                  </a:cubicBezTo>
                  <a:lnTo>
                    <a:pt x="4116323" y="6300724"/>
                  </a:lnTo>
                  <a:lnTo>
                    <a:pt x="4107306" y="6302375"/>
                  </a:lnTo>
                  <a:lnTo>
                    <a:pt x="4107941" y="6301105"/>
                  </a:lnTo>
                  <a:cubicBezTo>
                    <a:pt x="4109973" y="6297295"/>
                    <a:pt x="4128134" y="6289929"/>
                    <a:pt x="4146041" y="6285357"/>
                  </a:cubicBezTo>
                  <a:lnTo>
                    <a:pt x="4154423" y="6286627"/>
                  </a:lnTo>
                  <a:lnTo>
                    <a:pt x="4157725" y="6286627"/>
                  </a:lnTo>
                  <a:lnTo>
                    <a:pt x="4165726" y="6285865"/>
                  </a:lnTo>
                  <a:lnTo>
                    <a:pt x="4168139" y="6283833"/>
                  </a:lnTo>
                  <a:close/>
                  <a:moveTo>
                    <a:pt x="2732531" y="6288405"/>
                  </a:moveTo>
                  <a:lnTo>
                    <a:pt x="2733674" y="6293231"/>
                  </a:lnTo>
                  <a:cubicBezTo>
                    <a:pt x="2709798" y="6301741"/>
                    <a:pt x="2683509" y="6308853"/>
                    <a:pt x="2665983" y="6318378"/>
                  </a:cubicBezTo>
                  <a:lnTo>
                    <a:pt x="2666237" y="6315330"/>
                  </a:lnTo>
                  <a:lnTo>
                    <a:pt x="2666999" y="6314060"/>
                  </a:lnTo>
                  <a:lnTo>
                    <a:pt x="2732531" y="6288406"/>
                  </a:lnTo>
                  <a:close/>
                  <a:moveTo>
                    <a:pt x="2772155" y="6315583"/>
                  </a:moveTo>
                  <a:lnTo>
                    <a:pt x="2775711" y="6317997"/>
                  </a:lnTo>
                  <a:lnTo>
                    <a:pt x="2777489" y="6319139"/>
                  </a:lnTo>
                  <a:lnTo>
                    <a:pt x="2773806" y="6320410"/>
                  </a:lnTo>
                  <a:lnTo>
                    <a:pt x="2771774" y="6321044"/>
                  </a:lnTo>
                  <a:lnTo>
                    <a:pt x="2772917" y="6317488"/>
                  </a:lnTo>
                  <a:lnTo>
                    <a:pt x="2772155" y="6315583"/>
                  </a:lnTo>
                  <a:close/>
                  <a:moveTo>
                    <a:pt x="6601205" y="6261481"/>
                  </a:moveTo>
                  <a:cubicBezTo>
                    <a:pt x="6592442" y="6288405"/>
                    <a:pt x="6612254" y="6285485"/>
                    <a:pt x="6613397" y="6307836"/>
                  </a:cubicBezTo>
                  <a:lnTo>
                    <a:pt x="6609206" y="6307582"/>
                  </a:lnTo>
                  <a:lnTo>
                    <a:pt x="6601967" y="6307455"/>
                  </a:lnTo>
                  <a:cubicBezTo>
                    <a:pt x="6579488" y="6307455"/>
                    <a:pt x="6569455" y="6312662"/>
                    <a:pt x="6547230" y="6323076"/>
                  </a:cubicBezTo>
                  <a:cubicBezTo>
                    <a:pt x="6575043" y="6289930"/>
                    <a:pt x="6571741" y="6298692"/>
                    <a:pt x="6539610" y="6281801"/>
                  </a:cubicBezTo>
                  <a:lnTo>
                    <a:pt x="6559549" y="6276341"/>
                  </a:lnTo>
                  <a:lnTo>
                    <a:pt x="6565645" y="6281929"/>
                  </a:lnTo>
                  <a:cubicBezTo>
                    <a:pt x="6573773" y="6268339"/>
                    <a:pt x="6583171" y="6263132"/>
                    <a:pt x="6601205" y="6261482"/>
                  </a:cubicBezTo>
                  <a:close/>
                  <a:moveTo>
                    <a:pt x="2851911" y="6298692"/>
                  </a:moveTo>
                  <a:lnTo>
                    <a:pt x="2849498" y="6299581"/>
                  </a:lnTo>
                  <a:lnTo>
                    <a:pt x="2853689" y="6306439"/>
                  </a:lnTo>
                  <a:cubicBezTo>
                    <a:pt x="2840354" y="6311266"/>
                    <a:pt x="2825114" y="6314822"/>
                    <a:pt x="2805175" y="6324093"/>
                  </a:cubicBezTo>
                  <a:lnTo>
                    <a:pt x="2817621" y="6311012"/>
                  </a:lnTo>
                  <a:lnTo>
                    <a:pt x="2827781" y="6305805"/>
                  </a:lnTo>
                  <a:lnTo>
                    <a:pt x="2812541" y="6309742"/>
                  </a:lnTo>
                  <a:lnTo>
                    <a:pt x="2805429" y="6311774"/>
                  </a:lnTo>
                  <a:cubicBezTo>
                    <a:pt x="2814954" y="6301360"/>
                    <a:pt x="2831845" y="6301360"/>
                    <a:pt x="2851911" y="6298693"/>
                  </a:cubicBezTo>
                  <a:close/>
                  <a:moveTo>
                    <a:pt x="6146291" y="6290564"/>
                  </a:moveTo>
                  <a:lnTo>
                    <a:pt x="6150101" y="6291072"/>
                  </a:lnTo>
                  <a:lnTo>
                    <a:pt x="6151371" y="6304280"/>
                  </a:lnTo>
                  <a:lnTo>
                    <a:pt x="6147434" y="6310757"/>
                  </a:lnTo>
                  <a:lnTo>
                    <a:pt x="6158229" y="6305423"/>
                  </a:lnTo>
                  <a:lnTo>
                    <a:pt x="6160261" y="6310757"/>
                  </a:lnTo>
                  <a:lnTo>
                    <a:pt x="6174358" y="6302756"/>
                  </a:lnTo>
                  <a:lnTo>
                    <a:pt x="6180073" y="6306947"/>
                  </a:lnTo>
                  <a:lnTo>
                    <a:pt x="6183121" y="6309360"/>
                  </a:lnTo>
                  <a:cubicBezTo>
                    <a:pt x="6162166" y="6321044"/>
                    <a:pt x="6135877" y="6327013"/>
                    <a:pt x="6108191" y="6328791"/>
                  </a:cubicBezTo>
                  <a:cubicBezTo>
                    <a:pt x="6107429" y="6307455"/>
                    <a:pt x="6124447" y="6290564"/>
                    <a:pt x="6146291" y="6290564"/>
                  </a:cubicBezTo>
                  <a:close/>
                  <a:moveTo>
                    <a:pt x="4190236" y="6325616"/>
                  </a:moveTo>
                  <a:lnTo>
                    <a:pt x="4197348" y="6327648"/>
                  </a:lnTo>
                  <a:lnTo>
                    <a:pt x="4202936" y="6328283"/>
                  </a:lnTo>
                  <a:lnTo>
                    <a:pt x="4189475" y="6332093"/>
                  </a:lnTo>
                  <a:lnTo>
                    <a:pt x="4182871" y="6333871"/>
                  </a:lnTo>
                  <a:lnTo>
                    <a:pt x="4188713" y="6328537"/>
                  </a:lnTo>
                  <a:lnTo>
                    <a:pt x="4190236" y="6325616"/>
                  </a:lnTo>
                  <a:close/>
                  <a:moveTo>
                    <a:pt x="3614419" y="6322441"/>
                  </a:moveTo>
                  <a:lnTo>
                    <a:pt x="3619117" y="6327013"/>
                  </a:lnTo>
                  <a:lnTo>
                    <a:pt x="3621150" y="6329553"/>
                  </a:lnTo>
                  <a:lnTo>
                    <a:pt x="3610990" y="6335776"/>
                  </a:lnTo>
                  <a:lnTo>
                    <a:pt x="3606926" y="6339205"/>
                  </a:lnTo>
                  <a:lnTo>
                    <a:pt x="3591940" y="6340856"/>
                  </a:lnTo>
                  <a:lnTo>
                    <a:pt x="3590161" y="6335776"/>
                  </a:lnTo>
                  <a:lnTo>
                    <a:pt x="3603496" y="6327521"/>
                  </a:lnTo>
                  <a:lnTo>
                    <a:pt x="3614418" y="6322441"/>
                  </a:lnTo>
                  <a:close/>
                  <a:moveTo>
                    <a:pt x="3885817" y="6323965"/>
                  </a:moveTo>
                  <a:lnTo>
                    <a:pt x="3897375" y="6324981"/>
                  </a:lnTo>
                  <a:lnTo>
                    <a:pt x="3898898" y="6328283"/>
                  </a:lnTo>
                  <a:lnTo>
                    <a:pt x="3887469" y="6337300"/>
                  </a:lnTo>
                  <a:lnTo>
                    <a:pt x="3882642" y="6341999"/>
                  </a:lnTo>
                  <a:lnTo>
                    <a:pt x="3876039" y="6336284"/>
                  </a:lnTo>
                  <a:lnTo>
                    <a:pt x="3869561" y="6333363"/>
                  </a:lnTo>
                  <a:lnTo>
                    <a:pt x="3880102" y="6326759"/>
                  </a:lnTo>
                  <a:lnTo>
                    <a:pt x="3885817" y="6323965"/>
                  </a:lnTo>
                  <a:close/>
                  <a:moveTo>
                    <a:pt x="4077333" y="6324600"/>
                  </a:moveTo>
                  <a:lnTo>
                    <a:pt x="4053838" y="6337681"/>
                  </a:lnTo>
                  <a:lnTo>
                    <a:pt x="4042662" y="6343269"/>
                  </a:lnTo>
                  <a:lnTo>
                    <a:pt x="4042154" y="6337427"/>
                  </a:lnTo>
                  <a:lnTo>
                    <a:pt x="4046345" y="6333363"/>
                  </a:lnTo>
                  <a:lnTo>
                    <a:pt x="4067173" y="6329172"/>
                  </a:lnTo>
                  <a:lnTo>
                    <a:pt x="4077333" y="6324600"/>
                  </a:lnTo>
                  <a:close/>
                  <a:moveTo>
                    <a:pt x="3569968" y="6341999"/>
                  </a:moveTo>
                  <a:lnTo>
                    <a:pt x="3564634" y="6348349"/>
                  </a:lnTo>
                  <a:lnTo>
                    <a:pt x="3559681" y="6351016"/>
                  </a:lnTo>
                  <a:lnTo>
                    <a:pt x="3555490" y="6351397"/>
                  </a:lnTo>
                  <a:lnTo>
                    <a:pt x="3553204" y="6351397"/>
                  </a:lnTo>
                  <a:lnTo>
                    <a:pt x="3546473" y="6351016"/>
                  </a:lnTo>
                  <a:lnTo>
                    <a:pt x="3543298" y="6350381"/>
                  </a:lnTo>
                  <a:lnTo>
                    <a:pt x="3547108" y="6346571"/>
                  </a:lnTo>
                  <a:lnTo>
                    <a:pt x="3549140" y="6345047"/>
                  </a:lnTo>
                  <a:lnTo>
                    <a:pt x="3564126" y="6343904"/>
                  </a:lnTo>
                  <a:lnTo>
                    <a:pt x="3569968" y="6341999"/>
                  </a:lnTo>
                  <a:close/>
                  <a:moveTo>
                    <a:pt x="4129784" y="6327775"/>
                  </a:moveTo>
                  <a:lnTo>
                    <a:pt x="4141976" y="6336919"/>
                  </a:lnTo>
                  <a:lnTo>
                    <a:pt x="4146548" y="6344412"/>
                  </a:lnTo>
                  <a:lnTo>
                    <a:pt x="4134356" y="6349111"/>
                  </a:lnTo>
                  <a:lnTo>
                    <a:pt x="4128133" y="6351651"/>
                  </a:lnTo>
                  <a:cubicBezTo>
                    <a:pt x="4124958" y="6349365"/>
                    <a:pt x="4121275" y="6347841"/>
                    <a:pt x="4111623" y="6347841"/>
                  </a:cubicBezTo>
                  <a:lnTo>
                    <a:pt x="4098289" y="6352286"/>
                  </a:lnTo>
                  <a:lnTo>
                    <a:pt x="4107941" y="6347587"/>
                  </a:lnTo>
                  <a:lnTo>
                    <a:pt x="4108703" y="6341872"/>
                  </a:lnTo>
                  <a:lnTo>
                    <a:pt x="4102734" y="6339332"/>
                  </a:lnTo>
                  <a:lnTo>
                    <a:pt x="4099813" y="6338443"/>
                  </a:lnTo>
                  <a:lnTo>
                    <a:pt x="4123053" y="6332093"/>
                  </a:lnTo>
                  <a:lnTo>
                    <a:pt x="4129784" y="6327775"/>
                  </a:lnTo>
                  <a:close/>
                  <a:moveTo>
                    <a:pt x="3833366" y="6341364"/>
                  </a:moveTo>
                  <a:lnTo>
                    <a:pt x="3822317" y="6349111"/>
                  </a:lnTo>
                  <a:lnTo>
                    <a:pt x="3815840" y="6354445"/>
                  </a:lnTo>
                  <a:lnTo>
                    <a:pt x="3814697" y="6351905"/>
                  </a:lnTo>
                  <a:lnTo>
                    <a:pt x="3814189" y="6350381"/>
                  </a:lnTo>
                  <a:lnTo>
                    <a:pt x="3826508" y="6344920"/>
                  </a:lnTo>
                  <a:lnTo>
                    <a:pt x="3833366" y="6341364"/>
                  </a:lnTo>
                  <a:close/>
                  <a:moveTo>
                    <a:pt x="2477769" y="6352413"/>
                  </a:moveTo>
                  <a:lnTo>
                    <a:pt x="2474467" y="6357239"/>
                  </a:lnTo>
                  <a:lnTo>
                    <a:pt x="2471673" y="6359779"/>
                  </a:lnTo>
                  <a:lnTo>
                    <a:pt x="2471165" y="6355588"/>
                  </a:lnTo>
                  <a:lnTo>
                    <a:pt x="2471673" y="6353683"/>
                  </a:lnTo>
                  <a:lnTo>
                    <a:pt x="2475610" y="6353430"/>
                  </a:lnTo>
                  <a:lnTo>
                    <a:pt x="2477769" y="6352414"/>
                  </a:lnTo>
                  <a:close/>
                  <a:moveTo>
                    <a:pt x="6729602" y="6331712"/>
                  </a:moveTo>
                  <a:lnTo>
                    <a:pt x="6736586" y="6353048"/>
                  </a:lnTo>
                  <a:lnTo>
                    <a:pt x="6738618" y="6360795"/>
                  </a:lnTo>
                  <a:lnTo>
                    <a:pt x="6719822" y="6346952"/>
                  </a:lnTo>
                  <a:lnTo>
                    <a:pt x="6704075" y="6354445"/>
                  </a:lnTo>
                  <a:lnTo>
                    <a:pt x="6714234" y="6339205"/>
                  </a:lnTo>
                  <a:lnTo>
                    <a:pt x="6729602" y="6331712"/>
                  </a:lnTo>
                  <a:close/>
                  <a:moveTo>
                    <a:pt x="2565907" y="6356096"/>
                  </a:moveTo>
                  <a:lnTo>
                    <a:pt x="2562478" y="6363589"/>
                  </a:lnTo>
                  <a:lnTo>
                    <a:pt x="2563113" y="6368161"/>
                  </a:lnTo>
                  <a:lnTo>
                    <a:pt x="2551936" y="6365621"/>
                  </a:lnTo>
                  <a:lnTo>
                    <a:pt x="2546857" y="6363589"/>
                  </a:lnTo>
                  <a:lnTo>
                    <a:pt x="2565907" y="6356096"/>
                  </a:lnTo>
                  <a:close/>
                  <a:moveTo>
                    <a:pt x="3909185" y="6350889"/>
                  </a:moveTo>
                  <a:lnTo>
                    <a:pt x="3910836" y="6355588"/>
                  </a:lnTo>
                  <a:lnTo>
                    <a:pt x="3911726" y="6357747"/>
                  </a:lnTo>
                  <a:lnTo>
                    <a:pt x="3864354" y="6371336"/>
                  </a:lnTo>
                  <a:lnTo>
                    <a:pt x="3868419" y="6367780"/>
                  </a:lnTo>
                  <a:lnTo>
                    <a:pt x="3874515" y="6362192"/>
                  </a:lnTo>
                  <a:lnTo>
                    <a:pt x="3877563" y="6362319"/>
                  </a:lnTo>
                  <a:cubicBezTo>
                    <a:pt x="3885817" y="6362319"/>
                    <a:pt x="3895978" y="6359272"/>
                    <a:pt x="3909185" y="6350889"/>
                  </a:cubicBezTo>
                  <a:close/>
                  <a:moveTo>
                    <a:pt x="2420620" y="6375527"/>
                  </a:moveTo>
                  <a:lnTo>
                    <a:pt x="2419223" y="6376797"/>
                  </a:lnTo>
                  <a:lnTo>
                    <a:pt x="2418080" y="6375908"/>
                  </a:lnTo>
                  <a:lnTo>
                    <a:pt x="2417572" y="6375781"/>
                  </a:lnTo>
                  <a:lnTo>
                    <a:pt x="2420112" y="6375781"/>
                  </a:lnTo>
                  <a:lnTo>
                    <a:pt x="2420620" y="6375527"/>
                  </a:lnTo>
                  <a:close/>
                  <a:moveTo>
                    <a:pt x="4563618" y="6339967"/>
                  </a:moveTo>
                  <a:lnTo>
                    <a:pt x="4574794" y="6351905"/>
                  </a:lnTo>
                  <a:lnTo>
                    <a:pt x="4574286" y="6353175"/>
                  </a:lnTo>
                  <a:cubicBezTo>
                    <a:pt x="4545584" y="6370701"/>
                    <a:pt x="4525518" y="6371844"/>
                    <a:pt x="4501896" y="6380099"/>
                  </a:cubicBezTo>
                  <a:lnTo>
                    <a:pt x="4504563" y="6376797"/>
                  </a:lnTo>
                  <a:lnTo>
                    <a:pt x="4505579" y="6374892"/>
                  </a:lnTo>
                  <a:cubicBezTo>
                    <a:pt x="4524502" y="6363208"/>
                    <a:pt x="4541139" y="6354191"/>
                    <a:pt x="4563618" y="6339967"/>
                  </a:cubicBezTo>
                  <a:close/>
                  <a:moveTo>
                    <a:pt x="2395855" y="6374892"/>
                  </a:moveTo>
                  <a:lnTo>
                    <a:pt x="2400935" y="6375908"/>
                  </a:lnTo>
                  <a:lnTo>
                    <a:pt x="2403348" y="6376035"/>
                  </a:lnTo>
                  <a:lnTo>
                    <a:pt x="2394458" y="6381369"/>
                  </a:lnTo>
                  <a:lnTo>
                    <a:pt x="2388743" y="6387085"/>
                  </a:lnTo>
                  <a:lnTo>
                    <a:pt x="2388235" y="6386957"/>
                  </a:lnTo>
                  <a:lnTo>
                    <a:pt x="2388108" y="6386957"/>
                  </a:lnTo>
                  <a:lnTo>
                    <a:pt x="2391919" y="6378575"/>
                  </a:lnTo>
                  <a:lnTo>
                    <a:pt x="2395856" y="6374892"/>
                  </a:lnTo>
                  <a:close/>
                  <a:moveTo>
                    <a:pt x="3805047" y="6371971"/>
                  </a:moveTo>
                  <a:lnTo>
                    <a:pt x="3812667" y="6375908"/>
                  </a:lnTo>
                  <a:lnTo>
                    <a:pt x="3812667" y="6380988"/>
                  </a:lnTo>
                  <a:lnTo>
                    <a:pt x="3791204" y="6393053"/>
                  </a:lnTo>
                  <a:lnTo>
                    <a:pt x="3806444" y="6384036"/>
                  </a:lnTo>
                  <a:lnTo>
                    <a:pt x="3805048" y="6371971"/>
                  </a:lnTo>
                  <a:close/>
                  <a:moveTo>
                    <a:pt x="4466463" y="6355588"/>
                  </a:moveTo>
                  <a:lnTo>
                    <a:pt x="4476496" y="6361811"/>
                  </a:lnTo>
                  <a:lnTo>
                    <a:pt x="4471670" y="6364224"/>
                  </a:lnTo>
                  <a:lnTo>
                    <a:pt x="4458208" y="6364859"/>
                  </a:lnTo>
                  <a:lnTo>
                    <a:pt x="4449826" y="6368161"/>
                  </a:lnTo>
                  <a:lnTo>
                    <a:pt x="4446143" y="6373368"/>
                  </a:lnTo>
                  <a:lnTo>
                    <a:pt x="4446778" y="6375400"/>
                  </a:lnTo>
                  <a:lnTo>
                    <a:pt x="4406646" y="6393688"/>
                  </a:lnTo>
                  <a:lnTo>
                    <a:pt x="4405122" y="6393688"/>
                  </a:lnTo>
                  <a:cubicBezTo>
                    <a:pt x="4393311" y="6376035"/>
                    <a:pt x="4432808" y="6355588"/>
                    <a:pt x="4466463" y="6355588"/>
                  </a:cubicBezTo>
                  <a:close/>
                  <a:moveTo>
                    <a:pt x="3479546" y="6353937"/>
                  </a:moveTo>
                  <a:lnTo>
                    <a:pt x="3469259" y="6369812"/>
                  </a:lnTo>
                  <a:lnTo>
                    <a:pt x="3472180" y="6378575"/>
                  </a:lnTo>
                  <a:cubicBezTo>
                    <a:pt x="3449447" y="6390005"/>
                    <a:pt x="3429635" y="6396482"/>
                    <a:pt x="3413506" y="6396482"/>
                  </a:cubicBezTo>
                  <a:lnTo>
                    <a:pt x="3402966" y="6396482"/>
                  </a:lnTo>
                  <a:lnTo>
                    <a:pt x="3386837" y="6387592"/>
                  </a:lnTo>
                  <a:lnTo>
                    <a:pt x="3402712" y="6383909"/>
                  </a:lnTo>
                  <a:lnTo>
                    <a:pt x="3409443" y="6382512"/>
                  </a:lnTo>
                  <a:lnTo>
                    <a:pt x="3416428" y="6385941"/>
                  </a:lnTo>
                  <a:lnTo>
                    <a:pt x="3417951" y="6389243"/>
                  </a:lnTo>
                  <a:lnTo>
                    <a:pt x="3426714" y="6382512"/>
                  </a:lnTo>
                  <a:lnTo>
                    <a:pt x="3427985" y="6377940"/>
                  </a:lnTo>
                  <a:cubicBezTo>
                    <a:pt x="3444875" y="6374003"/>
                    <a:pt x="3459607" y="6368415"/>
                    <a:pt x="3479547" y="6353937"/>
                  </a:cubicBezTo>
                  <a:close/>
                  <a:moveTo>
                    <a:pt x="4380230" y="6391148"/>
                  </a:moveTo>
                  <a:lnTo>
                    <a:pt x="4367403" y="6397879"/>
                  </a:lnTo>
                  <a:lnTo>
                    <a:pt x="4361180" y="6401689"/>
                  </a:lnTo>
                  <a:lnTo>
                    <a:pt x="4359148" y="6402197"/>
                  </a:lnTo>
                  <a:lnTo>
                    <a:pt x="4357751" y="6402324"/>
                  </a:lnTo>
                  <a:lnTo>
                    <a:pt x="4361307" y="6398260"/>
                  </a:lnTo>
                  <a:lnTo>
                    <a:pt x="4363212" y="6396609"/>
                  </a:lnTo>
                  <a:lnTo>
                    <a:pt x="4374897" y="6392799"/>
                  </a:lnTo>
                  <a:lnTo>
                    <a:pt x="4380231" y="6391148"/>
                  </a:lnTo>
                  <a:close/>
                  <a:moveTo>
                    <a:pt x="7832471" y="6345428"/>
                  </a:moveTo>
                  <a:cubicBezTo>
                    <a:pt x="7840980" y="6345428"/>
                    <a:pt x="7851013" y="6352032"/>
                    <a:pt x="7862570" y="6363208"/>
                  </a:cubicBezTo>
                  <a:lnTo>
                    <a:pt x="7855458" y="6374511"/>
                  </a:lnTo>
                  <a:lnTo>
                    <a:pt x="7852156" y="6382131"/>
                  </a:lnTo>
                  <a:cubicBezTo>
                    <a:pt x="7844155" y="6400419"/>
                    <a:pt x="7831582" y="6403975"/>
                    <a:pt x="7818627" y="6403975"/>
                  </a:cubicBezTo>
                  <a:lnTo>
                    <a:pt x="7809737" y="6403721"/>
                  </a:lnTo>
                  <a:lnTo>
                    <a:pt x="7805546" y="6403340"/>
                  </a:lnTo>
                  <a:lnTo>
                    <a:pt x="7807705" y="6384417"/>
                  </a:lnTo>
                  <a:lnTo>
                    <a:pt x="7809736" y="6375527"/>
                  </a:lnTo>
                  <a:cubicBezTo>
                    <a:pt x="7814943" y="6354572"/>
                    <a:pt x="7822564" y="6345428"/>
                    <a:pt x="7832469" y="6345428"/>
                  </a:cubicBezTo>
                  <a:close/>
                  <a:moveTo>
                    <a:pt x="6707759" y="6383274"/>
                  </a:moveTo>
                  <a:lnTo>
                    <a:pt x="6736842" y="6394196"/>
                  </a:lnTo>
                  <a:lnTo>
                    <a:pt x="6720332" y="6405753"/>
                  </a:lnTo>
                  <a:lnTo>
                    <a:pt x="6709790" y="6405880"/>
                  </a:lnTo>
                  <a:lnTo>
                    <a:pt x="6697472" y="6396355"/>
                  </a:lnTo>
                  <a:lnTo>
                    <a:pt x="6689852" y="6400800"/>
                  </a:lnTo>
                  <a:lnTo>
                    <a:pt x="6702552" y="6386957"/>
                  </a:lnTo>
                  <a:lnTo>
                    <a:pt x="6707759" y="6383274"/>
                  </a:lnTo>
                  <a:close/>
                  <a:moveTo>
                    <a:pt x="3699510" y="6396228"/>
                  </a:moveTo>
                  <a:lnTo>
                    <a:pt x="3698875" y="6397244"/>
                  </a:lnTo>
                  <a:lnTo>
                    <a:pt x="3679063" y="6406388"/>
                  </a:lnTo>
                  <a:lnTo>
                    <a:pt x="3671824" y="6406388"/>
                  </a:lnTo>
                  <a:lnTo>
                    <a:pt x="3664966" y="6405880"/>
                  </a:lnTo>
                  <a:lnTo>
                    <a:pt x="3661664" y="6405372"/>
                  </a:lnTo>
                  <a:lnTo>
                    <a:pt x="3699510" y="6396228"/>
                  </a:lnTo>
                  <a:close/>
                  <a:moveTo>
                    <a:pt x="6663944" y="6385179"/>
                  </a:moveTo>
                  <a:lnTo>
                    <a:pt x="6664071" y="6402451"/>
                  </a:lnTo>
                  <a:lnTo>
                    <a:pt x="6672072" y="6410960"/>
                  </a:lnTo>
                  <a:lnTo>
                    <a:pt x="6655435" y="6414643"/>
                  </a:lnTo>
                  <a:lnTo>
                    <a:pt x="6647942" y="6414643"/>
                  </a:lnTo>
                  <a:cubicBezTo>
                    <a:pt x="6638035" y="6414643"/>
                    <a:pt x="6629399" y="6411468"/>
                    <a:pt x="6624065" y="6400800"/>
                  </a:cubicBezTo>
                  <a:cubicBezTo>
                    <a:pt x="6639559" y="6390767"/>
                    <a:pt x="6648322" y="6396101"/>
                    <a:pt x="6663944" y="6385179"/>
                  </a:cubicBezTo>
                  <a:close/>
                  <a:moveTo>
                    <a:pt x="4009390" y="6354953"/>
                  </a:moveTo>
                  <a:lnTo>
                    <a:pt x="4011803" y="6370193"/>
                  </a:lnTo>
                  <a:lnTo>
                    <a:pt x="4022344" y="6370447"/>
                  </a:lnTo>
                  <a:lnTo>
                    <a:pt x="4022979" y="6372860"/>
                  </a:lnTo>
                  <a:lnTo>
                    <a:pt x="4024503" y="6374511"/>
                  </a:lnTo>
                  <a:lnTo>
                    <a:pt x="4037203" y="6375400"/>
                  </a:lnTo>
                  <a:lnTo>
                    <a:pt x="4043680" y="6375781"/>
                  </a:lnTo>
                  <a:lnTo>
                    <a:pt x="4020947" y="6384417"/>
                  </a:lnTo>
                  <a:lnTo>
                    <a:pt x="4006723" y="6379464"/>
                  </a:lnTo>
                  <a:lnTo>
                    <a:pt x="4002786" y="6397752"/>
                  </a:lnTo>
                  <a:lnTo>
                    <a:pt x="3999611" y="6406896"/>
                  </a:lnTo>
                  <a:lnTo>
                    <a:pt x="3989451" y="6408293"/>
                  </a:lnTo>
                  <a:lnTo>
                    <a:pt x="3983355" y="6410325"/>
                  </a:lnTo>
                  <a:lnTo>
                    <a:pt x="3989959" y="6412103"/>
                  </a:lnTo>
                  <a:lnTo>
                    <a:pt x="3993134" y="6412865"/>
                  </a:lnTo>
                  <a:lnTo>
                    <a:pt x="3989451" y="6416040"/>
                  </a:lnTo>
                  <a:lnTo>
                    <a:pt x="3985006" y="6417437"/>
                  </a:lnTo>
                  <a:lnTo>
                    <a:pt x="3984371" y="6412865"/>
                  </a:lnTo>
                  <a:lnTo>
                    <a:pt x="3983355" y="6410325"/>
                  </a:lnTo>
                  <a:lnTo>
                    <a:pt x="3981704" y="6390005"/>
                  </a:lnTo>
                  <a:lnTo>
                    <a:pt x="3986530" y="6380353"/>
                  </a:lnTo>
                  <a:lnTo>
                    <a:pt x="3987546" y="6380861"/>
                  </a:lnTo>
                  <a:lnTo>
                    <a:pt x="3988054" y="6380988"/>
                  </a:lnTo>
                  <a:lnTo>
                    <a:pt x="4009390" y="6354953"/>
                  </a:lnTo>
                  <a:close/>
                  <a:moveTo>
                    <a:pt x="4335399" y="6407785"/>
                  </a:moveTo>
                  <a:lnTo>
                    <a:pt x="4343654" y="6411849"/>
                  </a:lnTo>
                  <a:lnTo>
                    <a:pt x="4337558" y="6416040"/>
                  </a:lnTo>
                  <a:lnTo>
                    <a:pt x="4334764" y="6418199"/>
                  </a:lnTo>
                  <a:lnTo>
                    <a:pt x="4320159" y="6419469"/>
                  </a:lnTo>
                  <a:lnTo>
                    <a:pt x="4313174" y="6419469"/>
                  </a:lnTo>
                  <a:lnTo>
                    <a:pt x="4302887" y="6419088"/>
                  </a:lnTo>
                  <a:lnTo>
                    <a:pt x="4298188" y="6418199"/>
                  </a:lnTo>
                  <a:lnTo>
                    <a:pt x="4335399" y="6407785"/>
                  </a:lnTo>
                  <a:close/>
                  <a:moveTo>
                    <a:pt x="3406267" y="6400292"/>
                  </a:moveTo>
                  <a:lnTo>
                    <a:pt x="3405759" y="6402832"/>
                  </a:lnTo>
                  <a:cubicBezTo>
                    <a:pt x="3390646" y="6408548"/>
                    <a:pt x="3374136" y="6418073"/>
                    <a:pt x="3348482" y="6428232"/>
                  </a:cubicBezTo>
                  <a:cubicBezTo>
                    <a:pt x="3349244" y="6418199"/>
                    <a:pt x="3385058" y="6400292"/>
                    <a:pt x="3405124" y="6400292"/>
                  </a:cubicBezTo>
                  <a:close/>
                  <a:moveTo>
                    <a:pt x="3762248" y="6425565"/>
                  </a:moveTo>
                  <a:lnTo>
                    <a:pt x="3763518" y="6428613"/>
                  </a:lnTo>
                  <a:lnTo>
                    <a:pt x="3760470" y="6428613"/>
                  </a:lnTo>
                  <a:lnTo>
                    <a:pt x="3761994" y="6426581"/>
                  </a:lnTo>
                  <a:lnTo>
                    <a:pt x="3762248" y="6425565"/>
                  </a:lnTo>
                  <a:close/>
                  <a:moveTo>
                    <a:pt x="3556508" y="6428613"/>
                  </a:moveTo>
                  <a:lnTo>
                    <a:pt x="3547364" y="6431661"/>
                  </a:lnTo>
                  <a:lnTo>
                    <a:pt x="3542538" y="6432296"/>
                  </a:lnTo>
                  <a:lnTo>
                    <a:pt x="3538347" y="6431153"/>
                  </a:lnTo>
                  <a:lnTo>
                    <a:pt x="3536823" y="6428613"/>
                  </a:lnTo>
                  <a:lnTo>
                    <a:pt x="3537331" y="6428613"/>
                  </a:lnTo>
                  <a:lnTo>
                    <a:pt x="3541268" y="6429375"/>
                  </a:lnTo>
                  <a:lnTo>
                    <a:pt x="3544570" y="6429375"/>
                  </a:lnTo>
                  <a:lnTo>
                    <a:pt x="3551555" y="6429247"/>
                  </a:lnTo>
                  <a:lnTo>
                    <a:pt x="3556508" y="6428613"/>
                  </a:lnTo>
                  <a:close/>
                  <a:moveTo>
                    <a:pt x="3127883" y="6427343"/>
                  </a:moveTo>
                  <a:lnTo>
                    <a:pt x="3133344" y="6431915"/>
                  </a:lnTo>
                  <a:lnTo>
                    <a:pt x="3134995" y="6435344"/>
                  </a:lnTo>
                  <a:lnTo>
                    <a:pt x="3127248" y="6435978"/>
                  </a:lnTo>
                  <a:lnTo>
                    <a:pt x="3123184" y="6436487"/>
                  </a:lnTo>
                  <a:lnTo>
                    <a:pt x="3116326" y="6437757"/>
                  </a:lnTo>
                  <a:lnTo>
                    <a:pt x="3113151" y="6437757"/>
                  </a:lnTo>
                  <a:lnTo>
                    <a:pt x="3110484" y="6437503"/>
                  </a:lnTo>
                  <a:lnTo>
                    <a:pt x="3109087" y="6437249"/>
                  </a:lnTo>
                  <a:lnTo>
                    <a:pt x="3119247" y="6428867"/>
                  </a:lnTo>
                  <a:lnTo>
                    <a:pt x="3127883" y="6427343"/>
                  </a:lnTo>
                  <a:close/>
                  <a:moveTo>
                    <a:pt x="3949827" y="6372987"/>
                  </a:moveTo>
                  <a:cubicBezTo>
                    <a:pt x="3935095" y="6383909"/>
                    <a:pt x="3921887" y="6395593"/>
                    <a:pt x="3931666" y="6404991"/>
                  </a:cubicBezTo>
                  <a:lnTo>
                    <a:pt x="3940048" y="6407912"/>
                  </a:lnTo>
                  <a:lnTo>
                    <a:pt x="3951732" y="6393561"/>
                  </a:lnTo>
                  <a:lnTo>
                    <a:pt x="3956558" y="6408547"/>
                  </a:lnTo>
                  <a:cubicBezTo>
                    <a:pt x="3937508" y="6421755"/>
                    <a:pt x="3906648" y="6434963"/>
                    <a:pt x="3887851" y="6439027"/>
                  </a:cubicBezTo>
                  <a:lnTo>
                    <a:pt x="3905758" y="6425057"/>
                  </a:lnTo>
                  <a:lnTo>
                    <a:pt x="3913887" y="6417691"/>
                  </a:lnTo>
                  <a:lnTo>
                    <a:pt x="3914395" y="6417437"/>
                  </a:lnTo>
                  <a:lnTo>
                    <a:pt x="3914776" y="6417183"/>
                  </a:lnTo>
                  <a:lnTo>
                    <a:pt x="3915284" y="6416675"/>
                  </a:lnTo>
                  <a:lnTo>
                    <a:pt x="3915284" y="6416548"/>
                  </a:lnTo>
                  <a:lnTo>
                    <a:pt x="3922523" y="6412992"/>
                  </a:lnTo>
                  <a:lnTo>
                    <a:pt x="3922523" y="6409055"/>
                  </a:lnTo>
                  <a:lnTo>
                    <a:pt x="3920491" y="6409055"/>
                  </a:lnTo>
                  <a:lnTo>
                    <a:pt x="3919475" y="6408928"/>
                  </a:lnTo>
                  <a:lnTo>
                    <a:pt x="3921380" y="6406896"/>
                  </a:lnTo>
                  <a:lnTo>
                    <a:pt x="3921380" y="6405753"/>
                  </a:lnTo>
                  <a:lnTo>
                    <a:pt x="3913252" y="6402451"/>
                  </a:lnTo>
                  <a:lnTo>
                    <a:pt x="3908299" y="6408039"/>
                  </a:lnTo>
                  <a:lnTo>
                    <a:pt x="3894329" y="6409309"/>
                  </a:lnTo>
                  <a:lnTo>
                    <a:pt x="3887470" y="6411468"/>
                  </a:lnTo>
                  <a:lnTo>
                    <a:pt x="3886836" y="6394831"/>
                  </a:lnTo>
                  <a:lnTo>
                    <a:pt x="3882137" y="6393815"/>
                  </a:lnTo>
                  <a:lnTo>
                    <a:pt x="3935223" y="6373114"/>
                  </a:lnTo>
                  <a:lnTo>
                    <a:pt x="3945891" y="6372987"/>
                  </a:lnTo>
                  <a:close/>
                  <a:moveTo>
                    <a:pt x="3521583" y="6370955"/>
                  </a:moveTo>
                  <a:lnTo>
                    <a:pt x="3529711" y="6374257"/>
                  </a:lnTo>
                  <a:lnTo>
                    <a:pt x="3535934" y="6372225"/>
                  </a:lnTo>
                  <a:lnTo>
                    <a:pt x="3535934" y="6372225"/>
                  </a:lnTo>
                  <a:cubicBezTo>
                    <a:pt x="3520440" y="6391656"/>
                    <a:pt x="3469640" y="6398260"/>
                    <a:pt x="3463798" y="6439281"/>
                  </a:cubicBezTo>
                  <a:lnTo>
                    <a:pt x="3463544" y="6425692"/>
                  </a:lnTo>
                  <a:lnTo>
                    <a:pt x="3446526" y="6411087"/>
                  </a:lnTo>
                  <a:cubicBezTo>
                    <a:pt x="3458211" y="6397879"/>
                    <a:pt x="3499105" y="6388608"/>
                    <a:pt x="3492628" y="6372733"/>
                  </a:cubicBezTo>
                  <a:lnTo>
                    <a:pt x="3492628" y="6372733"/>
                  </a:lnTo>
                  <a:lnTo>
                    <a:pt x="3501391" y="6377940"/>
                  </a:lnTo>
                  <a:lnTo>
                    <a:pt x="3505708" y="6377940"/>
                  </a:lnTo>
                  <a:lnTo>
                    <a:pt x="3516504" y="6375273"/>
                  </a:lnTo>
                  <a:lnTo>
                    <a:pt x="3521583" y="6370955"/>
                  </a:lnTo>
                  <a:close/>
                  <a:moveTo>
                    <a:pt x="8454137" y="6149467"/>
                  </a:moveTo>
                  <a:lnTo>
                    <a:pt x="8457185" y="6156579"/>
                  </a:lnTo>
                  <a:lnTo>
                    <a:pt x="8459470" y="6160643"/>
                  </a:lnTo>
                  <a:lnTo>
                    <a:pt x="8447025" y="6164199"/>
                  </a:lnTo>
                  <a:lnTo>
                    <a:pt x="8440929" y="6166231"/>
                  </a:lnTo>
                  <a:lnTo>
                    <a:pt x="8463027" y="6167755"/>
                  </a:lnTo>
                  <a:lnTo>
                    <a:pt x="8464297" y="6170041"/>
                  </a:lnTo>
                  <a:cubicBezTo>
                    <a:pt x="8475091" y="6181344"/>
                    <a:pt x="8484743" y="6195568"/>
                    <a:pt x="8497063" y="6202299"/>
                  </a:cubicBezTo>
                  <a:lnTo>
                    <a:pt x="8518144" y="6192901"/>
                  </a:lnTo>
                  <a:lnTo>
                    <a:pt x="8520303" y="6183757"/>
                  </a:lnTo>
                  <a:lnTo>
                    <a:pt x="8521700" y="6175629"/>
                  </a:lnTo>
                  <a:lnTo>
                    <a:pt x="8522716" y="6171819"/>
                  </a:lnTo>
                  <a:lnTo>
                    <a:pt x="8566023" y="6174740"/>
                  </a:lnTo>
                  <a:cubicBezTo>
                    <a:pt x="8573770" y="6167247"/>
                    <a:pt x="8576691" y="6158865"/>
                    <a:pt x="8578850" y="6150356"/>
                  </a:cubicBezTo>
                  <a:cubicBezTo>
                    <a:pt x="8600567" y="6152388"/>
                    <a:pt x="8625967" y="6149848"/>
                    <a:pt x="8634984" y="6166739"/>
                  </a:cubicBezTo>
                  <a:cubicBezTo>
                    <a:pt x="8627999" y="6189599"/>
                    <a:pt x="8568944" y="6172835"/>
                    <a:pt x="8587994" y="6195060"/>
                  </a:cubicBezTo>
                  <a:cubicBezTo>
                    <a:pt x="8523732" y="6202553"/>
                    <a:pt x="8427974" y="6239383"/>
                    <a:pt x="8446643" y="6279515"/>
                  </a:cubicBezTo>
                  <a:lnTo>
                    <a:pt x="8427974" y="6273165"/>
                  </a:lnTo>
                  <a:lnTo>
                    <a:pt x="8435340" y="6264021"/>
                  </a:lnTo>
                  <a:lnTo>
                    <a:pt x="8390128" y="6275451"/>
                  </a:lnTo>
                  <a:lnTo>
                    <a:pt x="8386699" y="6275451"/>
                  </a:lnTo>
                  <a:cubicBezTo>
                    <a:pt x="8372475" y="6275451"/>
                    <a:pt x="8355457" y="6276721"/>
                    <a:pt x="8329930" y="6289040"/>
                  </a:cubicBezTo>
                  <a:cubicBezTo>
                    <a:pt x="8310499" y="6297803"/>
                    <a:pt x="8332343" y="6314567"/>
                    <a:pt x="8295767" y="6320028"/>
                  </a:cubicBezTo>
                  <a:lnTo>
                    <a:pt x="8314690" y="6328283"/>
                  </a:lnTo>
                  <a:lnTo>
                    <a:pt x="8317738" y="6340221"/>
                  </a:lnTo>
                  <a:cubicBezTo>
                    <a:pt x="8270494" y="6351016"/>
                    <a:pt x="8173466" y="6373749"/>
                    <a:pt x="8167370" y="6407531"/>
                  </a:cubicBezTo>
                  <a:cubicBezTo>
                    <a:pt x="8114538" y="6409436"/>
                    <a:pt x="8055483" y="6440805"/>
                    <a:pt x="7998333" y="6440805"/>
                  </a:cubicBezTo>
                  <a:cubicBezTo>
                    <a:pt x="7987157" y="6440805"/>
                    <a:pt x="7975981" y="6439535"/>
                    <a:pt x="7964932" y="6436741"/>
                  </a:cubicBezTo>
                  <a:lnTo>
                    <a:pt x="7949946" y="6398260"/>
                  </a:lnTo>
                  <a:cubicBezTo>
                    <a:pt x="7940167" y="6381877"/>
                    <a:pt x="7930514" y="6369304"/>
                    <a:pt x="7920863" y="6360160"/>
                  </a:cubicBezTo>
                  <a:cubicBezTo>
                    <a:pt x="7954391" y="6301613"/>
                    <a:pt x="8023860" y="6283833"/>
                    <a:pt x="8075422" y="6245733"/>
                  </a:cubicBezTo>
                  <a:cubicBezTo>
                    <a:pt x="8102727" y="6238875"/>
                    <a:pt x="8128000" y="6233414"/>
                    <a:pt x="8148955" y="6233414"/>
                  </a:cubicBezTo>
                  <a:cubicBezTo>
                    <a:pt x="8157336" y="6233414"/>
                    <a:pt x="8165084" y="6234303"/>
                    <a:pt x="8171942" y="6236335"/>
                  </a:cubicBezTo>
                  <a:lnTo>
                    <a:pt x="8203819" y="6213729"/>
                  </a:lnTo>
                  <a:cubicBezTo>
                    <a:pt x="8203946" y="6217539"/>
                    <a:pt x="8206359" y="6222492"/>
                    <a:pt x="8212074" y="6225921"/>
                  </a:cubicBezTo>
                  <a:lnTo>
                    <a:pt x="8232267" y="6228461"/>
                  </a:lnTo>
                  <a:lnTo>
                    <a:pt x="8243316" y="6227191"/>
                  </a:lnTo>
                  <a:lnTo>
                    <a:pt x="8225536" y="6207633"/>
                  </a:lnTo>
                  <a:lnTo>
                    <a:pt x="8216519" y="6205601"/>
                  </a:lnTo>
                  <a:lnTo>
                    <a:pt x="8213598" y="6205728"/>
                  </a:lnTo>
                  <a:cubicBezTo>
                    <a:pt x="8222107" y="6199124"/>
                    <a:pt x="8231124" y="6192139"/>
                    <a:pt x="8245348" y="6186424"/>
                  </a:cubicBezTo>
                  <a:cubicBezTo>
                    <a:pt x="8255000" y="6199505"/>
                    <a:pt x="8287131" y="6186297"/>
                    <a:pt x="8290687" y="6206363"/>
                  </a:cubicBezTo>
                  <a:cubicBezTo>
                    <a:pt x="8316595" y="6198235"/>
                    <a:pt x="8336280" y="6191631"/>
                    <a:pt x="8354060" y="6185027"/>
                  </a:cubicBezTo>
                  <a:lnTo>
                    <a:pt x="8370570" y="6193028"/>
                  </a:lnTo>
                  <a:lnTo>
                    <a:pt x="8378951" y="6194679"/>
                  </a:lnTo>
                  <a:lnTo>
                    <a:pt x="8383270" y="6195187"/>
                  </a:lnTo>
                  <a:lnTo>
                    <a:pt x="8385810" y="6195187"/>
                  </a:lnTo>
                  <a:lnTo>
                    <a:pt x="8409940" y="6192012"/>
                  </a:lnTo>
                  <a:lnTo>
                    <a:pt x="8409940" y="6188837"/>
                  </a:lnTo>
                  <a:lnTo>
                    <a:pt x="8408035" y="6174105"/>
                  </a:lnTo>
                  <a:lnTo>
                    <a:pt x="8405876" y="6166485"/>
                  </a:lnTo>
                  <a:cubicBezTo>
                    <a:pt x="8420100" y="6161151"/>
                    <a:pt x="8435975" y="6155563"/>
                    <a:pt x="8454136" y="6149467"/>
                  </a:cubicBezTo>
                  <a:close/>
                  <a:moveTo>
                    <a:pt x="7726300" y="6435344"/>
                  </a:moveTo>
                  <a:lnTo>
                    <a:pt x="7741031" y="6440932"/>
                  </a:lnTo>
                  <a:lnTo>
                    <a:pt x="7749287" y="6445123"/>
                  </a:lnTo>
                  <a:lnTo>
                    <a:pt x="7746747" y="6445631"/>
                  </a:lnTo>
                  <a:lnTo>
                    <a:pt x="7745477" y="6445631"/>
                  </a:lnTo>
                  <a:lnTo>
                    <a:pt x="7733412" y="6442329"/>
                  </a:lnTo>
                  <a:lnTo>
                    <a:pt x="7726300" y="6435344"/>
                  </a:lnTo>
                  <a:close/>
                  <a:moveTo>
                    <a:pt x="3786887" y="6447409"/>
                  </a:moveTo>
                  <a:lnTo>
                    <a:pt x="3789173" y="6448044"/>
                  </a:lnTo>
                  <a:lnTo>
                    <a:pt x="3788157" y="6447663"/>
                  </a:lnTo>
                  <a:lnTo>
                    <a:pt x="3786887" y="6447409"/>
                  </a:lnTo>
                  <a:close/>
                  <a:moveTo>
                    <a:pt x="3304668" y="6450457"/>
                  </a:moveTo>
                  <a:lnTo>
                    <a:pt x="3305049" y="6450584"/>
                  </a:lnTo>
                  <a:lnTo>
                    <a:pt x="3305176" y="6450584"/>
                  </a:lnTo>
                  <a:lnTo>
                    <a:pt x="3305811" y="6450457"/>
                  </a:lnTo>
                  <a:lnTo>
                    <a:pt x="3303779" y="6451219"/>
                  </a:lnTo>
                  <a:lnTo>
                    <a:pt x="3303144" y="6450711"/>
                  </a:lnTo>
                  <a:lnTo>
                    <a:pt x="3303017" y="6450584"/>
                  </a:lnTo>
                  <a:lnTo>
                    <a:pt x="3304032" y="6450457"/>
                  </a:lnTo>
                  <a:close/>
                  <a:moveTo>
                    <a:pt x="3263647" y="6454267"/>
                  </a:moveTo>
                  <a:lnTo>
                    <a:pt x="3269743" y="6459347"/>
                  </a:lnTo>
                  <a:lnTo>
                    <a:pt x="3273299" y="6461760"/>
                  </a:lnTo>
                  <a:lnTo>
                    <a:pt x="3269997" y="6462903"/>
                  </a:lnTo>
                  <a:lnTo>
                    <a:pt x="3268218" y="6463665"/>
                  </a:lnTo>
                  <a:lnTo>
                    <a:pt x="3266186" y="6457188"/>
                  </a:lnTo>
                  <a:lnTo>
                    <a:pt x="3263646" y="6454267"/>
                  </a:lnTo>
                  <a:close/>
                  <a:moveTo>
                    <a:pt x="3242819" y="6444488"/>
                  </a:moveTo>
                  <a:lnTo>
                    <a:pt x="3247645" y="6444615"/>
                  </a:lnTo>
                  <a:lnTo>
                    <a:pt x="3248661" y="6448679"/>
                  </a:lnTo>
                  <a:lnTo>
                    <a:pt x="3251328" y="6450203"/>
                  </a:lnTo>
                  <a:lnTo>
                    <a:pt x="3240786" y="6459855"/>
                  </a:lnTo>
                  <a:lnTo>
                    <a:pt x="3235072" y="6464300"/>
                  </a:lnTo>
                  <a:lnTo>
                    <a:pt x="3226944" y="6459093"/>
                  </a:lnTo>
                  <a:lnTo>
                    <a:pt x="3229103" y="6451219"/>
                  </a:lnTo>
                  <a:lnTo>
                    <a:pt x="3231388" y="6448044"/>
                  </a:lnTo>
                  <a:lnTo>
                    <a:pt x="3232404" y="6446393"/>
                  </a:lnTo>
                  <a:lnTo>
                    <a:pt x="3242819" y="6444488"/>
                  </a:lnTo>
                  <a:close/>
                  <a:moveTo>
                    <a:pt x="6513195" y="6297168"/>
                  </a:moveTo>
                  <a:cubicBezTo>
                    <a:pt x="6473191" y="6349873"/>
                    <a:pt x="6392926" y="6360033"/>
                    <a:pt x="6383782" y="6410071"/>
                  </a:cubicBezTo>
                  <a:lnTo>
                    <a:pt x="6368288" y="6404991"/>
                  </a:lnTo>
                  <a:lnTo>
                    <a:pt x="6367399" y="6399784"/>
                  </a:lnTo>
                  <a:lnTo>
                    <a:pt x="6365875" y="6389116"/>
                  </a:lnTo>
                  <a:lnTo>
                    <a:pt x="6353810" y="6389243"/>
                  </a:lnTo>
                  <a:cubicBezTo>
                    <a:pt x="6356731" y="6414389"/>
                    <a:pt x="6319774" y="6433820"/>
                    <a:pt x="6291199" y="6451981"/>
                  </a:cubicBezTo>
                  <a:lnTo>
                    <a:pt x="6296787" y="6444616"/>
                  </a:lnTo>
                  <a:lnTo>
                    <a:pt x="6297422" y="6438393"/>
                  </a:lnTo>
                  <a:lnTo>
                    <a:pt x="6297422" y="6438393"/>
                  </a:lnTo>
                  <a:cubicBezTo>
                    <a:pt x="6278499" y="6455538"/>
                    <a:pt x="6258814" y="6465444"/>
                    <a:pt x="6238748" y="6466460"/>
                  </a:cubicBezTo>
                  <a:lnTo>
                    <a:pt x="6236335" y="6454775"/>
                  </a:lnTo>
                  <a:lnTo>
                    <a:pt x="6228715" y="6455664"/>
                  </a:lnTo>
                  <a:lnTo>
                    <a:pt x="6224778" y="6456807"/>
                  </a:lnTo>
                  <a:lnTo>
                    <a:pt x="6220714" y="6461761"/>
                  </a:lnTo>
                  <a:lnTo>
                    <a:pt x="6218682" y="6463920"/>
                  </a:lnTo>
                  <a:lnTo>
                    <a:pt x="6214491" y="6463158"/>
                  </a:lnTo>
                  <a:lnTo>
                    <a:pt x="6212459" y="6462142"/>
                  </a:lnTo>
                  <a:lnTo>
                    <a:pt x="6220714" y="6458205"/>
                  </a:lnTo>
                  <a:lnTo>
                    <a:pt x="6225032" y="6456681"/>
                  </a:lnTo>
                  <a:lnTo>
                    <a:pt x="6225667" y="6455792"/>
                  </a:lnTo>
                  <a:lnTo>
                    <a:pt x="6227064" y="6455665"/>
                  </a:lnTo>
                  <a:lnTo>
                    <a:pt x="6228715" y="6455665"/>
                  </a:lnTo>
                  <a:lnTo>
                    <a:pt x="6278499" y="6440806"/>
                  </a:lnTo>
                  <a:cubicBezTo>
                    <a:pt x="6319012" y="6370702"/>
                    <a:pt x="6447536" y="6349874"/>
                    <a:pt x="6513195" y="6297169"/>
                  </a:cubicBezTo>
                  <a:close/>
                  <a:moveTo>
                    <a:pt x="7902576" y="6453632"/>
                  </a:moveTo>
                  <a:lnTo>
                    <a:pt x="7937247" y="6460363"/>
                  </a:lnTo>
                  <a:cubicBezTo>
                    <a:pt x="7917307" y="6469888"/>
                    <a:pt x="7890511" y="6474460"/>
                    <a:pt x="7864856" y="6479159"/>
                  </a:cubicBezTo>
                  <a:lnTo>
                    <a:pt x="7865111" y="6478651"/>
                  </a:lnTo>
                  <a:cubicBezTo>
                    <a:pt x="7872095" y="6460109"/>
                    <a:pt x="7886066" y="6453632"/>
                    <a:pt x="7902576" y="6453632"/>
                  </a:cubicBezTo>
                  <a:close/>
                  <a:moveTo>
                    <a:pt x="6263387" y="6475603"/>
                  </a:moveTo>
                  <a:lnTo>
                    <a:pt x="6260212" y="6479921"/>
                  </a:lnTo>
                  <a:lnTo>
                    <a:pt x="6259577" y="6482080"/>
                  </a:lnTo>
                  <a:lnTo>
                    <a:pt x="6255767" y="6482715"/>
                  </a:lnTo>
                  <a:lnTo>
                    <a:pt x="6254497" y="6482715"/>
                  </a:lnTo>
                  <a:lnTo>
                    <a:pt x="6250179" y="6482207"/>
                  </a:lnTo>
                  <a:lnTo>
                    <a:pt x="6248147" y="6481572"/>
                  </a:lnTo>
                  <a:lnTo>
                    <a:pt x="6263387" y="6475603"/>
                  </a:lnTo>
                  <a:close/>
                  <a:moveTo>
                    <a:pt x="3335782" y="6451600"/>
                  </a:moveTo>
                  <a:lnTo>
                    <a:pt x="3336163" y="6463665"/>
                  </a:lnTo>
                  <a:lnTo>
                    <a:pt x="3343275" y="6467348"/>
                  </a:lnTo>
                  <a:lnTo>
                    <a:pt x="3339211" y="6471920"/>
                  </a:lnTo>
                  <a:lnTo>
                    <a:pt x="3337560" y="6472301"/>
                  </a:lnTo>
                  <a:cubicBezTo>
                    <a:pt x="3311144" y="6472301"/>
                    <a:pt x="3294380" y="6479921"/>
                    <a:pt x="3274822" y="6489827"/>
                  </a:cubicBezTo>
                  <a:lnTo>
                    <a:pt x="3272663" y="6485636"/>
                  </a:lnTo>
                  <a:lnTo>
                    <a:pt x="3272536" y="6482588"/>
                  </a:lnTo>
                  <a:lnTo>
                    <a:pt x="3287521" y="6474968"/>
                  </a:lnTo>
                  <a:lnTo>
                    <a:pt x="3295142" y="6471412"/>
                  </a:lnTo>
                  <a:lnTo>
                    <a:pt x="3301745" y="6472809"/>
                  </a:lnTo>
                  <a:lnTo>
                    <a:pt x="3305047" y="6472809"/>
                  </a:lnTo>
                  <a:lnTo>
                    <a:pt x="3321303" y="6468872"/>
                  </a:lnTo>
                  <a:lnTo>
                    <a:pt x="3324351" y="6458331"/>
                  </a:lnTo>
                  <a:lnTo>
                    <a:pt x="3331590" y="6454522"/>
                  </a:lnTo>
                  <a:lnTo>
                    <a:pt x="3335781" y="6451600"/>
                  </a:lnTo>
                  <a:close/>
                  <a:moveTo>
                    <a:pt x="4084320" y="6466713"/>
                  </a:moveTo>
                  <a:lnTo>
                    <a:pt x="4100703" y="6473063"/>
                  </a:lnTo>
                  <a:lnTo>
                    <a:pt x="4093464" y="6480175"/>
                  </a:lnTo>
                  <a:cubicBezTo>
                    <a:pt x="4086352" y="6487160"/>
                    <a:pt x="4073144" y="6493891"/>
                    <a:pt x="4062603" y="6493891"/>
                  </a:cubicBezTo>
                  <a:lnTo>
                    <a:pt x="4049776" y="6490843"/>
                  </a:lnTo>
                  <a:lnTo>
                    <a:pt x="4048379" y="6482080"/>
                  </a:lnTo>
                  <a:cubicBezTo>
                    <a:pt x="4054983" y="6481445"/>
                    <a:pt x="4091686" y="6481191"/>
                    <a:pt x="4084320" y="6466713"/>
                  </a:cubicBezTo>
                  <a:close/>
                  <a:moveTo>
                    <a:pt x="3850894" y="6414643"/>
                  </a:moveTo>
                  <a:lnTo>
                    <a:pt x="3856228" y="6421120"/>
                  </a:lnTo>
                  <a:lnTo>
                    <a:pt x="3860038" y="6424295"/>
                  </a:lnTo>
                  <a:lnTo>
                    <a:pt x="3838067" y="6436233"/>
                  </a:lnTo>
                  <a:lnTo>
                    <a:pt x="3801491" y="6449441"/>
                  </a:lnTo>
                  <a:lnTo>
                    <a:pt x="3796284" y="6449568"/>
                  </a:lnTo>
                  <a:lnTo>
                    <a:pt x="3790188" y="6448425"/>
                  </a:lnTo>
                  <a:lnTo>
                    <a:pt x="3786886" y="6463157"/>
                  </a:lnTo>
                  <a:lnTo>
                    <a:pt x="3773551" y="6474333"/>
                  </a:lnTo>
                  <a:cubicBezTo>
                    <a:pt x="3761359" y="6475985"/>
                    <a:pt x="3751072" y="6481954"/>
                    <a:pt x="3755136" y="6491351"/>
                  </a:cubicBezTo>
                  <a:lnTo>
                    <a:pt x="3751199" y="6496686"/>
                  </a:lnTo>
                  <a:lnTo>
                    <a:pt x="3750818" y="6498845"/>
                  </a:lnTo>
                  <a:lnTo>
                    <a:pt x="3747134" y="6491352"/>
                  </a:lnTo>
                  <a:lnTo>
                    <a:pt x="3736847" y="6476493"/>
                  </a:lnTo>
                  <a:lnTo>
                    <a:pt x="3724782" y="6481954"/>
                  </a:lnTo>
                  <a:lnTo>
                    <a:pt x="3723258" y="6485129"/>
                  </a:lnTo>
                  <a:lnTo>
                    <a:pt x="3708907" y="6491098"/>
                  </a:lnTo>
                  <a:lnTo>
                    <a:pt x="3702811" y="6494273"/>
                  </a:lnTo>
                  <a:lnTo>
                    <a:pt x="3718559" y="6478017"/>
                  </a:lnTo>
                  <a:lnTo>
                    <a:pt x="3708399" y="6467476"/>
                  </a:lnTo>
                  <a:cubicBezTo>
                    <a:pt x="3719448" y="6463285"/>
                    <a:pt x="3729862" y="6460618"/>
                    <a:pt x="3743197" y="6460618"/>
                  </a:cubicBezTo>
                  <a:lnTo>
                    <a:pt x="3751071" y="6463158"/>
                  </a:lnTo>
                  <a:cubicBezTo>
                    <a:pt x="3768343" y="6453506"/>
                    <a:pt x="3759961" y="6440552"/>
                    <a:pt x="3767454" y="6434329"/>
                  </a:cubicBezTo>
                  <a:lnTo>
                    <a:pt x="3767454" y="6434329"/>
                  </a:lnTo>
                  <a:lnTo>
                    <a:pt x="3781297" y="6436361"/>
                  </a:lnTo>
                  <a:cubicBezTo>
                    <a:pt x="3798696" y="6436361"/>
                    <a:pt x="3823334" y="6426074"/>
                    <a:pt x="3840098" y="6421629"/>
                  </a:cubicBezTo>
                  <a:lnTo>
                    <a:pt x="3839463" y="6419978"/>
                  </a:lnTo>
                  <a:lnTo>
                    <a:pt x="3839209" y="6419089"/>
                  </a:lnTo>
                  <a:lnTo>
                    <a:pt x="3846575" y="6419216"/>
                  </a:lnTo>
                  <a:lnTo>
                    <a:pt x="3849623" y="6419978"/>
                  </a:lnTo>
                  <a:lnTo>
                    <a:pt x="3850258" y="6416422"/>
                  </a:lnTo>
                  <a:lnTo>
                    <a:pt x="3850893" y="6414644"/>
                  </a:lnTo>
                  <a:close/>
                  <a:moveTo>
                    <a:pt x="3192018" y="6479032"/>
                  </a:moveTo>
                  <a:lnTo>
                    <a:pt x="3196844" y="6481699"/>
                  </a:lnTo>
                  <a:lnTo>
                    <a:pt x="3198495" y="6482969"/>
                  </a:lnTo>
                  <a:cubicBezTo>
                    <a:pt x="3183636" y="6489827"/>
                    <a:pt x="3171698" y="6492367"/>
                    <a:pt x="3158744" y="6492367"/>
                  </a:cubicBezTo>
                  <a:lnTo>
                    <a:pt x="3153791" y="6491859"/>
                  </a:lnTo>
                  <a:lnTo>
                    <a:pt x="3156966" y="6496685"/>
                  </a:lnTo>
                  <a:lnTo>
                    <a:pt x="3158490" y="6499225"/>
                  </a:lnTo>
                  <a:lnTo>
                    <a:pt x="3147695" y="6502908"/>
                  </a:lnTo>
                  <a:lnTo>
                    <a:pt x="3142742" y="6505448"/>
                  </a:lnTo>
                  <a:lnTo>
                    <a:pt x="3147568" y="6490589"/>
                  </a:lnTo>
                  <a:lnTo>
                    <a:pt x="3136011" y="6494145"/>
                  </a:lnTo>
                  <a:cubicBezTo>
                    <a:pt x="3152648" y="6479921"/>
                    <a:pt x="3171190" y="6481064"/>
                    <a:pt x="3192018" y="6479032"/>
                  </a:cubicBezTo>
                  <a:close/>
                  <a:moveTo>
                    <a:pt x="5857748" y="6459220"/>
                  </a:moveTo>
                  <a:lnTo>
                    <a:pt x="5864606" y="6459347"/>
                  </a:lnTo>
                  <a:lnTo>
                    <a:pt x="5881243" y="6460363"/>
                  </a:lnTo>
                  <a:lnTo>
                    <a:pt x="5889498" y="6461379"/>
                  </a:lnTo>
                  <a:lnTo>
                    <a:pt x="5888228" y="6462395"/>
                  </a:lnTo>
                  <a:lnTo>
                    <a:pt x="5887466" y="6462776"/>
                  </a:lnTo>
                  <a:lnTo>
                    <a:pt x="5858383" y="6464300"/>
                  </a:lnTo>
                  <a:lnTo>
                    <a:pt x="5861558" y="6480556"/>
                  </a:lnTo>
                  <a:lnTo>
                    <a:pt x="5815584" y="6506972"/>
                  </a:lnTo>
                  <a:lnTo>
                    <a:pt x="5846191" y="6468872"/>
                  </a:lnTo>
                  <a:lnTo>
                    <a:pt x="5857748" y="6459220"/>
                  </a:lnTo>
                  <a:close/>
                  <a:moveTo>
                    <a:pt x="4259580" y="6436360"/>
                  </a:moveTo>
                  <a:cubicBezTo>
                    <a:pt x="4244975" y="6464427"/>
                    <a:pt x="4197223" y="6495161"/>
                    <a:pt x="4148836" y="6495161"/>
                  </a:cubicBezTo>
                  <a:lnTo>
                    <a:pt x="4146550" y="6495161"/>
                  </a:lnTo>
                  <a:lnTo>
                    <a:pt x="4148836" y="6496177"/>
                  </a:lnTo>
                  <a:lnTo>
                    <a:pt x="4149598" y="6496812"/>
                  </a:lnTo>
                  <a:lnTo>
                    <a:pt x="4147693" y="6496812"/>
                  </a:lnTo>
                  <a:cubicBezTo>
                    <a:pt x="4134739" y="6496812"/>
                    <a:pt x="4118229" y="6504177"/>
                    <a:pt x="4103116" y="6508496"/>
                  </a:cubicBezTo>
                  <a:cubicBezTo>
                    <a:pt x="4118102" y="6488811"/>
                    <a:pt x="4146042" y="6470904"/>
                    <a:pt x="4166362" y="6451981"/>
                  </a:cubicBezTo>
                  <a:lnTo>
                    <a:pt x="4166362" y="6451981"/>
                  </a:lnTo>
                  <a:lnTo>
                    <a:pt x="4164584" y="6468745"/>
                  </a:lnTo>
                  <a:lnTo>
                    <a:pt x="4171696" y="6478397"/>
                  </a:lnTo>
                  <a:cubicBezTo>
                    <a:pt x="4187317" y="6466332"/>
                    <a:pt x="4200017" y="6456680"/>
                    <a:pt x="4213987" y="6456680"/>
                  </a:cubicBezTo>
                  <a:cubicBezTo>
                    <a:pt x="4218686" y="6456680"/>
                    <a:pt x="4223512" y="6457823"/>
                    <a:pt x="4228719" y="6460236"/>
                  </a:cubicBezTo>
                  <a:lnTo>
                    <a:pt x="4259580" y="6436360"/>
                  </a:lnTo>
                  <a:close/>
                  <a:moveTo>
                    <a:pt x="3408934" y="6505321"/>
                  </a:moveTo>
                  <a:lnTo>
                    <a:pt x="3394075" y="6512433"/>
                  </a:lnTo>
                  <a:lnTo>
                    <a:pt x="3381883" y="6512433"/>
                  </a:lnTo>
                  <a:lnTo>
                    <a:pt x="3379216" y="6511925"/>
                  </a:lnTo>
                  <a:lnTo>
                    <a:pt x="3399028" y="6507607"/>
                  </a:lnTo>
                  <a:lnTo>
                    <a:pt x="3408934" y="6505321"/>
                  </a:lnTo>
                  <a:close/>
                  <a:moveTo>
                    <a:pt x="7789926" y="6512433"/>
                  </a:moveTo>
                  <a:lnTo>
                    <a:pt x="7792847" y="6512560"/>
                  </a:lnTo>
                  <a:lnTo>
                    <a:pt x="7793863" y="6513703"/>
                  </a:lnTo>
                  <a:lnTo>
                    <a:pt x="7791323" y="6512941"/>
                  </a:lnTo>
                  <a:lnTo>
                    <a:pt x="7789926" y="6512433"/>
                  </a:lnTo>
                  <a:close/>
                  <a:moveTo>
                    <a:pt x="3062732" y="6503543"/>
                  </a:moveTo>
                  <a:lnTo>
                    <a:pt x="3064383" y="6507607"/>
                  </a:lnTo>
                  <a:lnTo>
                    <a:pt x="3065780" y="6508876"/>
                  </a:lnTo>
                  <a:lnTo>
                    <a:pt x="3055747" y="6509384"/>
                  </a:lnTo>
                  <a:lnTo>
                    <a:pt x="3047111" y="6515226"/>
                  </a:lnTo>
                  <a:lnTo>
                    <a:pt x="3049778" y="6512178"/>
                  </a:lnTo>
                  <a:lnTo>
                    <a:pt x="3051175" y="6510909"/>
                  </a:lnTo>
                  <a:lnTo>
                    <a:pt x="3058160" y="6505828"/>
                  </a:lnTo>
                  <a:lnTo>
                    <a:pt x="3062732" y="6503543"/>
                  </a:lnTo>
                  <a:close/>
                  <a:moveTo>
                    <a:pt x="3087751" y="6507099"/>
                  </a:moveTo>
                  <a:lnTo>
                    <a:pt x="3086354" y="6512433"/>
                  </a:lnTo>
                  <a:lnTo>
                    <a:pt x="3086100" y="6515100"/>
                  </a:lnTo>
                  <a:lnTo>
                    <a:pt x="3084830" y="6515227"/>
                  </a:lnTo>
                  <a:lnTo>
                    <a:pt x="3084322" y="6515227"/>
                  </a:lnTo>
                  <a:lnTo>
                    <a:pt x="3075686" y="6512941"/>
                  </a:lnTo>
                  <a:lnTo>
                    <a:pt x="3072130" y="6511036"/>
                  </a:lnTo>
                  <a:lnTo>
                    <a:pt x="3082036" y="6509131"/>
                  </a:lnTo>
                  <a:lnTo>
                    <a:pt x="3087751" y="6507099"/>
                  </a:lnTo>
                  <a:close/>
                  <a:moveTo>
                    <a:pt x="6624574" y="6385179"/>
                  </a:moveTo>
                  <a:cubicBezTo>
                    <a:pt x="6610350" y="6431280"/>
                    <a:pt x="6577838" y="6433312"/>
                    <a:pt x="6587490" y="6467475"/>
                  </a:cubicBezTo>
                  <a:cubicBezTo>
                    <a:pt x="6522339" y="6508115"/>
                    <a:pt x="6546215" y="6505956"/>
                    <a:pt x="6485636" y="6519037"/>
                  </a:cubicBezTo>
                  <a:cubicBezTo>
                    <a:pt x="6480175" y="6488557"/>
                    <a:pt x="6556883" y="6485763"/>
                    <a:pt x="6570091" y="6449314"/>
                  </a:cubicBezTo>
                  <a:lnTo>
                    <a:pt x="6562472" y="6448171"/>
                  </a:lnTo>
                  <a:cubicBezTo>
                    <a:pt x="6546215" y="6448171"/>
                    <a:pt x="6537199" y="6471539"/>
                    <a:pt x="6508497" y="6482715"/>
                  </a:cubicBezTo>
                  <a:cubicBezTo>
                    <a:pt x="6502528" y="6471285"/>
                    <a:pt x="6522340" y="6459728"/>
                    <a:pt x="6518149" y="6448044"/>
                  </a:cubicBezTo>
                  <a:lnTo>
                    <a:pt x="6518149" y="6448044"/>
                  </a:lnTo>
                  <a:lnTo>
                    <a:pt x="6492749" y="6458712"/>
                  </a:lnTo>
                  <a:lnTo>
                    <a:pt x="6492368" y="6462776"/>
                  </a:lnTo>
                  <a:lnTo>
                    <a:pt x="6487161" y="6457188"/>
                  </a:lnTo>
                  <a:lnTo>
                    <a:pt x="6505194" y="6451600"/>
                  </a:lnTo>
                  <a:lnTo>
                    <a:pt x="6513576" y="6449187"/>
                  </a:lnTo>
                  <a:lnTo>
                    <a:pt x="6515354" y="6447663"/>
                  </a:lnTo>
                  <a:lnTo>
                    <a:pt x="6518148" y="6446647"/>
                  </a:lnTo>
                  <a:lnTo>
                    <a:pt x="6518148" y="6447917"/>
                  </a:lnTo>
                  <a:cubicBezTo>
                    <a:pt x="6558915" y="6435344"/>
                    <a:pt x="6586982" y="6422136"/>
                    <a:pt x="6624574" y="6385179"/>
                  </a:cubicBezTo>
                  <a:close/>
                  <a:moveTo>
                    <a:pt x="4153027" y="6498336"/>
                  </a:moveTo>
                  <a:lnTo>
                    <a:pt x="4168394" y="6508369"/>
                  </a:lnTo>
                  <a:lnTo>
                    <a:pt x="4177411" y="6511162"/>
                  </a:lnTo>
                  <a:lnTo>
                    <a:pt x="4165092" y="6517005"/>
                  </a:lnTo>
                  <a:lnTo>
                    <a:pt x="4158996" y="6519672"/>
                  </a:lnTo>
                  <a:lnTo>
                    <a:pt x="4137787" y="6511671"/>
                  </a:lnTo>
                  <a:lnTo>
                    <a:pt x="4153027" y="6498336"/>
                  </a:lnTo>
                  <a:close/>
                  <a:moveTo>
                    <a:pt x="4103116" y="6508623"/>
                  </a:moveTo>
                  <a:lnTo>
                    <a:pt x="4131310" y="6518148"/>
                  </a:lnTo>
                  <a:lnTo>
                    <a:pt x="4119499" y="6524752"/>
                  </a:lnTo>
                  <a:lnTo>
                    <a:pt x="4107307" y="6512179"/>
                  </a:lnTo>
                  <a:lnTo>
                    <a:pt x="4099306" y="6513957"/>
                  </a:lnTo>
                  <a:lnTo>
                    <a:pt x="4101719" y="6510401"/>
                  </a:lnTo>
                  <a:lnTo>
                    <a:pt x="4103116" y="6508623"/>
                  </a:lnTo>
                  <a:close/>
                  <a:moveTo>
                    <a:pt x="7675372" y="6464935"/>
                  </a:moveTo>
                  <a:cubicBezTo>
                    <a:pt x="7674610" y="6484112"/>
                    <a:pt x="7668387" y="6500241"/>
                    <a:pt x="7644384" y="6510020"/>
                  </a:cubicBezTo>
                  <a:lnTo>
                    <a:pt x="7607935" y="6525768"/>
                  </a:lnTo>
                  <a:lnTo>
                    <a:pt x="7602220" y="6526911"/>
                  </a:lnTo>
                  <a:lnTo>
                    <a:pt x="7675372" y="6464935"/>
                  </a:lnTo>
                  <a:close/>
                  <a:moveTo>
                    <a:pt x="3058668" y="6518148"/>
                  </a:moveTo>
                  <a:lnTo>
                    <a:pt x="3060192" y="6525260"/>
                  </a:lnTo>
                  <a:lnTo>
                    <a:pt x="3058922" y="6528308"/>
                  </a:lnTo>
                  <a:lnTo>
                    <a:pt x="3050159" y="6528943"/>
                  </a:lnTo>
                  <a:lnTo>
                    <a:pt x="3045968" y="6529450"/>
                  </a:lnTo>
                  <a:lnTo>
                    <a:pt x="3055366" y="6522593"/>
                  </a:lnTo>
                  <a:lnTo>
                    <a:pt x="3058668" y="6518148"/>
                  </a:lnTo>
                  <a:close/>
                  <a:moveTo>
                    <a:pt x="6190234" y="6471793"/>
                  </a:moveTo>
                  <a:lnTo>
                    <a:pt x="6184138" y="6478016"/>
                  </a:lnTo>
                  <a:lnTo>
                    <a:pt x="6177534" y="6480429"/>
                  </a:lnTo>
                  <a:lnTo>
                    <a:pt x="6182614" y="6487160"/>
                  </a:lnTo>
                  <a:lnTo>
                    <a:pt x="6185535" y="6490208"/>
                  </a:lnTo>
                  <a:lnTo>
                    <a:pt x="6180074" y="6492113"/>
                  </a:lnTo>
                  <a:lnTo>
                    <a:pt x="6176772" y="6492113"/>
                  </a:lnTo>
                  <a:lnTo>
                    <a:pt x="6194171" y="6499225"/>
                  </a:lnTo>
                  <a:lnTo>
                    <a:pt x="6190996" y="6502908"/>
                  </a:lnTo>
                  <a:lnTo>
                    <a:pt x="6190107" y="6498844"/>
                  </a:lnTo>
                  <a:lnTo>
                    <a:pt x="6187059" y="6497447"/>
                  </a:lnTo>
                  <a:lnTo>
                    <a:pt x="6170422" y="6504432"/>
                  </a:lnTo>
                  <a:cubicBezTo>
                    <a:pt x="6173978" y="6515608"/>
                    <a:pt x="6171819" y="6523609"/>
                    <a:pt x="6167247" y="6529832"/>
                  </a:cubicBezTo>
                  <a:lnTo>
                    <a:pt x="6153023" y="6527292"/>
                  </a:lnTo>
                  <a:lnTo>
                    <a:pt x="6148324" y="6520307"/>
                  </a:lnTo>
                  <a:lnTo>
                    <a:pt x="6153912" y="6504432"/>
                  </a:lnTo>
                  <a:lnTo>
                    <a:pt x="6155690" y="6496303"/>
                  </a:lnTo>
                  <a:lnTo>
                    <a:pt x="6137148" y="6496812"/>
                  </a:lnTo>
                  <a:lnTo>
                    <a:pt x="6124956" y="6500876"/>
                  </a:lnTo>
                  <a:cubicBezTo>
                    <a:pt x="6146292" y="6490589"/>
                    <a:pt x="6168136" y="6480937"/>
                    <a:pt x="6190235" y="6471793"/>
                  </a:cubicBezTo>
                  <a:close/>
                  <a:moveTo>
                    <a:pt x="4663948" y="6501384"/>
                  </a:moveTo>
                  <a:lnTo>
                    <a:pt x="4650867" y="6515735"/>
                  </a:lnTo>
                  <a:lnTo>
                    <a:pt x="4643628" y="6522593"/>
                  </a:lnTo>
                  <a:lnTo>
                    <a:pt x="4644898" y="6520561"/>
                  </a:lnTo>
                  <a:lnTo>
                    <a:pt x="4644771" y="6519291"/>
                  </a:lnTo>
                  <a:lnTo>
                    <a:pt x="4629531" y="6527673"/>
                  </a:lnTo>
                  <a:lnTo>
                    <a:pt x="4621530" y="6532753"/>
                  </a:lnTo>
                  <a:cubicBezTo>
                    <a:pt x="4617212" y="6520561"/>
                    <a:pt x="4635626" y="6511163"/>
                    <a:pt x="4656582" y="6502400"/>
                  </a:cubicBezTo>
                  <a:lnTo>
                    <a:pt x="4658487" y="6504432"/>
                  </a:lnTo>
                  <a:lnTo>
                    <a:pt x="4662043" y="6502400"/>
                  </a:lnTo>
                  <a:lnTo>
                    <a:pt x="4663947" y="6501384"/>
                  </a:lnTo>
                  <a:close/>
                  <a:moveTo>
                    <a:pt x="3206750" y="6521831"/>
                  </a:moveTo>
                  <a:lnTo>
                    <a:pt x="3218942" y="6524117"/>
                  </a:lnTo>
                  <a:lnTo>
                    <a:pt x="3207512" y="6530467"/>
                  </a:lnTo>
                  <a:lnTo>
                    <a:pt x="3201924" y="6534531"/>
                  </a:lnTo>
                  <a:lnTo>
                    <a:pt x="3192399" y="6531864"/>
                  </a:lnTo>
                  <a:lnTo>
                    <a:pt x="3186430" y="6531356"/>
                  </a:lnTo>
                  <a:lnTo>
                    <a:pt x="3206750" y="6521831"/>
                  </a:lnTo>
                  <a:close/>
                  <a:moveTo>
                    <a:pt x="3216656" y="6503163"/>
                  </a:moveTo>
                  <a:lnTo>
                    <a:pt x="3218434" y="6503417"/>
                  </a:lnTo>
                  <a:cubicBezTo>
                    <a:pt x="3229864" y="6512053"/>
                    <a:pt x="3168904" y="6513577"/>
                    <a:pt x="3146171" y="6535802"/>
                  </a:cubicBezTo>
                  <a:lnTo>
                    <a:pt x="3140964" y="6530214"/>
                  </a:lnTo>
                  <a:lnTo>
                    <a:pt x="3138170" y="6527293"/>
                  </a:lnTo>
                  <a:lnTo>
                    <a:pt x="3210941" y="6503417"/>
                  </a:lnTo>
                  <a:lnTo>
                    <a:pt x="3216656" y="6503163"/>
                  </a:lnTo>
                  <a:close/>
                  <a:moveTo>
                    <a:pt x="4080256" y="6520689"/>
                  </a:moveTo>
                  <a:lnTo>
                    <a:pt x="4084447" y="6524753"/>
                  </a:lnTo>
                  <a:lnTo>
                    <a:pt x="4083558" y="6525134"/>
                  </a:lnTo>
                  <a:lnTo>
                    <a:pt x="4082796" y="6525896"/>
                  </a:lnTo>
                  <a:lnTo>
                    <a:pt x="4084828" y="6526150"/>
                  </a:lnTo>
                  <a:lnTo>
                    <a:pt x="4086098" y="6526150"/>
                  </a:lnTo>
                  <a:lnTo>
                    <a:pt x="4090416" y="6531484"/>
                  </a:lnTo>
                  <a:lnTo>
                    <a:pt x="4092448" y="6534278"/>
                  </a:lnTo>
                  <a:lnTo>
                    <a:pt x="4093591" y="6531992"/>
                  </a:lnTo>
                  <a:lnTo>
                    <a:pt x="4093591" y="6530468"/>
                  </a:lnTo>
                  <a:lnTo>
                    <a:pt x="4093972" y="6534278"/>
                  </a:lnTo>
                  <a:lnTo>
                    <a:pt x="4093718" y="6535929"/>
                  </a:lnTo>
                  <a:lnTo>
                    <a:pt x="4072128" y="6533262"/>
                  </a:lnTo>
                  <a:lnTo>
                    <a:pt x="4064000" y="6525388"/>
                  </a:lnTo>
                  <a:lnTo>
                    <a:pt x="4080256" y="6520689"/>
                  </a:lnTo>
                  <a:close/>
                  <a:moveTo>
                    <a:pt x="5838698" y="6519038"/>
                  </a:moveTo>
                  <a:lnTo>
                    <a:pt x="5843524" y="6527674"/>
                  </a:lnTo>
                  <a:lnTo>
                    <a:pt x="5839460" y="6528943"/>
                  </a:lnTo>
                  <a:lnTo>
                    <a:pt x="5837428" y="6529451"/>
                  </a:lnTo>
                  <a:lnTo>
                    <a:pt x="5822696" y="6527927"/>
                  </a:lnTo>
                  <a:lnTo>
                    <a:pt x="5810504" y="6536309"/>
                  </a:lnTo>
                  <a:lnTo>
                    <a:pt x="5811647" y="6536817"/>
                  </a:lnTo>
                  <a:lnTo>
                    <a:pt x="5812155" y="6537451"/>
                  </a:lnTo>
                  <a:lnTo>
                    <a:pt x="5790692" y="6543420"/>
                  </a:lnTo>
                  <a:lnTo>
                    <a:pt x="5781548" y="6543420"/>
                  </a:lnTo>
                  <a:lnTo>
                    <a:pt x="5777103" y="6543166"/>
                  </a:lnTo>
                  <a:lnTo>
                    <a:pt x="5775071" y="6542911"/>
                  </a:lnTo>
                  <a:lnTo>
                    <a:pt x="5785866" y="6534276"/>
                  </a:lnTo>
                  <a:lnTo>
                    <a:pt x="5791327" y="6529450"/>
                  </a:lnTo>
                  <a:lnTo>
                    <a:pt x="5798058" y="6528433"/>
                  </a:lnTo>
                  <a:lnTo>
                    <a:pt x="5801995" y="6527417"/>
                  </a:lnTo>
                  <a:lnTo>
                    <a:pt x="5811520" y="6527290"/>
                  </a:lnTo>
                  <a:lnTo>
                    <a:pt x="5815711" y="6527163"/>
                  </a:lnTo>
                  <a:lnTo>
                    <a:pt x="5817743" y="6524623"/>
                  </a:lnTo>
                  <a:lnTo>
                    <a:pt x="5818632" y="6523226"/>
                  </a:lnTo>
                  <a:lnTo>
                    <a:pt x="5838697" y="6519035"/>
                  </a:lnTo>
                  <a:close/>
                  <a:moveTo>
                    <a:pt x="6110859" y="6506973"/>
                  </a:moveTo>
                  <a:cubicBezTo>
                    <a:pt x="6106922" y="6509893"/>
                    <a:pt x="6104890" y="6512941"/>
                    <a:pt x="6105906" y="6516498"/>
                  </a:cubicBezTo>
                  <a:lnTo>
                    <a:pt x="6139307" y="6513704"/>
                  </a:lnTo>
                  <a:lnTo>
                    <a:pt x="6131814" y="6526912"/>
                  </a:lnTo>
                  <a:lnTo>
                    <a:pt x="6136132" y="6525388"/>
                  </a:lnTo>
                  <a:lnTo>
                    <a:pt x="6138164" y="6524626"/>
                  </a:lnTo>
                  <a:lnTo>
                    <a:pt x="6138164" y="6524626"/>
                  </a:lnTo>
                  <a:cubicBezTo>
                    <a:pt x="6122035" y="6541136"/>
                    <a:pt x="6098667" y="6535802"/>
                    <a:pt x="6072378" y="6545454"/>
                  </a:cubicBezTo>
                  <a:lnTo>
                    <a:pt x="6041390" y="6543549"/>
                  </a:lnTo>
                  <a:lnTo>
                    <a:pt x="6110859" y="6506973"/>
                  </a:lnTo>
                  <a:close/>
                  <a:moveTo>
                    <a:pt x="4410710" y="6535928"/>
                  </a:moveTo>
                  <a:lnTo>
                    <a:pt x="4417695" y="6539103"/>
                  </a:lnTo>
                  <a:lnTo>
                    <a:pt x="4410202" y="6547612"/>
                  </a:lnTo>
                  <a:lnTo>
                    <a:pt x="4402582" y="6549644"/>
                  </a:lnTo>
                  <a:lnTo>
                    <a:pt x="4410710" y="6535927"/>
                  </a:lnTo>
                  <a:close/>
                  <a:moveTo>
                    <a:pt x="3603244" y="6417437"/>
                  </a:moveTo>
                  <a:lnTo>
                    <a:pt x="3601212" y="6419088"/>
                  </a:lnTo>
                  <a:cubicBezTo>
                    <a:pt x="3612388" y="6419597"/>
                    <a:pt x="3623309" y="6420867"/>
                    <a:pt x="3642995" y="6420867"/>
                  </a:cubicBezTo>
                  <a:lnTo>
                    <a:pt x="3660267" y="6418454"/>
                  </a:lnTo>
                  <a:lnTo>
                    <a:pt x="3660267" y="6418454"/>
                  </a:lnTo>
                  <a:cubicBezTo>
                    <a:pt x="3664331" y="6432678"/>
                    <a:pt x="3658615" y="6444869"/>
                    <a:pt x="3672077" y="6461380"/>
                  </a:cubicBezTo>
                  <a:cubicBezTo>
                    <a:pt x="3658743" y="6471413"/>
                    <a:pt x="3647186" y="6480176"/>
                    <a:pt x="3640708" y="6485001"/>
                  </a:cubicBezTo>
                  <a:lnTo>
                    <a:pt x="3645026" y="6485510"/>
                  </a:lnTo>
                  <a:cubicBezTo>
                    <a:pt x="3653789" y="6485510"/>
                    <a:pt x="3667124" y="6477381"/>
                    <a:pt x="3678046" y="6473572"/>
                  </a:cubicBezTo>
                  <a:lnTo>
                    <a:pt x="3678046" y="6473572"/>
                  </a:lnTo>
                  <a:cubicBezTo>
                    <a:pt x="3662425" y="6510020"/>
                    <a:pt x="3625976" y="6518529"/>
                    <a:pt x="3586480" y="6518529"/>
                  </a:cubicBezTo>
                  <a:lnTo>
                    <a:pt x="3521583" y="6514085"/>
                  </a:lnTo>
                  <a:lnTo>
                    <a:pt x="3521583" y="6514085"/>
                  </a:lnTo>
                  <a:cubicBezTo>
                    <a:pt x="3496818" y="6525895"/>
                    <a:pt x="3526663" y="6545580"/>
                    <a:pt x="3490595" y="6556122"/>
                  </a:cubicBezTo>
                  <a:lnTo>
                    <a:pt x="3501136" y="6540501"/>
                  </a:lnTo>
                  <a:lnTo>
                    <a:pt x="3498088" y="6531483"/>
                  </a:lnTo>
                  <a:lnTo>
                    <a:pt x="3503930" y="6526785"/>
                  </a:lnTo>
                  <a:lnTo>
                    <a:pt x="3505326" y="6523228"/>
                  </a:lnTo>
                  <a:lnTo>
                    <a:pt x="3505326" y="6523228"/>
                  </a:lnTo>
                  <a:cubicBezTo>
                    <a:pt x="3489959" y="6523736"/>
                    <a:pt x="3469258" y="6530340"/>
                    <a:pt x="3444874" y="6538976"/>
                  </a:cubicBezTo>
                  <a:cubicBezTo>
                    <a:pt x="3464559" y="6529451"/>
                    <a:pt x="3479799" y="6517640"/>
                    <a:pt x="3480815" y="6503289"/>
                  </a:cubicBezTo>
                  <a:lnTo>
                    <a:pt x="3480815" y="6503289"/>
                  </a:lnTo>
                  <a:lnTo>
                    <a:pt x="3466210" y="6508369"/>
                  </a:lnTo>
                  <a:lnTo>
                    <a:pt x="3453383" y="6511926"/>
                  </a:lnTo>
                  <a:lnTo>
                    <a:pt x="3444747" y="6512433"/>
                  </a:lnTo>
                  <a:lnTo>
                    <a:pt x="3440175" y="6512688"/>
                  </a:lnTo>
                  <a:lnTo>
                    <a:pt x="3415791" y="6515608"/>
                  </a:lnTo>
                  <a:lnTo>
                    <a:pt x="3422141" y="6501893"/>
                  </a:lnTo>
                  <a:cubicBezTo>
                    <a:pt x="3455542" y="6491606"/>
                    <a:pt x="3483482" y="6475858"/>
                    <a:pt x="3492245" y="6448172"/>
                  </a:cubicBezTo>
                  <a:lnTo>
                    <a:pt x="3496055" y="6449061"/>
                  </a:lnTo>
                  <a:lnTo>
                    <a:pt x="3498087" y="6449442"/>
                  </a:lnTo>
                  <a:lnTo>
                    <a:pt x="3497833" y="6449950"/>
                  </a:lnTo>
                  <a:lnTo>
                    <a:pt x="3497833" y="6450077"/>
                  </a:lnTo>
                  <a:lnTo>
                    <a:pt x="3500373" y="6449950"/>
                  </a:lnTo>
                  <a:cubicBezTo>
                    <a:pt x="3515359" y="6452236"/>
                    <a:pt x="3530599" y="6453506"/>
                    <a:pt x="3538219" y="6468238"/>
                  </a:cubicBezTo>
                  <a:lnTo>
                    <a:pt x="3533774" y="6478398"/>
                  </a:lnTo>
                  <a:lnTo>
                    <a:pt x="3535298" y="6484748"/>
                  </a:lnTo>
                  <a:cubicBezTo>
                    <a:pt x="3556507" y="6467730"/>
                    <a:pt x="3566413" y="6476874"/>
                    <a:pt x="3602227" y="6460363"/>
                  </a:cubicBezTo>
                  <a:lnTo>
                    <a:pt x="3600195" y="6454141"/>
                  </a:lnTo>
                  <a:lnTo>
                    <a:pt x="3599687" y="6451981"/>
                  </a:lnTo>
                  <a:lnTo>
                    <a:pt x="3609339" y="6455283"/>
                  </a:lnTo>
                  <a:lnTo>
                    <a:pt x="3612641" y="6459601"/>
                  </a:lnTo>
                  <a:lnTo>
                    <a:pt x="3617975" y="6450076"/>
                  </a:lnTo>
                  <a:lnTo>
                    <a:pt x="3626865" y="6446139"/>
                  </a:lnTo>
                  <a:lnTo>
                    <a:pt x="3617721" y="6440424"/>
                  </a:lnTo>
                  <a:lnTo>
                    <a:pt x="3611880" y="6439281"/>
                  </a:lnTo>
                  <a:lnTo>
                    <a:pt x="3622039" y="6433693"/>
                  </a:lnTo>
                  <a:lnTo>
                    <a:pt x="3623818" y="6424803"/>
                  </a:lnTo>
                  <a:lnTo>
                    <a:pt x="3623818" y="6424803"/>
                  </a:lnTo>
                  <a:cubicBezTo>
                    <a:pt x="3608451" y="6429121"/>
                    <a:pt x="3592195" y="6433947"/>
                    <a:pt x="3577336" y="6439408"/>
                  </a:cubicBezTo>
                  <a:lnTo>
                    <a:pt x="3567302" y="6440297"/>
                  </a:lnTo>
                  <a:lnTo>
                    <a:pt x="3562603" y="6440297"/>
                  </a:lnTo>
                  <a:lnTo>
                    <a:pt x="3573780" y="6428232"/>
                  </a:lnTo>
                  <a:lnTo>
                    <a:pt x="3577336" y="6421755"/>
                  </a:lnTo>
                  <a:lnTo>
                    <a:pt x="3594734" y="6418961"/>
                  </a:lnTo>
                  <a:lnTo>
                    <a:pt x="3603244" y="6417437"/>
                  </a:lnTo>
                  <a:close/>
                  <a:moveTo>
                    <a:pt x="4378071" y="6543929"/>
                  </a:moveTo>
                  <a:lnTo>
                    <a:pt x="4375023" y="6552185"/>
                  </a:lnTo>
                  <a:lnTo>
                    <a:pt x="4374134" y="6556249"/>
                  </a:lnTo>
                  <a:lnTo>
                    <a:pt x="4369435" y="6557900"/>
                  </a:lnTo>
                  <a:lnTo>
                    <a:pt x="4367403" y="6558916"/>
                  </a:lnTo>
                  <a:lnTo>
                    <a:pt x="4366514" y="6551550"/>
                  </a:lnTo>
                  <a:lnTo>
                    <a:pt x="4368038" y="6545707"/>
                  </a:lnTo>
                  <a:lnTo>
                    <a:pt x="4378071" y="6543929"/>
                  </a:lnTo>
                  <a:close/>
                  <a:moveTo>
                    <a:pt x="3177159" y="6550279"/>
                  </a:moveTo>
                  <a:lnTo>
                    <a:pt x="3179699" y="6550787"/>
                  </a:lnTo>
                  <a:lnTo>
                    <a:pt x="3169539" y="6557391"/>
                  </a:lnTo>
                  <a:lnTo>
                    <a:pt x="3164459" y="6559423"/>
                  </a:lnTo>
                  <a:lnTo>
                    <a:pt x="3169412" y="6553581"/>
                  </a:lnTo>
                  <a:lnTo>
                    <a:pt x="3170047" y="6550278"/>
                  </a:lnTo>
                  <a:close/>
                  <a:moveTo>
                    <a:pt x="4046474" y="6558153"/>
                  </a:moveTo>
                  <a:lnTo>
                    <a:pt x="4049268" y="6558280"/>
                  </a:lnTo>
                  <a:lnTo>
                    <a:pt x="4050919" y="6558280"/>
                  </a:lnTo>
                  <a:lnTo>
                    <a:pt x="4051046" y="6559677"/>
                  </a:lnTo>
                  <a:lnTo>
                    <a:pt x="4049903" y="6559423"/>
                  </a:lnTo>
                  <a:lnTo>
                    <a:pt x="4049522" y="6559423"/>
                  </a:lnTo>
                  <a:lnTo>
                    <a:pt x="4047490" y="6558661"/>
                  </a:lnTo>
                  <a:lnTo>
                    <a:pt x="4046474" y="6558153"/>
                  </a:lnTo>
                  <a:close/>
                  <a:moveTo>
                    <a:pt x="4042410" y="6512433"/>
                  </a:moveTo>
                  <a:lnTo>
                    <a:pt x="4044823" y="6512561"/>
                  </a:lnTo>
                  <a:lnTo>
                    <a:pt x="4041140" y="6526657"/>
                  </a:lnTo>
                  <a:lnTo>
                    <a:pt x="4042283" y="6531229"/>
                  </a:lnTo>
                  <a:lnTo>
                    <a:pt x="4045712" y="6542532"/>
                  </a:lnTo>
                  <a:lnTo>
                    <a:pt x="4013200" y="6545073"/>
                  </a:lnTo>
                  <a:lnTo>
                    <a:pt x="4020058" y="6552185"/>
                  </a:lnTo>
                  <a:lnTo>
                    <a:pt x="4025011" y="6554216"/>
                  </a:lnTo>
                  <a:lnTo>
                    <a:pt x="4018026" y="6554216"/>
                  </a:lnTo>
                  <a:lnTo>
                    <a:pt x="4013708" y="6554724"/>
                  </a:lnTo>
                  <a:lnTo>
                    <a:pt x="4011930" y="6557772"/>
                  </a:lnTo>
                  <a:lnTo>
                    <a:pt x="4010914" y="6559423"/>
                  </a:lnTo>
                  <a:lnTo>
                    <a:pt x="4008882" y="6559804"/>
                  </a:lnTo>
                  <a:lnTo>
                    <a:pt x="3999484" y="6558788"/>
                  </a:lnTo>
                  <a:lnTo>
                    <a:pt x="3993515" y="6559804"/>
                  </a:lnTo>
                  <a:cubicBezTo>
                    <a:pt x="4014343" y="6539992"/>
                    <a:pt x="4009771" y="6543422"/>
                    <a:pt x="3983863" y="6525133"/>
                  </a:cubicBezTo>
                  <a:lnTo>
                    <a:pt x="4003548" y="6522086"/>
                  </a:lnTo>
                  <a:lnTo>
                    <a:pt x="4008882" y="6528308"/>
                  </a:lnTo>
                  <a:cubicBezTo>
                    <a:pt x="4017264" y="6516752"/>
                    <a:pt x="4026027" y="6512433"/>
                    <a:pt x="4042410" y="6512433"/>
                  </a:cubicBezTo>
                  <a:close/>
                  <a:moveTo>
                    <a:pt x="3049524" y="6537833"/>
                  </a:moveTo>
                  <a:lnTo>
                    <a:pt x="3050794" y="6539612"/>
                  </a:lnTo>
                  <a:lnTo>
                    <a:pt x="3051556" y="6540881"/>
                  </a:lnTo>
                  <a:lnTo>
                    <a:pt x="3043428" y="6553200"/>
                  </a:lnTo>
                  <a:lnTo>
                    <a:pt x="3050667" y="6561963"/>
                  </a:lnTo>
                  <a:lnTo>
                    <a:pt x="3035046" y="6563233"/>
                  </a:lnTo>
                  <a:lnTo>
                    <a:pt x="3015996" y="6560693"/>
                  </a:lnTo>
                  <a:lnTo>
                    <a:pt x="3008503" y="6561962"/>
                  </a:lnTo>
                  <a:cubicBezTo>
                    <a:pt x="3017266" y="6555739"/>
                    <a:pt x="3032887" y="6547103"/>
                    <a:pt x="3049524" y="6537832"/>
                  </a:cubicBezTo>
                  <a:close/>
                  <a:moveTo>
                    <a:pt x="3404235" y="6553836"/>
                  </a:moveTo>
                  <a:lnTo>
                    <a:pt x="3386455" y="6560313"/>
                  </a:lnTo>
                  <a:lnTo>
                    <a:pt x="3377184" y="6563488"/>
                  </a:lnTo>
                  <a:lnTo>
                    <a:pt x="3379216" y="6561202"/>
                  </a:lnTo>
                  <a:lnTo>
                    <a:pt x="3379343" y="6559678"/>
                  </a:lnTo>
                  <a:lnTo>
                    <a:pt x="3395218" y="6556376"/>
                  </a:lnTo>
                  <a:lnTo>
                    <a:pt x="3404235" y="6553836"/>
                  </a:lnTo>
                  <a:close/>
                  <a:moveTo>
                    <a:pt x="3373628" y="6537326"/>
                  </a:moveTo>
                  <a:cubicBezTo>
                    <a:pt x="3367913" y="6553074"/>
                    <a:pt x="3343402" y="6570473"/>
                    <a:pt x="3321939" y="6570473"/>
                  </a:cubicBezTo>
                  <a:lnTo>
                    <a:pt x="3313557" y="6570473"/>
                  </a:lnTo>
                  <a:lnTo>
                    <a:pt x="3299587" y="6561329"/>
                  </a:lnTo>
                  <a:lnTo>
                    <a:pt x="3299714" y="6558916"/>
                  </a:lnTo>
                  <a:lnTo>
                    <a:pt x="3298190" y="6559678"/>
                  </a:lnTo>
                  <a:lnTo>
                    <a:pt x="3297555" y="6559932"/>
                  </a:lnTo>
                  <a:lnTo>
                    <a:pt x="3295523" y="6558408"/>
                  </a:lnTo>
                  <a:cubicBezTo>
                    <a:pt x="3323336" y="6549137"/>
                    <a:pt x="3341878" y="6553328"/>
                    <a:pt x="3373628" y="6537327"/>
                  </a:cubicBezTo>
                  <a:close/>
                  <a:moveTo>
                    <a:pt x="3083306" y="6557645"/>
                  </a:moveTo>
                  <a:lnTo>
                    <a:pt x="3080004" y="6565774"/>
                  </a:lnTo>
                  <a:lnTo>
                    <a:pt x="3075940" y="6569076"/>
                  </a:lnTo>
                  <a:lnTo>
                    <a:pt x="3064764" y="6571489"/>
                  </a:lnTo>
                  <a:lnTo>
                    <a:pt x="3059303" y="6572378"/>
                  </a:lnTo>
                  <a:lnTo>
                    <a:pt x="3066796" y="6563742"/>
                  </a:lnTo>
                  <a:lnTo>
                    <a:pt x="3071368" y="6559805"/>
                  </a:lnTo>
                  <a:lnTo>
                    <a:pt x="3073908" y="6561710"/>
                  </a:lnTo>
                  <a:lnTo>
                    <a:pt x="3075686" y="6561965"/>
                  </a:lnTo>
                  <a:lnTo>
                    <a:pt x="3081020" y="6559424"/>
                  </a:lnTo>
                  <a:lnTo>
                    <a:pt x="3083306" y="6557646"/>
                  </a:lnTo>
                  <a:close/>
                  <a:moveTo>
                    <a:pt x="8146923" y="6562852"/>
                  </a:moveTo>
                  <a:lnTo>
                    <a:pt x="8149336" y="6566789"/>
                  </a:lnTo>
                  <a:lnTo>
                    <a:pt x="8150479" y="6568567"/>
                  </a:lnTo>
                  <a:cubicBezTo>
                    <a:pt x="8135620" y="6573012"/>
                    <a:pt x="8121397" y="6577076"/>
                    <a:pt x="8114411" y="6579998"/>
                  </a:cubicBezTo>
                  <a:cubicBezTo>
                    <a:pt x="8094980" y="6578981"/>
                    <a:pt x="8119364" y="6570854"/>
                    <a:pt x="8146923" y="6562853"/>
                  </a:cubicBezTo>
                  <a:close/>
                  <a:moveTo>
                    <a:pt x="4590415" y="6534912"/>
                  </a:moveTo>
                  <a:lnTo>
                    <a:pt x="4598924" y="6535928"/>
                  </a:lnTo>
                  <a:lnTo>
                    <a:pt x="4603496" y="6542151"/>
                  </a:lnTo>
                  <a:lnTo>
                    <a:pt x="4602607" y="6544945"/>
                  </a:lnTo>
                  <a:lnTo>
                    <a:pt x="4560316" y="6572123"/>
                  </a:lnTo>
                  <a:cubicBezTo>
                    <a:pt x="4548759" y="6572504"/>
                    <a:pt x="4532884" y="6576695"/>
                    <a:pt x="4516628" y="6587871"/>
                  </a:cubicBezTo>
                  <a:cubicBezTo>
                    <a:pt x="4504182" y="6557390"/>
                    <a:pt x="4561459" y="6568948"/>
                    <a:pt x="4579239" y="6559423"/>
                  </a:cubicBezTo>
                  <a:lnTo>
                    <a:pt x="4579239" y="6559423"/>
                  </a:lnTo>
                  <a:lnTo>
                    <a:pt x="4571238" y="6560439"/>
                  </a:lnTo>
                  <a:lnTo>
                    <a:pt x="4568571" y="6560439"/>
                  </a:lnTo>
                  <a:lnTo>
                    <a:pt x="4559935" y="6554343"/>
                  </a:lnTo>
                  <a:lnTo>
                    <a:pt x="4567682" y="6548120"/>
                  </a:lnTo>
                  <a:lnTo>
                    <a:pt x="4590415" y="6534913"/>
                  </a:lnTo>
                  <a:close/>
                  <a:moveTo>
                    <a:pt x="6046470" y="6575425"/>
                  </a:moveTo>
                  <a:lnTo>
                    <a:pt x="6052058" y="6578473"/>
                  </a:lnTo>
                  <a:lnTo>
                    <a:pt x="6054852" y="6579743"/>
                  </a:lnTo>
                  <a:lnTo>
                    <a:pt x="6049391" y="6587109"/>
                  </a:lnTo>
                  <a:lnTo>
                    <a:pt x="6050788" y="6593205"/>
                  </a:lnTo>
                  <a:lnTo>
                    <a:pt x="6040628" y="6583552"/>
                  </a:lnTo>
                  <a:lnTo>
                    <a:pt x="6046470" y="6575424"/>
                  </a:lnTo>
                  <a:close/>
                  <a:moveTo>
                    <a:pt x="2973324" y="6554851"/>
                  </a:moveTo>
                  <a:lnTo>
                    <a:pt x="2973451" y="6557899"/>
                  </a:lnTo>
                  <a:lnTo>
                    <a:pt x="2973451" y="6559169"/>
                  </a:lnTo>
                  <a:lnTo>
                    <a:pt x="2929382" y="6586855"/>
                  </a:lnTo>
                  <a:cubicBezTo>
                    <a:pt x="2926715" y="6584314"/>
                    <a:pt x="2923794" y="6582156"/>
                    <a:pt x="2921762" y="6579615"/>
                  </a:cubicBezTo>
                  <a:lnTo>
                    <a:pt x="2904744" y="6595998"/>
                  </a:lnTo>
                  <a:lnTo>
                    <a:pt x="2894584" y="6597903"/>
                  </a:lnTo>
                  <a:lnTo>
                    <a:pt x="2883662" y="6600317"/>
                  </a:lnTo>
                  <a:lnTo>
                    <a:pt x="2877566" y="6600317"/>
                  </a:lnTo>
                  <a:cubicBezTo>
                    <a:pt x="2908935" y="6579488"/>
                    <a:pt x="2942971" y="6556121"/>
                    <a:pt x="2973324" y="6554850"/>
                  </a:cubicBezTo>
                  <a:close/>
                  <a:moveTo>
                    <a:pt x="2951099" y="6598920"/>
                  </a:moveTo>
                  <a:lnTo>
                    <a:pt x="2952750" y="6601078"/>
                  </a:lnTo>
                  <a:lnTo>
                    <a:pt x="2951607" y="6599427"/>
                  </a:lnTo>
                  <a:lnTo>
                    <a:pt x="2951099" y="6598920"/>
                  </a:lnTo>
                  <a:close/>
                  <a:moveTo>
                    <a:pt x="3047492" y="6593459"/>
                  </a:moveTo>
                  <a:lnTo>
                    <a:pt x="3061335" y="6594856"/>
                  </a:lnTo>
                  <a:lnTo>
                    <a:pt x="3066796" y="6597903"/>
                  </a:lnTo>
                  <a:lnTo>
                    <a:pt x="3044697" y="6604635"/>
                  </a:lnTo>
                  <a:lnTo>
                    <a:pt x="3044443" y="6602349"/>
                  </a:lnTo>
                  <a:lnTo>
                    <a:pt x="3047492" y="6593459"/>
                  </a:lnTo>
                  <a:close/>
                  <a:moveTo>
                    <a:pt x="4307586" y="6600825"/>
                  </a:moveTo>
                  <a:lnTo>
                    <a:pt x="4324731" y="6604000"/>
                  </a:lnTo>
                  <a:lnTo>
                    <a:pt x="4333240" y="6605905"/>
                  </a:lnTo>
                  <a:lnTo>
                    <a:pt x="4334256" y="6609969"/>
                  </a:lnTo>
                  <a:lnTo>
                    <a:pt x="4336288" y="6612255"/>
                  </a:lnTo>
                  <a:lnTo>
                    <a:pt x="4332224" y="6612510"/>
                  </a:lnTo>
                  <a:lnTo>
                    <a:pt x="4329938" y="6612510"/>
                  </a:lnTo>
                  <a:lnTo>
                    <a:pt x="4311523" y="6610731"/>
                  </a:lnTo>
                  <a:lnTo>
                    <a:pt x="4305046" y="6612510"/>
                  </a:lnTo>
                  <a:lnTo>
                    <a:pt x="4308475" y="6610224"/>
                  </a:lnTo>
                  <a:lnTo>
                    <a:pt x="4311522" y="6609080"/>
                  </a:lnTo>
                  <a:lnTo>
                    <a:pt x="4294886" y="6607049"/>
                  </a:lnTo>
                  <a:lnTo>
                    <a:pt x="4303521" y="6602985"/>
                  </a:lnTo>
                  <a:lnTo>
                    <a:pt x="4307586" y="6600826"/>
                  </a:lnTo>
                  <a:close/>
                  <a:moveTo>
                    <a:pt x="2779395" y="6598920"/>
                  </a:moveTo>
                  <a:lnTo>
                    <a:pt x="2779268" y="6607937"/>
                  </a:lnTo>
                  <a:lnTo>
                    <a:pt x="2763647" y="6614033"/>
                  </a:lnTo>
                  <a:lnTo>
                    <a:pt x="2774950" y="6604635"/>
                  </a:lnTo>
                  <a:lnTo>
                    <a:pt x="2779395" y="6598920"/>
                  </a:lnTo>
                  <a:close/>
                  <a:moveTo>
                    <a:pt x="6023864" y="6552692"/>
                  </a:moveTo>
                  <a:lnTo>
                    <a:pt x="6046470" y="6554343"/>
                  </a:lnTo>
                  <a:lnTo>
                    <a:pt x="6051804" y="6566026"/>
                  </a:lnTo>
                  <a:lnTo>
                    <a:pt x="6000750" y="6593967"/>
                  </a:lnTo>
                  <a:lnTo>
                    <a:pt x="6017387" y="6595110"/>
                  </a:lnTo>
                  <a:lnTo>
                    <a:pt x="6020308" y="6594983"/>
                  </a:lnTo>
                  <a:lnTo>
                    <a:pt x="6030214" y="6594221"/>
                  </a:lnTo>
                  <a:lnTo>
                    <a:pt x="6010911" y="6603492"/>
                  </a:lnTo>
                  <a:lnTo>
                    <a:pt x="6012435" y="6605650"/>
                  </a:lnTo>
                  <a:lnTo>
                    <a:pt x="6013197" y="6606920"/>
                  </a:lnTo>
                  <a:lnTo>
                    <a:pt x="5975858" y="6620636"/>
                  </a:lnTo>
                  <a:cubicBezTo>
                    <a:pt x="5963920" y="6608444"/>
                    <a:pt x="5948299" y="6603110"/>
                    <a:pt x="5929885" y="6603110"/>
                  </a:cubicBezTo>
                  <a:cubicBezTo>
                    <a:pt x="5927599" y="6603110"/>
                    <a:pt x="5925186" y="6603110"/>
                    <a:pt x="5922773" y="6603364"/>
                  </a:cubicBezTo>
                  <a:lnTo>
                    <a:pt x="6023864" y="6552692"/>
                  </a:lnTo>
                  <a:close/>
                  <a:moveTo>
                    <a:pt x="3096514" y="6608318"/>
                  </a:moveTo>
                  <a:lnTo>
                    <a:pt x="3099435" y="6620763"/>
                  </a:lnTo>
                  <a:lnTo>
                    <a:pt x="3096260" y="6620763"/>
                  </a:lnTo>
                  <a:lnTo>
                    <a:pt x="3096514" y="6608318"/>
                  </a:lnTo>
                  <a:close/>
                  <a:moveTo>
                    <a:pt x="3956812" y="6536817"/>
                  </a:moveTo>
                  <a:cubicBezTo>
                    <a:pt x="3923030" y="6573138"/>
                    <a:pt x="3869944" y="6581648"/>
                    <a:pt x="3840734" y="6605905"/>
                  </a:cubicBezTo>
                  <a:cubicBezTo>
                    <a:pt x="3835908" y="6604761"/>
                    <a:pt x="3830828" y="6603999"/>
                    <a:pt x="3819525" y="6603999"/>
                  </a:cubicBezTo>
                  <a:lnTo>
                    <a:pt x="3805936" y="6607174"/>
                  </a:lnTo>
                  <a:lnTo>
                    <a:pt x="3802888" y="6609714"/>
                  </a:lnTo>
                  <a:lnTo>
                    <a:pt x="3802634" y="6610731"/>
                  </a:lnTo>
                  <a:lnTo>
                    <a:pt x="3799459" y="6607937"/>
                  </a:lnTo>
                  <a:lnTo>
                    <a:pt x="3795395" y="6607556"/>
                  </a:lnTo>
                  <a:lnTo>
                    <a:pt x="3793998" y="6617081"/>
                  </a:lnTo>
                  <a:lnTo>
                    <a:pt x="3791712" y="6621272"/>
                  </a:lnTo>
                  <a:lnTo>
                    <a:pt x="3770884" y="6616700"/>
                  </a:lnTo>
                  <a:lnTo>
                    <a:pt x="3761232" y="6613144"/>
                  </a:lnTo>
                  <a:cubicBezTo>
                    <a:pt x="3818890" y="6581012"/>
                    <a:pt x="3904488" y="6570345"/>
                    <a:pt x="3956812" y="6536817"/>
                  </a:cubicBezTo>
                  <a:close/>
                  <a:moveTo>
                    <a:pt x="3806063" y="6614795"/>
                  </a:moveTo>
                  <a:lnTo>
                    <a:pt x="3814064" y="6619367"/>
                  </a:lnTo>
                  <a:lnTo>
                    <a:pt x="3814699" y="6624700"/>
                  </a:lnTo>
                  <a:lnTo>
                    <a:pt x="3810635" y="6624193"/>
                  </a:lnTo>
                  <a:lnTo>
                    <a:pt x="3808603" y="6623685"/>
                  </a:lnTo>
                  <a:lnTo>
                    <a:pt x="3806952" y="6617843"/>
                  </a:lnTo>
                  <a:lnTo>
                    <a:pt x="3806063" y="6614795"/>
                  </a:lnTo>
                  <a:close/>
                  <a:moveTo>
                    <a:pt x="2971927" y="6582028"/>
                  </a:moveTo>
                  <a:lnTo>
                    <a:pt x="2970022" y="6599300"/>
                  </a:lnTo>
                  <a:lnTo>
                    <a:pt x="2971419" y="6610984"/>
                  </a:lnTo>
                  <a:cubicBezTo>
                    <a:pt x="2963291" y="6620255"/>
                    <a:pt x="2956560" y="6624446"/>
                    <a:pt x="2948051" y="6626224"/>
                  </a:cubicBezTo>
                  <a:lnTo>
                    <a:pt x="2951480" y="6607047"/>
                  </a:lnTo>
                  <a:lnTo>
                    <a:pt x="2941447" y="6598284"/>
                  </a:lnTo>
                  <a:lnTo>
                    <a:pt x="2947543" y="6595236"/>
                  </a:lnTo>
                  <a:lnTo>
                    <a:pt x="2951099" y="6598919"/>
                  </a:lnTo>
                  <a:lnTo>
                    <a:pt x="2958084" y="6583806"/>
                  </a:lnTo>
                  <a:lnTo>
                    <a:pt x="2971927" y="6582028"/>
                  </a:lnTo>
                  <a:close/>
                  <a:moveTo>
                    <a:pt x="4167251" y="6622287"/>
                  </a:moveTo>
                  <a:lnTo>
                    <a:pt x="4172839" y="6626986"/>
                  </a:lnTo>
                  <a:lnTo>
                    <a:pt x="4170299" y="6627748"/>
                  </a:lnTo>
                  <a:lnTo>
                    <a:pt x="4169156" y="6627748"/>
                  </a:lnTo>
                  <a:lnTo>
                    <a:pt x="4166743" y="6627494"/>
                  </a:lnTo>
                  <a:lnTo>
                    <a:pt x="4165346" y="6627240"/>
                  </a:lnTo>
                  <a:lnTo>
                    <a:pt x="4166362" y="6623810"/>
                  </a:lnTo>
                  <a:lnTo>
                    <a:pt x="4167251" y="6622286"/>
                  </a:lnTo>
                  <a:close/>
                  <a:moveTo>
                    <a:pt x="4299966" y="6615175"/>
                  </a:moveTo>
                  <a:lnTo>
                    <a:pt x="4298823" y="6621271"/>
                  </a:lnTo>
                  <a:lnTo>
                    <a:pt x="4301998" y="6626478"/>
                  </a:lnTo>
                  <a:lnTo>
                    <a:pt x="4301363" y="6626985"/>
                  </a:lnTo>
                  <a:lnTo>
                    <a:pt x="4300729" y="6627367"/>
                  </a:lnTo>
                  <a:lnTo>
                    <a:pt x="4296919" y="6628002"/>
                  </a:lnTo>
                  <a:lnTo>
                    <a:pt x="4295395" y="6628002"/>
                  </a:lnTo>
                  <a:lnTo>
                    <a:pt x="4288664" y="6626351"/>
                  </a:lnTo>
                  <a:lnTo>
                    <a:pt x="4286759" y="6623683"/>
                  </a:lnTo>
                  <a:lnTo>
                    <a:pt x="4294633" y="6618095"/>
                  </a:lnTo>
                  <a:lnTo>
                    <a:pt x="4299967" y="6615175"/>
                  </a:lnTo>
                  <a:close/>
                  <a:moveTo>
                    <a:pt x="4525391" y="6588759"/>
                  </a:moveTo>
                  <a:lnTo>
                    <a:pt x="4529074" y="6589267"/>
                  </a:lnTo>
                  <a:lnTo>
                    <a:pt x="4526788" y="6591807"/>
                  </a:lnTo>
                  <a:lnTo>
                    <a:pt x="4526026" y="6593204"/>
                  </a:lnTo>
                  <a:cubicBezTo>
                    <a:pt x="4500626" y="6608063"/>
                    <a:pt x="4475099" y="6620890"/>
                    <a:pt x="4450080" y="6629018"/>
                  </a:cubicBezTo>
                  <a:lnTo>
                    <a:pt x="4449318" y="6623430"/>
                  </a:lnTo>
                  <a:lnTo>
                    <a:pt x="4445000" y="6620255"/>
                  </a:lnTo>
                  <a:lnTo>
                    <a:pt x="4449318" y="6620763"/>
                  </a:lnTo>
                  <a:lnTo>
                    <a:pt x="4451350" y="6620763"/>
                  </a:lnTo>
                  <a:cubicBezTo>
                    <a:pt x="4465320" y="6620763"/>
                    <a:pt x="4476750" y="6612761"/>
                    <a:pt x="4488180" y="6604888"/>
                  </a:cubicBezTo>
                  <a:cubicBezTo>
                    <a:pt x="4499483" y="6596759"/>
                    <a:pt x="4510659" y="6588758"/>
                    <a:pt x="4525391" y="6588758"/>
                  </a:cubicBezTo>
                  <a:close/>
                  <a:moveTo>
                    <a:pt x="2931414" y="6626478"/>
                  </a:moveTo>
                  <a:lnTo>
                    <a:pt x="2933319" y="6628509"/>
                  </a:lnTo>
                  <a:lnTo>
                    <a:pt x="2928747" y="6629526"/>
                  </a:lnTo>
                  <a:lnTo>
                    <a:pt x="2926715" y="6630033"/>
                  </a:lnTo>
                  <a:lnTo>
                    <a:pt x="2925699" y="6627747"/>
                  </a:lnTo>
                  <a:lnTo>
                    <a:pt x="2925064" y="6626731"/>
                  </a:lnTo>
                  <a:lnTo>
                    <a:pt x="2931414" y="6626477"/>
                  </a:lnTo>
                  <a:close/>
                  <a:moveTo>
                    <a:pt x="2940558" y="6645020"/>
                  </a:moveTo>
                  <a:lnTo>
                    <a:pt x="2943987" y="6645274"/>
                  </a:lnTo>
                  <a:lnTo>
                    <a:pt x="2945638" y="6645274"/>
                  </a:lnTo>
                  <a:lnTo>
                    <a:pt x="2945003" y="6647180"/>
                  </a:lnTo>
                  <a:lnTo>
                    <a:pt x="2944495" y="6647180"/>
                  </a:lnTo>
                  <a:lnTo>
                    <a:pt x="2941955" y="6645528"/>
                  </a:lnTo>
                  <a:lnTo>
                    <a:pt x="2940558" y="6645021"/>
                  </a:lnTo>
                  <a:close/>
                  <a:moveTo>
                    <a:pt x="4090035" y="6642226"/>
                  </a:moveTo>
                  <a:lnTo>
                    <a:pt x="4090924" y="6643496"/>
                  </a:lnTo>
                  <a:lnTo>
                    <a:pt x="4090543" y="6646671"/>
                  </a:lnTo>
                  <a:lnTo>
                    <a:pt x="4090416" y="6648195"/>
                  </a:lnTo>
                  <a:lnTo>
                    <a:pt x="4088003" y="6649592"/>
                  </a:lnTo>
                  <a:lnTo>
                    <a:pt x="4086606" y="6650227"/>
                  </a:lnTo>
                  <a:lnTo>
                    <a:pt x="4084320" y="6646035"/>
                  </a:lnTo>
                  <a:lnTo>
                    <a:pt x="4083050" y="6644004"/>
                  </a:lnTo>
                  <a:lnTo>
                    <a:pt x="4087368" y="6643496"/>
                  </a:lnTo>
                  <a:lnTo>
                    <a:pt x="4090035" y="6642226"/>
                  </a:lnTo>
                  <a:close/>
                  <a:moveTo>
                    <a:pt x="6208014" y="6611111"/>
                  </a:moveTo>
                  <a:lnTo>
                    <a:pt x="6206236" y="6627240"/>
                  </a:lnTo>
                  <a:lnTo>
                    <a:pt x="6199886" y="6635114"/>
                  </a:lnTo>
                  <a:lnTo>
                    <a:pt x="6198362" y="6629526"/>
                  </a:lnTo>
                  <a:lnTo>
                    <a:pt x="6197727" y="6626733"/>
                  </a:lnTo>
                  <a:lnTo>
                    <a:pt x="6173343" y="6640068"/>
                  </a:lnTo>
                  <a:lnTo>
                    <a:pt x="6178931" y="6650227"/>
                  </a:lnTo>
                  <a:lnTo>
                    <a:pt x="6177026" y="6651371"/>
                  </a:lnTo>
                  <a:lnTo>
                    <a:pt x="6175883" y="6652133"/>
                  </a:lnTo>
                  <a:cubicBezTo>
                    <a:pt x="6158611" y="6638036"/>
                    <a:pt x="6181979" y="6625209"/>
                    <a:pt x="6208014" y="6611112"/>
                  </a:cubicBezTo>
                  <a:close/>
                  <a:moveTo>
                    <a:pt x="2745105" y="6635368"/>
                  </a:moveTo>
                  <a:cubicBezTo>
                    <a:pt x="2760853" y="6635368"/>
                    <a:pt x="2778633" y="6644004"/>
                    <a:pt x="2787523" y="6647179"/>
                  </a:cubicBezTo>
                  <a:lnTo>
                    <a:pt x="2772156" y="6654418"/>
                  </a:lnTo>
                  <a:lnTo>
                    <a:pt x="2759710" y="6649719"/>
                  </a:lnTo>
                  <a:cubicBezTo>
                    <a:pt x="2753233" y="6647306"/>
                    <a:pt x="2745867" y="6644766"/>
                    <a:pt x="2732405" y="6644766"/>
                  </a:cubicBezTo>
                  <a:lnTo>
                    <a:pt x="2720340" y="6650100"/>
                  </a:lnTo>
                  <a:cubicBezTo>
                    <a:pt x="2725674" y="6639051"/>
                    <a:pt x="2734945" y="6635368"/>
                    <a:pt x="2745105" y="6635368"/>
                  </a:cubicBezTo>
                  <a:close/>
                  <a:moveTo>
                    <a:pt x="4214495" y="6643242"/>
                  </a:moveTo>
                  <a:lnTo>
                    <a:pt x="4223258" y="6644258"/>
                  </a:lnTo>
                  <a:lnTo>
                    <a:pt x="4228084" y="6644512"/>
                  </a:lnTo>
                  <a:cubicBezTo>
                    <a:pt x="4231894" y="6649846"/>
                    <a:pt x="4236339" y="6651624"/>
                    <a:pt x="4246499" y="6651624"/>
                  </a:cubicBezTo>
                  <a:lnTo>
                    <a:pt x="4257294" y="6647052"/>
                  </a:lnTo>
                  <a:lnTo>
                    <a:pt x="4264914" y="6648069"/>
                  </a:lnTo>
                  <a:lnTo>
                    <a:pt x="4268216" y="6649720"/>
                  </a:lnTo>
                  <a:cubicBezTo>
                    <a:pt x="4255262" y="6656197"/>
                    <a:pt x="4241038" y="6655815"/>
                    <a:pt x="4230243" y="6656832"/>
                  </a:cubicBezTo>
                  <a:lnTo>
                    <a:pt x="4218051" y="6651117"/>
                  </a:lnTo>
                  <a:lnTo>
                    <a:pt x="4214495" y="6643243"/>
                  </a:lnTo>
                  <a:close/>
                  <a:moveTo>
                    <a:pt x="3668395" y="6657339"/>
                  </a:moveTo>
                  <a:lnTo>
                    <a:pt x="3665728" y="6657846"/>
                  </a:lnTo>
                  <a:lnTo>
                    <a:pt x="3666363" y="6657339"/>
                  </a:lnTo>
                  <a:close/>
                  <a:moveTo>
                    <a:pt x="4052951" y="6637907"/>
                  </a:moveTo>
                  <a:lnTo>
                    <a:pt x="4044822" y="6653147"/>
                  </a:lnTo>
                  <a:lnTo>
                    <a:pt x="4040377" y="6658735"/>
                  </a:lnTo>
                  <a:lnTo>
                    <a:pt x="4039362" y="6656957"/>
                  </a:lnTo>
                  <a:lnTo>
                    <a:pt x="4038727" y="6656195"/>
                  </a:lnTo>
                  <a:lnTo>
                    <a:pt x="4038346" y="6650607"/>
                  </a:lnTo>
                  <a:lnTo>
                    <a:pt x="4038727" y="6647686"/>
                  </a:lnTo>
                  <a:lnTo>
                    <a:pt x="4046220" y="6642606"/>
                  </a:lnTo>
                  <a:lnTo>
                    <a:pt x="4049903" y="6639558"/>
                  </a:lnTo>
                  <a:lnTo>
                    <a:pt x="4052951" y="6637907"/>
                  </a:lnTo>
                  <a:close/>
                  <a:moveTo>
                    <a:pt x="4057142" y="6650734"/>
                  </a:moveTo>
                  <a:lnTo>
                    <a:pt x="4059936" y="6657466"/>
                  </a:lnTo>
                  <a:lnTo>
                    <a:pt x="4062221" y="6660768"/>
                  </a:lnTo>
                  <a:lnTo>
                    <a:pt x="4058031" y="6662292"/>
                  </a:lnTo>
                  <a:lnTo>
                    <a:pt x="4053332" y="6656450"/>
                  </a:lnTo>
                  <a:lnTo>
                    <a:pt x="4051808" y="6652131"/>
                  </a:lnTo>
                  <a:lnTo>
                    <a:pt x="4055364" y="6651242"/>
                  </a:lnTo>
                  <a:lnTo>
                    <a:pt x="4057142" y="6650734"/>
                  </a:lnTo>
                  <a:close/>
                  <a:moveTo>
                    <a:pt x="3695700" y="6652766"/>
                  </a:moveTo>
                  <a:lnTo>
                    <a:pt x="3683508" y="6659878"/>
                  </a:lnTo>
                  <a:lnTo>
                    <a:pt x="3677031" y="6662545"/>
                  </a:lnTo>
                  <a:lnTo>
                    <a:pt x="3673983" y="6657719"/>
                  </a:lnTo>
                  <a:lnTo>
                    <a:pt x="3669919" y="6657338"/>
                  </a:lnTo>
                  <a:lnTo>
                    <a:pt x="3695700" y="6652766"/>
                  </a:lnTo>
                  <a:close/>
                  <a:moveTo>
                    <a:pt x="3648964" y="6663053"/>
                  </a:moveTo>
                  <a:lnTo>
                    <a:pt x="3646678" y="6664958"/>
                  </a:lnTo>
                  <a:lnTo>
                    <a:pt x="3645154" y="6665847"/>
                  </a:lnTo>
                  <a:lnTo>
                    <a:pt x="3643376" y="6665085"/>
                  </a:lnTo>
                  <a:lnTo>
                    <a:pt x="3642487" y="6664958"/>
                  </a:lnTo>
                  <a:lnTo>
                    <a:pt x="3646932" y="6663815"/>
                  </a:lnTo>
                  <a:lnTo>
                    <a:pt x="3648964" y="6663053"/>
                  </a:lnTo>
                  <a:close/>
                  <a:moveTo>
                    <a:pt x="3665220" y="6658227"/>
                  </a:moveTo>
                  <a:lnTo>
                    <a:pt x="3658870" y="6664069"/>
                  </a:lnTo>
                  <a:lnTo>
                    <a:pt x="3656076" y="6667117"/>
                  </a:lnTo>
                  <a:lnTo>
                    <a:pt x="3654552" y="6667117"/>
                  </a:lnTo>
                  <a:lnTo>
                    <a:pt x="3653282" y="6664323"/>
                  </a:lnTo>
                  <a:lnTo>
                    <a:pt x="3649980" y="6662800"/>
                  </a:lnTo>
                  <a:lnTo>
                    <a:pt x="3659886" y="6659370"/>
                  </a:lnTo>
                  <a:lnTo>
                    <a:pt x="3665220" y="6658227"/>
                  </a:lnTo>
                  <a:close/>
                  <a:moveTo>
                    <a:pt x="4360672" y="6652004"/>
                  </a:moveTo>
                  <a:lnTo>
                    <a:pt x="4366768" y="6654925"/>
                  </a:lnTo>
                  <a:lnTo>
                    <a:pt x="4373372" y="6652766"/>
                  </a:lnTo>
                  <a:lnTo>
                    <a:pt x="4373372" y="6652766"/>
                  </a:lnTo>
                  <a:cubicBezTo>
                    <a:pt x="4403344" y="6653655"/>
                    <a:pt x="4336796" y="6667371"/>
                    <a:pt x="4325239" y="6667371"/>
                  </a:cubicBezTo>
                  <a:lnTo>
                    <a:pt x="4325239" y="6667117"/>
                  </a:lnTo>
                  <a:lnTo>
                    <a:pt x="4360672" y="6652004"/>
                  </a:lnTo>
                  <a:close/>
                  <a:moveTo>
                    <a:pt x="6477635" y="6477633"/>
                  </a:moveTo>
                  <a:cubicBezTo>
                    <a:pt x="6474333" y="6489317"/>
                    <a:pt x="6448552" y="6524496"/>
                    <a:pt x="6461760" y="6524496"/>
                  </a:cubicBezTo>
                  <a:lnTo>
                    <a:pt x="6463538" y="6524114"/>
                  </a:lnTo>
                  <a:lnTo>
                    <a:pt x="6463538" y="6524114"/>
                  </a:lnTo>
                  <a:cubicBezTo>
                    <a:pt x="6421628" y="6569453"/>
                    <a:pt x="6393307" y="6565008"/>
                    <a:pt x="6312535" y="6611617"/>
                  </a:cubicBezTo>
                  <a:cubicBezTo>
                    <a:pt x="6307074" y="6626858"/>
                    <a:pt x="6319901" y="6652892"/>
                    <a:pt x="6280912" y="6652892"/>
                  </a:cubicBezTo>
                  <a:lnTo>
                    <a:pt x="6280658" y="6652892"/>
                  </a:lnTo>
                  <a:lnTo>
                    <a:pt x="6290310" y="6635621"/>
                  </a:lnTo>
                  <a:lnTo>
                    <a:pt x="6298819" y="6627239"/>
                  </a:lnTo>
                  <a:lnTo>
                    <a:pt x="6285992" y="6627239"/>
                  </a:lnTo>
                  <a:lnTo>
                    <a:pt x="6281420" y="6621905"/>
                  </a:lnTo>
                  <a:lnTo>
                    <a:pt x="6281420" y="6621905"/>
                  </a:lnTo>
                  <a:cubicBezTo>
                    <a:pt x="6286247" y="6644765"/>
                    <a:pt x="6243829" y="6637653"/>
                    <a:pt x="6249924" y="6663307"/>
                  </a:cubicBezTo>
                  <a:lnTo>
                    <a:pt x="6237732" y="6663307"/>
                  </a:lnTo>
                  <a:lnTo>
                    <a:pt x="6232906" y="6660259"/>
                  </a:lnTo>
                  <a:cubicBezTo>
                    <a:pt x="6229604" y="6658101"/>
                    <a:pt x="6226303" y="6655941"/>
                    <a:pt x="6217031" y="6655941"/>
                  </a:cubicBezTo>
                  <a:lnTo>
                    <a:pt x="6201410" y="6667879"/>
                  </a:lnTo>
                  <a:cubicBezTo>
                    <a:pt x="6190107" y="6652512"/>
                    <a:pt x="6245606" y="6611237"/>
                    <a:pt x="6221730" y="6611237"/>
                  </a:cubicBezTo>
                  <a:lnTo>
                    <a:pt x="6220968" y="6611237"/>
                  </a:lnTo>
                  <a:lnTo>
                    <a:pt x="6233922" y="6598791"/>
                  </a:lnTo>
                  <a:lnTo>
                    <a:pt x="6251702" y="6605522"/>
                  </a:lnTo>
                  <a:lnTo>
                    <a:pt x="6264910" y="6607681"/>
                  </a:lnTo>
                  <a:lnTo>
                    <a:pt x="6268974" y="6606157"/>
                  </a:lnTo>
                  <a:lnTo>
                    <a:pt x="6265799" y="6588885"/>
                  </a:lnTo>
                  <a:lnTo>
                    <a:pt x="6261100" y="6580250"/>
                  </a:lnTo>
                  <a:cubicBezTo>
                    <a:pt x="6287516" y="6574534"/>
                    <a:pt x="6309106" y="6580250"/>
                    <a:pt x="6344539" y="6554722"/>
                  </a:cubicBezTo>
                  <a:lnTo>
                    <a:pt x="6363462" y="6513575"/>
                  </a:lnTo>
                  <a:lnTo>
                    <a:pt x="6386576" y="6525767"/>
                  </a:lnTo>
                  <a:lnTo>
                    <a:pt x="6362700" y="6544435"/>
                  </a:lnTo>
                  <a:lnTo>
                    <a:pt x="6372098" y="6545959"/>
                  </a:lnTo>
                  <a:lnTo>
                    <a:pt x="6376416" y="6545959"/>
                  </a:lnTo>
                  <a:cubicBezTo>
                    <a:pt x="6419215" y="6545959"/>
                    <a:pt x="6427978" y="6497445"/>
                    <a:pt x="6477635" y="6477633"/>
                  </a:cubicBezTo>
                  <a:close/>
                  <a:moveTo>
                    <a:pt x="3406394" y="6585202"/>
                  </a:moveTo>
                  <a:lnTo>
                    <a:pt x="3353308" y="6617714"/>
                  </a:lnTo>
                  <a:cubicBezTo>
                    <a:pt x="3337814" y="6620635"/>
                    <a:pt x="3321050" y="6623429"/>
                    <a:pt x="3299587" y="6626350"/>
                  </a:cubicBezTo>
                  <a:lnTo>
                    <a:pt x="3308096" y="6636129"/>
                  </a:lnTo>
                  <a:lnTo>
                    <a:pt x="3312922" y="6639685"/>
                  </a:lnTo>
                  <a:lnTo>
                    <a:pt x="3309239" y="6641971"/>
                  </a:lnTo>
                  <a:lnTo>
                    <a:pt x="3307334" y="6642988"/>
                  </a:lnTo>
                  <a:lnTo>
                    <a:pt x="3292348" y="6643242"/>
                  </a:lnTo>
                  <a:lnTo>
                    <a:pt x="3279394" y="6646417"/>
                  </a:lnTo>
                  <a:lnTo>
                    <a:pt x="3268472" y="6647686"/>
                  </a:lnTo>
                  <a:cubicBezTo>
                    <a:pt x="3261360" y="6647686"/>
                    <a:pt x="3254121" y="6645528"/>
                    <a:pt x="3246628" y="6638416"/>
                  </a:cubicBezTo>
                  <a:lnTo>
                    <a:pt x="3235960" y="6649210"/>
                  </a:lnTo>
                  <a:lnTo>
                    <a:pt x="3224022" y="6653147"/>
                  </a:lnTo>
                  <a:lnTo>
                    <a:pt x="3209163" y="6679564"/>
                  </a:lnTo>
                  <a:cubicBezTo>
                    <a:pt x="3199257" y="6674610"/>
                    <a:pt x="3191256" y="6655053"/>
                    <a:pt x="3184398" y="6653147"/>
                  </a:cubicBezTo>
                  <a:cubicBezTo>
                    <a:pt x="3193542" y="6647814"/>
                    <a:pt x="3218053" y="6631811"/>
                    <a:pt x="3245485" y="6631811"/>
                  </a:cubicBezTo>
                  <a:lnTo>
                    <a:pt x="3257550" y="6641209"/>
                  </a:lnTo>
                  <a:cubicBezTo>
                    <a:pt x="3273172" y="6622921"/>
                    <a:pt x="3318510" y="6612127"/>
                    <a:pt x="3332735" y="6593711"/>
                  </a:cubicBezTo>
                  <a:lnTo>
                    <a:pt x="3356864" y="6596759"/>
                  </a:lnTo>
                  <a:lnTo>
                    <a:pt x="3375280" y="6600061"/>
                  </a:lnTo>
                  <a:lnTo>
                    <a:pt x="3406395" y="6585203"/>
                  </a:lnTo>
                  <a:close/>
                  <a:moveTo>
                    <a:pt x="5854573" y="6633081"/>
                  </a:moveTo>
                  <a:cubicBezTo>
                    <a:pt x="5882767" y="6633081"/>
                    <a:pt x="5901563" y="6667371"/>
                    <a:pt x="5869940" y="6680706"/>
                  </a:cubicBezTo>
                  <a:cubicBezTo>
                    <a:pt x="5848223" y="6664831"/>
                    <a:pt x="5885688" y="6639431"/>
                    <a:pt x="5842508" y="6634605"/>
                  </a:cubicBezTo>
                  <a:lnTo>
                    <a:pt x="5854573" y="6633081"/>
                  </a:lnTo>
                  <a:close/>
                  <a:moveTo>
                    <a:pt x="3220593" y="6678801"/>
                  </a:moveTo>
                  <a:lnTo>
                    <a:pt x="3213735" y="6680833"/>
                  </a:lnTo>
                  <a:lnTo>
                    <a:pt x="3212719" y="6680833"/>
                  </a:lnTo>
                  <a:lnTo>
                    <a:pt x="3210560" y="6680198"/>
                  </a:lnTo>
                  <a:lnTo>
                    <a:pt x="3220593" y="6678801"/>
                  </a:lnTo>
                  <a:close/>
                  <a:moveTo>
                    <a:pt x="4366006" y="6677658"/>
                  </a:moveTo>
                  <a:lnTo>
                    <a:pt x="4369943" y="6678674"/>
                  </a:lnTo>
                  <a:lnTo>
                    <a:pt x="4371975" y="6678801"/>
                  </a:lnTo>
                  <a:lnTo>
                    <a:pt x="4370578" y="6680325"/>
                  </a:lnTo>
                  <a:lnTo>
                    <a:pt x="4369308" y="6680833"/>
                  </a:lnTo>
                  <a:lnTo>
                    <a:pt x="4367403" y="6678547"/>
                  </a:lnTo>
                  <a:lnTo>
                    <a:pt x="4366006" y="6677658"/>
                  </a:lnTo>
                  <a:close/>
                  <a:moveTo>
                    <a:pt x="8382762" y="6623683"/>
                  </a:moveTo>
                  <a:lnTo>
                    <a:pt x="8365998" y="6635875"/>
                  </a:lnTo>
                  <a:lnTo>
                    <a:pt x="8362188" y="6644256"/>
                  </a:lnTo>
                  <a:cubicBezTo>
                    <a:pt x="8331454" y="6649717"/>
                    <a:pt x="8303768" y="6659750"/>
                    <a:pt x="8260334" y="6683753"/>
                  </a:cubicBezTo>
                  <a:cubicBezTo>
                    <a:pt x="8240014" y="6665592"/>
                    <a:pt x="8305800" y="6663941"/>
                    <a:pt x="8291702" y="6647050"/>
                  </a:cubicBezTo>
                  <a:cubicBezTo>
                    <a:pt x="8325611" y="6644510"/>
                    <a:pt x="8354568" y="6634477"/>
                    <a:pt x="8382761" y="6623682"/>
                  </a:cubicBezTo>
                  <a:close/>
                  <a:moveTo>
                    <a:pt x="3286760" y="6672707"/>
                  </a:moveTo>
                  <a:lnTo>
                    <a:pt x="3295142" y="6681343"/>
                  </a:lnTo>
                  <a:lnTo>
                    <a:pt x="3261868" y="6687820"/>
                  </a:lnTo>
                  <a:lnTo>
                    <a:pt x="3261614" y="6684390"/>
                  </a:lnTo>
                  <a:lnTo>
                    <a:pt x="3256407" y="6676262"/>
                  </a:lnTo>
                  <a:cubicBezTo>
                    <a:pt x="3264408" y="6674865"/>
                    <a:pt x="3272917" y="6672706"/>
                    <a:pt x="3286760" y="6672706"/>
                  </a:cubicBezTo>
                  <a:close/>
                  <a:moveTo>
                    <a:pt x="3164586" y="6652895"/>
                  </a:moveTo>
                  <a:cubicBezTo>
                    <a:pt x="3176778" y="6682105"/>
                    <a:pt x="3142488" y="6667119"/>
                    <a:pt x="3122803" y="6688327"/>
                  </a:cubicBezTo>
                  <a:cubicBezTo>
                    <a:pt x="3120771" y="6672071"/>
                    <a:pt x="3148330" y="6663944"/>
                    <a:pt x="3164586" y="6652895"/>
                  </a:cubicBezTo>
                  <a:close/>
                  <a:moveTo>
                    <a:pt x="3618103" y="6688201"/>
                  </a:moveTo>
                  <a:lnTo>
                    <a:pt x="3618992" y="6689344"/>
                  </a:lnTo>
                  <a:lnTo>
                    <a:pt x="3618611" y="6689344"/>
                  </a:lnTo>
                  <a:lnTo>
                    <a:pt x="3618103" y="6688201"/>
                  </a:lnTo>
                  <a:close/>
                  <a:moveTo>
                    <a:pt x="6499987" y="6682232"/>
                  </a:moveTo>
                  <a:lnTo>
                    <a:pt x="6493764" y="6689852"/>
                  </a:lnTo>
                  <a:lnTo>
                    <a:pt x="6493891" y="6686423"/>
                  </a:lnTo>
                  <a:lnTo>
                    <a:pt x="6493891" y="6684899"/>
                  </a:lnTo>
                  <a:lnTo>
                    <a:pt x="6499987" y="6682232"/>
                  </a:lnTo>
                  <a:close/>
                  <a:moveTo>
                    <a:pt x="5467731" y="6678803"/>
                  </a:moveTo>
                  <a:lnTo>
                    <a:pt x="5489194" y="6681597"/>
                  </a:lnTo>
                  <a:lnTo>
                    <a:pt x="5494655" y="6688328"/>
                  </a:lnTo>
                  <a:lnTo>
                    <a:pt x="5482590" y="6690995"/>
                  </a:lnTo>
                  <a:lnTo>
                    <a:pt x="5475986" y="6690995"/>
                  </a:lnTo>
                  <a:lnTo>
                    <a:pt x="5468747" y="6690741"/>
                  </a:lnTo>
                  <a:lnTo>
                    <a:pt x="5465064" y="6690360"/>
                  </a:lnTo>
                  <a:lnTo>
                    <a:pt x="5457444" y="6686677"/>
                  </a:lnTo>
                  <a:lnTo>
                    <a:pt x="5453380" y="6685788"/>
                  </a:lnTo>
                  <a:lnTo>
                    <a:pt x="5463032" y="6681216"/>
                  </a:lnTo>
                  <a:lnTo>
                    <a:pt x="5467731" y="6678803"/>
                  </a:lnTo>
                  <a:close/>
                  <a:moveTo>
                    <a:pt x="4280027" y="6687312"/>
                  </a:moveTo>
                  <a:lnTo>
                    <a:pt x="4266819" y="6699377"/>
                  </a:lnTo>
                  <a:lnTo>
                    <a:pt x="4256659" y="6704711"/>
                  </a:lnTo>
                  <a:lnTo>
                    <a:pt x="4246118" y="6700647"/>
                  </a:lnTo>
                  <a:lnTo>
                    <a:pt x="4241928" y="6697345"/>
                  </a:lnTo>
                  <a:lnTo>
                    <a:pt x="4254247" y="6691376"/>
                  </a:lnTo>
                  <a:lnTo>
                    <a:pt x="4260216" y="6687820"/>
                  </a:lnTo>
                  <a:lnTo>
                    <a:pt x="4266312" y="6688963"/>
                  </a:lnTo>
                  <a:lnTo>
                    <a:pt x="4269741" y="6688963"/>
                  </a:lnTo>
                  <a:lnTo>
                    <a:pt x="4276344" y="6688709"/>
                  </a:lnTo>
                  <a:lnTo>
                    <a:pt x="4280028" y="6687312"/>
                  </a:lnTo>
                  <a:close/>
                  <a:moveTo>
                    <a:pt x="6199759" y="6708648"/>
                  </a:moveTo>
                  <a:lnTo>
                    <a:pt x="6196330" y="6710807"/>
                  </a:lnTo>
                  <a:lnTo>
                    <a:pt x="6194679" y="6712203"/>
                  </a:lnTo>
                  <a:lnTo>
                    <a:pt x="6196076" y="6710172"/>
                  </a:lnTo>
                  <a:lnTo>
                    <a:pt x="6195314" y="6709156"/>
                  </a:lnTo>
                  <a:lnTo>
                    <a:pt x="6198362" y="6708648"/>
                  </a:lnTo>
                  <a:close/>
                  <a:moveTo>
                    <a:pt x="3616579" y="6675628"/>
                  </a:moveTo>
                  <a:lnTo>
                    <a:pt x="3618611" y="6686169"/>
                  </a:lnTo>
                  <a:lnTo>
                    <a:pt x="3616960" y="6686297"/>
                  </a:lnTo>
                  <a:lnTo>
                    <a:pt x="3614547" y="6681090"/>
                  </a:lnTo>
                  <a:lnTo>
                    <a:pt x="3598672" y="6686805"/>
                  </a:lnTo>
                  <a:lnTo>
                    <a:pt x="3591560" y="6690234"/>
                  </a:lnTo>
                  <a:cubicBezTo>
                    <a:pt x="3571367" y="6693536"/>
                    <a:pt x="3549523" y="6702934"/>
                    <a:pt x="3512439" y="6714745"/>
                  </a:cubicBezTo>
                  <a:lnTo>
                    <a:pt x="3511804" y="6711189"/>
                  </a:lnTo>
                  <a:lnTo>
                    <a:pt x="3511423" y="6709157"/>
                  </a:lnTo>
                  <a:lnTo>
                    <a:pt x="3616579" y="6675629"/>
                  </a:lnTo>
                  <a:close/>
                  <a:moveTo>
                    <a:pt x="4432935" y="6688074"/>
                  </a:moveTo>
                  <a:lnTo>
                    <a:pt x="4444746" y="6689217"/>
                  </a:lnTo>
                  <a:lnTo>
                    <a:pt x="4441190" y="6694298"/>
                  </a:lnTo>
                  <a:lnTo>
                    <a:pt x="4441444" y="6697345"/>
                  </a:lnTo>
                  <a:lnTo>
                    <a:pt x="4432427" y="6709156"/>
                  </a:lnTo>
                  <a:lnTo>
                    <a:pt x="4427982" y="6715252"/>
                  </a:lnTo>
                  <a:lnTo>
                    <a:pt x="4386580" y="6702552"/>
                  </a:lnTo>
                  <a:lnTo>
                    <a:pt x="4382262" y="6695059"/>
                  </a:lnTo>
                  <a:lnTo>
                    <a:pt x="4384802" y="6693027"/>
                  </a:lnTo>
                  <a:lnTo>
                    <a:pt x="4385818" y="6691376"/>
                  </a:lnTo>
                  <a:cubicBezTo>
                    <a:pt x="4400042" y="6689598"/>
                    <a:pt x="4413758" y="6688074"/>
                    <a:pt x="4432935" y="6688074"/>
                  </a:cubicBezTo>
                  <a:close/>
                  <a:moveTo>
                    <a:pt x="3130042" y="6586347"/>
                  </a:moveTo>
                  <a:cubicBezTo>
                    <a:pt x="3141472" y="6602603"/>
                    <a:pt x="3180334" y="6602603"/>
                    <a:pt x="3145536" y="6615176"/>
                  </a:cubicBezTo>
                  <a:lnTo>
                    <a:pt x="3156839" y="6618478"/>
                  </a:lnTo>
                  <a:cubicBezTo>
                    <a:pt x="3166364" y="6618478"/>
                    <a:pt x="3177921" y="6609842"/>
                    <a:pt x="3189351" y="6603111"/>
                  </a:cubicBezTo>
                  <a:lnTo>
                    <a:pt x="3201543" y="6611747"/>
                  </a:lnTo>
                  <a:lnTo>
                    <a:pt x="3212084" y="6608699"/>
                  </a:lnTo>
                  <a:lnTo>
                    <a:pt x="3195828" y="6621399"/>
                  </a:lnTo>
                  <a:lnTo>
                    <a:pt x="3204083" y="6632321"/>
                  </a:lnTo>
                  <a:lnTo>
                    <a:pt x="3179191" y="6633590"/>
                  </a:lnTo>
                  <a:lnTo>
                    <a:pt x="3169158" y="6638035"/>
                  </a:lnTo>
                  <a:cubicBezTo>
                    <a:pt x="3161411" y="6641464"/>
                    <a:pt x="3153410" y="6644767"/>
                    <a:pt x="3135884" y="6644767"/>
                  </a:cubicBezTo>
                  <a:lnTo>
                    <a:pt x="3119755" y="6641084"/>
                  </a:lnTo>
                  <a:cubicBezTo>
                    <a:pt x="3078734" y="6661531"/>
                    <a:pt x="3070098" y="6691376"/>
                    <a:pt x="3040126" y="6691376"/>
                  </a:cubicBezTo>
                  <a:lnTo>
                    <a:pt x="3013202" y="6685280"/>
                  </a:lnTo>
                  <a:lnTo>
                    <a:pt x="3013202" y="6685280"/>
                  </a:lnTo>
                  <a:cubicBezTo>
                    <a:pt x="3001899" y="6697091"/>
                    <a:pt x="3045206" y="6707505"/>
                    <a:pt x="3052318" y="6725793"/>
                  </a:cubicBezTo>
                  <a:cubicBezTo>
                    <a:pt x="3019933" y="6722491"/>
                    <a:pt x="3006598" y="6689090"/>
                    <a:pt x="2972435" y="6689090"/>
                  </a:cubicBezTo>
                  <a:cubicBezTo>
                    <a:pt x="2967736" y="6689090"/>
                    <a:pt x="2962656" y="6689725"/>
                    <a:pt x="2957068" y="6691249"/>
                  </a:cubicBezTo>
                  <a:lnTo>
                    <a:pt x="2945003" y="6681851"/>
                  </a:lnTo>
                  <a:lnTo>
                    <a:pt x="2958211" y="6666103"/>
                  </a:lnTo>
                  <a:lnTo>
                    <a:pt x="2969006" y="6666738"/>
                  </a:lnTo>
                  <a:cubicBezTo>
                    <a:pt x="2996438" y="6666738"/>
                    <a:pt x="3033141" y="6653276"/>
                    <a:pt x="3023616" y="6629273"/>
                  </a:cubicBezTo>
                  <a:lnTo>
                    <a:pt x="3041142" y="6627368"/>
                  </a:lnTo>
                  <a:lnTo>
                    <a:pt x="3049270" y="6630415"/>
                  </a:lnTo>
                  <a:lnTo>
                    <a:pt x="3053207" y="6626478"/>
                  </a:lnTo>
                  <a:lnTo>
                    <a:pt x="3054097" y="6624700"/>
                  </a:lnTo>
                  <a:cubicBezTo>
                    <a:pt x="3068701" y="6625844"/>
                    <a:pt x="3082164" y="6628892"/>
                    <a:pt x="3107436" y="6628892"/>
                  </a:cubicBezTo>
                  <a:lnTo>
                    <a:pt x="3130551" y="6623685"/>
                  </a:lnTo>
                  <a:lnTo>
                    <a:pt x="3097404" y="6605778"/>
                  </a:lnTo>
                  <a:lnTo>
                    <a:pt x="3107183" y="6597777"/>
                  </a:lnTo>
                  <a:lnTo>
                    <a:pt x="3130043" y="6586347"/>
                  </a:lnTo>
                  <a:close/>
                  <a:moveTo>
                    <a:pt x="6559042" y="6689852"/>
                  </a:moveTo>
                  <a:cubicBezTo>
                    <a:pt x="6563233" y="6695313"/>
                    <a:pt x="6568949" y="6697726"/>
                    <a:pt x="6579870" y="6697726"/>
                  </a:cubicBezTo>
                  <a:lnTo>
                    <a:pt x="6589523" y="6695059"/>
                  </a:lnTo>
                  <a:lnTo>
                    <a:pt x="6572758" y="6707124"/>
                  </a:lnTo>
                  <a:lnTo>
                    <a:pt x="6558535" y="6703441"/>
                  </a:lnTo>
                  <a:lnTo>
                    <a:pt x="6545327" y="6699885"/>
                  </a:lnTo>
                  <a:lnTo>
                    <a:pt x="6541517" y="6700012"/>
                  </a:lnTo>
                  <a:cubicBezTo>
                    <a:pt x="6525388" y="6713728"/>
                    <a:pt x="6524626" y="6731127"/>
                    <a:pt x="6501766" y="6731127"/>
                  </a:cubicBezTo>
                  <a:lnTo>
                    <a:pt x="6500877" y="6731127"/>
                  </a:lnTo>
                  <a:lnTo>
                    <a:pt x="6517260" y="6713855"/>
                  </a:lnTo>
                  <a:lnTo>
                    <a:pt x="6506083" y="6705092"/>
                  </a:lnTo>
                  <a:lnTo>
                    <a:pt x="6513830" y="6703061"/>
                  </a:lnTo>
                  <a:lnTo>
                    <a:pt x="6517640" y="6701917"/>
                  </a:lnTo>
                  <a:lnTo>
                    <a:pt x="6518148" y="6702933"/>
                  </a:lnTo>
                  <a:lnTo>
                    <a:pt x="6518275" y="6703441"/>
                  </a:lnTo>
                  <a:lnTo>
                    <a:pt x="6536690" y="6697599"/>
                  </a:lnTo>
                  <a:lnTo>
                    <a:pt x="6542024" y="6694805"/>
                  </a:lnTo>
                  <a:lnTo>
                    <a:pt x="6553962" y="6690361"/>
                  </a:lnTo>
                  <a:lnTo>
                    <a:pt x="6559042" y="6689853"/>
                  </a:lnTo>
                  <a:close/>
                  <a:moveTo>
                    <a:pt x="2614168" y="6698488"/>
                  </a:moveTo>
                  <a:lnTo>
                    <a:pt x="2587879" y="6719189"/>
                  </a:lnTo>
                  <a:lnTo>
                    <a:pt x="2594356" y="6734683"/>
                  </a:lnTo>
                  <a:lnTo>
                    <a:pt x="2587244" y="6733413"/>
                  </a:lnTo>
                  <a:lnTo>
                    <a:pt x="2584323" y="6731381"/>
                  </a:lnTo>
                  <a:lnTo>
                    <a:pt x="2577846" y="6726428"/>
                  </a:lnTo>
                  <a:lnTo>
                    <a:pt x="2571750" y="6728587"/>
                  </a:lnTo>
                  <a:lnTo>
                    <a:pt x="2575687" y="6724015"/>
                  </a:lnTo>
                  <a:lnTo>
                    <a:pt x="2577592" y="6721856"/>
                  </a:lnTo>
                  <a:lnTo>
                    <a:pt x="2614168" y="6698488"/>
                  </a:lnTo>
                  <a:close/>
                  <a:moveTo>
                    <a:pt x="5540248" y="6712712"/>
                  </a:moveTo>
                  <a:lnTo>
                    <a:pt x="5534914" y="6726555"/>
                  </a:lnTo>
                  <a:lnTo>
                    <a:pt x="5530723" y="6733413"/>
                  </a:lnTo>
                  <a:lnTo>
                    <a:pt x="5520563" y="6729984"/>
                  </a:lnTo>
                  <a:lnTo>
                    <a:pt x="5509895" y="6735064"/>
                  </a:lnTo>
                  <a:lnTo>
                    <a:pt x="5528056" y="6719951"/>
                  </a:lnTo>
                  <a:lnTo>
                    <a:pt x="5540248" y="6712712"/>
                  </a:lnTo>
                  <a:close/>
                  <a:moveTo>
                    <a:pt x="2954147" y="6705727"/>
                  </a:moveTo>
                  <a:cubicBezTo>
                    <a:pt x="2967228" y="6722872"/>
                    <a:pt x="2945511" y="6730619"/>
                    <a:pt x="2921000" y="6737985"/>
                  </a:cubicBezTo>
                  <a:cubicBezTo>
                    <a:pt x="2923286" y="6725031"/>
                    <a:pt x="2926334" y="6712331"/>
                    <a:pt x="2954147" y="6705727"/>
                  </a:cubicBezTo>
                  <a:close/>
                  <a:moveTo>
                    <a:pt x="8113776" y="6709029"/>
                  </a:moveTo>
                  <a:cubicBezTo>
                    <a:pt x="8118094" y="6723635"/>
                    <a:pt x="8090408" y="6738239"/>
                    <a:pt x="8069326" y="6738239"/>
                  </a:cubicBezTo>
                  <a:lnTo>
                    <a:pt x="8057515" y="6738239"/>
                  </a:lnTo>
                  <a:lnTo>
                    <a:pt x="8046847" y="6721856"/>
                  </a:lnTo>
                  <a:lnTo>
                    <a:pt x="8052435" y="6722745"/>
                  </a:lnTo>
                  <a:lnTo>
                    <a:pt x="8055483" y="6722745"/>
                  </a:lnTo>
                  <a:cubicBezTo>
                    <a:pt x="8071231" y="6722745"/>
                    <a:pt x="8092186" y="6716395"/>
                    <a:pt x="8113776" y="6709029"/>
                  </a:cubicBezTo>
                  <a:close/>
                  <a:moveTo>
                    <a:pt x="4425950" y="6718300"/>
                  </a:moveTo>
                  <a:lnTo>
                    <a:pt x="4420235" y="6732524"/>
                  </a:lnTo>
                  <a:lnTo>
                    <a:pt x="4421251" y="6740144"/>
                  </a:lnTo>
                  <a:lnTo>
                    <a:pt x="4411599" y="6725031"/>
                  </a:lnTo>
                  <a:lnTo>
                    <a:pt x="4425950" y="6718299"/>
                  </a:lnTo>
                  <a:close/>
                  <a:moveTo>
                    <a:pt x="5676646" y="6727952"/>
                  </a:moveTo>
                  <a:cubicBezTo>
                    <a:pt x="5667375" y="6748399"/>
                    <a:pt x="5653659" y="6750939"/>
                    <a:pt x="5636387" y="6752971"/>
                  </a:cubicBezTo>
                  <a:cubicBezTo>
                    <a:pt x="5644642" y="6742049"/>
                    <a:pt x="5650992" y="6736714"/>
                    <a:pt x="5676646" y="6727952"/>
                  </a:cubicBezTo>
                  <a:close/>
                  <a:moveTo>
                    <a:pt x="5988558" y="6710807"/>
                  </a:moveTo>
                  <a:cubicBezTo>
                    <a:pt x="5992114" y="6726555"/>
                    <a:pt x="5963920" y="6741161"/>
                    <a:pt x="5947664" y="6755892"/>
                  </a:cubicBezTo>
                  <a:cubicBezTo>
                    <a:pt x="5929884" y="6729603"/>
                    <a:pt x="5969762" y="6735953"/>
                    <a:pt x="5988558" y="6710807"/>
                  </a:cubicBezTo>
                  <a:close/>
                  <a:moveTo>
                    <a:pt x="2180336" y="6754750"/>
                  </a:moveTo>
                  <a:lnTo>
                    <a:pt x="2179955" y="6757290"/>
                  </a:lnTo>
                  <a:lnTo>
                    <a:pt x="2179447" y="6757290"/>
                  </a:lnTo>
                  <a:lnTo>
                    <a:pt x="2178558" y="6757036"/>
                  </a:lnTo>
                  <a:lnTo>
                    <a:pt x="2178050" y="6757290"/>
                  </a:lnTo>
                  <a:lnTo>
                    <a:pt x="2179828" y="6755512"/>
                  </a:lnTo>
                  <a:lnTo>
                    <a:pt x="2180336" y="6754750"/>
                  </a:lnTo>
                  <a:close/>
                  <a:moveTo>
                    <a:pt x="4451350" y="6742812"/>
                  </a:moveTo>
                  <a:lnTo>
                    <a:pt x="4436110" y="6755512"/>
                  </a:lnTo>
                  <a:lnTo>
                    <a:pt x="4425188" y="6760338"/>
                  </a:lnTo>
                  <a:lnTo>
                    <a:pt x="4438523" y="6748145"/>
                  </a:lnTo>
                  <a:lnTo>
                    <a:pt x="4451350" y="6742812"/>
                  </a:lnTo>
                  <a:close/>
                  <a:moveTo>
                    <a:pt x="7817104" y="6749797"/>
                  </a:moveTo>
                  <a:lnTo>
                    <a:pt x="7811262" y="6757925"/>
                  </a:lnTo>
                  <a:lnTo>
                    <a:pt x="7807706" y="6763005"/>
                  </a:lnTo>
                  <a:lnTo>
                    <a:pt x="7805165" y="6759068"/>
                  </a:lnTo>
                  <a:lnTo>
                    <a:pt x="7803642" y="6757290"/>
                  </a:lnTo>
                  <a:lnTo>
                    <a:pt x="7813039" y="6752972"/>
                  </a:lnTo>
                  <a:lnTo>
                    <a:pt x="7817103" y="6749797"/>
                  </a:lnTo>
                  <a:close/>
                  <a:moveTo>
                    <a:pt x="5833618" y="6742303"/>
                  </a:moveTo>
                  <a:lnTo>
                    <a:pt x="5837428" y="6753733"/>
                  </a:lnTo>
                  <a:lnTo>
                    <a:pt x="5846826" y="6759449"/>
                  </a:lnTo>
                  <a:lnTo>
                    <a:pt x="5837428" y="6762369"/>
                  </a:lnTo>
                  <a:lnTo>
                    <a:pt x="5831459" y="6763131"/>
                  </a:lnTo>
                  <a:lnTo>
                    <a:pt x="5824982" y="6751828"/>
                  </a:lnTo>
                  <a:lnTo>
                    <a:pt x="5833618" y="6742303"/>
                  </a:lnTo>
                  <a:close/>
                  <a:moveTo>
                    <a:pt x="5776468" y="6752717"/>
                  </a:moveTo>
                  <a:lnTo>
                    <a:pt x="5779770" y="6769481"/>
                  </a:lnTo>
                  <a:lnTo>
                    <a:pt x="5769864" y="6775577"/>
                  </a:lnTo>
                  <a:lnTo>
                    <a:pt x="5769103" y="6762877"/>
                  </a:lnTo>
                  <a:lnTo>
                    <a:pt x="5770881" y="6756527"/>
                  </a:lnTo>
                  <a:lnTo>
                    <a:pt x="5775072" y="6753987"/>
                  </a:lnTo>
                  <a:lnTo>
                    <a:pt x="5776468" y="6752717"/>
                  </a:lnTo>
                  <a:close/>
                  <a:moveTo>
                    <a:pt x="2227326" y="6753987"/>
                  </a:moveTo>
                  <a:lnTo>
                    <a:pt x="2230247" y="6761353"/>
                  </a:lnTo>
                  <a:lnTo>
                    <a:pt x="2231771" y="6764910"/>
                  </a:lnTo>
                  <a:lnTo>
                    <a:pt x="2217166" y="6770498"/>
                  </a:lnTo>
                  <a:lnTo>
                    <a:pt x="2207006" y="6772403"/>
                  </a:lnTo>
                  <a:lnTo>
                    <a:pt x="2201037" y="6772149"/>
                  </a:lnTo>
                  <a:cubicBezTo>
                    <a:pt x="2191004" y="6772149"/>
                    <a:pt x="2180209" y="6775324"/>
                    <a:pt x="2167636" y="6782690"/>
                  </a:cubicBezTo>
                  <a:cubicBezTo>
                    <a:pt x="2181479" y="6770625"/>
                    <a:pt x="2203704" y="6761481"/>
                    <a:pt x="2227326" y="6753988"/>
                  </a:cubicBezTo>
                  <a:close/>
                  <a:moveTo>
                    <a:pt x="1006602" y="6697345"/>
                  </a:moveTo>
                  <a:cubicBezTo>
                    <a:pt x="1010920" y="6697345"/>
                    <a:pt x="1014603" y="6698614"/>
                    <a:pt x="1017524" y="6701409"/>
                  </a:cubicBezTo>
                  <a:lnTo>
                    <a:pt x="1033526" y="6715378"/>
                  </a:lnTo>
                  <a:lnTo>
                    <a:pt x="992251" y="6732397"/>
                  </a:lnTo>
                  <a:cubicBezTo>
                    <a:pt x="996315" y="6747764"/>
                    <a:pt x="1015492" y="6738239"/>
                    <a:pt x="1017270" y="6757543"/>
                  </a:cubicBezTo>
                  <a:cubicBezTo>
                    <a:pt x="978535" y="6762876"/>
                    <a:pt x="1029843" y="6783832"/>
                    <a:pt x="990854" y="6789038"/>
                  </a:cubicBezTo>
                  <a:cubicBezTo>
                    <a:pt x="982091" y="6769988"/>
                    <a:pt x="997331" y="6755764"/>
                    <a:pt x="983488" y="6736080"/>
                  </a:cubicBezTo>
                  <a:lnTo>
                    <a:pt x="965327" y="6742811"/>
                  </a:lnTo>
                  <a:cubicBezTo>
                    <a:pt x="945388" y="6749796"/>
                    <a:pt x="972566" y="6765036"/>
                    <a:pt x="972566" y="6775323"/>
                  </a:cubicBezTo>
                  <a:lnTo>
                    <a:pt x="960882" y="6772021"/>
                  </a:lnTo>
                  <a:lnTo>
                    <a:pt x="955167" y="6772656"/>
                  </a:lnTo>
                  <a:lnTo>
                    <a:pt x="954532" y="6761099"/>
                  </a:lnTo>
                  <a:lnTo>
                    <a:pt x="953516" y="6754241"/>
                  </a:lnTo>
                  <a:cubicBezTo>
                    <a:pt x="949579" y="6728333"/>
                    <a:pt x="984885" y="6697345"/>
                    <a:pt x="1006602" y="6697345"/>
                  </a:cubicBezTo>
                  <a:close/>
                  <a:moveTo>
                    <a:pt x="3997453" y="6785228"/>
                  </a:moveTo>
                  <a:lnTo>
                    <a:pt x="4003168" y="6785863"/>
                  </a:lnTo>
                  <a:lnTo>
                    <a:pt x="4006216" y="6785990"/>
                  </a:lnTo>
                  <a:lnTo>
                    <a:pt x="4003168" y="6790055"/>
                  </a:lnTo>
                  <a:lnTo>
                    <a:pt x="4001517" y="6792086"/>
                  </a:lnTo>
                  <a:lnTo>
                    <a:pt x="4000120" y="6788022"/>
                  </a:lnTo>
                  <a:lnTo>
                    <a:pt x="3997453" y="6785228"/>
                  </a:lnTo>
                  <a:close/>
                  <a:moveTo>
                    <a:pt x="5895341" y="6741286"/>
                  </a:moveTo>
                  <a:cubicBezTo>
                    <a:pt x="5906644" y="6745096"/>
                    <a:pt x="5918200" y="6760463"/>
                    <a:pt x="5925820" y="6760844"/>
                  </a:cubicBezTo>
                  <a:cubicBezTo>
                    <a:pt x="5915406" y="6769099"/>
                    <a:pt x="5885816" y="6793737"/>
                    <a:pt x="5862448" y="6793737"/>
                  </a:cubicBezTo>
                  <a:lnTo>
                    <a:pt x="5859145" y="6793737"/>
                  </a:lnTo>
                  <a:lnTo>
                    <a:pt x="5852923" y="6792086"/>
                  </a:lnTo>
                  <a:lnTo>
                    <a:pt x="5854319" y="6790562"/>
                  </a:lnTo>
                  <a:lnTo>
                    <a:pt x="5854954" y="6789800"/>
                  </a:lnTo>
                  <a:lnTo>
                    <a:pt x="5857240" y="6789800"/>
                  </a:lnTo>
                  <a:lnTo>
                    <a:pt x="5858510" y="6790562"/>
                  </a:lnTo>
                  <a:lnTo>
                    <a:pt x="5868670" y="6776719"/>
                  </a:lnTo>
                  <a:lnTo>
                    <a:pt x="5881370" y="6770242"/>
                  </a:lnTo>
                  <a:lnTo>
                    <a:pt x="5882767" y="6768210"/>
                  </a:lnTo>
                  <a:lnTo>
                    <a:pt x="5883148" y="6767448"/>
                  </a:lnTo>
                  <a:lnTo>
                    <a:pt x="5886958" y="6769480"/>
                  </a:lnTo>
                  <a:lnTo>
                    <a:pt x="5888736" y="6771131"/>
                  </a:lnTo>
                  <a:lnTo>
                    <a:pt x="5886831" y="6765416"/>
                  </a:lnTo>
                  <a:lnTo>
                    <a:pt x="5886196" y="6762876"/>
                  </a:lnTo>
                  <a:lnTo>
                    <a:pt x="5888355" y="6753858"/>
                  </a:lnTo>
                  <a:lnTo>
                    <a:pt x="5887720" y="6750683"/>
                  </a:lnTo>
                  <a:lnTo>
                    <a:pt x="5891911" y="6744333"/>
                  </a:lnTo>
                  <a:lnTo>
                    <a:pt x="5895340" y="6741285"/>
                  </a:lnTo>
                  <a:close/>
                  <a:moveTo>
                    <a:pt x="2361438" y="6781926"/>
                  </a:moveTo>
                  <a:lnTo>
                    <a:pt x="2367915" y="6790817"/>
                  </a:lnTo>
                  <a:lnTo>
                    <a:pt x="2369439" y="6797548"/>
                  </a:lnTo>
                  <a:lnTo>
                    <a:pt x="2359152" y="6795516"/>
                  </a:lnTo>
                  <a:lnTo>
                    <a:pt x="2354580" y="6792976"/>
                  </a:lnTo>
                  <a:lnTo>
                    <a:pt x="2358898" y="6785483"/>
                  </a:lnTo>
                  <a:lnTo>
                    <a:pt x="2361438" y="6781926"/>
                  </a:lnTo>
                  <a:close/>
                  <a:moveTo>
                    <a:pt x="7799451" y="6785356"/>
                  </a:moveTo>
                  <a:lnTo>
                    <a:pt x="7810246" y="6790562"/>
                  </a:lnTo>
                  <a:lnTo>
                    <a:pt x="7827899" y="6786498"/>
                  </a:lnTo>
                  <a:lnTo>
                    <a:pt x="7829042" y="6789292"/>
                  </a:lnTo>
                  <a:cubicBezTo>
                    <a:pt x="7822692" y="6794498"/>
                    <a:pt x="7808468" y="6797928"/>
                    <a:pt x="7791704" y="6800976"/>
                  </a:cubicBezTo>
                  <a:lnTo>
                    <a:pt x="7796276" y="6790307"/>
                  </a:lnTo>
                  <a:lnTo>
                    <a:pt x="7799451" y="6785354"/>
                  </a:lnTo>
                  <a:close/>
                  <a:moveTo>
                    <a:pt x="4080256" y="6789293"/>
                  </a:moveTo>
                  <a:lnTo>
                    <a:pt x="4074414" y="6803136"/>
                  </a:lnTo>
                  <a:lnTo>
                    <a:pt x="4073779" y="6799707"/>
                  </a:lnTo>
                  <a:lnTo>
                    <a:pt x="4072382" y="6799580"/>
                  </a:lnTo>
                  <a:lnTo>
                    <a:pt x="4071748" y="6799580"/>
                  </a:lnTo>
                  <a:lnTo>
                    <a:pt x="4077844" y="6792975"/>
                  </a:lnTo>
                  <a:lnTo>
                    <a:pt x="4080257" y="6789293"/>
                  </a:lnTo>
                  <a:close/>
                  <a:moveTo>
                    <a:pt x="5209159" y="6794626"/>
                  </a:moveTo>
                  <a:lnTo>
                    <a:pt x="5219827" y="6796150"/>
                  </a:lnTo>
                  <a:lnTo>
                    <a:pt x="5224526" y="6798690"/>
                  </a:lnTo>
                  <a:lnTo>
                    <a:pt x="5219700" y="6801738"/>
                  </a:lnTo>
                  <a:lnTo>
                    <a:pt x="5216652" y="6803135"/>
                  </a:lnTo>
                  <a:lnTo>
                    <a:pt x="5211318" y="6798055"/>
                  </a:lnTo>
                  <a:lnTo>
                    <a:pt x="5209158" y="6794626"/>
                  </a:lnTo>
                  <a:close/>
                  <a:moveTo>
                    <a:pt x="2891790" y="6679311"/>
                  </a:moveTo>
                  <a:lnTo>
                    <a:pt x="2902331" y="6681851"/>
                  </a:lnTo>
                  <a:lnTo>
                    <a:pt x="2906014" y="6685788"/>
                  </a:lnTo>
                  <a:lnTo>
                    <a:pt x="2917063" y="6697853"/>
                  </a:lnTo>
                  <a:lnTo>
                    <a:pt x="2934208" y="6685153"/>
                  </a:lnTo>
                  <a:lnTo>
                    <a:pt x="2934208" y="6685153"/>
                  </a:lnTo>
                  <a:cubicBezTo>
                    <a:pt x="2942082" y="6703060"/>
                    <a:pt x="2886456" y="6730492"/>
                    <a:pt x="2909443" y="6735191"/>
                  </a:cubicBezTo>
                  <a:lnTo>
                    <a:pt x="2896235" y="6743827"/>
                  </a:lnTo>
                  <a:lnTo>
                    <a:pt x="2886456" y="6736715"/>
                  </a:lnTo>
                  <a:lnTo>
                    <a:pt x="2872994" y="6727444"/>
                  </a:lnTo>
                  <a:lnTo>
                    <a:pt x="2867152" y="6729350"/>
                  </a:lnTo>
                  <a:lnTo>
                    <a:pt x="2867406" y="6746368"/>
                  </a:lnTo>
                  <a:lnTo>
                    <a:pt x="2870200" y="6755766"/>
                  </a:lnTo>
                  <a:lnTo>
                    <a:pt x="2832354" y="6752210"/>
                  </a:lnTo>
                  <a:cubicBezTo>
                    <a:pt x="2821686" y="6752210"/>
                    <a:pt x="2809621" y="6754241"/>
                    <a:pt x="2794254" y="6761607"/>
                  </a:cubicBezTo>
                  <a:lnTo>
                    <a:pt x="2772156" y="6796914"/>
                  </a:lnTo>
                  <a:lnTo>
                    <a:pt x="2754122" y="6780277"/>
                  </a:lnTo>
                  <a:lnTo>
                    <a:pt x="2769616" y="6763386"/>
                  </a:lnTo>
                  <a:lnTo>
                    <a:pt x="2756027" y="6761607"/>
                  </a:lnTo>
                  <a:cubicBezTo>
                    <a:pt x="2725801" y="6761607"/>
                    <a:pt x="2709545" y="6798691"/>
                    <a:pt x="2668143" y="6805295"/>
                  </a:cubicBezTo>
                  <a:cubicBezTo>
                    <a:pt x="2673223" y="6794374"/>
                    <a:pt x="2703703" y="6764148"/>
                    <a:pt x="2687447" y="6764148"/>
                  </a:cubicBezTo>
                  <a:cubicBezTo>
                    <a:pt x="2707386" y="6748654"/>
                    <a:pt x="2723515" y="6742812"/>
                    <a:pt x="2742438" y="6737986"/>
                  </a:cubicBezTo>
                  <a:lnTo>
                    <a:pt x="2742438" y="6737986"/>
                  </a:lnTo>
                  <a:lnTo>
                    <a:pt x="2742184" y="6739764"/>
                  </a:lnTo>
                  <a:lnTo>
                    <a:pt x="2743454" y="6741033"/>
                  </a:lnTo>
                  <a:lnTo>
                    <a:pt x="2752979" y="6735191"/>
                  </a:lnTo>
                  <a:cubicBezTo>
                    <a:pt x="2772664" y="6730873"/>
                    <a:pt x="2795778" y="6726555"/>
                    <a:pt x="2830322" y="6714744"/>
                  </a:cubicBezTo>
                  <a:cubicBezTo>
                    <a:pt x="2836545" y="6703188"/>
                    <a:pt x="2831719" y="6680708"/>
                    <a:pt x="2855595" y="6680708"/>
                  </a:cubicBezTo>
                  <a:lnTo>
                    <a:pt x="2863850" y="6682360"/>
                  </a:lnTo>
                  <a:lnTo>
                    <a:pt x="2852674" y="6696456"/>
                  </a:lnTo>
                  <a:lnTo>
                    <a:pt x="2844419" y="6702933"/>
                  </a:lnTo>
                  <a:lnTo>
                    <a:pt x="2855722" y="6705727"/>
                  </a:lnTo>
                  <a:lnTo>
                    <a:pt x="2858643" y="6711696"/>
                  </a:lnTo>
                  <a:cubicBezTo>
                    <a:pt x="2857754" y="6688836"/>
                    <a:pt x="2893568" y="6704711"/>
                    <a:pt x="2891790" y="6679311"/>
                  </a:cubicBezTo>
                  <a:close/>
                  <a:moveTo>
                    <a:pt x="2277110" y="6799707"/>
                  </a:moveTo>
                  <a:lnTo>
                    <a:pt x="2280412" y="6800723"/>
                  </a:lnTo>
                  <a:lnTo>
                    <a:pt x="2281682" y="6801231"/>
                  </a:lnTo>
                  <a:lnTo>
                    <a:pt x="2268982" y="6811263"/>
                  </a:lnTo>
                  <a:lnTo>
                    <a:pt x="2258187" y="6814820"/>
                  </a:lnTo>
                  <a:lnTo>
                    <a:pt x="2253996" y="6805802"/>
                  </a:lnTo>
                  <a:lnTo>
                    <a:pt x="2251710" y="6801231"/>
                  </a:lnTo>
                  <a:lnTo>
                    <a:pt x="2270760" y="6799707"/>
                  </a:lnTo>
                  <a:close/>
                  <a:moveTo>
                    <a:pt x="2640457" y="6803517"/>
                  </a:moveTo>
                  <a:lnTo>
                    <a:pt x="2628138" y="6804278"/>
                  </a:lnTo>
                  <a:lnTo>
                    <a:pt x="2630805" y="6815962"/>
                  </a:lnTo>
                  <a:lnTo>
                    <a:pt x="2633345" y="6811644"/>
                  </a:lnTo>
                  <a:lnTo>
                    <a:pt x="2640457" y="6803516"/>
                  </a:lnTo>
                  <a:close/>
                  <a:moveTo>
                    <a:pt x="3987292" y="6804151"/>
                  </a:moveTo>
                  <a:lnTo>
                    <a:pt x="3977132" y="6812152"/>
                  </a:lnTo>
                  <a:lnTo>
                    <a:pt x="3970655" y="6816217"/>
                  </a:lnTo>
                  <a:lnTo>
                    <a:pt x="3968496" y="6809359"/>
                  </a:lnTo>
                  <a:lnTo>
                    <a:pt x="3969131" y="6806565"/>
                  </a:lnTo>
                  <a:lnTo>
                    <a:pt x="3981958" y="6805041"/>
                  </a:lnTo>
                  <a:lnTo>
                    <a:pt x="3987292" y="6804152"/>
                  </a:lnTo>
                  <a:close/>
                  <a:moveTo>
                    <a:pt x="4072255" y="6806183"/>
                  </a:moveTo>
                  <a:lnTo>
                    <a:pt x="4068699" y="6810755"/>
                  </a:lnTo>
                  <a:lnTo>
                    <a:pt x="4050411" y="6818375"/>
                  </a:lnTo>
                  <a:lnTo>
                    <a:pt x="4055999" y="6813930"/>
                  </a:lnTo>
                  <a:lnTo>
                    <a:pt x="4058666" y="6811771"/>
                  </a:lnTo>
                  <a:lnTo>
                    <a:pt x="4072255" y="6806183"/>
                  </a:lnTo>
                  <a:close/>
                  <a:moveTo>
                    <a:pt x="5192268" y="6801230"/>
                  </a:moveTo>
                  <a:lnTo>
                    <a:pt x="5194808" y="6808596"/>
                  </a:lnTo>
                  <a:lnTo>
                    <a:pt x="5196967" y="6810755"/>
                  </a:lnTo>
                  <a:lnTo>
                    <a:pt x="5179314" y="6816978"/>
                  </a:lnTo>
                  <a:lnTo>
                    <a:pt x="5170170" y="6820026"/>
                  </a:lnTo>
                  <a:lnTo>
                    <a:pt x="5171948" y="6813803"/>
                  </a:lnTo>
                  <a:lnTo>
                    <a:pt x="5172583" y="6810628"/>
                  </a:lnTo>
                  <a:lnTo>
                    <a:pt x="5173599" y="6810755"/>
                  </a:lnTo>
                  <a:lnTo>
                    <a:pt x="5174107" y="6810755"/>
                  </a:lnTo>
                  <a:lnTo>
                    <a:pt x="5182362" y="6808723"/>
                  </a:lnTo>
                  <a:lnTo>
                    <a:pt x="5192268" y="6801230"/>
                  </a:lnTo>
                  <a:close/>
                  <a:moveTo>
                    <a:pt x="6350508" y="6787895"/>
                  </a:moveTo>
                  <a:cubicBezTo>
                    <a:pt x="6358636" y="6799706"/>
                    <a:pt x="6314567" y="6812279"/>
                    <a:pt x="6300851" y="6823836"/>
                  </a:cubicBezTo>
                  <a:lnTo>
                    <a:pt x="6300343" y="6808723"/>
                  </a:lnTo>
                  <a:lnTo>
                    <a:pt x="6283452" y="6818502"/>
                  </a:lnTo>
                  <a:cubicBezTo>
                    <a:pt x="6289548" y="6788911"/>
                    <a:pt x="6325108" y="6812914"/>
                    <a:pt x="6350508" y="6787896"/>
                  </a:cubicBezTo>
                  <a:close/>
                  <a:moveTo>
                    <a:pt x="6078474" y="6656831"/>
                  </a:moveTo>
                  <a:cubicBezTo>
                    <a:pt x="6101588" y="6660387"/>
                    <a:pt x="6119368" y="6675119"/>
                    <a:pt x="6144006" y="6675119"/>
                  </a:cubicBezTo>
                  <a:cubicBezTo>
                    <a:pt x="6153277" y="6675119"/>
                    <a:pt x="6163437" y="6673087"/>
                    <a:pt x="6175247" y="6667626"/>
                  </a:cubicBezTo>
                  <a:lnTo>
                    <a:pt x="6189980" y="6674103"/>
                  </a:lnTo>
                  <a:lnTo>
                    <a:pt x="6181978" y="6693280"/>
                  </a:lnTo>
                  <a:cubicBezTo>
                    <a:pt x="6150737" y="6693280"/>
                    <a:pt x="6087237" y="6721728"/>
                    <a:pt x="6110350" y="6748779"/>
                  </a:cubicBezTo>
                  <a:cubicBezTo>
                    <a:pt x="6066154" y="6767447"/>
                    <a:pt x="6037706" y="6752716"/>
                    <a:pt x="5990716" y="6783831"/>
                  </a:cubicBezTo>
                  <a:lnTo>
                    <a:pt x="6006591" y="6786752"/>
                  </a:lnTo>
                  <a:cubicBezTo>
                    <a:pt x="6017640" y="6786752"/>
                    <a:pt x="6029705" y="6781545"/>
                    <a:pt x="6026022" y="6773035"/>
                  </a:cubicBezTo>
                  <a:lnTo>
                    <a:pt x="6026022" y="6773035"/>
                  </a:lnTo>
                  <a:lnTo>
                    <a:pt x="6040246" y="6777861"/>
                  </a:lnTo>
                  <a:lnTo>
                    <a:pt x="6029959" y="6788530"/>
                  </a:lnTo>
                  <a:lnTo>
                    <a:pt x="6002781" y="6814184"/>
                  </a:lnTo>
                  <a:lnTo>
                    <a:pt x="6033642" y="6798944"/>
                  </a:lnTo>
                  <a:lnTo>
                    <a:pt x="6014465" y="6815708"/>
                  </a:lnTo>
                  <a:lnTo>
                    <a:pt x="6001638" y="6823963"/>
                  </a:lnTo>
                  <a:cubicBezTo>
                    <a:pt x="5999225" y="6797167"/>
                    <a:pt x="5930645" y="6812787"/>
                    <a:pt x="5976110" y="6791070"/>
                  </a:cubicBezTo>
                  <a:lnTo>
                    <a:pt x="5965696" y="6788403"/>
                  </a:lnTo>
                  <a:cubicBezTo>
                    <a:pt x="5953885" y="6788403"/>
                    <a:pt x="5940931" y="6801610"/>
                    <a:pt x="5927850" y="6812279"/>
                  </a:cubicBezTo>
                  <a:lnTo>
                    <a:pt x="5912737" y="6806564"/>
                  </a:lnTo>
                  <a:lnTo>
                    <a:pt x="5901434" y="6811897"/>
                  </a:lnTo>
                  <a:lnTo>
                    <a:pt x="5917817" y="6795006"/>
                  </a:lnTo>
                  <a:lnTo>
                    <a:pt x="5906768" y="6785989"/>
                  </a:lnTo>
                  <a:cubicBezTo>
                    <a:pt x="5943979" y="6784846"/>
                    <a:pt x="5946773" y="6756779"/>
                    <a:pt x="5995922" y="6756779"/>
                  </a:cubicBezTo>
                  <a:lnTo>
                    <a:pt x="6000240" y="6756906"/>
                  </a:lnTo>
                  <a:cubicBezTo>
                    <a:pt x="6032244" y="6734173"/>
                    <a:pt x="6043928" y="6711694"/>
                    <a:pt x="6061962" y="6698359"/>
                  </a:cubicBezTo>
                  <a:lnTo>
                    <a:pt x="6077964" y="6698486"/>
                  </a:lnTo>
                  <a:lnTo>
                    <a:pt x="6086854" y="6696455"/>
                  </a:lnTo>
                  <a:cubicBezTo>
                    <a:pt x="6093077" y="6694931"/>
                    <a:pt x="6099427" y="6693407"/>
                    <a:pt x="6112127" y="6693407"/>
                  </a:cubicBezTo>
                  <a:lnTo>
                    <a:pt x="6124700" y="6698360"/>
                  </a:lnTo>
                  <a:lnTo>
                    <a:pt x="6117334" y="6683755"/>
                  </a:lnTo>
                  <a:lnTo>
                    <a:pt x="6111238" y="6680580"/>
                  </a:lnTo>
                  <a:cubicBezTo>
                    <a:pt x="6105396" y="6673976"/>
                    <a:pt x="6083425" y="6670039"/>
                    <a:pt x="6070090" y="6661530"/>
                  </a:cubicBezTo>
                  <a:lnTo>
                    <a:pt x="6075678" y="6658482"/>
                  </a:lnTo>
                  <a:lnTo>
                    <a:pt x="6078472" y="6656831"/>
                  </a:lnTo>
                  <a:close/>
                  <a:moveTo>
                    <a:pt x="2630805" y="6815963"/>
                  </a:moveTo>
                  <a:lnTo>
                    <a:pt x="2629154" y="6818630"/>
                  </a:lnTo>
                  <a:lnTo>
                    <a:pt x="2628646" y="6824599"/>
                  </a:lnTo>
                  <a:lnTo>
                    <a:pt x="2632583" y="6824345"/>
                  </a:lnTo>
                  <a:lnTo>
                    <a:pt x="2630805" y="6815963"/>
                  </a:lnTo>
                  <a:close/>
                  <a:moveTo>
                    <a:pt x="5613400" y="6789547"/>
                  </a:moveTo>
                  <a:lnTo>
                    <a:pt x="5612130" y="6805676"/>
                  </a:lnTo>
                  <a:lnTo>
                    <a:pt x="5615051" y="6814185"/>
                  </a:lnTo>
                  <a:lnTo>
                    <a:pt x="5608066" y="6819900"/>
                  </a:lnTo>
                  <a:lnTo>
                    <a:pt x="5604891" y="6822821"/>
                  </a:lnTo>
                  <a:lnTo>
                    <a:pt x="5597144" y="6824090"/>
                  </a:lnTo>
                  <a:lnTo>
                    <a:pt x="5592318" y="6825996"/>
                  </a:lnTo>
                  <a:cubicBezTo>
                    <a:pt x="5601208" y="6814185"/>
                    <a:pt x="5589143" y="6798437"/>
                    <a:pt x="5613400" y="6789547"/>
                  </a:cubicBezTo>
                  <a:close/>
                  <a:moveTo>
                    <a:pt x="2246630" y="6822440"/>
                  </a:moveTo>
                  <a:lnTo>
                    <a:pt x="2252218" y="6823837"/>
                  </a:lnTo>
                  <a:lnTo>
                    <a:pt x="2254631" y="6825107"/>
                  </a:lnTo>
                  <a:lnTo>
                    <a:pt x="2254758" y="6824852"/>
                  </a:lnTo>
                  <a:lnTo>
                    <a:pt x="2255139" y="6824598"/>
                  </a:lnTo>
                  <a:lnTo>
                    <a:pt x="2257298" y="6829043"/>
                  </a:lnTo>
                  <a:lnTo>
                    <a:pt x="2252091" y="6830186"/>
                  </a:lnTo>
                  <a:lnTo>
                    <a:pt x="2250440" y="6830186"/>
                  </a:lnTo>
                  <a:lnTo>
                    <a:pt x="2245487" y="6826503"/>
                  </a:lnTo>
                  <a:lnTo>
                    <a:pt x="2246630" y="6822439"/>
                  </a:lnTo>
                  <a:close/>
                  <a:moveTo>
                    <a:pt x="6088761" y="6776974"/>
                  </a:moveTo>
                  <a:lnTo>
                    <a:pt x="6090539" y="6789293"/>
                  </a:lnTo>
                  <a:lnTo>
                    <a:pt x="6081014" y="6807581"/>
                  </a:lnTo>
                  <a:lnTo>
                    <a:pt x="6051550" y="6833108"/>
                  </a:lnTo>
                  <a:cubicBezTo>
                    <a:pt x="6053582" y="6818376"/>
                    <a:pt x="6087364" y="6804151"/>
                    <a:pt x="6064758" y="6789293"/>
                  </a:cubicBezTo>
                  <a:lnTo>
                    <a:pt x="6088761" y="6776974"/>
                  </a:lnTo>
                  <a:close/>
                  <a:moveTo>
                    <a:pt x="852678" y="6819392"/>
                  </a:moveTo>
                  <a:lnTo>
                    <a:pt x="862203" y="6823456"/>
                  </a:lnTo>
                  <a:lnTo>
                    <a:pt x="867664" y="6823838"/>
                  </a:lnTo>
                  <a:lnTo>
                    <a:pt x="862584" y="6833490"/>
                  </a:lnTo>
                  <a:lnTo>
                    <a:pt x="857250" y="6833490"/>
                  </a:lnTo>
                  <a:lnTo>
                    <a:pt x="848995" y="6832093"/>
                  </a:lnTo>
                  <a:lnTo>
                    <a:pt x="844550" y="6829934"/>
                  </a:lnTo>
                  <a:lnTo>
                    <a:pt x="850519" y="6822949"/>
                  </a:lnTo>
                  <a:lnTo>
                    <a:pt x="852678" y="6819393"/>
                  </a:lnTo>
                  <a:close/>
                  <a:moveTo>
                    <a:pt x="2414016" y="6829172"/>
                  </a:moveTo>
                  <a:lnTo>
                    <a:pt x="2416302" y="6834125"/>
                  </a:lnTo>
                  <a:lnTo>
                    <a:pt x="2413508" y="6837807"/>
                  </a:lnTo>
                  <a:lnTo>
                    <a:pt x="2413508" y="6832600"/>
                  </a:lnTo>
                  <a:lnTo>
                    <a:pt x="2414016" y="6829171"/>
                  </a:lnTo>
                  <a:close/>
                  <a:moveTo>
                    <a:pt x="2383663" y="6806312"/>
                  </a:moveTo>
                  <a:lnTo>
                    <a:pt x="2391156" y="6810756"/>
                  </a:lnTo>
                  <a:lnTo>
                    <a:pt x="2386584" y="6812280"/>
                  </a:lnTo>
                  <a:lnTo>
                    <a:pt x="2397252" y="6830061"/>
                  </a:lnTo>
                  <a:lnTo>
                    <a:pt x="2411730" y="6824345"/>
                  </a:lnTo>
                  <a:lnTo>
                    <a:pt x="2414016" y="6829172"/>
                  </a:lnTo>
                  <a:lnTo>
                    <a:pt x="2398522" y="6835776"/>
                  </a:lnTo>
                  <a:lnTo>
                    <a:pt x="2391791" y="6839078"/>
                  </a:lnTo>
                  <a:cubicBezTo>
                    <a:pt x="2374138" y="6830950"/>
                    <a:pt x="2348484" y="6835268"/>
                    <a:pt x="2333244" y="6823838"/>
                  </a:cubicBezTo>
                  <a:lnTo>
                    <a:pt x="2352675" y="6820408"/>
                  </a:lnTo>
                  <a:lnTo>
                    <a:pt x="2367026" y="6821298"/>
                  </a:lnTo>
                  <a:lnTo>
                    <a:pt x="2369566" y="6821298"/>
                  </a:lnTo>
                  <a:lnTo>
                    <a:pt x="2384679" y="6819012"/>
                  </a:lnTo>
                  <a:lnTo>
                    <a:pt x="2383663" y="6806312"/>
                  </a:lnTo>
                  <a:close/>
                  <a:moveTo>
                    <a:pt x="5694934" y="6830568"/>
                  </a:moveTo>
                  <a:lnTo>
                    <a:pt x="5689346" y="6836664"/>
                  </a:lnTo>
                  <a:lnTo>
                    <a:pt x="5690743" y="6839712"/>
                  </a:lnTo>
                  <a:lnTo>
                    <a:pt x="5680075" y="6841744"/>
                  </a:lnTo>
                  <a:lnTo>
                    <a:pt x="5678170" y="6840727"/>
                  </a:lnTo>
                  <a:lnTo>
                    <a:pt x="5684774" y="6834759"/>
                  </a:lnTo>
                  <a:lnTo>
                    <a:pt x="5686679" y="6830695"/>
                  </a:lnTo>
                  <a:lnTo>
                    <a:pt x="5689727" y="6830568"/>
                  </a:lnTo>
                  <a:close/>
                  <a:moveTo>
                    <a:pt x="2172335" y="6812915"/>
                  </a:moveTo>
                  <a:lnTo>
                    <a:pt x="2164842" y="6821932"/>
                  </a:lnTo>
                  <a:lnTo>
                    <a:pt x="2168906" y="6828410"/>
                  </a:lnTo>
                  <a:lnTo>
                    <a:pt x="2165096" y="6830441"/>
                  </a:lnTo>
                  <a:lnTo>
                    <a:pt x="2162175" y="6831330"/>
                  </a:lnTo>
                  <a:lnTo>
                    <a:pt x="2160143" y="6831330"/>
                  </a:lnTo>
                  <a:cubicBezTo>
                    <a:pt x="2146173" y="6831330"/>
                    <a:pt x="2133854" y="6838824"/>
                    <a:pt x="2121662" y="6845681"/>
                  </a:cubicBezTo>
                  <a:lnTo>
                    <a:pt x="2119884" y="6834632"/>
                  </a:lnTo>
                  <a:lnTo>
                    <a:pt x="2094230" y="6848856"/>
                  </a:lnTo>
                  <a:cubicBezTo>
                    <a:pt x="2108200" y="6828410"/>
                    <a:pt x="2128266" y="6824473"/>
                    <a:pt x="2153031" y="6813804"/>
                  </a:cubicBezTo>
                  <a:lnTo>
                    <a:pt x="2165858" y="6813297"/>
                  </a:lnTo>
                  <a:lnTo>
                    <a:pt x="2172335" y="6812915"/>
                  </a:lnTo>
                  <a:close/>
                  <a:moveTo>
                    <a:pt x="2490724" y="6824599"/>
                  </a:moveTo>
                  <a:lnTo>
                    <a:pt x="2494280" y="6824853"/>
                  </a:lnTo>
                  <a:lnTo>
                    <a:pt x="2495804" y="6824980"/>
                  </a:lnTo>
                  <a:lnTo>
                    <a:pt x="2516759" y="6829425"/>
                  </a:lnTo>
                  <a:lnTo>
                    <a:pt x="2521712" y="6840601"/>
                  </a:lnTo>
                  <a:lnTo>
                    <a:pt x="2524887" y="6839204"/>
                  </a:lnTo>
                  <a:lnTo>
                    <a:pt x="2526411" y="6838315"/>
                  </a:lnTo>
                  <a:lnTo>
                    <a:pt x="2529078" y="6842379"/>
                  </a:lnTo>
                  <a:lnTo>
                    <a:pt x="2530094" y="6845427"/>
                  </a:lnTo>
                  <a:lnTo>
                    <a:pt x="2517648" y="6848221"/>
                  </a:lnTo>
                  <a:lnTo>
                    <a:pt x="2512568" y="6847967"/>
                  </a:lnTo>
                  <a:lnTo>
                    <a:pt x="2501392" y="6847712"/>
                  </a:lnTo>
                  <a:lnTo>
                    <a:pt x="2493518" y="6851269"/>
                  </a:lnTo>
                  <a:lnTo>
                    <a:pt x="2496312" y="6834759"/>
                  </a:lnTo>
                  <a:lnTo>
                    <a:pt x="2490724" y="6824599"/>
                  </a:lnTo>
                  <a:close/>
                  <a:moveTo>
                    <a:pt x="5496687" y="6821805"/>
                  </a:moveTo>
                  <a:lnTo>
                    <a:pt x="5503418" y="6824345"/>
                  </a:lnTo>
                  <a:lnTo>
                    <a:pt x="5501132" y="6825489"/>
                  </a:lnTo>
                  <a:lnTo>
                    <a:pt x="5500243" y="6825997"/>
                  </a:lnTo>
                  <a:lnTo>
                    <a:pt x="5507736" y="6827520"/>
                  </a:lnTo>
                  <a:lnTo>
                    <a:pt x="5511038" y="6827520"/>
                  </a:lnTo>
                  <a:lnTo>
                    <a:pt x="5521198" y="6834632"/>
                  </a:lnTo>
                  <a:lnTo>
                    <a:pt x="5530850" y="6838062"/>
                  </a:lnTo>
                  <a:lnTo>
                    <a:pt x="5512943" y="6840348"/>
                  </a:lnTo>
                  <a:lnTo>
                    <a:pt x="5504434" y="6844792"/>
                  </a:lnTo>
                  <a:cubicBezTo>
                    <a:pt x="5497322" y="6848349"/>
                    <a:pt x="5489448" y="6851904"/>
                    <a:pt x="5478399" y="6851904"/>
                  </a:cubicBezTo>
                  <a:lnTo>
                    <a:pt x="5475351" y="6851904"/>
                  </a:lnTo>
                  <a:lnTo>
                    <a:pt x="5473700" y="6851777"/>
                  </a:lnTo>
                  <a:lnTo>
                    <a:pt x="5471160" y="6834124"/>
                  </a:lnTo>
                  <a:lnTo>
                    <a:pt x="5469636" y="6825488"/>
                  </a:lnTo>
                  <a:lnTo>
                    <a:pt x="5496687" y="6821805"/>
                  </a:lnTo>
                  <a:close/>
                  <a:moveTo>
                    <a:pt x="5271262" y="6844919"/>
                  </a:moveTo>
                  <a:lnTo>
                    <a:pt x="5269992" y="6850762"/>
                  </a:lnTo>
                  <a:lnTo>
                    <a:pt x="5271516" y="6854064"/>
                  </a:lnTo>
                  <a:lnTo>
                    <a:pt x="5268722" y="6851905"/>
                  </a:lnTo>
                  <a:lnTo>
                    <a:pt x="5267452" y="6850889"/>
                  </a:lnTo>
                  <a:lnTo>
                    <a:pt x="5270119" y="6846825"/>
                  </a:lnTo>
                  <a:lnTo>
                    <a:pt x="5271262" y="6844919"/>
                  </a:lnTo>
                  <a:close/>
                  <a:moveTo>
                    <a:pt x="5120132" y="6846698"/>
                  </a:moveTo>
                  <a:lnTo>
                    <a:pt x="5124958" y="6847714"/>
                  </a:lnTo>
                  <a:lnTo>
                    <a:pt x="5127880" y="6847968"/>
                  </a:lnTo>
                  <a:lnTo>
                    <a:pt x="5132960" y="6850762"/>
                  </a:lnTo>
                  <a:lnTo>
                    <a:pt x="5135119" y="6851397"/>
                  </a:lnTo>
                  <a:lnTo>
                    <a:pt x="5132960" y="6854064"/>
                  </a:lnTo>
                  <a:lnTo>
                    <a:pt x="5128261" y="6856350"/>
                  </a:lnTo>
                  <a:lnTo>
                    <a:pt x="5118101" y="6858636"/>
                  </a:lnTo>
                  <a:lnTo>
                    <a:pt x="5112640" y="6859905"/>
                  </a:lnTo>
                  <a:lnTo>
                    <a:pt x="5117847" y="6851015"/>
                  </a:lnTo>
                  <a:lnTo>
                    <a:pt x="5120133" y="6846697"/>
                  </a:lnTo>
                  <a:close/>
                  <a:moveTo>
                    <a:pt x="2655825" y="6763893"/>
                  </a:moveTo>
                  <a:lnTo>
                    <a:pt x="2667508" y="6764148"/>
                  </a:lnTo>
                  <a:cubicBezTo>
                    <a:pt x="2667508" y="6794501"/>
                    <a:pt x="2601214" y="6779641"/>
                    <a:pt x="2585466" y="6812662"/>
                  </a:cubicBezTo>
                  <a:lnTo>
                    <a:pt x="2594102" y="6814693"/>
                  </a:lnTo>
                  <a:cubicBezTo>
                    <a:pt x="2606675" y="6814693"/>
                    <a:pt x="2618359" y="6797422"/>
                    <a:pt x="2643378" y="6797294"/>
                  </a:cubicBezTo>
                  <a:lnTo>
                    <a:pt x="2643378" y="6797294"/>
                  </a:lnTo>
                  <a:lnTo>
                    <a:pt x="2640457" y="6803517"/>
                  </a:lnTo>
                  <a:lnTo>
                    <a:pt x="2656459" y="6802501"/>
                  </a:lnTo>
                  <a:lnTo>
                    <a:pt x="2652395" y="6814947"/>
                  </a:lnTo>
                  <a:lnTo>
                    <a:pt x="2656586" y="6822948"/>
                  </a:lnTo>
                  <a:lnTo>
                    <a:pt x="2640330" y="6823837"/>
                  </a:lnTo>
                  <a:lnTo>
                    <a:pt x="2632583" y="6824345"/>
                  </a:lnTo>
                  <a:lnTo>
                    <a:pt x="2630932" y="6825488"/>
                  </a:lnTo>
                  <a:lnTo>
                    <a:pt x="2628519" y="6824599"/>
                  </a:lnTo>
                  <a:cubicBezTo>
                    <a:pt x="2591435" y="6827393"/>
                    <a:pt x="2565400" y="6833489"/>
                    <a:pt x="2527046" y="6860159"/>
                  </a:cubicBezTo>
                  <a:cubicBezTo>
                    <a:pt x="2535047" y="6844157"/>
                    <a:pt x="2543810" y="6835775"/>
                    <a:pt x="2551811" y="6828663"/>
                  </a:cubicBezTo>
                  <a:lnTo>
                    <a:pt x="2575687" y="6819519"/>
                  </a:lnTo>
                  <a:lnTo>
                    <a:pt x="2572512" y="6812662"/>
                  </a:lnTo>
                  <a:lnTo>
                    <a:pt x="2569464" y="6811900"/>
                  </a:lnTo>
                  <a:lnTo>
                    <a:pt x="2568067" y="6811265"/>
                  </a:lnTo>
                  <a:lnTo>
                    <a:pt x="2573020" y="6799581"/>
                  </a:lnTo>
                  <a:lnTo>
                    <a:pt x="2572131" y="6790056"/>
                  </a:lnTo>
                  <a:cubicBezTo>
                    <a:pt x="2626995" y="6769101"/>
                    <a:pt x="2617216" y="6763894"/>
                    <a:pt x="2655824" y="6763894"/>
                  </a:cubicBezTo>
                  <a:close/>
                  <a:moveTo>
                    <a:pt x="2319148" y="6835267"/>
                  </a:moveTo>
                  <a:lnTo>
                    <a:pt x="2311908" y="6851904"/>
                  </a:lnTo>
                  <a:lnTo>
                    <a:pt x="2295653" y="6856857"/>
                  </a:lnTo>
                  <a:lnTo>
                    <a:pt x="2292732" y="6851777"/>
                  </a:lnTo>
                  <a:lnTo>
                    <a:pt x="2276476" y="6858127"/>
                  </a:lnTo>
                  <a:lnTo>
                    <a:pt x="2269745" y="6861556"/>
                  </a:lnTo>
                  <a:lnTo>
                    <a:pt x="2271015" y="6856095"/>
                  </a:lnTo>
                  <a:lnTo>
                    <a:pt x="2268475" y="6852793"/>
                  </a:lnTo>
                  <a:lnTo>
                    <a:pt x="2275333" y="6854063"/>
                  </a:lnTo>
                  <a:lnTo>
                    <a:pt x="2277873" y="6854063"/>
                  </a:lnTo>
                  <a:cubicBezTo>
                    <a:pt x="2292605" y="6854063"/>
                    <a:pt x="2295399" y="6840347"/>
                    <a:pt x="2319148" y="6835267"/>
                  </a:cubicBezTo>
                  <a:close/>
                  <a:moveTo>
                    <a:pt x="5533391" y="6854063"/>
                  </a:moveTo>
                  <a:lnTo>
                    <a:pt x="5533137" y="6858000"/>
                  </a:lnTo>
                  <a:lnTo>
                    <a:pt x="5533391" y="6859905"/>
                  </a:lnTo>
                  <a:lnTo>
                    <a:pt x="5528819" y="6862953"/>
                  </a:lnTo>
                  <a:lnTo>
                    <a:pt x="5529708" y="6856985"/>
                  </a:lnTo>
                  <a:lnTo>
                    <a:pt x="5533391" y="6854064"/>
                  </a:lnTo>
                  <a:close/>
                  <a:moveTo>
                    <a:pt x="6278881" y="6794373"/>
                  </a:moveTo>
                  <a:lnTo>
                    <a:pt x="6283961" y="6794500"/>
                  </a:lnTo>
                  <a:cubicBezTo>
                    <a:pt x="6251068" y="6811772"/>
                    <a:pt x="6212332" y="6831584"/>
                    <a:pt x="6175757" y="6863080"/>
                  </a:cubicBezTo>
                  <a:cubicBezTo>
                    <a:pt x="6157088" y="6837173"/>
                    <a:pt x="6219953" y="6827901"/>
                    <a:pt x="6226303" y="6812407"/>
                  </a:cubicBezTo>
                  <a:lnTo>
                    <a:pt x="6211952" y="6811900"/>
                  </a:lnTo>
                  <a:lnTo>
                    <a:pt x="6189981" y="6822441"/>
                  </a:lnTo>
                  <a:lnTo>
                    <a:pt x="6184900" y="6822441"/>
                  </a:lnTo>
                  <a:lnTo>
                    <a:pt x="6181852" y="6821933"/>
                  </a:lnTo>
                  <a:cubicBezTo>
                    <a:pt x="6203823" y="6802502"/>
                    <a:pt x="6240145" y="6794374"/>
                    <a:pt x="6278880" y="6794374"/>
                  </a:cubicBezTo>
                  <a:close/>
                  <a:moveTo>
                    <a:pt x="766827" y="6860413"/>
                  </a:moveTo>
                  <a:lnTo>
                    <a:pt x="769748" y="6861175"/>
                  </a:lnTo>
                  <a:lnTo>
                    <a:pt x="771145" y="6861937"/>
                  </a:lnTo>
                  <a:lnTo>
                    <a:pt x="769621" y="6862572"/>
                  </a:lnTo>
                  <a:lnTo>
                    <a:pt x="768605" y="6863461"/>
                  </a:lnTo>
                  <a:lnTo>
                    <a:pt x="767589" y="6861556"/>
                  </a:lnTo>
                  <a:lnTo>
                    <a:pt x="766827" y="6860412"/>
                  </a:lnTo>
                  <a:close/>
                  <a:moveTo>
                    <a:pt x="1144779" y="6854317"/>
                  </a:moveTo>
                  <a:lnTo>
                    <a:pt x="1147319" y="6859398"/>
                  </a:lnTo>
                  <a:lnTo>
                    <a:pt x="1148208" y="6862445"/>
                  </a:lnTo>
                  <a:lnTo>
                    <a:pt x="1148335" y="6864477"/>
                  </a:lnTo>
                  <a:lnTo>
                    <a:pt x="1139064" y="6860540"/>
                  </a:lnTo>
                  <a:lnTo>
                    <a:pt x="1138937" y="6856349"/>
                  </a:lnTo>
                  <a:lnTo>
                    <a:pt x="1142747" y="6854825"/>
                  </a:lnTo>
                  <a:lnTo>
                    <a:pt x="1144779" y="6854317"/>
                  </a:lnTo>
                  <a:close/>
                  <a:moveTo>
                    <a:pt x="7719315" y="6797422"/>
                  </a:moveTo>
                  <a:lnTo>
                    <a:pt x="7714108" y="6818377"/>
                  </a:lnTo>
                  <a:lnTo>
                    <a:pt x="7713473" y="6828537"/>
                  </a:lnTo>
                  <a:lnTo>
                    <a:pt x="7698742" y="6818250"/>
                  </a:lnTo>
                  <a:lnTo>
                    <a:pt x="7689217" y="6815329"/>
                  </a:lnTo>
                  <a:cubicBezTo>
                    <a:pt x="7648069" y="6825108"/>
                    <a:pt x="7621272" y="6838189"/>
                    <a:pt x="7625209" y="6857366"/>
                  </a:cubicBezTo>
                  <a:lnTo>
                    <a:pt x="7576314" y="6852540"/>
                  </a:lnTo>
                  <a:cubicBezTo>
                    <a:pt x="7561709" y="6852540"/>
                    <a:pt x="7547866" y="6854191"/>
                    <a:pt x="7535421" y="6858508"/>
                  </a:cubicBezTo>
                  <a:lnTo>
                    <a:pt x="7528054" y="6862700"/>
                  </a:lnTo>
                  <a:lnTo>
                    <a:pt x="7524625" y="6865620"/>
                  </a:lnTo>
                  <a:lnTo>
                    <a:pt x="7489192" y="6855079"/>
                  </a:lnTo>
                  <a:cubicBezTo>
                    <a:pt x="7565900" y="6829425"/>
                    <a:pt x="7647561" y="6820281"/>
                    <a:pt x="7719316" y="6797422"/>
                  </a:cubicBezTo>
                  <a:close/>
                  <a:moveTo>
                    <a:pt x="5579492" y="6859143"/>
                  </a:moveTo>
                  <a:lnTo>
                    <a:pt x="5580889" y="6861175"/>
                  </a:lnTo>
                  <a:lnTo>
                    <a:pt x="5581143" y="6862191"/>
                  </a:lnTo>
                  <a:lnTo>
                    <a:pt x="5581016" y="6863207"/>
                  </a:lnTo>
                  <a:lnTo>
                    <a:pt x="5581016" y="6863969"/>
                  </a:lnTo>
                  <a:lnTo>
                    <a:pt x="5570856" y="6867779"/>
                  </a:lnTo>
                  <a:lnTo>
                    <a:pt x="5567935" y="6867779"/>
                  </a:lnTo>
                  <a:lnTo>
                    <a:pt x="5576063" y="6863588"/>
                  </a:lnTo>
                  <a:lnTo>
                    <a:pt x="5579492" y="6859143"/>
                  </a:lnTo>
                  <a:close/>
                  <a:moveTo>
                    <a:pt x="2986787" y="6829044"/>
                  </a:moveTo>
                  <a:cubicBezTo>
                    <a:pt x="2982215" y="6842252"/>
                    <a:pt x="2971547" y="6854444"/>
                    <a:pt x="2956561" y="6866001"/>
                  </a:cubicBezTo>
                  <a:lnTo>
                    <a:pt x="2949576" y="6867271"/>
                  </a:lnTo>
                  <a:lnTo>
                    <a:pt x="2946401" y="6868033"/>
                  </a:lnTo>
                  <a:cubicBezTo>
                    <a:pt x="2942972" y="6852920"/>
                    <a:pt x="2961260" y="6840727"/>
                    <a:pt x="2984755" y="6829044"/>
                  </a:cubicBezTo>
                  <a:close/>
                  <a:moveTo>
                    <a:pt x="825500" y="6843141"/>
                  </a:moveTo>
                  <a:lnTo>
                    <a:pt x="836803" y="6869303"/>
                  </a:lnTo>
                  <a:lnTo>
                    <a:pt x="817372" y="6872224"/>
                  </a:lnTo>
                  <a:lnTo>
                    <a:pt x="817880" y="6856857"/>
                  </a:lnTo>
                  <a:lnTo>
                    <a:pt x="811403" y="6852793"/>
                  </a:lnTo>
                  <a:lnTo>
                    <a:pt x="825500" y="6843140"/>
                  </a:lnTo>
                  <a:close/>
                  <a:moveTo>
                    <a:pt x="2102739" y="6854317"/>
                  </a:moveTo>
                  <a:lnTo>
                    <a:pt x="2102866" y="6865239"/>
                  </a:lnTo>
                  <a:lnTo>
                    <a:pt x="2100072" y="6868160"/>
                  </a:lnTo>
                  <a:lnTo>
                    <a:pt x="2082546" y="6869684"/>
                  </a:lnTo>
                  <a:lnTo>
                    <a:pt x="2072132" y="6873113"/>
                  </a:lnTo>
                  <a:lnTo>
                    <a:pt x="2071370" y="6873113"/>
                  </a:lnTo>
                  <a:lnTo>
                    <a:pt x="2085340" y="6861556"/>
                  </a:lnTo>
                  <a:lnTo>
                    <a:pt x="2093468" y="6858000"/>
                  </a:lnTo>
                  <a:lnTo>
                    <a:pt x="2099564" y="6856095"/>
                  </a:lnTo>
                  <a:lnTo>
                    <a:pt x="2102739" y="6854317"/>
                  </a:lnTo>
                  <a:close/>
                  <a:moveTo>
                    <a:pt x="2297684" y="6860413"/>
                  </a:moveTo>
                  <a:lnTo>
                    <a:pt x="2324735" y="6867525"/>
                  </a:lnTo>
                  <a:lnTo>
                    <a:pt x="2319528" y="6877177"/>
                  </a:lnTo>
                  <a:lnTo>
                    <a:pt x="2314702" y="6877177"/>
                  </a:lnTo>
                  <a:lnTo>
                    <a:pt x="2300732" y="6873748"/>
                  </a:lnTo>
                  <a:lnTo>
                    <a:pt x="2292096" y="6873240"/>
                  </a:lnTo>
                  <a:lnTo>
                    <a:pt x="2302383" y="6868668"/>
                  </a:lnTo>
                  <a:lnTo>
                    <a:pt x="2297684" y="6860413"/>
                  </a:lnTo>
                  <a:close/>
                  <a:moveTo>
                    <a:pt x="2277618" y="6866636"/>
                  </a:moveTo>
                  <a:lnTo>
                    <a:pt x="2275840" y="6877431"/>
                  </a:lnTo>
                  <a:lnTo>
                    <a:pt x="2272919" y="6877812"/>
                  </a:lnTo>
                  <a:lnTo>
                    <a:pt x="2271268" y="6878955"/>
                  </a:lnTo>
                  <a:lnTo>
                    <a:pt x="2270506" y="6874129"/>
                  </a:lnTo>
                  <a:lnTo>
                    <a:pt x="2270887" y="6871843"/>
                  </a:lnTo>
                  <a:lnTo>
                    <a:pt x="2277618" y="6866637"/>
                  </a:lnTo>
                  <a:close/>
                  <a:moveTo>
                    <a:pt x="2051304" y="6874764"/>
                  </a:moveTo>
                  <a:lnTo>
                    <a:pt x="2059051" y="6884416"/>
                  </a:lnTo>
                  <a:lnTo>
                    <a:pt x="2046986" y="6890385"/>
                  </a:lnTo>
                  <a:lnTo>
                    <a:pt x="2048891" y="6883019"/>
                  </a:lnTo>
                  <a:lnTo>
                    <a:pt x="2040128" y="6878955"/>
                  </a:lnTo>
                  <a:lnTo>
                    <a:pt x="2047875" y="6875398"/>
                  </a:lnTo>
                  <a:lnTo>
                    <a:pt x="2051304" y="6874763"/>
                  </a:lnTo>
                  <a:close/>
                  <a:moveTo>
                    <a:pt x="3857244" y="6873240"/>
                  </a:moveTo>
                  <a:cubicBezTo>
                    <a:pt x="3851022" y="6887083"/>
                    <a:pt x="3838194" y="6891147"/>
                    <a:pt x="3824605" y="6891147"/>
                  </a:cubicBezTo>
                  <a:lnTo>
                    <a:pt x="3816731" y="6891147"/>
                  </a:lnTo>
                  <a:lnTo>
                    <a:pt x="3801364" y="6888099"/>
                  </a:lnTo>
                  <a:lnTo>
                    <a:pt x="3813811" y="6881368"/>
                  </a:lnTo>
                  <a:lnTo>
                    <a:pt x="3819780" y="6878827"/>
                  </a:lnTo>
                  <a:lnTo>
                    <a:pt x="3829051" y="6880478"/>
                  </a:lnTo>
                  <a:lnTo>
                    <a:pt x="3834131" y="6880478"/>
                  </a:lnTo>
                  <a:lnTo>
                    <a:pt x="3849371" y="6878700"/>
                  </a:lnTo>
                  <a:lnTo>
                    <a:pt x="3857245" y="6873239"/>
                  </a:lnTo>
                  <a:close/>
                  <a:moveTo>
                    <a:pt x="2417572" y="6856476"/>
                  </a:moveTo>
                  <a:lnTo>
                    <a:pt x="2430399" y="6858635"/>
                  </a:lnTo>
                  <a:lnTo>
                    <a:pt x="2434463" y="6862953"/>
                  </a:lnTo>
                  <a:lnTo>
                    <a:pt x="2435860" y="6867017"/>
                  </a:lnTo>
                  <a:lnTo>
                    <a:pt x="2437131" y="6869049"/>
                  </a:lnTo>
                  <a:lnTo>
                    <a:pt x="2438654" y="6868033"/>
                  </a:lnTo>
                  <a:lnTo>
                    <a:pt x="2439544" y="6867271"/>
                  </a:lnTo>
                  <a:lnTo>
                    <a:pt x="2447545" y="6873239"/>
                  </a:lnTo>
                  <a:lnTo>
                    <a:pt x="2454276" y="6871334"/>
                  </a:lnTo>
                  <a:lnTo>
                    <a:pt x="2454276" y="6871334"/>
                  </a:lnTo>
                  <a:cubicBezTo>
                    <a:pt x="2459483" y="6884923"/>
                    <a:pt x="2419605" y="6886066"/>
                    <a:pt x="2406143" y="6894575"/>
                  </a:cubicBezTo>
                  <a:lnTo>
                    <a:pt x="2402460" y="6886067"/>
                  </a:lnTo>
                  <a:lnTo>
                    <a:pt x="2404873" y="6883019"/>
                  </a:lnTo>
                  <a:lnTo>
                    <a:pt x="2413509" y="6880351"/>
                  </a:lnTo>
                  <a:lnTo>
                    <a:pt x="2419097" y="6876414"/>
                  </a:lnTo>
                  <a:lnTo>
                    <a:pt x="2418335" y="6873239"/>
                  </a:lnTo>
                  <a:lnTo>
                    <a:pt x="2417700" y="6871334"/>
                  </a:lnTo>
                  <a:lnTo>
                    <a:pt x="2424431" y="6863206"/>
                  </a:lnTo>
                  <a:lnTo>
                    <a:pt x="2417573" y="6856475"/>
                  </a:lnTo>
                  <a:close/>
                  <a:moveTo>
                    <a:pt x="2361311" y="6869049"/>
                  </a:moveTo>
                  <a:lnTo>
                    <a:pt x="2367916" y="6871716"/>
                  </a:lnTo>
                  <a:lnTo>
                    <a:pt x="2363344" y="6876669"/>
                  </a:lnTo>
                  <a:lnTo>
                    <a:pt x="2364233" y="6878448"/>
                  </a:lnTo>
                  <a:lnTo>
                    <a:pt x="2380235" y="6882257"/>
                  </a:lnTo>
                  <a:lnTo>
                    <a:pt x="2388236" y="6884289"/>
                  </a:lnTo>
                  <a:lnTo>
                    <a:pt x="2379981" y="6887972"/>
                  </a:lnTo>
                  <a:lnTo>
                    <a:pt x="2373631" y="6885305"/>
                  </a:lnTo>
                  <a:lnTo>
                    <a:pt x="2364487" y="6881368"/>
                  </a:lnTo>
                  <a:lnTo>
                    <a:pt x="2361439" y="6882764"/>
                  </a:lnTo>
                  <a:lnTo>
                    <a:pt x="2358137" y="6892035"/>
                  </a:lnTo>
                  <a:lnTo>
                    <a:pt x="2358645" y="6897242"/>
                  </a:lnTo>
                  <a:lnTo>
                    <a:pt x="2357121" y="6897496"/>
                  </a:lnTo>
                  <a:lnTo>
                    <a:pt x="2356232" y="6897496"/>
                  </a:lnTo>
                  <a:lnTo>
                    <a:pt x="2344167" y="6885812"/>
                  </a:lnTo>
                  <a:lnTo>
                    <a:pt x="2339595" y="6877938"/>
                  </a:lnTo>
                  <a:lnTo>
                    <a:pt x="2339595" y="6876287"/>
                  </a:lnTo>
                  <a:lnTo>
                    <a:pt x="2361312" y="6869048"/>
                  </a:lnTo>
                  <a:close/>
                  <a:moveTo>
                    <a:pt x="866648" y="6866763"/>
                  </a:moveTo>
                  <a:lnTo>
                    <a:pt x="880999" y="6867652"/>
                  </a:lnTo>
                  <a:lnTo>
                    <a:pt x="883158" y="6885305"/>
                  </a:lnTo>
                  <a:lnTo>
                    <a:pt x="884936" y="6894068"/>
                  </a:lnTo>
                  <a:cubicBezTo>
                    <a:pt x="872998" y="6897243"/>
                    <a:pt x="864870" y="6898513"/>
                    <a:pt x="858647" y="6898513"/>
                  </a:cubicBezTo>
                  <a:cubicBezTo>
                    <a:pt x="842010" y="6898513"/>
                    <a:pt x="839851" y="6889369"/>
                    <a:pt x="819658" y="6883273"/>
                  </a:cubicBezTo>
                  <a:lnTo>
                    <a:pt x="822706" y="6883527"/>
                  </a:lnTo>
                  <a:lnTo>
                    <a:pt x="824230" y="6883527"/>
                  </a:lnTo>
                  <a:lnTo>
                    <a:pt x="840359" y="6879717"/>
                  </a:lnTo>
                  <a:lnTo>
                    <a:pt x="848106" y="6875653"/>
                  </a:lnTo>
                  <a:lnTo>
                    <a:pt x="866648" y="6866763"/>
                  </a:lnTo>
                  <a:close/>
                  <a:moveTo>
                    <a:pt x="5978779" y="6844157"/>
                  </a:moveTo>
                  <a:cubicBezTo>
                    <a:pt x="5962396" y="6862572"/>
                    <a:pt x="5941568" y="6897750"/>
                    <a:pt x="5906135" y="6899656"/>
                  </a:cubicBezTo>
                  <a:cubicBezTo>
                    <a:pt x="5932424" y="6881495"/>
                    <a:pt x="5953379" y="6846188"/>
                    <a:pt x="5978779" y="6844157"/>
                  </a:cubicBezTo>
                  <a:close/>
                  <a:moveTo>
                    <a:pt x="6089396" y="6880733"/>
                  </a:moveTo>
                  <a:lnTo>
                    <a:pt x="6058027" y="6901688"/>
                  </a:lnTo>
                  <a:lnTo>
                    <a:pt x="6075172" y="6882003"/>
                  </a:lnTo>
                  <a:lnTo>
                    <a:pt x="6089396" y="6880733"/>
                  </a:lnTo>
                  <a:close/>
                  <a:moveTo>
                    <a:pt x="1016381" y="6857619"/>
                  </a:moveTo>
                  <a:lnTo>
                    <a:pt x="1030732" y="6865238"/>
                  </a:lnTo>
                  <a:lnTo>
                    <a:pt x="1020318" y="6861174"/>
                  </a:lnTo>
                  <a:lnTo>
                    <a:pt x="1025144" y="6864984"/>
                  </a:lnTo>
                  <a:lnTo>
                    <a:pt x="1035939" y="6869175"/>
                  </a:lnTo>
                  <a:lnTo>
                    <a:pt x="1034161" y="6867651"/>
                  </a:lnTo>
                  <a:lnTo>
                    <a:pt x="1030732" y="6865238"/>
                  </a:lnTo>
                  <a:lnTo>
                    <a:pt x="1045210" y="6870699"/>
                  </a:lnTo>
                  <a:lnTo>
                    <a:pt x="1045718" y="6886447"/>
                  </a:lnTo>
                  <a:lnTo>
                    <a:pt x="1033526" y="6885812"/>
                  </a:lnTo>
                  <a:lnTo>
                    <a:pt x="1020699" y="6884161"/>
                  </a:lnTo>
                  <a:lnTo>
                    <a:pt x="1009142" y="6883399"/>
                  </a:lnTo>
                  <a:cubicBezTo>
                    <a:pt x="996950" y="6883399"/>
                    <a:pt x="987552" y="6886956"/>
                    <a:pt x="988314" y="6901814"/>
                  </a:cubicBezTo>
                  <a:cubicBezTo>
                    <a:pt x="972947" y="6897496"/>
                    <a:pt x="954532" y="6898258"/>
                    <a:pt x="945388" y="6884034"/>
                  </a:cubicBezTo>
                  <a:cubicBezTo>
                    <a:pt x="976630" y="6879335"/>
                    <a:pt x="990981" y="6857618"/>
                    <a:pt x="1016381" y="6857618"/>
                  </a:cubicBezTo>
                  <a:close/>
                  <a:moveTo>
                    <a:pt x="3476879" y="6879844"/>
                  </a:moveTo>
                  <a:lnTo>
                    <a:pt x="3492627" y="6896226"/>
                  </a:lnTo>
                  <a:lnTo>
                    <a:pt x="3467100" y="6902322"/>
                  </a:lnTo>
                  <a:lnTo>
                    <a:pt x="3464306" y="6895464"/>
                  </a:lnTo>
                  <a:lnTo>
                    <a:pt x="3463671" y="6892035"/>
                  </a:lnTo>
                  <a:lnTo>
                    <a:pt x="3472434" y="6883399"/>
                  </a:lnTo>
                  <a:lnTo>
                    <a:pt x="3476879" y="6879843"/>
                  </a:lnTo>
                  <a:close/>
                  <a:moveTo>
                    <a:pt x="3263900" y="6892925"/>
                  </a:moveTo>
                  <a:lnTo>
                    <a:pt x="3268091" y="6901180"/>
                  </a:lnTo>
                  <a:lnTo>
                    <a:pt x="3258820" y="6901562"/>
                  </a:lnTo>
                  <a:lnTo>
                    <a:pt x="3253867" y="6902197"/>
                  </a:lnTo>
                  <a:lnTo>
                    <a:pt x="3245358" y="6903213"/>
                  </a:lnTo>
                  <a:lnTo>
                    <a:pt x="3241293" y="6903213"/>
                  </a:lnTo>
                  <a:lnTo>
                    <a:pt x="3227323" y="6901181"/>
                  </a:lnTo>
                  <a:lnTo>
                    <a:pt x="3224529" y="6893180"/>
                  </a:lnTo>
                  <a:lnTo>
                    <a:pt x="3263899" y="6892926"/>
                  </a:lnTo>
                  <a:close/>
                  <a:moveTo>
                    <a:pt x="6150610" y="6867525"/>
                  </a:moveTo>
                  <a:cubicBezTo>
                    <a:pt x="6150356" y="6879717"/>
                    <a:pt x="6152642" y="6891909"/>
                    <a:pt x="6130036" y="6903593"/>
                  </a:cubicBezTo>
                  <a:lnTo>
                    <a:pt x="6129782" y="6885305"/>
                  </a:lnTo>
                  <a:lnTo>
                    <a:pt x="6133338" y="6876162"/>
                  </a:lnTo>
                  <a:lnTo>
                    <a:pt x="6145784" y="6872225"/>
                  </a:lnTo>
                  <a:lnTo>
                    <a:pt x="6150610" y="6867526"/>
                  </a:lnTo>
                  <a:close/>
                  <a:moveTo>
                    <a:pt x="3319018" y="6895338"/>
                  </a:moveTo>
                  <a:lnTo>
                    <a:pt x="3320796" y="6895592"/>
                  </a:lnTo>
                  <a:lnTo>
                    <a:pt x="3305810" y="6903720"/>
                  </a:lnTo>
                  <a:lnTo>
                    <a:pt x="3310128" y="6897625"/>
                  </a:lnTo>
                  <a:lnTo>
                    <a:pt x="3319018" y="6895339"/>
                  </a:lnTo>
                  <a:close/>
                  <a:moveTo>
                    <a:pt x="2824734" y="6876796"/>
                  </a:moveTo>
                  <a:cubicBezTo>
                    <a:pt x="2833624" y="6892036"/>
                    <a:pt x="2788158" y="6908927"/>
                    <a:pt x="2768600" y="6908927"/>
                  </a:cubicBezTo>
                  <a:lnTo>
                    <a:pt x="2764663" y="6908673"/>
                  </a:lnTo>
                  <a:cubicBezTo>
                    <a:pt x="2773807" y="6887464"/>
                    <a:pt x="2808351" y="6899275"/>
                    <a:pt x="2824734" y="6876796"/>
                  </a:cubicBezTo>
                  <a:close/>
                  <a:moveTo>
                    <a:pt x="3414014" y="6882892"/>
                  </a:moveTo>
                  <a:cubicBezTo>
                    <a:pt x="3412236" y="6892671"/>
                    <a:pt x="3399790" y="6900672"/>
                    <a:pt x="3386328" y="6908799"/>
                  </a:cubicBezTo>
                  <a:lnTo>
                    <a:pt x="3383788" y="6909307"/>
                  </a:lnTo>
                  <a:lnTo>
                    <a:pt x="3382518" y="6909307"/>
                  </a:lnTo>
                  <a:lnTo>
                    <a:pt x="3374263" y="6907275"/>
                  </a:lnTo>
                  <a:lnTo>
                    <a:pt x="3370580" y="6903084"/>
                  </a:lnTo>
                  <a:cubicBezTo>
                    <a:pt x="3376168" y="6895718"/>
                    <a:pt x="3393058" y="6893940"/>
                    <a:pt x="3407664" y="6884288"/>
                  </a:cubicBezTo>
                  <a:lnTo>
                    <a:pt x="3411982" y="6883399"/>
                  </a:lnTo>
                  <a:lnTo>
                    <a:pt x="3414014" y="6882892"/>
                  </a:lnTo>
                  <a:close/>
                  <a:moveTo>
                    <a:pt x="1096772" y="6859016"/>
                  </a:moveTo>
                  <a:lnTo>
                    <a:pt x="1147064" y="6906133"/>
                  </a:lnTo>
                  <a:lnTo>
                    <a:pt x="1143508" y="6912483"/>
                  </a:lnTo>
                  <a:cubicBezTo>
                    <a:pt x="1130046" y="6905626"/>
                    <a:pt x="1119632" y="6893052"/>
                    <a:pt x="1106170" y="6893052"/>
                  </a:cubicBezTo>
                  <a:cubicBezTo>
                    <a:pt x="1098677" y="6893052"/>
                    <a:pt x="1090295" y="6896862"/>
                    <a:pt x="1079754" y="6907784"/>
                  </a:cubicBezTo>
                  <a:cubicBezTo>
                    <a:pt x="1072642" y="6889496"/>
                    <a:pt x="1105535" y="6877812"/>
                    <a:pt x="1096772" y="6859015"/>
                  </a:cubicBezTo>
                  <a:close/>
                  <a:moveTo>
                    <a:pt x="2249170" y="6878828"/>
                  </a:moveTo>
                  <a:lnTo>
                    <a:pt x="2254250" y="6879717"/>
                  </a:lnTo>
                  <a:lnTo>
                    <a:pt x="2253996" y="6880987"/>
                  </a:lnTo>
                  <a:lnTo>
                    <a:pt x="2254123" y="6881876"/>
                  </a:lnTo>
                  <a:lnTo>
                    <a:pt x="2256028" y="6880860"/>
                  </a:lnTo>
                  <a:lnTo>
                    <a:pt x="2256790" y="6880352"/>
                  </a:lnTo>
                  <a:lnTo>
                    <a:pt x="2264156" y="6883400"/>
                  </a:lnTo>
                  <a:lnTo>
                    <a:pt x="2265680" y="6887972"/>
                  </a:lnTo>
                  <a:cubicBezTo>
                    <a:pt x="2217166" y="6891147"/>
                    <a:pt x="2246630" y="6896608"/>
                    <a:pt x="2232152" y="6919849"/>
                  </a:cubicBezTo>
                  <a:lnTo>
                    <a:pt x="2215134" y="6917944"/>
                  </a:lnTo>
                  <a:lnTo>
                    <a:pt x="2213864" y="6914769"/>
                  </a:lnTo>
                  <a:lnTo>
                    <a:pt x="2216023" y="6903720"/>
                  </a:lnTo>
                  <a:lnTo>
                    <a:pt x="2191004" y="6913118"/>
                  </a:lnTo>
                  <a:lnTo>
                    <a:pt x="2180082" y="6910577"/>
                  </a:lnTo>
                  <a:lnTo>
                    <a:pt x="2178558" y="6910705"/>
                  </a:lnTo>
                  <a:cubicBezTo>
                    <a:pt x="2178050" y="6896988"/>
                    <a:pt x="2216150" y="6893560"/>
                    <a:pt x="2212086" y="6878827"/>
                  </a:cubicBezTo>
                  <a:lnTo>
                    <a:pt x="2212086" y="6878827"/>
                  </a:lnTo>
                  <a:lnTo>
                    <a:pt x="2227580" y="6881748"/>
                  </a:lnTo>
                  <a:lnTo>
                    <a:pt x="2249170" y="6878827"/>
                  </a:lnTo>
                  <a:close/>
                  <a:moveTo>
                    <a:pt x="5801868" y="6874510"/>
                  </a:moveTo>
                  <a:lnTo>
                    <a:pt x="5815203" y="6882892"/>
                  </a:lnTo>
                  <a:cubicBezTo>
                    <a:pt x="5785358" y="6899274"/>
                    <a:pt x="5763514" y="6899274"/>
                    <a:pt x="5730367" y="6923150"/>
                  </a:cubicBezTo>
                  <a:cubicBezTo>
                    <a:pt x="5735193" y="6903338"/>
                    <a:pt x="5767324" y="6874509"/>
                    <a:pt x="5801868" y="6874509"/>
                  </a:cubicBezTo>
                  <a:close/>
                  <a:moveTo>
                    <a:pt x="5100447" y="6830060"/>
                  </a:moveTo>
                  <a:lnTo>
                    <a:pt x="5103368" y="6831584"/>
                  </a:lnTo>
                  <a:lnTo>
                    <a:pt x="5104892" y="6832473"/>
                  </a:lnTo>
                  <a:lnTo>
                    <a:pt x="5104003" y="6849745"/>
                  </a:lnTo>
                  <a:lnTo>
                    <a:pt x="5112258" y="6860159"/>
                  </a:lnTo>
                  <a:cubicBezTo>
                    <a:pt x="5073396" y="6869684"/>
                    <a:pt x="5009515" y="6891147"/>
                    <a:pt x="4982464" y="6923024"/>
                  </a:cubicBezTo>
                  <a:cubicBezTo>
                    <a:pt x="4975860" y="6922262"/>
                    <a:pt x="4969002" y="6921627"/>
                    <a:pt x="4961890" y="6921627"/>
                  </a:cubicBezTo>
                  <a:lnTo>
                    <a:pt x="4932172" y="6925056"/>
                  </a:lnTo>
                  <a:lnTo>
                    <a:pt x="4966335" y="6901815"/>
                  </a:lnTo>
                  <a:cubicBezTo>
                    <a:pt x="4977638" y="6900291"/>
                    <a:pt x="4989703" y="6897243"/>
                    <a:pt x="5000244" y="6897116"/>
                  </a:cubicBezTo>
                  <a:lnTo>
                    <a:pt x="5003419" y="6885560"/>
                  </a:lnTo>
                  <a:lnTo>
                    <a:pt x="5000498" y="6878955"/>
                  </a:lnTo>
                  <a:lnTo>
                    <a:pt x="5003927" y="6876669"/>
                  </a:lnTo>
                  <a:lnTo>
                    <a:pt x="5017643" y="6877431"/>
                  </a:lnTo>
                  <a:lnTo>
                    <a:pt x="5024755" y="6877431"/>
                  </a:lnTo>
                  <a:cubicBezTo>
                    <a:pt x="5039868" y="6877431"/>
                    <a:pt x="5056124" y="6875653"/>
                    <a:pt x="5075936" y="6867779"/>
                  </a:cubicBezTo>
                  <a:cubicBezTo>
                    <a:pt x="5102351" y="6852412"/>
                    <a:pt x="5057901" y="6844157"/>
                    <a:pt x="5100446" y="6830061"/>
                  </a:cubicBezTo>
                  <a:close/>
                  <a:moveTo>
                    <a:pt x="7489444" y="6873748"/>
                  </a:moveTo>
                  <a:lnTo>
                    <a:pt x="7499731" y="6878828"/>
                  </a:lnTo>
                  <a:lnTo>
                    <a:pt x="7480299" y="6889369"/>
                  </a:lnTo>
                  <a:lnTo>
                    <a:pt x="7483601" y="6897116"/>
                  </a:lnTo>
                  <a:lnTo>
                    <a:pt x="7475727" y="6895719"/>
                  </a:lnTo>
                  <a:lnTo>
                    <a:pt x="7460360" y="6895085"/>
                  </a:lnTo>
                  <a:cubicBezTo>
                    <a:pt x="7407528" y="6895085"/>
                    <a:pt x="7357109" y="6924422"/>
                    <a:pt x="7291450" y="6927216"/>
                  </a:cubicBezTo>
                  <a:cubicBezTo>
                    <a:pt x="7307580" y="6908166"/>
                    <a:pt x="7383780" y="6900038"/>
                    <a:pt x="7403592" y="6880734"/>
                  </a:cubicBezTo>
                  <a:lnTo>
                    <a:pt x="7415530" y="6889624"/>
                  </a:lnTo>
                  <a:lnTo>
                    <a:pt x="7422896" y="6889624"/>
                  </a:lnTo>
                  <a:lnTo>
                    <a:pt x="7452995" y="6881750"/>
                  </a:lnTo>
                  <a:cubicBezTo>
                    <a:pt x="7463409" y="6877814"/>
                    <a:pt x="7473950" y="6873749"/>
                    <a:pt x="7489444" y="6873749"/>
                  </a:cubicBezTo>
                  <a:close/>
                  <a:moveTo>
                    <a:pt x="3322193" y="6896100"/>
                  </a:moveTo>
                  <a:cubicBezTo>
                    <a:pt x="3332099" y="6899783"/>
                    <a:pt x="3340862" y="6915277"/>
                    <a:pt x="3347720" y="6918960"/>
                  </a:cubicBezTo>
                  <a:cubicBezTo>
                    <a:pt x="3334004" y="6927215"/>
                    <a:pt x="3320288" y="6927215"/>
                    <a:pt x="3295142" y="6931278"/>
                  </a:cubicBezTo>
                  <a:lnTo>
                    <a:pt x="3301746" y="6926580"/>
                  </a:lnTo>
                  <a:lnTo>
                    <a:pt x="3306826" y="6924548"/>
                  </a:lnTo>
                  <a:lnTo>
                    <a:pt x="3322193" y="6896100"/>
                  </a:lnTo>
                  <a:close/>
                  <a:moveTo>
                    <a:pt x="754380" y="6897243"/>
                  </a:moveTo>
                  <a:cubicBezTo>
                    <a:pt x="744855" y="6909181"/>
                    <a:pt x="757047" y="6925183"/>
                    <a:pt x="731266" y="6934581"/>
                  </a:cubicBezTo>
                  <a:lnTo>
                    <a:pt x="740791" y="6915404"/>
                  </a:lnTo>
                  <a:lnTo>
                    <a:pt x="724408" y="6902069"/>
                  </a:lnTo>
                  <a:lnTo>
                    <a:pt x="727202" y="6902197"/>
                  </a:lnTo>
                  <a:lnTo>
                    <a:pt x="728726" y="6902197"/>
                  </a:lnTo>
                  <a:lnTo>
                    <a:pt x="744220" y="6901562"/>
                  </a:lnTo>
                  <a:lnTo>
                    <a:pt x="754380" y="6897243"/>
                  </a:lnTo>
                  <a:close/>
                  <a:moveTo>
                    <a:pt x="2265426" y="6907785"/>
                  </a:moveTo>
                  <a:lnTo>
                    <a:pt x="2262378" y="6911467"/>
                  </a:lnTo>
                  <a:lnTo>
                    <a:pt x="2262124" y="6914007"/>
                  </a:lnTo>
                  <a:lnTo>
                    <a:pt x="2268982" y="6917564"/>
                  </a:lnTo>
                  <a:lnTo>
                    <a:pt x="2272538" y="6918453"/>
                  </a:lnTo>
                  <a:lnTo>
                    <a:pt x="2261235" y="6937503"/>
                  </a:lnTo>
                  <a:cubicBezTo>
                    <a:pt x="2251202" y="6928105"/>
                    <a:pt x="2246503" y="6912992"/>
                    <a:pt x="2265426" y="6907785"/>
                  </a:cubicBezTo>
                  <a:close/>
                  <a:moveTo>
                    <a:pt x="891286" y="6905753"/>
                  </a:moveTo>
                  <a:cubicBezTo>
                    <a:pt x="901700" y="6922009"/>
                    <a:pt x="857758" y="6938646"/>
                    <a:pt x="845312" y="6938646"/>
                  </a:cubicBezTo>
                  <a:lnTo>
                    <a:pt x="843534" y="6938646"/>
                  </a:lnTo>
                  <a:cubicBezTo>
                    <a:pt x="850011" y="6925946"/>
                    <a:pt x="868680" y="6915405"/>
                    <a:pt x="891286" y="6905753"/>
                  </a:cubicBezTo>
                  <a:close/>
                  <a:moveTo>
                    <a:pt x="2725166" y="6918072"/>
                  </a:moveTo>
                  <a:lnTo>
                    <a:pt x="2736215" y="6935598"/>
                  </a:lnTo>
                  <a:lnTo>
                    <a:pt x="2713736" y="6936867"/>
                  </a:lnTo>
                  <a:lnTo>
                    <a:pt x="2717419" y="6937375"/>
                  </a:lnTo>
                  <a:lnTo>
                    <a:pt x="2719070" y="6937756"/>
                  </a:lnTo>
                  <a:lnTo>
                    <a:pt x="2715006" y="6938645"/>
                  </a:lnTo>
                  <a:lnTo>
                    <a:pt x="2712974" y="6938900"/>
                  </a:lnTo>
                  <a:lnTo>
                    <a:pt x="2715006" y="6928105"/>
                  </a:lnTo>
                  <a:lnTo>
                    <a:pt x="2725166" y="6918072"/>
                  </a:lnTo>
                  <a:close/>
                  <a:moveTo>
                    <a:pt x="6079236" y="6907403"/>
                  </a:moveTo>
                  <a:lnTo>
                    <a:pt x="6080506" y="6923405"/>
                  </a:lnTo>
                  <a:lnTo>
                    <a:pt x="6073648" y="6930137"/>
                  </a:lnTo>
                  <a:lnTo>
                    <a:pt x="6075807" y="6933693"/>
                  </a:lnTo>
                  <a:lnTo>
                    <a:pt x="6057646" y="6943472"/>
                  </a:lnTo>
                  <a:lnTo>
                    <a:pt x="6045200" y="6939408"/>
                  </a:lnTo>
                  <a:lnTo>
                    <a:pt x="6045454" y="6933820"/>
                  </a:lnTo>
                  <a:lnTo>
                    <a:pt x="6054979" y="6925946"/>
                  </a:lnTo>
                  <a:lnTo>
                    <a:pt x="6054979" y="6919850"/>
                  </a:lnTo>
                  <a:lnTo>
                    <a:pt x="6079236" y="6907405"/>
                  </a:lnTo>
                  <a:close/>
                  <a:moveTo>
                    <a:pt x="5986399" y="6870319"/>
                  </a:moveTo>
                  <a:lnTo>
                    <a:pt x="5995162" y="6875780"/>
                  </a:lnTo>
                  <a:lnTo>
                    <a:pt x="5999226" y="6878448"/>
                  </a:lnTo>
                  <a:cubicBezTo>
                    <a:pt x="5992876" y="6894957"/>
                    <a:pt x="5992368" y="6923405"/>
                    <a:pt x="5999734" y="6931026"/>
                  </a:cubicBezTo>
                  <a:lnTo>
                    <a:pt x="6009386" y="6938138"/>
                  </a:lnTo>
                  <a:lnTo>
                    <a:pt x="6014974" y="6939407"/>
                  </a:lnTo>
                  <a:lnTo>
                    <a:pt x="5979541" y="6944995"/>
                  </a:lnTo>
                  <a:cubicBezTo>
                    <a:pt x="5962396" y="6944995"/>
                    <a:pt x="5945886" y="6941566"/>
                    <a:pt x="5935091" y="6936232"/>
                  </a:cubicBezTo>
                  <a:cubicBezTo>
                    <a:pt x="5954776" y="6923025"/>
                    <a:pt x="5970524" y="6917817"/>
                    <a:pt x="5981065" y="6907403"/>
                  </a:cubicBezTo>
                  <a:lnTo>
                    <a:pt x="5967603" y="6904355"/>
                  </a:lnTo>
                  <a:cubicBezTo>
                    <a:pt x="5950839" y="6904355"/>
                    <a:pt x="5926455" y="6920103"/>
                    <a:pt x="5909564" y="6920485"/>
                  </a:cubicBezTo>
                  <a:cubicBezTo>
                    <a:pt x="5895467" y="6914389"/>
                    <a:pt x="5963920" y="6898132"/>
                    <a:pt x="5986399" y="6870319"/>
                  </a:cubicBezTo>
                  <a:close/>
                  <a:moveTo>
                    <a:pt x="2288540" y="6935089"/>
                  </a:moveTo>
                  <a:lnTo>
                    <a:pt x="2282571" y="6945376"/>
                  </a:lnTo>
                  <a:lnTo>
                    <a:pt x="2273935" y="6945376"/>
                  </a:lnTo>
                  <a:lnTo>
                    <a:pt x="2265934" y="6941185"/>
                  </a:lnTo>
                  <a:lnTo>
                    <a:pt x="2288540" y="6935089"/>
                  </a:lnTo>
                  <a:close/>
                  <a:moveTo>
                    <a:pt x="7265161" y="6923659"/>
                  </a:moveTo>
                  <a:lnTo>
                    <a:pt x="7277861" y="6924421"/>
                  </a:lnTo>
                  <a:cubicBezTo>
                    <a:pt x="7272527" y="6943978"/>
                    <a:pt x="7221981" y="6940169"/>
                    <a:pt x="7202931" y="6945757"/>
                  </a:cubicBezTo>
                  <a:cubicBezTo>
                    <a:pt x="7210297" y="6927469"/>
                    <a:pt x="7234935" y="6923659"/>
                    <a:pt x="7265161" y="6923659"/>
                  </a:cubicBezTo>
                  <a:close/>
                  <a:moveTo>
                    <a:pt x="5389117" y="6940803"/>
                  </a:moveTo>
                  <a:lnTo>
                    <a:pt x="5408421" y="6944486"/>
                  </a:lnTo>
                  <a:lnTo>
                    <a:pt x="5417438" y="6941184"/>
                  </a:lnTo>
                  <a:lnTo>
                    <a:pt x="5402325" y="6947280"/>
                  </a:lnTo>
                  <a:lnTo>
                    <a:pt x="5393054" y="6949058"/>
                  </a:lnTo>
                  <a:lnTo>
                    <a:pt x="5389117" y="6943343"/>
                  </a:lnTo>
                  <a:lnTo>
                    <a:pt x="5389117" y="6940803"/>
                  </a:lnTo>
                  <a:close/>
                  <a:moveTo>
                    <a:pt x="4955158" y="6933184"/>
                  </a:moveTo>
                  <a:lnTo>
                    <a:pt x="4958841" y="6933819"/>
                  </a:lnTo>
                  <a:lnTo>
                    <a:pt x="4954015" y="6947915"/>
                  </a:lnTo>
                  <a:lnTo>
                    <a:pt x="4945887" y="6950328"/>
                  </a:lnTo>
                  <a:lnTo>
                    <a:pt x="4943347" y="6945248"/>
                  </a:lnTo>
                  <a:lnTo>
                    <a:pt x="4940299" y="6942962"/>
                  </a:lnTo>
                  <a:lnTo>
                    <a:pt x="4932425" y="6941946"/>
                  </a:lnTo>
                  <a:lnTo>
                    <a:pt x="4927853" y="6942962"/>
                  </a:lnTo>
                  <a:lnTo>
                    <a:pt x="4922519" y="6944359"/>
                  </a:lnTo>
                  <a:lnTo>
                    <a:pt x="4920106" y="6944359"/>
                  </a:lnTo>
                  <a:lnTo>
                    <a:pt x="4919471" y="6944232"/>
                  </a:lnTo>
                  <a:lnTo>
                    <a:pt x="4919090" y="6944232"/>
                  </a:lnTo>
                  <a:lnTo>
                    <a:pt x="4921503" y="6940168"/>
                  </a:lnTo>
                  <a:lnTo>
                    <a:pt x="4922646" y="6937755"/>
                  </a:lnTo>
                  <a:cubicBezTo>
                    <a:pt x="4932298" y="6937120"/>
                    <a:pt x="4943982" y="6933183"/>
                    <a:pt x="4955158" y="6933183"/>
                  </a:cubicBezTo>
                  <a:close/>
                  <a:moveTo>
                    <a:pt x="2155951" y="6904863"/>
                  </a:moveTo>
                  <a:lnTo>
                    <a:pt x="2141473" y="6920611"/>
                  </a:lnTo>
                  <a:lnTo>
                    <a:pt x="2135885" y="6929120"/>
                  </a:lnTo>
                  <a:cubicBezTo>
                    <a:pt x="2114041" y="6933819"/>
                    <a:pt x="2092705" y="6939407"/>
                    <a:pt x="2074417" y="6951852"/>
                  </a:cubicBezTo>
                  <a:cubicBezTo>
                    <a:pt x="2087625" y="6932295"/>
                    <a:pt x="2124963" y="6919468"/>
                    <a:pt x="2155951" y="6904862"/>
                  </a:cubicBezTo>
                  <a:close/>
                  <a:moveTo>
                    <a:pt x="4892674" y="6949821"/>
                  </a:moveTo>
                  <a:lnTo>
                    <a:pt x="4893309" y="6952107"/>
                  </a:lnTo>
                  <a:lnTo>
                    <a:pt x="4889499" y="6952361"/>
                  </a:lnTo>
                  <a:lnTo>
                    <a:pt x="4888102" y="6952488"/>
                  </a:lnTo>
                  <a:lnTo>
                    <a:pt x="4891277" y="6950583"/>
                  </a:lnTo>
                  <a:lnTo>
                    <a:pt x="4892674" y="6949821"/>
                  </a:lnTo>
                  <a:close/>
                  <a:moveTo>
                    <a:pt x="1558289" y="6940169"/>
                  </a:moveTo>
                  <a:lnTo>
                    <a:pt x="1565782" y="6941312"/>
                  </a:lnTo>
                  <a:lnTo>
                    <a:pt x="1569338" y="6942328"/>
                  </a:lnTo>
                  <a:lnTo>
                    <a:pt x="1574926" y="6946392"/>
                  </a:lnTo>
                  <a:lnTo>
                    <a:pt x="1579498" y="6945885"/>
                  </a:lnTo>
                  <a:lnTo>
                    <a:pt x="1576958" y="6951473"/>
                  </a:lnTo>
                  <a:lnTo>
                    <a:pt x="1574799" y="6953378"/>
                  </a:lnTo>
                  <a:lnTo>
                    <a:pt x="1563750" y="6954140"/>
                  </a:lnTo>
                  <a:lnTo>
                    <a:pt x="1558543" y="6954140"/>
                  </a:lnTo>
                  <a:lnTo>
                    <a:pt x="1543938" y="6953124"/>
                  </a:lnTo>
                  <a:lnTo>
                    <a:pt x="1538731" y="6949567"/>
                  </a:lnTo>
                  <a:lnTo>
                    <a:pt x="1550161" y="6942963"/>
                  </a:lnTo>
                  <a:lnTo>
                    <a:pt x="1558289" y="6940169"/>
                  </a:lnTo>
                  <a:close/>
                  <a:moveTo>
                    <a:pt x="6147307" y="6908926"/>
                  </a:moveTo>
                  <a:cubicBezTo>
                    <a:pt x="6141211" y="6925183"/>
                    <a:pt x="6105778" y="6954393"/>
                    <a:pt x="6079362" y="6954520"/>
                  </a:cubicBezTo>
                  <a:cubicBezTo>
                    <a:pt x="6078727" y="6925563"/>
                    <a:pt x="6118605" y="6945249"/>
                    <a:pt x="6147307" y="6908926"/>
                  </a:cubicBezTo>
                  <a:close/>
                  <a:moveTo>
                    <a:pt x="3331971" y="6948423"/>
                  </a:moveTo>
                  <a:lnTo>
                    <a:pt x="3338575" y="6950328"/>
                  </a:lnTo>
                  <a:lnTo>
                    <a:pt x="3342258" y="6950328"/>
                  </a:lnTo>
                  <a:lnTo>
                    <a:pt x="3336797" y="6960615"/>
                  </a:lnTo>
                  <a:lnTo>
                    <a:pt x="3328034" y="6960615"/>
                  </a:lnTo>
                  <a:lnTo>
                    <a:pt x="3326638" y="6960488"/>
                  </a:lnTo>
                  <a:lnTo>
                    <a:pt x="3332734" y="6952614"/>
                  </a:lnTo>
                  <a:lnTo>
                    <a:pt x="3331972" y="6948423"/>
                  </a:lnTo>
                  <a:close/>
                  <a:moveTo>
                    <a:pt x="3679444" y="6943470"/>
                  </a:moveTo>
                  <a:cubicBezTo>
                    <a:pt x="3680078" y="6952614"/>
                    <a:pt x="3661790" y="6960107"/>
                    <a:pt x="3646551" y="6961504"/>
                  </a:cubicBezTo>
                  <a:cubicBezTo>
                    <a:pt x="3655695" y="6950455"/>
                    <a:pt x="3666490" y="6945375"/>
                    <a:pt x="3679444" y="6943470"/>
                  </a:cubicBezTo>
                  <a:close/>
                  <a:moveTo>
                    <a:pt x="6407023" y="6954519"/>
                  </a:moveTo>
                  <a:lnTo>
                    <a:pt x="6405626" y="6963536"/>
                  </a:lnTo>
                  <a:lnTo>
                    <a:pt x="6404483" y="6967219"/>
                  </a:lnTo>
                  <a:lnTo>
                    <a:pt x="6396863" y="6966076"/>
                  </a:lnTo>
                  <a:lnTo>
                    <a:pt x="6393307" y="6965568"/>
                  </a:lnTo>
                  <a:lnTo>
                    <a:pt x="6401816" y="6958202"/>
                  </a:lnTo>
                  <a:lnTo>
                    <a:pt x="6407023" y="6954519"/>
                  </a:lnTo>
                  <a:close/>
                  <a:moveTo>
                    <a:pt x="4884547" y="6954646"/>
                  </a:moveTo>
                  <a:lnTo>
                    <a:pt x="4880610" y="6960996"/>
                  </a:lnTo>
                  <a:lnTo>
                    <a:pt x="4886198" y="6968616"/>
                  </a:lnTo>
                  <a:lnTo>
                    <a:pt x="4885182" y="6968616"/>
                  </a:lnTo>
                  <a:lnTo>
                    <a:pt x="4874006" y="6966710"/>
                  </a:lnTo>
                  <a:lnTo>
                    <a:pt x="4869688" y="6964043"/>
                  </a:lnTo>
                  <a:lnTo>
                    <a:pt x="4879467" y="6957693"/>
                  </a:lnTo>
                  <a:lnTo>
                    <a:pt x="4884547" y="6954645"/>
                  </a:lnTo>
                  <a:close/>
                  <a:moveTo>
                    <a:pt x="2631948" y="6954646"/>
                  </a:moveTo>
                  <a:lnTo>
                    <a:pt x="2624963" y="6961631"/>
                  </a:lnTo>
                  <a:lnTo>
                    <a:pt x="2620264" y="6965314"/>
                  </a:lnTo>
                  <a:lnTo>
                    <a:pt x="2612898" y="6967600"/>
                  </a:lnTo>
                  <a:lnTo>
                    <a:pt x="2609723" y="6969123"/>
                  </a:lnTo>
                  <a:lnTo>
                    <a:pt x="2624455" y="6959217"/>
                  </a:lnTo>
                  <a:lnTo>
                    <a:pt x="2631948" y="6954645"/>
                  </a:lnTo>
                  <a:close/>
                  <a:moveTo>
                    <a:pt x="7165594" y="6942835"/>
                  </a:moveTo>
                  <a:cubicBezTo>
                    <a:pt x="7163308" y="6958456"/>
                    <a:pt x="7106158" y="6962012"/>
                    <a:pt x="7082282" y="6972680"/>
                  </a:cubicBezTo>
                  <a:cubicBezTo>
                    <a:pt x="7078090" y="6939914"/>
                    <a:pt x="7130796" y="6948423"/>
                    <a:pt x="7165594" y="6942835"/>
                  </a:cubicBezTo>
                  <a:close/>
                  <a:moveTo>
                    <a:pt x="591820" y="6940804"/>
                  </a:moveTo>
                  <a:cubicBezTo>
                    <a:pt x="605028" y="6956933"/>
                    <a:pt x="569087" y="6964173"/>
                    <a:pt x="556260" y="6975475"/>
                  </a:cubicBezTo>
                  <a:cubicBezTo>
                    <a:pt x="542290" y="6959092"/>
                    <a:pt x="565531" y="6949821"/>
                    <a:pt x="591820" y="6940804"/>
                  </a:cubicBezTo>
                  <a:close/>
                  <a:moveTo>
                    <a:pt x="5004308" y="6960616"/>
                  </a:moveTo>
                  <a:lnTo>
                    <a:pt x="5004816" y="6967728"/>
                  </a:lnTo>
                  <a:lnTo>
                    <a:pt x="4999355" y="6970903"/>
                  </a:lnTo>
                  <a:lnTo>
                    <a:pt x="4999736" y="6970903"/>
                  </a:lnTo>
                  <a:lnTo>
                    <a:pt x="4999990" y="6971157"/>
                  </a:lnTo>
                  <a:lnTo>
                    <a:pt x="4994148" y="6973951"/>
                  </a:lnTo>
                  <a:lnTo>
                    <a:pt x="4991862" y="6976999"/>
                  </a:lnTo>
                  <a:lnTo>
                    <a:pt x="4989322" y="6971157"/>
                  </a:lnTo>
                  <a:lnTo>
                    <a:pt x="4990338" y="6968363"/>
                  </a:lnTo>
                  <a:lnTo>
                    <a:pt x="5004308" y="6960616"/>
                  </a:lnTo>
                  <a:close/>
                  <a:moveTo>
                    <a:pt x="5371338" y="6926707"/>
                  </a:moveTo>
                  <a:cubicBezTo>
                    <a:pt x="5378831" y="6942964"/>
                    <a:pt x="5370703" y="6955664"/>
                    <a:pt x="5376164" y="6971285"/>
                  </a:cubicBezTo>
                  <a:lnTo>
                    <a:pt x="5371338" y="6975729"/>
                  </a:lnTo>
                  <a:lnTo>
                    <a:pt x="5368036" y="6977888"/>
                  </a:lnTo>
                  <a:lnTo>
                    <a:pt x="5348859" y="6973316"/>
                  </a:lnTo>
                  <a:lnTo>
                    <a:pt x="5346954" y="6957060"/>
                  </a:lnTo>
                  <a:cubicBezTo>
                    <a:pt x="5383784" y="6952996"/>
                    <a:pt x="5334762" y="6930644"/>
                    <a:pt x="5371338" y="6926707"/>
                  </a:cubicBezTo>
                  <a:close/>
                  <a:moveTo>
                    <a:pt x="6054344" y="6959854"/>
                  </a:moveTo>
                  <a:lnTo>
                    <a:pt x="6069203" y="6974713"/>
                  </a:lnTo>
                  <a:lnTo>
                    <a:pt x="6047232" y="6978015"/>
                  </a:lnTo>
                  <a:lnTo>
                    <a:pt x="6037072" y="6978015"/>
                  </a:lnTo>
                  <a:cubicBezTo>
                    <a:pt x="6027420" y="6978015"/>
                    <a:pt x="6018784" y="6975983"/>
                    <a:pt x="6012688" y="6968744"/>
                  </a:cubicBezTo>
                  <a:cubicBezTo>
                    <a:pt x="6024245" y="6962902"/>
                    <a:pt x="6034532" y="6959854"/>
                    <a:pt x="6054344" y="6959854"/>
                  </a:cubicBezTo>
                  <a:close/>
                  <a:moveTo>
                    <a:pt x="7049643" y="6960743"/>
                  </a:moveTo>
                  <a:lnTo>
                    <a:pt x="7066280" y="6963664"/>
                  </a:lnTo>
                  <a:cubicBezTo>
                    <a:pt x="7031990" y="6991096"/>
                    <a:pt x="6999351" y="6990080"/>
                    <a:pt x="6959600" y="6990715"/>
                  </a:cubicBezTo>
                  <a:lnTo>
                    <a:pt x="6971284" y="6982968"/>
                  </a:lnTo>
                  <a:lnTo>
                    <a:pt x="6977126" y="6979286"/>
                  </a:lnTo>
                  <a:lnTo>
                    <a:pt x="6987159" y="6982333"/>
                  </a:lnTo>
                  <a:lnTo>
                    <a:pt x="6991223" y="6984874"/>
                  </a:lnTo>
                  <a:cubicBezTo>
                    <a:pt x="7001764" y="6974205"/>
                    <a:pt x="7015734" y="6960743"/>
                    <a:pt x="7049643" y="6960743"/>
                  </a:cubicBezTo>
                  <a:close/>
                  <a:moveTo>
                    <a:pt x="1828419" y="6978524"/>
                  </a:moveTo>
                  <a:lnTo>
                    <a:pt x="1816608" y="6989573"/>
                  </a:lnTo>
                  <a:lnTo>
                    <a:pt x="1808100" y="6994272"/>
                  </a:lnTo>
                  <a:lnTo>
                    <a:pt x="1805686" y="6994653"/>
                  </a:lnTo>
                  <a:lnTo>
                    <a:pt x="1819783" y="6978905"/>
                  </a:lnTo>
                  <a:lnTo>
                    <a:pt x="1828419" y="6978524"/>
                  </a:lnTo>
                  <a:close/>
                  <a:moveTo>
                    <a:pt x="3743452" y="6930010"/>
                  </a:moveTo>
                  <a:lnTo>
                    <a:pt x="3739134" y="6955664"/>
                  </a:lnTo>
                  <a:lnTo>
                    <a:pt x="3744214" y="6961125"/>
                  </a:lnTo>
                  <a:lnTo>
                    <a:pt x="3742563" y="6966205"/>
                  </a:lnTo>
                  <a:lnTo>
                    <a:pt x="3741928" y="6968618"/>
                  </a:lnTo>
                  <a:lnTo>
                    <a:pt x="3706876" y="6986525"/>
                  </a:lnTo>
                  <a:lnTo>
                    <a:pt x="3702050" y="6986017"/>
                  </a:lnTo>
                  <a:cubicBezTo>
                    <a:pt x="3693795" y="6986017"/>
                    <a:pt x="3681476" y="6990589"/>
                    <a:pt x="3669284" y="6995669"/>
                  </a:cubicBezTo>
                  <a:lnTo>
                    <a:pt x="3646551" y="6991605"/>
                  </a:lnTo>
                  <a:lnTo>
                    <a:pt x="3642106" y="6975730"/>
                  </a:lnTo>
                  <a:cubicBezTo>
                    <a:pt x="3668014" y="6962014"/>
                    <a:pt x="3699256" y="6962014"/>
                    <a:pt x="3689604" y="6941948"/>
                  </a:cubicBezTo>
                  <a:cubicBezTo>
                    <a:pt x="3705098" y="6940297"/>
                    <a:pt x="3722878" y="6939155"/>
                    <a:pt x="3743452" y="6930010"/>
                  </a:cubicBezTo>
                  <a:close/>
                  <a:moveTo>
                    <a:pt x="1877314" y="6980048"/>
                  </a:moveTo>
                  <a:lnTo>
                    <a:pt x="1879727" y="7001256"/>
                  </a:lnTo>
                  <a:lnTo>
                    <a:pt x="1860423" y="7004177"/>
                  </a:lnTo>
                  <a:lnTo>
                    <a:pt x="1860296" y="6989699"/>
                  </a:lnTo>
                  <a:lnTo>
                    <a:pt x="1860423" y="6982587"/>
                  </a:lnTo>
                  <a:lnTo>
                    <a:pt x="1862074" y="6982841"/>
                  </a:lnTo>
                  <a:lnTo>
                    <a:pt x="1862963" y="6982841"/>
                  </a:lnTo>
                  <a:lnTo>
                    <a:pt x="1872234" y="6981825"/>
                  </a:lnTo>
                  <a:lnTo>
                    <a:pt x="1877314" y="6980047"/>
                  </a:lnTo>
                  <a:close/>
                  <a:moveTo>
                    <a:pt x="713359" y="6962267"/>
                  </a:moveTo>
                  <a:cubicBezTo>
                    <a:pt x="713359" y="6962267"/>
                    <a:pt x="713486" y="6962267"/>
                    <a:pt x="713486" y="6962267"/>
                  </a:cubicBezTo>
                  <a:cubicBezTo>
                    <a:pt x="699643" y="6978904"/>
                    <a:pt x="698246" y="6984365"/>
                    <a:pt x="678942" y="6992239"/>
                  </a:cubicBezTo>
                  <a:lnTo>
                    <a:pt x="641604" y="7003796"/>
                  </a:lnTo>
                  <a:lnTo>
                    <a:pt x="642747" y="7004812"/>
                  </a:lnTo>
                  <a:lnTo>
                    <a:pt x="638302" y="7006209"/>
                  </a:lnTo>
                  <a:lnTo>
                    <a:pt x="638175" y="7006209"/>
                  </a:lnTo>
                  <a:cubicBezTo>
                    <a:pt x="632079" y="7006209"/>
                    <a:pt x="648462" y="6995033"/>
                    <a:pt x="667639" y="6983984"/>
                  </a:cubicBezTo>
                  <a:cubicBezTo>
                    <a:pt x="686562" y="6973062"/>
                    <a:pt x="708152" y="6962267"/>
                    <a:pt x="713359" y="6962267"/>
                  </a:cubicBezTo>
                  <a:close/>
                  <a:moveTo>
                    <a:pt x="3616452" y="6980301"/>
                  </a:moveTo>
                  <a:cubicBezTo>
                    <a:pt x="3627247" y="6987032"/>
                    <a:pt x="3637280" y="6995541"/>
                    <a:pt x="3646678" y="7004685"/>
                  </a:cubicBezTo>
                  <a:lnTo>
                    <a:pt x="3626358" y="7009257"/>
                  </a:lnTo>
                  <a:lnTo>
                    <a:pt x="3633851" y="6995287"/>
                  </a:lnTo>
                  <a:lnTo>
                    <a:pt x="3625088" y="7000240"/>
                  </a:lnTo>
                  <a:lnTo>
                    <a:pt x="3620516" y="7002653"/>
                  </a:lnTo>
                  <a:lnTo>
                    <a:pt x="3612896" y="6998589"/>
                  </a:lnTo>
                  <a:lnTo>
                    <a:pt x="3608959" y="6996811"/>
                  </a:lnTo>
                  <a:lnTo>
                    <a:pt x="3615690" y="6985508"/>
                  </a:lnTo>
                  <a:lnTo>
                    <a:pt x="3616452" y="6980301"/>
                  </a:lnTo>
                  <a:close/>
                  <a:moveTo>
                    <a:pt x="5898896" y="6993255"/>
                  </a:moveTo>
                  <a:lnTo>
                    <a:pt x="5899404" y="7003415"/>
                  </a:lnTo>
                  <a:lnTo>
                    <a:pt x="5901182" y="7008368"/>
                  </a:lnTo>
                  <a:lnTo>
                    <a:pt x="5893817" y="7010527"/>
                  </a:lnTo>
                  <a:lnTo>
                    <a:pt x="5891785" y="7010527"/>
                  </a:lnTo>
                  <a:lnTo>
                    <a:pt x="5887213" y="7004177"/>
                  </a:lnTo>
                  <a:lnTo>
                    <a:pt x="5887975" y="6997319"/>
                  </a:lnTo>
                  <a:lnTo>
                    <a:pt x="5895341" y="6994526"/>
                  </a:lnTo>
                  <a:lnTo>
                    <a:pt x="5898897" y="6993256"/>
                  </a:lnTo>
                  <a:close/>
                  <a:moveTo>
                    <a:pt x="1786890" y="7005955"/>
                  </a:moveTo>
                  <a:lnTo>
                    <a:pt x="1779270" y="7009512"/>
                  </a:lnTo>
                  <a:lnTo>
                    <a:pt x="1776095" y="7011543"/>
                  </a:lnTo>
                  <a:lnTo>
                    <a:pt x="1774952" y="7010400"/>
                  </a:lnTo>
                  <a:lnTo>
                    <a:pt x="1774571" y="7009384"/>
                  </a:lnTo>
                  <a:lnTo>
                    <a:pt x="1782318" y="7006717"/>
                  </a:lnTo>
                  <a:lnTo>
                    <a:pt x="1786890" y="7005955"/>
                  </a:lnTo>
                  <a:close/>
                  <a:moveTo>
                    <a:pt x="5351399" y="6990207"/>
                  </a:moveTo>
                  <a:lnTo>
                    <a:pt x="5339588" y="7003162"/>
                  </a:lnTo>
                  <a:lnTo>
                    <a:pt x="5337303" y="7012560"/>
                  </a:lnTo>
                  <a:lnTo>
                    <a:pt x="5326635" y="7006972"/>
                  </a:lnTo>
                  <a:lnTo>
                    <a:pt x="5331714" y="6998716"/>
                  </a:lnTo>
                  <a:lnTo>
                    <a:pt x="5344795" y="6993001"/>
                  </a:lnTo>
                  <a:lnTo>
                    <a:pt x="5351399" y="6990207"/>
                  </a:lnTo>
                  <a:close/>
                  <a:moveTo>
                    <a:pt x="6211062" y="6956426"/>
                  </a:moveTo>
                  <a:cubicBezTo>
                    <a:pt x="6187948" y="6974714"/>
                    <a:pt x="6200141" y="6993764"/>
                    <a:pt x="6175503" y="7011925"/>
                  </a:cubicBezTo>
                  <a:lnTo>
                    <a:pt x="6171693" y="7013322"/>
                  </a:lnTo>
                  <a:lnTo>
                    <a:pt x="6169914" y="7013829"/>
                  </a:lnTo>
                  <a:cubicBezTo>
                    <a:pt x="6176392" y="6994525"/>
                    <a:pt x="6173724" y="6975222"/>
                    <a:pt x="6211062" y="6956425"/>
                  </a:cubicBezTo>
                  <a:close/>
                  <a:moveTo>
                    <a:pt x="3483864" y="6980302"/>
                  </a:moveTo>
                  <a:lnTo>
                    <a:pt x="3485896" y="6989192"/>
                  </a:lnTo>
                  <a:lnTo>
                    <a:pt x="3488944" y="6990716"/>
                  </a:lnTo>
                  <a:lnTo>
                    <a:pt x="3484626" y="6996685"/>
                  </a:lnTo>
                  <a:lnTo>
                    <a:pt x="3481959" y="6999605"/>
                  </a:lnTo>
                  <a:lnTo>
                    <a:pt x="3479292" y="7001256"/>
                  </a:lnTo>
                  <a:lnTo>
                    <a:pt x="3478403" y="7002653"/>
                  </a:lnTo>
                  <a:lnTo>
                    <a:pt x="3469259" y="7011289"/>
                  </a:lnTo>
                  <a:lnTo>
                    <a:pt x="3463671" y="7014083"/>
                  </a:lnTo>
                  <a:lnTo>
                    <a:pt x="3464306" y="7011924"/>
                  </a:lnTo>
                  <a:lnTo>
                    <a:pt x="3464179" y="7010781"/>
                  </a:lnTo>
                  <a:lnTo>
                    <a:pt x="3467354" y="7003161"/>
                  </a:lnTo>
                  <a:lnTo>
                    <a:pt x="3467100" y="6999097"/>
                  </a:lnTo>
                  <a:lnTo>
                    <a:pt x="3480562" y="6986905"/>
                  </a:lnTo>
                  <a:lnTo>
                    <a:pt x="3483864" y="6980300"/>
                  </a:lnTo>
                  <a:close/>
                  <a:moveTo>
                    <a:pt x="2458339" y="6954902"/>
                  </a:moveTo>
                  <a:cubicBezTo>
                    <a:pt x="2431796" y="6969380"/>
                    <a:pt x="2414143" y="6989065"/>
                    <a:pt x="2422906" y="7016116"/>
                  </a:cubicBezTo>
                  <a:lnTo>
                    <a:pt x="2418207" y="7017005"/>
                  </a:lnTo>
                  <a:lnTo>
                    <a:pt x="2414270" y="7017005"/>
                  </a:lnTo>
                  <a:lnTo>
                    <a:pt x="2412111" y="7007988"/>
                  </a:lnTo>
                  <a:lnTo>
                    <a:pt x="2409444" y="7003289"/>
                  </a:lnTo>
                  <a:lnTo>
                    <a:pt x="2404872" y="7006210"/>
                  </a:lnTo>
                  <a:lnTo>
                    <a:pt x="2402586" y="7007479"/>
                  </a:lnTo>
                  <a:lnTo>
                    <a:pt x="2402586" y="6993255"/>
                  </a:lnTo>
                  <a:lnTo>
                    <a:pt x="2393950" y="6986016"/>
                  </a:lnTo>
                  <a:lnTo>
                    <a:pt x="2386711" y="6983857"/>
                  </a:lnTo>
                  <a:lnTo>
                    <a:pt x="2382520" y="6983985"/>
                  </a:lnTo>
                  <a:lnTo>
                    <a:pt x="2380107" y="6984112"/>
                  </a:lnTo>
                  <a:lnTo>
                    <a:pt x="2378964" y="6984112"/>
                  </a:lnTo>
                  <a:lnTo>
                    <a:pt x="2374392" y="6983857"/>
                  </a:lnTo>
                  <a:lnTo>
                    <a:pt x="2372614" y="6982968"/>
                  </a:lnTo>
                  <a:cubicBezTo>
                    <a:pt x="2401570" y="6972174"/>
                    <a:pt x="2431923" y="6959092"/>
                    <a:pt x="2458339" y="6954901"/>
                  </a:cubicBezTo>
                  <a:close/>
                  <a:moveTo>
                    <a:pt x="2481326" y="7020053"/>
                  </a:moveTo>
                  <a:lnTo>
                    <a:pt x="2481072" y="7022212"/>
                  </a:lnTo>
                  <a:lnTo>
                    <a:pt x="2478659" y="7021450"/>
                  </a:lnTo>
                  <a:lnTo>
                    <a:pt x="2478024" y="7020942"/>
                  </a:lnTo>
                  <a:lnTo>
                    <a:pt x="2480056" y="7020688"/>
                  </a:lnTo>
                  <a:lnTo>
                    <a:pt x="2481326" y="7020053"/>
                  </a:lnTo>
                  <a:close/>
                  <a:moveTo>
                    <a:pt x="1756410" y="6986398"/>
                  </a:moveTo>
                  <a:lnTo>
                    <a:pt x="1754124" y="6991604"/>
                  </a:lnTo>
                  <a:lnTo>
                    <a:pt x="1752727" y="6994144"/>
                  </a:lnTo>
                  <a:lnTo>
                    <a:pt x="1749806" y="6993001"/>
                  </a:lnTo>
                  <a:lnTo>
                    <a:pt x="1747774" y="6993509"/>
                  </a:lnTo>
                  <a:lnTo>
                    <a:pt x="1743710" y="7001637"/>
                  </a:lnTo>
                  <a:lnTo>
                    <a:pt x="1745615" y="7004304"/>
                  </a:lnTo>
                  <a:lnTo>
                    <a:pt x="1710436" y="7029069"/>
                  </a:lnTo>
                  <a:lnTo>
                    <a:pt x="1706499" y="7015480"/>
                  </a:lnTo>
                  <a:lnTo>
                    <a:pt x="1694307" y="7004177"/>
                  </a:lnTo>
                  <a:lnTo>
                    <a:pt x="1694942" y="7003796"/>
                  </a:lnTo>
                  <a:lnTo>
                    <a:pt x="1695323" y="7003414"/>
                  </a:lnTo>
                  <a:lnTo>
                    <a:pt x="1697990" y="7003669"/>
                  </a:lnTo>
                  <a:lnTo>
                    <a:pt x="1699514" y="7003669"/>
                  </a:lnTo>
                  <a:cubicBezTo>
                    <a:pt x="1715008" y="7003669"/>
                    <a:pt x="1733296" y="6998715"/>
                    <a:pt x="1756410" y="6986397"/>
                  </a:cubicBezTo>
                  <a:close/>
                  <a:moveTo>
                    <a:pt x="1753743" y="7016497"/>
                  </a:moveTo>
                  <a:cubicBezTo>
                    <a:pt x="1754378" y="7018910"/>
                    <a:pt x="1754759" y="7021703"/>
                    <a:pt x="1753362" y="7025767"/>
                  </a:cubicBezTo>
                  <a:lnTo>
                    <a:pt x="1711071" y="7039483"/>
                  </a:lnTo>
                  <a:cubicBezTo>
                    <a:pt x="1710690" y="7036943"/>
                    <a:pt x="1710563" y="7035419"/>
                    <a:pt x="1710563" y="7033641"/>
                  </a:cubicBezTo>
                  <a:lnTo>
                    <a:pt x="1753743" y="7016497"/>
                  </a:lnTo>
                  <a:close/>
                  <a:moveTo>
                    <a:pt x="2844419" y="7026022"/>
                  </a:moveTo>
                  <a:lnTo>
                    <a:pt x="2841879" y="7036943"/>
                  </a:lnTo>
                  <a:lnTo>
                    <a:pt x="2837815" y="7041769"/>
                  </a:lnTo>
                  <a:lnTo>
                    <a:pt x="2827147" y="7043293"/>
                  </a:lnTo>
                  <a:lnTo>
                    <a:pt x="2821559" y="7043548"/>
                  </a:lnTo>
                  <a:lnTo>
                    <a:pt x="2820924" y="7027673"/>
                  </a:lnTo>
                  <a:lnTo>
                    <a:pt x="2844419" y="7026022"/>
                  </a:lnTo>
                  <a:close/>
                  <a:moveTo>
                    <a:pt x="2365502" y="6985636"/>
                  </a:moveTo>
                  <a:lnTo>
                    <a:pt x="2376932" y="7005320"/>
                  </a:lnTo>
                  <a:lnTo>
                    <a:pt x="2376932" y="7014338"/>
                  </a:lnTo>
                  <a:lnTo>
                    <a:pt x="2370836" y="7017894"/>
                  </a:lnTo>
                  <a:lnTo>
                    <a:pt x="2367534" y="7019164"/>
                  </a:lnTo>
                  <a:lnTo>
                    <a:pt x="2359914" y="7017386"/>
                  </a:lnTo>
                  <a:lnTo>
                    <a:pt x="2355850" y="7014973"/>
                  </a:lnTo>
                  <a:cubicBezTo>
                    <a:pt x="2343658" y="7028689"/>
                    <a:pt x="2319147" y="7038976"/>
                    <a:pt x="2291334" y="7046977"/>
                  </a:cubicBezTo>
                  <a:lnTo>
                    <a:pt x="2284730" y="7036944"/>
                  </a:lnTo>
                  <a:lnTo>
                    <a:pt x="2276348" y="7031356"/>
                  </a:lnTo>
                  <a:lnTo>
                    <a:pt x="2281047" y="7029070"/>
                  </a:lnTo>
                  <a:cubicBezTo>
                    <a:pt x="2292858" y="7028308"/>
                    <a:pt x="2311654" y="7026149"/>
                    <a:pt x="2309114" y="7015989"/>
                  </a:cubicBezTo>
                  <a:lnTo>
                    <a:pt x="2344928" y="7011925"/>
                  </a:lnTo>
                  <a:lnTo>
                    <a:pt x="2344674" y="6995542"/>
                  </a:lnTo>
                  <a:lnTo>
                    <a:pt x="2333371" y="6995796"/>
                  </a:lnTo>
                  <a:lnTo>
                    <a:pt x="2354326" y="6989573"/>
                  </a:lnTo>
                  <a:lnTo>
                    <a:pt x="2365502" y="6985636"/>
                  </a:lnTo>
                  <a:close/>
                  <a:moveTo>
                    <a:pt x="3135630" y="7033768"/>
                  </a:moveTo>
                  <a:lnTo>
                    <a:pt x="3129407" y="7039991"/>
                  </a:lnTo>
                  <a:lnTo>
                    <a:pt x="3127756" y="7043928"/>
                  </a:lnTo>
                  <a:lnTo>
                    <a:pt x="3112008" y="7046341"/>
                  </a:lnTo>
                  <a:lnTo>
                    <a:pt x="3104007" y="7047103"/>
                  </a:lnTo>
                  <a:lnTo>
                    <a:pt x="3135630" y="7033768"/>
                  </a:lnTo>
                  <a:close/>
                  <a:moveTo>
                    <a:pt x="5287772" y="7016369"/>
                  </a:moveTo>
                  <a:lnTo>
                    <a:pt x="5275834" y="7035927"/>
                  </a:lnTo>
                  <a:lnTo>
                    <a:pt x="5283200" y="7041896"/>
                  </a:lnTo>
                  <a:lnTo>
                    <a:pt x="5257038" y="7047357"/>
                  </a:lnTo>
                  <a:lnTo>
                    <a:pt x="5252720" y="7043293"/>
                  </a:lnTo>
                  <a:lnTo>
                    <a:pt x="5245735" y="7036943"/>
                  </a:lnTo>
                  <a:lnTo>
                    <a:pt x="5233416" y="7039990"/>
                  </a:lnTo>
                  <a:lnTo>
                    <a:pt x="5248783" y="7029703"/>
                  </a:lnTo>
                  <a:lnTo>
                    <a:pt x="5247259" y="7017131"/>
                  </a:lnTo>
                  <a:lnTo>
                    <a:pt x="5259578" y="7019162"/>
                  </a:lnTo>
                  <a:lnTo>
                    <a:pt x="5265420" y="7019162"/>
                  </a:lnTo>
                  <a:lnTo>
                    <a:pt x="5280406" y="7018146"/>
                  </a:lnTo>
                  <a:lnTo>
                    <a:pt x="5287772" y="7016368"/>
                  </a:lnTo>
                  <a:close/>
                  <a:moveTo>
                    <a:pt x="3362579" y="7037325"/>
                  </a:moveTo>
                  <a:lnTo>
                    <a:pt x="3352292" y="7044564"/>
                  </a:lnTo>
                  <a:lnTo>
                    <a:pt x="3346704" y="7047612"/>
                  </a:lnTo>
                  <a:lnTo>
                    <a:pt x="3346704" y="7047485"/>
                  </a:lnTo>
                  <a:lnTo>
                    <a:pt x="3346831" y="7047103"/>
                  </a:lnTo>
                  <a:lnTo>
                    <a:pt x="3357118" y="7040499"/>
                  </a:lnTo>
                  <a:lnTo>
                    <a:pt x="3362579" y="7037324"/>
                  </a:lnTo>
                  <a:close/>
                  <a:moveTo>
                    <a:pt x="401447" y="7030720"/>
                  </a:moveTo>
                  <a:cubicBezTo>
                    <a:pt x="409321" y="7030720"/>
                    <a:pt x="415163" y="7033895"/>
                    <a:pt x="417576" y="7042403"/>
                  </a:cubicBezTo>
                  <a:lnTo>
                    <a:pt x="376174" y="7051039"/>
                  </a:lnTo>
                  <a:lnTo>
                    <a:pt x="369951" y="7051039"/>
                  </a:lnTo>
                  <a:lnTo>
                    <a:pt x="362966" y="7042403"/>
                  </a:lnTo>
                  <a:cubicBezTo>
                    <a:pt x="377317" y="7036181"/>
                    <a:pt x="391160" y="7030720"/>
                    <a:pt x="401447" y="7030720"/>
                  </a:cubicBezTo>
                  <a:close/>
                  <a:moveTo>
                    <a:pt x="878332" y="7030085"/>
                  </a:moveTo>
                  <a:lnTo>
                    <a:pt x="887222" y="7030720"/>
                  </a:lnTo>
                  <a:lnTo>
                    <a:pt x="875792" y="7047611"/>
                  </a:lnTo>
                  <a:lnTo>
                    <a:pt x="869823" y="7056120"/>
                  </a:lnTo>
                  <a:cubicBezTo>
                    <a:pt x="871474" y="7049515"/>
                    <a:pt x="871474" y="7044309"/>
                    <a:pt x="859917" y="7044309"/>
                  </a:cubicBezTo>
                  <a:lnTo>
                    <a:pt x="840359" y="7052056"/>
                  </a:lnTo>
                  <a:cubicBezTo>
                    <a:pt x="839851" y="7034022"/>
                    <a:pt x="856234" y="7030085"/>
                    <a:pt x="878332" y="7030085"/>
                  </a:cubicBezTo>
                  <a:close/>
                  <a:moveTo>
                    <a:pt x="2258060" y="7041769"/>
                  </a:moveTo>
                  <a:lnTo>
                    <a:pt x="2261362" y="7050150"/>
                  </a:lnTo>
                  <a:lnTo>
                    <a:pt x="2261108" y="7054214"/>
                  </a:lnTo>
                  <a:lnTo>
                    <a:pt x="2246884" y="7057262"/>
                  </a:lnTo>
                  <a:lnTo>
                    <a:pt x="2239772" y="7058659"/>
                  </a:lnTo>
                  <a:lnTo>
                    <a:pt x="2237994" y="7055103"/>
                  </a:lnTo>
                  <a:lnTo>
                    <a:pt x="2237867" y="7052563"/>
                  </a:lnTo>
                  <a:lnTo>
                    <a:pt x="2251202" y="7045831"/>
                  </a:lnTo>
                  <a:lnTo>
                    <a:pt x="2258060" y="7041767"/>
                  </a:lnTo>
                  <a:close/>
                  <a:moveTo>
                    <a:pt x="1055370" y="6903593"/>
                  </a:moveTo>
                  <a:lnTo>
                    <a:pt x="1057402" y="6912991"/>
                  </a:lnTo>
                  <a:lnTo>
                    <a:pt x="1056386" y="6917310"/>
                  </a:lnTo>
                  <a:lnTo>
                    <a:pt x="1046734" y="6932168"/>
                  </a:lnTo>
                  <a:lnTo>
                    <a:pt x="1041019" y="6937629"/>
                  </a:lnTo>
                  <a:lnTo>
                    <a:pt x="1040638" y="6932803"/>
                  </a:lnTo>
                  <a:lnTo>
                    <a:pt x="1037844" y="6931533"/>
                  </a:lnTo>
                  <a:cubicBezTo>
                    <a:pt x="987552" y="6971919"/>
                    <a:pt x="935482" y="6974840"/>
                    <a:pt x="863346" y="6994017"/>
                  </a:cubicBezTo>
                  <a:cubicBezTo>
                    <a:pt x="851027" y="7001256"/>
                    <a:pt x="840613" y="7028815"/>
                    <a:pt x="823087" y="7028815"/>
                  </a:cubicBezTo>
                  <a:lnTo>
                    <a:pt x="822579" y="7028815"/>
                  </a:lnTo>
                  <a:lnTo>
                    <a:pt x="846582" y="7034784"/>
                  </a:lnTo>
                  <a:lnTo>
                    <a:pt x="822198" y="7059295"/>
                  </a:lnTo>
                  <a:cubicBezTo>
                    <a:pt x="782320" y="7033640"/>
                    <a:pt x="773684" y="7013067"/>
                    <a:pt x="715899" y="7013067"/>
                  </a:cubicBezTo>
                  <a:lnTo>
                    <a:pt x="708787" y="7013321"/>
                  </a:lnTo>
                  <a:lnTo>
                    <a:pt x="709295" y="7011543"/>
                  </a:lnTo>
                  <a:lnTo>
                    <a:pt x="709422" y="7010781"/>
                  </a:lnTo>
                  <a:lnTo>
                    <a:pt x="739394" y="6992112"/>
                  </a:lnTo>
                  <a:lnTo>
                    <a:pt x="778129" y="6986016"/>
                  </a:lnTo>
                  <a:lnTo>
                    <a:pt x="785876" y="6988556"/>
                  </a:lnTo>
                  <a:cubicBezTo>
                    <a:pt x="794766" y="6988556"/>
                    <a:pt x="809371" y="6979286"/>
                    <a:pt x="820166" y="6975856"/>
                  </a:cubicBezTo>
                  <a:lnTo>
                    <a:pt x="828040" y="6993001"/>
                  </a:lnTo>
                  <a:lnTo>
                    <a:pt x="846836" y="6983857"/>
                  </a:lnTo>
                  <a:cubicBezTo>
                    <a:pt x="856361" y="6979031"/>
                    <a:pt x="866013" y="6974332"/>
                    <a:pt x="872871" y="6974332"/>
                  </a:cubicBezTo>
                  <a:lnTo>
                    <a:pt x="874776" y="6975222"/>
                  </a:lnTo>
                  <a:lnTo>
                    <a:pt x="867410" y="6969379"/>
                  </a:lnTo>
                  <a:lnTo>
                    <a:pt x="871347" y="6956298"/>
                  </a:lnTo>
                  <a:lnTo>
                    <a:pt x="881507" y="6955536"/>
                  </a:lnTo>
                  <a:cubicBezTo>
                    <a:pt x="897001" y="6955536"/>
                    <a:pt x="907415" y="6963664"/>
                    <a:pt x="917575" y="6972300"/>
                  </a:cubicBezTo>
                  <a:lnTo>
                    <a:pt x="923163" y="6963029"/>
                  </a:lnTo>
                  <a:lnTo>
                    <a:pt x="932434" y="6959600"/>
                  </a:lnTo>
                  <a:lnTo>
                    <a:pt x="908939" y="6953631"/>
                  </a:lnTo>
                  <a:lnTo>
                    <a:pt x="907415" y="6934581"/>
                  </a:lnTo>
                  <a:lnTo>
                    <a:pt x="926084" y="6928739"/>
                  </a:lnTo>
                  <a:lnTo>
                    <a:pt x="933704" y="6931152"/>
                  </a:lnTo>
                  <a:lnTo>
                    <a:pt x="947547" y="6936232"/>
                  </a:lnTo>
                  <a:lnTo>
                    <a:pt x="946658" y="6925691"/>
                  </a:lnTo>
                  <a:cubicBezTo>
                    <a:pt x="963422" y="6927597"/>
                    <a:pt x="972566" y="6942201"/>
                    <a:pt x="989711" y="6943852"/>
                  </a:cubicBezTo>
                  <a:lnTo>
                    <a:pt x="1055370" y="6903593"/>
                  </a:lnTo>
                  <a:close/>
                  <a:moveTo>
                    <a:pt x="1785874" y="7035674"/>
                  </a:moveTo>
                  <a:cubicBezTo>
                    <a:pt x="1788414" y="7055993"/>
                    <a:pt x="1763014" y="7066154"/>
                    <a:pt x="1734439" y="7066154"/>
                  </a:cubicBezTo>
                  <a:lnTo>
                    <a:pt x="1733042" y="7066154"/>
                  </a:lnTo>
                  <a:lnTo>
                    <a:pt x="1743710" y="7054470"/>
                  </a:lnTo>
                  <a:lnTo>
                    <a:pt x="1752346" y="7049644"/>
                  </a:lnTo>
                  <a:lnTo>
                    <a:pt x="1752600" y="7059677"/>
                  </a:lnTo>
                  <a:lnTo>
                    <a:pt x="1765300" y="7059804"/>
                  </a:lnTo>
                  <a:lnTo>
                    <a:pt x="1785874" y="7035674"/>
                  </a:lnTo>
                  <a:close/>
                  <a:moveTo>
                    <a:pt x="3352419" y="7059168"/>
                  </a:moveTo>
                  <a:lnTo>
                    <a:pt x="3332226" y="7068312"/>
                  </a:lnTo>
                  <a:lnTo>
                    <a:pt x="3327908" y="7068312"/>
                  </a:lnTo>
                  <a:lnTo>
                    <a:pt x="3328416" y="7067677"/>
                  </a:lnTo>
                  <a:lnTo>
                    <a:pt x="3328543" y="7067296"/>
                  </a:lnTo>
                  <a:lnTo>
                    <a:pt x="3343275" y="7062215"/>
                  </a:lnTo>
                  <a:lnTo>
                    <a:pt x="3352419" y="7059168"/>
                  </a:lnTo>
                  <a:close/>
                  <a:moveTo>
                    <a:pt x="1700022" y="7015862"/>
                  </a:moveTo>
                  <a:lnTo>
                    <a:pt x="1701546" y="7028816"/>
                  </a:lnTo>
                  <a:lnTo>
                    <a:pt x="1701546" y="7035293"/>
                  </a:lnTo>
                  <a:lnTo>
                    <a:pt x="1698371" y="7037325"/>
                  </a:lnTo>
                  <a:lnTo>
                    <a:pt x="1697355" y="7038341"/>
                  </a:lnTo>
                  <a:lnTo>
                    <a:pt x="1700276" y="7036944"/>
                  </a:lnTo>
                  <a:lnTo>
                    <a:pt x="1701800" y="7036690"/>
                  </a:lnTo>
                  <a:lnTo>
                    <a:pt x="1701038" y="7039992"/>
                  </a:lnTo>
                  <a:lnTo>
                    <a:pt x="1702562" y="7042405"/>
                  </a:lnTo>
                  <a:lnTo>
                    <a:pt x="1683258" y="7038722"/>
                  </a:lnTo>
                  <a:lnTo>
                    <a:pt x="1676146" y="7044945"/>
                  </a:lnTo>
                  <a:cubicBezTo>
                    <a:pt x="1671701" y="7048882"/>
                    <a:pt x="1667129" y="7052819"/>
                    <a:pt x="1656715" y="7052819"/>
                  </a:cubicBezTo>
                  <a:lnTo>
                    <a:pt x="1646047" y="7046977"/>
                  </a:lnTo>
                  <a:lnTo>
                    <a:pt x="1647571" y="7062725"/>
                  </a:lnTo>
                  <a:lnTo>
                    <a:pt x="1643126" y="7069202"/>
                  </a:lnTo>
                  <a:lnTo>
                    <a:pt x="1636395" y="7056756"/>
                  </a:lnTo>
                  <a:lnTo>
                    <a:pt x="1628902" y="7071996"/>
                  </a:lnTo>
                  <a:lnTo>
                    <a:pt x="1628267" y="7060693"/>
                  </a:lnTo>
                  <a:lnTo>
                    <a:pt x="1623568" y="7062344"/>
                  </a:lnTo>
                  <a:lnTo>
                    <a:pt x="1627251" y="7049136"/>
                  </a:lnTo>
                  <a:lnTo>
                    <a:pt x="1623568" y="7042532"/>
                  </a:lnTo>
                  <a:lnTo>
                    <a:pt x="1633220" y="7038976"/>
                  </a:lnTo>
                  <a:lnTo>
                    <a:pt x="1672590" y="7031356"/>
                  </a:lnTo>
                  <a:cubicBezTo>
                    <a:pt x="1677797" y="7031356"/>
                    <a:pt x="1682115" y="7032626"/>
                    <a:pt x="1685036" y="7036309"/>
                  </a:cubicBezTo>
                  <a:lnTo>
                    <a:pt x="1697736" y="7023228"/>
                  </a:lnTo>
                  <a:lnTo>
                    <a:pt x="1691132" y="7018656"/>
                  </a:lnTo>
                  <a:lnTo>
                    <a:pt x="1696847" y="7016624"/>
                  </a:lnTo>
                  <a:lnTo>
                    <a:pt x="1700022" y="7015862"/>
                  </a:lnTo>
                  <a:close/>
                  <a:moveTo>
                    <a:pt x="5187823" y="7038722"/>
                  </a:moveTo>
                  <a:lnTo>
                    <a:pt x="5199507" y="7054724"/>
                  </a:lnTo>
                  <a:lnTo>
                    <a:pt x="5205730" y="7054469"/>
                  </a:lnTo>
                  <a:lnTo>
                    <a:pt x="5219954" y="7045833"/>
                  </a:lnTo>
                  <a:lnTo>
                    <a:pt x="5228082" y="7042404"/>
                  </a:lnTo>
                  <a:lnTo>
                    <a:pt x="5228082" y="7042404"/>
                  </a:lnTo>
                  <a:cubicBezTo>
                    <a:pt x="5200396" y="7063360"/>
                    <a:pt x="5220335" y="7069836"/>
                    <a:pt x="5194935" y="7073392"/>
                  </a:cubicBezTo>
                  <a:lnTo>
                    <a:pt x="5182870" y="7064122"/>
                  </a:lnTo>
                  <a:lnTo>
                    <a:pt x="5172075" y="7067424"/>
                  </a:lnTo>
                  <a:lnTo>
                    <a:pt x="5176012" y="7051422"/>
                  </a:lnTo>
                  <a:lnTo>
                    <a:pt x="5168392" y="7041262"/>
                  </a:lnTo>
                  <a:lnTo>
                    <a:pt x="5187823" y="7038722"/>
                  </a:lnTo>
                  <a:close/>
                  <a:moveTo>
                    <a:pt x="2757043" y="7074028"/>
                  </a:moveTo>
                  <a:lnTo>
                    <a:pt x="2759710" y="7075425"/>
                  </a:lnTo>
                  <a:lnTo>
                    <a:pt x="2757932" y="7074408"/>
                  </a:lnTo>
                  <a:lnTo>
                    <a:pt x="2757043" y="7074027"/>
                  </a:lnTo>
                  <a:close/>
                  <a:moveTo>
                    <a:pt x="454279" y="7049389"/>
                  </a:moveTo>
                  <a:lnTo>
                    <a:pt x="461899" y="7061073"/>
                  </a:lnTo>
                  <a:lnTo>
                    <a:pt x="461264" y="7067296"/>
                  </a:lnTo>
                  <a:lnTo>
                    <a:pt x="446659" y="7074535"/>
                  </a:lnTo>
                  <a:lnTo>
                    <a:pt x="439420" y="7078472"/>
                  </a:lnTo>
                  <a:lnTo>
                    <a:pt x="436880" y="7056247"/>
                  </a:lnTo>
                  <a:lnTo>
                    <a:pt x="454279" y="7049389"/>
                  </a:lnTo>
                  <a:close/>
                  <a:moveTo>
                    <a:pt x="5072507" y="7071487"/>
                  </a:moveTo>
                  <a:lnTo>
                    <a:pt x="5071364" y="7074916"/>
                  </a:lnTo>
                  <a:lnTo>
                    <a:pt x="5070856" y="7076822"/>
                  </a:lnTo>
                  <a:lnTo>
                    <a:pt x="5063236" y="7080504"/>
                  </a:lnTo>
                  <a:lnTo>
                    <a:pt x="5059172" y="7082663"/>
                  </a:lnTo>
                  <a:lnTo>
                    <a:pt x="5066538" y="7075424"/>
                  </a:lnTo>
                  <a:lnTo>
                    <a:pt x="5072507" y="7071487"/>
                  </a:lnTo>
                  <a:close/>
                  <a:moveTo>
                    <a:pt x="5258943" y="7077329"/>
                  </a:moveTo>
                  <a:lnTo>
                    <a:pt x="5265039" y="7079488"/>
                  </a:lnTo>
                  <a:lnTo>
                    <a:pt x="5269611" y="7079488"/>
                  </a:lnTo>
                  <a:lnTo>
                    <a:pt x="5264658" y="7083425"/>
                  </a:lnTo>
                  <a:lnTo>
                    <a:pt x="5262118" y="7085076"/>
                  </a:lnTo>
                  <a:lnTo>
                    <a:pt x="5259451" y="7079869"/>
                  </a:lnTo>
                  <a:lnTo>
                    <a:pt x="5258943" y="7077329"/>
                  </a:lnTo>
                  <a:close/>
                  <a:moveTo>
                    <a:pt x="3408426" y="7062724"/>
                  </a:moveTo>
                  <a:lnTo>
                    <a:pt x="3418586" y="7063740"/>
                  </a:lnTo>
                  <a:lnTo>
                    <a:pt x="3420999" y="7069836"/>
                  </a:lnTo>
                  <a:lnTo>
                    <a:pt x="3420999" y="7074535"/>
                  </a:lnTo>
                  <a:lnTo>
                    <a:pt x="3434842" y="7068312"/>
                  </a:lnTo>
                  <a:lnTo>
                    <a:pt x="3443732" y="7065264"/>
                  </a:lnTo>
                  <a:lnTo>
                    <a:pt x="3453892" y="7066280"/>
                  </a:lnTo>
                  <a:lnTo>
                    <a:pt x="3459480" y="7065391"/>
                  </a:lnTo>
                  <a:lnTo>
                    <a:pt x="3447034" y="7082917"/>
                  </a:lnTo>
                  <a:lnTo>
                    <a:pt x="3431540" y="7089267"/>
                  </a:lnTo>
                  <a:lnTo>
                    <a:pt x="3425063" y="7081139"/>
                  </a:lnTo>
                  <a:lnTo>
                    <a:pt x="3418967" y="7081901"/>
                  </a:lnTo>
                  <a:lnTo>
                    <a:pt x="3420109" y="7080123"/>
                  </a:lnTo>
                  <a:lnTo>
                    <a:pt x="3421506" y="7079615"/>
                  </a:lnTo>
                  <a:lnTo>
                    <a:pt x="3414902" y="7071995"/>
                  </a:lnTo>
                  <a:lnTo>
                    <a:pt x="3410203" y="7070852"/>
                  </a:lnTo>
                  <a:lnTo>
                    <a:pt x="3409950" y="7065772"/>
                  </a:lnTo>
                  <a:lnTo>
                    <a:pt x="3408426" y="7062724"/>
                  </a:lnTo>
                  <a:close/>
                  <a:moveTo>
                    <a:pt x="2189607" y="7057771"/>
                  </a:moveTo>
                  <a:lnTo>
                    <a:pt x="2190496" y="7061708"/>
                  </a:lnTo>
                  <a:lnTo>
                    <a:pt x="2190623" y="7063613"/>
                  </a:lnTo>
                  <a:lnTo>
                    <a:pt x="2186178" y="7065137"/>
                  </a:lnTo>
                  <a:lnTo>
                    <a:pt x="2183003" y="7067169"/>
                  </a:lnTo>
                  <a:lnTo>
                    <a:pt x="2184146" y="7074281"/>
                  </a:lnTo>
                  <a:lnTo>
                    <a:pt x="2185670" y="7075424"/>
                  </a:lnTo>
                  <a:lnTo>
                    <a:pt x="2171954" y="7084568"/>
                  </a:lnTo>
                  <a:lnTo>
                    <a:pt x="2163064" y="7086981"/>
                  </a:lnTo>
                  <a:lnTo>
                    <a:pt x="2159762" y="7086092"/>
                  </a:lnTo>
                  <a:lnTo>
                    <a:pt x="2159127" y="7083933"/>
                  </a:lnTo>
                  <a:lnTo>
                    <a:pt x="2153920" y="7077837"/>
                  </a:lnTo>
                  <a:lnTo>
                    <a:pt x="2146808" y="7081901"/>
                  </a:lnTo>
                  <a:lnTo>
                    <a:pt x="2145030" y="7086600"/>
                  </a:lnTo>
                  <a:lnTo>
                    <a:pt x="2142998" y="7089648"/>
                  </a:lnTo>
                  <a:lnTo>
                    <a:pt x="2130679" y="7087743"/>
                  </a:lnTo>
                  <a:lnTo>
                    <a:pt x="2126615" y="7084949"/>
                  </a:lnTo>
                  <a:cubicBezTo>
                    <a:pt x="2144903" y="7077456"/>
                    <a:pt x="2167128" y="7072503"/>
                    <a:pt x="2177923" y="7061835"/>
                  </a:cubicBezTo>
                  <a:lnTo>
                    <a:pt x="2189607" y="7057771"/>
                  </a:lnTo>
                  <a:close/>
                  <a:moveTo>
                    <a:pt x="4891024" y="7077075"/>
                  </a:moveTo>
                  <a:lnTo>
                    <a:pt x="4907280" y="7082536"/>
                  </a:lnTo>
                  <a:lnTo>
                    <a:pt x="4891024" y="7085203"/>
                  </a:lnTo>
                  <a:lnTo>
                    <a:pt x="4885055" y="7084949"/>
                  </a:lnTo>
                  <a:lnTo>
                    <a:pt x="4872736" y="7083933"/>
                  </a:lnTo>
                  <a:lnTo>
                    <a:pt x="4874514" y="7090537"/>
                  </a:lnTo>
                  <a:lnTo>
                    <a:pt x="4869180" y="7089521"/>
                  </a:lnTo>
                  <a:lnTo>
                    <a:pt x="4859020" y="7089648"/>
                  </a:lnTo>
                  <a:cubicBezTo>
                    <a:pt x="4862830" y="7080631"/>
                    <a:pt x="4872355" y="7077075"/>
                    <a:pt x="4891024" y="7077075"/>
                  </a:cubicBezTo>
                  <a:close/>
                  <a:moveTo>
                    <a:pt x="5247640" y="7070979"/>
                  </a:moveTo>
                  <a:lnTo>
                    <a:pt x="5243703" y="7077837"/>
                  </a:lnTo>
                  <a:lnTo>
                    <a:pt x="5254879" y="7090029"/>
                  </a:lnTo>
                  <a:lnTo>
                    <a:pt x="5251450" y="7092061"/>
                  </a:lnTo>
                  <a:lnTo>
                    <a:pt x="5249418" y="7093077"/>
                  </a:lnTo>
                  <a:lnTo>
                    <a:pt x="5243322" y="7092696"/>
                  </a:lnTo>
                  <a:lnTo>
                    <a:pt x="5240274" y="7092314"/>
                  </a:lnTo>
                  <a:lnTo>
                    <a:pt x="5242306" y="7082662"/>
                  </a:lnTo>
                  <a:lnTo>
                    <a:pt x="5238115" y="7076694"/>
                  </a:lnTo>
                  <a:lnTo>
                    <a:pt x="5247640" y="7070978"/>
                  </a:lnTo>
                  <a:close/>
                  <a:moveTo>
                    <a:pt x="4875149" y="7090664"/>
                  </a:moveTo>
                  <a:lnTo>
                    <a:pt x="4883404" y="7091553"/>
                  </a:lnTo>
                  <a:lnTo>
                    <a:pt x="4887214" y="7093204"/>
                  </a:lnTo>
                  <a:lnTo>
                    <a:pt x="4875149" y="7090664"/>
                  </a:lnTo>
                  <a:close/>
                  <a:moveTo>
                    <a:pt x="3363214" y="7092315"/>
                  </a:moveTo>
                  <a:lnTo>
                    <a:pt x="3361182" y="7093331"/>
                  </a:lnTo>
                  <a:lnTo>
                    <a:pt x="3360420" y="7093077"/>
                  </a:lnTo>
                  <a:lnTo>
                    <a:pt x="3360039" y="7092823"/>
                  </a:lnTo>
                  <a:lnTo>
                    <a:pt x="3361944" y="7092696"/>
                  </a:lnTo>
                  <a:lnTo>
                    <a:pt x="3363214" y="7092314"/>
                  </a:lnTo>
                  <a:close/>
                  <a:moveTo>
                    <a:pt x="474726" y="7090537"/>
                  </a:moveTo>
                  <a:lnTo>
                    <a:pt x="482727" y="7091680"/>
                  </a:lnTo>
                  <a:lnTo>
                    <a:pt x="488696" y="7092062"/>
                  </a:lnTo>
                  <a:lnTo>
                    <a:pt x="477774" y="7095364"/>
                  </a:lnTo>
                  <a:lnTo>
                    <a:pt x="472694" y="7095364"/>
                  </a:lnTo>
                  <a:lnTo>
                    <a:pt x="468884" y="7095237"/>
                  </a:lnTo>
                  <a:lnTo>
                    <a:pt x="466979" y="7095237"/>
                  </a:lnTo>
                  <a:lnTo>
                    <a:pt x="474726" y="7090538"/>
                  </a:lnTo>
                  <a:close/>
                  <a:moveTo>
                    <a:pt x="366522" y="7068947"/>
                  </a:moveTo>
                  <a:cubicBezTo>
                    <a:pt x="357759" y="7081265"/>
                    <a:pt x="348488" y="7084314"/>
                    <a:pt x="338328" y="7084314"/>
                  </a:cubicBezTo>
                  <a:cubicBezTo>
                    <a:pt x="332994" y="7084314"/>
                    <a:pt x="327533" y="7083552"/>
                    <a:pt x="315722" y="7081774"/>
                  </a:cubicBezTo>
                  <a:lnTo>
                    <a:pt x="302895" y="7081012"/>
                  </a:lnTo>
                  <a:cubicBezTo>
                    <a:pt x="290322" y="7081012"/>
                    <a:pt x="276479" y="7084060"/>
                    <a:pt x="260731" y="7095744"/>
                  </a:cubicBezTo>
                  <a:cubicBezTo>
                    <a:pt x="265557" y="7076186"/>
                    <a:pt x="281178" y="7072630"/>
                    <a:pt x="300355" y="7072630"/>
                  </a:cubicBezTo>
                  <a:cubicBezTo>
                    <a:pt x="306070" y="7072630"/>
                    <a:pt x="312039" y="7072884"/>
                    <a:pt x="318135" y="7073264"/>
                  </a:cubicBezTo>
                  <a:lnTo>
                    <a:pt x="330327" y="7073772"/>
                  </a:lnTo>
                  <a:lnTo>
                    <a:pt x="336296" y="7073772"/>
                  </a:lnTo>
                  <a:lnTo>
                    <a:pt x="366522" y="7068946"/>
                  </a:lnTo>
                  <a:close/>
                  <a:moveTo>
                    <a:pt x="5131562" y="7048500"/>
                  </a:moveTo>
                  <a:cubicBezTo>
                    <a:pt x="5124958" y="7060311"/>
                    <a:pt x="5160518" y="7081393"/>
                    <a:pt x="5134356" y="7096252"/>
                  </a:cubicBezTo>
                  <a:lnTo>
                    <a:pt x="5125974" y="7095109"/>
                  </a:lnTo>
                  <a:lnTo>
                    <a:pt x="5122799" y="7093585"/>
                  </a:lnTo>
                  <a:lnTo>
                    <a:pt x="5142103" y="7083552"/>
                  </a:lnTo>
                  <a:lnTo>
                    <a:pt x="5135372" y="7074789"/>
                  </a:lnTo>
                  <a:lnTo>
                    <a:pt x="5117592" y="7076948"/>
                  </a:lnTo>
                  <a:lnTo>
                    <a:pt x="5109464" y="7080631"/>
                  </a:lnTo>
                  <a:lnTo>
                    <a:pt x="5107559" y="7073392"/>
                  </a:lnTo>
                  <a:lnTo>
                    <a:pt x="5111242" y="7067676"/>
                  </a:lnTo>
                  <a:lnTo>
                    <a:pt x="5101336" y="7068693"/>
                  </a:lnTo>
                  <a:lnTo>
                    <a:pt x="5096383" y="7069455"/>
                  </a:lnTo>
                  <a:cubicBezTo>
                    <a:pt x="5116703" y="7064248"/>
                    <a:pt x="5111496" y="7053580"/>
                    <a:pt x="5131562" y="7048499"/>
                  </a:cubicBezTo>
                  <a:close/>
                  <a:moveTo>
                    <a:pt x="2110867" y="7057136"/>
                  </a:moveTo>
                  <a:cubicBezTo>
                    <a:pt x="2079244" y="7074916"/>
                    <a:pt x="2062607" y="7077837"/>
                    <a:pt x="2022983" y="7099935"/>
                  </a:cubicBezTo>
                  <a:lnTo>
                    <a:pt x="2033651" y="7085965"/>
                  </a:lnTo>
                  <a:lnTo>
                    <a:pt x="2032000" y="7076822"/>
                  </a:lnTo>
                  <a:cubicBezTo>
                    <a:pt x="2064004" y="7061201"/>
                    <a:pt x="2082927" y="7066280"/>
                    <a:pt x="2110867" y="7057137"/>
                  </a:cubicBezTo>
                  <a:close/>
                  <a:moveTo>
                    <a:pt x="5225923" y="7101459"/>
                  </a:moveTo>
                  <a:lnTo>
                    <a:pt x="5224018" y="7103364"/>
                  </a:lnTo>
                  <a:lnTo>
                    <a:pt x="5221986" y="7103745"/>
                  </a:lnTo>
                  <a:lnTo>
                    <a:pt x="5224018" y="7102349"/>
                  </a:lnTo>
                  <a:lnTo>
                    <a:pt x="5225923" y="7101460"/>
                  </a:lnTo>
                  <a:close/>
                  <a:moveTo>
                    <a:pt x="4825111" y="7077964"/>
                  </a:moveTo>
                  <a:lnTo>
                    <a:pt x="4831842" y="7081901"/>
                  </a:lnTo>
                  <a:lnTo>
                    <a:pt x="4831334" y="7083425"/>
                  </a:lnTo>
                  <a:lnTo>
                    <a:pt x="4831334" y="7084187"/>
                  </a:lnTo>
                  <a:lnTo>
                    <a:pt x="4834382" y="7083552"/>
                  </a:lnTo>
                  <a:lnTo>
                    <a:pt x="4835397" y="7083552"/>
                  </a:lnTo>
                  <a:lnTo>
                    <a:pt x="4840732" y="7090537"/>
                  </a:lnTo>
                  <a:lnTo>
                    <a:pt x="4842002" y="7095871"/>
                  </a:lnTo>
                  <a:lnTo>
                    <a:pt x="4818126" y="7105014"/>
                  </a:lnTo>
                  <a:lnTo>
                    <a:pt x="4814824" y="7102983"/>
                  </a:lnTo>
                  <a:lnTo>
                    <a:pt x="4807712" y="7099300"/>
                  </a:lnTo>
                  <a:lnTo>
                    <a:pt x="4804790" y="7087743"/>
                  </a:lnTo>
                  <a:lnTo>
                    <a:pt x="4804918" y="7081648"/>
                  </a:lnTo>
                  <a:lnTo>
                    <a:pt x="4825111" y="7077965"/>
                  </a:lnTo>
                  <a:close/>
                  <a:moveTo>
                    <a:pt x="1475867" y="7089267"/>
                  </a:moveTo>
                  <a:lnTo>
                    <a:pt x="1475740" y="7099936"/>
                  </a:lnTo>
                  <a:lnTo>
                    <a:pt x="1475867" y="7105016"/>
                  </a:lnTo>
                  <a:lnTo>
                    <a:pt x="1458087" y="7108953"/>
                  </a:lnTo>
                  <a:lnTo>
                    <a:pt x="1449832" y="7111366"/>
                  </a:lnTo>
                  <a:lnTo>
                    <a:pt x="1458976" y="7101333"/>
                  </a:lnTo>
                  <a:lnTo>
                    <a:pt x="1461008" y="7095872"/>
                  </a:lnTo>
                  <a:lnTo>
                    <a:pt x="1470914" y="7091300"/>
                  </a:lnTo>
                  <a:lnTo>
                    <a:pt x="1475867" y="7089269"/>
                  </a:lnTo>
                  <a:close/>
                  <a:moveTo>
                    <a:pt x="4673727" y="7107048"/>
                  </a:moveTo>
                  <a:lnTo>
                    <a:pt x="4674235" y="7111492"/>
                  </a:lnTo>
                  <a:lnTo>
                    <a:pt x="4667631" y="7113143"/>
                  </a:lnTo>
                  <a:lnTo>
                    <a:pt x="4664456" y="7113905"/>
                  </a:lnTo>
                  <a:lnTo>
                    <a:pt x="4664075" y="7113524"/>
                  </a:lnTo>
                  <a:lnTo>
                    <a:pt x="4670298" y="7109079"/>
                  </a:lnTo>
                  <a:lnTo>
                    <a:pt x="4673727" y="7107048"/>
                  </a:lnTo>
                  <a:close/>
                  <a:moveTo>
                    <a:pt x="4713351" y="7099936"/>
                  </a:moveTo>
                  <a:lnTo>
                    <a:pt x="4707636" y="7106540"/>
                  </a:lnTo>
                  <a:lnTo>
                    <a:pt x="4705858" y="7110096"/>
                  </a:lnTo>
                  <a:lnTo>
                    <a:pt x="4700143" y="7112636"/>
                  </a:lnTo>
                  <a:lnTo>
                    <a:pt x="4697221" y="7114160"/>
                  </a:lnTo>
                  <a:lnTo>
                    <a:pt x="4683759" y="7110604"/>
                  </a:lnTo>
                  <a:lnTo>
                    <a:pt x="4675124" y="7111620"/>
                  </a:lnTo>
                  <a:lnTo>
                    <a:pt x="4700015" y="7103492"/>
                  </a:lnTo>
                  <a:lnTo>
                    <a:pt x="4713350" y="7099936"/>
                  </a:lnTo>
                  <a:close/>
                  <a:moveTo>
                    <a:pt x="5014595" y="7110477"/>
                  </a:moveTo>
                  <a:lnTo>
                    <a:pt x="5006340" y="7115430"/>
                  </a:lnTo>
                  <a:lnTo>
                    <a:pt x="5002022" y="7118097"/>
                  </a:lnTo>
                  <a:lnTo>
                    <a:pt x="5002022" y="7114033"/>
                  </a:lnTo>
                  <a:lnTo>
                    <a:pt x="5002784" y="7112128"/>
                  </a:lnTo>
                  <a:lnTo>
                    <a:pt x="5010531" y="7110985"/>
                  </a:lnTo>
                  <a:lnTo>
                    <a:pt x="5014595" y="7110477"/>
                  </a:lnTo>
                  <a:close/>
                  <a:moveTo>
                    <a:pt x="3057652" y="7116700"/>
                  </a:moveTo>
                  <a:lnTo>
                    <a:pt x="3057779" y="7118605"/>
                  </a:lnTo>
                  <a:lnTo>
                    <a:pt x="3055874" y="7119748"/>
                  </a:lnTo>
                  <a:lnTo>
                    <a:pt x="3057271" y="7117970"/>
                  </a:lnTo>
                  <a:lnTo>
                    <a:pt x="3057652" y="7116700"/>
                  </a:lnTo>
                  <a:close/>
                  <a:moveTo>
                    <a:pt x="2027936" y="7102476"/>
                  </a:moveTo>
                  <a:lnTo>
                    <a:pt x="2034286" y="7102983"/>
                  </a:lnTo>
                  <a:lnTo>
                    <a:pt x="2026920" y="7114922"/>
                  </a:lnTo>
                  <a:lnTo>
                    <a:pt x="2017268" y="7117080"/>
                  </a:lnTo>
                  <a:lnTo>
                    <a:pt x="2019300" y="7114032"/>
                  </a:lnTo>
                  <a:lnTo>
                    <a:pt x="2019046" y="7112381"/>
                  </a:lnTo>
                  <a:lnTo>
                    <a:pt x="2007235" y="7118224"/>
                  </a:lnTo>
                  <a:lnTo>
                    <a:pt x="2001647" y="7119620"/>
                  </a:lnTo>
                  <a:lnTo>
                    <a:pt x="1993011" y="7120764"/>
                  </a:lnTo>
                  <a:lnTo>
                    <a:pt x="1989328" y="7121526"/>
                  </a:lnTo>
                  <a:lnTo>
                    <a:pt x="1972691" y="7118478"/>
                  </a:lnTo>
                  <a:lnTo>
                    <a:pt x="1966976" y="7116192"/>
                  </a:lnTo>
                  <a:cubicBezTo>
                    <a:pt x="1985645" y="7108064"/>
                    <a:pt x="2005966" y="7102476"/>
                    <a:pt x="2027936" y="7102476"/>
                  </a:cubicBezTo>
                  <a:close/>
                  <a:moveTo>
                    <a:pt x="5094986" y="7098666"/>
                  </a:moveTo>
                  <a:lnTo>
                    <a:pt x="5105908" y="7100317"/>
                  </a:lnTo>
                  <a:lnTo>
                    <a:pt x="5110226" y="7102857"/>
                  </a:lnTo>
                  <a:lnTo>
                    <a:pt x="5108702" y="7104889"/>
                  </a:lnTo>
                  <a:lnTo>
                    <a:pt x="5107432" y="7105905"/>
                  </a:lnTo>
                  <a:lnTo>
                    <a:pt x="5062220" y="7123177"/>
                  </a:lnTo>
                  <a:cubicBezTo>
                    <a:pt x="5053838" y="7122288"/>
                    <a:pt x="5046218" y="7119620"/>
                    <a:pt x="5042535" y="7110858"/>
                  </a:cubicBezTo>
                  <a:lnTo>
                    <a:pt x="5036947" y="7113398"/>
                  </a:lnTo>
                  <a:lnTo>
                    <a:pt x="5034788" y="7115049"/>
                  </a:lnTo>
                  <a:lnTo>
                    <a:pt x="5031867" y="7113144"/>
                  </a:lnTo>
                  <a:lnTo>
                    <a:pt x="5029834" y="7111366"/>
                  </a:lnTo>
                  <a:lnTo>
                    <a:pt x="5072125" y="7103746"/>
                  </a:lnTo>
                  <a:lnTo>
                    <a:pt x="5076951" y="7104000"/>
                  </a:lnTo>
                  <a:lnTo>
                    <a:pt x="5088762" y="7102222"/>
                  </a:lnTo>
                  <a:lnTo>
                    <a:pt x="5094985" y="7098666"/>
                  </a:lnTo>
                  <a:close/>
                  <a:moveTo>
                    <a:pt x="4636008" y="7109080"/>
                  </a:moveTo>
                  <a:lnTo>
                    <a:pt x="4639818" y="7114541"/>
                  </a:lnTo>
                  <a:lnTo>
                    <a:pt x="4641722" y="7117589"/>
                  </a:lnTo>
                  <a:lnTo>
                    <a:pt x="4614799" y="7123812"/>
                  </a:lnTo>
                  <a:lnTo>
                    <a:pt x="4618482" y="7126225"/>
                  </a:lnTo>
                  <a:lnTo>
                    <a:pt x="4607052" y="7128892"/>
                  </a:lnTo>
                  <a:lnTo>
                    <a:pt x="4601210" y="7130162"/>
                  </a:lnTo>
                  <a:lnTo>
                    <a:pt x="4603115" y="7124066"/>
                  </a:lnTo>
                  <a:lnTo>
                    <a:pt x="4604258" y="7121018"/>
                  </a:lnTo>
                  <a:lnTo>
                    <a:pt x="4614291" y="7115430"/>
                  </a:lnTo>
                  <a:lnTo>
                    <a:pt x="4619371" y="7112509"/>
                  </a:lnTo>
                  <a:lnTo>
                    <a:pt x="4630420" y="7110350"/>
                  </a:lnTo>
                  <a:lnTo>
                    <a:pt x="4636008" y="7109081"/>
                  </a:lnTo>
                  <a:close/>
                  <a:moveTo>
                    <a:pt x="3262630" y="7115684"/>
                  </a:moveTo>
                  <a:lnTo>
                    <a:pt x="3266947" y="7126606"/>
                  </a:lnTo>
                  <a:lnTo>
                    <a:pt x="3272536" y="7130924"/>
                  </a:lnTo>
                  <a:lnTo>
                    <a:pt x="3272282" y="7130924"/>
                  </a:lnTo>
                  <a:lnTo>
                    <a:pt x="3262630" y="7124193"/>
                  </a:lnTo>
                  <a:lnTo>
                    <a:pt x="3255390" y="7121145"/>
                  </a:lnTo>
                  <a:lnTo>
                    <a:pt x="3260851" y="7118478"/>
                  </a:lnTo>
                  <a:lnTo>
                    <a:pt x="3262630" y="7115684"/>
                  </a:lnTo>
                  <a:close/>
                  <a:moveTo>
                    <a:pt x="755523" y="7057771"/>
                  </a:moveTo>
                  <a:cubicBezTo>
                    <a:pt x="779907" y="7078599"/>
                    <a:pt x="824738" y="7066914"/>
                    <a:pt x="857250" y="7075297"/>
                  </a:cubicBezTo>
                  <a:lnTo>
                    <a:pt x="843788" y="7095871"/>
                  </a:lnTo>
                  <a:lnTo>
                    <a:pt x="842010" y="7095871"/>
                  </a:lnTo>
                  <a:cubicBezTo>
                    <a:pt x="830072" y="7095871"/>
                    <a:pt x="815721" y="7099935"/>
                    <a:pt x="802259" y="7102348"/>
                  </a:cubicBezTo>
                  <a:lnTo>
                    <a:pt x="818007" y="7118096"/>
                  </a:lnTo>
                  <a:lnTo>
                    <a:pt x="831088" y="7117714"/>
                  </a:lnTo>
                  <a:lnTo>
                    <a:pt x="825627" y="7126605"/>
                  </a:lnTo>
                  <a:lnTo>
                    <a:pt x="822706" y="7131176"/>
                  </a:lnTo>
                  <a:lnTo>
                    <a:pt x="761492" y="7130795"/>
                  </a:lnTo>
                  <a:lnTo>
                    <a:pt x="728853" y="7134351"/>
                  </a:lnTo>
                  <a:lnTo>
                    <a:pt x="715645" y="7134351"/>
                  </a:lnTo>
                  <a:lnTo>
                    <a:pt x="693166" y="7122033"/>
                  </a:lnTo>
                  <a:lnTo>
                    <a:pt x="708787" y="7122668"/>
                  </a:lnTo>
                  <a:lnTo>
                    <a:pt x="718439" y="7120000"/>
                  </a:lnTo>
                  <a:cubicBezTo>
                    <a:pt x="724916" y="7118095"/>
                    <a:pt x="731393" y="7116318"/>
                    <a:pt x="742061" y="7116318"/>
                  </a:cubicBezTo>
                  <a:lnTo>
                    <a:pt x="748030" y="7124064"/>
                  </a:lnTo>
                  <a:cubicBezTo>
                    <a:pt x="786384" y="7105014"/>
                    <a:pt x="790448" y="7095235"/>
                    <a:pt x="813943" y="7083678"/>
                  </a:cubicBezTo>
                  <a:lnTo>
                    <a:pt x="796671" y="7078090"/>
                  </a:lnTo>
                  <a:lnTo>
                    <a:pt x="773303" y="7081138"/>
                  </a:lnTo>
                  <a:lnTo>
                    <a:pt x="768223" y="7080631"/>
                  </a:lnTo>
                  <a:cubicBezTo>
                    <a:pt x="731012" y="7087997"/>
                    <a:pt x="750316" y="7105396"/>
                    <a:pt x="720344" y="7113905"/>
                  </a:cubicBezTo>
                  <a:lnTo>
                    <a:pt x="704596" y="7085075"/>
                  </a:lnTo>
                  <a:lnTo>
                    <a:pt x="716788" y="7087488"/>
                  </a:lnTo>
                  <a:lnTo>
                    <a:pt x="720852" y="7087488"/>
                  </a:lnTo>
                  <a:cubicBezTo>
                    <a:pt x="739394" y="7087488"/>
                    <a:pt x="732790" y="7072248"/>
                    <a:pt x="755523" y="7057770"/>
                  </a:cubicBezTo>
                  <a:close/>
                  <a:moveTo>
                    <a:pt x="5027295" y="7129145"/>
                  </a:moveTo>
                  <a:lnTo>
                    <a:pt x="5026660" y="7135240"/>
                  </a:lnTo>
                  <a:lnTo>
                    <a:pt x="5024374" y="7137908"/>
                  </a:lnTo>
                  <a:lnTo>
                    <a:pt x="5020056" y="7131812"/>
                  </a:lnTo>
                  <a:lnTo>
                    <a:pt x="5027295" y="7129145"/>
                  </a:lnTo>
                  <a:close/>
                  <a:moveTo>
                    <a:pt x="3153283" y="7131938"/>
                  </a:moveTo>
                  <a:lnTo>
                    <a:pt x="3163824" y="7135240"/>
                  </a:lnTo>
                  <a:lnTo>
                    <a:pt x="3163570" y="7138288"/>
                  </a:lnTo>
                  <a:lnTo>
                    <a:pt x="3162808" y="7138923"/>
                  </a:lnTo>
                  <a:lnTo>
                    <a:pt x="3162046" y="7139431"/>
                  </a:lnTo>
                  <a:lnTo>
                    <a:pt x="3157728" y="7141336"/>
                  </a:lnTo>
                  <a:lnTo>
                    <a:pt x="3155696" y="7141844"/>
                  </a:lnTo>
                  <a:lnTo>
                    <a:pt x="3156966" y="7134732"/>
                  </a:lnTo>
                  <a:lnTo>
                    <a:pt x="3153283" y="7131938"/>
                  </a:lnTo>
                  <a:close/>
                  <a:moveTo>
                    <a:pt x="1956308" y="7122032"/>
                  </a:moveTo>
                  <a:lnTo>
                    <a:pt x="1968246" y="7128382"/>
                  </a:lnTo>
                  <a:lnTo>
                    <a:pt x="1976755" y="7128890"/>
                  </a:lnTo>
                  <a:lnTo>
                    <a:pt x="1977898" y="7132446"/>
                  </a:lnTo>
                  <a:lnTo>
                    <a:pt x="1980692" y="7134859"/>
                  </a:lnTo>
                  <a:lnTo>
                    <a:pt x="1972691" y="7137018"/>
                  </a:lnTo>
                  <a:lnTo>
                    <a:pt x="1969135" y="7137907"/>
                  </a:lnTo>
                  <a:lnTo>
                    <a:pt x="1922399" y="7142479"/>
                  </a:lnTo>
                  <a:lnTo>
                    <a:pt x="1943735" y="7128255"/>
                  </a:lnTo>
                  <a:lnTo>
                    <a:pt x="1956308" y="7122032"/>
                  </a:lnTo>
                  <a:close/>
                  <a:moveTo>
                    <a:pt x="5044186" y="7138288"/>
                  </a:moveTo>
                  <a:lnTo>
                    <a:pt x="5041011" y="7141082"/>
                  </a:lnTo>
                  <a:lnTo>
                    <a:pt x="5041011" y="7142860"/>
                  </a:lnTo>
                  <a:lnTo>
                    <a:pt x="5035804" y="7145654"/>
                  </a:lnTo>
                  <a:lnTo>
                    <a:pt x="5033010" y="7145654"/>
                  </a:lnTo>
                  <a:lnTo>
                    <a:pt x="5032756" y="7145527"/>
                  </a:lnTo>
                  <a:lnTo>
                    <a:pt x="5041392" y="7139811"/>
                  </a:lnTo>
                  <a:lnTo>
                    <a:pt x="5044186" y="7138288"/>
                  </a:lnTo>
                  <a:close/>
                  <a:moveTo>
                    <a:pt x="4911979" y="7132320"/>
                  </a:moveTo>
                  <a:lnTo>
                    <a:pt x="4915535" y="7145909"/>
                  </a:lnTo>
                  <a:lnTo>
                    <a:pt x="4916678" y="7147560"/>
                  </a:lnTo>
                  <a:lnTo>
                    <a:pt x="4905375" y="7143115"/>
                  </a:lnTo>
                  <a:lnTo>
                    <a:pt x="4899787" y="7141337"/>
                  </a:lnTo>
                  <a:lnTo>
                    <a:pt x="4904486" y="7134352"/>
                  </a:lnTo>
                  <a:lnTo>
                    <a:pt x="4911978" y="7132320"/>
                  </a:lnTo>
                  <a:close/>
                  <a:moveTo>
                    <a:pt x="2576068" y="7083425"/>
                  </a:moveTo>
                  <a:cubicBezTo>
                    <a:pt x="2586228" y="7109968"/>
                    <a:pt x="2567178" y="7129145"/>
                    <a:pt x="2547874" y="7147941"/>
                  </a:cubicBezTo>
                  <a:lnTo>
                    <a:pt x="2546096" y="7120255"/>
                  </a:lnTo>
                  <a:lnTo>
                    <a:pt x="2523744" y="7128129"/>
                  </a:lnTo>
                  <a:lnTo>
                    <a:pt x="2491486" y="7137781"/>
                  </a:lnTo>
                  <a:cubicBezTo>
                    <a:pt x="2502789" y="7125970"/>
                    <a:pt x="2517267" y="7113651"/>
                    <a:pt x="2540635" y="7113651"/>
                  </a:cubicBezTo>
                  <a:lnTo>
                    <a:pt x="2553716" y="7118604"/>
                  </a:lnTo>
                  <a:cubicBezTo>
                    <a:pt x="2572639" y="7109968"/>
                    <a:pt x="2545207" y="7089140"/>
                    <a:pt x="2576068" y="7083425"/>
                  </a:cubicBezTo>
                  <a:close/>
                  <a:moveTo>
                    <a:pt x="640842" y="7145528"/>
                  </a:moveTo>
                  <a:lnTo>
                    <a:pt x="637794" y="7148195"/>
                  </a:lnTo>
                  <a:lnTo>
                    <a:pt x="643890" y="7151498"/>
                  </a:lnTo>
                  <a:lnTo>
                    <a:pt x="640842" y="7145529"/>
                  </a:lnTo>
                  <a:close/>
                  <a:moveTo>
                    <a:pt x="2689860" y="7132955"/>
                  </a:moveTo>
                  <a:lnTo>
                    <a:pt x="2691130" y="7133463"/>
                  </a:lnTo>
                  <a:lnTo>
                    <a:pt x="2691638" y="7133463"/>
                  </a:lnTo>
                  <a:lnTo>
                    <a:pt x="2691638" y="7133717"/>
                  </a:lnTo>
                  <a:lnTo>
                    <a:pt x="2687066" y="7144004"/>
                  </a:lnTo>
                  <a:lnTo>
                    <a:pt x="2681351" y="7152640"/>
                  </a:lnTo>
                  <a:lnTo>
                    <a:pt x="2672207" y="7149465"/>
                  </a:lnTo>
                  <a:lnTo>
                    <a:pt x="2666619" y="7149719"/>
                  </a:lnTo>
                  <a:lnTo>
                    <a:pt x="2686050" y="7140067"/>
                  </a:lnTo>
                  <a:lnTo>
                    <a:pt x="2683891" y="7133463"/>
                  </a:lnTo>
                  <a:lnTo>
                    <a:pt x="2689860" y="7132955"/>
                  </a:lnTo>
                  <a:close/>
                  <a:moveTo>
                    <a:pt x="916686" y="7140575"/>
                  </a:moveTo>
                  <a:lnTo>
                    <a:pt x="913638" y="7148957"/>
                  </a:lnTo>
                  <a:lnTo>
                    <a:pt x="912368" y="7152132"/>
                  </a:lnTo>
                  <a:lnTo>
                    <a:pt x="906780" y="7153783"/>
                  </a:lnTo>
                  <a:lnTo>
                    <a:pt x="903478" y="7154164"/>
                  </a:lnTo>
                  <a:lnTo>
                    <a:pt x="905764" y="7148703"/>
                  </a:lnTo>
                  <a:lnTo>
                    <a:pt x="903732" y="7145910"/>
                  </a:lnTo>
                  <a:lnTo>
                    <a:pt x="899287" y="7143497"/>
                  </a:lnTo>
                  <a:lnTo>
                    <a:pt x="897255" y="7142607"/>
                  </a:lnTo>
                  <a:lnTo>
                    <a:pt x="916686" y="7140576"/>
                  </a:lnTo>
                  <a:close/>
                  <a:moveTo>
                    <a:pt x="2796286" y="7028688"/>
                  </a:moveTo>
                  <a:lnTo>
                    <a:pt x="2799207" y="7036308"/>
                  </a:lnTo>
                  <a:lnTo>
                    <a:pt x="2807462" y="7052056"/>
                  </a:lnTo>
                  <a:lnTo>
                    <a:pt x="2812034" y="7050024"/>
                  </a:lnTo>
                  <a:lnTo>
                    <a:pt x="2809494" y="7061581"/>
                  </a:lnTo>
                  <a:lnTo>
                    <a:pt x="2801874" y="7065772"/>
                  </a:lnTo>
                  <a:lnTo>
                    <a:pt x="2795778" y="7065137"/>
                  </a:lnTo>
                  <a:lnTo>
                    <a:pt x="2793619" y="7063740"/>
                  </a:lnTo>
                  <a:lnTo>
                    <a:pt x="2783459" y="7072249"/>
                  </a:lnTo>
                  <a:lnTo>
                    <a:pt x="2782443" y="7077583"/>
                  </a:lnTo>
                  <a:lnTo>
                    <a:pt x="2768727" y="7089139"/>
                  </a:lnTo>
                  <a:lnTo>
                    <a:pt x="2765298" y="7098919"/>
                  </a:lnTo>
                  <a:lnTo>
                    <a:pt x="2763774" y="7091680"/>
                  </a:lnTo>
                  <a:lnTo>
                    <a:pt x="2762123" y="7077963"/>
                  </a:lnTo>
                  <a:lnTo>
                    <a:pt x="2757551" y="7077582"/>
                  </a:lnTo>
                  <a:cubicBezTo>
                    <a:pt x="2743327" y="7077582"/>
                    <a:pt x="2726309" y="7087615"/>
                    <a:pt x="2716403" y="7098918"/>
                  </a:cubicBezTo>
                  <a:lnTo>
                    <a:pt x="2705227" y="7097394"/>
                  </a:lnTo>
                  <a:lnTo>
                    <a:pt x="2700147" y="7095616"/>
                  </a:lnTo>
                  <a:lnTo>
                    <a:pt x="2691638" y="7109967"/>
                  </a:lnTo>
                  <a:lnTo>
                    <a:pt x="2677414" y="7114666"/>
                  </a:lnTo>
                  <a:lnTo>
                    <a:pt x="2669540" y="7112888"/>
                  </a:lnTo>
                  <a:lnTo>
                    <a:pt x="2661158" y="7114411"/>
                  </a:lnTo>
                  <a:lnTo>
                    <a:pt x="2651379" y="7120634"/>
                  </a:lnTo>
                  <a:lnTo>
                    <a:pt x="2648331" y="7123555"/>
                  </a:lnTo>
                  <a:cubicBezTo>
                    <a:pt x="2624836" y="7130286"/>
                    <a:pt x="2598547" y="7139049"/>
                    <a:pt x="2581783" y="7156702"/>
                  </a:cubicBezTo>
                  <a:cubicBezTo>
                    <a:pt x="2552827" y="7147177"/>
                    <a:pt x="2643124" y="7125333"/>
                    <a:pt x="2624074" y="7101203"/>
                  </a:cubicBezTo>
                  <a:lnTo>
                    <a:pt x="2616834" y="7097647"/>
                  </a:lnTo>
                  <a:lnTo>
                    <a:pt x="2613278" y="7101329"/>
                  </a:lnTo>
                  <a:lnTo>
                    <a:pt x="2605024" y="7110473"/>
                  </a:lnTo>
                  <a:lnTo>
                    <a:pt x="2601594" y="7095360"/>
                  </a:lnTo>
                  <a:cubicBezTo>
                    <a:pt x="2620518" y="7083930"/>
                    <a:pt x="2651887" y="7073516"/>
                    <a:pt x="2669286" y="7071992"/>
                  </a:cubicBezTo>
                  <a:lnTo>
                    <a:pt x="2669286" y="7071992"/>
                  </a:lnTo>
                  <a:cubicBezTo>
                    <a:pt x="2683890" y="7099297"/>
                    <a:pt x="2633599" y="7081009"/>
                    <a:pt x="2638171" y="7100567"/>
                  </a:cubicBezTo>
                  <a:lnTo>
                    <a:pt x="2649981" y="7101583"/>
                  </a:lnTo>
                  <a:cubicBezTo>
                    <a:pt x="2666364" y="7101583"/>
                    <a:pt x="2683002" y="7094089"/>
                    <a:pt x="2699130" y="7086597"/>
                  </a:cubicBezTo>
                  <a:cubicBezTo>
                    <a:pt x="2715005" y="7079231"/>
                    <a:pt x="2730626" y="7071738"/>
                    <a:pt x="2748914" y="7071738"/>
                  </a:cubicBezTo>
                  <a:lnTo>
                    <a:pt x="2757042" y="7074024"/>
                  </a:lnTo>
                  <a:cubicBezTo>
                    <a:pt x="2741294" y="7064753"/>
                    <a:pt x="2791459" y="7044941"/>
                    <a:pt x="2796285" y="7028685"/>
                  </a:cubicBezTo>
                  <a:close/>
                  <a:moveTo>
                    <a:pt x="3125724" y="7153529"/>
                  </a:moveTo>
                  <a:lnTo>
                    <a:pt x="3123819" y="7154037"/>
                  </a:lnTo>
                  <a:lnTo>
                    <a:pt x="3122930" y="7154545"/>
                  </a:lnTo>
                  <a:lnTo>
                    <a:pt x="3125470" y="7155814"/>
                  </a:lnTo>
                  <a:lnTo>
                    <a:pt x="3120898" y="7157593"/>
                  </a:lnTo>
                  <a:lnTo>
                    <a:pt x="3120644" y="7157593"/>
                  </a:lnTo>
                  <a:lnTo>
                    <a:pt x="3119882" y="7156069"/>
                  </a:lnTo>
                  <a:lnTo>
                    <a:pt x="3121914" y="7154037"/>
                  </a:lnTo>
                  <a:lnTo>
                    <a:pt x="3124454" y="7153529"/>
                  </a:lnTo>
                  <a:close/>
                  <a:moveTo>
                    <a:pt x="248412" y="7114540"/>
                  </a:moveTo>
                  <a:cubicBezTo>
                    <a:pt x="232283" y="7136384"/>
                    <a:pt x="276987" y="7138416"/>
                    <a:pt x="261620" y="7157847"/>
                  </a:cubicBezTo>
                  <a:cubicBezTo>
                    <a:pt x="242951" y="7148068"/>
                    <a:pt x="235077" y="7143877"/>
                    <a:pt x="218821" y="7143877"/>
                  </a:cubicBezTo>
                  <a:cubicBezTo>
                    <a:pt x="209550" y="7143877"/>
                    <a:pt x="197612" y="7145274"/>
                    <a:pt x="179451" y="7147560"/>
                  </a:cubicBezTo>
                  <a:cubicBezTo>
                    <a:pt x="181483" y="7113397"/>
                    <a:pt x="225806" y="7144131"/>
                    <a:pt x="248412" y="7114540"/>
                  </a:cubicBezTo>
                  <a:close/>
                  <a:moveTo>
                    <a:pt x="4803902" y="7157085"/>
                  </a:moveTo>
                  <a:lnTo>
                    <a:pt x="4804156" y="7158863"/>
                  </a:lnTo>
                  <a:lnTo>
                    <a:pt x="4802759" y="7159117"/>
                  </a:lnTo>
                  <a:lnTo>
                    <a:pt x="4802378" y="7158863"/>
                  </a:lnTo>
                  <a:lnTo>
                    <a:pt x="4801743" y="7158736"/>
                  </a:lnTo>
                  <a:lnTo>
                    <a:pt x="4801235" y="7158863"/>
                  </a:lnTo>
                  <a:lnTo>
                    <a:pt x="4802886" y="7157720"/>
                  </a:lnTo>
                  <a:lnTo>
                    <a:pt x="4803902" y="7157085"/>
                  </a:lnTo>
                  <a:close/>
                  <a:moveTo>
                    <a:pt x="4823079" y="7149084"/>
                  </a:moveTo>
                  <a:lnTo>
                    <a:pt x="4830699" y="7150100"/>
                  </a:lnTo>
                  <a:lnTo>
                    <a:pt x="4834382" y="7150989"/>
                  </a:lnTo>
                  <a:lnTo>
                    <a:pt x="4841367" y="7154799"/>
                  </a:lnTo>
                  <a:lnTo>
                    <a:pt x="4844288" y="7157847"/>
                  </a:lnTo>
                  <a:lnTo>
                    <a:pt x="4840224" y="7159371"/>
                  </a:lnTo>
                  <a:lnTo>
                    <a:pt x="4838192" y="7159371"/>
                  </a:lnTo>
                  <a:lnTo>
                    <a:pt x="4823968" y="7154290"/>
                  </a:lnTo>
                  <a:lnTo>
                    <a:pt x="4817872" y="7151497"/>
                  </a:lnTo>
                  <a:lnTo>
                    <a:pt x="4821682" y="7149973"/>
                  </a:lnTo>
                  <a:lnTo>
                    <a:pt x="4823079" y="7149084"/>
                  </a:lnTo>
                  <a:close/>
                  <a:moveTo>
                    <a:pt x="4989576" y="7145020"/>
                  </a:moveTo>
                  <a:lnTo>
                    <a:pt x="4988814" y="7150608"/>
                  </a:lnTo>
                  <a:lnTo>
                    <a:pt x="4988687" y="7153275"/>
                  </a:lnTo>
                  <a:lnTo>
                    <a:pt x="4978654" y="7156704"/>
                  </a:lnTo>
                  <a:lnTo>
                    <a:pt x="4978654" y="7159752"/>
                  </a:lnTo>
                  <a:lnTo>
                    <a:pt x="4970272" y="7158736"/>
                  </a:lnTo>
                  <a:lnTo>
                    <a:pt x="4965827" y="7158101"/>
                  </a:lnTo>
                  <a:lnTo>
                    <a:pt x="4982718" y="7149973"/>
                  </a:lnTo>
                  <a:lnTo>
                    <a:pt x="4989576" y="7145020"/>
                  </a:lnTo>
                  <a:close/>
                  <a:moveTo>
                    <a:pt x="4762754" y="7138924"/>
                  </a:moveTo>
                  <a:lnTo>
                    <a:pt x="4757420" y="7141337"/>
                  </a:lnTo>
                  <a:lnTo>
                    <a:pt x="4755007" y="7142480"/>
                  </a:lnTo>
                  <a:lnTo>
                    <a:pt x="4749927" y="7148703"/>
                  </a:lnTo>
                  <a:lnTo>
                    <a:pt x="4751324" y="7152640"/>
                  </a:lnTo>
                  <a:lnTo>
                    <a:pt x="4741799" y="7158101"/>
                  </a:lnTo>
                  <a:lnTo>
                    <a:pt x="4736719" y="7160387"/>
                  </a:lnTo>
                  <a:lnTo>
                    <a:pt x="4732147" y="7156196"/>
                  </a:lnTo>
                  <a:lnTo>
                    <a:pt x="4730115" y="7153275"/>
                  </a:lnTo>
                  <a:lnTo>
                    <a:pt x="4730750" y="7153148"/>
                  </a:lnTo>
                  <a:lnTo>
                    <a:pt x="4730750" y="7152767"/>
                  </a:lnTo>
                  <a:lnTo>
                    <a:pt x="4730242" y="7152767"/>
                  </a:lnTo>
                  <a:lnTo>
                    <a:pt x="4729988" y="7153148"/>
                  </a:lnTo>
                  <a:lnTo>
                    <a:pt x="4726686" y="7147433"/>
                  </a:lnTo>
                  <a:lnTo>
                    <a:pt x="4725162" y="7144385"/>
                  </a:lnTo>
                  <a:lnTo>
                    <a:pt x="4762754" y="7138924"/>
                  </a:lnTo>
                  <a:close/>
                  <a:moveTo>
                    <a:pt x="4123436" y="7155053"/>
                  </a:moveTo>
                  <a:lnTo>
                    <a:pt x="4113784" y="7160387"/>
                  </a:lnTo>
                  <a:lnTo>
                    <a:pt x="4106164" y="7163181"/>
                  </a:lnTo>
                  <a:lnTo>
                    <a:pt x="4106291" y="7159371"/>
                  </a:lnTo>
                  <a:lnTo>
                    <a:pt x="4106164" y="7157339"/>
                  </a:lnTo>
                  <a:lnTo>
                    <a:pt x="4117975" y="7155561"/>
                  </a:lnTo>
                  <a:lnTo>
                    <a:pt x="4123436" y="7155053"/>
                  </a:lnTo>
                  <a:close/>
                  <a:moveTo>
                    <a:pt x="4978908" y="7088251"/>
                  </a:moveTo>
                  <a:lnTo>
                    <a:pt x="4977893" y="7093585"/>
                  </a:lnTo>
                  <a:lnTo>
                    <a:pt x="4975480" y="7103999"/>
                  </a:lnTo>
                  <a:lnTo>
                    <a:pt x="4993387" y="7094601"/>
                  </a:lnTo>
                  <a:lnTo>
                    <a:pt x="4985767" y="7116445"/>
                  </a:lnTo>
                  <a:lnTo>
                    <a:pt x="4984624" y="7128128"/>
                  </a:lnTo>
                  <a:lnTo>
                    <a:pt x="4982083" y="7129780"/>
                  </a:lnTo>
                  <a:lnTo>
                    <a:pt x="4980687" y="7130669"/>
                  </a:lnTo>
                  <a:lnTo>
                    <a:pt x="4983989" y="7132447"/>
                  </a:lnTo>
                  <a:lnTo>
                    <a:pt x="4985767" y="7133336"/>
                  </a:lnTo>
                  <a:lnTo>
                    <a:pt x="4985513" y="7137019"/>
                  </a:lnTo>
                  <a:lnTo>
                    <a:pt x="4986656" y="7138924"/>
                  </a:lnTo>
                  <a:cubicBezTo>
                    <a:pt x="4974464" y="7145020"/>
                    <a:pt x="4965447" y="7146417"/>
                    <a:pt x="4954144" y="7146417"/>
                  </a:cubicBezTo>
                  <a:lnTo>
                    <a:pt x="4948429" y="7146036"/>
                  </a:lnTo>
                  <a:lnTo>
                    <a:pt x="4936364" y="7145401"/>
                  </a:lnTo>
                  <a:lnTo>
                    <a:pt x="4929633" y="7146417"/>
                  </a:lnTo>
                  <a:lnTo>
                    <a:pt x="4934967" y="7155180"/>
                  </a:lnTo>
                  <a:lnTo>
                    <a:pt x="4938523" y="7157720"/>
                  </a:lnTo>
                  <a:lnTo>
                    <a:pt x="4896359" y="7164452"/>
                  </a:lnTo>
                  <a:lnTo>
                    <a:pt x="4898645" y="7160769"/>
                  </a:lnTo>
                  <a:lnTo>
                    <a:pt x="4898645" y="7152006"/>
                  </a:lnTo>
                  <a:lnTo>
                    <a:pt x="4913123" y="7150736"/>
                  </a:lnTo>
                  <a:lnTo>
                    <a:pt x="4919600" y="7148450"/>
                  </a:lnTo>
                  <a:lnTo>
                    <a:pt x="4918203" y="7147689"/>
                  </a:lnTo>
                  <a:lnTo>
                    <a:pt x="4917949" y="7147689"/>
                  </a:lnTo>
                  <a:lnTo>
                    <a:pt x="4918965" y="7124702"/>
                  </a:lnTo>
                  <a:lnTo>
                    <a:pt x="4914139" y="7117462"/>
                  </a:lnTo>
                  <a:lnTo>
                    <a:pt x="4899661" y="7115177"/>
                  </a:lnTo>
                  <a:lnTo>
                    <a:pt x="4883278" y="7121145"/>
                  </a:lnTo>
                  <a:lnTo>
                    <a:pt x="4869562" y="7123431"/>
                  </a:lnTo>
                  <a:lnTo>
                    <a:pt x="4865879" y="7121653"/>
                  </a:lnTo>
                  <a:cubicBezTo>
                    <a:pt x="4867784" y="7109080"/>
                    <a:pt x="4919219" y="7105016"/>
                    <a:pt x="4936491" y="7102476"/>
                  </a:cubicBezTo>
                  <a:lnTo>
                    <a:pt x="4939920" y="7120129"/>
                  </a:lnTo>
                  <a:lnTo>
                    <a:pt x="4928871" y="7126098"/>
                  </a:lnTo>
                  <a:lnTo>
                    <a:pt x="4945635" y="7132320"/>
                  </a:lnTo>
                  <a:lnTo>
                    <a:pt x="4956557" y="7131304"/>
                  </a:lnTo>
                  <a:lnTo>
                    <a:pt x="4967352" y="7130161"/>
                  </a:lnTo>
                  <a:lnTo>
                    <a:pt x="4971924" y="7130669"/>
                  </a:lnTo>
                  <a:cubicBezTo>
                    <a:pt x="4999737" y="7113524"/>
                    <a:pt x="4937253" y="7104761"/>
                    <a:pt x="4962145" y="7092569"/>
                  </a:cubicBezTo>
                  <a:lnTo>
                    <a:pt x="4978909" y="7088250"/>
                  </a:lnTo>
                  <a:close/>
                  <a:moveTo>
                    <a:pt x="2515235" y="7157085"/>
                  </a:moveTo>
                  <a:lnTo>
                    <a:pt x="2514092" y="7159371"/>
                  </a:lnTo>
                  <a:lnTo>
                    <a:pt x="2473198" y="7170420"/>
                  </a:lnTo>
                  <a:lnTo>
                    <a:pt x="2470658" y="7168514"/>
                  </a:lnTo>
                  <a:lnTo>
                    <a:pt x="2463801" y="7161910"/>
                  </a:lnTo>
                  <a:lnTo>
                    <a:pt x="2468119" y="7162292"/>
                  </a:lnTo>
                  <a:lnTo>
                    <a:pt x="2470404" y="7162292"/>
                  </a:lnTo>
                  <a:lnTo>
                    <a:pt x="2515235" y="7157085"/>
                  </a:lnTo>
                  <a:close/>
                  <a:moveTo>
                    <a:pt x="4864100" y="7157085"/>
                  </a:moveTo>
                  <a:lnTo>
                    <a:pt x="4869307" y="7161911"/>
                  </a:lnTo>
                  <a:lnTo>
                    <a:pt x="4870704" y="7169023"/>
                  </a:lnTo>
                  <a:lnTo>
                    <a:pt x="4861306" y="7170928"/>
                  </a:lnTo>
                  <a:lnTo>
                    <a:pt x="4856607" y="7171817"/>
                  </a:lnTo>
                  <a:lnTo>
                    <a:pt x="4848606" y="7162419"/>
                  </a:lnTo>
                  <a:lnTo>
                    <a:pt x="4864100" y="7157086"/>
                  </a:lnTo>
                  <a:close/>
                  <a:moveTo>
                    <a:pt x="2685034" y="7154672"/>
                  </a:moveTo>
                  <a:lnTo>
                    <a:pt x="2696972" y="7158228"/>
                  </a:lnTo>
                  <a:lnTo>
                    <a:pt x="2706243" y="7157085"/>
                  </a:lnTo>
                  <a:lnTo>
                    <a:pt x="2693416" y="7168007"/>
                  </a:lnTo>
                  <a:lnTo>
                    <a:pt x="2682748" y="7174611"/>
                  </a:lnTo>
                  <a:lnTo>
                    <a:pt x="2673097" y="7168261"/>
                  </a:lnTo>
                  <a:lnTo>
                    <a:pt x="2667254" y="7167245"/>
                  </a:lnTo>
                  <a:lnTo>
                    <a:pt x="2673858" y="7163435"/>
                  </a:lnTo>
                  <a:lnTo>
                    <a:pt x="2677923" y="7162292"/>
                  </a:lnTo>
                  <a:lnTo>
                    <a:pt x="2679193" y="7167372"/>
                  </a:lnTo>
                  <a:lnTo>
                    <a:pt x="2682495" y="7169277"/>
                  </a:lnTo>
                  <a:lnTo>
                    <a:pt x="2687829" y="7164197"/>
                  </a:lnTo>
                  <a:lnTo>
                    <a:pt x="2686939" y="7161149"/>
                  </a:lnTo>
                  <a:lnTo>
                    <a:pt x="2689988" y="7160133"/>
                  </a:lnTo>
                  <a:lnTo>
                    <a:pt x="2692147" y="7160260"/>
                  </a:lnTo>
                  <a:lnTo>
                    <a:pt x="2687448" y="7156196"/>
                  </a:lnTo>
                  <a:lnTo>
                    <a:pt x="2685035" y="7154672"/>
                  </a:lnTo>
                  <a:close/>
                  <a:moveTo>
                    <a:pt x="3293364" y="6932168"/>
                  </a:moveTo>
                  <a:lnTo>
                    <a:pt x="3304541" y="6939280"/>
                  </a:lnTo>
                  <a:lnTo>
                    <a:pt x="3310637" y="6942327"/>
                  </a:lnTo>
                  <a:lnTo>
                    <a:pt x="3304668" y="6943724"/>
                  </a:lnTo>
                  <a:lnTo>
                    <a:pt x="3301747" y="6944359"/>
                  </a:lnTo>
                  <a:lnTo>
                    <a:pt x="3300476" y="6942962"/>
                  </a:lnTo>
                  <a:lnTo>
                    <a:pt x="3300476" y="6942327"/>
                  </a:lnTo>
                  <a:lnTo>
                    <a:pt x="3292603" y="6945375"/>
                  </a:lnTo>
                  <a:lnTo>
                    <a:pt x="3289047" y="6947281"/>
                  </a:lnTo>
                  <a:lnTo>
                    <a:pt x="3275585" y="6945249"/>
                  </a:lnTo>
                  <a:lnTo>
                    <a:pt x="3270758" y="6939915"/>
                  </a:lnTo>
                  <a:cubicBezTo>
                    <a:pt x="3259455" y="6954139"/>
                    <a:pt x="3232023" y="6966077"/>
                    <a:pt x="3211195" y="6979031"/>
                  </a:cubicBezTo>
                  <a:lnTo>
                    <a:pt x="3178048" y="6995795"/>
                  </a:lnTo>
                  <a:cubicBezTo>
                    <a:pt x="3169666" y="6994779"/>
                    <a:pt x="3162808" y="6990715"/>
                    <a:pt x="3159379" y="6980937"/>
                  </a:cubicBezTo>
                  <a:lnTo>
                    <a:pt x="3112644" y="7010528"/>
                  </a:lnTo>
                  <a:cubicBezTo>
                    <a:pt x="3086228" y="7016370"/>
                    <a:pt x="3058669" y="7027165"/>
                    <a:pt x="3049144" y="7043294"/>
                  </a:cubicBezTo>
                  <a:cubicBezTo>
                    <a:pt x="3029332" y="7054470"/>
                    <a:pt x="3012186" y="7066662"/>
                    <a:pt x="3004948" y="7083553"/>
                  </a:cubicBezTo>
                  <a:cubicBezTo>
                    <a:pt x="3018156" y="7082156"/>
                    <a:pt x="3035047" y="7076314"/>
                    <a:pt x="3054224" y="7068694"/>
                  </a:cubicBezTo>
                  <a:lnTo>
                    <a:pt x="3057780" y="7072504"/>
                  </a:lnTo>
                  <a:lnTo>
                    <a:pt x="3057272" y="7075298"/>
                  </a:lnTo>
                  <a:lnTo>
                    <a:pt x="3052573" y="7081648"/>
                  </a:lnTo>
                  <a:lnTo>
                    <a:pt x="3049652" y="7084441"/>
                  </a:lnTo>
                  <a:cubicBezTo>
                    <a:pt x="3034412" y="7093712"/>
                    <a:pt x="3027808" y="7097395"/>
                    <a:pt x="3019045" y="7101205"/>
                  </a:cubicBezTo>
                  <a:cubicBezTo>
                    <a:pt x="3006345" y="7097649"/>
                    <a:pt x="2993899" y="7094220"/>
                    <a:pt x="2989073" y="7078853"/>
                  </a:cubicBezTo>
                  <a:lnTo>
                    <a:pt x="2979167" y="7082663"/>
                  </a:lnTo>
                  <a:lnTo>
                    <a:pt x="2974341" y="7084568"/>
                  </a:lnTo>
                  <a:lnTo>
                    <a:pt x="2973833" y="7084441"/>
                  </a:lnTo>
                  <a:lnTo>
                    <a:pt x="2973452" y="7084060"/>
                  </a:lnTo>
                  <a:lnTo>
                    <a:pt x="2971420" y="7085584"/>
                  </a:lnTo>
                  <a:cubicBezTo>
                    <a:pt x="2960244" y="7089521"/>
                    <a:pt x="2950084" y="7092061"/>
                    <a:pt x="2941448" y="7092061"/>
                  </a:cubicBezTo>
                  <a:lnTo>
                    <a:pt x="2921128" y="7081647"/>
                  </a:lnTo>
                  <a:lnTo>
                    <a:pt x="2915667" y="7090537"/>
                  </a:lnTo>
                  <a:lnTo>
                    <a:pt x="2907031" y="7093585"/>
                  </a:lnTo>
                  <a:lnTo>
                    <a:pt x="2930272" y="7105523"/>
                  </a:lnTo>
                  <a:lnTo>
                    <a:pt x="2946147" y="7104888"/>
                  </a:lnTo>
                  <a:lnTo>
                    <a:pt x="2935479" y="7117588"/>
                  </a:lnTo>
                  <a:lnTo>
                    <a:pt x="2932177" y="7124065"/>
                  </a:lnTo>
                  <a:cubicBezTo>
                    <a:pt x="2857628" y="7129780"/>
                    <a:pt x="2790953" y="7138289"/>
                    <a:pt x="2709165" y="7175373"/>
                  </a:cubicBezTo>
                  <a:lnTo>
                    <a:pt x="2709165" y="7163181"/>
                  </a:lnTo>
                  <a:lnTo>
                    <a:pt x="2708784" y="7157085"/>
                  </a:lnTo>
                  <a:cubicBezTo>
                    <a:pt x="2723389" y="7154672"/>
                    <a:pt x="2737867" y="7147560"/>
                    <a:pt x="2733295" y="7137400"/>
                  </a:cubicBezTo>
                  <a:lnTo>
                    <a:pt x="2748281" y="7130669"/>
                  </a:lnTo>
                  <a:lnTo>
                    <a:pt x="2752853" y="7128256"/>
                  </a:lnTo>
                  <a:lnTo>
                    <a:pt x="2762505" y="7136764"/>
                  </a:lnTo>
                  <a:lnTo>
                    <a:pt x="2767204" y="7140956"/>
                  </a:lnTo>
                  <a:cubicBezTo>
                    <a:pt x="2797811" y="7129780"/>
                    <a:pt x="2815718" y="7109206"/>
                    <a:pt x="2842388" y="7109206"/>
                  </a:cubicBezTo>
                  <a:lnTo>
                    <a:pt x="2852548" y="7112381"/>
                  </a:lnTo>
                  <a:lnTo>
                    <a:pt x="2844547" y="7106793"/>
                  </a:lnTo>
                  <a:lnTo>
                    <a:pt x="2845182" y="7095617"/>
                  </a:lnTo>
                  <a:lnTo>
                    <a:pt x="2851151" y="7095744"/>
                  </a:lnTo>
                  <a:cubicBezTo>
                    <a:pt x="2898776" y="7095744"/>
                    <a:pt x="2962911" y="7067423"/>
                    <a:pt x="3004948" y="7036688"/>
                  </a:cubicBezTo>
                  <a:lnTo>
                    <a:pt x="3007361" y="7037196"/>
                  </a:lnTo>
                  <a:lnTo>
                    <a:pt x="3008377" y="7037323"/>
                  </a:lnTo>
                  <a:lnTo>
                    <a:pt x="3017775" y="7030084"/>
                  </a:lnTo>
                  <a:lnTo>
                    <a:pt x="3018791" y="7025512"/>
                  </a:lnTo>
                  <a:lnTo>
                    <a:pt x="3028697" y="7018400"/>
                  </a:lnTo>
                  <a:lnTo>
                    <a:pt x="3031999" y="7014844"/>
                  </a:lnTo>
                  <a:lnTo>
                    <a:pt x="3032380" y="7014590"/>
                  </a:lnTo>
                  <a:lnTo>
                    <a:pt x="3032507" y="7014590"/>
                  </a:lnTo>
                  <a:lnTo>
                    <a:pt x="3027681" y="7022464"/>
                  </a:lnTo>
                  <a:lnTo>
                    <a:pt x="3033904" y="7028559"/>
                  </a:lnTo>
                  <a:lnTo>
                    <a:pt x="3079497" y="7000619"/>
                  </a:lnTo>
                  <a:cubicBezTo>
                    <a:pt x="3116200" y="6988554"/>
                    <a:pt x="3149347" y="6975473"/>
                    <a:pt x="3225547" y="6959090"/>
                  </a:cubicBezTo>
                  <a:lnTo>
                    <a:pt x="3207513" y="6952105"/>
                  </a:lnTo>
                  <a:lnTo>
                    <a:pt x="3203068" y="6940675"/>
                  </a:lnTo>
                  <a:lnTo>
                    <a:pt x="3248788" y="6937246"/>
                  </a:lnTo>
                  <a:lnTo>
                    <a:pt x="3263393" y="6934578"/>
                  </a:lnTo>
                  <a:cubicBezTo>
                    <a:pt x="3269743" y="6934578"/>
                    <a:pt x="3276220" y="6936484"/>
                    <a:pt x="3283205" y="6941690"/>
                  </a:cubicBezTo>
                  <a:lnTo>
                    <a:pt x="3289301" y="6935086"/>
                  </a:lnTo>
                  <a:lnTo>
                    <a:pt x="3293365" y="6932165"/>
                  </a:lnTo>
                  <a:close/>
                  <a:moveTo>
                    <a:pt x="4638675" y="7177405"/>
                  </a:moveTo>
                  <a:lnTo>
                    <a:pt x="4642358" y="7178674"/>
                  </a:lnTo>
                  <a:lnTo>
                    <a:pt x="4639818" y="7180452"/>
                  </a:lnTo>
                  <a:lnTo>
                    <a:pt x="4638675" y="7181214"/>
                  </a:lnTo>
                  <a:lnTo>
                    <a:pt x="4635247" y="7180452"/>
                  </a:lnTo>
                  <a:lnTo>
                    <a:pt x="4633723" y="7180198"/>
                  </a:lnTo>
                  <a:lnTo>
                    <a:pt x="4638676" y="7177405"/>
                  </a:lnTo>
                  <a:close/>
                  <a:moveTo>
                    <a:pt x="4813428" y="7176008"/>
                  </a:moveTo>
                  <a:lnTo>
                    <a:pt x="4817492" y="7178675"/>
                  </a:lnTo>
                  <a:lnTo>
                    <a:pt x="4819143" y="7180199"/>
                  </a:lnTo>
                  <a:lnTo>
                    <a:pt x="4809364" y="7182485"/>
                  </a:lnTo>
                  <a:lnTo>
                    <a:pt x="4804284" y="7183755"/>
                  </a:lnTo>
                  <a:lnTo>
                    <a:pt x="4810888" y="7179056"/>
                  </a:lnTo>
                  <a:lnTo>
                    <a:pt x="4813428" y="7176008"/>
                  </a:lnTo>
                  <a:close/>
                  <a:moveTo>
                    <a:pt x="2461388" y="7178167"/>
                  </a:moveTo>
                  <a:lnTo>
                    <a:pt x="2456308" y="7184009"/>
                  </a:lnTo>
                  <a:lnTo>
                    <a:pt x="2455292" y="7186295"/>
                  </a:lnTo>
                  <a:lnTo>
                    <a:pt x="2452244" y="7180707"/>
                  </a:lnTo>
                  <a:lnTo>
                    <a:pt x="2458467" y="7179056"/>
                  </a:lnTo>
                  <a:lnTo>
                    <a:pt x="2461388" y="7178167"/>
                  </a:lnTo>
                  <a:close/>
                  <a:moveTo>
                    <a:pt x="5291582" y="7140321"/>
                  </a:moveTo>
                  <a:lnTo>
                    <a:pt x="5294376" y="7140575"/>
                  </a:lnTo>
                  <a:lnTo>
                    <a:pt x="5281295" y="7153656"/>
                  </a:lnTo>
                  <a:lnTo>
                    <a:pt x="5271517" y="7160641"/>
                  </a:lnTo>
                  <a:cubicBezTo>
                    <a:pt x="5307331" y="7161657"/>
                    <a:pt x="5261992" y="7172452"/>
                    <a:pt x="5265420" y="7186168"/>
                  </a:cubicBezTo>
                  <a:lnTo>
                    <a:pt x="5263516" y="7186295"/>
                  </a:lnTo>
                  <a:lnTo>
                    <a:pt x="5262881" y="7186295"/>
                  </a:lnTo>
                  <a:lnTo>
                    <a:pt x="5253356" y="7174865"/>
                  </a:lnTo>
                  <a:lnTo>
                    <a:pt x="5258944" y="7163308"/>
                  </a:lnTo>
                  <a:cubicBezTo>
                    <a:pt x="5264659" y="7151752"/>
                    <a:pt x="5276089" y="7140322"/>
                    <a:pt x="5291583" y="7140322"/>
                  </a:cubicBezTo>
                  <a:close/>
                  <a:moveTo>
                    <a:pt x="3582925" y="7174611"/>
                  </a:moveTo>
                  <a:lnTo>
                    <a:pt x="3578988" y="7182739"/>
                  </a:lnTo>
                  <a:lnTo>
                    <a:pt x="3575940" y="7186803"/>
                  </a:lnTo>
                  <a:lnTo>
                    <a:pt x="3571749" y="7183120"/>
                  </a:lnTo>
                  <a:lnTo>
                    <a:pt x="3569717" y="7181215"/>
                  </a:lnTo>
                  <a:lnTo>
                    <a:pt x="3582925" y="7174611"/>
                  </a:lnTo>
                  <a:close/>
                  <a:moveTo>
                    <a:pt x="2641093" y="7182739"/>
                  </a:moveTo>
                  <a:lnTo>
                    <a:pt x="2635759" y="7186041"/>
                  </a:lnTo>
                  <a:lnTo>
                    <a:pt x="2633727" y="7187185"/>
                  </a:lnTo>
                  <a:lnTo>
                    <a:pt x="2626615" y="7186677"/>
                  </a:lnTo>
                  <a:lnTo>
                    <a:pt x="2624329" y="7183629"/>
                  </a:lnTo>
                  <a:lnTo>
                    <a:pt x="2628901" y="7184137"/>
                  </a:lnTo>
                  <a:lnTo>
                    <a:pt x="2630679" y="7184137"/>
                  </a:lnTo>
                  <a:lnTo>
                    <a:pt x="2637791" y="7183502"/>
                  </a:lnTo>
                  <a:lnTo>
                    <a:pt x="2641093" y="7182740"/>
                  </a:lnTo>
                  <a:close/>
                  <a:moveTo>
                    <a:pt x="4504056" y="7179945"/>
                  </a:moveTo>
                  <a:lnTo>
                    <a:pt x="4513200" y="7184772"/>
                  </a:lnTo>
                  <a:lnTo>
                    <a:pt x="4516375" y="7189598"/>
                  </a:lnTo>
                  <a:lnTo>
                    <a:pt x="4498595" y="7187185"/>
                  </a:lnTo>
                  <a:lnTo>
                    <a:pt x="4491737" y="7188708"/>
                  </a:lnTo>
                  <a:lnTo>
                    <a:pt x="4499992" y="7182613"/>
                  </a:lnTo>
                  <a:lnTo>
                    <a:pt x="4504056" y="7179945"/>
                  </a:lnTo>
                  <a:close/>
                  <a:moveTo>
                    <a:pt x="4043427" y="7185026"/>
                  </a:moveTo>
                  <a:lnTo>
                    <a:pt x="4043427" y="7189090"/>
                  </a:lnTo>
                  <a:lnTo>
                    <a:pt x="4042665" y="7191249"/>
                  </a:lnTo>
                  <a:lnTo>
                    <a:pt x="4038601" y="7190105"/>
                  </a:lnTo>
                  <a:lnTo>
                    <a:pt x="4036696" y="7189343"/>
                  </a:lnTo>
                  <a:lnTo>
                    <a:pt x="4041395" y="7186295"/>
                  </a:lnTo>
                  <a:lnTo>
                    <a:pt x="4043427" y="7185026"/>
                  </a:lnTo>
                  <a:close/>
                  <a:moveTo>
                    <a:pt x="4008756" y="7191757"/>
                  </a:moveTo>
                  <a:lnTo>
                    <a:pt x="4005327" y="7193281"/>
                  </a:lnTo>
                  <a:lnTo>
                    <a:pt x="4003676" y="7193789"/>
                  </a:lnTo>
                  <a:lnTo>
                    <a:pt x="4007105" y="7192392"/>
                  </a:lnTo>
                  <a:lnTo>
                    <a:pt x="4008756" y="7191757"/>
                  </a:lnTo>
                  <a:close/>
                  <a:moveTo>
                    <a:pt x="1874394" y="7131940"/>
                  </a:moveTo>
                  <a:lnTo>
                    <a:pt x="1881760" y="7133718"/>
                  </a:lnTo>
                  <a:cubicBezTo>
                    <a:pt x="1859281" y="7173342"/>
                    <a:pt x="1767587" y="7189217"/>
                    <a:pt x="1714755" y="7195186"/>
                  </a:cubicBezTo>
                  <a:cubicBezTo>
                    <a:pt x="1716787" y="7174993"/>
                    <a:pt x="1795400" y="7176518"/>
                    <a:pt x="1783081" y="7152515"/>
                  </a:cubicBezTo>
                  <a:lnTo>
                    <a:pt x="1783081" y="7152515"/>
                  </a:lnTo>
                  <a:lnTo>
                    <a:pt x="1795273" y="7160896"/>
                  </a:lnTo>
                  <a:lnTo>
                    <a:pt x="1799591" y="7167373"/>
                  </a:lnTo>
                  <a:cubicBezTo>
                    <a:pt x="1830071" y="7162040"/>
                    <a:pt x="1845565" y="7131941"/>
                    <a:pt x="1874394" y="7131941"/>
                  </a:cubicBezTo>
                  <a:close/>
                  <a:moveTo>
                    <a:pt x="2231137" y="7195821"/>
                  </a:moveTo>
                  <a:lnTo>
                    <a:pt x="2225676" y="7196329"/>
                  </a:lnTo>
                  <a:lnTo>
                    <a:pt x="2225676" y="7196202"/>
                  </a:lnTo>
                  <a:lnTo>
                    <a:pt x="2231137" y="7195820"/>
                  </a:lnTo>
                  <a:close/>
                  <a:moveTo>
                    <a:pt x="2482851" y="7115430"/>
                  </a:moveTo>
                  <a:cubicBezTo>
                    <a:pt x="2499615" y="7131813"/>
                    <a:pt x="2459229" y="7132956"/>
                    <a:pt x="2457324" y="7144513"/>
                  </a:cubicBezTo>
                  <a:lnTo>
                    <a:pt x="2463801" y="7148577"/>
                  </a:lnTo>
                  <a:lnTo>
                    <a:pt x="2467484" y="7149720"/>
                  </a:lnTo>
                  <a:cubicBezTo>
                    <a:pt x="2451736" y="7158229"/>
                    <a:pt x="2434845" y="7167246"/>
                    <a:pt x="2415033" y="7175120"/>
                  </a:cubicBezTo>
                  <a:lnTo>
                    <a:pt x="2432940" y="7182486"/>
                  </a:lnTo>
                  <a:lnTo>
                    <a:pt x="2437385" y="7193917"/>
                  </a:lnTo>
                  <a:lnTo>
                    <a:pt x="2427860" y="7196710"/>
                  </a:lnTo>
                  <a:lnTo>
                    <a:pt x="2423796" y="7197472"/>
                  </a:lnTo>
                  <a:lnTo>
                    <a:pt x="2397761" y="7188582"/>
                  </a:lnTo>
                  <a:lnTo>
                    <a:pt x="2395348" y="7200012"/>
                  </a:lnTo>
                  <a:cubicBezTo>
                    <a:pt x="2366773" y="7186296"/>
                    <a:pt x="2420621" y="7159245"/>
                    <a:pt x="2369821" y="7147054"/>
                  </a:cubicBezTo>
                  <a:cubicBezTo>
                    <a:pt x="2413255" y="7138925"/>
                    <a:pt x="2428749" y="7141339"/>
                    <a:pt x="2482851" y="7115431"/>
                  </a:cubicBezTo>
                  <a:close/>
                  <a:moveTo>
                    <a:pt x="4948048" y="7167754"/>
                  </a:moveTo>
                  <a:lnTo>
                    <a:pt x="4936491" y="7175501"/>
                  </a:lnTo>
                  <a:lnTo>
                    <a:pt x="4928236" y="7178930"/>
                  </a:lnTo>
                  <a:lnTo>
                    <a:pt x="4932300" y="7180454"/>
                  </a:lnTo>
                  <a:lnTo>
                    <a:pt x="4933951" y="7180962"/>
                  </a:lnTo>
                  <a:lnTo>
                    <a:pt x="4925569" y="7183248"/>
                  </a:lnTo>
                  <a:lnTo>
                    <a:pt x="4920616" y="7185661"/>
                  </a:lnTo>
                  <a:lnTo>
                    <a:pt x="4913885" y="7193789"/>
                  </a:lnTo>
                  <a:lnTo>
                    <a:pt x="4921250" y="7194170"/>
                  </a:lnTo>
                  <a:lnTo>
                    <a:pt x="4916170" y="7197218"/>
                  </a:lnTo>
                  <a:lnTo>
                    <a:pt x="4914900" y="7198869"/>
                  </a:lnTo>
                  <a:lnTo>
                    <a:pt x="4911472" y="7200266"/>
                  </a:lnTo>
                  <a:lnTo>
                    <a:pt x="4909948" y="7200774"/>
                  </a:lnTo>
                  <a:cubicBezTo>
                    <a:pt x="4888738" y="7196202"/>
                    <a:pt x="4916044" y="7169786"/>
                    <a:pt x="4948048" y="7167754"/>
                  </a:cubicBezTo>
                  <a:close/>
                  <a:moveTo>
                    <a:pt x="4629658" y="7202806"/>
                  </a:moveTo>
                  <a:lnTo>
                    <a:pt x="4627118" y="7203441"/>
                  </a:lnTo>
                  <a:lnTo>
                    <a:pt x="4625467" y="7204457"/>
                  </a:lnTo>
                  <a:lnTo>
                    <a:pt x="4625594" y="7203949"/>
                  </a:lnTo>
                  <a:lnTo>
                    <a:pt x="4625467" y="7203442"/>
                  </a:lnTo>
                  <a:lnTo>
                    <a:pt x="4628388" y="7203060"/>
                  </a:lnTo>
                  <a:lnTo>
                    <a:pt x="4629658" y="7202806"/>
                  </a:lnTo>
                  <a:close/>
                  <a:moveTo>
                    <a:pt x="4592574" y="7187185"/>
                  </a:moveTo>
                  <a:lnTo>
                    <a:pt x="4599940" y="7189853"/>
                  </a:lnTo>
                  <a:lnTo>
                    <a:pt x="4604004" y="7190360"/>
                  </a:lnTo>
                  <a:lnTo>
                    <a:pt x="4602099" y="7196965"/>
                  </a:lnTo>
                  <a:lnTo>
                    <a:pt x="4602734" y="7200902"/>
                  </a:lnTo>
                  <a:lnTo>
                    <a:pt x="4594352" y="7202298"/>
                  </a:lnTo>
                  <a:lnTo>
                    <a:pt x="4590415" y="7204966"/>
                  </a:lnTo>
                  <a:lnTo>
                    <a:pt x="4586351" y="7196457"/>
                  </a:lnTo>
                  <a:lnTo>
                    <a:pt x="4586732" y="7190869"/>
                  </a:lnTo>
                  <a:lnTo>
                    <a:pt x="4590923" y="7188583"/>
                  </a:lnTo>
                  <a:lnTo>
                    <a:pt x="4592574" y="7187186"/>
                  </a:lnTo>
                  <a:close/>
                  <a:moveTo>
                    <a:pt x="2225675" y="7196329"/>
                  </a:moveTo>
                  <a:cubicBezTo>
                    <a:pt x="2229612" y="7202298"/>
                    <a:pt x="2212340" y="7212585"/>
                    <a:pt x="2192528" y="7219824"/>
                  </a:cubicBezTo>
                  <a:lnTo>
                    <a:pt x="2205863" y="7205345"/>
                  </a:lnTo>
                  <a:lnTo>
                    <a:pt x="2215007" y="7198361"/>
                  </a:lnTo>
                  <a:lnTo>
                    <a:pt x="2222247" y="7196837"/>
                  </a:lnTo>
                  <a:lnTo>
                    <a:pt x="2225676" y="7196329"/>
                  </a:lnTo>
                  <a:close/>
                  <a:moveTo>
                    <a:pt x="4553458" y="7212077"/>
                  </a:moveTo>
                  <a:lnTo>
                    <a:pt x="4548379" y="7219570"/>
                  </a:lnTo>
                  <a:lnTo>
                    <a:pt x="4536694" y="7219824"/>
                  </a:lnTo>
                  <a:lnTo>
                    <a:pt x="4548124" y="7214998"/>
                  </a:lnTo>
                  <a:lnTo>
                    <a:pt x="4553458" y="7212078"/>
                  </a:lnTo>
                  <a:close/>
                  <a:moveTo>
                    <a:pt x="5364226" y="7214744"/>
                  </a:moveTo>
                  <a:lnTo>
                    <a:pt x="5366639" y="7217665"/>
                  </a:lnTo>
                  <a:lnTo>
                    <a:pt x="5367782" y="7219062"/>
                  </a:lnTo>
                  <a:lnTo>
                    <a:pt x="5353050" y="7222744"/>
                  </a:lnTo>
                  <a:lnTo>
                    <a:pt x="5345811" y="7224268"/>
                  </a:lnTo>
                  <a:lnTo>
                    <a:pt x="5354574" y="7217791"/>
                  </a:lnTo>
                  <a:lnTo>
                    <a:pt x="5364226" y="7214743"/>
                  </a:lnTo>
                  <a:close/>
                  <a:moveTo>
                    <a:pt x="692023" y="7202298"/>
                  </a:moveTo>
                  <a:cubicBezTo>
                    <a:pt x="702691" y="7229984"/>
                    <a:pt x="648208" y="7208394"/>
                    <a:pt x="649732" y="7225285"/>
                  </a:cubicBezTo>
                  <a:cubicBezTo>
                    <a:pt x="615950" y="7209029"/>
                    <a:pt x="660527" y="7211189"/>
                    <a:pt x="692023" y="7202298"/>
                  </a:cubicBezTo>
                  <a:close/>
                  <a:moveTo>
                    <a:pt x="1599438" y="7177915"/>
                  </a:moveTo>
                  <a:lnTo>
                    <a:pt x="1614678" y="7188709"/>
                  </a:lnTo>
                  <a:lnTo>
                    <a:pt x="1630426" y="7181470"/>
                  </a:lnTo>
                  <a:lnTo>
                    <a:pt x="1618996" y="7197218"/>
                  </a:lnTo>
                  <a:lnTo>
                    <a:pt x="1609598" y="7196329"/>
                  </a:lnTo>
                  <a:lnTo>
                    <a:pt x="1591564" y="7194297"/>
                  </a:lnTo>
                  <a:lnTo>
                    <a:pt x="1596136" y="7213220"/>
                  </a:lnTo>
                  <a:lnTo>
                    <a:pt x="1570609" y="7208775"/>
                  </a:lnTo>
                  <a:cubicBezTo>
                    <a:pt x="1548892" y="7208775"/>
                    <a:pt x="1522476" y="7216015"/>
                    <a:pt x="1494282" y="7225667"/>
                  </a:cubicBezTo>
                  <a:cubicBezTo>
                    <a:pt x="1509903" y="7195822"/>
                    <a:pt x="1599184" y="7214745"/>
                    <a:pt x="1599438" y="7177915"/>
                  </a:cubicBezTo>
                  <a:close/>
                  <a:moveTo>
                    <a:pt x="2367026" y="7161785"/>
                  </a:moveTo>
                  <a:cubicBezTo>
                    <a:pt x="2377186" y="7179566"/>
                    <a:pt x="2320544" y="7206108"/>
                    <a:pt x="2354199" y="7206108"/>
                  </a:cubicBezTo>
                  <a:lnTo>
                    <a:pt x="2358644" y="7205854"/>
                  </a:lnTo>
                  <a:lnTo>
                    <a:pt x="2339848" y="7213474"/>
                  </a:lnTo>
                  <a:lnTo>
                    <a:pt x="2326259" y="7211823"/>
                  </a:lnTo>
                  <a:lnTo>
                    <a:pt x="2319274" y="7211441"/>
                  </a:lnTo>
                  <a:cubicBezTo>
                    <a:pt x="2309749" y="7211441"/>
                    <a:pt x="2300097" y="7214489"/>
                    <a:pt x="2290826" y="7228967"/>
                  </a:cubicBezTo>
                  <a:cubicBezTo>
                    <a:pt x="2296287" y="7205853"/>
                    <a:pt x="2276856" y="7196455"/>
                    <a:pt x="2252472" y="7195186"/>
                  </a:cubicBezTo>
                  <a:lnTo>
                    <a:pt x="2274443" y="7195186"/>
                  </a:lnTo>
                  <a:lnTo>
                    <a:pt x="2284984" y="7196710"/>
                  </a:lnTo>
                  <a:cubicBezTo>
                    <a:pt x="2303272" y="7172579"/>
                    <a:pt x="2320671" y="7172579"/>
                    <a:pt x="2367026" y="7161785"/>
                  </a:cubicBezTo>
                  <a:close/>
                  <a:moveTo>
                    <a:pt x="3072511" y="7228206"/>
                  </a:moveTo>
                  <a:lnTo>
                    <a:pt x="3071114" y="7229730"/>
                  </a:lnTo>
                  <a:lnTo>
                    <a:pt x="3066923" y="7229730"/>
                  </a:lnTo>
                  <a:lnTo>
                    <a:pt x="3065018" y="7229349"/>
                  </a:lnTo>
                  <a:lnTo>
                    <a:pt x="3069844" y="7228714"/>
                  </a:lnTo>
                  <a:lnTo>
                    <a:pt x="3072511" y="7228206"/>
                  </a:lnTo>
                  <a:close/>
                  <a:moveTo>
                    <a:pt x="4401566" y="7228968"/>
                  </a:moveTo>
                  <a:lnTo>
                    <a:pt x="4410583" y="7232270"/>
                  </a:lnTo>
                  <a:lnTo>
                    <a:pt x="4414520" y="7234937"/>
                  </a:lnTo>
                  <a:lnTo>
                    <a:pt x="4405503" y="7231255"/>
                  </a:lnTo>
                  <a:lnTo>
                    <a:pt x="4398264" y="7233922"/>
                  </a:lnTo>
                  <a:lnTo>
                    <a:pt x="4400804" y="7230747"/>
                  </a:lnTo>
                  <a:lnTo>
                    <a:pt x="4401566" y="7228969"/>
                  </a:lnTo>
                  <a:close/>
                  <a:moveTo>
                    <a:pt x="2469642" y="7223126"/>
                  </a:moveTo>
                  <a:lnTo>
                    <a:pt x="2475992" y="7226428"/>
                  </a:lnTo>
                  <a:lnTo>
                    <a:pt x="2483231" y="7230492"/>
                  </a:lnTo>
                  <a:lnTo>
                    <a:pt x="2488438" y="7229857"/>
                  </a:lnTo>
                  <a:lnTo>
                    <a:pt x="2483612" y="7234429"/>
                  </a:lnTo>
                  <a:lnTo>
                    <a:pt x="2481326" y="7236842"/>
                  </a:lnTo>
                  <a:lnTo>
                    <a:pt x="2462403" y="7234302"/>
                  </a:lnTo>
                  <a:lnTo>
                    <a:pt x="2451227" y="7235953"/>
                  </a:lnTo>
                  <a:lnTo>
                    <a:pt x="2449576" y="7231762"/>
                  </a:lnTo>
                  <a:lnTo>
                    <a:pt x="2449068" y="7229730"/>
                  </a:lnTo>
                  <a:lnTo>
                    <a:pt x="2469642" y="7223126"/>
                  </a:lnTo>
                  <a:close/>
                  <a:moveTo>
                    <a:pt x="5183378" y="7095110"/>
                  </a:moveTo>
                  <a:lnTo>
                    <a:pt x="5216779" y="7101714"/>
                  </a:lnTo>
                  <a:lnTo>
                    <a:pt x="5217922" y="7109842"/>
                  </a:lnTo>
                  <a:lnTo>
                    <a:pt x="5211699" y="7114922"/>
                  </a:lnTo>
                  <a:lnTo>
                    <a:pt x="5208651" y="7116700"/>
                  </a:lnTo>
                  <a:lnTo>
                    <a:pt x="5201158" y="7100698"/>
                  </a:lnTo>
                  <a:lnTo>
                    <a:pt x="5190744" y="7101842"/>
                  </a:lnTo>
                  <a:lnTo>
                    <a:pt x="5185918" y="7117717"/>
                  </a:lnTo>
                  <a:lnTo>
                    <a:pt x="5182743" y="7125336"/>
                  </a:lnTo>
                  <a:lnTo>
                    <a:pt x="5173980" y="7126225"/>
                  </a:lnTo>
                  <a:lnTo>
                    <a:pt x="5168519" y="7126353"/>
                  </a:lnTo>
                  <a:cubicBezTo>
                    <a:pt x="5169916" y="7143497"/>
                    <a:pt x="5129023" y="7159627"/>
                    <a:pt x="5132832" y="7179058"/>
                  </a:cubicBezTo>
                  <a:lnTo>
                    <a:pt x="5136135" y="7179947"/>
                  </a:lnTo>
                  <a:cubicBezTo>
                    <a:pt x="5143247" y="7179947"/>
                    <a:pt x="5145279" y="7160389"/>
                    <a:pt x="5166614" y="7157341"/>
                  </a:cubicBezTo>
                  <a:lnTo>
                    <a:pt x="5166614" y="7157341"/>
                  </a:lnTo>
                  <a:cubicBezTo>
                    <a:pt x="5174107" y="7192773"/>
                    <a:pt x="5162297" y="7174105"/>
                    <a:pt x="5199888" y="7184265"/>
                  </a:cubicBezTo>
                  <a:cubicBezTo>
                    <a:pt x="5150104" y="7199632"/>
                    <a:pt x="5120894" y="7218428"/>
                    <a:pt x="5082413" y="7218428"/>
                  </a:cubicBezTo>
                  <a:lnTo>
                    <a:pt x="5058156" y="7216015"/>
                  </a:lnTo>
                  <a:lnTo>
                    <a:pt x="5056124" y="7218808"/>
                  </a:lnTo>
                  <a:lnTo>
                    <a:pt x="5055235" y="7220205"/>
                  </a:lnTo>
                  <a:lnTo>
                    <a:pt x="5053330" y="7212204"/>
                  </a:lnTo>
                  <a:lnTo>
                    <a:pt x="5057394" y="7208902"/>
                  </a:lnTo>
                  <a:lnTo>
                    <a:pt x="5018151" y="7230365"/>
                  </a:lnTo>
                  <a:cubicBezTo>
                    <a:pt x="5018024" y="7230365"/>
                    <a:pt x="5018151" y="7230238"/>
                    <a:pt x="5018024" y="7230238"/>
                  </a:cubicBezTo>
                  <a:lnTo>
                    <a:pt x="4952365" y="7237095"/>
                  </a:lnTo>
                  <a:cubicBezTo>
                    <a:pt x="4935474" y="7237095"/>
                    <a:pt x="4920361" y="7233539"/>
                    <a:pt x="4909439" y="7221602"/>
                  </a:cubicBezTo>
                  <a:cubicBezTo>
                    <a:pt x="4946142" y="7204457"/>
                    <a:pt x="4983099" y="7213728"/>
                    <a:pt x="5036058" y="7194170"/>
                  </a:cubicBezTo>
                  <a:lnTo>
                    <a:pt x="5045202" y="7192265"/>
                  </a:lnTo>
                  <a:lnTo>
                    <a:pt x="5051044" y="7190360"/>
                  </a:lnTo>
                  <a:lnTo>
                    <a:pt x="5050282" y="7189216"/>
                  </a:lnTo>
                  <a:lnTo>
                    <a:pt x="5049647" y="7189089"/>
                  </a:lnTo>
                  <a:lnTo>
                    <a:pt x="5056378" y="7187057"/>
                  </a:lnTo>
                  <a:lnTo>
                    <a:pt x="5060188" y="7185026"/>
                  </a:lnTo>
                  <a:lnTo>
                    <a:pt x="5050536" y="7184010"/>
                  </a:lnTo>
                  <a:lnTo>
                    <a:pt x="5045202" y="7184137"/>
                  </a:lnTo>
                  <a:lnTo>
                    <a:pt x="5033391" y="7176390"/>
                  </a:lnTo>
                  <a:lnTo>
                    <a:pt x="5037201" y="7167246"/>
                  </a:lnTo>
                  <a:lnTo>
                    <a:pt x="5044567" y="7166739"/>
                  </a:lnTo>
                  <a:cubicBezTo>
                    <a:pt x="5059299" y="7166739"/>
                    <a:pt x="5049012" y="7178931"/>
                    <a:pt x="5067300" y="7183630"/>
                  </a:cubicBezTo>
                  <a:lnTo>
                    <a:pt x="5069459" y="7159246"/>
                  </a:lnTo>
                  <a:lnTo>
                    <a:pt x="5048250" y="7160897"/>
                  </a:lnTo>
                  <a:cubicBezTo>
                    <a:pt x="5078984" y="7150102"/>
                    <a:pt x="5109083" y="7136513"/>
                    <a:pt x="5134990" y="7119241"/>
                  </a:cubicBezTo>
                  <a:cubicBezTo>
                    <a:pt x="5155183" y="7114034"/>
                    <a:pt x="5172582" y="7106414"/>
                    <a:pt x="5183377" y="7095110"/>
                  </a:cubicBezTo>
                  <a:close/>
                  <a:moveTo>
                    <a:pt x="3915918" y="7230238"/>
                  </a:moveTo>
                  <a:lnTo>
                    <a:pt x="3917823" y="7231381"/>
                  </a:lnTo>
                  <a:lnTo>
                    <a:pt x="3899408" y="7236334"/>
                  </a:lnTo>
                  <a:lnTo>
                    <a:pt x="3890518" y="7238493"/>
                  </a:lnTo>
                  <a:lnTo>
                    <a:pt x="3907536" y="7232778"/>
                  </a:lnTo>
                  <a:lnTo>
                    <a:pt x="3915918" y="7230238"/>
                  </a:lnTo>
                  <a:close/>
                  <a:moveTo>
                    <a:pt x="1692275" y="7188581"/>
                  </a:moveTo>
                  <a:cubicBezTo>
                    <a:pt x="1694434" y="7213219"/>
                    <a:pt x="1627124" y="7218300"/>
                    <a:pt x="1618488" y="7240016"/>
                  </a:cubicBezTo>
                  <a:cubicBezTo>
                    <a:pt x="1620520" y="7208393"/>
                    <a:pt x="1664335" y="7202298"/>
                    <a:pt x="1692275" y="7188581"/>
                  </a:cubicBezTo>
                  <a:close/>
                  <a:moveTo>
                    <a:pt x="3035935" y="7240525"/>
                  </a:moveTo>
                  <a:lnTo>
                    <a:pt x="3044953" y="7241541"/>
                  </a:lnTo>
                  <a:lnTo>
                    <a:pt x="3049651" y="7242176"/>
                  </a:lnTo>
                  <a:lnTo>
                    <a:pt x="3032506" y="7245097"/>
                  </a:lnTo>
                  <a:lnTo>
                    <a:pt x="3023743" y="7246493"/>
                  </a:lnTo>
                  <a:lnTo>
                    <a:pt x="3031871" y="7242556"/>
                  </a:lnTo>
                  <a:lnTo>
                    <a:pt x="3035935" y="7240525"/>
                  </a:lnTo>
                  <a:close/>
                  <a:moveTo>
                    <a:pt x="5817743" y="6792342"/>
                  </a:moveTo>
                  <a:lnTo>
                    <a:pt x="5813806" y="6805169"/>
                  </a:lnTo>
                  <a:lnTo>
                    <a:pt x="5825998" y="6808598"/>
                  </a:lnTo>
                  <a:cubicBezTo>
                    <a:pt x="5805551" y="6824346"/>
                    <a:pt x="5777611" y="6840094"/>
                    <a:pt x="5768086" y="6856096"/>
                  </a:cubicBezTo>
                  <a:cubicBezTo>
                    <a:pt x="5762879" y="6858509"/>
                    <a:pt x="5758180" y="6859653"/>
                    <a:pt x="5744972" y="6859653"/>
                  </a:cubicBezTo>
                  <a:lnTo>
                    <a:pt x="5733796" y="6845174"/>
                  </a:lnTo>
                  <a:cubicBezTo>
                    <a:pt x="5681091" y="6897244"/>
                    <a:pt x="5599176" y="6919469"/>
                    <a:pt x="5584444" y="6967603"/>
                  </a:cubicBezTo>
                  <a:cubicBezTo>
                    <a:pt x="5615940" y="6960491"/>
                    <a:pt x="5664962" y="6927597"/>
                    <a:pt x="5722747" y="6896991"/>
                  </a:cubicBezTo>
                  <a:lnTo>
                    <a:pt x="5722747" y="6896991"/>
                  </a:lnTo>
                  <a:cubicBezTo>
                    <a:pt x="5730494" y="6921121"/>
                    <a:pt x="5650230" y="6944234"/>
                    <a:pt x="5636514" y="6968110"/>
                  </a:cubicBezTo>
                  <a:lnTo>
                    <a:pt x="5651119" y="6966205"/>
                  </a:lnTo>
                  <a:lnTo>
                    <a:pt x="5690616" y="6951854"/>
                  </a:lnTo>
                  <a:lnTo>
                    <a:pt x="5679567" y="6974206"/>
                  </a:lnTo>
                  <a:cubicBezTo>
                    <a:pt x="5712714" y="6952362"/>
                    <a:pt x="5707126" y="6950330"/>
                    <a:pt x="5737860" y="6948933"/>
                  </a:cubicBezTo>
                  <a:lnTo>
                    <a:pt x="5737860" y="6948933"/>
                  </a:lnTo>
                  <a:cubicBezTo>
                    <a:pt x="5686806" y="6969889"/>
                    <a:pt x="5665216" y="7024498"/>
                    <a:pt x="5704967" y="7024498"/>
                  </a:cubicBezTo>
                  <a:cubicBezTo>
                    <a:pt x="5713349" y="7024498"/>
                    <a:pt x="5724525" y="7022085"/>
                    <a:pt x="5738622" y="7016370"/>
                  </a:cubicBezTo>
                  <a:cubicBezTo>
                    <a:pt x="5768848" y="6994018"/>
                    <a:pt x="5722366" y="7002781"/>
                    <a:pt x="5735955" y="6980048"/>
                  </a:cubicBezTo>
                  <a:cubicBezTo>
                    <a:pt x="5741289" y="6977762"/>
                    <a:pt x="5745988" y="6976619"/>
                    <a:pt x="5759196" y="6976619"/>
                  </a:cubicBezTo>
                  <a:lnTo>
                    <a:pt x="5770499" y="6990970"/>
                  </a:lnTo>
                  <a:cubicBezTo>
                    <a:pt x="5784596" y="6954394"/>
                    <a:pt x="5829427" y="6973952"/>
                    <a:pt x="5831459" y="6942583"/>
                  </a:cubicBezTo>
                  <a:lnTo>
                    <a:pt x="5839968" y="6941567"/>
                  </a:lnTo>
                  <a:cubicBezTo>
                    <a:pt x="5851906" y="6941567"/>
                    <a:pt x="5851144" y="6952616"/>
                    <a:pt x="5853938" y="6963792"/>
                  </a:cubicBezTo>
                  <a:lnTo>
                    <a:pt x="5852160" y="6964681"/>
                  </a:lnTo>
                  <a:lnTo>
                    <a:pt x="5851398" y="6965189"/>
                  </a:lnTo>
                  <a:lnTo>
                    <a:pt x="5847842" y="6970777"/>
                  </a:lnTo>
                  <a:lnTo>
                    <a:pt x="5839968" y="6972174"/>
                  </a:lnTo>
                  <a:lnTo>
                    <a:pt x="5826379" y="6971157"/>
                  </a:lnTo>
                  <a:cubicBezTo>
                    <a:pt x="5812155" y="6971157"/>
                    <a:pt x="5799455" y="6976111"/>
                    <a:pt x="5796788" y="6991477"/>
                  </a:cubicBezTo>
                  <a:lnTo>
                    <a:pt x="5855970" y="6988429"/>
                  </a:lnTo>
                  <a:lnTo>
                    <a:pt x="5800090" y="7012051"/>
                  </a:lnTo>
                  <a:lnTo>
                    <a:pt x="5832856" y="7002145"/>
                  </a:lnTo>
                  <a:lnTo>
                    <a:pt x="5847715" y="7000621"/>
                  </a:lnTo>
                  <a:lnTo>
                    <a:pt x="5852160" y="7002272"/>
                  </a:lnTo>
                  <a:lnTo>
                    <a:pt x="5854700" y="7002907"/>
                  </a:lnTo>
                  <a:lnTo>
                    <a:pt x="5860035" y="7004176"/>
                  </a:lnTo>
                  <a:lnTo>
                    <a:pt x="5861431" y="7007859"/>
                  </a:lnTo>
                  <a:cubicBezTo>
                    <a:pt x="5833999" y="7029703"/>
                    <a:pt x="5816092" y="7019543"/>
                    <a:pt x="5807964" y="7038339"/>
                  </a:cubicBezTo>
                  <a:lnTo>
                    <a:pt x="5822697" y="7044435"/>
                  </a:lnTo>
                  <a:lnTo>
                    <a:pt x="5834000" y="7038720"/>
                  </a:lnTo>
                  <a:lnTo>
                    <a:pt x="5834000" y="7038720"/>
                  </a:lnTo>
                  <a:cubicBezTo>
                    <a:pt x="5836921" y="7043800"/>
                    <a:pt x="5786121" y="7068311"/>
                    <a:pt x="5792344" y="7084948"/>
                  </a:cubicBezTo>
                  <a:lnTo>
                    <a:pt x="5780025" y="7079614"/>
                  </a:lnTo>
                  <a:lnTo>
                    <a:pt x="5779136" y="7074281"/>
                  </a:lnTo>
                  <a:lnTo>
                    <a:pt x="5776976" y="7063612"/>
                  </a:lnTo>
                  <a:lnTo>
                    <a:pt x="5762880" y="7063612"/>
                  </a:lnTo>
                  <a:lnTo>
                    <a:pt x="5761864" y="7064628"/>
                  </a:lnTo>
                  <a:lnTo>
                    <a:pt x="5761483" y="7065263"/>
                  </a:lnTo>
                  <a:lnTo>
                    <a:pt x="5760848" y="7058151"/>
                  </a:lnTo>
                  <a:lnTo>
                    <a:pt x="5759197" y="7055103"/>
                  </a:lnTo>
                  <a:lnTo>
                    <a:pt x="5752847" y="7046848"/>
                  </a:lnTo>
                  <a:lnTo>
                    <a:pt x="5749291" y="7042911"/>
                  </a:lnTo>
                  <a:cubicBezTo>
                    <a:pt x="5758816" y="7036434"/>
                    <a:pt x="5769357" y="7029830"/>
                    <a:pt x="5776088" y="7020305"/>
                  </a:cubicBezTo>
                  <a:lnTo>
                    <a:pt x="5764658" y="7019416"/>
                  </a:lnTo>
                  <a:cubicBezTo>
                    <a:pt x="5751958" y="7019416"/>
                    <a:pt x="5741544" y="7024496"/>
                    <a:pt x="5725796" y="7027671"/>
                  </a:cubicBezTo>
                  <a:lnTo>
                    <a:pt x="5713858" y="7026401"/>
                  </a:lnTo>
                  <a:cubicBezTo>
                    <a:pt x="5705222" y="7026401"/>
                    <a:pt x="5696459" y="7029069"/>
                    <a:pt x="5688585" y="7035164"/>
                  </a:cubicBezTo>
                  <a:lnTo>
                    <a:pt x="5687061" y="7039483"/>
                  </a:lnTo>
                  <a:lnTo>
                    <a:pt x="5686299" y="7041769"/>
                  </a:lnTo>
                  <a:lnTo>
                    <a:pt x="5684013" y="7041769"/>
                  </a:lnTo>
                  <a:lnTo>
                    <a:pt x="5682235" y="7042023"/>
                  </a:lnTo>
                  <a:lnTo>
                    <a:pt x="5681092" y="7041769"/>
                  </a:lnTo>
                  <a:lnTo>
                    <a:pt x="5683632" y="7044436"/>
                  </a:lnTo>
                  <a:lnTo>
                    <a:pt x="5684775" y="7045833"/>
                  </a:lnTo>
                  <a:lnTo>
                    <a:pt x="5683124" y="7061073"/>
                  </a:lnTo>
                  <a:lnTo>
                    <a:pt x="5681600" y="7069328"/>
                  </a:lnTo>
                  <a:lnTo>
                    <a:pt x="5683632" y="7069963"/>
                  </a:lnTo>
                  <a:lnTo>
                    <a:pt x="5684521" y="7070471"/>
                  </a:lnTo>
                  <a:lnTo>
                    <a:pt x="5682743" y="7075551"/>
                  </a:lnTo>
                  <a:lnTo>
                    <a:pt x="5683632" y="7078091"/>
                  </a:lnTo>
                  <a:lnTo>
                    <a:pt x="5691252" y="7075932"/>
                  </a:lnTo>
                  <a:lnTo>
                    <a:pt x="5694935" y="7074536"/>
                  </a:lnTo>
                  <a:lnTo>
                    <a:pt x="5728209" y="7088125"/>
                  </a:lnTo>
                  <a:lnTo>
                    <a:pt x="5705984" y="7090538"/>
                  </a:lnTo>
                  <a:lnTo>
                    <a:pt x="5700777" y="7083680"/>
                  </a:lnTo>
                  <a:lnTo>
                    <a:pt x="5687188" y="7104254"/>
                  </a:lnTo>
                  <a:lnTo>
                    <a:pt x="5699253" y="7114668"/>
                  </a:lnTo>
                  <a:cubicBezTo>
                    <a:pt x="5652517" y="7120637"/>
                    <a:pt x="5631562" y="7153911"/>
                    <a:pt x="5589144" y="7153911"/>
                  </a:cubicBezTo>
                  <a:lnTo>
                    <a:pt x="5587493" y="7153784"/>
                  </a:lnTo>
                  <a:cubicBezTo>
                    <a:pt x="5577079" y="7143370"/>
                    <a:pt x="5617973" y="7134227"/>
                    <a:pt x="5621275" y="7116828"/>
                  </a:cubicBezTo>
                  <a:lnTo>
                    <a:pt x="5608067" y="7113907"/>
                  </a:lnTo>
                  <a:cubicBezTo>
                    <a:pt x="5590541" y="7113907"/>
                    <a:pt x="5577587" y="7136894"/>
                    <a:pt x="5563363" y="7152769"/>
                  </a:cubicBezTo>
                  <a:lnTo>
                    <a:pt x="5561839" y="7144895"/>
                  </a:lnTo>
                  <a:lnTo>
                    <a:pt x="5561331" y="7141085"/>
                  </a:lnTo>
                  <a:lnTo>
                    <a:pt x="5552695" y="7144641"/>
                  </a:lnTo>
                  <a:lnTo>
                    <a:pt x="5553584" y="7143498"/>
                  </a:lnTo>
                  <a:lnTo>
                    <a:pt x="5550790" y="7141974"/>
                  </a:lnTo>
                  <a:lnTo>
                    <a:pt x="5545329" y="7141593"/>
                  </a:lnTo>
                  <a:cubicBezTo>
                    <a:pt x="5530216" y="7141593"/>
                    <a:pt x="5510912" y="7150356"/>
                    <a:pt x="5495545" y="7151625"/>
                  </a:cubicBezTo>
                  <a:lnTo>
                    <a:pt x="5494783" y="7169914"/>
                  </a:lnTo>
                  <a:lnTo>
                    <a:pt x="5483607" y="7174612"/>
                  </a:lnTo>
                  <a:lnTo>
                    <a:pt x="5477892" y="7177153"/>
                  </a:lnTo>
                  <a:lnTo>
                    <a:pt x="5480813" y="7173470"/>
                  </a:lnTo>
                  <a:lnTo>
                    <a:pt x="5485385" y="7171819"/>
                  </a:lnTo>
                  <a:cubicBezTo>
                    <a:pt x="5475860" y="7155182"/>
                    <a:pt x="5452365" y="7166739"/>
                    <a:pt x="5442840" y="7149975"/>
                  </a:cubicBezTo>
                  <a:cubicBezTo>
                    <a:pt x="5412233" y="7162802"/>
                    <a:pt x="5418329" y="7176899"/>
                    <a:pt x="5383531" y="7189726"/>
                  </a:cubicBezTo>
                  <a:lnTo>
                    <a:pt x="5402327" y="7191758"/>
                  </a:lnTo>
                  <a:lnTo>
                    <a:pt x="5411217" y="7184646"/>
                  </a:lnTo>
                  <a:cubicBezTo>
                    <a:pt x="5416932" y="7180074"/>
                    <a:pt x="5423409" y="7175502"/>
                    <a:pt x="5434585" y="7175502"/>
                  </a:cubicBezTo>
                  <a:lnTo>
                    <a:pt x="5437125" y="7175629"/>
                  </a:lnTo>
                  <a:cubicBezTo>
                    <a:pt x="5439792" y="7184265"/>
                    <a:pt x="5417567" y="7192394"/>
                    <a:pt x="5404740" y="7200775"/>
                  </a:cubicBezTo>
                  <a:lnTo>
                    <a:pt x="5397120" y="7208014"/>
                  </a:lnTo>
                  <a:lnTo>
                    <a:pt x="5399787" y="7211697"/>
                  </a:lnTo>
                  <a:lnTo>
                    <a:pt x="5389881" y="7214237"/>
                  </a:lnTo>
                  <a:lnTo>
                    <a:pt x="5384547" y="7215507"/>
                  </a:lnTo>
                  <a:lnTo>
                    <a:pt x="5386960" y="7205347"/>
                  </a:lnTo>
                  <a:lnTo>
                    <a:pt x="5387341" y="7196711"/>
                  </a:lnTo>
                  <a:lnTo>
                    <a:pt x="5375911" y="7195314"/>
                  </a:lnTo>
                  <a:cubicBezTo>
                    <a:pt x="5350765" y="7195314"/>
                    <a:pt x="5313046" y="7220714"/>
                    <a:pt x="5279391" y="7238367"/>
                  </a:cubicBezTo>
                  <a:lnTo>
                    <a:pt x="5240275" y="7247131"/>
                  </a:lnTo>
                  <a:cubicBezTo>
                    <a:pt x="5205731" y="7246114"/>
                    <a:pt x="5226305" y="7235827"/>
                    <a:pt x="5256023" y="7216650"/>
                  </a:cubicBezTo>
                  <a:lnTo>
                    <a:pt x="5272660" y="7220841"/>
                  </a:lnTo>
                  <a:cubicBezTo>
                    <a:pt x="5308347" y="7220841"/>
                    <a:pt x="5386579" y="7166739"/>
                    <a:pt x="5382261" y="7137910"/>
                  </a:cubicBezTo>
                  <a:cubicBezTo>
                    <a:pt x="5415027" y="7111621"/>
                    <a:pt x="5425949" y="7129909"/>
                    <a:pt x="5454016" y="7114161"/>
                  </a:cubicBezTo>
                  <a:lnTo>
                    <a:pt x="5454016" y="7114161"/>
                  </a:lnTo>
                  <a:cubicBezTo>
                    <a:pt x="5465827" y="7124829"/>
                    <a:pt x="5432045" y="7134227"/>
                    <a:pt x="5441824" y="7146546"/>
                  </a:cubicBezTo>
                  <a:lnTo>
                    <a:pt x="5446650" y="7147308"/>
                  </a:lnTo>
                  <a:cubicBezTo>
                    <a:pt x="5458461" y="7147308"/>
                    <a:pt x="5460620" y="7124829"/>
                    <a:pt x="5483988" y="7120130"/>
                  </a:cubicBezTo>
                  <a:lnTo>
                    <a:pt x="5474844" y="7102858"/>
                  </a:lnTo>
                  <a:lnTo>
                    <a:pt x="5490084" y="7094603"/>
                  </a:lnTo>
                  <a:lnTo>
                    <a:pt x="5490084" y="7094603"/>
                  </a:lnTo>
                  <a:cubicBezTo>
                    <a:pt x="5468367" y="7097905"/>
                    <a:pt x="5448047" y="7098794"/>
                    <a:pt x="5423155" y="7108065"/>
                  </a:cubicBezTo>
                  <a:cubicBezTo>
                    <a:pt x="5416805" y="7094221"/>
                    <a:pt x="5422393" y="7080506"/>
                    <a:pt x="5401184" y="7065266"/>
                  </a:cubicBezTo>
                  <a:lnTo>
                    <a:pt x="5394961" y="7064758"/>
                  </a:lnTo>
                  <a:cubicBezTo>
                    <a:pt x="5384802" y="7064758"/>
                    <a:pt x="5372609" y="7068949"/>
                    <a:pt x="5359402" y="7075299"/>
                  </a:cubicBezTo>
                  <a:cubicBezTo>
                    <a:pt x="5417060" y="7083681"/>
                    <a:pt x="5307205" y="7107431"/>
                    <a:pt x="5303903" y="7117209"/>
                  </a:cubicBezTo>
                  <a:lnTo>
                    <a:pt x="5291965" y="7115050"/>
                  </a:lnTo>
                  <a:cubicBezTo>
                    <a:pt x="5272280" y="7115050"/>
                    <a:pt x="5240656" y="7134100"/>
                    <a:pt x="5219702" y="7143371"/>
                  </a:cubicBezTo>
                  <a:cubicBezTo>
                    <a:pt x="5223766" y="7162421"/>
                    <a:pt x="5243070" y="7150229"/>
                    <a:pt x="5240530" y="7167247"/>
                  </a:cubicBezTo>
                  <a:lnTo>
                    <a:pt x="5229989" y="7168136"/>
                  </a:lnTo>
                  <a:cubicBezTo>
                    <a:pt x="5210685" y="7168136"/>
                    <a:pt x="5216527" y="7151626"/>
                    <a:pt x="5193540" y="7142482"/>
                  </a:cubicBezTo>
                  <a:lnTo>
                    <a:pt x="5231894" y="7121781"/>
                  </a:lnTo>
                  <a:cubicBezTo>
                    <a:pt x="5272153" y="7113525"/>
                    <a:pt x="5295394" y="7077585"/>
                    <a:pt x="5337558" y="7072505"/>
                  </a:cubicBezTo>
                  <a:lnTo>
                    <a:pt x="5321302" y="7063615"/>
                  </a:lnTo>
                  <a:lnTo>
                    <a:pt x="5316476" y="7052693"/>
                  </a:lnTo>
                  <a:lnTo>
                    <a:pt x="5310888" y="7055486"/>
                  </a:lnTo>
                  <a:lnTo>
                    <a:pt x="5308094" y="7056756"/>
                  </a:lnTo>
                  <a:lnTo>
                    <a:pt x="5305046" y="7050660"/>
                  </a:lnTo>
                  <a:lnTo>
                    <a:pt x="5307205" y="7042786"/>
                  </a:lnTo>
                  <a:lnTo>
                    <a:pt x="5318127" y="7041008"/>
                  </a:lnTo>
                  <a:cubicBezTo>
                    <a:pt x="5328541" y="7041008"/>
                    <a:pt x="5335145" y="7048755"/>
                    <a:pt x="5342892" y="7054216"/>
                  </a:cubicBezTo>
                  <a:cubicBezTo>
                    <a:pt x="5375531" y="7038341"/>
                    <a:pt x="5392168" y="7013703"/>
                    <a:pt x="5420616" y="7013703"/>
                  </a:cubicBezTo>
                  <a:lnTo>
                    <a:pt x="5428490" y="7015354"/>
                  </a:lnTo>
                  <a:lnTo>
                    <a:pt x="5419600" y="7010528"/>
                  </a:lnTo>
                  <a:lnTo>
                    <a:pt x="5416298" y="6999606"/>
                  </a:lnTo>
                  <a:cubicBezTo>
                    <a:pt x="5478401" y="6997320"/>
                    <a:pt x="5570857" y="6939916"/>
                    <a:pt x="5605020" y="6895212"/>
                  </a:cubicBezTo>
                  <a:cubicBezTo>
                    <a:pt x="5658614" y="6875146"/>
                    <a:pt x="5683633" y="6858636"/>
                    <a:pt x="5748022" y="6833998"/>
                  </a:cubicBezTo>
                  <a:lnTo>
                    <a:pt x="5756658" y="6835015"/>
                  </a:lnTo>
                  <a:lnTo>
                    <a:pt x="5760722" y="6836031"/>
                  </a:lnTo>
                  <a:lnTo>
                    <a:pt x="5765548" y="6829935"/>
                  </a:lnTo>
                  <a:lnTo>
                    <a:pt x="5765421" y="6827522"/>
                  </a:lnTo>
                  <a:lnTo>
                    <a:pt x="5800346" y="6815203"/>
                  </a:lnTo>
                  <a:lnTo>
                    <a:pt x="5780661" y="6810377"/>
                  </a:lnTo>
                  <a:lnTo>
                    <a:pt x="5774946" y="6799456"/>
                  </a:lnTo>
                  <a:lnTo>
                    <a:pt x="5783709" y="6801996"/>
                  </a:lnTo>
                  <a:lnTo>
                    <a:pt x="5787899" y="6801996"/>
                  </a:lnTo>
                  <a:cubicBezTo>
                    <a:pt x="5798567" y="6801996"/>
                    <a:pt x="5808092" y="6796915"/>
                    <a:pt x="5817745" y="6792344"/>
                  </a:cubicBezTo>
                  <a:close/>
                  <a:moveTo>
                    <a:pt x="4555236" y="7244589"/>
                  </a:moveTo>
                  <a:lnTo>
                    <a:pt x="4557776" y="7246113"/>
                  </a:lnTo>
                  <a:lnTo>
                    <a:pt x="4559300" y="7246494"/>
                  </a:lnTo>
                  <a:lnTo>
                    <a:pt x="4551807" y="7247764"/>
                  </a:lnTo>
                  <a:lnTo>
                    <a:pt x="4548124" y="7248780"/>
                  </a:lnTo>
                  <a:lnTo>
                    <a:pt x="4547743" y="7248145"/>
                  </a:lnTo>
                  <a:lnTo>
                    <a:pt x="4547743" y="7248018"/>
                  </a:lnTo>
                  <a:lnTo>
                    <a:pt x="4552823" y="7245605"/>
                  </a:lnTo>
                  <a:lnTo>
                    <a:pt x="4555236" y="7244589"/>
                  </a:lnTo>
                  <a:close/>
                  <a:moveTo>
                    <a:pt x="4692904" y="7249033"/>
                  </a:moveTo>
                  <a:lnTo>
                    <a:pt x="4698746" y="7253732"/>
                  </a:lnTo>
                  <a:lnTo>
                    <a:pt x="4701540" y="7256273"/>
                  </a:lnTo>
                  <a:lnTo>
                    <a:pt x="4688078" y="7257289"/>
                  </a:lnTo>
                  <a:lnTo>
                    <a:pt x="4681855" y="7257289"/>
                  </a:lnTo>
                  <a:lnTo>
                    <a:pt x="4668266" y="7256907"/>
                  </a:lnTo>
                  <a:lnTo>
                    <a:pt x="4662043" y="7256145"/>
                  </a:lnTo>
                  <a:lnTo>
                    <a:pt x="4684522" y="7251065"/>
                  </a:lnTo>
                  <a:lnTo>
                    <a:pt x="4692904" y="7249033"/>
                  </a:lnTo>
                  <a:close/>
                  <a:moveTo>
                    <a:pt x="2273808" y="7234555"/>
                  </a:moveTo>
                  <a:cubicBezTo>
                    <a:pt x="2264156" y="7249287"/>
                    <a:pt x="2231644" y="7259701"/>
                    <a:pt x="2207895" y="7259701"/>
                  </a:cubicBezTo>
                  <a:cubicBezTo>
                    <a:pt x="2196338" y="7259701"/>
                    <a:pt x="2186940" y="7257288"/>
                    <a:pt x="2183130" y="7251700"/>
                  </a:cubicBezTo>
                  <a:cubicBezTo>
                    <a:pt x="2189988" y="7241794"/>
                    <a:pt x="2202180" y="7240143"/>
                    <a:pt x="2219960" y="7240143"/>
                  </a:cubicBezTo>
                  <a:lnTo>
                    <a:pt x="2235200" y="7240651"/>
                  </a:lnTo>
                  <a:lnTo>
                    <a:pt x="2239264" y="7240651"/>
                  </a:lnTo>
                  <a:cubicBezTo>
                    <a:pt x="2250948" y="7240651"/>
                    <a:pt x="2262886" y="7239635"/>
                    <a:pt x="2273808" y="7234555"/>
                  </a:cubicBezTo>
                  <a:close/>
                  <a:moveTo>
                    <a:pt x="3845560" y="7244462"/>
                  </a:moveTo>
                  <a:lnTo>
                    <a:pt x="3852164" y="7246748"/>
                  </a:lnTo>
                  <a:lnTo>
                    <a:pt x="3854831" y="7249033"/>
                  </a:lnTo>
                  <a:lnTo>
                    <a:pt x="3839591" y="7256400"/>
                  </a:lnTo>
                  <a:lnTo>
                    <a:pt x="3832098" y="7260210"/>
                  </a:lnTo>
                  <a:lnTo>
                    <a:pt x="3834892" y="7253732"/>
                  </a:lnTo>
                  <a:lnTo>
                    <a:pt x="3832860" y="7250685"/>
                  </a:lnTo>
                  <a:lnTo>
                    <a:pt x="3841115" y="7246493"/>
                  </a:lnTo>
                  <a:lnTo>
                    <a:pt x="3845560" y="7244462"/>
                  </a:lnTo>
                  <a:close/>
                  <a:moveTo>
                    <a:pt x="1567688" y="7215505"/>
                  </a:moveTo>
                  <a:lnTo>
                    <a:pt x="1577086" y="7216522"/>
                  </a:lnTo>
                  <a:lnTo>
                    <a:pt x="1574292" y="7222744"/>
                  </a:lnTo>
                  <a:lnTo>
                    <a:pt x="1569720" y="7234937"/>
                  </a:lnTo>
                  <a:lnTo>
                    <a:pt x="1584579" y="7230365"/>
                  </a:lnTo>
                  <a:lnTo>
                    <a:pt x="1584579" y="7230365"/>
                  </a:lnTo>
                  <a:cubicBezTo>
                    <a:pt x="1591183" y="7247764"/>
                    <a:pt x="1554226" y="7252844"/>
                    <a:pt x="1530604" y="7261480"/>
                  </a:cubicBezTo>
                  <a:lnTo>
                    <a:pt x="1519682" y="7237985"/>
                  </a:lnTo>
                  <a:cubicBezTo>
                    <a:pt x="1543431" y="7224650"/>
                    <a:pt x="1562608" y="7222872"/>
                    <a:pt x="1567688" y="7215506"/>
                  </a:cubicBezTo>
                  <a:close/>
                  <a:moveTo>
                    <a:pt x="2971800" y="7258685"/>
                  </a:moveTo>
                  <a:lnTo>
                    <a:pt x="2962910" y="7262749"/>
                  </a:lnTo>
                  <a:lnTo>
                    <a:pt x="2959354" y="7263384"/>
                  </a:lnTo>
                  <a:lnTo>
                    <a:pt x="2957195" y="7261352"/>
                  </a:lnTo>
                  <a:lnTo>
                    <a:pt x="2956052" y="7260463"/>
                  </a:lnTo>
                  <a:lnTo>
                    <a:pt x="2957830" y="7259320"/>
                  </a:lnTo>
                  <a:lnTo>
                    <a:pt x="2959227" y="7259193"/>
                  </a:lnTo>
                  <a:lnTo>
                    <a:pt x="2959608" y="7258685"/>
                  </a:lnTo>
                  <a:lnTo>
                    <a:pt x="2963164" y="7258939"/>
                  </a:lnTo>
                  <a:lnTo>
                    <a:pt x="2969260" y="7258939"/>
                  </a:lnTo>
                  <a:lnTo>
                    <a:pt x="2971800" y="7258685"/>
                  </a:lnTo>
                  <a:close/>
                  <a:moveTo>
                    <a:pt x="2478278" y="7239381"/>
                  </a:moveTo>
                  <a:cubicBezTo>
                    <a:pt x="2464435" y="7252715"/>
                    <a:pt x="2450338" y="7264526"/>
                    <a:pt x="2426208" y="7264908"/>
                  </a:cubicBezTo>
                  <a:lnTo>
                    <a:pt x="2439416" y="7254621"/>
                  </a:lnTo>
                  <a:lnTo>
                    <a:pt x="2449068" y="7250302"/>
                  </a:lnTo>
                  <a:lnTo>
                    <a:pt x="2449703" y="7248144"/>
                  </a:lnTo>
                  <a:lnTo>
                    <a:pt x="2450592" y="7246747"/>
                  </a:lnTo>
                  <a:lnTo>
                    <a:pt x="2468499" y="7243064"/>
                  </a:lnTo>
                  <a:lnTo>
                    <a:pt x="2478278" y="7239381"/>
                  </a:lnTo>
                  <a:close/>
                  <a:moveTo>
                    <a:pt x="4775454" y="7254748"/>
                  </a:moveTo>
                  <a:lnTo>
                    <a:pt x="4781550" y="7255637"/>
                  </a:lnTo>
                  <a:lnTo>
                    <a:pt x="4761738" y="7265035"/>
                  </a:lnTo>
                  <a:lnTo>
                    <a:pt x="4751451" y="7269480"/>
                  </a:lnTo>
                  <a:lnTo>
                    <a:pt x="4747895" y="7264908"/>
                  </a:lnTo>
                  <a:lnTo>
                    <a:pt x="4746372" y="7262368"/>
                  </a:lnTo>
                  <a:lnTo>
                    <a:pt x="4756150" y="7259320"/>
                  </a:lnTo>
                  <a:lnTo>
                    <a:pt x="4759706" y="7255890"/>
                  </a:lnTo>
                  <a:lnTo>
                    <a:pt x="4775454" y="7254747"/>
                  </a:lnTo>
                  <a:close/>
                  <a:moveTo>
                    <a:pt x="4384167" y="7245985"/>
                  </a:moveTo>
                  <a:lnTo>
                    <a:pt x="4386834" y="7249795"/>
                  </a:lnTo>
                  <a:lnTo>
                    <a:pt x="4388739" y="7251319"/>
                  </a:lnTo>
                  <a:cubicBezTo>
                    <a:pt x="4362450" y="7266939"/>
                    <a:pt x="4345178" y="7271385"/>
                    <a:pt x="4322572" y="7271385"/>
                  </a:cubicBezTo>
                  <a:lnTo>
                    <a:pt x="4312539" y="7271003"/>
                  </a:lnTo>
                  <a:lnTo>
                    <a:pt x="4319651" y="7267067"/>
                  </a:lnTo>
                  <a:lnTo>
                    <a:pt x="4323588" y="7265288"/>
                  </a:lnTo>
                  <a:cubicBezTo>
                    <a:pt x="4340479" y="7264019"/>
                    <a:pt x="4363720" y="7253096"/>
                    <a:pt x="4384167" y="7245984"/>
                  </a:cubicBezTo>
                  <a:close/>
                  <a:moveTo>
                    <a:pt x="5162296" y="7253351"/>
                  </a:moveTo>
                  <a:lnTo>
                    <a:pt x="5168646" y="7260844"/>
                  </a:lnTo>
                  <a:lnTo>
                    <a:pt x="5170043" y="7262368"/>
                  </a:lnTo>
                  <a:lnTo>
                    <a:pt x="5171059" y="7263003"/>
                  </a:lnTo>
                  <a:lnTo>
                    <a:pt x="5131816" y="7273417"/>
                  </a:lnTo>
                  <a:lnTo>
                    <a:pt x="5162296" y="7253351"/>
                  </a:lnTo>
                  <a:close/>
                  <a:moveTo>
                    <a:pt x="561594" y="7245096"/>
                  </a:moveTo>
                  <a:cubicBezTo>
                    <a:pt x="583184" y="7248144"/>
                    <a:pt x="658114" y="7261225"/>
                    <a:pt x="605155" y="7284212"/>
                  </a:cubicBezTo>
                  <a:cubicBezTo>
                    <a:pt x="621411" y="7248652"/>
                    <a:pt x="547243" y="7274179"/>
                    <a:pt x="561594" y="7245096"/>
                  </a:cubicBezTo>
                  <a:close/>
                  <a:moveTo>
                    <a:pt x="3734435" y="7283323"/>
                  </a:moveTo>
                  <a:lnTo>
                    <a:pt x="3740658" y="7284212"/>
                  </a:lnTo>
                  <a:lnTo>
                    <a:pt x="3744087" y="7285101"/>
                  </a:lnTo>
                  <a:lnTo>
                    <a:pt x="3744087" y="7285228"/>
                  </a:lnTo>
                  <a:lnTo>
                    <a:pt x="3741420" y="7285610"/>
                  </a:lnTo>
                  <a:lnTo>
                    <a:pt x="3740404" y="7285610"/>
                  </a:lnTo>
                  <a:lnTo>
                    <a:pt x="3735324" y="7284593"/>
                  </a:lnTo>
                  <a:lnTo>
                    <a:pt x="3734435" y="7283324"/>
                  </a:lnTo>
                  <a:close/>
                  <a:moveTo>
                    <a:pt x="4878578" y="7282815"/>
                  </a:moveTo>
                  <a:lnTo>
                    <a:pt x="4875403" y="7284720"/>
                  </a:lnTo>
                  <a:lnTo>
                    <a:pt x="4873498" y="7285610"/>
                  </a:lnTo>
                  <a:lnTo>
                    <a:pt x="4871212" y="7284720"/>
                  </a:lnTo>
                  <a:lnTo>
                    <a:pt x="4870704" y="7284086"/>
                  </a:lnTo>
                  <a:lnTo>
                    <a:pt x="4875911" y="7283578"/>
                  </a:lnTo>
                  <a:lnTo>
                    <a:pt x="4878578" y="7282816"/>
                  </a:lnTo>
                  <a:close/>
                  <a:moveTo>
                    <a:pt x="1185164" y="7269607"/>
                  </a:moveTo>
                  <a:lnTo>
                    <a:pt x="1187196" y="7277100"/>
                  </a:lnTo>
                  <a:lnTo>
                    <a:pt x="1191260" y="7283831"/>
                  </a:lnTo>
                  <a:lnTo>
                    <a:pt x="1201420" y="7280656"/>
                  </a:lnTo>
                  <a:lnTo>
                    <a:pt x="1200277" y="7283958"/>
                  </a:lnTo>
                  <a:lnTo>
                    <a:pt x="1182878" y="7286117"/>
                  </a:lnTo>
                  <a:cubicBezTo>
                    <a:pt x="1170178" y="7286117"/>
                    <a:pt x="1157351" y="7281545"/>
                    <a:pt x="1154811" y="7272020"/>
                  </a:cubicBezTo>
                  <a:lnTo>
                    <a:pt x="1159764" y="7273037"/>
                  </a:lnTo>
                  <a:lnTo>
                    <a:pt x="1162558" y="7273037"/>
                  </a:lnTo>
                  <a:lnTo>
                    <a:pt x="1177290" y="7271386"/>
                  </a:lnTo>
                  <a:lnTo>
                    <a:pt x="1185164" y="7269607"/>
                  </a:lnTo>
                  <a:close/>
                  <a:moveTo>
                    <a:pt x="5198999" y="7199502"/>
                  </a:moveTo>
                  <a:cubicBezTo>
                    <a:pt x="5173091" y="7225410"/>
                    <a:pt x="5166995" y="7236586"/>
                    <a:pt x="5205095" y="7241032"/>
                  </a:cubicBezTo>
                  <a:cubicBezTo>
                    <a:pt x="5192268" y="7249795"/>
                    <a:pt x="5180330" y="7254113"/>
                    <a:pt x="5164328" y="7254113"/>
                  </a:cubicBezTo>
                  <a:lnTo>
                    <a:pt x="5165852" y="7239889"/>
                  </a:lnTo>
                  <a:lnTo>
                    <a:pt x="5165852" y="7239889"/>
                  </a:lnTo>
                  <a:cubicBezTo>
                    <a:pt x="5154676" y="7252081"/>
                    <a:pt x="5136642" y="7262876"/>
                    <a:pt x="5121021" y="7262876"/>
                  </a:cubicBezTo>
                  <a:lnTo>
                    <a:pt x="5121656" y="7249033"/>
                  </a:lnTo>
                  <a:lnTo>
                    <a:pt x="5121656" y="7249033"/>
                  </a:lnTo>
                  <a:cubicBezTo>
                    <a:pt x="5091303" y="7259193"/>
                    <a:pt x="5115306" y="7270876"/>
                    <a:pt x="5100320" y="7281545"/>
                  </a:cubicBezTo>
                  <a:lnTo>
                    <a:pt x="5086858" y="7284720"/>
                  </a:lnTo>
                  <a:lnTo>
                    <a:pt x="5080635" y="7286625"/>
                  </a:lnTo>
                  <a:cubicBezTo>
                    <a:pt x="5069967" y="7281037"/>
                    <a:pt x="5062728" y="7272909"/>
                    <a:pt x="5058410" y="7262749"/>
                  </a:cubicBezTo>
                  <a:cubicBezTo>
                    <a:pt x="5102606" y="7242937"/>
                    <a:pt x="5152390" y="7224395"/>
                    <a:pt x="5198999" y="7199503"/>
                  </a:cubicBezTo>
                  <a:close/>
                  <a:moveTo>
                    <a:pt x="4801616" y="7264019"/>
                  </a:moveTo>
                  <a:lnTo>
                    <a:pt x="4814951" y="7270114"/>
                  </a:lnTo>
                  <a:lnTo>
                    <a:pt x="4817618" y="7277988"/>
                  </a:lnTo>
                  <a:lnTo>
                    <a:pt x="4798821" y="7284211"/>
                  </a:lnTo>
                  <a:lnTo>
                    <a:pt x="4790567" y="7287386"/>
                  </a:lnTo>
                  <a:lnTo>
                    <a:pt x="4788662" y="7274559"/>
                  </a:lnTo>
                  <a:lnTo>
                    <a:pt x="4801615" y="7264018"/>
                  </a:lnTo>
                  <a:close/>
                  <a:moveTo>
                    <a:pt x="3137408" y="7289419"/>
                  </a:moveTo>
                  <a:lnTo>
                    <a:pt x="3141218" y="7290308"/>
                  </a:lnTo>
                  <a:lnTo>
                    <a:pt x="3142742" y="7290943"/>
                  </a:lnTo>
                  <a:lnTo>
                    <a:pt x="3137408" y="7289419"/>
                  </a:lnTo>
                  <a:close/>
                  <a:moveTo>
                    <a:pt x="4914265" y="7280783"/>
                  </a:moveTo>
                  <a:lnTo>
                    <a:pt x="4934458" y="7283069"/>
                  </a:lnTo>
                  <a:lnTo>
                    <a:pt x="4920107" y="7290181"/>
                  </a:lnTo>
                  <a:lnTo>
                    <a:pt x="4913503" y="7293863"/>
                  </a:lnTo>
                  <a:lnTo>
                    <a:pt x="4907915" y="7293863"/>
                  </a:lnTo>
                  <a:lnTo>
                    <a:pt x="4894199" y="7293482"/>
                  </a:lnTo>
                  <a:lnTo>
                    <a:pt x="4888484" y="7292720"/>
                  </a:lnTo>
                  <a:lnTo>
                    <a:pt x="4882007" y="7286878"/>
                  </a:lnTo>
                  <a:lnTo>
                    <a:pt x="4879340" y="7282814"/>
                  </a:lnTo>
                  <a:cubicBezTo>
                    <a:pt x="4887976" y="7281417"/>
                    <a:pt x="4895596" y="7280782"/>
                    <a:pt x="4914265" y="7280782"/>
                  </a:cubicBezTo>
                  <a:close/>
                  <a:moveTo>
                    <a:pt x="4715256" y="7267828"/>
                  </a:moveTo>
                  <a:lnTo>
                    <a:pt x="4723511" y="7276592"/>
                  </a:lnTo>
                  <a:lnTo>
                    <a:pt x="4728210" y="7280148"/>
                  </a:lnTo>
                  <a:lnTo>
                    <a:pt x="4716526" y="7285736"/>
                  </a:lnTo>
                  <a:lnTo>
                    <a:pt x="4712462" y="7292213"/>
                  </a:lnTo>
                  <a:lnTo>
                    <a:pt x="4712462" y="7295515"/>
                  </a:lnTo>
                  <a:lnTo>
                    <a:pt x="4686934" y="7292722"/>
                  </a:lnTo>
                  <a:lnTo>
                    <a:pt x="4681474" y="7284340"/>
                  </a:lnTo>
                  <a:lnTo>
                    <a:pt x="4680203" y="7284848"/>
                  </a:lnTo>
                  <a:lnTo>
                    <a:pt x="4679442" y="7285229"/>
                  </a:lnTo>
                  <a:lnTo>
                    <a:pt x="4676775" y="7277482"/>
                  </a:lnTo>
                  <a:lnTo>
                    <a:pt x="4682490" y="7273672"/>
                  </a:lnTo>
                  <a:lnTo>
                    <a:pt x="4691507" y="7278244"/>
                  </a:lnTo>
                  <a:lnTo>
                    <a:pt x="4695190" y="7278244"/>
                  </a:lnTo>
                  <a:lnTo>
                    <a:pt x="4708271" y="7273672"/>
                  </a:lnTo>
                  <a:lnTo>
                    <a:pt x="4715256" y="7267830"/>
                  </a:lnTo>
                  <a:close/>
                  <a:moveTo>
                    <a:pt x="3622040" y="7284593"/>
                  </a:moveTo>
                  <a:lnTo>
                    <a:pt x="3615690" y="7294752"/>
                  </a:lnTo>
                  <a:lnTo>
                    <a:pt x="3617087" y="7300340"/>
                  </a:lnTo>
                  <a:lnTo>
                    <a:pt x="3611626" y="7289292"/>
                  </a:lnTo>
                  <a:lnTo>
                    <a:pt x="3614928" y="7286878"/>
                  </a:lnTo>
                  <a:lnTo>
                    <a:pt x="3616579" y="7286117"/>
                  </a:lnTo>
                  <a:lnTo>
                    <a:pt x="3620008" y="7285100"/>
                  </a:lnTo>
                  <a:lnTo>
                    <a:pt x="3622040" y="7284593"/>
                  </a:lnTo>
                  <a:close/>
                  <a:moveTo>
                    <a:pt x="5594350" y="7295387"/>
                  </a:moveTo>
                  <a:lnTo>
                    <a:pt x="5604891" y="7297546"/>
                  </a:lnTo>
                  <a:lnTo>
                    <a:pt x="5611622" y="7297292"/>
                  </a:lnTo>
                  <a:lnTo>
                    <a:pt x="5602351" y="7301356"/>
                  </a:lnTo>
                  <a:lnTo>
                    <a:pt x="5596890" y="7303134"/>
                  </a:lnTo>
                  <a:lnTo>
                    <a:pt x="5595366" y="7298308"/>
                  </a:lnTo>
                  <a:lnTo>
                    <a:pt x="5594350" y="7295387"/>
                  </a:lnTo>
                  <a:close/>
                  <a:moveTo>
                    <a:pt x="2445512" y="7291958"/>
                  </a:moveTo>
                  <a:lnTo>
                    <a:pt x="2453259" y="7294752"/>
                  </a:lnTo>
                  <a:lnTo>
                    <a:pt x="2456942" y="7296530"/>
                  </a:lnTo>
                  <a:lnTo>
                    <a:pt x="2448306" y="7304023"/>
                  </a:lnTo>
                  <a:lnTo>
                    <a:pt x="2440178" y="7302499"/>
                  </a:lnTo>
                  <a:lnTo>
                    <a:pt x="2436622" y="7301356"/>
                  </a:lnTo>
                  <a:lnTo>
                    <a:pt x="2443734" y="7295006"/>
                  </a:lnTo>
                  <a:lnTo>
                    <a:pt x="2445512" y="7291958"/>
                  </a:lnTo>
                  <a:close/>
                  <a:moveTo>
                    <a:pt x="2153666" y="7278242"/>
                  </a:moveTo>
                  <a:lnTo>
                    <a:pt x="2166239" y="7285735"/>
                  </a:lnTo>
                  <a:lnTo>
                    <a:pt x="2171700" y="7290815"/>
                  </a:lnTo>
                  <a:lnTo>
                    <a:pt x="2157476" y="7295769"/>
                  </a:lnTo>
                  <a:lnTo>
                    <a:pt x="2149602" y="7298562"/>
                  </a:lnTo>
                  <a:lnTo>
                    <a:pt x="2145030" y="7304023"/>
                  </a:lnTo>
                  <a:lnTo>
                    <a:pt x="2144903" y="7307198"/>
                  </a:lnTo>
                  <a:lnTo>
                    <a:pt x="2128647" y="7302626"/>
                  </a:lnTo>
                  <a:lnTo>
                    <a:pt x="2113280" y="7305039"/>
                  </a:lnTo>
                  <a:lnTo>
                    <a:pt x="2118995" y="7304023"/>
                  </a:lnTo>
                  <a:lnTo>
                    <a:pt x="2107819" y="7288402"/>
                  </a:lnTo>
                  <a:lnTo>
                    <a:pt x="2117979" y="7283196"/>
                  </a:lnTo>
                  <a:lnTo>
                    <a:pt x="2127504" y="7289292"/>
                  </a:lnTo>
                  <a:lnTo>
                    <a:pt x="2131695" y="7289292"/>
                  </a:lnTo>
                  <a:lnTo>
                    <a:pt x="2145411" y="7284085"/>
                  </a:lnTo>
                  <a:lnTo>
                    <a:pt x="2153666" y="7278243"/>
                  </a:lnTo>
                  <a:close/>
                  <a:moveTo>
                    <a:pt x="3752723" y="7302626"/>
                  </a:moveTo>
                  <a:lnTo>
                    <a:pt x="3755644" y="7304404"/>
                  </a:lnTo>
                  <a:lnTo>
                    <a:pt x="3756914" y="7305166"/>
                  </a:lnTo>
                  <a:lnTo>
                    <a:pt x="3745484" y="7308595"/>
                  </a:lnTo>
                  <a:lnTo>
                    <a:pt x="3750183" y="7304404"/>
                  </a:lnTo>
                  <a:lnTo>
                    <a:pt x="3752723" y="7302626"/>
                  </a:lnTo>
                  <a:close/>
                  <a:moveTo>
                    <a:pt x="4639183" y="7266811"/>
                  </a:moveTo>
                  <a:cubicBezTo>
                    <a:pt x="4626864" y="7280146"/>
                    <a:pt x="4619371" y="7294243"/>
                    <a:pt x="4623054" y="7308468"/>
                  </a:cubicBezTo>
                  <a:lnTo>
                    <a:pt x="4607179" y="7313040"/>
                  </a:lnTo>
                  <a:lnTo>
                    <a:pt x="4599178" y="7314183"/>
                  </a:lnTo>
                  <a:lnTo>
                    <a:pt x="4603750" y="7306436"/>
                  </a:lnTo>
                  <a:lnTo>
                    <a:pt x="4601718" y="7300975"/>
                  </a:lnTo>
                  <a:lnTo>
                    <a:pt x="4584192" y="7312024"/>
                  </a:lnTo>
                  <a:lnTo>
                    <a:pt x="4576063" y="7316343"/>
                  </a:lnTo>
                  <a:lnTo>
                    <a:pt x="4539233" y="7318248"/>
                  </a:lnTo>
                  <a:lnTo>
                    <a:pt x="4510786" y="7311009"/>
                  </a:lnTo>
                  <a:lnTo>
                    <a:pt x="4532502" y="7292467"/>
                  </a:lnTo>
                  <a:cubicBezTo>
                    <a:pt x="4575556" y="7289419"/>
                    <a:pt x="4603749" y="7281672"/>
                    <a:pt x="4639182" y="7266812"/>
                  </a:cubicBezTo>
                  <a:close/>
                  <a:moveTo>
                    <a:pt x="3611880" y="7312660"/>
                  </a:moveTo>
                  <a:lnTo>
                    <a:pt x="3611499" y="7316089"/>
                  </a:lnTo>
                  <a:lnTo>
                    <a:pt x="3610991" y="7317740"/>
                  </a:lnTo>
                  <a:lnTo>
                    <a:pt x="3605276" y="7319645"/>
                  </a:lnTo>
                  <a:lnTo>
                    <a:pt x="3601974" y="7319645"/>
                  </a:lnTo>
                  <a:lnTo>
                    <a:pt x="3598290" y="7319391"/>
                  </a:lnTo>
                  <a:lnTo>
                    <a:pt x="3596258" y="7318883"/>
                  </a:lnTo>
                  <a:lnTo>
                    <a:pt x="3604768" y="7317105"/>
                  </a:lnTo>
                  <a:lnTo>
                    <a:pt x="3611880" y="7312661"/>
                  </a:lnTo>
                  <a:close/>
                  <a:moveTo>
                    <a:pt x="4322064" y="7285101"/>
                  </a:moveTo>
                  <a:lnTo>
                    <a:pt x="4326128" y="7287387"/>
                  </a:lnTo>
                  <a:lnTo>
                    <a:pt x="4318254" y="7292213"/>
                  </a:lnTo>
                  <a:cubicBezTo>
                    <a:pt x="4289171" y="7300976"/>
                    <a:pt x="4300347" y="7311771"/>
                    <a:pt x="4276598" y="7320915"/>
                  </a:cubicBezTo>
                  <a:lnTo>
                    <a:pt x="4272788" y="7312787"/>
                  </a:lnTo>
                  <a:lnTo>
                    <a:pt x="4270756" y="7310501"/>
                  </a:lnTo>
                  <a:lnTo>
                    <a:pt x="4316985" y="7291832"/>
                  </a:lnTo>
                  <a:lnTo>
                    <a:pt x="4322064" y="7286752"/>
                  </a:lnTo>
                  <a:lnTo>
                    <a:pt x="4322064" y="7285101"/>
                  </a:lnTo>
                  <a:close/>
                  <a:moveTo>
                    <a:pt x="3552444" y="7321296"/>
                  </a:moveTo>
                  <a:lnTo>
                    <a:pt x="3552952" y="7323836"/>
                  </a:lnTo>
                  <a:lnTo>
                    <a:pt x="3553206" y="7325360"/>
                  </a:lnTo>
                  <a:lnTo>
                    <a:pt x="3551047" y="7324344"/>
                  </a:lnTo>
                  <a:lnTo>
                    <a:pt x="3550031" y="7323962"/>
                  </a:lnTo>
                  <a:lnTo>
                    <a:pt x="3551428" y="7322311"/>
                  </a:lnTo>
                  <a:lnTo>
                    <a:pt x="3552444" y="7321295"/>
                  </a:lnTo>
                  <a:close/>
                  <a:moveTo>
                    <a:pt x="5444236" y="7318248"/>
                  </a:moveTo>
                  <a:lnTo>
                    <a:pt x="5445506" y="7320407"/>
                  </a:lnTo>
                  <a:lnTo>
                    <a:pt x="5429504" y="7323709"/>
                  </a:lnTo>
                  <a:lnTo>
                    <a:pt x="5422138" y="7325487"/>
                  </a:lnTo>
                  <a:lnTo>
                    <a:pt x="5436616" y="7320407"/>
                  </a:lnTo>
                  <a:lnTo>
                    <a:pt x="5444236" y="7318248"/>
                  </a:lnTo>
                  <a:close/>
                  <a:moveTo>
                    <a:pt x="4724273" y="7317867"/>
                  </a:moveTo>
                  <a:cubicBezTo>
                    <a:pt x="4734179" y="7317867"/>
                    <a:pt x="4740021" y="7323835"/>
                    <a:pt x="4755896" y="7327899"/>
                  </a:cubicBezTo>
                  <a:cubicBezTo>
                    <a:pt x="4754118" y="7335646"/>
                    <a:pt x="4738624" y="7339710"/>
                    <a:pt x="4723892" y="7339710"/>
                  </a:cubicBezTo>
                  <a:lnTo>
                    <a:pt x="4695190" y="7335900"/>
                  </a:lnTo>
                  <a:lnTo>
                    <a:pt x="4696460" y="7327392"/>
                  </a:lnTo>
                  <a:cubicBezTo>
                    <a:pt x="4709922" y="7320280"/>
                    <a:pt x="4717923" y="7317867"/>
                    <a:pt x="4724273" y="7317867"/>
                  </a:cubicBezTo>
                  <a:close/>
                  <a:moveTo>
                    <a:pt x="3512439" y="7322185"/>
                  </a:moveTo>
                  <a:lnTo>
                    <a:pt x="3511423" y="7329551"/>
                  </a:lnTo>
                  <a:lnTo>
                    <a:pt x="3515106" y="7333615"/>
                  </a:lnTo>
                  <a:lnTo>
                    <a:pt x="3487674" y="7337552"/>
                  </a:lnTo>
                  <a:lnTo>
                    <a:pt x="3482340" y="7340092"/>
                  </a:lnTo>
                  <a:lnTo>
                    <a:pt x="3480054" y="7338695"/>
                  </a:lnTo>
                  <a:lnTo>
                    <a:pt x="3479038" y="7338061"/>
                  </a:lnTo>
                  <a:lnTo>
                    <a:pt x="3485007" y="7332600"/>
                  </a:lnTo>
                  <a:lnTo>
                    <a:pt x="3487039" y="7329552"/>
                  </a:lnTo>
                  <a:lnTo>
                    <a:pt x="3489706" y="7329044"/>
                  </a:lnTo>
                  <a:lnTo>
                    <a:pt x="3491103" y="7328917"/>
                  </a:lnTo>
                  <a:lnTo>
                    <a:pt x="3491611" y="7329298"/>
                  </a:lnTo>
                  <a:lnTo>
                    <a:pt x="3491611" y="7329553"/>
                  </a:lnTo>
                  <a:lnTo>
                    <a:pt x="3507359" y="7325234"/>
                  </a:lnTo>
                  <a:lnTo>
                    <a:pt x="3512439" y="7322186"/>
                  </a:lnTo>
                  <a:close/>
                  <a:moveTo>
                    <a:pt x="2499868" y="7315073"/>
                  </a:moveTo>
                  <a:cubicBezTo>
                    <a:pt x="2525014" y="7335520"/>
                    <a:pt x="2451862" y="7329932"/>
                    <a:pt x="2477135" y="7350252"/>
                  </a:cubicBezTo>
                  <a:lnTo>
                    <a:pt x="2469515" y="7352665"/>
                  </a:lnTo>
                  <a:lnTo>
                    <a:pt x="2467102" y="7352665"/>
                  </a:lnTo>
                  <a:cubicBezTo>
                    <a:pt x="2450211" y="7352665"/>
                    <a:pt x="2475230" y="7318122"/>
                    <a:pt x="2499868" y="7315073"/>
                  </a:cubicBezTo>
                  <a:close/>
                  <a:moveTo>
                    <a:pt x="4183126" y="7348855"/>
                  </a:moveTo>
                  <a:lnTo>
                    <a:pt x="4185158" y="7351268"/>
                  </a:lnTo>
                  <a:lnTo>
                    <a:pt x="4186682" y="7352411"/>
                  </a:lnTo>
                  <a:lnTo>
                    <a:pt x="4185158" y="7352665"/>
                  </a:lnTo>
                  <a:lnTo>
                    <a:pt x="4184396" y="7352665"/>
                  </a:lnTo>
                  <a:lnTo>
                    <a:pt x="4177919" y="7352157"/>
                  </a:lnTo>
                  <a:lnTo>
                    <a:pt x="4175506" y="7350761"/>
                  </a:lnTo>
                  <a:lnTo>
                    <a:pt x="4180586" y="7349110"/>
                  </a:lnTo>
                  <a:lnTo>
                    <a:pt x="4183126" y="7348855"/>
                  </a:lnTo>
                  <a:close/>
                  <a:moveTo>
                    <a:pt x="3306826" y="7348093"/>
                  </a:moveTo>
                  <a:lnTo>
                    <a:pt x="3301238" y="7351775"/>
                  </a:lnTo>
                  <a:lnTo>
                    <a:pt x="3298571" y="7353681"/>
                  </a:lnTo>
                  <a:lnTo>
                    <a:pt x="3297428" y="7352284"/>
                  </a:lnTo>
                  <a:lnTo>
                    <a:pt x="3296666" y="7351776"/>
                  </a:lnTo>
                  <a:lnTo>
                    <a:pt x="3303524" y="7349363"/>
                  </a:lnTo>
                  <a:lnTo>
                    <a:pt x="3306826" y="7348093"/>
                  </a:lnTo>
                  <a:close/>
                  <a:moveTo>
                    <a:pt x="3576447" y="7322693"/>
                  </a:moveTo>
                  <a:lnTo>
                    <a:pt x="3578606" y="7336027"/>
                  </a:lnTo>
                  <a:lnTo>
                    <a:pt x="3583686" y="7343521"/>
                  </a:lnTo>
                  <a:lnTo>
                    <a:pt x="3597402" y="7344283"/>
                  </a:lnTo>
                  <a:lnTo>
                    <a:pt x="3605022" y="7340726"/>
                  </a:lnTo>
                  <a:lnTo>
                    <a:pt x="3607054" y="7345807"/>
                  </a:lnTo>
                  <a:lnTo>
                    <a:pt x="3610864" y="7348727"/>
                  </a:lnTo>
                  <a:cubicBezTo>
                    <a:pt x="3597910" y="7349109"/>
                    <a:pt x="3580511" y="7352284"/>
                    <a:pt x="3564382" y="7357363"/>
                  </a:cubicBezTo>
                  <a:lnTo>
                    <a:pt x="3560191" y="7354823"/>
                  </a:lnTo>
                  <a:lnTo>
                    <a:pt x="3558032" y="7354188"/>
                  </a:lnTo>
                  <a:lnTo>
                    <a:pt x="3558159" y="7349870"/>
                  </a:lnTo>
                  <a:lnTo>
                    <a:pt x="3560191" y="7346822"/>
                  </a:lnTo>
                  <a:lnTo>
                    <a:pt x="3554730" y="7351140"/>
                  </a:lnTo>
                  <a:lnTo>
                    <a:pt x="3552063" y="7353172"/>
                  </a:lnTo>
                  <a:lnTo>
                    <a:pt x="3536950" y="7351140"/>
                  </a:lnTo>
                  <a:lnTo>
                    <a:pt x="3529076" y="7350124"/>
                  </a:lnTo>
                  <a:lnTo>
                    <a:pt x="3545967" y="7340472"/>
                  </a:lnTo>
                  <a:lnTo>
                    <a:pt x="3550158" y="7334884"/>
                  </a:lnTo>
                  <a:lnTo>
                    <a:pt x="3552952" y="7333614"/>
                  </a:lnTo>
                  <a:lnTo>
                    <a:pt x="3554095" y="7333360"/>
                  </a:lnTo>
                  <a:lnTo>
                    <a:pt x="3554222" y="7334376"/>
                  </a:lnTo>
                  <a:lnTo>
                    <a:pt x="3554222" y="7335138"/>
                  </a:lnTo>
                  <a:lnTo>
                    <a:pt x="3567684" y="7326248"/>
                  </a:lnTo>
                  <a:lnTo>
                    <a:pt x="3576447" y="7322692"/>
                  </a:lnTo>
                  <a:close/>
                  <a:moveTo>
                    <a:pt x="4499102" y="7242428"/>
                  </a:moveTo>
                  <a:lnTo>
                    <a:pt x="4503928" y="7242936"/>
                  </a:lnTo>
                  <a:cubicBezTo>
                    <a:pt x="4511675" y="7255128"/>
                    <a:pt x="4475099" y="7256906"/>
                    <a:pt x="4464558" y="7264526"/>
                  </a:cubicBezTo>
                  <a:cubicBezTo>
                    <a:pt x="4469257" y="7269352"/>
                    <a:pt x="4475099" y="7271131"/>
                    <a:pt x="4487672" y="7271131"/>
                  </a:cubicBezTo>
                  <a:lnTo>
                    <a:pt x="4501388" y="7267448"/>
                  </a:lnTo>
                  <a:lnTo>
                    <a:pt x="4495292" y="7275957"/>
                  </a:lnTo>
                  <a:lnTo>
                    <a:pt x="4497959" y="7280528"/>
                  </a:lnTo>
                  <a:lnTo>
                    <a:pt x="4515231" y="7270876"/>
                  </a:lnTo>
                  <a:lnTo>
                    <a:pt x="4526026" y="7266305"/>
                  </a:lnTo>
                  <a:cubicBezTo>
                    <a:pt x="4535805" y="7268718"/>
                    <a:pt x="4546727" y="7270114"/>
                    <a:pt x="4562221" y="7270114"/>
                  </a:cubicBezTo>
                  <a:lnTo>
                    <a:pt x="4568571" y="7269860"/>
                  </a:lnTo>
                  <a:lnTo>
                    <a:pt x="4563364" y="7275956"/>
                  </a:lnTo>
                  <a:lnTo>
                    <a:pt x="4554728" y="7276591"/>
                  </a:lnTo>
                  <a:lnTo>
                    <a:pt x="4545965" y="7275956"/>
                  </a:lnTo>
                  <a:cubicBezTo>
                    <a:pt x="4521962" y="7275956"/>
                    <a:pt x="4501388" y="7299324"/>
                    <a:pt x="4482592" y="7319771"/>
                  </a:cubicBezTo>
                  <a:cubicBezTo>
                    <a:pt x="4449318" y="7321930"/>
                    <a:pt x="4417187" y="7329042"/>
                    <a:pt x="4386199" y="7353299"/>
                  </a:cubicBezTo>
                  <a:lnTo>
                    <a:pt x="4371975" y="7340092"/>
                  </a:lnTo>
                  <a:lnTo>
                    <a:pt x="4367022" y="7331074"/>
                  </a:lnTo>
                  <a:cubicBezTo>
                    <a:pt x="4339082" y="7335646"/>
                    <a:pt x="4335780" y="7347838"/>
                    <a:pt x="4329176" y="7358760"/>
                  </a:cubicBezTo>
                  <a:lnTo>
                    <a:pt x="4322064" y="7355967"/>
                  </a:lnTo>
                  <a:lnTo>
                    <a:pt x="4319651" y="7351648"/>
                  </a:lnTo>
                  <a:lnTo>
                    <a:pt x="4313047" y="7338567"/>
                  </a:lnTo>
                  <a:lnTo>
                    <a:pt x="4303014" y="7351140"/>
                  </a:lnTo>
                  <a:lnTo>
                    <a:pt x="4292600" y="7336534"/>
                  </a:lnTo>
                  <a:lnTo>
                    <a:pt x="4284090" y="7330819"/>
                  </a:lnTo>
                  <a:cubicBezTo>
                    <a:pt x="4315587" y="7318119"/>
                    <a:pt x="4350257" y="7302371"/>
                    <a:pt x="4391406" y="7286242"/>
                  </a:cubicBezTo>
                  <a:lnTo>
                    <a:pt x="4391406" y="7286242"/>
                  </a:lnTo>
                  <a:cubicBezTo>
                    <a:pt x="4384167" y="7296910"/>
                    <a:pt x="4371975" y="7305546"/>
                    <a:pt x="4354195" y="7305546"/>
                  </a:cubicBezTo>
                  <a:lnTo>
                    <a:pt x="4368927" y="7322310"/>
                  </a:lnTo>
                  <a:lnTo>
                    <a:pt x="4376547" y="7322310"/>
                  </a:lnTo>
                  <a:cubicBezTo>
                    <a:pt x="4391279" y="7322310"/>
                    <a:pt x="4407535" y="7305166"/>
                    <a:pt x="4431030" y="7297800"/>
                  </a:cubicBezTo>
                  <a:lnTo>
                    <a:pt x="4419600" y="7275447"/>
                  </a:lnTo>
                  <a:lnTo>
                    <a:pt x="4422648" y="7274178"/>
                  </a:lnTo>
                  <a:lnTo>
                    <a:pt x="4424172" y="7273670"/>
                  </a:lnTo>
                  <a:cubicBezTo>
                    <a:pt x="4451985" y="7273543"/>
                    <a:pt x="4462018" y="7242428"/>
                    <a:pt x="4499102" y="7242428"/>
                  </a:cubicBezTo>
                  <a:close/>
                  <a:moveTo>
                    <a:pt x="4560316" y="7342759"/>
                  </a:moveTo>
                  <a:cubicBezTo>
                    <a:pt x="4558284" y="7361301"/>
                    <a:pt x="4539996" y="7358380"/>
                    <a:pt x="4516882" y="7359777"/>
                  </a:cubicBezTo>
                  <a:lnTo>
                    <a:pt x="4550410" y="7343648"/>
                  </a:lnTo>
                  <a:lnTo>
                    <a:pt x="4557014" y="7343140"/>
                  </a:lnTo>
                  <a:lnTo>
                    <a:pt x="4560316" y="7342759"/>
                  </a:lnTo>
                  <a:close/>
                  <a:moveTo>
                    <a:pt x="3441954" y="7355459"/>
                  </a:moveTo>
                  <a:lnTo>
                    <a:pt x="3440430" y="7358507"/>
                  </a:lnTo>
                  <a:lnTo>
                    <a:pt x="3439160" y="7360538"/>
                  </a:lnTo>
                  <a:lnTo>
                    <a:pt x="3436620" y="7359776"/>
                  </a:lnTo>
                  <a:lnTo>
                    <a:pt x="3435223" y="7359522"/>
                  </a:lnTo>
                  <a:lnTo>
                    <a:pt x="3439795" y="7356982"/>
                  </a:lnTo>
                  <a:lnTo>
                    <a:pt x="3441954" y="7355458"/>
                  </a:lnTo>
                  <a:close/>
                  <a:moveTo>
                    <a:pt x="1853438" y="7346569"/>
                  </a:moveTo>
                  <a:cubicBezTo>
                    <a:pt x="1866900" y="7346569"/>
                    <a:pt x="1882394" y="7350633"/>
                    <a:pt x="1888363" y="7356475"/>
                  </a:cubicBezTo>
                  <a:cubicBezTo>
                    <a:pt x="1877695" y="7361428"/>
                    <a:pt x="1869440" y="7362698"/>
                    <a:pt x="1862074" y="7362698"/>
                  </a:cubicBezTo>
                  <a:lnTo>
                    <a:pt x="1858010" y="7362698"/>
                  </a:lnTo>
                  <a:lnTo>
                    <a:pt x="1850263" y="7361936"/>
                  </a:lnTo>
                  <a:lnTo>
                    <a:pt x="1838579" y="7360539"/>
                  </a:lnTo>
                  <a:lnTo>
                    <a:pt x="1831594" y="7361428"/>
                  </a:lnTo>
                  <a:cubicBezTo>
                    <a:pt x="1828800" y="7350633"/>
                    <a:pt x="1840103" y="7346569"/>
                    <a:pt x="1853438" y="7346569"/>
                  </a:cubicBezTo>
                  <a:close/>
                  <a:moveTo>
                    <a:pt x="3480308" y="7348855"/>
                  </a:moveTo>
                  <a:lnTo>
                    <a:pt x="3480562" y="7353173"/>
                  </a:lnTo>
                  <a:lnTo>
                    <a:pt x="3482594" y="7357364"/>
                  </a:lnTo>
                  <a:cubicBezTo>
                    <a:pt x="3472816" y="7362825"/>
                    <a:pt x="3464941" y="7364730"/>
                    <a:pt x="3458083" y="7364730"/>
                  </a:cubicBezTo>
                  <a:lnTo>
                    <a:pt x="3452368" y="7364730"/>
                  </a:lnTo>
                  <a:lnTo>
                    <a:pt x="3442462" y="7361810"/>
                  </a:lnTo>
                  <a:cubicBezTo>
                    <a:pt x="3455924" y="7361810"/>
                    <a:pt x="3469132" y="7355205"/>
                    <a:pt x="3480308" y="7348855"/>
                  </a:cubicBezTo>
                  <a:close/>
                  <a:moveTo>
                    <a:pt x="4522470" y="7346696"/>
                  </a:moveTo>
                  <a:lnTo>
                    <a:pt x="4515105" y="7354824"/>
                  </a:lnTo>
                  <a:lnTo>
                    <a:pt x="4512183" y="7359904"/>
                  </a:lnTo>
                  <a:lnTo>
                    <a:pt x="4494276" y="7362063"/>
                  </a:lnTo>
                  <a:lnTo>
                    <a:pt x="4485132" y="7365365"/>
                  </a:lnTo>
                  <a:lnTo>
                    <a:pt x="4504436" y="7349744"/>
                  </a:lnTo>
                  <a:lnTo>
                    <a:pt x="4522470" y="7346697"/>
                  </a:lnTo>
                  <a:close/>
                  <a:moveTo>
                    <a:pt x="5160899" y="7330821"/>
                  </a:moveTo>
                  <a:cubicBezTo>
                    <a:pt x="5129911" y="7351140"/>
                    <a:pt x="5125720" y="7366889"/>
                    <a:pt x="5133467" y="7379081"/>
                  </a:cubicBezTo>
                  <a:lnTo>
                    <a:pt x="5083302" y="7381239"/>
                  </a:lnTo>
                  <a:lnTo>
                    <a:pt x="5124704" y="7367396"/>
                  </a:lnTo>
                  <a:lnTo>
                    <a:pt x="5132578" y="7356474"/>
                  </a:lnTo>
                  <a:lnTo>
                    <a:pt x="5125720" y="7343774"/>
                  </a:lnTo>
                  <a:lnTo>
                    <a:pt x="5160899" y="7330820"/>
                  </a:lnTo>
                  <a:close/>
                  <a:moveTo>
                    <a:pt x="3530727" y="7367397"/>
                  </a:moveTo>
                  <a:lnTo>
                    <a:pt x="3504438" y="7391400"/>
                  </a:lnTo>
                  <a:lnTo>
                    <a:pt x="3503803" y="7391400"/>
                  </a:lnTo>
                  <a:lnTo>
                    <a:pt x="3502406" y="7390892"/>
                  </a:lnTo>
                  <a:lnTo>
                    <a:pt x="3484626" y="7385812"/>
                  </a:lnTo>
                  <a:lnTo>
                    <a:pt x="3478023" y="7379081"/>
                  </a:lnTo>
                  <a:lnTo>
                    <a:pt x="3489072" y="7373238"/>
                  </a:lnTo>
                  <a:lnTo>
                    <a:pt x="3492119" y="7373746"/>
                  </a:lnTo>
                  <a:lnTo>
                    <a:pt x="3493643" y="7373746"/>
                  </a:lnTo>
                  <a:lnTo>
                    <a:pt x="3530728" y="7367396"/>
                  </a:lnTo>
                  <a:close/>
                  <a:moveTo>
                    <a:pt x="2811780" y="7387463"/>
                  </a:moveTo>
                  <a:lnTo>
                    <a:pt x="2810002" y="7396861"/>
                  </a:lnTo>
                  <a:lnTo>
                    <a:pt x="2808986" y="7401560"/>
                  </a:lnTo>
                  <a:lnTo>
                    <a:pt x="2800223" y="7396861"/>
                  </a:lnTo>
                  <a:lnTo>
                    <a:pt x="2798572" y="7390765"/>
                  </a:lnTo>
                  <a:lnTo>
                    <a:pt x="2807335" y="7388733"/>
                  </a:lnTo>
                  <a:lnTo>
                    <a:pt x="2811780" y="7387464"/>
                  </a:lnTo>
                  <a:close/>
                  <a:moveTo>
                    <a:pt x="3236976" y="7376033"/>
                  </a:moveTo>
                  <a:lnTo>
                    <a:pt x="3228086" y="7399020"/>
                  </a:lnTo>
                  <a:lnTo>
                    <a:pt x="3199003" y="7404226"/>
                  </a:lnTo>
                  <a:lnTo>
                    <a:pt x="3201543" y="7396098"/>
                  </a:lnTo>
                  <a:lnTo>
                    <a:pt x="3203194" y="7391780"/>
                  </a:lnTo>
                  <a:lnTo>
                    <a:pt x="3236976" y="7376032"/>
                  </a:lnTo>
                  <a:close/>
                  <a:moveTo>
                    <a:pt x="5161280" y="7397369"/>
                  </a:moveTo>
                  <a:lnTo>
                    <a:pt x="5202555" y="7406767"/>
                  </a:lnTo>
                  <a:lnTo>
                    <a:pt x="5168138" y="7407148"/>
                  </a:lnTo>
                  <a:lnTo>
                    <a:pt x="5161280" y="7397369"/>
                  </a:lnTo>
                  <a:close/>
                  <a:moveTo>
                    <a:pt x="4237482" y="7346061"/>
                  </a:moveTo>
                  <a:lnTo>
                    <a:pt x="4246118" y="7355205"/>
                  </a:lnTo>
                  <a:lnTo>
                    <a:pt x="4269994" y="7358252"/>
                  </a:lnTo>
                  <a:lnTo>
                    <a:pt x="4251198" y="7364602"/>
                  </a:lnTo>
                  <a:lnTo>
                    <a:pt x="4237736" y="7366508"/>
                  </a:lnTo>
                  <a:lnTo>
                    <a:pt x="4236212" y="7381367"/>
                  </a:lnTo>
                  <a:lnTo>
                    <a:pt x="4232403" y="7385431"/>
                  </a:lnTo>
                  <a:lnTo>
                    <a:pt x="4263137" y="7383907"/>
                  </a:lnTo>
                  <a:lnTo>
                    <a:pt x="4267328" y="7385303"/>
                  </a:lnTo>
                  <a:cubicBezTo>
                    <a:pt x="4261231" y="7396098"/>
                    <a:pt x="4244087" y="7404226"/>
                    <a:pt x="4216400" y="7409180"/>
                  </a:cubicBezTo>
                  <a:lnTo>
                    <a:pt x="4225798" y="7395463"/>
                  </a:lnTo>
                  <a:lnTo>
                    <a:pt x="4212336" y="7396860"/>
                  </a:lnTo>
                  <a:lnTo>
                    <a:pt x="4215511" y="7389875"/>
                  </a:lnTo>
                  <a:lnTo>
                    <a:pt x="4220591" y="7388224"/>
                  </a:lnTo>
                  <a:lnTo>
                    <a:pt x="4210431" y="7385303"/>
                  </a:lnTo>
                  <a:lnTo>
                    <a:pt x="4202938" y="7380605"/>
                  </a:lnTo>
                  <a:lnTo>
                    <a:pt x="4196588" y="7375144"/>
                  </a:lnTo>
                  <a:cubicBezTo>
                    <a:pt x="4208399" y="7370699"/>
                    <a:pt x="4220464" y="7366126"/>
                    <a:pt x="4229862" y="7358380"/>
                  </a:cubicBezTo>
                  <a:lnTo>
                    <a:pt x="4223131" y="7350633"/>
                  </a:lnTo>
                  <a:lnTo>
                    <a:pt x="4217670" y="7350125"/>
                  </a:lnTo>
                  <a:lnTo>
                    <a:pt x="4231132" y="7347585"/>
                  </a:lnTo>
                  <a:lnTo>
                    <a:pt x="4237482" y="7346061"/>
                  </a:lnTo>
                  <a:close/>
                  <a:moveTo>
                    <a:pt x="3266060" y="7363587"/>
                  </a:moveTo>
                  <a:lnTo>
                    <a:pt x="3275838" y="7364984"/>
                  </a:lnTo>
                  <a:lnTo>
                    <a:pt x="3279141" y="7368032"/>
                  </a:lnTo>
                  <a:cubicBezTo>
                    <a:pt x="3264917" y="7379843"/>
                    <a:pt x="3255264" y="7391908"/>
                    <a:pt x="3257550" y="7404735"/>
                  </a:cubicBezTo>
                  <a:lnTo>
                    <a:pt x="3248152" y="7411593"/>
                  </a:lnTo>
                  <a:lnTo>
                    <a:pt x="3245104" y="7411847"/>
                  </a:lnTo>
                  <a:lnTo>
                    <a:pt x="3243199" y="7412228"/>
                  </a:lnTo>
                  <a:lnTo>
                    <a:pt x="3242056" y="7412228"/>
                  </a:lnTo>
                  <a:lnTo>
                    <a:pt x="3241802" y="7412101"/>
                  </a:lnTo>
                  <a:lnTo>
                    <a:pt x="3240278" y="7410831"/>
                  </a:lnTo>
                  <a:lnTo>
                    <a:pt x="3239262" y="7410577"/>
                  </a:lnTo>
                  <a:lnTo>
                    <a:pt x="3241040" y="7403719"/>
                  </a:lnTo>
                  <a:lnTo>
                    <a:pt x="3237992" y="7401179"/>
                  </a:lnTo>
                  <a:cubicBezTo>
                    <a:pt x="3256280" y="7391908"/>
                    <a:pt x="3266059" y="7380860"/>
                    <a:pt x="3258947" y="7366381"/>
                  </a:cubicBezTo>
                  <a:lnTo>
                    <a:pt x="3263646" y="7364603"/>
                  </a:lnTo>
                  <a:lnTo>
                    <a:pt x="3266059" y="7363587"/>
                  </a:lnTo>
                  <a:close/>
                  <a:moveTo>
                    <a:pt x="5123180" y="7391908"/>
                  </a:moveTo>
                  <a:lnTo>
                    <a:pt x="5136896" y="7398003"/>
                  </a:lnTo>
                  <a:lnTo>
                    <a:pt x="5125212" y="7410069"/>
                  </a:lnTo>
                  <a:lnTo>
                    <a:pt x="5099431" y="7412609"/>
                  </a:lnTo>
                  <a:lnTo>
                    <a:pt x="5118227" y="7401940"/>
                  </a:lnTo>
                  <a:lnTo>
                    <a:pt x="5123180" y="7391908"/>
                  </a:lnTo>
                  <a:close/>
                  <a:moveTo>
                    <a:pt x="4637024" y="7359776"/>
                  </a:moveTo>
                  <a:cubicBezTo>
                    <a:pt x="4604004" y="7377557"/>
                    <a:pt x="4564126" y="7388859"/>
                    <a:pt x="4534662" y="7415910"/>
                  </a:cubicBezTo>
                  <a:cubicBezTo>
                    <a:pt x="4548378" y="7400543"/>
                    <a:pt x="4552316" y="7382255"/>
                    <a:pt x="4555491" y="7363586"/>
                  </a:cubicBezTo>
                  <a:lnTo>
                    <a:pt x="4589907" y="7368031"/>
                  </a:lnTo>
                  <a:cubicBezTo>
                    <a:pt x="4602607" y="7368031"/>
                    <a:pt x="4617720" y="7365999"/>
                    <a:pt x="4637024" y="7359776"/>
                  </a:cubicBezTo>
                  <a:close/>
                  <a:moveTo>
                    <a:pt x="3561588" y="7405243"/>
                  </a:moveTo>
                  <a:lnTo>
                    <a:pt x="3562097" y="7406132"/>
                  </a:lnTo>
                  <a:lnTo>
                    <a:pt x="3557270" y="7413244"/>
                  </a:lnTo>
                  <a:lnTo>
                    <a:pt x="3553461" y="7416164"/>
                  </a:lnTo>
                  <a:cubicBezTo>
                    <a:pt x="3537713" y="7418958"/>
                    <a:pt x="3538220" y="7423403"/>
                    <a:pt x="3520695" y="7423403"/>
                  </a:cubicBezTo>
                  <a:lnTo>
                    <a:pt x="3518536" y="7423403"/>
                  </a:lnTo>
                  <a:lnTo>
                    <a:pt x="3520695" y="7421372"/>
                  </a:lnTo>
                  <a:lnTo>
                    <a:pt x="3521584" y="7420356"/>
                  </a:lnTo>
                  <a:lnTo>
                    <a:pt x="3561589" y="7405243"/>
                  </a:lnTo>
                  <a:close/>
                  <a:moveTo>
                    <a:pt x="4145916" y="7387971"/>
                  </a:moveTo>
                  <a:cubicBezTo>
                    <a:pt x="4157600" y="7401940"/>
                    <a:pt x="4152138" y="7418451"/>
                    <a:pt x="4103879" y="7425944"/>
                  </a:cubicBezTo>
                  <a:cubicBezTo>
                    <a:pt x="4105783" y="7413751"/>
                    <a:pt x="4116070" y="7404481"/>
                    <a:pt x="4123056" y="7393812"/>
                  </a:cubicBezTo>
                  <a:lnTo>
                    <a:pt x="4131692" y="7390892"/>
                  </a:lnTo>
                  <a:lnTo>
                    <a:pt x="4135756" y="7390002"/>
                  </a:lnTo>
                  <a:lnTo>
                    <a:pt x="4142487" y="7388478"/>
                  </a:lnTo>
                  <a:lnTo>
                    <a:pt x="4145916" y="7387971"/>
                  </a:lnTo>
                  <a:close/>
                  <a:moveTo>
                    <a:pt x="4370579" y="7376287"/>
                  </a:moveTo>
                  <a:cubicBezTo>
                    <a:pt x="4366895" y="7396607"/>
                    <a:pt x="4367023" y="7397496"/>
                    <a:pt x="4383025" y="7413371"/>
                  </a:cubicBezTo>
                  <a:lnTo>
                    <a:pt x="4360927" y="7415276"/>
                  </a:lnTo>
                  <a:lnTo>
                    <a:pt x="4347846" y="7422896"/>
                  </a:lnTo>
                  <a:lnTo>
                    <a:pt x="4334257" y="7426198"/>
                  </a:lnTo>
                  <a:lnTo>
                    <a:pt x="4329050" y="7426198"/>
                  </a:lnTo>
                  <a:lnTo>
                    <a:pt x="4314953" y="7421372"/>
                  </a:lnTo>
                  <a:lnTo>
                    <a:pt x="4324859" y="7415403"/>
                  </a:lnTo>
                  <a:lnTo>
                    <a:pt x="4325875" y="7418832"/>
                  </a:lnTo>
                  <a:cubicBezTo>
                    <a:pt x="4372484" y="7413752"/>
                    <a:pt x="4314445" y="7378701"/>
                    <a:pt x="4370579" y="7376288"/>
                  </a:cubicBezTo>
                  <a:close/>
                  <a:moveTo>
                    <a:pt x="4296664" y="7368413"/>
                  </a:moveTo>
                  <a:lnTo>
                    <a:pt x="4299331" y="7375144"/>
                  </a:lnTo>
                  <a:lnTo>
                    <a:pt x="4304919" y="7388733"/>
                  </a:lnTo>
                  <a:lnTo>
                    <a:pt x="4324350" y="7379590"/>
                  </a:lnTo>
                  <a:lnTo>
                    <a:pt x="4324350" y="7379590"/>
                  </a:lnTo>
                  <a:cubicBezTo>
                    <a:pt x="4342130" y="7401180"/>
                    <a:pt x="4279647" y="7399910"/>
                    <a:pt x="4304030" y="7423532"/>
                  </a:cubicBezTo>
                  <a:lnTo>
                    <a:pt x="4300855" y="7422516"/>
                  </a:lnTo>
                  <a:lnTo>
                    <a:pt x="4292600" y="7422135"/>
                  </a:lnTo>
                  <a:cubicBezTo>
                    <a:pt x="4285361" y="7422135"/>
                    <a:pt x="4276979" y="7423278"/>
                    <a:pt x="4268724" y="7424420"/>
                  </a:cubicBezTo>
                  <a:lnTo>
                    <a:pt x="4251706" y="7426833"/>
                  </a:lnTo>
                  <a:lnTo>
                    <a:pt x="4244594" y="7426833"/>
                  </a:lnTo>
                  <a:lnTo>
                    <a:pt x="4236720" y="7426326"/>
                  </a:lnTo>
                  <a:lnTo>
                    <a:pt x="4233418" y="7425310"/>
                  </a:lnTo>
                  <a:cubicBezTo>
                    <a:pt x="4233291" y="7403466"/>
                    <a:pt x="4272280" y="7407529"/>
                    <a:pt x="4297807" y="7405116"/>
                  </a:cubicBezTo>
                  <a:cubicBezTo>
                    <a:pt x="4293108" y="7390511"/>
                    <a:pt x="4272788" y="7390892"/>
                    <a:pt x="4274312" y="7370699"/>
                  </a:cubicBezTo>
                  <a:lnTo>
                    <a:pt x="4296664" y="7368413"/>
                  </a:lnTo>
                  <a:close/>
                  <a:moveTo>
                    <a:pt x="4887595" y="7399020"/>
                  </a:moveTo>
                  <a:cubicBezTo>
                    <a:pt x="4893818" y="7426960"/>
                    <a:pt x="4814570" y="7439025"/>
                    <a:pt x="4783582" y="7440676"/>
                  </a:cubicBezTo>
                  <a:cubicBezTo>
                    <a:pt x="4810506" y="7424420"/>
                    <a:pt x="4856480" y="7413752"/>
                    <a:pt x="4887595" y="7399020"/>
                  </a:cubicBezTo>
                  <a:close/>
                  <a:moveTo>
                    <a:pt x="5145786" y="7414260"/>
                  </a:moveTo>
                  <a:cubicBezTo>
                    <a:pt x="5141214" y="7426578"/>
                    <a:pt x="5113655" y="7436612"/>
                    <a:pt x="5083048" y="7443216"/>
                  </a:cubicBezTo>
                  <a:lnTo>
                    <a:pt x="5054727" y="7438644"/>
                  </a:lnTo>
                  <a:cubicBezTo>
                    <a:pt x="5027930" y="7438644"/>
                    <a:pt x="4993386" y="7446011"/>
                    <a:pt x="4964303" y="7448297"/>
                  </a:cubicBezTo>
                  <a:cubicBezTo>
                    <a:pt x="4989322" y="7427850"/>
                    <a:pt x="5032375" y="7428103"/>
                    <a:pt x="5068062" y="7421880"/>
                  </a:cubicBezTo>
                  <a:lnTo>
                    <a:pt x="5070094" y="7434962"/>
                  </a:lnTo>
                  <a:cubicBezTo>
                    <a:pt x="5099558" y="7429628"/>
                    <a:pt x="5127498" y="7423278"/>
                    <a:pt x="5145786" y="7414261"/>
                  </a:cubicBezTo>
                  <a:close/>
                  <a:moveTo>
                    <a:pt x="3472180" y="7452741"/>
                  </a:moveTo>
                  <a:lnTo>
                    <a:pt x="3473958" y="7454392"/>
                  </a:lnTo>
                  <a:lnTo>
                    <a:pt x="3475228" y="7455027"/>
                  </a:lnTo>
                  <a:lnTo>
                    <a:pt x="3472180" y="7456805"/>
                  </a:lnTo>
                  <a:lnTo>
                    <a:pt x="3470783" y="7457949"/>
                  </a:lnTo>
                  <a:lnTo>
                    <a:pt x="3472180" y="7454774"/>
                  </a:lnTo>
                  <a:lnTo>
                    <a:pt x="3472180" y="7452742"/>
                  </a:lnTo>
                  <a:close/>
                  <a:moveTo>
                    <a:pt x="3967226" y="7422388"/>
                  </a:moveTo>
                  <a:cubicBezTo>
                    <a:pt x="3969131" y="7431913"/>
                    <a:pt x="3971290" y="7441692"/>
                    <a:pt x="3963543" y="7448931"/>
                  </a:cubicBezTo>
                  <a:lnTo>
                    <a:pt x="4021582" y="7433691"/>
                  </a:lnTo>
                  <a:lnTo>
                    <a:pt x="4021582" y="7433691"/>
                  </a:lnTo>
                  <a:cubicBezTo>
                    <a:pt x="4020312" y="7434707"/>
                    <a:pt x="4018915" y="7435597"/>
                    <a:pt x="4018026" y="7436612"/>
                  </a:cubicBezTo>
                  <a:lnTo>
                    <a:pt x="3957828" y="7454011"/>
                  </a:lnTo>
                  <a:lnTo>
                    <a:pt x="3958590" y="7451979"/>
                  </a:lnTo>
                  <a:lnTo>
                    <a:pt x="3957320" y="7446137"/>
                  </a:lnTo>
                  <a:lnTo>
                    <a:pt x="3948303" y="7444867"/>
                  </a:lnTo>
                  <a:cubicBezTo>
                    <a:pt x="3938778" y="7444867"/>
                    <a:pt x="3931793" y="7450836"/>
                    <a:pt x="3917823" y="7458456"/>
                  </a:cubicBezTo>
                  <a:lnTo>
                    <a:pt x="3925951" y="7444867"/>
                  </a:lnTo>
                  <a:lnTo>
                    <a:pt x="3929126" y="7438010"/>
                  </a:lnTo>
                  <a:lnTo>
                    <a:pt x="3967226" y="7422389"/>
                  </a:lnTo>
                  <a:close/>
                  <a:moveTo>
                    <a:pt x="3304540" y="7444740"/>
                  </a:moveTo>
                  <a:lnTo>
                    <a:pt x="3307842" y="7450709"/>
                  </a:lnTo>
                  <a:lnTo>
                    <a:pt x="3311144" y="7453884"/>
                  </a:lnTo>
                  <a:lnTo>
                    <a:pt x="3304286" y="7458075"/>
                  </a:lnTo>
                  <a:lnTo>
                    <a:pt x="3300476" y="7460488"/>
                  </a:lnTo>
                  <a:lnTo>
                    <a:pt x="3299461" y="7449312"/>
                  </a:lnTo>
                  <a:lnTo>
                    <a:pt x="3304541" y="7444740"/>
                  </a:lnTo>
                  <a:close/>
                  <a:moveTo>
                    <a:pt x="1805051" y="7451979"/>
                  </a:moveTo>
                  <a:lnTo>
                    <a:pt x="1801876" y="7462901"/>
                  </a:lnTo>
                  <a:lnTo>
                    <a:pt x="1804162" y="7469632"/>
                  </a:lnTo>
                  <a:lnTo>
                    <a:pt x="1799463" y="7471538"/>
                  </a:lnTo>
                  <a:lnTo>
                    <a:pt x="1796923" y="7472554"/>
                  </a:lnTo>
                  <a:cubicBezTo>
                    <a:pt x="1786509" y="7471538"/>
                    <a:pt x="1780032" y="7464807"/>
                    <a:pt x="1764665" y="7464807"/>
                  </a:cubicBezTo>
                  <a:lnTo>
                    <a:pt x="1753616" y="7468617"/>
                  </a:lnTo>
                  <a:lnTo>
                    <a:pt x="1764792" y="7457060"/>
                  </a:lnTo>
                  <a:lnTo>
                    <a:pt x="1780540" y="7457568"/>
                  </a:lnTo>
                  <a:lnTo>
                    <a:pt x="1782572" y="7457568"/>
                  </a:lnTo>
                  <a:lnTo>
                    <a:pt x="1798447" y="7456806"/>
                  </a:lnTo>
                  <a:lnTo>
                    <a:pt x="1805051" y="7451980"/>
                  </a:lnTo>
                  <a:close/>
                  <a:moveTo>
                    <a:pt x="4183888" y="7465568"/>
                  </a:moveTo>
                  <a:lnTo>
                    <a:pt x="4175887" y="7472807"/>
                  </a:lnTo>
                  <a:lnTo>
                    <a:pt x="4171823" y="7472807"/>
                  </a:lnTo>
                  <a:lnTo>
                    <a:pt x="4168394" y="7472300"/>
                  </a:lnTo>
                  <a:lnTo>
                    <a:pt x="4166743" y="7471156"/>
                  </a:lnTo>
                  <a:lnTo>
                    <a:pt x="4166235" y="7468489"/>
                  </a:lnTo>
                  <a:lnTo>
                    <a:pt x="4166870" y="7466965"/>
                  </a:lnTo>
                  <a:lnTo>
                    <a:pt x="4178300" y="7466203"/>
                  </a:lnTo>
                  <a:lnTo>
                    <a:pt x="4183888" y="7465568"/>
                  </a:lnTo>
                  <a:close/>
                  <a:moveTo>
                    <a:pt x="3874516" y="7464552"/>
                  </a:moveTo>
                  <a:lnTo>
                    <a:pt x="3886835" y="7467600"/>
                  </a:lnTo>
                  <a:lnTo>
                    <a:pt x="3867531" y="7471156"/>
                  </a:lnTo>
                  <a:lnTo>
                    <a:pt x="3857372" y="7473569"/>
                  </a:lnTo>
                  <a:lnTo>
                    <a:pt x="3851149" y="7472173"/>
                  </a:lnTo>
                  <a:lnTo>
                    <a:pt x="3848355" y="7470776"/>
                  </a:lnTo>
                  <a:lnTo>
                    <a:pt x="3874517" y="7464553"/>
                  </a:lnTo>
                  <a:close/>
                  <a:moveTo>
                    <a:pt x="4844796" y="7451725"/>
                  </a:moveTo>
                  <a:lnTo>
                    <a:pt x="4867402" y="7453503"/>
                  </a:lnTo>
                  <a:lnTo>
                    <a:pt x="4906899" y="7454011"/>
                  </a:lnTo>
                  <a:cubicBezTo>
                    <a:pt x="4892675" y="7470013"/>
                    <a:pt x="4910836" y="7461504"/>
                    <a:pt x="4915662" y="7478395"/>
                  </a:cubicBezTo>
                  <a:cubicBezTo>
                    <a:pt x="4900422" y="7472934"/>
                    <a:pt x="4884801" y="7471156"/>
                    <a:pt x="4844669" y="7471156"/>
                  </a:cubicBezTo>
                  <a:lnTo>
                    <a:pt x="4796282" y="7477378"/>
                  </a:lnTo>
                  <a:lnTo>
                    <a:pt x="4858512" y="7460360"/>
                  </a:lnTo>
                  <a:lnTo>
                    <a:pt x="4814316" y="7460487"/>
                  </a:lnTo>
                  <a:lnTo>
                    <a:pt x="4844796" y="7451724"/>
                  </a:lnTo>
                  <a:close/>
                  <a:moveTo>
                    <a:pt x="4141724" y="7471029"/>
                  </a:moveTo>
                  <a:lnTo>
                    <a:pt x="4140708" y="7473188"/>
                  </a:lnTo>
                  <a:lnTo>
                    <a:pt x="4138295" y="7474839"/>
                  </a:lnTo>
                  <a:lnTo>
                    <a:pt x="4121023" y="7481189"/>
                  </a:lnTo>
                  <a:lnTo>
                    <a:pt x="4118102" y="7477125"/>
                  </a:lnTo>
                  <a:lnTo>
                    <a:pt x="4116959" y="7474712"/>
                  </a:lnTo>
                  <a:lnTo>
                    <a:pt x="4133596" y="7472045"/>
                  </a:lnTo>
                  <a:lnTo>
                    <a:pt x="4141724" y="7471028"/>
                  </a:lnTo>
                  <a:close/>
                  <a:moveTo>
                    <a:pt x="4721987" y="7433564"/>
                  </a:moveTo>
                  <a:cubicBezTo>
                    <a:pt x="4734052" y="7439914"/>
                    <a:pt x="4740910" y="7451471"/>
                    <a:pt x="4759960" y="7451471"/>
                  </a:cubicBezTo>
                  <a:lnTo>
                    <a:pt x="4785868" y="7446264"/>
                  </a:lnTo>
                  <a:lnTo>
                    <a:pt x="4785868" y="7446264"/>
                  </a:lnTo>
                  <a:cubicBezTo>
                    <a:pt x="4777232" y="7456805"/>
                    <a:pt x="4782947" y="7471156"/>
                    <a:pt x="4769612" y="7480808"/>
                  </a:cubicBezTo>
                  <a:lnTo>
                    <a:pt x="4759325" y="7480426"/>
                  </a:lnTo>
                  <a:cubicBezTo>
                    <a:pt x="4747641" y="7480426"/>
                    <a:pt x="4734052" y="7482332"/>
                    <a:pt x="4716907" y="7487284"/>
                  </a:cubicBezTo>
                  <a:cubicBezTo>
                    <a:pt x="4750054" y="7460487"/>
                    <a:pt x="4728083" y="7450581"/>
                    <a:pt x="4682363" y="7450581"/>
                  </a:cubicBezTo>
                  <a:lnTo>
                    <a:pt x="4670044" y="7451216"/>
                  </a:lnTo>
                  <a:cubicBezTo>
                    <a:pt x="4690872" y="7446263"/>
                    <a:pt x="4692015" y="7435722"/>
                    <a:pt x="4721987" y="7433563"/>
                  </a:cubicBezTo>
                  <a:close/>
                  <a:moveTo>
                    <a:pt x="2403094" y="7435215"/>
                  </a:moveTo>
                  <a:cubicBezTo>
                    <a:pt x="2407666" y="7435215"/>
                    <a:pt x="2410714" y="7459726"/>
                    <a:pt x="2431542" y="7461885"/>
                  </a:cubicBezTo>
                  <a:cubicBezTo>
                    <a:pt x="2397506" y="7468616"/>
                    <a:pt x="2368296" y="7478776"/>
                    <a:pt x="2354834" y="7487920"/>
                  </a:cubicBezTo>
                  <a:cubicBezTo>
                    <a:pt x="2332990" y="7472299"/>
                    <a:pt x="2412619" y="7470013"/>
                    <a:pt x="2401316" y="7436103"/>
                  </a:cubicBezTo>
                  <a:lnTo>
                    <a:pt x="2403094" y="7435214"/>
                  </a:lnTo>
                  <a:close/>
                  <a:moveTo>
                    <a:pt x="1857883" y="7479284"/>
                  </a:moveTo>
                  <a:lnTo>
                    <a:pt x="1859661" y="7503287"/>
                  </a:lnTo>
                  <a:lnTo>
                    <a:pt x="1855343" y="7500620"/>
                  </a:lnTo>
                  <a:cubicBezTo>
                    <a:pt x="1850644" y="7497699"/>
                    <a:pt x="1845310" y="7494777"/>
                    <a:pt x="1835531" y="7494777"/>
                  </a:cubicBezTo>
                  <a:lnTo>
                    <a:pt x="1827022" y="7499476"/>
                  </a:lnTo>
                  <a:lnTo>
                    <a:pt x="1827911" y="7495032"/>
                  </a:lnTo>
                  <a:lnTo>
                    <a:pt x="1830070" y="7493635"/>
                  </a:lnTo>
                  <a:lnTo>
                    <a:pt x="1842262" y="7488047"/>
                  </a:lnTo>
                  <a:lnTo>
                    <a:pt x="1845691" y="7484745"/>
                  </a:lnTo>
                  <a:lnTo>
                    <a:pt x="1853819" y="7481188"/>
                  </a:lnTo>
                  <a:lnTo>
                    <a:pt x="1857883" y="7479283"/>
                  </a:lnTo>
                  <a:close/>
                  <a:moveTo>
                    <a:pt x="1875536" y="7497064"/>
                  </a:moveTo>
                  <a:lnTo>
                    <a:pt x="1864360" y="7506208"/>
                  </a:lnTo>
                  <a:lnTo>
                    <a:pt x="1861947" y="7504684"/>
                  </a:lnTo>
                  <a:lnTo>
                    <a:pt x="1875536" y="7497064"/>
                  </a:lnTo>
                  <a:close/>
                  <a:moveTo>
                    <a:pt x="4849114" y="7492492"/>
                  </a:moveTo>
                  <a:cubicBezTo>
                    <a:pt x="4852543" y="7506336"/>
                    <a:pt x="4803394" y="7505065"/>
                    <a:pt x="4785106" y="7512686"/>
                  </a:cubicBezTo>
                  <a:cubicBezTo>
                    <a:pt x="4783074" y="7496429"/>
                    <a:pt x="4792091" y="7493128"/>
                    <a:pt x="4808982" y="7493128"/>
                  </a:cubicBezTo>
                  <a:lnTo>
                    <a:pt x="4828540" y="7494652"/>
                  </a:lnTo>
                  <a:lnTo>
                    <a:pt x="4833366" y="7494652"/>
                  </a:lnTo>
                  <a:lnTo>
                    <a:pt x="4844415" y="7494144"/>
                  </a:lnTo>
                  <a:lnTo>
                    <a:pt x="4849114" y="7492493"/>
                  </a:lnTo>
                  <a:close/>
                  <a:moveTo>
                    <a:pt x="3872992" y="7515733"/>
                  </a:moveTo>
                  <a:lnTo>
                    <a:pt x="3869182" y="7517512"/>
                  </a:lnTo>
                  <a:lnTo>
                    <a:pt x="3867658" y="7518528"/>
                  </a:lnTo>
                  <a:lnTo>
                    <a:pt x="3866897" y="7517766"/>
                  </a:lnTo>
                  <a:lnTo>
                    <a:pt x="3866516" y="7516877"/>
                  </a:lnTo>
                  <a:lnTo>
                    <a:pt x="3870580" y="7515988"/>
                  </a:lnTo>
                  <a:lnTo>
                    <a:pt x="3872993" y="7515733"/>
                  </a:lnTo>
                  <a:close/>
                  <a:moveTo>
                    <a:pt x="3043047" y="7534022"/>
                  </a:moveTo>
                  <a:lnTo>
                    <a:pt x="3042539" y="7535291"/>
                  </a:lnTo>
                  <a:lnTo>
                    <a:pt x="3041142" y="7534656"/>
                  </a:lnTo>
                  <a:lnTo>
                    <a:pt x="3040507" y="7534529"/>
                  </a:lnTo>
                  <a:lnTo>
                    <a:pt x="3042412" y="7534275"/>
                  </a:lnTo>
                  <a:lnTo>
                    <a:pt x="3043047" y="7534021"/>
                  </a:lnTo>
                  <a:close/>
                  <a:moveTo>
                    <a:pt x="3708654" y="7526528"/>
                  </a:moveTo>
                  <a:lnTo>
                    <a:pt x="3717671" y="7533260"/>
                  </a:lnTo>
                  <a:lnTo>
                    <a:pt x="3721227" y="7538086"/>
                  </a:lnTo>
                  <a:lnTo>
                    <a:pt x="3713226" y="7540626"/>
                  </a:lnTo>
                  <a:lnTo>
                    <a:pt x="3707384" y="7542277"/>
                  </a:lnTo>
                  <a:lnTo>
                    <a:pt x="3695700" y="7536181"/>
                  </a:lnTo>
                  <a:lnTo>
                    <a:pt x="3692398" y="7529196"/>
                  </a:lnTo>
                  <a:lnTo>
                    <a:pt x="3694684" y="7528434"/>
                  </a:lnTo>
                  <a:lnTo>
                    <a:pt x="3695446" y="7527927"/>
                  </a:lnTo>
                  <a:lnTo>
                    <a:pt x="3704336" y="7527419"/>
                  </a:lnTo>
                  <a:lnTo>
                    <a:pt x="3708654" y="7526530"/>
                  </a:lnTo>
                  <a:close/>
                  <a:moveTo>
                    <a:pt x="3412744" y="7346188"/>
                  </a:moveTo>
                  <a:lnTo>
                    <a:pt x="3419856" y="7347204"/>
                  </a:lnTo>
                  <a:lnTo>
                    <a:pt x="3423539" y="7347586"/>
                  </a:lnTo>
                  <a:lnTo>
                    <a:pt x="3419603" y="7361810"/>
                  </a:lnTo>
                  <a:lnTo>
                    <a:pt x="3435224" y="7359524"/>
                  </a:lnTo>
                  <a:lnTo>
                    <a:pt x="3435224" y="7359524"/>
                  </a:lnTo>
                  <a:cubicBezTo>
                    <a:pt x="3424429" y="7371969"/>
                    <a:pt x="3425572" y="7385686"/>
                    <a:pt x="3419603" y="7396607"/>
                  </a:cubicBezTo>
                  <a:lnTo>
                    <a:pt x="3386963" y="7409307"/>
                  </a:lnTo>
                  <a:cubicBezTo>
                    <a:pt x="3353943" y="7413626"/>
                    <a:pt x="3315717" y="7422262"/>
                    <a:pt x="3306318" y="7436231"/>
                  </a:cubicBezTo>
                  <a:lnTo>
                    <a:pt x="3298063" y="7436739"/>
                  </a:lnTo>
                  <a:lnTo>
                    <a:pt x="3295650" y="7433945"/>
                  </a:lnTo>
                  <a:lnTo>
                    <a:pt x="3284855" y="7456425"/>
                  </a:lnTo>
                  <a:lnTo>
                    <a:pt x="3294634" y="7470014"/>
                  </a:lnTo>
                  <a:lnTo>
                    <a:pt x="3279648" y="7468998"/>
                  </a:lnTo>
                  <a:lnTo>
                    <a:pt x="3274314" y="7464553"/>
                  </a:lnTo>
                  <a:lnTo>
                    <a:pt x="3263646" y="7455917"/>
                  </a:lnTo>
                  <a:lnTo>
                    <a:pt x="3253867" y="7459346"/>
                  </a:lnTo>
                  <a:lnTo>
                    <a:pt x="3248660" y="7472046"/>
                  </a:lnTo>
                  <a:lnTo>
                    <a:pt x="3258312" y="7485762"/>
                  </a:lnTo>
                  <a:lnTo>
                    <a:pt x="3152394" y="7494018"/>
                  </a:lnTo>
                  <a:lnTo>
                    <a:pt x="3149092" y="7492621"/>
                  </a:lnTo>
                  <a:lnTo>
                    <a:pt x="3147060" y="7490970"/>
                  </a:lnTo>
                  <a:lnTo>
                    <a:pt x="3141218" y="7493891"/>
                  </a:lnTo>
                  <a:lnTo>
                    <a:pt x="3138043" y="7495034"/>
                  </a:lnTo>
                  <a:lnTo>
                    <a:pt x="3118231" y="7497066"/>
                  </a:lnTo>
                  <a:lnTo>
                    <a:pt x="3109214" y="7498082"/>
                  </a:lnTo>
                  <a:lnTo>
                    <a:pt x="3098546" y="7498463"/>
                  </a:lnTo>
                  <a:lnTo>
                    <a:pt x="3093212" y="7498717"/>
                  </a:lnTo>
                  <a:lnTo>
                    <a:pt x="3073400" y="7500114"/>
                  </a:lnTo>
                  <a:lnTo>
                    <a:pt x="3065272" y="7498083"/>
                  </a:lnTo>
                  <a:lnTo>
                    <a:pt x="3072003" y="7502527"/>
                  </a:lnTo>
                  <a:lnTo>
                    <a:pt x="3072130" y="7504559"/>
                  </a:lnTo>
                  <a:lnTo>
                    <a:pt x="3000375" y="7528054"/>
                  </a:lnTo>
                  <a:cubicBezTo>
                    <a:pt x="3002661" y="7535928"/>
                    <a:pt x="3008757" y="7538214"/>
                    <a:pt x="3019298" y="7538214"/>
                  </a:cubicBezTo>
                  <a:lnTo>
                    <a:pt x="3025648" y="7537324"/>
                  </a:lnTo>
                  <a:lnTo>
                    <a:pt x="3026791" y="7545706"/>
                  </a:lnTo>
                  <a:lnTo>
                    <a:pt x="3030347" y="7548881"/>
                  </a:lnTo>
                  <a:lnTo>
                    <a:pt x="3022600" y="7555358"/>
                  </a:lnTo>
                  <a:lnTo>
                    <a:pt x="3026283" y="7560565"/>
                  </a:lnTo>
                  <a:lnTo>
                    <a:pt x="3003550" y="7557517"/>
                  </a:lnTo>
                  <a:lnTo>
                    <a:pt x="3009011" y="7545833"/>
                  </a:lnTo>
                  <a:lnTo>
                    <a:pt x="2988183" y="7556628"/>
                  </a:lnTo>
                  <a:lnTo>
                    <a:pt x="2977007" y="7555866"/>
                  </a:lnTo>
                  <a:lnTo>
                    <a:pt x="2953639" y="7553961"/>
                  </a:lnTo>
                  <a:lnTo>
                    <a:pt x="2963672" y="7575169"/>
                  </a:lnTo>
                  <a:cubicBezTo>
                    <a:pt x="2939796" y="7573900"/>
                    <a:pt x="2926207" y="7557136"/>
                    <a:pt x="2909316" y="7545451"/>
                  </a:cubicBezTo>
                  <a:cubicBezTo>
                    <a:pt x="2886710" y="7560818"/>
                    <a:pt x="2846578" y="7576566"/>
                    <a:pt x="2808224" y="7576566"/>
                  </a:cubicBezTo>
                  <a:lnTo>
                    <a:pt x="2775712" y="7572248"/>
                  </a:lnTo>
                  <a:cubicBezTo>
                    <a:pt x="2790444" y="7565263"/>
                    <a:pt x="2800858" y="7558151"/>
                    <a:pt x="2802763" y="7550277"/>
                  </a:cubicBezTo>
                  <a:cubicBezTo>
                    <a:pt x="2828417" y="7544054"/>
                    <a:pt x="2856738" y="7537958"/>
                    <a:pt x="2878836" y="7537958"/>
                  </a:cubicBezTo>
                  <a:cubicBezTo>
                    <a:pt x="2891790" y="7537958"/>
                    <a:pt x="2902585" y="7539990"/>
                    <a:pt x="2909443" y="7545452"/>
                  </a:cubicBezTo>
                  <a:lnTo>
                    <a:pt x="2909443" y="7531990"/>
                  </a:lnTo>
                  <a:lnTo>
                    <a:pt x="2920746" y="7527926"/>
                  </a:lnTo>
                  <a:lnTo>
                    <a:pt x="2906776" y="7524878"/>
                  </a:lnTo>
                  <a:lnTo>
                    <a:pt x="2888742" y="7532244"/>
                  </a:lnTo>
                  <a:lnTo>
                    <a:pt x="2875153" y="7535038"/>
                  </a:lnTo>
                  <a:lnTo>
                    <a:pt x="2872232" y="7533514"/>
                  </a:lnTo>
                  <a:lnTo>
                    <a:pt x="2881630" y="7530212"/>
                  </a:lnTo>
                  <a:lnTo>
                    <a:pt x="2888488" y="7524878"/>
                  </a:lnTo>
                  <a:lnTo>
                    <a:pt x="2887091" y="7522465"/>
                  </a:lnTo>
                  <a:lnTo>
                    <a:pt x="2886202" y="7521449"/>
                  </a:lnTo>
                  <a:cubicBezTo>
                    <a:pt x="2914015" y="7517004"/>
                    <a:pt x="2938526" y="7524497"/>
                    <a:pt x="2946527" y="7498716"/>
                  </a:cubicBezTo>
                  <a:lnTo>
                    <a:pt x="2966847" y="7503542"/>
                  </a:lnTo>
                  <a:lnTo>
                    <a:pt x="2978023" y="7497192"/>
                  </a:lnTo>
                  <a:lnTo>
                    <a:pt x="3007106" y="7500621"/>
                  </a:lnTo>
                  <a:lnTo>
                    <a:pt x="3008503" y="7502780"/>
                  </a:lnTo>
                  <a:lnTo>
                    <a:pt x="3009138" y="7504685"/>
                  </a:lnTo>
                  <a:lnTo>
                    <a:pt x="3024632" y="7498081"/>
                  </a:lnTo>
                  <a:lnTo>
                    <a:pt x="3026664" y="7493382"/>
                  </a:lnTo>
                  <a:lnTo>
                    <a:pt x="3036824" y="7487032"/>
                  </a:lnTo>
                  <a:lnTo>
                    <a:pt x="3036443" y="7483349"/>
                  </a:lnTo>
                  <a:lnTo>
                    <a:pt x="3038348" y="7488937"/>
                  </a:lnTo>
                  <a:lnTo>
                    <a:pt x="3039618" y="7496049"/>
                  </a:lnTo>
                  <a:lnTo>
                    <a:pt x="3050032" y="7479285"/>
                  </a:lnTo>
                  <a:lnTo>
                    <a:pt x="3055875" y="7474586"/>
                  </a:lnTo>
                  <a:lnTo>
                    <a:pt x="3059811" y="7473570"/>
                  </a:lnTo>
                  <a:lnTo>
                    <a:pt x="3063241" y="7472300"/>
                  </a:lnTo>
                  <a:lnTo>
                    <a:pt x="3064892" y="7470015"/>
                  </a:lnTo>
                  <a:lnTo>
                    <a:pt x="3065527" y="7468745"/>
                  </a:lnTo>
                  <a:lnTo>
                    <a:pt x="3080259" y="7458839"/>
                  </a:lnTo>
                  <a:lnTo>
                    <a:pt x="3081656" y="7449441"/>
                  </a:lnTo>
                  <a:lnTo>
                    <a:pt x="3087117" y="7450710"/>
                  </a:lnTo>
                  <a:lnTo>
                    <a:pt x="3091308" y="7448679"/>
                  </a:lnTo>
                  <a:lnTo>
                    <a:pt x="3090165" y="7455536"/>
                  </a:lnTo>
                  <a:lnTo>
                    <a:pt x="3089276" y="7458966"/>
                  </a:lnTo>
                  <a:lnTo>
                    <a:pt x="3068067" y="7471539"/>
                  </a:lnTo>
                  <a:lnTo>
                    <a:pt x="3072385" y="7480174"/>
                  </a:lnTo>
                  <a:cubicBezTo>
                    <a:pt x="3119756" y="7475348"/>
                    <a:pt x="3111501" y="7475094"/>
                    <a:pt x="3121661" y="7460617"/>
                  </a:cubicBezTo>
                  <a:lnTo>
                    <a:pt x="3132837" y="7462522"/>
                  </a:lnTo>
                  <a:lnTo>
                    <a:pt x="3133345" y="7472555"/>
                  </a:lnTo>
                  <a:lnTo>
                    <a:pt x="3136647" y="7464681"/>
                  </a:lnTo>
                  <a:lnTo>
                    <a:pt x="3138679" y="7460617"/>
                  </a:lnTo>
                  <a:lnTo>
                    <a:pt x="3139441" y="7470015"/>
                  </a:lnTo>
                  <a:lnTo>
                    <a:pt x="3137155" y="7474206"/>
                  </a:lnTo>
                  <a:lnTo>
                    <a:pt x="3158872" y="7468110"/>
                  </a:lnTo>
                  <a:lnTo>
                    <a:pt x="3167889" y="7468110"/>
                  </a:lnTo>
                  <a:lnTo>
                    <a:pt x="3148204" y="7459347"/>
                  </a:lnTo>
                  <a:lnTo>
                    <a:pt x="3170175" y="7445758"/>
                  </a:lnTo>
                  <a:lnTo>
                    <a:pt x="3179065" y="7445250"/>
                  </a:lnTo>
                  <a:lnTo>
                    <a:pt x="3184780" y="7447156"/>
                  </a:lnTo>
                  <a:lnTo>
                    <a:pt x="3197480" y="7451220"/>
                  </a:lnTo>
                  <a:lnTo>
                    <a:pt x="3209799" y="7442838"/>
                  </a:lnTo>
                  <a:cubicBezTo>
                    <a:pt x="3198496" y="7431154"/>
                    <a:pt x="3242311" y="7427090"/>
                    <a:pt x="3249169" y="7417819"/>
                  </a:cubicBezTo>
                  <a:lnTo>
                    <a:pt x="3266060" y="7411596"/>
                  </a:lnTo>
                  <a:lnTo>
                    <a:pt x="3273680" y="7406516"/>
                  </a:lnTo>
                  <a:lnTo>
                    <a:pt x="3275204" y="7411723"/>
                  </a:lnTo>
                  <a:lnTo>
                    <a:pt x="3277617" y="7413247"/>
                  </a:lnTo>
                  <a:lnTo>
                    <a:pt x="3265044" y="7431662"/>
                  </a:lnTo>
                  <a:lnTo>
                    <a:pt x="3258567" y="7441060"/>
                  </a:lnTo>
                  <a:lnTo>
                    <a:pt x="3283839" y="7429884"/>
                  </a:lnTo>
                  <a:lnTo>
                    <a:pt x="3293111" y="7430646"/>
                  </a:lnTo>
                  <a:lnTo>
                    <a:pt x="3304541" y="7431535"/>
                  </a:lnTo>
                  <a:lnTo>
                    <a:pt x="3311653" y="7429122"/>
                  </a:lnTo>
                  <a:lnTo>
                    <a:pt x="3308350" y="7408675"/>
                  </a:lnTo>
                  <a:lnTo>
                    <a:pt x="3301747" y="7404484"/>
                  </a:lnTo>
                  <a:lnTo>
                    <a:pt x="3324480" y="7367653"/>
                  </a:lnTo>
                  <a:lnTo>
                    <a:pt x="3324861" y="7367146"/>
                  </a:lnTo>
                  <a:lnTo>
                    <a:pt x="3337688" y="7362827"/>
                  </a:lnTo>
                  <a:lnTo>
                    <a:pt x="3358516" y="7370701"/>
                  </a:lnTo>
                  <a:lnTo>
                    <a:pt x="3337307" y="7381115"/>
                  </a:lnTo>
                  <a:lnTo>
                    <a:pt x="3337053" y="7387847"/>
                  </a:lnTo>
                  <a:lnTo>
                    <a:pt x="3322829" y="7393562"/>
                  </a:lnTo>
                  <a:lnTo>
                    <a:pt x="3314701" y="7398134"/>
                  </a:lnTo>
                  <a:lnTo>
                    <a:pt x="3325369" y="7404611"/>
                  </a:lnTo>
                  <a:lnTo>
                    <a:pt x="3337561" y="7411342"/>
                  </a:lnTo>
                  <a:lnTo>
                    <a:pt x="3351023" y="7413882"/>
                  </a:lnTo>
                  <a:cubicBezTo>
                    <a:pt x="3361818" y="7413882"/>
                    <a:pt x="3372613" y="7407278"/>
                    <a:pt x="3377693" y="7397373"/>
                  </a:cubicBezTo>
                  <a:lnTo>
                    <a:pt x="3391028" y="7394070"/>
                  </a:lnTo>
                  <a:lnTo>
                    <a:pt x="3397505" y="7393308"/>
                  </a:lnTo>
                  <a:cubicBezTo>
                    <a:pt x="3388614" y="7386196"/>
                    <a:pt x="3377947" y="7382259"/>
                    <a:pt x="3362580" y="7382259"/>
                  </a:cubicBezTo>
                  <a:lnTo>
                    <a:pt x="3356992" y="7382767"/>
                  </a:lnTo>
                  <a:lnTo>
                    <a:pt x="3371343" y="7376036"/>
                  </a:lnTo>
                  <a:lnTo>
                    <a:pt x="3378455" y="7371464"/>
                  </a:lnTo>
                  <a:lnTo>
                    <a:pt x="3394457" y="7373750"/>
                  </a:lnTo>
                  <a:lnTo>
                    <a:pt x="3398775" y="7378068"/>
                  </a:lnTo>
                  <a:lnTo>
                    <a:pt x="3418333" y="7357367"/>
                  </a:lnTo>
                  <a:lnTo>
                    <a:pt x="3412745" y="7346191"/>
                  </a:lnTo>
                  <a:close/>
                  <a:moveTo>
                    <a:pt x="3824351" y="7524496"/>
                  </a:moveTo>
                  <a:lnTo>
                    <a:pt x="3830829" y="7525003"/>
                  </a:lnTo>
                  <a:cubicBezTo>
                    <a:pt x="3819272" y="7537703"/>
                    <a:pt x="3775457" y="7548372"/>
                    <a:pt x="3796919" y="7558150"/>
                  </a:cubicBezTo>
                  <a:lnTo>
                    <a:pt x="3780155" y="7565644"/>
                  </a:lnTo>
                  <a:lnTo>
                    <a:pt x="3772027" y="7569200"/>
                  </a:lnTo>
                  <a:lnTo>
                    <a:pt x="3694684" y="7584567"/>
                  </a:lnTo>
                  <a:cubicBezTo>
                    <a:pt x="3718306" y="7567803"/>
                    <a:pt x="3746119" y="7543800"/>
                    <a:pt x="3777107" y="7531227"/>
                  </a:cubicBezTo>
                  <a:lnTo>
                    <a:pt x="3824351" y="7524496"/>
                  </a:lnTo>
                  <a:close/>
                  <a:moveTo>
                    <a:pt x="2914904" y="7557389"/>
                  </a:moveTo>
                  <a:lnTo>
                    <a:pt x="2922016" y="7567168"/>
                  </a:lnTo>
                  <a:lnTo>
                    <a:pt x="2929128" y="7566152"/>
                  </a:lnTo>
                  <a:lnTo>
                    <a:pt x="2903982" y="7585964"/>
                  </a:lnTo>
                  <a:cubicBezTo>
                    <a:pt x="2904490" y="7578725"/>
                    <a:pt x="2885059" y="7566152"/>
                    <a:pt x="2914904" y="7557389"/>
                  </a:cubicBezTo>
                  <a:close/>
                  <a:moveTo>
                    <a:pt x="2884551" y="7583170"/>
                  </a:moveTo>
                  <a:lnTo>
                    <a:pt x="2899791" y="7589266"/>
                  </a:lnTo>
                  <a:lnTo>
                    <a:pt x="2897886" y="7590663"/>
                  </a:lnTo>
                  <a:lnTo>
                    <a:pt x="2929129" y="7586599"/>
                  </a:lnTo>
                  <a:lnTo>
                    <a:pt x="2929129" y="7586599"/>
                  </a:lnTo>
                  <a:cubicBezTo>
                    <a:pt x="2918080" y="7592314"/>
                    <a:pt x="2881885" y="7598664"/>
                    <a:pt x="2851278" y="7598664"/>
                  </a:cubicBezTo>
                  <a:cubicBezTo>
                    <a:pt x="2835276" y="7598664"/>
                    <a:pt x="2820798" y="7596886"/>
                    <a:pt x="2812288" y="7592441"/>
                  </a:cubicBezTo>
                  <a:cubicBezTo>
                    <a:pt x="2833116" y="7589393"/>
                    <a:pt x="2856103" y="7583170"/>
                    <a:pt x="2884551" y="7583170"/>
                  </a:cubicBezTo>
                  <a:close/>
                  <a:moveTo>
                    <a:pt x="2605151" y="7577582"/>
                  </a:moveTo>
                  <a:lnTo>
                    <a:pt x="2610104" y="7585964"/>
                  </a:lnTo>
                  <a:lnTo>
                    <a:pt x="2606675" y="7585075"/>
                  </a:lnTo>
                  <a:lnTo>
                    <a:pt x="2601214" y="7584567"/>
                  </a:lnTo>
                  <a:cubicBezTo>
                    <a:pt x="2584197" y="7584567"/>
                    <a:pt x="2578735" y="7601586"/>
                    <a:pt x="2550288" y="7606285"/>
                  </a:cubicBezTo>
                  <a:cubicBezTo>
                    <a:pt x="2535556" y="7595363"/>
                    <a:pt x="2575433" y="7577582"/>
                    <a:pt x="2605152" y="7577582"/>
                  </a:cubicBezTo>
                  <a:close/>
                  <a:moveTo>
                    <a:pt x="2908935" y="7616952"/>
                  </a:moveTo>
                  <a:lnTo>
                    <a:pt x="2905887" y="7619619"/>
                  </a:lnTo>
                  <a:lnTo>
                    <a:pt x="2904998" y="7620636"/>
                  </a:lnTo>
                  <a:lnTo>
                    <a:pt x="2904490" y="7620636"/>
                  </a:lnTo>
                  <a:lnTo>
                    <a:pt x="2904363" y="7620508"/>
                  </a:lnTo>
                  <a:lnTo>
                    <a:pt x="2907411" y="7617841"/>
                  </a:lnTo>
                  <a:lnTo>
                    <a:pt x="2908935" y="7616952"/>
                  </a:lnTo>
                  <a:close/>
                  <a:moveTo>
                    <a:pt x="3900551" y="7613269"/>
                  </a:moveTo>
                  <a:cubicBezTo>
                    <a:pt x="3909442" y="7613269"/>
                    <a:pt x="3918586" y="7616063"/>
                    <a:pt x="3928364" y="7623683"/>
                  </a:cubicBezTo>
                  <a:lnTo>
                    <a:pt x="3923919" y="7623938"/>
                  </a:lnTo>
                  <a:lnTo>
                    <a:pt x="3910076" y="7623938"/>
                  </a:lnTo>
                  <a:lnTo>
                    <a:pt x="3892297" y="7613905"/>
                  </a:lnTo>
                  <a:lnTo>
                    <a:pt x="3900551" y="7613270"/>
                  </a:lnTo>
                  <a:close/>
                  <a:moveTo>
                    <a:pt x="3812541" y="7628510"/>
                  </a:moveTo>
                  <a:lnTo>
                    <a:pt x="3815335" y="7630033"/>
                  </a:lnTo>
                  <a:lnTo>
                    <a:pt x="3816858" y="7631050"/>
                  </a:lnTo>
                  <a:lnTo>
                    <a:pt x="3812668" y="7639178"/>
                  </a:lnTo>
                  <a:lnTo>
                    <a:pt x="3811652" y="7643750"/>
                  </a:lnTo>
                  <a:lnTo>
                    <a:pt x="3801365" y="7643750"/>
                  </a:lnTo>
                  <a:lnTo>
                    <a:pt x="3798317" y="7640448"/>
                  </a:lnTo>
                  <a:lnTo>
                    <a:pt x="3805937" y="7632192"/>
                  </a:lnTo>
                  <a:lnTo>
                    <a:pt x="3812541" y="7628510"/>
                  </a:lnTo>
                  <a:close/>
                  <a:moveTo>
                    <a:pt x="3723132" y="7539864"/>
                  </a:moveTo>
                  <a:lnTo>
                    <a:pt x="3727958" y="7545832"/>
                  </a:lnTo>
                  <a:lnTo>
                    <a:pt x="3731261" y="7547483"/>
                  </a:lnTo>
                  <a:cubicBezTo>
                    <a:pt x="3697351" y="7554595"/>
                    <a:pt x="3699511" y="7570598"/>
                    <a:pt x="3665856" y="7577837"/>
                  </a:cubicBezTo>
                  <a:lnTo>
                    <a:pt x="3671317" y="7585583"/>
                  </a:lnTo>
                  <a:lnTo>
                    <a:pt x="3671189" y="7587869"/>
                  </a:lnTo>
                  <a:lnTo>
                    <a:pt x="3663697" y="7587997"/>
                  </a:lnTo>
                  <a:cubicBezTo>
                    <a:pt x="3650107" y="7587997"/>
                    <a:pt x="3639820" y="7585203"/>
                    <a:pt x="3635375" y="7576440"/>
                  </a:cubicBezTo>
                  <a:cubicBezTo>
                    <a:pt x="3584194" y="7616318"/>
                    <a:pt x="3523616" y="7598157"/>
                    <a:pt x="3429128" y="7631050"/>
                  </a:cubicBezTo>
                  <a:cubicBezTo>
                    <a:pt x="3434081" y="7635622"/>
                    <a:pt x="3440812" y="7638543"/>
                    <a:pt x="3455417" y="7638543"/>
                  </a:cubicBezTo>
                  <a:lnTo>
                    <a:pt x="3466338" y="7636765"/>
                  </a:lnTo>
                  <a:lnTo>
                    <a:pt x="3459226" y="7643750"/>
                  </a:lnTo>
                  <a:lnTo>
                    <a:pt x="3434716" y="7643495"/>
                  </a:lnTo>
                  <a:lnTo>
                    <a:pt x="3419603" y="7643877"/>
                  </a:lnTo>
                  <a:lnTo>
                    <a:pt x="3428619" y="7640956"/>
                  </a:lnTo>
                  <a:lnTo>
                    <a:pt x="3434716" y="7638162"/>
                  </a:lnTo>
                  <a:lnTo>
                    <a:pt x="3424175" y="7631305"/>
                  </a:lnTo>
                  <a:lnTo>
                    <a:pt x="3409951" y="7632829"/>
                  </a:lnTo>
                  <a:lnTo>
                    <a:pt x="3407157" y="7632702"/>
                  </a:lnTo>
                  <a:lnTo>
                    <a:pt x="3414904" y="7627621"/>
                  </a:lnTo>
                  <a:lnTo>
                    <a:pt x="3417951" y="7624954"/>
                  </a:lnTo>
                  <a:lnTo>
                    <a:pt x="3435858" y="7618604"/>
                  </a:lnTo>
                  <a:lnTo>
                    <a:pt x="3444875" y="7615810"/>
                  </a:lnTo>
                  <a:lnTo>
                    <a:pt x="3445003" y="7618604"/>
                  </a:lnTo>
                  <a:lnTo>
                    <a:pt x="3446018" y="7620382"/>
                  </a:lnTo>
                  <a:lnTo>
                    <a:pt x="3473323" y="7606285"/>
                  </a:lnTo>
                  <a:cubicBezTo>
                    <a:pt x="3491611" y="7599808"/>
                    <a:pt x="3510026" y="7593585"/>
                    <a:pt x="3528314" y="7587362"/>
                  </a:cubicBezTo>
                  <a:lnTo>
                    <a:pt x="3545459" y="7590410"/>
                  </a:lnTo>
                  <a:lnTo>
                    <a:pt x="3554603" y="7596506"/>
                  </a:lnTo>
                  <a:cubicBezTo>
                    <a:pt x="3600196" y="7590918"/>
                    <a:pt x="3606546" y="7578472"/>
                    <a:pt x="3605911" y="7560946"/>
                  </a:cubicBezTo>
                  <a:lnTo>
                    <a:pt x="3610356" y="7559168"/>
                  </a:lnTo>
                  <a:lnTo>
                    <a:pt x="3612516" y="7558660"/>
                  </a:lnTo>
                  <a:lnTo>
                    <a:pt x="3622675" y="7555993"/>
                  </a:lnTo>
                  <a:lnTo>
                    <a:pt x="3627629" y="7554596"/>
                  </a:lnTo>
                  <a:lnTo>
                    <a:pt x="3635375" y="7565137"/>
                  </a:lnTo>
                  <a:lnTo>
                    <a:pt x="3642995" y="7572249"/>
                  </a:lnTo>
                  <a:lnTo>
                    <a:pt x="3711067" y="7547993"/>
                  </a:lnTo>
                  <a:lnTo>
                    <a:pt x="3709035" y="7543929"/>
                  </a:lnTo>
                  <a:lnTo>
                    <a:pt x="3707511" y="7542405"/>
                  </a:lnTo>
                  <a:lnTo>
                    <a:pt x="3723132" y="7539865"/>
                  </a:lnTo>
                  <a:close/>
                  <a:moveTo>
                    <a:pt x="2740914" y="7548245"/>
                  </a:moveTo>
                  <a:lnTo>
                    <a:pt x="2737232" y="7565137"/>
                  </a:lnTo>
                  <a:lnTo>
                    <a:pt x="2762124" y="7559930"/>
                  </a:lnTo>
                  <a:lnTo>
                    <a:pt x="2746503" y="7571741"/>
                  </a:lnTo>
                  <a:lnTo>
                    <a:pt x="2742312" y="7579742"/>
                  </a:lnTo>
                  <a:lnTo>
                    <a:pt x="2734057" y="7587870"/>
                  </a:lnTo>
                  <a:lnTo>
                    <a:pt x="2720849" y="7589140"/>
                  </a:lnTo>
                  <a:lnTo>
                    <a:pt x="2727580" y="7599300"/>
                  </a:lnTo>
                  <a:lnTo>
                    <a:pt x="2735200" y="7598156"/>
                  </a:lnTo>
                  <a:lnTo>
                    <a:pt x="2750059" y="7595743"/>
                  </a:lnTo>
                  <a:lnTo>
                    <a:pt x="2749297" y="7606919"/>
                  </a:lnTo>
                  <a:cubicBezTo>
                    <a:pt x="2722881" y="7610476"/>
                    <a:pt x="2731136" y="7622667"/>
                    <a:pt x="2709292" y="7627493"/>
                  </a:cubicBezTo>
                  <a:lnTo>
                    <a:pt x="2707768" y="7609840"/>
                  </a:lnTo>
                  <a:lnTo>
                    <a:pt x="2706625" y="7600823"/>
                  </a:lnTo>
                  <a:cubicBezTo>
                    <a:pt x="2699767" y="7601839"/>
                    <a:pt x="2635632" y="7604887"/>
                    <a:pt x="2641220" y="7630033"/>
                  </a:cubicBezTo>
                  <a:lnTo>
                    <a:pt x="2589785" y="7647559"/>
                  </a:lnTo>
                  <a:cubicBezTo>
                    <a:pt x="2585848" y="7636764"/>
                    <a:pt x="2573529" y="7638669"/>
                    <a:pt x="2570100" y="7626985"/>
                  </a:cubicBezTo>
                  <a:cubicBezTo>
                    <a:pt x="2599056" y="7604125"/>
                    <a:pt x="2644776" y="7613396"/>
                    <a:pt x="2624329" y="7574280"/>
                  </a:cubicBezTo>
                  <a:lnTo>
                    <a:pt x="2624329" y="7574280"/>
                  </a:lnTo>
                  <a:lnTo>
                    <a:pt x="2631695" y="7576311"/>
                  </a:lnTo>
                  <a:lnTo>
                    <a:pt x="2635759" y="7576311"/>
                  </a:lnTo>
                  <a:cubicBezTo>
                    <a:pt x="2662937" y="7576311"/>
                    <a:pt x="2700656" y="7548752"/>
                    <a:pt x="2740915" y="7548244"/>
                  </a:cubicBezTo>
                  <a:close/>
                  <a:moveTo>
                    <a:pt x="4679697" y="7637273"/>
                  </a:moveTo>
                  <a:lnTo>
                    <a:pt x="4686047" y="7638797"/>
                  </a:lnTo>
                  <a:lnTo>
                    <a:pt x="4666107" y="7647940"/>
                  </a:lnTo>
                  <a:lnTo>
                    <a:pt x="4656074" y="7649845"/>
                  </a:lnTo>
                  <a:lnTo>
                    <a:pt x="4664964" y="7642861"/>
                  </a:lnTo>
                  <a:lnTo>
                    <a:pt x="4665218" y="7637780"/>
                  </a:lnTo>
                  <a:lnTo>
                    <a:pt x="4679697" y="7637273"/>
                  </a:lnTo>
                  <a:close/>
                  <a:moveTo>
                    <a:pt x="3720338" y="7606792"/>
                  </a:moveTo>
                  <a:cubicBezTo>
                    <a:pt x="3676650" y="7624826"/>
                    <a:pt x="3618104" y="7660132"/>
                    <a:pt x="3562478" y="7660132"/>
                  </a:cubicBezTo>
                  <a:lnTo>
                    <a:pt x="3536316" y="7657212"/>
                  </a:lnTo>
                  <a:cubicBezTo>
                    <a:pt x="3562224" y="7646036"/>
                    <a:pt x="3586226" y="7648449"/>
                    <a:pt x="3592195" y="7623938"/>
                  </a:cubicBezTo>
                  <a:lnTo>
                    <a:pt x="3664205" y="7606919"/>
                  </a:lnTo>
                  <a:lnTo>
                    <a:pt x="3629661" y="7618095"/>
                  </a:lnTo>
                  <a:lnTo>
                    <a:pt x="3609087" y="7625462"/>
                  </a:lnTo>
                  <a:lnTo>
                    <a:pt x="3621152" y="7634732"/>
                  </a:lnTo>
                  <a:lnTo>
                    <a:pt x="3629915" y="7634732"/>
                  </a:lnTo>
                  <a:cubicBezTo>
                    <a:pt x="3654299" y="7634732"/>
                    <a:pt x="3690748" y="7615301"/>
                    <a:pt x="3720339" y="7606792"/>
                  </a:cubicBezTo>
                  <a:close/>
                  <a:moveTo>
                    <a:pt x="4454017" y="7361936"/>
                  </a:moveTo>
                  <a:cubicBezTo>
                    <a:pt x="4468241" y="7361936"/>
                    <a:pt x="4478782" y="7365619"/>
                    <a:pt x="4478528" y="7379716"/>
                  </a:cubicBezTo>
                  <a:cubicBezTo>
                    <a:pt x="4366768" y="7401052"/>
                    <a:pt x="4459859" y="7429119"/>
                    <a:pt x="4533138" y="7429119"/>
                  </a:cubicBezTo>
                  <a:cubicBezTo>
                    <a:pt x="4549521" y="7429119"/>
                    <a:pt x="4564761" y="7427723"/>
                    <a:pt x="4576699" y="7424548"/>
                  </a:cubicBezTo>
                  <a:lnTo>
                    <a:pt x="4576699" y="7424548"/>
                  </a:lnTo>
                  <a:cubicBezTo>
                    <a:pt x="4557014" y="7438137"/>
                    <a:pt x="4612259" y="7448424"/>
                    <a:pt x="4558919" y="7457060"/>
                  </a:cubicBezTo>
                  <a:lnTo>
                    <a:pt x="4571619" y="7457567"/>
                  </a:lnTo>
                  <a:cubicBezTo>
                    <a:pt x="4602353" y="7457567"/>
                    <a:pt x="4622419" y="7445502"/>
                    <a:pt x="4639310" y="7433437"/>
                  </a:cubicBezTo>
                  <a:cubicBezTo>
                    <a:pt x="4656455" y="7421372"/>
                    <a:pt x="4670425" y="7409180"/>
                    <a:pt x="4693158" y="7409180"/>
                  </a:cubicBezTo>
                  <a:lnTo>
                    <a:pt x="4702302" y="7411212"/>
                  </a:lnTo>
                  <a:cubicBezTo>
                    <a:pt x="4699508" y="7433945"/>
                    <a:pt x="4682871" y="7418451"/>
                    <a:pt x="4649343" y="7429119"/>
                  </a:cubicBezTo>
                  <a:lnTo>
                    <a:pt x="4657089" y="7452233"/>
                  </a:lnTo>
                  <a:lnTo>
                    <a:pt x="4669789" y="7451217"/>
                  </a:lnTo>
                  <a:lnTo>
                    <a:pt x="4663058" y="7453248"/>
                  </a:lnTo>
                  <a:lnTo>
                    <a:pt x="4657851" y="7453502"/>
                  </a:lnTo>
                  <a:lnTo>
                    <a:pt x="4657089" y="7452233"/>
                  </a:lnTo>
                  <a:cubicBezTo>
                    <a:pt x="4596383" y="7457821"/>
                    <a:pt x="4518913" y="7478268"/>
                    <a:pt x="4509134" y="7499350"/>
                  </a:cubicBezTo>
                  <a:lnTo>
                    <a:pt x="4515103" y="7499731"/>
                  </a:lnTo>
                  <a:cubicBezTo>
                    <a:pt x="4540376" y="7499731"/>
                    <a:pt x="4597400" y="7478903"/>
                    <a:pt x="4615814" y="7469125"/>
                  </a:cubicBezTo>
                  <a:lnTo>
                    <a:pt x="4615814" y="7469125"/>
                  </a:lnTo>
                  <a:cubicBezTo>
                    <a:pt x="4614799" y="7483476"/>
                    <a:pt x="4649088" y="7488175"/>
                    <a:pt x="4686299" y="7488175"/>
                  </a:cubicBezTo>
                  <a:lnTo>
                    <a:pt x="4716906" y="7487286"/>
                  </a:lnTo>
                  <a:lnTo>
                    <a:pt x="4716906" y="7487286"/>
                  </a:lnTo>
                  <a:cubicBezTo>
                    <a:pt x="4708397" y="7497445"/>
                    <a:pt x="4713858" y="7512178"/>
                    <a:pt x="4705349" y="7522592"/>
                  </a:cubicBezTo>
                  <a:cubicBezTo>
                    <a:pt x="4689855" y="7514591"/>
                    <a:pt x="4681092" y="7500748"/>
                    <a:pt x="4655565" y="7500748"/>
                  </a:cubicBezTo>
                  <a:lnTo>
                    <a:pt x="4650739" y="7501130"/>
                  </a:lnTo>
                  <a:lnTo>
                    <a:pt x="4640706" y="7519291"/>
                  </a:lnTo>
                  <a:lnTo>
                    <a:pt x="4624323" y="7517132"/>
                  </a:lnTo>
                  <a:lnTo>
                    <a:pt x="4616449" y="7516750"/>
                  </a:lnTo>
                  <a:cubicBezTo>
                    <a:pt x="4607686" y="7516750"/>
                    <a:pt x="4597907" y="7518782"/>
                    <a:pt x="4588382" y="7528054"/>
                  </a:cubicBezTo>
                  <a:lnTo>
                    <a:pt x="4561839" y="7523355"/>
                  </a:lnTo>
                  <a:lnTo>
                    <a:pt x="4570983" y="7511924"/>
                  </a:lnTo>
                  <a:lnTo>
                    <a:pt x="4570983" y="7511924"/>
                  </a:lnTo>
                  <a:cubicBezTo>
                    <a:pt x="4523612" y="7518782"/>
                    <a:pt x="4513706" y="7533133"/>
                    <a:pt x="4478019" y="7533133"/>
                  </a:cubicBezTo>
                  <a:lnTo>
                    <a:pt x="4471542" y="7532752"/>
                  </a:lnTo>
                  <a:lnTo>
                    <a:pt x="4490211" y="7540245"/>
                  </a:lnTo>
                  <a:lnTo>
                    <a:pt x="4479797" y="7557517"/>
                  </a:lnTo>
                  <a:cubicBezTo>
                    <a:pt x="4334001" y="7581393"/>
                    <a:pt x="4276470" y="7574789"/>
                    <a:pt x="4172965" y="7595744"/>
                  </a:cubicBezTo>
                  <a:cubicBezTo>
                    <a:pt x="4158995" y="7579107"/>
                    <a:pt x="4147057" y="7568693"/>
                    <a:pt x="4118863" y="7568693"/>
                  </a:cubicBezTo>
                  <a:cubicBezTo>
                    <a:pt x="4100575" y="7568693"/>
                    <a:pt x="4075555" y="7573011"/>
                    <a:pt x="4038598" y="7582917"/>
                  </a:cubicBezTo>
                  <a:lnTo>
                    <a:pt x="4045457" y="7589648"/>
                  </a:lnTo>
                  <a:lnTo>
                    <a:pt x="4052822" y="7590030"/>
                  </a:lnTo>
                  <a:lnTo>
                    <a:pt x="4044948" y="7597015"/>
                  </a:lnTo>
                  <a:lnTo>
                    <a:pt x="4052060" y="7603110"/>
                  </a:lnTo>
                  <a:cubicBezTo>
                    <a:pt x="4055235" y="7603872"/>
                    <a:pt x="4058157" y="7604254"/>
                    <a:pt x="4067935" y="7604254"/>
                  </a:cubicBezTo>
                  <a:lnTo>
                    <a:pt x="4078857" y="7598793"/>
                  </a:lnTo>
                  <a:lnTo>
                    <a:pt x="4080000" y="7601079"/>
                  </a:lnTo>
                  <a:lnTo>
                    <a:pt x="4103622" y="7598031"/>
                  </a:lnTo>
                  <a:lnTo>
                    <a:pt x="4112258" y="7593967"/>
                  </a:lnTo>
                  <a:lnTo>
                    <a:pt x="4131816" y="7582536"/>
                  </a:lnTo>
                  <a:lnTo>
                    <a:pt x="4135626" y="7590410"/>
                  </a:lnTo>
                  <a:cubicBezTo>
                    <a:pt x="4140452" y="7617080"/>
                    <a:pt x="4040630" y="7617842"/>
                    <a:pt x="4015484" y="7620129"/>
                  </a:cubicBezTo>
                  <a:lnTo>
                    <a:pt x="4023612" y="7607936"/>
                  </a:lnTo>
                  <a:lnTo>
                    <a:pt x="4020437" y="7599555"/>
                  </a:lnTo>
                  <a:cubicBezTo>
                    <a:pt x="3989449" y="7608445"/>
                    <a:pt x="3963541" y="7618605"/>
                    <a:pt x="3940300" y="7622923"/>
                  </a:cubicBezTo>
                  <a:cubicBezTo>
                    <a:pt x="3965192" y="7613398"/>
                    <a:pt x="3968240" y="7598666"/>
                    <a:pt x="3983226" y="7586855"/>
                  </a:cubicBezTo>
                  <a:lnTo>
                    <a:pt x="3992497" y="7607429"/>
                  </a:lnTo>
                  <a:lnTo>
                    <a:pt x="4009134" y="7598285"/>
                  </a:lnTo>
                  <a:cubicBezTo>
                    <a:pt x="3999228" y="7580251"/>
                    <a:pt x="4018405" y="7574663"/>
                    <a:pt x="4025644" y="7550533"/>
                  </a:cubicBezTo>
                  <a:lnTo>
                    <a:pt x="4025644" y="7550533"/>
                  </a:lnTo>
                  <a:lnTo>
                    <a:pt x="4020818" y="7551803"/>
                  </a:lnTo>
                  <a:lnTo>
                    <a:pt x="4018405" y="7552310"/>
                  </a:lnTo>
                  <a:lnTo>
                    <a:pt x="4023104" y="7545453"/>
                  </a:lnTo>
                  <a:lnTo>
                    <a:pt x="4024501" y="7539610"/>
                  </a:lnTo>
                  <a:lnTo>
                    <a:pt x="4024501" y="7539610"/>
                  </a:lnTo>
                  <a:cubicBezTo>
                    <a:pt x="4007610" y="7539992"/>
                    <a:pt x="4000244" y="7550532"/>
                    <a:pt x="3992878" y="7550532"/>
                  </a:cubicBezTo>
                  <a:lnTo>
                    <a:pt x="3989068" y="7539737"/>
                  </a:lnTo>
                  <a:cubicBezTo>
                    <a:pt x="3963668" y="7543674"/>
                    <a:pt x="3931156" y="7572884"/>
                    <a:pt x="3953000" y="7572884"/>
                  </a:cubicBezTo>
                  <a:cubicBezTo>
                    <a:pt x="3958969" y="7561708"/>
                    <a:pt x="3969383" y="7559930"/>
                    <a:pt x="3982337" y="7559930"/>
                  </a:cubicBezTo>
                  <a:lnTo>
                    <a:pt x="3986528" y="7560057"/>
                  </a:lnTo>
                  <a:cubicBezTo>
                    <a:pt x="3919726" y="7597522"/>
                    <a:pt x="3836668" y="7604889"/>
                    <a:pt x="3774692" y="7634225"/>
                  </a:cubicBezTo>
                  <a:lnTo>
                    <a:pt x="3772660" y="7630543"/>
                  </a:lnTo>
                  <a:lnTo>
                    <a:pt x="3770120" y="7628130"/>
                  </a:lnTo>
                  <a:lnTo>
                    <a:pt x="3682617" y="7651879"/>
                  </a:lnTo>
                  <a:lnTo>
                    <a:pt x="3691761" y="7657085"/>
                  </a:lnTo>
                  <a:lnTo>
                    <a:pt x="3672076" y="7662800"/>
                  </a:lnTo>
                  <a:lnTo>
                    <a:pt x="3666996" y="7656705"/>
                  </a:lnTo>
                  <a:lnTo>
                    <a:pt x="3657725" y="7644005"/>
                  </a:lnTo>
                  <a:cubicBezTo>
                    <a:pt x="3700270" y="7640322"/>
                    <a:pt x="3701540" y="7624066"/>
                    <a:pt x="3744212" y="7620002"/>
                  </a:cubicBezTo>
                  <a:lnTo>
                    <a:pt x="3732020" y="7611239"/>
                  </a:lnTo>
                  <a:lnTo>
                    <a:pt x="3727956" y="7604381"/>
                  </a:lnTo>
                  <a:lnTo>
                    <a:pt x="3756912" y="7601206"/>
                  </a:lnTo>
                  <a:lnTo>
                    <a:pt x="3763897" y="7611366"/>
                  </a:lnTo>
                  <a:lnTo>
                    <a:pt x="3818125" y="7579234"/>
                  </a:lnTo>
                  <a:lnTo>
                    <a:pt x="3824856" y="7577965"/>
                  </a:lnTo>
                  <a:lnTo>
                    <a:pt x="3822952" y="7576821"/>
                  </a:lnTo>
                  <a:lnTo>
                    <a:pt x="3861814" y="7565265"/>
                  </a:lnTo>
                  <a:lnTo>
                    <a:pt x="3844287" y="7574662"/>
                  </a:lnTo>
                  <a:lnTo>
                    <a:pt x="3842383" y="7588379"/>
                  </a:lnTo>
                  <a:lnTo>
                    <a:pt x="3847717" y="7588633"/>
                  </a:lnTo>
                  <a:cubicBezTo>
                    <a:pt x="3876927" y="7588633"/>
                    <a:pt x="3920996" y="7566027"/>
                    <a:pt x="3933950" y="7550279"/>
                  </a:cubicBezTo>
                  <a:lnTo>
                    <a:pt x="3933950" y="7550279"/>
                  </a:lnTo>
                  <a:lnTo>
                    <a:pt x="3929378" y="7551295"/>
                  </a:lnTo>
                  <a:cubicBezTo>
                    <a:pt x="3972812" y="7536563"/>
                    <a:pt x="3979289" y="7523355"/>
                    <a:pt x="4019421" y="7518021"/>
                  </a:cubicBezTo>
                  <a:cubicBezTo>
                    <a:pt x="4013325" y="7509131"/>
                    <a:pt x="4004689" y="7505575"/>
                    <a:pt x="3995291" y="7505575"/>
                  </a:cubicBezTo>
                  <a:cubicBezTo>
                    <a:pt x="3968367" y="7505575"/>
                    <a:pt x="3934204" y="7534150"/>
                    <a:pt x="3905756" y="7558153"/>
                  </a:cubicBezTo>
                  <a:lnTo>
                    <a:pt x="3872228" y="7561710"/>
                  </a:lnTo>
                  <a:lnTo>
                    <a:pt x="3919853" y="7540754"/>
                  </a:lnTo>
                  <a:lnTo>
                    <a:pt x="3902962" y="7532626"/>
                  </a:lnTo>
                  <a:lnTo>
                    <a:pt x="3888484" y="7538341"/>
                  </a:lnTo>
                  <a:cubicBezTo>
                    <a:pt x="3875276" y="7524879"/>
                    <a:pt x="3936617" y="7536310"/>
                    <a:pt x="3956429" y="7513449"/>
                  </a:cubicBezTo>
                  <a:lnTo>
                    <a:pt x="3949444" y="7503670"/>
                  </a:lnTo>
                  <a:lnTo>
                    <a:pt x="3941824" y="7505067"/>
                  </a:lnTo>
                  <a:lnTo>
                    <a:pt x="3946269" y="7503035"/>
                  </a:lnTo>
                  <a:lnTo>
                    <a:pt x="3948936" y="7502146"/>
                  </a:lnTo>
                  <a:lnTo>
                    <a:pt x="3966208" y="7499098"/>
                  </a:lnTo>
                  <a:cubicBezTo>
                    <a:pt x="3985258" y="7498082"/>
                    <a:pt x="4010785" y="7499098"/>
                    <a:pt x="4027549" y="7494526"/>
                  </a:cubicBezTo>
                  <a:lnTo>
                    <a:pt x="4031105" y="7489827"/>
                  </a:lnTo>
                  <a:lnTo>
                    <a:pt x="4032121" y="7487541"/>
                  </a:lnTo>
                  <a:lnTo>
                    <a:pt x="4110861" y="7481191"/>
                  </a:lnTo>
                  <a:lnTo>
                    <a:pt x="4110353" y="7498717"/>
                  </a:lnTo>
                  <a:cubicBezTo>
                    <a:pt x="4138674" y="7496559"/>
                    <a:pt x="4180584" y="7488303"/>
                    <a:pt x="4206999" y="7463158"/>
                  </a:cubicBezTo>
                  <a:lnTo>
                    <a:pt x="4314696" y="7453887"/>
                  </a:lnTo>
                  <a:cubicBezTo>
                    <a:pt x="4331714" y="7431154"/>
                    <a:pt x="4369433" y="7430392"/>
                    <a:pt x="4400929" y="7428995"/>
                  </a:cubicBezTo>
                  <a:cubicBezTo>
                    <a:pt x="4424805" y="7423279"/>
                    <a:pt x="4396484" y="7401944"/>
                    <a:pt x="4399024" y="7390006"/>
                  </a:cubicBezTo>
                  <a:cubicBezTo>
                    <a:pt x="4428996" y="7387338"/>
                    <a:pt x="4438140" y="7379084"/>
                    <a:pt x="4425948" y="7364478"/>
                  </a:cubicBezTo>
                  <a:lnTo>
                    <a:pt x="4454015" y="7361938"/>
                  </a:lnTo>
                  <a:close/>
                  <a:moveTo>
                    <a:pt x="4629404" y="7656449"/>
                  </a:moveTo>
                  <a:lnTo>
                    <a:pt x="4618228" y="7662291"/>
                  </a:lnTo>
                  <a:lnTo>
                    <a:pt x="4612767" y="7667625"/>
                  </a:lnTo>
                  <a:lnTo>
                    <a:pt x="4615180" y="7661148"/>
                  </a:lnTo>
                  <a:lnTo>
                    <a:pt x="4617847" y="7657973"/>
                  </a:lnTo>
                  <a:lnTo>
                    <a:pt x="4617847" y="7658227"/>
                  </a:lnTo>
                  <a:lnTo>
                    <a:pt x="4625340" y="7657084"/>
                  </a:lnTo>
                  <a:lnTo>
                    <a:pt x="4629404" y="7656449"/>
                  </a:lnTo>
                  <a:close/>
                  <a:moveTo>
                    <a:pt x="3352800" y="7655560"/>
                  </a:moveTo>
                  <a:lnTo>
                    <a:pt x="3368294" y="7657719"/>
                  </a:lnTo>
                  <a:lnTo>
                    <a:pt x="3378454" y="7656449"/>
                  </a:lnTo>
                  <a:lnTo>
                    <a:pt x="3384423" y="7664831"/>
                  </a:lnTo>
                  <a:lnTo>
                    <a:pt x="3388995" y="7667498"/>
                  </a:lnTo>
                  <a:lnTo>
                    <a:pt x="3371596" y="7668641"/>
                  </a:lnTo>
                  <a:cubicBezTo>
                    <a:pt x="3361944" y="7668641"/>
                    <a:pt x="3350133" y="7667625"/>
                    <a:pt x="3337814" y="7666610"/>
                  </a:cubicBezTo>
                  <a:lnTo>
                    <a:pt x="3293618" y="7664578"/>
                  </a:lnTo>
                  <a:lnTo>
                    <a:pt x="3312668" y="7658990"/>
                  </a:lnTo>
                  <a:lnTo>
                    <a:pt x="3322065" y="7655942"/>
                  </a:lnTo>
                  <a:lnTo>
                    <a:pt x="3330575" y="7657593"/>
                  </a:lnTo>
                  <a:lnTo>
                    <a:pt x="3335274" y="7657593"/>
                  </a:lnTo>
                  <a:lnTo>
                    <a:pt x="3346703" y="7656704"/>
                  </a:lnTo>
                  <a:lnTo>
                    <a:pt x="3352800" y="7655561"/>
                  </a:lnTo>
                  <a:close/>
                  <a:moveTo>
                    <a:pt x="3693795" y="7660259"/>
                  </a:moveTo>
                  <a:lnTo>
                    <a:pt x="3699891" y="7664069"/>
                  </a:lnTo>
                  <a:lnTo>
                    <a:pt x="3700272" y="7668387"/>
                  </a:lnTo>
                  <a:lnTo>
                    <a:pt x="3692144" y="7670165"/>
                  </a:lnTo>
                  <a:lnTo>
                    <a:pt x="3689096" y="7670165"/>
                  </a:lnTo>
                  <a:lnTo>
                    <a:pt x="3680587" y="7668768"/>
                  </a:lnTo>
                  <a:lnTo>
                    <a:pt x="3677666" y="7666863"/>
                  </a:lnTo>
                  <a:lnTo>
                    <a:pt x="3687826" y="7663053"/>
                  </a:lnTo>
                  <a:lnTo>
                    <a:pt x="3693795" y="7660260"/>
                  </a:lnTo>
                  <a:close/>
                  <a:moveTo>
                    <a:pt x="4668520" y="7670292"/>
                  </a:moveTo>
                  <a:lnTo>
                    <a:pt x="4657852" y="7674990"/>
                  </a:lnTo>
                  <a:lnTo>
                    <a:pt x="4652899" y="7676260"/>
                  </a:lnTo>
                  <a:lnTo>
                    <a:pt x="4647311" y="7674863"/>
                  </a:lnTo>
                  <a:lnTo>
                    <a:pt x="4639183" y="7674990"/>
                  </a:lnTo>
                  <a:lnTo>
                    <a:pt x="4655566" y="7671688"/>
                  </a:lnTo>
                  <a:lnTo>
                    <a:pt x="4668520" y="7670292"/>
                  </a:lnTo>
                  <a:close/>
                  <a:moveTo>
                    <a:pt x="4125214" y="7619492"/>
                  </a:moveTo>
                  <a:cubicBezTo>
                    <a:pt x="4165727" y="7619492"/>
                    <a:pt x="4140454" y="7673974"/>
                    <a:pt x="4152900" y="7678547"/>
                  </a:cubicBezTo>
                  <a:lnTo>
                    <a:pt x="4150868" y="7678801"/>
                  </a:lnTo>
                  <a:lnTo>
                    <a:pt x="4149852" y="7678801"/>
                  </a:lnTo>
                  <a:cubicBezTo>
                    <a:pt x="4116070" y="7678801"/>
                    <a:pt x="4132580" y="7635748"/>
                    <a:pt x="4115943" y="7620000"/>
                  </a:cubicBezTo>
                  <a:lnTo>
                    <a:pt x="4125214" y="7619492"/>
                  </a:lnTo>
                  <a:close/>
                  <a:moveTo>
                    <a:pt x="4709795" y="7667878"/>
                  </a:moveTo>
                  <a:lnTo>
                    <a:pt x="4701032" y="7669148"/>
                  </a:lnTo>
                  <a:lnTo>
                    <a:pt x="4695952" y="7670799"/>
                  </a:lnTo>
                  <a:lnTo>
                    <a:pt x="4701286" y="7680578"/>
                  </a:lnTo>
                  <a:lnTo>
                    <a:pt x="4707890" y="7679562"/>
                  </a:lnTo>
                  <a:lnTo>
                    <a:pt x="4709795" y="7672323"/>
                  </a:lnTo>
                  <a:lnTo>
                    <a:pt x="4710684" y="7668259"/>
                  </a:lnTo>
                  <a:lnTo>
                    <a:pt x="4741926" y="7668259"/>
                  </a:lnTo>
                  <a:lnTo>
                    <a:pt x="4783328" y="7677784"/>
                  </a:lnTo>
                  <a:lnTo>
                    <a:pt x="4716272" y="7682483"/>
                  </a:lnTo>
                  <a:cubicBezTo>
                    <a:pt x="4702683" y="7682483"/>
                    <a:pt x="4690618" y="7681086"/>
                    <a:pt x="4681728" y="7676895"/>
                  </a:cubicBezTo>
                  <a:lnTo>
                    <a:pt x="4690872" y="7671942"/>
                  </a:lnTo>
                  <a:lnTo>
                    <a:pt x="4692396" y="7668894"/>
                  </a:lnTo>
                  <a:lnTo>
                    <a:pt x="4703318" y="7667878"/>
                  </a:lnTo>
                  <a:close/>
                  <a:moveTo>
                    <a:pt x="3855974" y="7637652"/>
                  </a:moveTo>
                  <a:lnTo>
                    <a:pt x="3876167" y="7640446"/>
                  </a:lnTo>
                  <a:lnTo>
                    <a:pt x="3882136" y="7645780"/>
                  </a:lnTo>
                  <a:cubicBezTo>
                    <a:pt x="3886835" y="7650098"/>
                    <a:pt x="3891915" y="7654416"/>
                    <a:pt x="3903726" y="7654416"/>
                  </a:cubicBezTo>
                  <a:lnTo>
                    <a:pt x="3908298" y="7653908"/>
                  </a:lnTo>
                  <a:lnTo>
                    <a:pt x="3908298" y="7653908"/>
                  </a:lnTo>
                  <a:cubicBezTo>
                    <a:pt x="3919982" y="7672323"/>
                    <a:pt x="3858895" y="7668386"/>
                    <a:pt x="3857752" y="7683245"/>
                  </a:cubicBezTo>
                  <a:lnTo>
                    <a:pt x="3855720" y="7683372"/>
                  </a:lnTo>
                  <a:cubicBezTo>
                    <a:pt x="3837432" y="7683372"/>
                    <a:pt x="3864737" y="7659369"/>
                    <a:pt x="3886200" y="7658099"/>
                  </a:cubicBezTo>
                  <a:cubicBezTo>
                    <a:pt x="3882644" y="7652384"/>
                    <a:pt x="3875659" y="7649718"/>
                    <a:pt x="3858006" y="7649718"/>
                  </a:cubicBezTo>
                  <a:lnTo>
                    <a:pt x="3837686" y="7654162"/>
                  </a:lnTo>
                  <a:lnTo>
                    <a:pt x="3858259" y="7645907"/>
                  </a:lnTo>
                  <a:lnTo>
                    <a:pt x="3855974" y="7637652"/>
                  </a:lnTo>
                  <a:close/>
                  <a:moveTo>
                    <a:pt x="3474212" y="7653146"/>
                  </a:moveTo>
                  <a:lnTo>
                    <a:pt x="3483610" y="7676006"/>
                  </a:lnTo>
                  <a:lnTo>
                    <a:pt x="3492500" y="7671942"/>
                  </a:lnTo>
                  <a:lnTo>
                    <a:pt x="3496310" y="7668894"/>
                  </a:lnTo>
                  <a:lnTo>
                    <a:pt x="3506343" y="7668386"/>
                  </a:lnTo>
                  <a:lnTo>
                    <a:pt x="3530727" y="7665593"/>
                  </a:lnTo>
                  <a:lnTo>
                    <a:pt x="3535299" y="7668768"/>
                  </a:lnTo>
                  <a:cubicBezTo>
                    <a:pt x="3515360" y="7681975"/>
                    <a:pt x="3498723" y="7683246"/>
                    <a:pt x="3481578" y="7683246"/>
                  </a:cubicBezTo>
                  <a:cubicBezTo>
                    <a:pt x="3479546" y="7683246"/>
                    <a:pt x="3477387" y="7683119"/>
                    <a:pt x="3475355" y="7683119"/>
                  </a:cubicBezTo>
                  <a:lnTo>
                    <a:pt x="3434842" y="7686675"/>
                  </a:lnTo>
                  <a:lnTo>
                    <a:pt x="3441954" y="7681341"/>
                  </a:lnTo>
                  <a:lnTo>
                    <a:pt x="3443732" y="7676388"/>
                  </a:lnTo>
                  <a:lnTo>
                    <a:pt x="3429127" y="7678293"/>
                  </a:lnTo>
                  <a:lnTo>
                    <a:pt x="3419856" y="7679563"/>
                  </a:lnTo>
                  <a:lnTo>
                    <a:pt x="3456559" y="7668133"/>
                  </a:lnTo>
                  <a:lnTo>
                    <a:pt x="3455035" y="7674483"/>
                  </a:lnTo>
                  <a:lnTo>
                    <a:pt x="3455035" y="7679309"/>
                  </a:lnTo>
                  <a:lnTo>
                    <a:pt x="3474212" y="7653147"/>
                  </a:lnTo>
                  <a:close/>
                  <a:moveTo>
                    <a:pt x="4028948" y="7643748"/>
                  </a:moveTo>
                  <a:cubicBezTo>
                    <a:pt x="4038854" y="7643748"/>
                    <a:pt x="4044061" y="7648067"/>
                    <a:pt x="4049268" y="7652384"/>
                  </a:cubicBezTo>
                  <a:lnTo>
                    <a:pt x="4061714" y="7662798"/>
                  </a:lnTo>
                  <a:lnTo>
                    <a:pt x="4076192" y="7660639"/>
                  </a:lnTo>
                  <a:lnTo>
                    <a:pt x="4053840" y="7671434"/>
                  </a:lnTo>
                  <a:lnTo>
                    <a:pt x="4049776" y="7663306"/>
                  </a:lnTo>
                  <a:lnTo>
                    <a:pt x="4051808" y="7658734"/>
                  </a:lnTo>
                  <a:lnTo>
                    <a:pt x="4051808" y="7658734"/>
                  </a:lnTo>
                  <a:cubicBezTo>
                    <a:pt x="4021836" y="7662798"/>
                    <a:pt x="4017899" y="7674482"/>
                    <a:pt x="4026535" y="7690103"/>
                  </a:cubicBezTo>
                  <a:cubicBezTo>
                    <a:pt x="3998087" y="7679561"/>
                    <a:pt x="4013835" y="7657591"/>
                    <a:pt x="4019169" y="7644636"/>
                  </a:cubicBezTo>
                  <a:lnTo>
                    <a:pt x="4028948" y="7643747"/>
                  </a:lnTo>
                  <a:close/>
                  <a:moveTo>
                    <a:pt x="3282442" y="7668259"/>
                  </a:moveTo>
                  <a:lnTo>
                    <a:pt x="3293491" y="7694040"/>
                  </a:lnTo>
                  <a:lnTo>
                    <a:pt x="3235198" y="7695310"/>
                  </a:lnTo>
                  <a:cubicBezTo>
                    <a:pt x="3229102" y="7693151"/>
                    <a:pt x="3222498" y="7691246"/>
                    <a:pt x="3216783" y="7688960"/>
                  </a:cubicBezTo>
                  <a:lnTo>
                    <a:pt x="3282442" y="7668259"/>
                  </a:lnTo>
                  <a:close/>
                  <a:moveTo>
                    <a:pt x="4670044" y="7681340"/>
                  </a:moveTo>
                  <a:lnTo>
                    <a:pt x="4674616" y="7690993"/>
                  </a:lnTo>
                  <a:lnTo>
                    <a:pt x="4672076" y="7695819"/>
                  </a:lnTo>
                  <a:lnTo>
                    <a:pt x="4663947" y="7697597"/>
                  </a:lnTo>
                  <a:lnTo>
                    <a:pt x="4659376" y="7697597"/>
                  </a:lnTo>
                  <a:lnTo>
                    <a:pt x="4651883" y="7697089"/>
                  </a:lnTo>
                  <a:lnTo>
                    <a:pt x="4647692" y="7695819"/>
                  </a:lnTo>
                  <a:lnTo>
                    <a:pt x="4658487" y="7685151"/>
                  </a:lnTo>
                  <a:lnTo>
                    <a:pt x="4670044" y="7681341"/>
                  </a:lnTo>
                  <a:close/>
                  <a:moveTo>
                    <a:pt x="4404487" y="7679182"/>
                  </a:moveTo>
                  <a:cubicBezTo>
                    <a:pt x="4420997" y="7679182"/>
                    <a:pt x="4424553" y="7691247"/>
                    <a:pt x="4436999" y="7695184"/>
                  </a:cubicBezTo>
                  <a:lnTo>
                    <a:pt x="4434967" y="7700645"/>
                  </a:lnTo>
                  <a:lnTo>
                    <a:pt x="4438396" y="7704201"/>
                  </a:lnTo>
                  <a:lnTo>
                    <a:pt x="4454906" y="7701407"/>
                  </a:lnTo>
                  <a:lnTo>
                    <a:pt x="4464431" y="7699629"/>
                  </a:lnTo>
                  <a:lnTo>
                    <a:pt x="4451096" y="7706995"/>
                  </a:lnTo>
                  <a:lnTo>
                    <a:pt x="4440174" y="7706995"/>
                  </a:lnTo>
                  <a:cubicBezTo>
                    <a:pt x="4414012" y="7706995"/>
                    <a:pt x="4380103" y="7694168"/>
                    <a:pt x="4403090" y="7679182"/>
                  </a:cubicBezTo>
                  <a:close/>
                  <a:moveTo>
                    <a:pt x="3787140" y="7655560"/>
                  </a:moveTo>
                  <a:lnTo>
                    <a:pt x="3799967" y="7661656"/>
                  </a:lnTo>
                  <a:lnTo>
                    <a:pt x="3809238" y="7661528"/>
                  </a:lnTo>
                  <a:lnTo>
                    <a:pt x="3809238" y="7661528"/>
                  </a:lnTo>
                  <a:cubicBezTo>
                    <a:pt x="3807968" y="7673847"/>
                    <a:pt x="3805429" y="7687563"/>
                    <a:pt x="3794379" y="7702169"/>
                  </a:cubicBezTo>
                  <a:lnTo>
                    <a:pt x="3795776" y="7708519"/>
                  </a:lnTo>
                  <a:lnTo>
                    <a:pt x="3796919" y="7710550"/>
                  </a:lnTo>
                  <a:lnTo>
                    <a:pt x="3792347" y="7702931"/>
                  </a:lnTo>
                  <a:lnTo>
                    <a:pt x="3785108" y="7699756"/>
                  </a:lnTo>
                  <a:cubicBezTo>
                    <a:pt x="3785108" y="7679817"/>
                    <a:pt x="3790315" y="7668768"/>
                    <a:pt x="3787140" y="7655560"/>
                  </a:cubicBezTo>
                  <a:close/>
                  <a:moveTo>
                    <a:pt x="4185666" y="7694422"/>
                  </a:moveTo>
                  <a:lnTo>
                    <a:pt x="4194683" y="7696581"/>
                  </a:lnTo>
                  <a:cubicBezTo>
                    <a:pt x="4211828" y="7710043"/>
                    <a:pt x="4158107" y="7715376"/>
                    <a:pt x="4129532" y="7715376"/>
                  </a:cubicBezTo>
                  <a:lnTo>
                    <a:pt x="4107815" y="7714107"/>
                  </a:lnTo>
                  <a:lnTo>
                    <a:pt x="4116832" y="7711948"/>
                  </a:lnTo>
                  <a:cubicBezTo>
                    <a:pt x="4151503" y="7709789"/>
                    <a:pt x="4162425" y="7694422"/>
                    <a:pt x="4185666" y="7694422"/>
                  </a:cubicBezTo>
                  <a:close/>
                  <a:moveTo>
                    <a:pt x="4504436" y="7714488"/>
                  </a:moveTo>
                  <a:lnTo>
                    <a:pt x="4506976" y="7718425"/>
                  </a:lnTo>
                  <a:lnTo>
                    <a:pt x="4510660" y="7718425"/>
                  </a:lnTo>
                  <a:lnTo>
                    <a:pt x="4506214" y="7718552"/>
                  </a:lnTo>
                  <a:lnTo>
                    <a:pt x="4503674" y="7718679"/>
                  </a:lnTo>
                  <a:lnTo>
                    <a:pt x="4503166" y="7716393"/>
                  </a:lnTo>
                  <a:lnTo>
                    <a:pt x="4504436" y="7714488"/>
                  </a:lnTo>
                  <a:close/>
                  <a:moveTo>
                    <a:pt x="4515104" y="7694803"/>
                  </a:moveTo>
                  <a:lnTo>
                    <a:pt x="4537456" y="7696708"/>
                  </a:lnTo>
                  <a:lnTo>
                    <a:pt x="4536060" y="7701789"/>
                  </a:lnTo>
                  <a:lnTo>
                    <a:pt x="4534408" y="7701789"/>
                  </a:lnTo>
                  <a:cubicBezTo>
                    <a:pt x="4514088" y="7701789"/>
                    <a:pt x="4500499" y="7709790"/>
                    <a:pt x="4488688" y="7719442"/>
                  </a:cubicBezTo>
                  <a:cubicBezTo>
                    <a:pt x="4488688" y="7708520"/>
                    <a:pt x="4522851" y="7707885"/>
                    <a:pt x="4515104" y="7694804"/>
                  </a:cubicBezTo>
                  <a:close/>
                  <a:moveTo>
                    <a:pt x="3427222" y="7695565"/>
                  </a:moveTo>
                  <a:cubicBezTo>
                    <a:pt x="3455035" y="7700137"/>
                    <a:pt x="3488563" y="7699122"/>
                    <a:pt x="3501771" y="7716901"/>
                  </a:cubicBezTo>
                  <a:lnTo>
                    <a:pt x="3492246" y="7720076"/>
                  </a:lnTo>
                  <a:lnTo>
                    <a:pt x="3487674" y="7721473"/>
                  </a:lnTo>
                  <a:lnTo>
                    <a:pt x="3412490" y="7702169"/>
                  </a:lnTo>
                  <a:lnTo>
                    <a:pt x="3423158" y="7698359"/>
                  </a:lnTo>
                  <a:lnTo>
                    <a:pt x="3427222" y="7695565"/>
                  </a:lnTo>
                  <a:close/>
                  <a:moveTo>
                    <a:pt x="4594606" y="7684516"/>
                  </a:moveTo>
                  <a:lnTo>
                    <a:pt x="4613656" y="7690231"/>
                  </a:lnTo>
                  <a:lnTo>
                    <a:pt x="4621276" y="7694676"/>
                  </a:lnTo>
                  <a:cubicBezTo>
                    <a:pt x="4610100" y="7704201"/>
                    <a:pt x="4585717" y="7706995"/>
                    <a:pt x="4564888" y="7712583"/>
                  </a:cubicBezTo>
                  <a:lnTo>
                    <a:pt x="4567048" y="7715631"/>
                  </a:lnTo>
                  <a:lnTo>
                    <a:pt x="4568191" y="7716900"/>
                  </a:lnTo>
                  <a:lnTo>
                    <a:pt x="4553458" y="7721599"/>
                  </a:lnTo>
                  <a:lnTo>
                    <a:pt x="4547870" y="7724520"/>
                  </a:lnTo>
                  <a:lnTo>
                    <a:pt x="4540250" y="7724520"/>
                  </a:lnTo>
                  <a:lnTo>
                    <a:pt x="4535679" y="7724774"/>
                  </a:lnTo>
                  <a:lnTo>
                    <a:pt x="4522851" y="7717535"/>
                  </a:lnTo>
                  <a:lnTo>
                    <a:pt x="4511675" y="7718043"/>
                  </a:lnTo>
                  <a:lnTo>
                    <a:pt x="4533392" y="7712455"/>
                  </a:lnTo>
                  <a:lnTo>
                    <a:pt x="4537710" y="7707375"/>
                  </a:lnTo>
                  <a:cubicBezTo>
                    <a:pt x="4544314" y="7703438"/>
                    <a:pt x="4551807" y="7702421"/>
                    <a:pt x="4563999" y="7702421"/>
                  </a:cubicBezTo>
                  <a:lnTo>
                    <a:pt x="4573270" y="7703310"/>
                  </a:lnTo>
                  <a:lnTo>
                    <a:pt x="4581906" y="7704327"/>
                  </a:lnTo>
                  <a:lnTo>
                    <a:pt x="4585462" y="7704327"/>
                  </a:lnTo>
                  <a:lnTo>
                    <a:pt x="4600067" y="7700897"/>
                  </a:lnTo>
                  <a:lnTo>
                    <a:pt x="4594606" y="7684515"/>
                  </a:lnTo>
                  <a:close/>
                  <a:moveTo>
                    <a:pt x="3906012" y="7712075"/>
                  </a:moveTo>
                  <a:lnTo>
                    <a:pt x="3919474" y="7714361"/>
                  </a:lnTo>
                  <a:lnTo>
                    <a:pt x="3926840" y="7715123"/>
                  </a:lnTo>
                  <a:lnTo>
                    <a:pt x="3927475" y="7716520"/>
                  </a:lnTo>
                  <a:lnTo>
                    <a:pt x="3919855" y="7723251"/>
                  </a:lnTo>
                  <a:lnTo>
                    <a:pt x="3916426" y="7726045"/>
                  </a:lnTo>
                  <a:lnTo>
                    <a:pt x="3910330" y="7717663"/>
                  </a:lnTo>
                  <a:lnTo>
                    <a:pt x="3906012" y="7712075"/>
                  </a:lnTo>
                  <a:close/>
                  <a:moveTo>
                    <a:pt x="5067427" y="7638923"/>
                  </a:moveTo>
                  <a:lnTo>
                    <a:pt x="5071110" y="7641209"/>
                  </a:lnTo>
                  <a:lnTo>
                    <a:pt x="5070475" y="7655687"/>
                  </a:lnTo>
                  <a:lnTo>
                    <a:pt x="5068951" y="7662672"/>
                  </a:lnTo>
                  <a:lnTo>
                    <a:pt x="5069079" y="7665847"/>
                  </a:lnTo>
                  <a:cubicBezTo>
                    <a:pt x="5040504" y="7675372"/>
                    <a:pt x="5012056" y="7675753"/>
                    <a:pt x="5007357" y="7692136"/>
                  </a:cubicBezTo>
                  <a:lnTo>
                    <a:pt x="4964431" y="7709916"/>
                  </a:lnTo>
                  <a:cubicBezTo>
                    <a:pt x="4935221" y="7716139"/>
                    <a:pt x="4900677" y="7727442"/>
                    <a:pt x="4864101" y="7727442"/>
                  </a:cubicBezTo>
                  <a:lnTo>
                    <a:pt x="4877182" y="7715886"/>
                  </a:lnTo>
                  <a:lnTo>
                    <a:pt x="4860545" y="7712076"/>
                  </a:lnTo>
                  <a:cubicBezTo>
                    <a:pt x="4846194" y="7712076"/>
                    <a:pt x="4820159" y="7716013"/>
                    <a:pt x="4790949" y="7720077"/>
                  </a:cubicBezTo>
                  <a:cubicBezTo>
                    <a:pt x="4761738" y="7724141"/>
                    <a:pt x="4729735" y="7727951"/>
                    <a:pt x="4703319" y="7727951"/>
                  </a:cubicBezTo>
                  <a:cubicBezTo>
                    <a:pt x="4695699" y="7727951"/>
                    <a:pt x="4688460" y="7727569"/>
                    <a:pt x="4681983" y="7726807"/>
                  </a:cubicBezTo>
                  <a:lnTo>
                    <a:pt x="4695572" y="7703693"/>
                  </a:lnTo>
                  <a:cubicBezTo>
                    <a:pt x="4720210" y="7696962"/>
                    <a:pt x="4748658" y="7692010"/>
                    <a:pt x="4775963" y="7692010"/>
                  </a:cubicBezTo>
                  <a:cubicBezTo>
                    <a:pt x="4799458" y="7692010"/>
                    <a:pt x="4821937" y="7695692"/>
                    <a:pt x="4840352" y="7704964"/>
                  </a:cubicBezTo>
                  <a:cubicBezTo>
                    <a:pt x="4867911" y="7701789"/>
                    <a:pt x="4860545" y="7688707"/>
                    <a:pt x="4893819" y="7687183"/>
                  </a:cubicBezTo>
                  <a:lnTo>
                    <a:pt x="4887596" y="7676515"/>
                  </a:lnTo>
                  <a:lnTo>
                    <a:pt x="4878325" y="7677404"/>
                  </a:lnTo>
                  <a:lnTo>
                    <a:pt x="4859529" y="7678928"/>
                  </a:lnTo>
                  <a:lnTo>
                    <a:pt x="4862831" y="7667372"/>
                  </a:lnTo>
                  <a:cubicBezTo>
                    <a:pt x="4895851" y="7665848"/>
                    <a:pt x="4888612" y="7652640"/>
                    <a:pt x="4916171" y="7649591"/>
                  </a:cubicBezTo>
                  <a:lnTo>
                    <a:pt x="4916171" y="7649591"/>
                  </a:lnTo>
                  <a:lnTo>
                    <a:pt x="4914393" y="7667372"/>
                  </a:lnTo>
                  <a:lnTo>
                    <a:pt x="4913631" y="7676515"/>
                  </a:lnTo>
                  <a:cubicBezTo>
                    <a:pt x="4922521" y="7675880"/>
                    <a:pt x="5001769" y="7677404"/>
                    <a:pt x="5000499" y="7651623"/>
                  </a:cubicBezTo>
                  <a:lnTo>
                    <a:pt x="5067428" y="7638923"/>
                  </a:lnTo>
                  <a:close/>
                  <a:moveTo>
                    <a:pt x="4579620" y="7725791"/>
                  </a:moveTo>
                  <a:lnTo>
                    <a:pt x="4581271" y="7726807"/>
                  </a:lnTo>
                  <a:lnTo>
                    <a:pt x="4582287" y="7727062"/>
                  </a:lnTo>
                  <a:lnTo>
                    <a:pt x="4579112" y="7729093"/>
                  </a:lnTo>
                  <a:lnTo>
                    <a:pt x="4577080" y="7730237"/>
                  </a:lnTo>
                  <a:lnTo>
                    <a:pt x="4578604" y="7727062"/>
                  </a:lnTo>
                  <a:lnTo>
                    <a:pt x="4579620" y="7725792"/>
                  </a:lnTo>
                  <a:close/>
                  <a:moveTo>
                    <a:pt x="3886327" y="7691628"/>
                  </a:moveTo>
                  <a:lnTo>
                    <a:pt x="3892931" y="7696581"/>
                  </a:lnTo>
                  <a:lnTo>
                    <a:pt x="3887216" y="7697598"/>
                  </a:lnTo>
                  <a:lnTo>
                    <a:pt x="3893566" y="7705979"/>
                  </a:lnTo>
                  <a:lnTo>
                    <a:pt x="3898900" y="7708392"/>
                  </a:lnTo>
                  <a:lnTo>
                    <a:pt x="3864102" y="7732141"/>
                  </a:lnTo>
                  <a:lnTo>
                    <a:pt x="3877310" y="7715123"/>
                  </a:lnTo>
                  <a:lnTo>
                    <a:pt x="3860927" y="7703947"/>
                  </a:lnTo>
                  <a:lnTo>
                    <a:pt x="3867912" y="7698740"/>
                  </a:lnTo>
                  <a:lnTo>
                    <a:pt x="3872992" y="7696708"/>
                  </a:lnTo>
                  <a:lnTo>
                    <a:pt x="3875659" y="7696836"/>
                  </a:lnTo>
                  <a:lnTo>
                    <a:pt x="3876802" y="7696836"/>
                  </a:lnTo>
                  <a:lnTo>
                    <a:pt x="3883787" y="7695819"/>
                  </a:lnTo>
                  <a:lnTo>
                    <a:pt x="3884676" y="7692263"/>
                  </a:lnTo>
                  <a:lnTo>
                    <a:pt x="3886327" y="7691628"/>
                  </a:lnTo>
                  <a:close/>
                  <a:moveTo>
                    <a:pt x="3896106" y="7728204"/>
                  </a:moveTo>
                  <a:lnTo>
                    <a:pt x="3899027" y="7733285"/>
                  </a:lnTo>
                  <a:lnTo>
                    <a:pt x="3901694" y="7735316"/>
                  </a:lnTo>
                  <a:lnTo>
                    <a:pt x="3892423" y="7738237"/>
                  </a:lnTo>
                  <a:lnTo>
                    <a:pt x="3886835" y="7739253"/>
                  </a:lnTo>
                  <a:lnTo>
                    <a:pt x="3893820" y="7732141"/>
                  </a:lnTo>
                  <a:lnTo>
                    <a:pt x="3896106" y="7728204"/>
                  </a:lnTo>
                  <a:close/>
                  <a:moveTo>
                    <a:pt x="4701667" y="7729220"/>
                  </a:moveTo>
                  <a:lnTo>
                    <a:pt x="4697984" y="7741920"/>
                  </a:lnTo>
                  <a:lnTo>
                    <a:pt x="4662551" y="7745477"/>
                  </a:lnTo>
                  <a:lnTo>
                    <a:pt x="4651375" y="7745350"/>
                  </a:lnTo>
                  <a:lnTo>
                    <a:pt x="4646168" y="7745350"/>
                  </a:lnTo>
                  <a:lnTo>
                    <a:pt x="4678680" y="7732650"/>
                  </a:lnTo>
                  <a:lnTo>
                    <a:pt x="4701667" y="7729220"/>
                  </a:lnTo>
                  <a:close/>
                  <a:moveTo>
                    <a:pt x="4154932" y="7734047"/>
                  </a:moveTo>
                  <a:lnTo>
                    <a:pt x="4157345" y="7750176"/>
                  </a:lnTo>
                  <a:lnTo>
                    <a:pt x="4146296" y="7750683"/>
                  </a:lnTo>
                  <a:cubicBezTo>
                    <a:pt x="4139565" y="7750683"/>
                    <a:pt x="4133850" y="7749794"/>
                    <a:pt x="4128135" y="7748652"/>
                  </a:cubicBezTo>
                  <a:lnTo>
                    <a:pt x="4113911" y="7746366"/>
                  </a:lnTo>
                  <a:lnTo>
                    <a:pt x="4104767" y="7747001"/>
                  </a:lnTo>
                  <a:cubicBezTo>
                    <a:pt x="4106799" y="7738873"/>
                    <a:pt x="4124452" y="7734047"/>
                    <a:pt x="4154932" y="7734047"/>
                  </a:cubicBezTo>
                  <a:close/>
                  <a:moveTo>
                    <a:pt x="3215640" y="7745985"/>
                  </a:moveTo>
                  <a:lnTo>
                    <a:pt x="3225927" y="7746112"/>
                  </a:lnTo>
                  <a:lnTo>
                    <a:pt x="3230372" y="7747001"/>
                  </a:lnTo>
                  <a:lnTo>
                    <a:pt x="3207512" y="7751573"/>
                  </a:lnTo>
                  <a:lnTo>
                    <a:pt x="3194939" y="7752716"/>
                  </a:lnTo>
                  <a:lnTo>
                    <a:pt x="3209036" y="7747636"/>
                  </a:lnTo>
                  <a:lnTo>
                    <a:pt x="3215640" y="7745985"/>
                  </a:lnTo>
                  <a:close/>
                  <a:moveTo>
                    <a:pt x="3360674" y="7711060"/>
                  </a:moveTo>
                  <a:lnTo>
                    <a:pt x="3357499" y="7717155"/>
                  </a:lnTo>
                  <a:lnTo>
                    <a:pt x="3358388" y="7722743"/>
                  </a:lnTo>
                  <a:lnTo>
                    <a:pt x="3370580" y="7724394"/>
                  </a:lnTo>
                  <a:cubicBezTo>
                    <a:pt x="3380867" y="7724394"/>
                    <a:pt x="3390773" y="7719314"/>
                    <a:pt x="3408172" y="7713853"/>
                  </a:cubicBezTo>
                  <a:lnTo>
                    <a:pt x="3408172" y="7713853"/>
                  </a:lnTo>
                  <a:cubicBezTo>
                    <a:pt x="3386074" y="7727315"/>
                    <a:pt x="3392932" y="7750556"/>
                    <a:pt x="3338195" y="7753604"/>
                  </a:cubicBezTo>
                  <a:cubicBezTo>
                    <a:pt x="3340608" y="7741286"/>
                    <a:pt x="3335655" y="7726680"/>
                    <a:pt x="3350514" y="7718425"/>
                  </a:cubicBezTo>
                  <a:lnTo>
                    <a:pt x="3350514" y="7718425"/>
                  </a:lnTo>
                  <a:lnTo>
                    <a:pt x="3306572" y="7723759"/>
                  </a:lnTo>
                  <a:lnTo>
                    <a:pt x="3343148" y="7713090"/>
                  </a:lnTo>
                  <a:lnTo>
                    <a:pt x="3360674" y="7711059"/>
                  </a:lnTo>
                  <a:close/>
                  <a:moveTo>
                    <a:pt x="3866134" y="7755128"/>
                  </a:moveTo>
                  <a:lnTo>
                    <a:pt x="3875151" y="7758685"/>
                  </a:lnTo>
                  <a:lnTo>
                    <a:pt x="3882898" y="7757033"/>
                  </a:lnTo>
                  <a:lnTo>
                    <a:pt x="3865880" y="7767828"/>
                  </a:lnTo>
                  <a:lnTo>
                    <a:pt x="3853434" y="7767701"/>
                  </a:lnTo>
                  <a:lnTo>
                    <a:pt x="3845179" y="7767701"/>
                  </a:lnTo>
                  <a:lnTo>
                    <a:pt x="3859022" y="7759319"/>
                  </a:lnTo>
                  <a:lnTo>
                    <a:pt x="3866134" y="7755128"/>
                  </a:lnTo>
                  <a:close/>
                  <a:moveTo>
                    <a:pt x="3810127" y="7751572"/>
                  </a:moveTo>
                  <a:cubicBezTo>
                    <a:pt x="3822954" y="7765923"/>
                    <a:pt x="3793744" y="7767701"/>
                    <a:pt x="3779520" y="7773924"/>
                  </a:cubicBezTo>
                  <a:lnTo>
                    <a:pt x="3770630" y="7772781"/>
                  </a:lnTo>
                  <a:lnTo>
                    <a:pt x="3766058" y="7771511"/>
                  </a:lnTo>
                  <a:lnTo>
                    <a:pt x="3766820" y="7769733"/>
                  </a:lnTo>
                  <a:lnTo>
                    <a:pt x="3767074" y="7768844"/>
                  </a:lnTo>
                  <a:lnTo>
                    <a:pt x="3801110" y="7752587"/>
                  </a:lnTo>
                  <a:lnTo>
                    <a:pt x="3810127" y="7751571"/>
                  </a:lnTo>
                  <a:close/>
                  <a:moveTo>
                    <a:pt x="4061587" y="7737856"/>
                  </a:moveTo>
                  <a:cubicBezTo>
                    <a:pt x="4075557" y="7737856"/>
                    <a:pt x="4094099" y="7756651"/>
                    <a:pt x="4094099" y="7768971"/>
                  </a:cubicBezTo>
                  <a:lnTo>
                    <a:pt x="4084574" y="7769478"/>
                  </a:lnTo>
                  <a:cubicBezTo>
                    <a:pt x="4074414" y="7769478"/>
                    <a:pt x="4067429" y="7766685"/>
                    <a:pt x="4062476" y="7761732"/>
                  </a:cubicBezTo>
                  <a:lnTo>
                    <a:pt x="4055999" y="7770875"/>
                  </a:lnTo>
                  <a:lnTo>
                    <a:pt x="4055110" y="7776336"/>
                  </a:lnTo>
                  <a:lnTo>
                    <a:pt x="4042156" y="7766938"/>
                  </a:lnTo>
                  <a:lnTo>
                    <a:pt x="4038092" y="7759826"/>
                  </a:lnTo>
                  <a:lnTo>
                    <a:pt x="4066540" y="7759064"/>
                  </a:lnTo>
                  <a:lnTo>
                    <a:pt x="4070350" y="7755635"/>
                  </a:lnTo>
                  <a:lnTo>
                    <a:pt x="4068826" y="7748650"/>
                  </a:lnTo>
                  <a:lnTo>
                    <a:pt x="4046982" y="7751571"/>
                  </a:lnTo>
                  <a:lnTo>
                    <a:pt x="4049903" y="7741665"/>
                  </a:lnTo>
                  <a:lnTo>
                    <a:pt x="4061587" y="7737855"/>
                  </a:lnTo>
                  <a:close/>
                  <a:moveTo>
                    <a:pt x="4020566" y="7743444"/>
                  </a:moveTo>
                  <a:cubicBezTo>
                    <a:pt x="4014216" y="7756144"/>
                    <a:pt x="3982974" y="7761605"/>
                    <a:pt x="3984371" y="7776845"/>
                  </a:cubicBezTo>
                  <a:cubicBezTo>
                    <a:pt x="3956812" y="7775067"/>
                    <a:pt x="3937635" y="7765923"/>
                    <a:pt x="3934206" y="7745857"/>
                  </a:cubicBezTo>
                  <a:lnTo>
                    <a:pt x="3942842" y="7744713"/>
                  </a:lnTo>
                  <a:cubicBezTo>
                    <a:pt x="3956684" y="7744713"/>
                    <a:pt x="3953128" y="7760715"/>
                    <a:pt x="3957955" y="7768844"/>
                  </a:cubicBezTo>
                  <a:cubicBezTo>
                    <a:pt x="3977132" y="7759826"/>
                    <a:pt x="3995165" y="7750556"/>
                    <a:pt x="4020565" y="7743444"/>
                  </a:cubicBezTo>
                  <a:close/>
                  <a:moveTo>
                    <a:pt x="4479798" y="7765161"/>
                  </a:moveTo>
                  <a:lnTo>
                    <a:pt x="4483100" y="7775194"/>
                  </a:lnTo>
                  <a:lnTo>
                    <a:pt x="4471162" y="7776845"/>
                  </a:lnTo>
                  <a:lnTo>
                    <a:pt x="4477766" y="7770749"/>
                  </a:lnTo>
                  <a:lnTo>
                    <a:pt x="4479798" y="7765161"/>
                  </a:lnTo>
                  <a:close/>
                  <a:moveTo>
                    <a:pt x="3833114" y="7775448"/>
                  </a:moveTo>
                  <a:lnTo>
                    <a:pt x="3830574" y="7777607"/>
                  </a:lnTo>
                  <a:lnTo>
                    <a:pt x="3831336" y="7776845"/>
                  </a:lnTo>
                  <a:lnTo>
                    <a:pt x="3833114" y="7775448"/>
                  </a:lnTo>
                  <a:close/>
                  <a:moveTo>
                    <a:pt x="3830574" y="7777607"/>
                  </a:moveTo>
                  <a:lnTo>
                    <a:pt x="3831336" y="7780400"/>
                  </a:lnTo>
                  <a:lnTo>
                    <a:pt x="3829304" y="7779893"/>
                  </a:lnTo>
                  <a:lnTo>
                    <a:pt x="3828288" y="7779893"/>
                  </a:lnTo>
                  <a:lnTo>
                    <a:pt x="3830574" y="7777607"/>
                  </a:lnTo>
                  <a:close/>
                  <a:moveTo>
                    <a:pt x="3197352" y="7696708"/>
                  </a:moveTo>
                  <a:lnTo>
                    <a:pt x="3200654" y="7699375"/>
                  </a:lnTo>
                  <a:lnTo>
                    <a:pt x="3203448" y="7699629"/>
                  </a:lnTo>
                  <a:lnTo>
                    <a:pt x="3204083" y="7697851"/>
                  </a:lnTo>
                  <a:cubicBezTo>
                    <a:pt x="3220212" y="7701280"/>
                    <a:pt x="3223768" y="7715631"/>
                    <a:pt x="3248914" y="7715631"/>
                  </a:cubicBezTo>
                  <a:lnTo>
                    <a:pt x="3251708" y="7715504"/>
                  </a:lnTo>
                  <a:lnTo>
                    <a:pt x="3259836" y="7705852"/>
                  </a:lnTo>
                  <a:lnTo>
                    <a:pt x="3266948" y="7701661"/>
                  </a:lnTo>
                  <a:cubicBezTo>
                    <a:pt x="3274568" y="7702296"/>
                    <a:pt x="3282442" y="7702677"/>
                    <a:pt x="3290316" y="7702677"/>
                  </a:cubicBezTo>
                  <a:lnTo>
                    <a:pt x="3337560" y="7698613"/>
                  </a:lnTo>
                  <a:lnTo>
                    <a:pt x="3337560" y="7698613"/>
                  </a:lnTo>
                  <a:cubicBezTo>
                    <a:pt x="3321939" y="7704963"/>
                    <a:pt x="3309747" y="7713091"/>
                    <a:pt x="3306318" y="7723759"/>
                  </a:cubicBezTo>
                  <a:cubicBezTo>
                    <a:pt x="3265932" y="7727569"/>
                    <a:pt x="3231642" y="7726807"/>
                    <a:pt x="3201035" y="7731633"/>
                  </a:cubicBezTo>
                  <a:lnTo>
                    <a:pt x="3212846" y="7722108"/>
                  </a:lnTo>
                  <a:lnTo>
                    <a:pt x="3212211" y="7715885"/>
                  </a:lnTo>
                  <a:cubicBezTo>
                    <a:pt x="3184398" y="7724267"/>
                    <a:pt x="3168015" y="7715503"/>
                    <a:pt x="3137662" y="7727696"/>
                  </a:cubicBezTo>
                  <a:lnTo>
                    <a:pt x="3152394" y="7741031"/>
                  </a:lnTo>
                  <a:lnTo>
                    <a:pt x="3172333" y="7735697"/>
                  </a:lnTo>
                  <a:lnTo>
                    <a:pt x="3184779" y="7734046"/>
                  </a:lnTo>
                  <a:lnTo>
                    <a:pt x="3187700" y="7734681"/>
                  </a:lnTo>
                  <a:lnTo>
                    <a:pt x="3174746" y="7736459"/>
                  </a:lnTo>
                  <a:lnTo>
                    <a:pt x="3168650" y="7738745"/>
                  </a:lnTo>
                  <a:lnTo>
                    <a:pt x="3177540" y="7740776"/>
                  </a:lnTo>
                  <a:lnTo>
                    <a:pt x="3182112" y="7741411"/>
                  </a:lnTo>
                  <a:lnTo>
                    <a:pt x="3167507" y="7746999"/>
                  </a:lnTo>
                  <a:lnTo>
                    <a:pt x="3170174" y="7754746"/>
                  </a:lnTo>
                  <a:lnTo>
                    <a:pt x="3158363" y="7755000"/>
                  </a:lnTo>
                  <a:lnTo>
                    <a:pt x="3152267" y="7755000"/>
                  </a:lnTo>
                  <a:lnTo>
                    <a:pt x="3155696" y="7751444"/>
                  </a:lnTo>
                  <a:lnTo>
                    <a:pt x="3157728" y="7748396"/>
                  </a:lnTo>
                  <a:lnTo>
                    <a:pt x="3145155" y="7752968"/>
                  </a:lnTo>
                  <a:lnTo>
                    <a:pt x="3139567" y="7755127"/>
                  </a:lnTo>
                  <a:lnTo>
                    <a:pt x="3092450" y="7757285"/>
                  </a:lnTo>
                  <a:lnTo>
                    <a:pt x="3126232" y="7745602"/>
                  </a:lnTo>
                  <a:lnTo>
                    <a:pt x="3137662" y="7748522"/>
                  </a:lnTo>
                  <a:cubicBezTo>
                    <a:pt x="3135122" y="7735568"/>
                    <a:pt x="3127629" y="7730361"/>
                    <a:pt x="3116834" y="7730361"/>
                  </a:cubicBezTo>
                  <a:cubicBezTo>
                    <a:pt x="3107690" y="7730361"/>
                    <a:pt x="3096260" y="7734044"/>
                    <a:pt x="3083306" y="7739759"/>
                  </a:cubicBezTo>
                  <a:lnTo>
                    <a:pt x="3085846" y="7752459"/>
                  </a:lnTo>
                  <a:lnTo>
                    <a:pt x="3084068" y="7757793"/>
                  </a:lnTo>
                  <a:lnTo>
                    <a:pt x="3069590" y="7758175"/>
                  </a:lnTo>
                  <a:lnTo>
                    <a:pt x="3062859" y="7759064"/>
                  </a:lnTo>
                  <a:lnTo>
                    <a:pt x="3068447" y="7753983"/>
                  </a:lnTo>
                  <a:lnTo>
                    <a:pt x="3067685" y="7750935"/>
                  </a:lnTo>
                  <a:lnTo>
                    <a:pt x="3064256" y="7750681"/>
                  </a:lnTo>
                  <a:cubicBezTo>
                    <a:pt x="3044444" y="7750681"/>
                    <a:pt x="2999740" y="7775827"/>
                    <a:pt x="2986151" y="7786495"/>
                  </a:cubicBezTo>
                  <a:cubicBezTo>
                    <a:pt x="2984500" y="7775192"/>
                    <a:pt x="2965323" y="7771382"/>
                    <a:pt x="2942082" y="7771382"/>
                  </a:cubicBezTo>
                  <a:cubicBezTo>
                    <a:pt x="2939542" y="7771382"/>
                    <a:pt x="2937002" y="7771509"/>
                    <a:pt x="2934335" y="7771509"/>
                  </a:cubicBezTo>
                  <a:lnTo>
                    <a:pt x="3171952" y="7702803"/>
                  </a:lnTo>
                  <a:lnTo>
                    <a:pt x="3191256" y="7696834"/>
                  </a:lnTo>
                  <a:lnTo>
                    <a:pt x="3197352" y="7696707"/>
                  </a:lnTo>
                  <a:close/>
                  <a:moveTo>
                    <a:pt x="4483608" y="7776972"/>
                  </a:moveTo>
                  <a:lnTo>
                    <a:pt x="4484116" y="7778369"/>
                  </a:lnTo>
                  <a:lnTo>
                    <a:pt x="4489323" y="7780655"/>
                  </a:lnTo>
                  <a:lnTo>
                    <a:pt x="4479290" y="7789545"/>
                  </a:lnTo>
                  <a:lnTo>
                    <a:pt x="4464431" y="7791069"/>
                  </a:lnTo>
                  <a:lnTo>
                    <a:pt x="4483608" y="7776972"/>
                  </a:lnTo>
                  <a:close/>
                  <a:moveTo>
                    <a:pt x="3834511" y="7705344"/>
                  </a:moveTo>
                  <a:lnTo>
                    <a:pt x="3835654" y="7720457"/>
                  </a:lnTo>
                  <a:lnTo>
                    <a:pt x="3829558" y="7729600"/>
                  </a:lnTo>
                  <a:lnTo>
                    <a:pt x="3828542" y="7734807"/>
                  </a:lnTo>
                  <a:lnTo>
                    <a:pt x="3821811" y="7734299"/>
                  </a:lnTo>
                  <a:lnTo>
                    <a:pt x="3818890" y="7733918"/>
                  </a:lnTo>
                  <a:lnTo>
                    <a:pt x="3824351" y="7724011"/>
                  </a:lnTo>
                  <a:lnTo>
                    <a:pt x="3819397" y="7722742"/>
                  </a:lnTo>
                  <a:lnTo>
                    <a:pt x="3810253" y="7727822"/>
                  </a:lnTo>
                  <a:lnTo>
                    <a:pt x="3801363" y="7729473"/>
                  </a:lnTo>
                  <a:lnTo>
                    <a:pt x="3791965" y="7728584"/>
                  </a:lnTo>
                  <a:cubicBezTo>
                    <a:pt x="3786124" y="7728584"/>
                    <a:pt x="3778884" y="7729727"/>
                    <a:pt x="3769106" y="7733283"/>
                  </a:cubicBezTo>
                  <a:lnTo>
                    <a:pt x="3761867" y="7740268"/>
                  </a:lnTo>
                  <a:lnTo>
                    <a:pt x="3759962" y="7743951"/>
                  </a:lnTo>
                  <a:lnTo>
                    <a:pt x="3759834" y="7743951"/>
                  </a:lnTo>
                  <a:lnTo>
                    <a:pt x="3759834" y="7744332"/>
                  </a:lnTo>
                  <a:lnTo>
                    <a:pt x="3757930" y="7745983"/>
                  </a:lnTo>
                  <a:lnTo>
                    <a:pt x="3757676" y="7747380"/>
                  </a:lnTo>
                  <a:lnTo>
                    <a:pt x="3754374" y="7749539"/>
                  </a:lnTo>
                  <a:lnTo>
                    <a:pt x="3751071" y="7750428"/>
                  </a:lnTo>
                  <a:lnTo>
                    <a:pt x="3753738" y="7750682"/>
                  </a:lnTo>
                  <a:lnTo>
                    <a:pt x="3754881" y="7751063"/>
                  </a:lnTo>
                  <a:lnTo>
                    <a:pt x="3745102" y="7765669"/>
                  </a:lnTo>
                  <a:lnTo>
                    <a:pt x="3739642" y="7772019"/>
                  </a:lnTo>
                  <a:cubicBezTo>
                    <a:pt x="3717163" y="7780020"/>
                    <a:pt x="3708907" y="7793736"/>
                    <a:pt x="3693413" y="7798435"/>
                  </a:cubicBezTo>
                  <a:lnTo>
                    <a:pt x="3694175" y="7796276"/>
                  </a:lnTo>
                  <a:lnTo>
                    <a:pt x="3694429" y="7795260"/>
                  </a:lnTo>
                  <a:lnTo>
                    <a:pt x="3680967" y="7796657"/>
                  </a:lnTo>
                  <a:lnTo>
                    <a:pt x="3674109" y="7797419"/>
                  </a:lnTo>
                  <a:lnTo>
                    <a:pt x="3693921" y="7784084"/>
                  </a:lnTo>
                  <a:lnTo>
                    <a:pt x="3706113" y="7776845"/>
                  </a:lnTo>
                  <a:cubicBezTo>
                    <a:pt x="3721353" y="7767827"/>
                    <a:pt x="3735958" y="7758684"/>
                    <a:pt x="3744721" y="7747635"/>
                  </a:cubicBezTo>
                  <a:lnTo>
                    <a:pt x="3767962" y="7720584"/>
                  </a:lnTo>
                  <a:lnTo>
                    <a:pt x="3776598" y="7722489"/>
                  </a:lnTo>
                  <a:lnTo>
                    <a:pt x="3783329" y="7722489"/>
                  </a:lnTo>
                  <a:cubicBezTo>
                    <a:pt x="3794759" y="7722489"/>
                    <a:pt x="3807967" y="7720457"/>
                    <a:pt x="3811269" y="7714615"/>
                  </a:cubicBezTo>
                  <a:lnTo>
                    <a:pt x="3834510" y="7705344"/>
                  </a:lnTo>
                  <a:close/>
                  <a:moveTo>
                    <a:pt x="3600958" y="7794751"/>
                  </a:moveTo>
                  <a:lnTo>
                    <a:pt x="3609340" y="7796910"/>
                  </a:lnTo>
                  <a:lnTo>
                    <a:pt x="3612007" y="7797672"/>
                  </a:lnTo>
                  <a:lnTo>
                    <a:pt x="3609847" y="7801863"/>
                  </a:lnTo>
                  <a:lnTo>
                    <a:pt x="3606926" y="7803387"/>
                  </a:lnTo>
                  <a:lnTo>
                    <a:pt x="3594226" y="7804276"/>
                  </a:lnTo>
                  <a:lnTo>
                    <a:pt x="3588003" y="7804784"/>
                  </a:lnTo>
                  <a:lnTo>
                    <a:pt x="3595624" y="7798180"/>
                  </a:lnTo>
                  <a:lnTo>
                    <a:pt x="3600958" y="7794751"/>
                  </a:lnTo>
                  <a:close/>
                  <a:moveTo>
                    <a:pt x="4448048" y="7795259"/>
                  </a:moveTo>
                  <a:lnTo>
                    <a:pt x="4457446" y="7801863"/>
                  </a:lnTo>
                  <a:lnTo>
                    <a:pt x="4446524" y="7808086"/>
                  </a:lnTo>
                  <a:lnTo>
                    <a:pt x="4437380" y="7805293"/>
                  </a:lnTo>
                  <a:lnTo>
                    <a:pt x="4433316" y="7803387"/>
                  </a:lnTo>
                  <a:lnTo>
                    <a:pt x="4442206" y="7797419"/>
                  </a:lnTo>
                  <a:lnTo>
                    <a:pt x="4448048" y="7795260"/>
                  </a:lnTo>
                  <a:close/>
                  <a:moveTo>
                    <a:pt x="3873627" y="7789290"/>
                  </a:moveTo>
                  <a:lnTo>
                    <a:pt x="3881882" y="7790052"/>
                  </a:lnTo>
                  <a:cubicBezTo>
                    <a:pt x="3871214" y="7801483"/>
                    <a:pt x="3847592" y="7808975"/>
                    <a:pt x="3819144" y="7815452"/>
                  </a:cubicBezTo>
                  <a:lnTo>
                    <a:pt x="3827526" y="7803260"/>
                  </a:lnTo>
                  <a:lnTo>
                    <a:pt x="3824351" y="7794751"/>
                  </a:lnTo>
                  <a:lnTo>
                    <a:pt x="3847592" y="7793355"/>
                  </a:lnTo>
                  <a:lnTo>
                    <a:pt x="3853180" y="7792085"/>
                  </a:lnTo>
                  <a:cubicBezTo>
                    <a:pt x="3858768" y="7790688"/>
                    <a:pt x="3862577" y="7789291"/>
                    <a:pt x="3873626" y="7789291"/>
                  </a:cubicBezTo>
                  <a:close/>
                  <a:moveTo>
                    <a:pt x="4308094" y="7807071"/>
                  </a:moveTo>
                  <a:lnTo>
                    <a:pt x="4324731" y="7811008"/>
                  </a:lnTo>
                  <a:lnTo>
                    <a:pt x="4333240" y="7812659"/>
                  </a:lnTo>
                  <a:lnTo>
                    <a:pt x="4318000" y="7816469"/>
                  </a:lnTo>
                  <a:lnTo>
                    <a:pt x="4310126" y="7817993"/>
                  </a:lnTo>
                  <a:lnTo>
                    <a:pt x="4306062" y="7809484"/>
                  </a:lnTo>
                  <a:lnTo>
                    <a:pt x="4308094" y="7807071"/>
                  </a:lnTo>
                  <a:close/>
                  <a:moveTo>
                    <a:pt x="2897124" y="7782052"/>
                  </a:moveTo>
                  <a:cubicBezTo>
                    <a:pt x="2886328" y="7801229"/>
                    <a:pt x="2899028" y="7808976"/>
                    <a:pt x="2922524" y="7808976"/>
                  </a:cubicBezTo>
                  <a:cubicBezTo>
                    <a:pt x="2929381" y="7808976"/>
                    <a:pt x="2937002" y="7808341"/>
                    <a:pt x="2945384" y="7807071"/>
                  </a:cubicBezTo>
                  <a:lnTo>
                    <a:pt x="2950464" y="7804785"/>
                  </a:lnTo>
                  <a:lnTo>
                    <a:pt x="2954781" y="7804023"/>
                  </a:lnTo>
                  <a:lnTo>
                    <a:pt x="2955543" y="7805547"/>
                  </a:lnTo>
                  <a:lnTo>
                    <a:pt x="3022218" y="7784973"/>
                  </a:lnTo>
                  <a:lnTo>
                    <a:pt x="3032251" y="7785227"/>
                  </a:lnTo>
                  <a:lnTo>
                    <a:pt x="3053333" y="7785227"/>
                  </a:lnTo>
                  <a:lnTo>
                    <a:pt x="3066922" y="7789545"/>
                  </a:lnTo>
                  <a:lnTo>
                    <a:pt x="3063747" y="7789164"/>
                  </a:lnTo>
                  <a:lnTo>
                    <a:pt x="3057017" y="7788910"/>
                  </a:lnTo>
                  <a:cubicBezTo>
                    <a:pt x="3028315" y="7788910"/>
                    <a:pt x="2992374" y="7800848"/>
                    <a:pt x="2958592" y="7812151"/>
                  </a:cubicBezTo>
                  <a:lnTo>
                    <a:pt x="2955543" y="7805547"/>
                  </a:lnTo>
                  <a:lnTo>
                    <a:pt x="2945383" y="7807325"/>
                  </a:lnTo>
                  <a:cubicBezTo>
                    <a:pt x="2931286" y="7812405"/>
                    <a:pt x="2929254" y="7820660"/>
                    <a:pt x="2913633" y="7825613"/>
                  </a:cubicBezTo>
                  <a:lnTo>
                    <a:pt x="2908045" y="7826121"/>
                  </a:lnTo>
                  <a:lnTo>
                    <a:pt x="2904870" y="7826756"/>
                  </a:lnTo>
                  <a:cubicBezTo>
                    <a:pt x="2895091" y="7821168"/>
                    <a:pt x="2887471" y="7812024"/>
                    <a:pt x="2868040" y="7812024"/>
                  </a:cubicBezTo>
                  <a:lnTo>
                    <a:pt x="2851911" y="7818628"/>
                  </a:lnTo>
                  <a:lnTo>
                    <a:pt x="2853943" y="7801991"/>
                  </a:lnTo>
                  <a:lnTo>
                    <a:pt x="2854197" y="7793610"/>
                  </a:lnTo>
                  <a:lnTo>
                    <a:pt x="2897124" y="7782053"/>
                  </a:lnTo>
                  <a:close/>
                  <a:moveTo>
                    <a:pt x="2685922" y="7839964"/>
                  </a:moveTo>
                  <a:lnTo>
                    <a:pt x="2640583" y="7854061"/>
                  </a:lnTo>
                  <a:lnTo>
                    <a:pt x="2641345" y="7850505"/>
                  </a:lnTo>
                  <a:lnTo>
                    <a:pt x="2642869" y="7849235"/>
                  </a:lnTo>
                  <a:lnTo>
                    <a:pt x="2671571" y="7842377"/>
                  </a:lnTo>
                  <a:lnTo>
                    <a:pt x="2681477" y="7840853"/>
                  </a:lnTo>
                  <a:lnTo>
                    <a:pt x="2685922" y="7839964"/>
                  </a:lnTo>
                  <a:close/>
                  <a:moveTo>
                    <a:pt x="3324987" y="7841361"/>
                  </a:moveTo>
                  <a:lnTo>
                    <a:pt x="3324859" y="7841869"/>
                  </a:lnTo>
                  <a:lnTo>
                    <a:pt x="3326892" y="7842631"/>
                  </a:lnTo>
                  <a:lnTo>
                    <a:pt x="3327526" y="7842885"/>
                  </a:lnTo>
                  <a:lnTo>
                    <a:pt x="3318763" y="7853045"/>
                  </a:lnTo>
                  <a:lnTo>
                    <a:pt x="3315207" y="7858251"/>
                  </a:lnTo>
                  <a:lnTo>
                    <a:pt x="3313937" y="7847964"/>
                  </a:lnTo>
                  <a:lnTo>
                    <a:pt x="3315842" y="7845044"/>
                  </a:lnTo>
                  <a:lnTo>
                    <a:pt x="3298443" y="7847711"/>
                  </a:lnTo>
                  <a:lnTo>
                    <a:pt x="3288791" y="7847711"/>
                  </a:lnTo>
                  <a:lnTo>
                    <a:pt x="3324986" y="7841361"/>
                  </a:lnTo>
                  <a:close/>
                  <a:moveTo>
                    <a:pt x="5275326" y="7823581"/>
                  </a:moveTo>
                  <a:lnTo>
                    <a:pt x="5283835" y="7830820"/>
                  </a:lnTo>
                  <a:cubicBezTo>
                    <a:pt x="5266563" y="7836281"/>
                    <a:pt x="5250815" y="7844027"/>
                    <a:pt x="5254371" y="7857871"/>
                  </a:cubicBezTo>
                  <a:lnTo>
                    <a:pt x="5251323" y="7860792"/>
                  </a:lnTo>
                  <a:lnTo>
                    <a:pt x="5250307" y="7860792"/>
                  </a:lnTo>
                  <a:cubicBezTo>
                    <a:pt x="5244592" y="7860792"/>
                    <a:pt x="5246243" y="7835773"/>
                    <a:pt x="5220970" y="7832724"/>
                  </a:cubicBezTo>
                  <a:lnTo>
                    <a:pt x="5275326" y="7823581"/>
                  </a:lnTo>
                  <a:close/>
                  <a:moveTo>
                    <a:pt x="2854579" y="7824724"/>
                  </a:moveTo>
                  <a:cubicBezTo>
                    <a:pt x="2837434" y="7840345"/>
                    <a:pt x="2807208" y="7852791"/>
                    <a:pt x="2784602" y="7867396"/>
                  </a:cubicBezTo>
                  <a:lnTo>
                    <a:pt x="2781808" y="7862315"/>
                  </a:lnTo>
                  <a:lnTo>
                    <a:pt x="2780030" y="7859775"/>
                  </a:lnTo>
                  <a:cubicBezTo>
                    <a:pt x="2788920" y="7840090"/>
                    <a:pt x="2833751" y="7827644"/>
                    <a:pt x="2854579" y="7824723"/>
                  </a:cubicBezTo>
                  <a:close/>
                  <a:moveTo>
                    <a:pt x="4237482" y="7845933"/>
                  </a:moveTo>
                  <a:lnTo>
                    <a:pt x="4251706" y="7848981"/>
                  </a:lnTo>
                  <a:lnTo>
                    <a:pt x="4258818" y="7850124"/>
                  </a:lnTo>
                  <a:cubicBezTo>
                    <a:pt x="4250563" y="7861681"/>
                    <a:pt x="4238244" y="7873873"/>
                    <a:pt x="4219447" y="7873873"/>
                  </a:cubicBezTo>
                  <a:lnTo>
                    <a:pt x="4210812" y="7873111"/>
                  </a:lnTo>
                  <a:lnTo>
                    <a:pt x="4205858" y="7871841"/>
                  </a:lnTo>
                  <a:cubicBezTo>
                    <a:pt x="4217162" y="7863460"/>
                    <a:pt x="4220971" y="7852791"/>
                    <a:pt x="4237481" y="7845933"/>
                  </a:cubicBezTo>
                  <a:close/>
                  <a:moveTo>
                    <a:pt x="3309747" y="7865999"/>
                  </a:moveTo>
                  <a:lnTo>
                    <a:pt x="3304667" y="7873111"/>
                  </a:lnTo>
                  <a:lnTo>
                    <a:pt x="3301238" y="7876159"/>
                  </a:lnTo>
                  <a:lnTo>
                    <a:pt x="3294888" y="7873873"/>
                  </a:lnTo>
                  <a:lnTo>
                    <a:pt x="3290316" y="7874000"/>
                  </a:lnTo>
                  <a:lnTo>
                    <a:pt x="3290443" y="7873873"/>
                  </a:lnTo>
                  <a:lnTo>
                    <a:pt x="3290443" y="7873619"/>
                  </a:lnTo>
                  <a:lnTo>
                    <a:pt x="3302000" y="7868285"/>
                  </a:lnTo>
                  <a:lnTo>
                    <a:pt x="3309747" y="7865999"/>
                  </a:lnTo>
                  <a:close/>
                  <a:moveTo>
                    <a:pt x="2591435" y="7872984"/>
                  </a:moveTo>
                  <a:lnTo>
                    <a:pt x="2598166" y="7873873"/>
                  </a:lnTo>
                  <a:lnTo>
                    <a:pt x="2597150" y="7875016"/>
                  </a:lnTo>
                  <a:lnTo>
                    <a:pt x="2596642" y="7875651"/>
                  </a:lnTo>
                  <a:lnTo>
                    <a:pt x="2579624" y="7880477"/>
                  </a:lnTo>
                  <a:lnTo>
                    <a:pt x="2578862" y="7885303"/>
                  </a:lnTo>
                  <a:lnTo>
                    <a:pt x="2575306" y="7882510"/>
                  </a:lnTo>
                  <a:lnTo>
                    <a:pt x="2574163" y="7881240"/>
                  </a:lnTo>
                  <a:lnTo>
                    <a:pt x="2578354" y="7875906"/>
                  </a:lnTo>
                  <a:lnTo>
                    <a:pt x="2580259" y="7872985"/>
                  </a:lnTo>
                  <a:close/>
                  <a:moveTo>
                    <a:pt x="2993644" y="7892161"/>
                  </a:moveTo>
                  <a:lnTo>
                    <a:pt x="2991231" y="7894320"/>
                  </a:lnTo>
                  <a:lnTo>
                    <a:pt x="2989326" y="7895336"/>
                  </a:lnTo>
                  <a:lnTo>
                    <a:pt x="2992247" y="7893177"/>
                  </a:lnTo>
                  <a:lnTo>
                    <a:pt x="2993644" y="7892161"/>
                  </a:lnTo>
                  <a:close/>
                  <a:moveTo>
                    <a:pt x="2468118" y="7891653"/>
                  </a:moveTo>
                  <a:lnTo>
                    <a:pt x="2461768" y="7898385"/>
                  </a:lnTo>
                  <a:lnTo>
                    <a:pt x="2457831" y="7898385"/>
                  </a:lnTo>
                  <a:lnTo>
                    <a:pt x="2452751" y="7897495"/>
                  </a:lnTo>
                  <a:lnTo>
                    <a:pt x="2450084" y="7895972"/>
                  </a:lnTo>
                  <a:lnTo>
                    <a:pt x="2462022" y="7892924"/>
                  </a:lnTo>
                  <a:lnTo>
                    <a:pt x="2468118" y="7891654"/>
                  </a:lnTo>
                  <a:close/>
                  <a:moveTo>
                    <a:pt x="3197987" y="7887716"/>
                  </a:moveTo>
                  <a:lnTo>
                    <a:pt x="3202940" y="7889113"/>
                  </a:lnTo>
                  <a:lnTo>
                    <a:pt x="3204591" y="7890891"/>
                  </a:lnTo>
                  <a:lnTo>
                    <a:pt x="3192399" y="7894320"/>
                  </a:lnTo>
                  <a:lnTo>
                    <a:pt x="3183255" y="7899401"/>
                  </a:lnTo>
                  <a:lnTo>
                    <a:pt x="3191002" y="7890892"/>
                  </a:lnTo>
                  <a:lnTo>
                    <a:pt x="3197987" y="7887717"/>
                  </a:lnTo>
                  <a:close/>
                  <a:moveTo>
                    <a:pt x="2253107" y="7893177"/>
                  </a:moveTo>
                  <a:lnTo>
                    <a:pt x="2255266" y="7893431"/>
                  </a:lnTo>
                  <a:lnTo>
                    <a:pt x="2256028" y="7893304"/>
                  </a:lnTo>
                  <a:lnTo>
                    <a:pt x="2260219" y="7895844"/>
                  </a:lnTo>
                  <a:lnTo>
                    <a:pt x="2260854" y="7900036"/>
                  </a:lnTo>
                  <a:lnTo>
                    <a:pt x="2250440" y="7899781"/>
                  </a:lnTo>
                  <a:lnTo>
                    <a:pt x="2244979" y="7900925"/>
                  </a:lnTo>
                  <a:lnTo>
                    <a:pt x="2250440" y="7898257"/>
                  </a:lnTo>
                  <a:lnTo>
                    <a:pt x="2253107" y="7893177"/>
                  </a:lnTo>
                  <a:close/>
                  <a:moveTo>
                    <a:pt x="3241294" y="7877175"/>
                  </a:moveTo>
                  <a:lnTo>
                    <a:pt x="3247390" y="7879461"/>
                  </a:lnTo>
                  <a:lnTo>
                    <a:pt x="3250311" y="7883525"/>
                  </a:lnTo>
                  <a:lnTo>
                    <a:pt x="3234690" y="7895844"/>
                  </a:lnTo>
                  <a:lnTo>
                    <a:pt x="3245231" y="7907655"/>
                  </a:lnTo>
                  <a:lnTo>
                    <a:pt x="3234055" y="7902448"/>
                  </a:lnTo>
                  <a:lnTo>
                    <a:pt x="3229990" y="7899400"/>
                  </a:lnTo>
                  <a:lnTo>
                    <a:pt x="3239134" y="7885176"/>
                  </a:lnTo>
                  <a:lnTo>
                    <a:pt x="3241293" y="7877175"/>
                  </a:lnTo>
                  <a:close/>
                  <a:moveTo>
                    <a:pt x="2608326" y="7906131"/>
                  </a:moveTo>
                  <a:lnTo>
                    <a:pt x="2610739" y="7906513"/>
                  </a:lnTo>
                  <a:lnTo>
                    <a:pt x="2611755" y="7907020"/>
                  </a:lnTo>
                  <a:lnTo>
                    <a:pt x="2610104" y="7907910"/>
                  </a:lnTo>
                  <a:lnTo>
                    <a:pt x="2608834" y="7907020"/>
                  </a:lnTo>
                  <a:lnTo>
                    <a:pt x="2608326" y="7906131"/>
                  </a:lnTo>
                  <a:close/>
                  <a:moveTo>
                    <a:pt x="2210435" y="7887336"/>
                  </a:moveTo>
                  <a:cubicBezTo>
                    <a:pt x="2223262" y="7887336"/>
                    <a:pt x="2233422" y="7901179"/>
                    <a:pt x="2242312" y="7901560"/>
                  </a:cubicBezTo>
                  <a:lnTo>
                    <a:pt x="2234184" y="7905624"/>
                  </a:lnTo>
                  <a:lnTo>
                    <a:pt x="2233930" y="7909561"/>
                  </a:lnTo>
                  <a:cubicBezTo>
                    <a:pt x="2222119" y="7904354"/>
                    <a:pt x="2211831" y="7897495"/>
                    <a:pt x="2206752" y="7887590"/>
                  </a:cubicBezTo>
                  <a:lnTo>
                    <a:pt x="2210434" y="7887336"/>
                  </a:lnTo>
                  <a:close/>
                  <a:moveTo>
                    <a:pt x="2523363" y="7878192"/>
                  </a:moveTo>
                  <a:cubicBezTo>
                    <a:pt x="2530602" y="7888606"/>
                    <a:pt x="2525522" y="7907148"/>
                    <a:pt x="2503932" y="7910577"/>
                  </a:cubicBezTo>
                  <a:lnTo>
                    <a:pt x="2507107" y="7891654"/>
                  </a:lnTo>
                  <a:lnTo>
                    <a:pt x="2507742" y="7882002"/>
                  </a:lnTo>
                  <a:lnTo>
                    <a:pt x="2523363" y="7878192"/>
                  </a:lnTo>
                  <a:close/>
                  <a:moveTo>
                    <a:pt x="4739767" y="7877049"/>
                  </a:moveTo>
                  <a:lnTo>
                    <a:pt x="4739258" y="7879080"/>
                  </a:lnTo>
                  <a:lnTo>
                    <a:pt x="4739258" y="7880224"/>
                  </a:lnTo>
                  <a:lnTo>
                    <a:pt x="4740274" y="7897750"/>
                  </a:lnTo>
                  <a:lnTo>
                    <a:pt x="4742687" y="7906640"/>
                  </a:lnTo>
                  <a:lnTo>
                    <a:pt x="4731003" y="7913752"/>
                  </a:lnTo>
                  <a:lnTo>
                    <a:pt x="4722113" y="7914514"/>
                  </a:lnTo>
                  <a:lnTo>
                    <a:pt x="4739766" y="7877049"/>
                  </a:lnTo>
                  <a:close/>
                  <a:moveTo>
                    <a:pt x="2343531" y="7921244"/>
                  </a:moveTo>
                  <a:lnTo>
                    <a:pt x="2344039" y="7923912"/>
                  </a:lnTo>
                  <a:lnTo>
                    <a:pt x="2322575" y="7928738"/>
                  </a:lnTo>
                  <a:lnTo>
                    <a:pt x="2314702" y="7928738"/>
                  </a:lnTo>
                  <a:lnTo>
                    <a:pt x="2305939" y="7928356"/>
                  </a:lnTo>
                  <a:lnTo>
                    <a:pt x="2343531" y="7921244"/>
                  </a:lnTo>
                  <a:close/>
                  <a:moveTo>
                    <a:pt x="4287138" y="7716648"/>
                  </a:moveTo>
                  <a:lnTo>
                    <a:pt x="4284725" y="7721092"/>
                  </a:lnTo>
                  <a:lnTo>
                    <a:pt x="4287011" y="7725156"/>
                  </a:lnTo>
                  <a:lnTo>
                    <a:pt x="4289551" y="7725029"/>
                  </a:lnTo>
                  <a:lnTo>
                    <a:pt x="4291202" y="7724267"/>
                  </a:lnTo>
                  <a:lnTo>
                    <a:pt x="4291711" y="7734427"/>
                  </a:lnTo>
                  <a:lnTo>
                    <a:pt x="4302506" y="7733284"/>
                  </a:lnTo>
                  <a:lnTo>
                    <a:pt x="4285107" y="7736713"/>
                  </a:lnTo>
                  <a:lnTo>
                    <a:pt x="4264152" y="7736713"/>
                  </a:lnTo>
                  <a:lnTo>
                    <a:pt x="4272407" y="7726553"/>
                  </a:lnTo>
                  <a:lnTo>
                    <a:pt x="4275455" y="7722235"/>
                  </a:lnTo>
                  <a:lnTo>
                    <a:pt x="4228211" y="7739888"/>
                  </a:lnTo>
                  <a:lnTo>
                    <a:pt x="4213859" y="7752207"/>
                  </a:lnTo>
                  <a:lnTo>
                    <a:pt x="4225544" y="7752207"/>
                  </a:lnTo>
                  <a:lnTo>
                    <a:pt x="4222115" y="7754493"/>
                  </a:lnTo>
                  <a:lnTo>
                    <a:pt x="4221480" y="7756144"/>
                  </a:lnTo>
                  <a:lnTo>
                    <a:pt x="4236847" y="7755509"/>
                  </a:lnTo>
                  <a:lnTo>
                    <a:pt x="4243832" y="7752207"/>
                  </a:lnTo>
                  <a:lnTo>
                    <a:pt x="4273803" y="7752207"/>
                  </a:lnTo>
                  <a:lnTo>
                    <a:pt x="4271518" y="7756144"/>
                  </a:lnTo>
                  <a:lnTo>
                    <a:pt x="4273042" y="7757795"/>
                  </a:lnTo>
                  <a:lnTo>
                    <a:pt x="4289678" y="7754493"/>
                  </a:lnTo>
                  <a:lnTo>
                    <a:pt x="4306950" y="7764652"/>
                  </a:lnTo>
                  <a:lnTo>
                    <a:pt x="4321809" y="7753984"/>
                  </a:lnTo>
                  <a:lnTo>
                    <a:pt x="4320667" y="7753095"/>
                  </a:lnTo>
                  <a:lnTo>
                    <a:pt x="4320667" y="7752460"/>
                  </a:lnTo>
                  <a:lnTo>
                    <a:pt x="4404487" y="7751190"/>
                  </a:lnTo>
                  <a:lnTo>
                    <a:pt x="4404487" y="7751190"/>
                  </a:lnTo>
                  <a:cubicBezTo>
                    <a:pt x="4344415" y="7771892"/>
                    <a:pt x="4336922" y="7764780"/>
                    <a:pt x="4293870" y="7798815"/>
                  </a:cubicBezTo>
                  <a:lnTo>
                    <a:pt x="4289171" y="7790687"/>
                  </a:lnTo>
                  <a:lnTo>
                    <a:pt x="4286123" y="7787639"/>
                  </a:lnTo>
                  <a:lnTo>
                    <a:pt x="4311650" y="7777987"/>
                  </a:lnTo>
                  <a:lnTo>
                    <a:pt x="4314952" y="7770240"/>
                  </a:lnTo>
                  <a:lnTo>
                    <a:pt x="4314952" y="7770240"/>
                  </a:lnTo>
                  <a:cubicBezTo>
                    <a:pt x="4253992" y="7789036"/>
                    <a:pt x="4191635" y="7774559"/>
                    <a:pt x="4198874" y="7814436"/>
                  </a:cubicBezTo>
                  <a:cubicBezTo>
                    <a:pt x="4212844" y="7805927"/>
                    <a:pt x="4238879" y="7800467"/>
                    <a:pt x="4262882" y="7794751"/>
                  </a:cubicBezTo>
                  <a:lnTo>
                    <a:pt x="4262882" y="7794751"/>
                  </a:lnTo>
                  <a:cubicBezTo>
                    <a:pt x="4251452" y="7811008"/>
                    <a:pt x="4227576" y="7824343"/>
                    <a:pt x="4215384" y="7840471"/>
                  </a:cubicBezTo>
                  <a:cubicBezTo>
                    <a:pt x="4190238" y="7848980"/>
                    <a:pt x="4175252" y="7859394"/>
                    <a:pt x="4181221" y="7876539"/>
                  </a:cubicBezTo>
                  <a:lnTo>
                    <a:pt x="4176903" y="7876667"/>
                  </a:lnTo>
                  <a:cubicBezTo>
                    <a:pt x="4161663" y="7876667"/>
                    <a:pt x="4154551" y="7868793"/>
                    <a:pt x="4153027" y="7856093"/>
                  </a:cubicBezTo>
                  <a:lnTo>
                    <a:pt x="4083939" y="7879969"/>
                  </a:lnTo>
                  <a:lnTo>
                    <a:pt x="4101211" y="7882255"/>
                  </a:lnTo>
                  <a:cubicBezTo>
                    <a:pt x="4105021" y="7882255"/>
                    <a:pt x="4109212" y="7882000"/>
                    <a:pt x="4113403" y="7881620"/>
                  </a:cubicBezTo>
                  <a:lnTo>
                    <a:pt x="4141343" y="7879080"/>
                  </a:lnTo>
                  <a:lnTo>
                    <a:pt x="4141216" y="7890890"/>
                  </a:lnTo>
                  <a:lnTo>
                    <a:pt x="4030726" y="7889239"/>
                  </a:lnTo>
                  <a:cubicBezTo>
                    <a:pt x="4012565" y="7889239"/>
                    <a:pt x="3993896" y="7889494"/>
                    <a:pt x="3974592" y="7890636"/>
                  </a:cubicBezTo>
                  <a:lnTo>
                    <a:pt x="3971289" y="7875905"/>
                  </a:lnTo>
                  <a:lnTo>
                    <a:pt x="3961511" y="7876667"/>
                  </a:lnTo>
                  <a:lnTo>
                    <a:pt x="3942714" y="7878445"/>
                  </a:lnTo>
                  <a:lnTo>
                    <a:pt x="3961256" y="7858760"/>
                  </a:lnTo>
                  <a:lnTo>
                    <a:pt x="3954144" y="7858378"/>
                  </a:lnTo>
                  <a:cubicBezTo>
                    <a:pt x="3935729" y="7858378"/>
                    <a:pt x="3912488" y="7867776"/>
                    <a:pt x="3897502" y="7872602"/>
                  </a:cubicBezTo>
                  <a:cubicBezTo>
                    <a:pt x="3924934" y="7893684"/>
                    <a:pt x="3926967" y="7889747"/>
                    <a:pt x="3954271" y="7900923"/>
                  </a:cubicBezTo>
                  <a:cubicBezTo>
                    <a:pt x="3939286" y="7904860"/>
                    <a:pt x="3926077" y="7907273"/>
                    <a:pt x="3915537" y="7907273"/>
                  </a:cubicBezTo>
                  <a:cubicBezTo>
                    <a:pt x="3899534" y="7907273"/>
                    <a:pt x="3889756" y="7901558"/>
                    <a:pt x="3890009" y="7886826"/>
                  </a:cubicBezTo>
                  <a:lnTo>
                    <a:pt x="3890009" y="7886826"/>
                  </a:lnTo>
                  <a:cubicBezTo>
                    <a:pt x="3854322" y="7888858"/>
                    <a:pt x="3851147" y="7900796"/>
                    <a:pt x="3824986" y="7906003"/>
                  </a:cubicBezTo>
                  <a:lnTo>
                    <a:pt x="3813301" y="7895844"/>
                  </a:lnTo>
                  <a:lnTo>
                    <a:pt x="3815080" y="7875397"/>
                  </a:lnTo>
                  <a:lnTo>
                    <a:pt x="3815080" y="7875397"/>
                  </a:lnTo>
                  <a:cubicBezTo>
                    <a:pt x="3796792" y="7886700"/>
                    <a:pt x="3763899" y="7891653"/>
                    <a:pt x="3726433" y="7895209"/>
                  </a:cubicBezTo>
                  <a:lnTo>
                    <a:pt x="3733926" y="7918069"/>
                  </a:lnTo>
                  <a:lnTo>
                    <a:pt x="3717543" y="7919720"/>
                  </a:lnTo>
                  <a:lnTo>
                    <a:pt x="3697604" y="7919338"/>
                  </a:lnTo>
                  <a:cubicBezTo>
                    <a:pt x="3682999" y="7919338"/>
                    <a:pt x="3669918" y="7921117"/>
                    <a:pt x="3666997" y="7931403"/>
                  </a:cubicBezTo>
                  <a:cubicBezTo>
                    <a:pt x="3643883" y="7926832"/>
                    <a:pt x="3666997" y="7906511"/>
                    <a:pt x="3700271" y="7897495"/>
                  </a:cubicBezTo>
                  <a:lnTo>
                    <a:pt x="3700271" y="7897495"/>
                  </a:lnTo>
                  <a:cubicBezTo>
                    <a:pt x="3633215" y="7902448"/>
                    <a:pt x="3558539" y="7904988"/>
                    <a:pt x="3523233" y="7927213"/>
                  </a:cubicBezTo>
                  <a:lnTo>
                    <a:pt x="3521582" y="7916164"/>
                  </a:lnTo>
                  <a:lnTo>
                    <a:pt x="3526281" y="7912227"/>
                  </a:lnTo>
                  <a:lnTo>
                    <a:pt x="3527678" y="7912481"/>
                  </a:lnTo>
                  <a:lnTo>
                    <a:pt x="3528313" y="7912736"/>
                  </a:lnTo>
                  <a:lnTo>
                    <a:pt x="3532630" y="7907148"/>
                  </a:lnTo>
                  <a:cubicBezTo>
                    <a:pt x="3542536" y="7902956"/>
                    <a:pt x="3557522" y="7900036"/>
                    <a:pt x="3573397" y="7897750"/>
                  </a:cubicBezTo>
                  <a:lnTo>
                    <a:pt x="3559173" y="7889114"/>
                  </a:lnTo>
                  <a:lnTo>
                    <a:pt x="3556252" y="7881240"/>
                  </a:lnTo>
                  <a:cubicBezTo>
                    <a:pt x="3547616" y="7886828"/>
                    <a:pt x="3534789" y="7891781"/>
                    <a:pt x="3520946" y="7896733"/>
                  </a:cubicBezTo>
                  <a:lnTo>
                    <a:pt x="3462526" y="7896733"/>
                  </a:lnTo>
                  <a:cubicBezTo>
                    <a:pt x="3468876" y="7893177"/>
                    <a:pt x="3474718" y="7889367"/>
                    <a:pt x="3480814" y="7885557"/>
                  </a:cubicBezTo>
                  <a:lnTo>
                    <a:pt x="3596892" y="7859903"/>
                  </a:lnTo>
                  <a:lnTo>
                    <a:pt x="3596892" y="7859903"/>
                  </a:lnTo>
                  <a:cubicBezTo>
                    <a:pt x="3610482" y="7875397"/>
                    <a:pt x="3578858" y="7876922"/>
                    <a:pt x="3582541" y="7889113"/>
                  </a:cubicBezTo>
                  <a:cubicBezTo>
                    <a:pt x="3651757" y="7859776"/>
                    <a:pt x="3704461" y="7867269"/>
                    <a:pt x="3790314" y="7834249"/>
                  </a:cubicBezTo>
                  <a:cubicBezTo>
                    <a:pt x="3803522" y="7843139"/>
                    <a:pt x="3831335" y="7845171"/>
                    <a:pt x="3811269" y="7862824"/>
                  </a:cubicBezTo>
                  <a:cubicBezTo>
                    <a:pt x="3822698" y="7853172"/>
                    <a:pt x="3834128" y="7850886"/>
                    <a:pt x="3852290" y="7850886"/>
                  </a:cubicBezTo>
                  <a:lnTo>
                    <a:pt x="3864990" y="7852029"/>
                  </a:lnTo>
                  <a:cubicBezTo>
                    <a:pt x="3871594" y="7852537"/>
                    <a:pt x="3878452" y="7853173"/>
                    <a:pt x="3885691" y="7853173"/>
                  </a:cubicBezTo>
                  <a:lnTo>
                    <a:pt x="3913758" y="7849490"/>
                  </a:lnTo>
                  <a:cubicBezTo>
                    <a:pt x="3911726" y="7843394"/>
                    <a:pt x="3904995" y="7841616"/>
                    <a:pt x="3890136" y="7841616"/>
                  </a:cubicBezTo>
                  <a:lnTo>
                    <a:pt x="3875658" y="7843521"/>
                  </a:lnTo>
                  <a:cubicBezTo>
                    <a:pt x="3868292" y="7844410"/>
                    <a:pt x="3860926" y="7845427"/>
                    <a:pt x="3843654" y="7845427"/>
                  </a:cubicBezTo>
                  <a:lnTo>
                    <a:pt x="3836669" y="7831710"/>
                  </a:lnTo>
                  <a:cubicBezTo>
                    <a:pt x="3850131" y="7825106"/>
                    <a:pt x="3865117" y="7821804"/>
                    <a:pt x="3878960" y="7821804"/>
                  </a:cubicBezTo>
                  <a:cubicBezTo>
                    <a:pt x="3898010" y="7821804"/>
                    <a:pt x="3914901" y="7828154"/>
                    <a:pt x="3922902" y="7841108"/>
                  </a:cubicBezTo>
                  <a:cubicBezTo>
                    <a:pt x="3958970" y="7837298"/>
                    <a:pt x="3941825" y="7817232"/>
                    <a:pt x="3985894" y="7815962"/>
                  </a:cubicBezTo>
                  <a:lnTo>
                    <a:pt x="3977639" y="7791197"/>
                  </a:lnTo>
                  <a:lnTo>
                    <a:pt x="3989069" y="7788657"/>
                  </a:lnTo>
                  <a:lnTo>
                    <a:pt x="3991482" y="7798944"/>
                  </a:lnTo>
                  <a:lnTo>
                    <a:pt x="3999483" y="7800341"/>
                  </a:lnTo>
                  <a:cubicBezTo>
                    <a:pt x="4005833" y="7800341"/>
                    <a:pt x="4014850" y="7797801"/>
                    <a:pt x="4023867" y="7795388"/>
                  </a:cubicBezTo>
                  <a:lnTo>
                    <a:pt x="4042155" y="7790562"/>
                  </a:lnTo>
                  <a:lnTo>
                    <a:pt x="4048378" y="7790689"/>
                  </a:lnTo>
                  <a:cubicBezTo>
                    <a:pt x="4038218" y="7813676"/>
                    <a:pt x="4001261" y="7802754"/>
                    <a:pt x="3985894" y="7816089"/>
                  </a:cubicBezTo>
                  <a:cubicBezTo>
                    <a:pt x="3993005" y="7816851"/>
                    <a:pt x="4005197" y="7817232"/>
                    <a:pt x="4026407" y="7817232"/>
                  </a:cubicBezTo>
                  <a:lnTo>
                    <a:pt x="4040630" y="7816978"/>
                  </a:lnTo>
                  <a:lnTo>
                    <a:pt x="4040630" y="7816978"/>
                  </a:lnTo>
                  <a:cubicBezTo>
                    <a:pt x="4014977" y="7828154"/>
                    <a:pt x="3984751" y="7835393"/>
                    <a:pt x="4001896" y="7837298"/>
                  </a:cubicBezTo>
                  <a:lnTo>
                    <a:pt x="4009770" y="7837552"/>
                  </a:lnTo>
                  <a:cubicBezTo>
                    <a:pt x="4020946" y="7837552"/>
                    <a:pt x="4035297" y="7836282"/>
                    <a:pt x="4045457" y="7832218"/>
                  </a:cubicBezTo>
                  <a:lnTo>
                    <a:pt x="4045457" y="7832218"/>
                  </a:lnTo>
                  <a:lnTo>
                    <a:pt x="4041139" y="7835774"/>
                  </a:lnTo>
                  <a:lnTo>
                    <a:pt x="4040377" y="7838060"/>
                  </a:lnTo>
                  <a:cubicBezTo>
                    <a:pt x="4043805" y="7838568"/>
                    <a:pt x="4046854" y="7838822"/>
                    <a:pt x="4049775" y="7838822"/>
                  </a:cubicBezTo>
                  <a:lnTo>
                    <a:pt x="4080001" y="7833361"/>
                  </a:lnTo>
                  <a:lnTo>
                    <a:pt x="4079366" y="7835393"/>
                  </a:lnTo>
                  <a:lnTo>
                    <a:pt x="4097781" y="7834885"/>
                  </a:lnTo>
                  <a:lnTo>
                    <a:pt x="4108957" y="7831329"/>
                  </a:lnTo>
                  <a:lnTo>
                    <a:pt x="4109465" y="7831329"/>
                  </a:lnTo>
                  <a:lnTo>
                    <a:pt x="4125213" y="7826122"/>
                  </a:lnTo>
                  <a:lnTo>
                    <a:pt x="4133722" y="7822693"/>
                  </a:lnTo>
                  <a:lnTo>
                    <a:pt x="4110354" y="7810882"/>
                  </a:lnTo>
                  <a:lnTo>
                    <a:pt x="4095241" y="7816978"/>
                  </a:lnTo>
                  <a:cubicBezTo>
                    <a:pt x="4091431" y="7815454"/>
                    <a:pt x="4087240" y="7814819"/>
                    <a:pt x="4082795" y="7814819"/>
                  </a:cubicBezTo>
                  <a:lnTo>
                    <a:pt x="4056506" y="7821804"/>
                  </a:lnTo>
                  <a:lnTo>
                    <a:pt x="4056506" y="7818121"/>
                  </a:lnTo>
                  <a:lnTo>
                    <a:pt x="4056379" y="7816216"/>
                  </a:lnTo>
                  <a:cubicBezTo>
                    <a:pt x="4113402" y="7813422"/>
                    <a:pt x="4174997" y="7802500"/>
                    <a:pt x="4137786" y="7773417"/>
                  </a:cubicBezTo>
                  <a:cubicBezTo>
                    <a:pt x="4153534" y="7759320"/>
                    <a:pt x="4167250" y="7768845"/>
                    <a:pt x="4202810" y="7754494"/>
                  </a:cubicBezTo>
                  <a:lnTo>
                    <a:pt x="4190110" y="7744842"/>
                  </a:lnTo>
                  <a:lnTo>
                    <a:pt x="4176394" y="7746366"/>
                  </a:lnTo>
                  <a:cubicBezTo>
                    <a:pt x="4206239" y="7723252"/>
                    <a:pt x="4234941" y="7728713"/>
                    <a:pt x="4287138" y="7716648"/>
                  </a:cubicBezTo>
                  <a:close/>
                  <a:moveTo>
                    <a:pt x="2921762" y="7920228"/>
                  </a:moveTo>
                  <a:lnTo>
                    <a:pt x="2929255" y="7920736"/>
                  </a:lnTo>
                  <a:lnTo>
                    <a:pt x="2924048" y="7929372"/>
                  </a:lnTo>
                  <a:lnTo>
                    <a:pt x="2922651" y="7933817"/>
                  </a:lnTo>
                  <a:lnTo>
                    <a:pt x="2906903" y="7936610"/>
                  </a:lnTo>
                  <a:lnTo>
                    <a:pt x="2901315" y="7934451"/>
                  </a:lnTo>
                  <a:lnTo>
                    <a:pt x="2897251" y="7933435"/>
                  </a:lnTo>
                  <a:lnTo>
                    <a:pt x="2898648" y="7931784"/>
                  </a:lnTo>
                  <a:lnTo>
                    <a:pt x="2906268" y="7930514"/>
                  </a:lnTo>
                  <a:lnTo>
                    <a:pt x="2909443" y="7929752"/>
                  </a:lnTo>
                  <a:lnTo>
                    <a:pt x="2908935" y="7925181"/>
                  </a:lnTo>
                  <a:lnTo>
                    <a:pt x="2907919" y="7923402"/>
                  </a:lnTo>
                  <a:lnTo>
                    <a:pt x="2921762" y="7920227"/>
                  </a:lnTo>
                  <a:close/>
                  <a:moveTo>
                    <a:pt x="2002790" y="7875651"/>
                  </a:moveTo>
                  <a:lnTo>
                    <a:pt x="2007743" y="7899781"/>
                  </a:lnTo>
                  <a:lnTo>
                    <a:pt x="1993138" y="7907782"/>
                  </a:lnTo>
                  <a:lnTo>
                    <a:pt x="1981581" y="7907275"/>
                  </a:lnTo>
                  <a:cubicBezTo>
                    <a:pt x="1948434" y="7907275"/>
                    <a:pt x="1943227" y="7923531"/>
                    <a:pt x="1903603" y="7937501"/>
                  </a:cubicBezTo>
                  <a:cubicBezTo>
                    <a:pt x="1907032" y="7927722"/>
                    <a:pt x="1916430" y="7919594"/>
                    <a:pt x="1931543" y="7913244"/>
                  </a:cubicBezTo>
                  <a:cubicBezTo>
                    <a:pt x="1921256" y="7905878"/>
                    <a:pt x="1913636" y="7901814"/>
                    <a:pt x="1903984" y="7901814"/>
                  </a:cubicBezTo>
                  <a:cubicBezTo>
                    <a:pt x="1895856" y="7901814"/>
                    <a:pt x="1886204" y="7904607"/>
                    <a:pt x="1872234" y="7910450"/>
                  </a:cubicBezTo>
                  <a:cubicBezTo>
                    <a:pt x="1847596" y="7888860"/>
                    <a:pt x="1919986" y="7899908"/>
                    <a:pt x="1911731" y="7884161"/>
                  </a:cubicBezTo>
                  <a:lnTo>
                    <a:pt x="1911731" y="7884161"/>
                  </a:lnTo>
                  <a:cubicBezTo>
                    <a:pt x="1929511" y="7887081"/>
                    <a:pt x="1949831" y="7887590"/>
                    <a:pt x="1951990" y="7903592"/>
                  </a:cubicBezTo>
                  <a:cubicBezTo>
                    <a:pt x="1991868" y="7901941"/>
                    <a:pt x="1959102" y="7875906"/>
                    <a:pt x="2002790" y="7875652"/>
                  </a:cubicBezTo>
                  <a:close/>
                  <a:moveTo>
                    <a:pt x="2091055" y="7939405"/>
                  </a:moveTo>
                  <a:lnTo>
                    <a:pt x="2109851" y="7941437"/>
                  </a:lnTo>
                  <a:lnTo>
                    <a:pt x="2118106" y="7943215"/>
                  </a:lnTo>
                  <a:lnTo>
                    <a:pt x="2106676" y="7947660"/>
                  </a:lnTo>
                  <a:lnTo>
                    <a:pt x="2100707" y="7950200"/>
                  </a:lnTo>
                  <a:lnTo>
                    <a:pt x="2092198" y="7943088"/>
                  </a:lnTo>
                  <a:lnTo>
                    <a:pt x="2091055" y="7939405"/>
                  </a:lnTo>
                  <a:close/>
                  <a:moveTo>
                    <a:pt x="1857756" y="7899908"/>
                  </a:moveTo>
                  <a:cubicBezTo>
                    <a:pt x="1859788" y="7911719"/>
                    <a:pt x="1822196" y="7910450"/>
                    <a:pt x="1829308" y="7924419"/>
                  </a:cubicBezTo>
                  <a:lnTo>
                    <a:pt x="1844802" y="7927213"/>
                  </a:lnTo>
                  <a:lnTo>
                    <a:pt x="1853692" y="7924419"/>
                  </a:lnTo>
                  <a:cubicBezTo>
                    <a:pt x="1858518" y="7922895"/>
                    <a:pt x="1863344" y="7921372"/>
                    <a:pt x="1873377" y="7921372"/>
                  </a:cubicBezTo>
                  <a:lnTo>
                    <a:pt x="1879219" y="7935468"/>
                  </a:lnTo>
                  <a:cubicBezTo>
                    <a:pt x="1846580" y="7935595"/>
                    <a:pt x="1852803" y="7949312"/>
                    <a:pt x="1824990" y="7951089"/>
                  </a:cubicBezTo>
                  <a:cubicBezTo>
                    <a:pt x="1838579" y="7938643"/>
                    <a:pt x="1790446" y="7906131"/>
                    <a:pt x="1857756" y="7899908"/>
                  </a:cubicBezTo>
                  <a:close/>
                  <a:moveTo>
                    <a:pt x="2139696" y="7947279"/>
                  </a:moveTo>
                  <a:lnTo>
                    <a:pt x="2145411" y="7948549"/>
                  </a:lnTo>
                  <a:lnTo>
                    <a:pt x="2148078" y="7949311"/>
                  </a:lnTo>
                  <a:lnTo>
                    <a:pt x="2140839" y="7954899"/>
                  </a:lnTo>
                  <a:lnTo>
                    <a:pt x="2135251" y="7957693"/>
                  </a:lnTo>
                  <a:lnTo>
                    <a:pt x="2137283" y="7950581"/>
                  </a:lnTo>
                  <a:lnTo>
                    <a:pt x="2139696" y="7947278"/>
                  </a:lnTo>
                  <a:close/>
                  <a:moveTo>
                    <a:pt x="2561844" y="7946772"/>
                  </a:moveTo>
                  <a:lnTo>
                    <a:pt x="2602738" y="7953883"/>
                  </a:lnTo>
                  <a:lnTo>
                    <a:pt x="2605532" y="7961377"/>
                  </a:lnTo>
                  <a:cubicBezTo>
                    <a:pt x="2598928" y="7960869"/>
                    <a:pt x="2592197" y="7960107"/>
                    <a:pt x="2585593" y="7959726"/>
                  </a:cubicBezTo>
                  <a:lnTo>
                    <a:pt x="2561844" y="7946772"/>
                  </a:lnTo>
                  <a:close/>
                  <a:moveTo>
                    <a:pt x="2243836" y="7942073"/>
                  </a:moveTo>
                  <a:lnTo>
                    <a:pt x="2250567" y="7965060"/>
                  </a:lnTo>
                  <a:lnTo>
                    <a:pt x="2215515" y="7970393"/>
                  </a:lnTo>
                  <a:lnTo>
                    <a:pt x="2190750" y="7965822"/>
                  </a:lnTo>
                  <a:lnTo>
                    <a:pt x="2188718" y="7954391"/>
                  </a:lnTo>
                  <a:lnTo>
                    <a:pt x="2243836" y="7942073"/>
                  </a:lnTo>
                  <a:close/>
                  <a:moveTo>
                    <a:pt x="5152771" y="7941691"/>
                  </a:moveTo>
                  <a:cubicBezTo>
                    <a:pt x="5175250" y="7941691"/>
                    <a:pt x="5135753" y="7976362"/>
                    <a:pt x="5104638" y="7978267"/>
                  </a:cubicBezTo>
                  <a:cubicBezTo>
                    <a:pt x="5078095" y="7956297"/>
                    <a:pt x="5167376" y="7965313"/>
                    <a:pt x="5145659" y="7942199"/>
                  </a:cubicBezTo>
                  <a:lnTo>
                    <a:pt x="5152771" y="7941691"/>
                  </a:lnTo>
                  <a:close/>
                  <a:moveTo>
                    <a:pt x="2503297" y="7951851"/>
                  </a:moveTo>
                  <a:lnTo>
                    <a:pt x="2517140" y="7954137"/>
                  </a:lnTo>
                  <a:cubicBezTo>
                    <a:pt x="2496947" y="7967472"/>
                    <a:pt x="2463038" y="7968742"/>
                    <a:pt x="2423922" y="7968742"/>
                  </a:cubicBezTo>
                  <a:lnTo>
                    <a:pt x="2414651" y="7968615"/>
                  </a:lnTo>
                  <a:lnTo>
                    <a:pt x="2412492" y="7968615"/>
                  </a:lnTo>
                  <a:cubicBezTo>
                    <a:pt x="2378710" y="7968615"/>
                    <a:pt x="2345563" y="7968869"/>
                    <a:pt x="2324735" y="7979156"/>
                  </a:cubicBezTo>
                  <a:cubicBezTo>
                    <a:pt x="2331974" y="7968362"/>
                    <a:pt x="2335911" y="7956677"/>
                    <a:pt x="2364359" y="7953249"/>
                  </a:cubicBezTo>
                  <a:lnTo>
                    <a:pt x="2383282" y="7959980"/>
                  </a:lnTo>
                  <a:lnTo>
                    <a:pt x="2396871" y="7959980"/>
                  </a:lnTo>
                  <a:lnTo>
                    <a:pt x="2445766" y="7955916"/>
                  </a:lnTo>
                  <a:cubicBezTo>
                    <a:pt x="2463038" y="7953884"/>
                    <a:pt x="2480183" y="7951852"/>
                    <a:pt x="2503297" y="7951852"/>
                  </a:cubicBezTo>
                  <a:close/>
                  <a:moveTo>
                    <a:pt x="4428363" y="7930388"/>
                  </a:moveTo>
                  <a:cubicBezTo>
                    <a:pt x="4425188" y="7941056"/>
                    <a:pt x="4358767" y="7961757"/>
                    <a:pt x="4405376" y="7968107"/>
                  </a:cubicBezTo>
                  <a:cubicBezTo>
                    <a:pt x="4394073" y="7976362"/>
                    <a:pt x="4382770" y="7979537"/>
                    <a:pt x="4371721" y="7979537"/>
                  </a:cubicBezTo>
                  <a:cubicBezTo>
                    <a:pt x="4342257" y="7979537"/>
                    <a:pt x="4314444" y="7957439"/>
                    <a:pt x="4292600" y="7952613"/>
                  </a:cubicBezTo>
                  <a:lnTo>
                    <a:pt x="4292600" y="7952613"/>
                  </a:lnTo>
                  <a:lnTo>
                    <a:pt x="4301744" y="7953883"/>
                  </a:lnTo>
                  <a:lnTo>
                    <a:pt x="4306443" y="7953883"/>
                  </a:lnTo>
                  <a:cubicBezTo>
                    <a:pt x="4336923" y="7953883"/>
                    <a:pt x="4372356" y="7937119"/>
                    <a:pt x="4428363" y="7930388"/>
                  </a:cubicBezTo>
                  <a:close/>
                  <a:moveTo>
                    <a:pt x="5153406" y="7980299"/>
                  </a:moveTo>
                  <a:cubicBezTo>
                    <a:pt x="5151882" y="8001000"/>
                    <a:pt x="5188204" y="7984871"/>
                    <a:pt x="5186807" y="8005572"/>
                  </a:cubicBezTo>
                  <a:lnTo>
                    <a:pt x="5162550" y="8003667"/>
                  </a:lnTo>
                  <a:lnTo>
                    <a:pt x="5147056" y="7995793"/>
                  </a:lnTo>
                  <a:lnTo>
                    <a:pt x="5129784" y="7992236"/>
                  </a:lnTo>
                  <a:cubicBezTo>
                    <a:pt x="5122164" y="7992236"/>
                    <a:pt x="5112766" y="7994142"/>
                    <a:pt x="5099939" y="7999094"/>
                  </a:cubicBezTo>
                  <a:cubicBezTo>
                    <a:pt x="5093462" y="7986267"/>
                    <a:pt x="5138547" y="7987283"/>
                    <a:pt x="5153406" y="7980298"/>
                  </a:cubicBezTo>
                  <a:close/>
                  <a:moveTo>
                    <a:pt x="2877058" y="7974711"/>
                  </a:moveTo>
                  <a:lnTo>
                    <a:pt x="2886202" y="7979664"/>
                  </a:lnTo>
                  <a:lnTo>
                    <a:pt x="2891155" y="7981569"/>
                  </a:lnTo>
                  <a:lnTo>
                    <a:pt x="2889250" y="7987412"/>
                  </a:lnTo>
                  <a:lnTo>
                    <a:pt x="2893187" y="7991730"/>
                  </a:lnTo>
                  <a:lnTo>
                    <a:pt x="2903982" y="7989698"/>
                  </a:lnTo>
                  <a:lnTo>
                    <a:pt x="2906776" y="7988174"/>
                  </a:lnTo>
                  <a:lnTo>
                    <a:pt x="2917063" y="7994779"/>
                  </a:lnTo>
                  <a:lnTo>
                    <a:pt x="2919984" y="8001383"/>
                  </a:lnTo>
                  <a:lnTo>
                    <a:pt x="2913888" y="8002526"/>
                  </a:lnTo>
                  <a:lnTo>
                    <a:pt x="2910459" y="8003542"/>
                  </a:lnTo>
                  <a:lnTo>
                    <a:pt x="2908808" y="8002653"/>
                  </a:lnTo>
                  <a:lnTo>
                    <a:pt x="2908046" y="8001891"/>
                  </a:lnTo>
                  <a:lnTo>
                    <a:pt x="2905760" y="8003923"/>
                  </a:lnTo>
                  <a:lnTo>
                    <a:pt x="2900299" y="8005574"/>
                  </a:lnTo>
                  <a:lnTo>
                    <a:pt x="2892806" y="8005828"/>
                  </a:lnTo>
                  <a:lnTo>
                    <a:pt x="2885059" y="8005828"/>
                  </a:lnTo>
                  <a:lnTo>
                    <a:pt x="2871724" y="8002653"/>
                  </a:lnTo>
                  <a:lnTo>
                    <a:pt x="2869946" y="8002399"/>
                  </a:lnTo>
                  <a:lnTo>
                    <a:pt x="2852039" y="7998081"/>
                  </a:lnTo>
                  <a:lnTo>
                    <a:pt x="2839847" y="8001129"/>
                  </a:lnTo>
                  <a:lnTo>
                    <a:pt x="2845562" y="7994906"/>
                  </a:lnTo>
                  <a:lnTo>
                    <a:pt x="2849372" y="7991858"/>
                  </a:lnTo>
                  <a:lnTo>
                    <a:pt x="2862072" y="7990715"/>
                  </a:lnTo>
                  <a:lnTo>
                    <a:pt x="2868803" y="7989698"/>
                  </a:lnTo>
                  <a:lnTo>
                    <a:pt x="2866263" y="7983730"/>
                  </a:lnTo>
                  <a:lnTo>
                    <a:pt x="2862834" y="7982586"/>
                  </a:lnTo>
                  <a:lnTo>
                    <a:pt x="2872867" y="7977506"/>
                  </a:lnTo>
                  <a:lnTo>
                    <a:pt x="2877058" y="7974712"/>
                  </a:lnTo>
                  <a:close/>
                  <a:moveTo>
                    <a:pt x="2473452" y="7977251"/>
                  </a:moveTo>
                  <a:lnTo>
                    <a:pt x="2488819" y="7978267"/>
                  </a:lnTo>
                  <a:cubicBezTo>
                    <a:pt x="2486152" y="7998841"/>
                    <a:pt x="2523236" y="7985252"/>
                    <a:pt x="2520442" y="8005699"/>
                  </a:cubicBezTo>
                  <a:cubicBezTo>
                    <a:pt x="2513711" y="8003794"/>
                    <a:pt x="2493899" y="7992364"/>
                    <a:pt x="2475611" y="7992364"/>
                  </a:cubicBezTo>
                  <a:lnTo>
                    <a:pt x="2473706" y="8006969"/>
                  </a:lnTo>
                  <a:lnTo>
                    <a:pt x="2455926" y="7999857"/>
                  </a:lnTo>
                  <a:lnTo>
                    <a:pt x="2458974" y="7992491"/>
                  </a:lnTo>
                  <a:lnTo>
                    <a:pt x="2473452" y="7977251"/>
                  </a:lnTo>
                  <a:close/>
                  <a:moveTo>
                    <a:pt x="3354324" y="7992491"/>
                  </a:moveTo>
                  <a:cubicBezTo>
                    <a:pt x="3341116" y="8005064"/>
                    <a:pt x="3314827" y="8013573"/>
                    <a:pt x="3279902" y="8019288"/>
                  </a:cubicBezTo>
                  <a:cubicBezTo>
                    <a:pt x="3275838" y="8001000"/>
                    <a:pt x="3322955" y="7999476"/>
                    <a:pt x="3354324" y="7992491"/>
                  </a:cubicBezTo>
                  <a:close/>
                  <a:moveTo>
                    <a:pt x="4506849" y="7995031"/>
                  </a:moveTo>
                  <a:cubicBezTo>
                    <a:pt x="4523994" y="7995031"/>
                    <a:pt x="4535170" y="8000747"/>
                    <a:pt x="4539996" y="8012176"/>
                  </a:cubicBezTo>
                  <a:cubicBezTo>
                    <a:pt x="4515231" y="8014716"/>
                    <a:pt x="4485259" y="8017891"/>
                    <a:pt x="4452874" y="8020939"/>
                  </a:cubicBezTo>
                  <a:lnTo>
                    <a:pt x="4452239" y="8014589"/>
                  </a:lnTo>
                  <a:lnTo>
                    <a:pt x="4451604" y="8011160"/>
                  </a:lnTo>
                  <a:cubicBezTo>
                    <a:pt x="4470654" y="8010017"/>
                    <a:pt x="4486148" y="8007477"/>
                    <a:pt x="4494276" y="7995793"/>
                  </a:cubicBezTo>
                  <a:lnTo>
                    <a:pt x="4506849" y="7995031"/>
                  </a:lnTo>
                  <a:close/>
                  <a:moveTo>
                    <a:pt x="2802382" y="8006969"/>
                  </a:moveTo>
                  <a:lnTo>
                    <a:pt x="2808478" y="8013192"/>
                  </a:lnTo>
                  <a:lnTo>
                    <a:pt x="2809875" y="8016113"/>
                  </a:lnTo>
                  <a:lnTo>
                    <a:pt x="2763901" y="8026527"/>
                  </a:lnTo>
                  <a:lnTo>
                    <a:pt x="2802382" y="8006969"/>
                  </a:lnTo>
                  <a:close/>
                  <a:moveTo>
                    <a:pt x="4421886" y="8013065"/>
                  </a:moveTo>
                  <a:lnTo>
                    <a:pt x="4423156" y="8023225"/>
                  </a:lnTo>
                  <a:lnTo>
                    <a:pt x="4377436" y="8026781"/>
                  </a:lnTo>
                  <a:cubicBezTo>
                    <a:pt x="4384802" y="8017129"/>
                    <a:pt x="4402582" y="8014208"/>
                    <a:pt x="4421886" y="8013065"/>
                  </a:cubicBezTo>
                  <a:close/>
                  <a:moveTo>
                    <a:pt x="2408682" y="7985125"/>
                  </a:moveTo>
                  <a:lnTo>
                    <a:pt x="2403983" y="7992745"/>
                  </a:lnTo>
                  <a:lnTo>
                    <a:pt x="2388235" y="7994903"/>
                  </a:lnTo>
                  <a:lnTo>
                    <a:pt x="2401951" y="8014208"/>
                  </a:lnTo>
                  <a:lnTo>
                    <a:pt x="2414143" y="8013192"/>
                  </a:lnTo>
                  <a:lnTo>
                    <a:pt x="2426208" y="8011795"/>
                  </a:lnTo>
                  <a:lnTo>
                    <a:pt x="2429002" y="8014208"/>
                  </a:lnTo>
                  <a:cubicBezTo>
                    <a:pt x="2445639" y="8031099"/>
                    <a:pt x="2407412" y="8029321"/>
                    <a:pt x="2387727" y="8034020"/>
                  </a:cubicBezTo>
                  <a:cubicBezTo>
                    <a:pt x="2408174" y="8016875"/>
                    <a:pt x="2376932" y="8017128"/>
                    <a:pt x="2376932" y="7996809"/>
                  </a:cubicBezTo>
                  <a:cubicBezTo>
                    <a:pt x="2385060" y="7991856"/>
                    <a:pt x="2393188" y="7987284"/>
                    <a:pt x="2408682" y="7985125"/>
                  </a:cubicBezTo>
                  <a:close/>
                  <a:moveTo>
                    <a:pt x="3442970" y="7891780"/>
                  </a:moveTo>
                  <a:lnTo>
                    <a:pt x="3462147" y="7898892"/>
                  </a:lnTo>
                  <a:lnTo>
                    <a:pt x="3468116" y="7908163"/>
                  </a:lnTo>
                  <a:cubicBezTo>
                    <a:pt x="3456051" y="7913116"/>
                    <a:pt x="3442335" y="7917180"/>
                    <a:pt x="3428619" y="7921625"/>
                  </a:cubicBezTo>
                  <a:lnTo>
                    <a:pt x="3444494" y="7931277"/>
                  </a:lnTo>
                  <a:lnTo>
                    <a:pt x="3452495" y="7934452"/>
                  </a:lnTo>
                  <a:lnTo>
                    <a:pt x="3428238" y="7925816"/>
                  </a:lnTo>
                  <a:lnTo>
                    <a:pt x="3415030" y="7922641"/>
                  </a:lnTo>
                  <a:cubicBezTo>
                    <a:pt x="3401822" y="7944612"/>
                    <a:pt x="3299206" y="7940167"/>
                    <a:pt x="3307207" y="7955280"/>
                  </a:cubicBezTo>
                  <a:cubicBezTo>
                    <a:pt x="3247771" y="7964424"/>
                    <a:pt x="3040507" y="7993253"/>
                    <a:pt x="3083814" y="8035417"/>
                  </a:cubicBezTo>
                  <a:lnTo>
                    <a:pt x="3035300" y="8009128"/>
                  </a:lnTo>
                  <a:lnTo>
                    <a:pt x="3074416" y="8004429"/>
                  </a:lnTo>
                  <a:cubicBezTo>
                    <a:pt x="3073146" y="8003413"/>
                    <a:pt x="3070987" y="8003413"/>
                    <a:pt x="3069590" y="8002524"/>
                  </a:cubicBezTo>
                  <a:lnTo>
                    <a:pt x="3112516" y="7983347"/>
                  </a:lnTo>
                  <a:cubicBezTo>
                    <a:pt x="3104388" y="7978521"/>
                    <a:pt x="3093720" y="7976489"/>
                    <a:pt x="3081655" y="7976489"/>
                  </a:cubicBezTo>
                  <a:cubicBezTo>
                    <a:pt x="3043428" y="7976489"/>
                    <a:pt x="2991485" y="7996428"/>
                    <a:pt x="2963164" y="8006969"/>
                  </a:cubicBezTo>
                  <a:lnTo>
                    <a:pt x="2922270" y="7972552"/>
                  </a:lnTo>
                  <a:cubicBezTo>
                    <a:pt x="2931414" y="7968488"/>
                    <a:pt x="2941320" y="7965821"/>
                    <a:pt x="2951099" y="7963916"/>
                  </a:cubicBezTo>
                  <a:lnTo>
                    <a:pt x="2962656" y="7966964"/>
                  </a:lnTo>
                  <a:lnTo>
                    <a:pt x="2965958" y="7971536"/>
                  </a:lnTo>
                  <a:lnTo>
                    <a:pt x="2977007" y="7963789"/>
                  </a:lnTo>
                  <a:lnTo>
                    <a:pt x="2982468" y="7959852"/>
                  </a:lnTo>
                  <a:cubicBezTo>
                    <a:pt x="3015742" y="7957185"/>
                    <a:pt x="3047619" y="7957312"/>
                    <a:pt x="3067812" y="7940421"/>
                  </a:cubicBezTo>
                  <a:lnTo>
                    <a:pt x="3075051" y="7949184"/>
                  </a:lnTo>
                  <a:lnTo>
                    <a:pt x="3092450" y="7947152"/>
                  </a:lnTo>
                  <a:cubicBezTo>
                    <a:pt x="3099181" y="7946390"/>
                    <a:pt x="3106166" y="7945755"/>
                    <a:pt x="3122549" y="7945755"/>
                  </a:cubicBezTo>
                  <a:lnTo>
                    <a:pt x="3129915" y="7955153"/>
                  </a:lnTo>
                  <a:cubicBezTo>
                    <a:pt x="3220847" y="7928483"/>
                    <a:pt x="3315208" y="7913624"/>
                    <a:pt x="3408807" y="7897876"/>
                  </a:cubicBezTo>
                  <a:lnTo>
                    <a:pt x="3412363" y="7909179"/>
                  </a:lnTo>
                  <a:lnTo>
                    <a:pt x="3419856" y="7915148"/>
                  </a:lnTo>
                  <a:lnTo>
                    <a:pt x="3422650" y="7917307"/>
                  </a:lnTo>
                  <a:lnTo>
                    <a:pt x="3445510" y="7903845"/>
                  </a:lnTo>
                  <a:lnTo>
                    <a:pt x="3439668" y="7892669"/>
                  </a:lnTo>
                  <a:lnTo>
                    <a:pt x="3441827" y="7892287"/>
                  </a:lnTo>
                  <a:lnTo>
                    <a:pt x="3442970" y="7891780"/>
                  </a:lnTo>
                  <a:close/>
                  <a:moveTo>
                    <a:pt x="3714242" y="8012430"/>
                  </a:moveTo>
                  <a:cubicBezTo>
                    <a:pt x="3737356" y="8012430"/>
                    <a:pt x="3758692" y="8023225"/>
                    <a:pt x="3760724" y="8037195"/>
                  </a:cubicBezTo>
                  <a:cubicBezTo>
                    <a:pt x="3770630" y="8030845"/>
                    <a:pt x="3767582" y="8020813"/>
                    <a:pt x="3790314" y="8018145"/>
                  </a:cubicBezTo>
                  <a:lnTo>
                    <a:pt x="3790314" y="8018145"/>
                  </a:lnTo>
                  <a:cubicBezTo>
                    <a:pt x="3781170" y="8028432"/>
                    <a:pt x="3786377" y="8043038"/>
                    <a:pt x="3777614" y="8053325"/>
                  </a:cubicBezTo>
                  <a:cubicBezTo>
                    <a:pt x="3750563" y="8038212"/>
                    <a:pt x="3715765" y="8030083"/>
                    <a:pt x="3683507" y="8019797"/>
                  </a:cubicBezTo>
                  <a:lnTo>
                    <a:pt x="3714242" y="8012430"/>
                  </a:lnTo>
                  <a:close/>
                  <a:moveTo>
                    <a:pt x="2927222" y="8062468"/>
                  </a:moveTo>
                  <a:lnTo>
                    <a:pt x="2927096" y="8063865"/>
                  </a:lnTo>
                  <a:lnTo>
                    <a:pt x="2925318" y="8063611"/>
                  </a:lnTo>
                  <a:lnTo>
                    <a:pt x="2924302" y="8063484"/>
                  </a:lnTo>
                  <a:lnTo>
                    <a:pt x="2926334" y="8062849"/>
                  </a:lnTo>
                  <a:lnTo>
                    <a:pt x="2927223" y="8062468"/>
                  </a:lnTo>
                  <a:close/>
                  <a:moveTo>
                    <a:pt x="1968245" y="8044180"/>
                  </a:moveTo>
                  <a:cubicBezTo>
                    <a:pt x="1979167" y="8061452"/>
                    <a:pt x="1927986" y="8066660"/>
                    <a:pt x="1898522" y="8066660"/>
                  </a:cubicBezTo>
                  <a:lnTo>
                    <a:pt x="1883282" y="8066405"/>
                  </a:lnTo>
                  <a:lnTo>
                    <a:pt x="1880615" y="8065516"/>
                  </a:lnTo>
                  <a:cubicBezTo>
                    <a:pt x="1901189" y="8043799"/>
                    <a:pt x="1942083" y="8063865"/>
                    <a:pt x="1968245" y="8044180"/>
                  </a:cubicBezTo>
                  <a:close/>
                  <a:moveTo>
                    <a:pt x="5458459" y="8048499"/>
                  </a:moveTo>
                  <a:lnTo>
                    <a:pt x="5475350" y="8053325"/>
                  </a:lnTo>
                  <a:lnTo>
                    <a:pt x="5461126" y="8061580"/>
                  </a:lnTo>
                  <a:lnTo>
                    <a:pt x="5454142" y="8066533"/>
                  </a:lnTo>
                  <a:cubicBezTo>
                    <a:pt x="5451601" y="8066660"/>
                    <a:pt x="5448934" y="8066787"/>
                    <a:pt x="5439663" y="8066787"/>
                  </a:cubicBezTo>
                  <a:lnTo>
                    <a:pt x="5425567" y="8066025"/>
                  </a:lnTo>
                  <a:cubicBezTo>
                    <a:pt x="5418582" y="8065771"/>
                    <a:pt x="5411470" y="8065391"/>
                    <a:pt x="5404231" y="8065391"/>
                  </a:cubicBezTo>
                  <a:lnTo>
                    <a:pt x="5367146" y="8070090"/>
                  </a:lnTo>
                  <a:cubicBezTo>
                    <a:pt x="5381370" y="8056755"/>
                    <a:pt x="5418200" y="8048499"/>
                    <a:pt x="5458459" y="8048499"/>
                  </a:cubicBezTo>
                  <a:close/>
                  <a:moveTo>
                    <a:pt x="2182621" y="8054722"/>
                  </a:moveTo>
                  <a:lnTo>
                    <a:pt x="2152649" y="8072502"/>
                  </a:lnTo>
                  <a:lnTo>
                    <a:pt x="2155824" y="8064247"/>
                  </a:lnTo>
                  <a:lnTo>
                    <a:pt x="2182621" y="8054722"/>
                  </a:lnTo>
                  <a:close/>
                  <a:moveTo>
                    <a:pt x="5184394" y="8032497"/>
                  </a:moveTo>
                  <a:cubicBezTo>
                    <a:pt x="5185156" y="8040116"/>
                    <a:pt x="5165852" y="8042276"/>
                    <a:pt x="5152897" y="8046213"/>
                  </a:cubicBezTo>
                  <a:lnTo>
                    <a:pt x="5147563" y="8059802"/>
                  </a:lnTo>
                  <a:lnTo>
                    <a:pt x="5138800" y="8071613"/>
                  </a:lnTo>
                  <a:lnTo>
                    <a:pt x="5127116" y="8073137"/>
                  </a:lnTo>
                  <a:lnTo>
                    <a:pt x="5121401" y="8073137"/>
                  </a:lnTo>
                  <a:lnTo>
                    <a:pt x="5114162" y="8069073"/>
                  </a:lnTo>
                  <a:lnTo>
                    <a:pt x="5106034" y="8064628"/>
                  </a:lnTo>
                  <a:lnTo>
                    <a:pt x="5099303" y="8065009"/>
                  </a:lnTo>
                  <a:cubicBezTo>
                    <a:pt x="5125338" y="8049642"/>
                    <a:pt x="5146166" y="8032497"/>
                    <a:pt x="5182361" y="8032497"/>
                  </a:cubicBezTo>
                  <a:close/>
                  <a:moveTo>
                    <a:pt x="1274826" y="8029576"/>
                  </a:moveTo>
                  <a:lnTo>
                    <a:pt x="1292987" y="8040752"/>
                  </a:lnTo>
                  <a:lnTo>
                    <a:pt x="1296035" y="8052436"/>
                  </a:lnTo>
                  <a:cubicBezTo>
                    <a:pt x="1298956" y="8063866"/>
                    <a:pt x="1295527" y="8075168"/>
                    <a:pt x="1277747" y="8075168"/>
                  </a:cubicBezTo>
                  <a:lnTo>
                    <a:pt x="1275334" y="8075168"/>
                  </a:lnTo>
                  <a:cubicBezTo>
                    <a:pt x="1289685" y="8060690"/>
                    <a:pt x="1276350" y="8047482"/>
                    <a:pt x="1255395" y="8047482"/>
                  </a:cubicBezTo>
                  <a:cubicBezTo>
                    <a:pt x="1245870" y="8047482"/>
                    <a:pt x="1234694" y="8050150"/>
                    <a:pt x="1223899" y="8056880"/>
                  </a:cubicBezTo>
                  <a:lnTo>
                    <a:pt x="1221232" y="8039100"/>
                  </a:lnTo>
                  <a:lnTo>
                    <a:pt x="1207643" y="8040116"/>
                  </a:lnTo>
                  <a:lnTo>
                    <a:pt x="1226312" y="8031480"/>
                  </a:lnTo>
                  <a:lnTo>
                    <a:pt x="1241298" y="8034910"/>
                  </a:lnTo>
                  <a:cubicBezTo>
                    <a:pt x="1248664" y="8036561"/>
                    <a:pt x="1255522" y="8038085"/>
                    <a:pt x="1261491" y="8038085"/>
                  </a:cubicBezTo>
                  <a:lnTo>
                    <a:pt x="1273175" y="8036053"/>
                  </a:lnTo>
                  <a:lnTo>
                    <a:pt x="1274825" y="8029576"/>
                  </a:lnTo>
                  <a:close/>
                  <a:moveTo>
                    <a:pt x="4599559" y="8045705"/>
                  </a:moveTo>
                  <a:cubicBezTo>
                    <a:pt x="4596638" y="8059548"/>
                    <a:pt x="4548632" y="8060564"/>
                    <a:pt x="4549775" y="8075804"/>
                  </a:cubicBezTo>
                  <a:cubicBezTo>
                    <a:pt x="4529455" y="8065517"/>
                    <a:pt x="4485640" y="8076312"/>
                    <a:pt x="4472178" y="8059421"/>
                  </a:cubicBezTo>
                  <a:lnTo>
                    <a:pt x="4472178" y="8059421"/>
                  </a:lnTo>
                  <a:lnTo>
                    <a:pt x="4495038" y="8063866"/>
                  </a:lnTo>
                  <a:lnTo>
                    <a:pt x="4504944" y="8063866"/>
                  </a:lnTo>
                  <a:cubicBezTo>
                    <a:pt x="4538218" y="8063866"/>
                    <a:pt x="4561078" y="8048880"/>
                    <a:pt x="4599559" y="8045705"/>
                  </a:cubicBezTo>
                  <a:close/>
                  <a:moveTo>
                    <a:pt x="2645791" y="7996302"/>
                  </a:moveTo>
                  <a:cubicBezTo>
                    <a:pt x="2659380" y="8006716"/>
                    <a:pt x="2667254" y="8023226"/>
                    <a:pt x="2668778" y="8046340"/>
                  </a:cubicBezTo>
                  <a:cubicBezTo>
                    <a:pt x="2649474" y="8049007"/>
                    <a:pt x="2630678" y="8050912"/>
                    <a:pt x="2613279" y="8050912"/>
                  </a:cubicBezTo>
                  <a:lnTo>
                    <a:pt x="2579878" y="8047864"/>
                  </a:lnTo>
                  <a:cubicBezTo>
                    <a:pt x="2551430" y="8055230"/>
                    <a:pt x="2551430" y="8072248"/>
                    <a:pt x="2518156" y="8077708"/>
                  </a:cubicBezTo>
                  <a:cubicBezTo>
                    <a:pt x="2512568" y="8061961"/>
                    <a:pt x="2468499" y="8079105"/>
                    <a:pt x="2475484" y="8052181"/>
                  </a:cubicBezTo>
                  <a:cubicBezTo>
                    <a:pt x="2560066" y="8043164"/>
                    <a:pt x="2598039" y="8020431"/>
                    <a:pt x="2645791" y="7996301"/>
                  </a:cubicBezTo>
                  <a:close/>
                  <a:moveTo>
                    <a:pt x="4036187" y="8069962"/>
                  </a:moveTo>
                  <a:lnTo>
                    <a:pt x="4044569" y="8079614"/>
                  </a:lnTo>
                  <a:lnTo>
                    <a:pt x="4029202" y="8083043"/>
                  </a:lnTo>
                  <a:lnTo>
                    <a:pt x="4023614" y="8083043"/>
                  </a:lnTo>
                  <a:lnTo>
                    <a:pt x="4009644" y="8080630"/>
                  </a:lnTo>
                  <a:cubicBezTo>
                    <a:pt x="4002151" y="8079233"/>
                    <a:pt x="3994277" y="8077963"/>
                    <a:pt x="3979291" y="8077963"/>
                  </a:cubicBezTo>
                  <a:lnTo>
                    <a:pt x="3965702" y="8081900"/>
                  </a:lnTo>
                  <a:cubicBezTo>
                    <a:pt x="3970655" y="8071993"/>
                    <a:pt x="3981704" y="8070089"/>
                    <a:pt x="3998595" y="8070089"/>
                  </a:cubicBezTo>
                  <a:lnTo>
                    <a:pt x="4006215" y="8070470"/>
                  </a:lnTo>
                  <a:lnTo>
                    <a:pt x="4013835" y="8070597"/>
                  </a:lnTo>
                  <a:lnTo>
                    <a:pt x="4017772" y="8070597"/>
                  </a:lnTo>
                  <a:lnTo>
                    <a:pt x="4036187" y="8069962"/>
                  </a:lnTo>
                  <a:close/>
                  <a:moveTo>
                    <a:pt x="4412234" y="8058913"/>
                  </a:moveTo>
                  <a:lnTo>
                    <a:pt x="4395851" y="8072756"/>
                  </a:lnTo>
                  <a:lnTo>
                    <a:pt x="4395978" y="8082154"/>
                  </a:lnTo>
                  <a:lnTo>
                    <a:pt x="4385310" y="8084313"/>
                  </a:lnTo>
                  <a:lnTo>
                    <a:pt x="4379976" y="8085456"/>
                  </a:lnTo>
                  <a:lnTo>
                    <a:pt x="4380992" y="8084313"/>
                  </a:lnTo>
                  <a:lnTo>
                    <a:pt x="4381626" y="8083805"/>
                  </a:lnTo>
                  <a:lnTo>
                    <a:pt x="4368292" y="8071232"/>
                  </a:lnTo>
                  <a:cubicBezTo>
                    <a:pt x="4381119" y="8069200"/>
                    <a:pt x="4394707" y="8066025"/>
                    <a:pt x="4412233" y="8058914"/>
                  </a:cubicBezTo>
                  <a:close/>
                  <a:moveTo>
                    <a:pt x="4342892" y="8074153"/>
                  </a:moveTo>
                  <a:lnTo>
                    <a:pt x="4332224" y="8083805"/>
                  </a:lnTo>
                  <a:lnTo>
                    <a:pt x="4326890" y="8089012"/>
                  </a:lnTo>
                  <a:lnTo>
                    <a:pt x="4314571" y="8087488"/>
                  </a:lnTo>
                  <a:lnTo>
                    <a:pt x="4298188" y="8076312"/>
                  </a:lnTo>
                  <a:lnTo>
                    <a:pt x="4342892" y="8074153"/>
                  </a:lnTo>
                  <a:close/>
                  <a:moveTo>
                    <a:pt x="2771902" y="8098537"/>
                  </a:moveTo>
                  <a:lnTo>
                    <a:pt x="2771775" y="8099172"/>
                  </a:lnTo>
                  <a:lnTo>
                    <a:pt x="2771648" y="8099553"/>
                  </a:lnTo>
                  <a:lnTo>
                    <a:pt x="2769108" y="8100696"/>
                  </a:lnTo>
                  <a:lnTo>
                    <a:pt x="2767711" y="8101078"/>
                  </a:lnTo>
                  <a:lnTo>
                    <a:pt x="2768600" y="8099934"/>
                  </a:lnTo>
                  <a:lnTo>
                    <a:pt x="2768727" y="8099172"/>
                  </a:lnTo>
                  <a:lnTo>
                    <a:pt x="2771902" y="8098537"/>
                  </a:lnTo>
                  <a:close/>
                  <a:moveTo>
                    <a:pt x="3214751" y="8037577"/>
                  </a:moveTo>
                  <a:cubicBezTo>
                    <a:pt x="3259582" y="8042530"/>
                    <a:pt x="3259582" y="8087361"/>
                    <a:pt x="3293618" y="8101712"/>
                  </a:cubicBezTo>
                  <a:cubicBezTo>
                    <a:pt x="3273171" y="8099806"/>
                    <a:pt x="3257804" y="8093203"/>
                    <a:pt x="3234055" y="8093203"/>
                  </a:cubicBezTo>
                  <a:lnTo>
                    <a:pt x="3231896" y="8093330"/>
                  </a:lnTo>
                  <a:cubicBezTo>
                    <a:pt x="3226181" y="8084567"/>
                    <a:pt x="3248533" y="8062088"/>
                    <a:pt x="3223133" y="8062088"/>
                  </a:cubicBezTo>
                  <a:lnTo>
                    <a:pt x="3211068" y="8064374"/>
                  </a:lnTo>
                  <a:lnTo>
                    <a:pt x="3218688" y="8048117"/>
                  </a:lnTo>
                  <a:lnTo>
                    <a:pt x="3214751" y="8037576"/>
                  </a:lnTo>
                  <a:close/>
                  <a:moveTo>
                    <a:pt x="1336294" y="8081773"/>
                  </a:moveTo>
                  <a:lnTo>
                    <a:pt x="1347470" y="8083678"/>
                  </a:lnTo>
                  <a:lnTo>
                    <a:pt x="1344422" y="8101458"/>
                  </a:lnTo>
                  <a:lnTo>
                    <a:pt x="1338453" y="8110602"/>
                  </a:lnTo>
                  <a:lnTo>
                    <a:pt x="1330579" y="8110729"/>
                  </a:lnTo>
                  <a:cubicBezTo>
                    <a:pt x="1292352" y="8110729"/>
                    <a:pt x="1299591" y="8099299"/>
                    <a:pt x="1273810" y="8086726"/>
                  </a:cubicBezTo>
                  <a:lnTo>
                    <a:pt x="1273810" y="8086726"/>
                  </a:lnTo>
                  <a:lnTo>
                    <a:pt x="1282192" y="8088504"/>
                  </a:lnTo>
                  <a:lnTo>
                    <a:pt x="1286002" y="8088504"/>
                  </a:lnTo>
                  <a:lnTo>
                    <a:pt x="1300099" y="8086853"/>
                  </a:lnTo>
                  <a:lnTo>
                    <a:pt x="1307338" y="8085202"/>
                  </a:lnTo>
                  <a:cubicBezTo>
                    <a:pt x="1314577" y="8083424"/>
                    <a:pt x="1322324" y="8081773"/>
                    <a:pt x="1336294" y="8081773"/>
                  </a:cubicBezTo>
                  <a:close/>
                  <a:moveTo>
                    <a:pt x="1505204" y="8105014"/>
                  </a:moveTo>
                  <a:lnTo>
                    <a:pt x="1509014" y="8109332"/>
                  </a:lnTo>
                  <a:lnTo>
                    <a:pt x="1519936" y="8115682"/>
                  </a:lnTo>
                  <a:lnTo>
                    <a:pt x="1518539" y="8114031"/>
                  </a:lnTo>
                  <a:lnTo>
                    <a:pt x="1515872" y="8111110"/>
                  </a:lnTo>
                  <a:lnTo>
                    <a:pt x="1505204" y="8105015"/>
                  </a:lnTo>
                  <a:close/>
                  <a:moveTo>
                    <a:pt x="4309491" y="8091425"/>
                  </a:moveTo>
                  <a:lnTo>
                    <a:pt x="4315714" y="8092314"/>
                  </a:lnTo>
                  <a:cubicBezTo>
                    <a:pt x="4320667" y="8121016"/>
                    <a:pt x="4260723" y="8096505"/>
                    <a:pt x="4252595" y="8118349"/>
                  </a:cubicBezTo>
                  <a:cubicBezTo>
                    <a:pt x="4218051" y="8109967"/>
                    <a:pt x="4274185" y="8091425"/>
                    <a:pt x="4309491" y="8091425"/>
                  </a:cubicBezTo>
                  <a:close/>
                  <a:moveTo>
                    <a:pt x="1161923" y="8085964"/>
                  </a:moveTo>
                  <a:cubicBezTo>
                    <a:pt x="1168146" y="8087361"/>
                    <a:pt x="1174496" y="8088504"/>
                    <a:pt x="1186561" y="8088504"/>
                  </a:cubicBezTo>
                  <a:lnTo>
                    <a:pt x="1196848" y="8087234"/>
                  </a:lnTo>
                  <a:cubicBezTo>
                    <a:pt x="1182243" y="8097141"/>
                    <a:pt x="1190752" y="8115174"/>
                    <a:pt x="1158748" y="8119239"/>
                  </a:cubicBezTo>
                  <a:lnTo>
                    <a:pt x="1175512" y="8102220"/>
                  </a:lnTo>
                  <a:lnTo>
                    <a:pt x="1161923" y="8085964"/>
                  </a:lnTo>
                  <a:close/>
                  <a:moveTo>
                    <a:pt x="3107944" y="8037450"/>
                  </a:moveTo>
                  <a:cubicBezTo>
                    <a:pt x="3104642" y="8049642"/>
                    <a:pt x="3080512" y="8075042"/>
                    <a:pt x="3055620" y="8075042"/>
                  </a:cubicBezTo>
                  <a:lnTo>
                    <a:pt x="3046222" y="8068057"/>
                  </a:lnTo>
                  <a:cubicBezTo>
                    <a:pt x="3021076" y="8082408"/>
                    <a:pt x="3010916" y="8101712"/>
                    <a:pt x="3003804" y="8121778"/>
                  </a:cubicBezTo>
                  <a:lnTo>
                    <a:pt x="3000248" y="8122286"/>
                  </a:lnTo>
                  <a:cubicBezTo>
                    <a:pt x="2997835" y="8106156"/>
                    <a:pt x="2998470" y="8090917"/>
                    <a:pt x="3012186" y="8078217"/>
                  </a:cubicBezTo>
                  <a:lnTo>
                    <a:pt x="3020060" y="8070089"/>
                  </a:lnTo>
                  <a:lnTo>
                    <a:pt x="3023616" y="8066025"/>
                  </a:lnTo>
                  <a:cubicBezTo>
                    <a:pt x="3044952" y="8064501"/>
                    <a:pt x="3069590" y="8047229"/>
                    <a:pt x="3107944" y="8037450"/>
                  </a:cubicBezTo>
                  <a:close/>
                  <a:moveTo>
                    <a:pt x="1001268" y="8097647"/>
                  </a:moveTo>
                  <a:cubicBezTo>
                    <a:pt x="1010539" y="8116189"/>
                    <a:pt x="967994" y="8116189"/>
                    <a:pt x="950214" y="8124444"/>
                  </a:cubicBezTo>
                  <a:cubicBezTo>
                    <a:pt x="939927" y="8105267"/>
                    <a:pt x="969010" y="8101457"/>
                    <a:pt x="1001268" y="8097647"/>
                  </a:cubicBezTo>
                  <a:close/>
                  <a:moveTo>
                    <a:pt x="1696847" y="8121269"/>
                  </a:moveTo>
                  <a:cubicBezTo>
                    <a:pt x="1703832" y="8132699"/>
                    <a:pt x="1688211" y="8137778"/>
                    <a:pt x="1671447" y="8137778"/>
                  </a:cubicBezTo>
                  <a:lnTo>
                    <a:pt x="1654302" y="8137778"/>
                  </a:lnTo>
                  <a:lnTo>
                    <a:pt x="1638935" y="8123555"/>
                  </a:lnTo>
                  <a:lnTo>
                    <a:pt x="1657858" y="8121903"/>
                  </a:lnTo>
                  <a:lnTo>
                    <a:pt x="1664716" y="8123427"/>
                  </a:lnTo>
                  <a:lnTo>
                    <a:pt x="1672336" y="8124951"/>
                  </a:lnTo>
                  <a:lnTo>
                    <a:pt x="1677035" y="8124951"/>
                  </a:lnTo>
                  <a:lnTo>
                    <a:pt x="1688338" y="8123935"/>
                  </a:lnTo>
                  <a:lnTo>
                    <a:pt x="1696847" y="8121268"/>
                  </a:lnTo>
                  <a:close/>
                  <a:moveTo>
                    <a:pt x="1498092" y="8098917"/>
                  </a:moveTo>
                  <a:lnTo>
                    <a:pt x="1515872" y="8111109"/>
                  </a:lnTo>
                  <a:lnTo>
                    <a:pt x="1529715" y="8119237"/>
                  </a:lnTo>
                  <a:lnTo>
                    <a:pt x="1524635" y="8134477"/>
                  </a:lnTo>
                  <a:cubicBezTo>
                    <a:pt x="1510792" y="8132826"/>
                    <a:pt x="1490980" y="8123682"/>
                    <a:pt x="1466596" y="8123682"/>
                  </a:cubicBezTo>
                  <a:lnTo>
                    <a:pt x="1455928" y="8138541"/>
                  </a:lnTo>
                  <a:cubicBezTo>
                    <a:pt x="1440307" y="8131175"/>
                    <a:pt x="1419352" y="8128127"/>
                    <a:pt x="1413764" y="8112379"/>
                  </a:cubicBezTo>
                  <a:lnTo>
                    <a:pt x="1413764" y="8112379"/>
                  </a:lnTo>
                  <a:lnTo>
                    <a:pt x="1416812" y="8112633"/>
                  </a:lnTo>
                  <a:lnTo>
                    <a:pt x="1418336" y="8112633"/>
                  </a:lnTo>
                  <a:lnTo>
                    <a:pt x="1457960" y="8105649"/>
                  </a:lnTo>
                  <a:cubicBezTo>
                    <a:pt x="1469390" y="8102219"/>
                    <a:pt x="1479423" y="8098917"/>
                    <a:pt x="1498092" y="8098917"/>
                  </a:cubicBezTo>
                  <a:close/>
                  <a:moveTo>
                    <a:pt x="5344668" y="8075168"/>
                  </a:moveTo>
                  <a:cubicBezTo>
                    <a:pt x="5332603" y="8098662"/>
                    <a:pt x="5354955" y="8108823"/>
                    <a:pt x="5384927" y="8111236"/>
                  </a:cubicBezTo>
                  <a:lnTo>
                    <a:pt x="5344668" y="8108315"/>
                  </a:lnTo>
                  <a:cubicBezTo>
                    <a:pt x="5316855" y="8131937"/>
                    <a:pt x="5294630" y="8131175"/>
                    <a:pt x="5234940" y="8139811"/>
                  </a:cubicBezTo>
                  <a:cubicBezTo>
                    <a:pt x="5226177" y="8121015"/>
                    <a:pt x="5307203" y="8095742"/>
                    <a:pt x="5257927" y="8095742"/>
                  </a:cubicBezTo>
                  <a:lnTo>
                    <a:pt x="5255260" y="8095869"/>
                  </a:lnTo>
                  <a:cubicBezTo>
                    <a:pt x="5263134" y="8090663"/>
                    <a:pt x="5270627" y="8089138"/>
                    <a:pt x="5282946" y="8089138"/>
                  </a:cubicBezTo>
                  <a:lnTo>
                    <a:pt x="5292598" y="8090408"/>
                  </a:lnTo>
                  <a:lnTo>
                    <a:pt x="5302504" y="8091805"/>
                  </a:lnTo>
                  <a:lnTo>
                    <a:pt x="5307584" y="8091805"/>
                  </a:lnTo>
                  <a:cubicBezTo>
                    <a:pt x="5318887" y="8091805"/>
                    <a:pt x="5330952" y="8088502"/>
                    <a:pt x="5344668" y="8075168"/>
                  </a:cubicBezTo>
                  <a:close/>
                  <a:moveTo>
                    <a:pt x="4442206" y="8070723"/>
                  </a:moveTo>
                  <a:lnTo>
                    <a:pt x="4448175" y="8077327"/>
                  </a:lnTo>
                  <a:lnTo>
                    <a:pt x="4457319" y="8087868"/>
                  </a:lnTo>
                  <a:lnTo>
                    <a:pt x="4469384" y="8086344"/>
                  </a:lnTo>
                  <a:lnTo>
                    <a:pt x="4469384" y="8086344"/>
                  </a:lnTo>
                  <a:cubicBezTo>
                    <a:pt x="4446016" y="8102981"/>
                    <a:pt x="4387215" y="8101076"/>
                    <a:pt x="4367784" y="8140574"/>
                  </a:cubicBezTo>
                  <a:lnTo>
                    <a:pt x="4371594" y="8126985"/>
                  </a:lnTo>
                  <a:lnTo>
                    <a:pt x="4357370" y="8109840"/>
                  </a:lnTo>
                  <a:cubicBezTo>
                    <a:pt x="4376928" y="8096886"/>
                    <a:pt x="4438523" y="8095870"/>
                    <a:pt x="4416298" y="8071105"/>
                  </a:cubicBezTo>
                  <a:lnTo>
                    <a:pt x="4442206" y="8070724"/>
                  </a:lnTo>
                  <a:close/>
                  <a:moveTo>
                    <a:pt x="1346454" y="8122920"/>
                  </a:moveTo>
                  <a:cubicBezTo>
                    <a:pt x="1351788" y="8138668"/>
                    <a:pt x="1310640" y="8146414"/>
                    <a:pt x="1290955" y="8146414"/>
                  </a:cubicBezTo>
                  <a:lnTo>
                    <a:pt x="1283970" y="8146160"/>
                  </a:lnTo>
                  <a:lnTo>
                    <a:pt x="1282319" y="8145652"/>
                  </a:lnTo>
                  <a:cubicBezTo>
                    <a:pt x="1293876" y="8134603"/>
                    <a:pt x="1317752" y="8127999"/>
                    <a:pt x="1346454" y="8122920"/>
                  </a:cubicBezTo>
                  <a:close/>
                  <a:moveTo>
                    <a:pt x="2728214" y="8108823"/>
                  </a:moveTo>
                  <a:cubicBezTo>
                    <a:pt x="2741168" y="8109077"/>
                    <a:pt x="2754122" y="8110347"/>
                    <a:pt x="2766822" y="8112633"/>
                  </a:cubicBezTo>
                  <a:lnTo>
                    <a:pt x="2764282" y="8127364"/>
                  </a:lnTo>
                  <a:lnTo>
                    <a:pt x="2759075" y="8133587"/>
                  </a:lnTo>
                  <a:cubicBezTo>
                    <a:pt x="2741422" y="8137144"/>
                    <a:pt x="2715387" y="8138159"/>
                    <a:pt x="2716022" y="8147938"/>
                  </a:cubicBezTo>
                  <a:cubicBezTo>
                    <a:pt x="2700020" y="8138540"/>
                    <a:pt x="2681478" y="8131428"/>
                    <a:pt x="2671064" y="8116950"/>
                  </a:cubicBezTo>
                  <a:lnTo>
                    <a:pt x="2698623" y="8112759"/>
                  </a:lnTo>
                  <a:cubicBezTo>
                    <a:pt x="2715387" y="8112759"/>
                    <a:pt x="2722372" y="8119363"/>
                    <a:pt x="2710307" y="8129396"/>
                  </a:cubicBezTo>
                  <a:lnTo>
                    <a:pt x="2732659" y="8125332"/>
                  </a:lnTo>
                  <a:lnTo>
                    <a:pt x="2729992" y="8117966"/>
                  </a:lnTo>
                  <a:lnTo>
                    <a:pt x="2728214" y="8108822"/>
                  </a:lnTo>
                  <a:close/>
                  <a:moveTo>
                    <a:pt x="4113149" y="8107172"/>
                  </a:moveTo>
                  <a:cubicBezTo>
                    <a:pt x="4127754" y="8107172"/>
                    <a:pt x="4137533" y="8111617"/>
                    <a:pt x="4147312" y="8115935"/>
                  </a:cubicBezTo>
                  <a:cubicBezTo>
                    <a:pt x="4157091" y="8120507"/>
                    <a:pt x="4166870" y="8124952"/>
                    <a:pt x="4183888" y="8124952"/>
                  </a:cubicBezTo>
                  <a:lnTo>
                    <a:pt x="4188714" y="8124571"/>
                  </a:lnTo>
                  <a:lnTo>
                    <a:pt x="4188714" y="8124571"/>
                  </a:lnTo>
                  <a:cubicBezTo>
                    <a:pt x="4135374" y="8134603"/>
                    <a:pt x="4054602" y="8134731"/>
                    <a:pt x="3988054" y="8149844"/>
                  </a:cubicBezTo>
                  <a:lnTo>
                    <a:pt x="3998087" y="8136127"/>
                  </a:lnTo>
                  <a:lnTo>
                    <a:pt x="3983991" y="8137524"/>
                  </a:lnTo>
                  <a:cubicBezTo>
                    <a:pt x="3995294" y="8132318"/>
                    <a:pt x="4005835" y="8130793"/>
                    <a:pt x="4016249" y="8130793"/>
                  </a:cubicBezTo>
                  <a:cubicBezTo>
                    <a:pt x="4023488" y="8130793"/>
                    <a:pt x="4030727" y="8131428"/>
                    <a:pt x="4038347" y="8132190"/>
                  </a:cubicBezTo>
                  <a:lnTo>
                    <a:pt x="4053968" y="8133586"/>
                  </a:lnTo>
                  <a:lnTo>
                    <a:pt x="4073780" y="8133586"/>
                  </a:lnTo>
                  <a:lnTo>
                    <a:pt x="4100323" y="8128126"/>
                  </a:lnTo>
                  <a:lnTo>
                    <a:pt x="4083813" y="8121014"/>
                  </a:lnTo>
                  <a:lnTo>
                    <a:pt x="4108197" y="8107297"/>
                  </a:lnTo>
                  <a:lnTo>
                    <a:pt x="4113150" y="8107170"/>
                  </a:lnTo>
                  <a:close/>
                  <a:moveTo>
                    <a:pt x="4396486" y="8154289"/>
                  </a:moveTo>
                  <a:lnTo>
                    <a:pt x="4403979" y="8156956"/>
                  </a:lnTo>
                  <a:lnTo>
                    <a:pt x="4407662" y="8157973"/>
                  </a:lnTo>
                  <a:lnTo>
                    <a:pt x="4392422" y="8157338"/>
                  </a:lnTo>
                  <a:lnTo>
                    <a:pt x="4395470" y="8155560"/>
                  </a:lnTo>
                  <a:lnTo>
                    <a:pt x="4396486" y="8154290"/>
                  </a:lnTo>
                  <a:close/>
                  <a:moveTo>
                    <a:pt x="2446782" y="8155305"/>
                  </a:moveTo>
                  <a:lnTo>
                    <a:pt x="2440686" y="8156449"/>
                  </a:lnTo>
                  <a:lnTo>
                    <a:pt x="2447036" y="8158862"/>
                  </a:lnTo>
                  <a:lnTo>
                    <a:pt x="2446147" y="8156576"/>
                  </a:lnTo>
                  <a:lnTo>
                    <a:pt x="2446782" y="8155306"/>
                  </a:lnTo>
                  <a:close/>
                  <a:moveTo>
                    <a:pt x="763651" y="8145780"/>
                  </a:moveTo>
                  <a:lnTo>
                    <a:pt x="773303" y="8161148"/>
                  </a:lnTo>
                  <a:lnTo>
                    <a:pt x="758063" y="8160640"/>
                  </a:lnTo>
                  <a:lnTo>
                    <a:pt x="749554" y="8161148"/>
                  </a:lnTo>
                  <a:lnTo>
                    <a:pt x="739394" y="8161910"/>
                  </a:lnTo>
                  <a:lnTo>
                    <a:pt x="734695" y="8161910"/>
                  </a:lnTo>
                  <a:lnTo>
                    <a:pt x="712724" y="8159878"/>
                  </a:lnTo>
                  <a:lnTo>
                    <a:pt x="712470" y="8149972"/>
                  </a:lnTo>
                  <a:cubicBezTo>
                    <a:pt x="725805" y="8147813"/>
                    <a:pt x="738632" y="8145780"/>
                    <a:pt x="763651" y="8145780"/>
                  </a:cubicBezTo>
                  <a:close/>
                  <a:moveTo>
                    <a:pt x="3899408" y="8134097"/>
                  </a:moveTo>
                  <a:lnTo>
                    <a:pt x="3912108" y="8144129"/>
                  </a:lnTo>
                  <a:lnTo>
                    <a:pt x="3925824" y="8142098"/>
                  </a:lnTo>
                  <a:lnTo>
                    <a:pt x="3917442" y="8154290"/>
                  </a:lnTo>
                  <a:lnTo>
                    <a:pt x="3920744" y="8162926"/>
                  </a:lnTo>
                  <a:cubicBezTo>
                    <a:pt x="3900678" y="8161148"/>
                    <a:pt x="3885438" y="8155179"/>
                    <a:pt x="3862197" y="8155179"/>
                  </a:cubicBezTo>
                  <a:lnTo>
                    <a:pt x="3858387" y="8155306"/>
                  </a:lnTo>
                  <a:cubicBezTo>
                    <a:pt x="3863341" y="8145654"/>
                    <a:pt x="3878707" y="8139177"/>
                    <a:pt x="3899408" y="8134097"/>
                  </a:cubicBezTo>
                  <a:close/>
                  <a:moveTo>
                    <a:pt x="2462022" y="8164703"/>
                  </a:moveTo>
                  <a:lnTo>
                    <a:pt x="2474595" y="8169656"/>
                  </a:lnTo>
                  <a:lnTo>
                    <a:pt x="2469896" y="8166100"/>
                  </a:lnTo>
                  <a:lnTo>
                    <a:pt x="2462530" y="8164703"/>
                  </a:lnTo>
                  <a:close/>
                  <a:moveTo>
                    <a:pt x="1129284" y="8143113"/>
                  </a:moveTo>
                  <a:cubicBezTo>
                    <a:pt x="1129538" y="8143113"/>
                    <a:pt x="1129665" y="8143113"/>
                    <a:pt x="1129919" y="8143113"/>
                  </a:cubicBezTo>
                  <a:cubicBezTo>
                    <a:pt x="1108583" y="8156448"/>
                    <a:pt x="1105154" y="8161528"/>
                    <a:pt x="1081278" y="8165592"/>
                  </a:cubicBezTo>
                  <a:lnTo>
                    <a:pt x="1035812" y="8169275"/>
                  </a:lnTo>
                  <a:lnTo>
                    <a:pt x="1036574" y="8170545"/>
                  </a:lnTo>
                  <a:lnTo>
                    <a:pt x="1033907" y="8170799"/>
                  </a:lnTo>
                  <a:lnTo>
                    <a:pt x="1032256" y="8171053"/>
                  </a:lnTo>
                  <a:cubicBezTo>
                    <a:pt x="1014603" y="8169402"/>
                    <a:pt x="1110869" y="8143113"/>
                    <a:pt x="1129284" y="8143113"/>
                  </a:cubicBezTo>
                  <a:close/>
                  <a:moveTo>
                    <a:pt x="2434336" y="8154797"/>
                  </a:moveTo>
                  <a:lnTo>
                    <a:pt x="2412746" y="8160385"/>
                  </a:lnTo>
                  <a:lnTo>
                    <a:pt x="2415667" y="8181848"/>
                  </a:lnTo>
                  <a:lnTo>
                    <a:pt x="2419858" y="8185023"/>
                  </a:lnTo>
                  <a:lnTo>
                    <a:pt x="2440178" y="8180451"/>
                  </a:lnTo>
                  <a:lnTo>
                    <a:pt x="2446528" y="8174863"/>
                  </a:lnTo>
                  <a:cubicBezTo>
                    <a:pt x="2451862" y="8170037"/>
                    <a:pt x="2456180" y="8165211"/>
                    <a:pt x="2462022" y="8164703"/>
                  </a:cubicBezTo>
                  <a:lnTo>
                    <a:pt x="2447036" y="8158861"/>
                  </a:lnTo>
                  <a:lnTo>
                    <a:pt x="2450211" y="8167116"/>
                  </a:lnTo>
                  <a:lnTo>
                    <a:pt x="2434336" y="8154798"/>
                  </a:lnTo>
                  <a:close/>
                  <a:moveTo>
                    <a:pt x="613791" y="8164449"/>
                  </a:moveTo>
                  <a:lnTo>
                    <a:pt x="653288" y="8171053"/>
                  </a:lnTo>
                  <a:cubicBezTo>
                    <a:pt x="667258" y="8174228"/>
                    <a:pt x="681736" y="8177403"/>
                    <a:pt x="699643" y="8177403"/>
                  </a:cubicBezTo>
                  <a:lnTo>
                    <a:pt x="707390" y="8176641"/>
                  </a:lnTo>
                  <a:cubicBezTo>
                    <a:pt x="697357" y="8184135"/>
                    <a:pt x="688594" y="8186674"/>
                    <a:pt x="680085" y="8186674"/>
                  </a:cubicBezTo>
                  <a:cubicBezTo>
                    <a:pt x="670560" y="8186674"/>
                    <a:pt x="661416" y="8183372"/>
                    <a:pt x="651256" y="8180197"/>
                  </a:cubicBezTo>
                  <a:lnTo>
                    <a:pt x="616585" y="8173847"/>
                  </a:lnTo>
                  <a:cubicBezTo>
                    <a:pt x="606298" y="8173847"/>
                    <a:pt x="594487" y="8175752"/>
                    <a:pt x="580644" y="8180959"/>
                  </a:cubicBezTo>
                  <a:cubicBezTo>
                    <a:pt x="588899" y="8168513"/>
                    <a:pt x="600456" y="8164449"/>
                    <a:pt x="613791" y="8164449"/>
                  </a:cubicBezTo>
                  <a:close/>
                  <a:moveTo>
                    <a:pt x="1590548" y="8117840"/>
                  </a:moveTo>
                  <a:cubicBezTo>
                    <a:pt x="1611884" y="8138541"/>
                    <a:pt x="1633474" y="8158861"/>
                    <a:pt x="1644650" y="8187817"/>
                  </a:cubicBezTo>
                  <a:cubicBezTo>
                    <a:pt x="1615186" y="8184135"/>
                    <a:pt x="1610614" y="8152511"/>
                    <a:pt x="1585087" y="8152511"/>
                  </a:cubicBezTo>
                  <a:cubicBezTo>
                    <a:pt x="1577467" y="8152511"/>
                    <a:pt x="1568196" y="8155178"/>
                    <a:pt x="1555750" y="8162163"/>
                  </a:cubicBezTo>
                  <a:cubicBezTo>
                    <a:pt x="1554099" y="8142732"/>
                    <a:pt x="1594358" y="8138033"/>
                    <a:pt x="1590548" y="8117840"/>
                  </a:cubicBezTo>
                  <a:close/>
                  <a:moveTo>
                    <a:pt x="811911" y="8175625"/>
                  </a:moveTo>
                  <a:lnTo>
                    <a:pt x="816610" y="8188452"/>
                  </a:lnTo>
                  <a:lnTo>
                    <a:pt x="813816" y="8194421"/>
                  </a:lnTo>
                  <a:lnTo>
                    <a:pt x="795020" y="8198485"/>
                  </a:lnTo>
                  <a:lnTo>
                    <a:pt x="785876" y="8201025"/>
                  </a:lnTo>
                  <a:lnTo>
                    <a:pt x="790194" y="8178800"/>
                  </a:lnTo>
                  <a:lnTo>
                    <a:pt x="811911" y="8175625"/>
                  </a:lnTo>
                  <a:close/>
                  <a:moveTo>
                    <a:pt x="2178939" y="8165719"/>
                  </a:moveTo>
                  <a:lnTo>
                    <a:pt x="2166620" y="8173085"/>
                  </a:lnTo>
                  <a:lnTo>
                    <a:pt x="2158238" y="8175878"/>
                  </a:lnTo>
                  <a:lnTo>
                    <a:pt x="2171446" y="8180197"/>
                  </a:lnTo>
                  <a:lnTo>
                    <a:pt x="2173224" y="8186420"/>
                  </a:lnTo>
                  <a:cubicBezTo>
                    <a:pt x="2167636" y="8188071"/>
                    <a:pt x="2118995" y="8184261"/>
                    <a:pt x="2083054" y="8201151"/>
                  </a:cubicBezTo>
                  <a:cubicBezTo>
                    <a:pt x="2082292" y="8168005"/>
                    <a:pt x="2128647" y="8172576"/>
                    <a:pt x="2178939" y="8165719"/>
                  </a:cubicBezTo>
                  <a:close/>
                  <a:moveTo>
                    <a:pt x="4725924" y="8203184"/>
                  </a:moveTo>
                  <a:lnTo>
                    <a:pt x="4728972" y="8204581"/>
                  </a:lnTo>
                  <a:lnTo>
                    <a:pt x="4727067" y="8203564"/>
                  </a:lnTo>
                  <a:lnTo>
                    <a:pt x="4725924" y="8203183"/>
                  </a:lnTo>
                  <a:close/>
                  <a:moveTo>
                    <a:pt x="2996438" y="8175244"/>
                  </a:moveTo>
                  <a:cubicBezTo>
                    <a:pt x="3000756" y="8187055"/>
                    <a:pt x="2988310" y="8193532"/>
                    <a:pt x="2970911" y="8198103"/>
                  </a:cubicBezTo>
                  <a:lnTo>
                    <a:pt x="2965958" y="8195436"/>
                  </a:lnTo>
                  <a:lnTo>
                    <a:pt x="2960116" y="8197595"/>
                  </a:lnTo>
                  <a:lnTo>
                    <a:pt x="2964181" y="8200008"/>
                  </a:lnTo>
                  <a:lnTo>
                    <a:pt x="2944876" y="8204199"/>
                  </a:lnTo>
                  <a:lnTo>
                    <a:pt x="2934844" y="8206231"/>
                  </a:lnTo>
                  <a:cubicBezTo>
                    <a:pt x="2924303" y="8186038"/>
                    <a:pt x="2980183" y="8187054"/>
                    <a:pt x="2996439" y="8175243"/>
                  </a:cubicBezTo>
                  <a:close/>
                  <a:moveTo>
                    <a:pt x="5145278" y="8095107"/>
                  </a:moveTo>
                  <a:lnTo>
                    <a:pt x="5171694" y="8101075"/>
                  </a:lnTo>
                  <a:cubicBezTo>
                    <a:pt x="5180584" y="8103996"/>
                    <a:pt x="5189093" y="8106918"/>
                    <a:pt x="5201285" y="8106918"/>
                  </a:cubicBezTo>
                  <a:lnTo>
                    <a:pt x="5208270" y="8099933"/>
                  </a:lnTo>
                  <a:lnTo>
                    <a:pt x="5208270" y="8099933"/>
                  </a:lnTo>
                  <a:cubicBezTo>
                    <a:pt x="5240782" y="8115300"/>
                    <a:pt x="5167630" y="8140319"/>
                    <a:pt x="5228082" y="8154924"/>
                  </a:cubicBezTo>
                  <a:cubicBezTo>
                    <a:pt x="5171947" y="8161020"/>
                    <a:pt x="5153914" y="8158607"/>
                    <a:pt x="5080127" y="8181213"/>
                  </a:cubicBezTo>
                  <a:cubicBezTo>
                    <a:pt x="5062982" y="8163560"/>
                    <a:pt x="5113782" y="8164703"/>
                    <a:pt x="5118354" y="8153273"/>
                  </a:cubicBezTo>
                  <a:lnTo>
                    <a:pt x="5104638" y="8144637"/>
                  </a:lnTo>
                  <a:lnTo>
                    <a:pt x="5091811" y="8145907"/>
                  </a:lnTo>
                  <a:cubicBezTo>
                    <a:pt x="5074793" y="8158099"/>
                    <a:pt x="5047234" y="8179435"/>
                    <a:pt x="5018278" y="8179435"/>
                  </a:cubicBezTo>
                  <a:lnTo>
                    <a:pt x="4992751" y="8173212"/>
                  </a:lnTo>
                  <a:lnTo>
                    <a:pt x="4992751" y="8173212"/>
                  </a:lnTo>
                  <a:cubicBezTo>
                    <a:pt x="4966970" y="8180705"/>
                    <a:pt x="4996307" y="8203819"/>
                    <a:pt x="4956683" y="8207248"/>
                  </a:cubicBezTo>
                  <a:cubicBezTo>
                    <a:pt x="4950460" y="8179689"/>
                    <a:pt x="4978400" y="8161655"/>
                    <a:pt x="5006848" y="8144129"/>
                  </a:cubicBezTo>
                  <a:lnTo>
                    <a:pt x="5006848" y="8144129"/>
                  </a:lnTo>
                  <a:cubicBezTo>
                    <a:pt x="4993386" y="8155940"/>
                    <a:pt x="4998720" y="8168640"/>
                    <a:pt x="5026279" y="8168640"/>
                  </a:cubicBezTo>
                  <a:lnTo>
                    <a:pt x="5049012" y="8161401"/>
                  </a:lnTo>
                  <a:lnTo>
                    <a:pt x="5027168" y="8148447"/>
                  </a:lnTo>
                  <a:lnTo>
                    <a:pt x="5054600" y="8134731"/>
                  </a:lnTo>
                  <a:lnTo>
                    <a:pt x="5060823" y="8134985"/>
                  </a:lnTo>
                  <a:cubicBezTo>
                    <a:pt x="5098796" y="8134985"/>
                    <a:pt x="5150231" y="8110728"/>
                    <a:pt x="5125720" y="8105648"/>
                  </a:cubicBezTo>
                  <a:cubicBezTo>
                    <a:pt x="5130546" y="8097774"/>
                    <a:pt x="5137531" y="8095107"/>
                    <a:pt x="5145278" y="8095107"/>
                  </a:cubicBezTo>
                  <a:close/>
                  <a:moveTo>
                    <a:pt x="3745611" y="8207883"/>
                  </a:moveTo>
                  <a:lnTo>
                    <a:pt x="3746627" y="8210296"/>
                  </a:lnTo>
                  <a:lnTo>
                    <a:pt x="3745992" y="8208645"/>
                  </a:lnTo>
                  <a:lnTo>
                    <a:pt x="3745611" y="8207883"/>
                  </a:lnTo>
                  <a:close/>
                  <a:moveTo>
                    <a:pt x="2659761" y="8185150"/>
                  </a:moveTo>
                  <a:cubicBezTo>
                    <a:pt x="2702306" y="8185150"/>
                    <a:pt x="2670937" y="8213725"/>
                    <a:pt x="2629535" y="8215757"/>
                  </a:cubicBezTo>
                  <a:cubicBezTo>
                    <a:pt x="2621788" y="8200263"/>
                    <a:pt x="2672080" y="8203184"/>
                    <a:pt x="2657221" y="8185150"/>
                  </a:cubicBezTo>
                  <a:close/>
                  <a:moveTo>
                    <a:pt x="2251583" y="8194167"/>
                  </a:moveTo>
                  <a:cubicBezTo>
                    <a:pt x="2264791" y="8194167"/>
                    <a:pt x="2273808" y="8197850"/>
                    <a:pt x="2273935" y="8208899"/>
                  </a:cubicBezTo>
                  <a:lnTo>
                    <a:pt x="2227834" y="8213471"/>
                  </a:lnTo>
                  <a:lnTo>
                    <a:pt x="2199767" y="8218805"/>
                  </a:lnTo>
                  <a:lnTo>
                    <a:pt x="2183638" y="8215502"/>
                  </a:lnTo>
                  <a:lnTo>
                    <a:pt x="2178812" y="8205088"/>
                  </a:lnTo>
                  <a:cubicBezTo>
                    <a:pt x="2201799" y="8202548"/>
                    <a:pt x="2231517" y="8194167"/>
                    <a:pt x="2251583" y="8194167"/>
                  </a:cubicBezTo>
                  <a:close/>
                  <a:moveTo>
                    <a:pt x="2072132" y="8203057"/>
                  </a:moveTo>
                  <a:cubicBezTo>
                    <a:pt x="2083816" y="8217916"/>
                    <a:pt x="2051050" y="8222235"/>
                    <a:pt x="2027301" y="8222235"/>
                  </a:cubicBezTo>
                  <a:lnTo>
                    <a:pt x="2017395" y="8222235"/>
                  </a:lnTo>
                  <a:lnTo>
                    <a:pt x="2006219" y="8220456"/>
                  </a:lnTo>
                  <a:lnTo>
                    <a:pt x="2025650" y="8210677"/>
                  </a:lnTo>
                  <a:lnTo>
                    <a:pt x="2037334" y="8210804"/>
                  </a:lnTo>
                  <a:lnTo>
                    <a:pt x="2041779" y="8210804"/>
                  </a:lnTo>
                  <a:cubicBezTo>
                    <a:pt x="2051431" y="8210804"/>
                    <a:pt x="2061718" y="8209915"/>
                    <a:pt x="2072132" y="8203057"/>
                  </a:cubicBezTo>
                  <a:close/>
                  <a:moveTo>
                    <a:pt x="2839212" y="8204074"/>
                  </a:moveTo>
                  <a:lnTo>
                    <a:pt x="2830576" y="8216266"/>
                  </a:lnTo>
                  <a:lnTo>
                    <a:pt x="2830450" y="8224902"/>
                  </a:lnTo>
                  <a:lnTo>
                    <a:pt x="2824354" y="8225029"/>
                  </a:lnTo>
                  <a:cubicBezTo>
                    <a:pt x="2803526" y="8225029"/>
                    <a:pt x="2789175" y="8219314"/>
                    <a:pt x="2781428" y="8208138"/>
                  </a:cubicBezTo>
                  <a:lnTo>
                    <a:pt x="2800351" y="8205852"/>
                  </a:lnTo>
                  <a:lnTo>
                    <a:pt x="2814321" y="8208265"/>
                  </a:lnTo>
                  <a:lnTo>
                    <a:pt x="2818512" y="8208265"/>
                  </a:lnTo>
                  <a:lnTo>
                    <a:pt x="2830196" y="8207249"/>
                  </a:lnTo>
                  <a:lnTo>
                    <a:pt x="2839213" y="8204074"/>
                  </a:lnTo>
                  <a:close/>
                  <a:moveTo>
                    <a:pt x="820674" y="8220075"/>
                  </a:moveTo>
                  <a:lnTo>
                    <a:pt x="829564" y="8222869"/>
                  </a:lnTo>
                  <a:lnTo>
                    <a:pt x="835787" y="8224138"/>
                  </a:lnTo>
                  <a:lnTo>
                    <a:pt x="829183" y="8225408"/>
                  </a:lnTo>
                  <a:lnTo>
                    <a:pt x="826135" y="8225408"/>
                  </a:lnTo>
                  <a:lnTo>
                    <a:pt x="815594" y="8224138"/>
                  </a:lnTo>
                  <a:lnTo>
                    <a:pt x="810514" y="8223122"/>
                  </a:lnTo>
                  <a:lnTo>
                    <a:pt x="820674" y="8220074"/>
                  </a:lnTo>
                  <a:close/>
                  <a:moveTo>
                    <a:pt x="3144393" y="8210423"/>
                  </a:moveTo>
                  <a:lnTo>
                    <a:pt x="3144520" y="8228584"/>
                  </a:lnTo>
                  <a:lnTo>
                    <a:pt x="3131312" y="8229727"/>
                  </a:lnTo>
                  <a:cubicBezTo>
                    <a:pt x="3124327" y="8229727"/>
                    <a:pt x="3119247" y="8228076"/>
                    <a:pt x="3114167" y="8226425"/>
                  </a:cubicBezTo>
                  <a:lnTo>
                    <a:pt x="3102483" y="8222488"/>
                  </a:lnTo>
                  <a:lnTo>
                    <a:pt x="3094228" y="8223123"/>
                  </a:lnTo>
                  <a:cubicBezTo>
                    <a:pt x="3096387" y="8215122"/>
                    <a:pt x="3113532" y="8210423"/>
                    <a:pt x="3144393" y="8210423"/>
                  </a:cubicBezTo>
                  <a:close/>
                  <a:moveTo>
                    <a:pt x="2484628" y="8083296"/>
                  </a:moveTo>
                  <a:cubicBezTo>
                    <a:pt x="2526919" y="8093583"/>
                    <a:pt x="2582672" y="8092439"/>
                    <a:pt x="2611628" y="8114411"/>
                  </a:cubicBezTo>
                  <a:cubicBezTo>
                    <a:pt x="2565019" y="8115935"/>
                    <a:pt x="2581910" y="8138160"/>
                    <a:pt x="2575687" y="8153273"/>
                  </a:cubicBezTo>
                  <a:lnTo>
                    <a:pt x="2581910" y="8152638"/>
                  </a:lnTo>
                  <a:lnTo>
                    <a:pt x="2592705" y="8152130"/>
                  </a:lnTo>
                  <a:cubicBezTo>
                    <a:pt x="2607691" y="8152130"/>
                    <a:pt x="2615311" y="8156449"/>
                    <a:pt x="2605532" y="8174228"/>
                  </a:cubicBezTo>
                  <a:cubicBezTo>
                    <a:pt x="2621407" y="8172197"/>
                    <a:pt x="2637663" y="8170037"/>
                    <a:pt x="2637282" y="8162417"/>
                  </a:cubicBezTo>
                  <a:lnTo>
                    <a:pt x="2637282" y="8162417"/>
                  </a:lnTo>
                  <a:lnTo>
                    <a:pt x="2648839" y="8162672"/>
                  </a:lnTo>
                  <a:lnTo>
                    <a:pt x="2650363" y="8166608"/>
                  </a:lnTo>
                  <a:lnTo>
                    <a:pt x="2656586" y="8171562"/>
                  </a:lnTo>
                  <a:lnTo>
                    <a:pt x="2663444" y="8170545"/>
                  </a:lnTo>
                  <a:lnTo>
                    <a:pt x="2663444" y="8170545"/>
                  </a:lnTo>
                  <a:cubicBezTo>
                    <a:pt x="2642108" y="8192898"/>
                    <a:pt x="2592578" y="8172577"/>
                    <a:pt x="2564130" y="8194167"/>
                  </a:cubicBezTo>
                  <a:lnTo>
                    <a:pt x="2569972" y="8182356"/>
                  </a:lnTo>
                  <a:lnTo>
                    <a:pt x="2561082" y="8184897"/>
                  </a:lnTo>
                  <a:cubicBezTo>
                    <a:pt x="2557653" y="8186040"/>
                    <a:pt x="2553716" y="8187055"/>
                    <a:pt x="2544445" y="8187055"/>
                  </a:cubicBezTo>
                  <a:lnTo>
                    <a:pt x="2536190" y="8178927"/>
                  </a:lnTo>
                  <a:cubicBezTo>
                    <a:pt x="2515616" y="8185277"/>
                    <a:pt x="2511806" y="8197088"/>
                    <a:pt x="2483739" y="8200644"/>
                  </a:cubicBezTo>
                  <a:cubicBezTo>
                    <a:pt x="2502408" y="8205598"/>
                    <a:pt x="2463419" y="8235824"/>
                    <a:pt x="2441067" y="8235824"/>
                  </a:cubicBezTo>
                  <a:cubicBezTo>
                    <a:pt x="2438654" y="8235824"/>
                    <a:pt x="2436495" y="8235442"/>
                    <a:pt x="2434590" y="8234680"/>
                  </a:cubicBezTo>
                  <a:lnTo>
                    <a:pt x="2481834" y="8194422"/>
                  </a:lnTo>
                  <a:cubicBezTo>
                    <a:pt x="2476627" y="8189341"/>
                    <a:pt x="2469261" y="8186166"/>
                    <a:pt x="2453894" y="8186166"/>
                  </a:cubicBezTo>
                  <a:lnTo>
                    <a:pt x="2444242" y="8187436"/>
                  </a:lnTo>
                  <a:lnTo>
                    <a:pt x="2438146" y="8200517"/>
                  </a:lnTo>
                  <a:lnTo>
                    <a:pt x="2438654" y="8208137"/>
                  </a:lnTo>
                  <a:lnTo>
                    <a:pt x="2413127" y="8203819"/>
                  </a:lnTo>
                  <a:lnTo>
                    <a:pt x="2410714" y="8193150"/>
                  </a:lnTo>
                  <a:cubicBezTo>
                    <a:pt x="2400935" y="8204581"/>
                    <a:pt x="2376678" y="8213978"/>
                    <a:pt x="2344293" y="8213978"/>
                  </a:cubicBezTo>
                  <a:lnTo>
                    <a:pt x="2330196" y="8199755"/>
                  </a:lnTo>
                  <a:lnTo>
                    <a:pt x="2359914" y="8202675"/>
                  </a:lnTo>
                  <a:cubicBezTo>
                    <a:pt x="2387219" y="8202675"/>
                    <a:pt x="2389124" y="8191626"/>
                    <a:pt x="2358390" y="8175751"/>
                  </a:cubicBezTo>
                  <a:cubicBezTo>
                    <a:pt x="2329053" y="8178164"/>
                    <a:pt x="2331974" y="8194039"/>
                    <a:pt x="2313940" y="8194039"/>
                  </a:cubicBezTo>
                  <a:lnTo>
                    <a:pt x="2304034" y="8191372"/>
                  </a:lnTo>
                  <a:cubicBezTo>
                    <a:pt x="2332863" y="8153399"/>
                    <a:pt x="2411730" y="8148446"/>
                    <a:pt x="2454275" y="8140572"/>
                  </a:cubicBezTo>
                  <a:lnTo>
                    <a:pt x="2454275" y="8140572"/>
                  </a:lnTo>
                  <a:lnTo>
                    <a:pt x="2446782" y="8155304"/>
                  </a:lnTo>
                  <a:lnTo>
                    <a:pt x="2484628" y="8148192"/>
                  </a:lnTo>
                  <a:lnTo>
                    <a:pt x="2499868" y="8147810"/>
                  </a:lnTo>
                  <a:lnTo>
                    <a:pt x="2501392" y="8157843"/>
                  </a:lnTo>
                  <a:lnTo>
                    <a:pt x="2504948" y="8167750"/>
                  </a:lnTo>
                  <a:lnTo>
                    <a:pt x="2518156" y="8167750"/>
                  </a:lnTo>
                  <a:lnTo>
                    <a:pt x="2526538" y="8167495"/>
                  </a:lnTo>
                  <a:lnTo>
                    <a:pt x="2532507" y="8166479"/>
                  </a:lnTo>
                  <a:cubicBezTo>
                    <a:pt x="2574163" y="8163685"/>
                    <a:pt x="2521966" y="8129522"/>
                    <a:pt x="2568194" y="8128125"/>
                  </a:cubicBezTo>
                  <a:cubicBezTo>
                    <a:pt x="2556002" y="8099677"/>
                    <a:pt x="2496439" y="8111742"/>
                    <a:pt x="2484628" y="8083293"/>
                  </a:cubicBezTo>
                  <a:close/>
                  <a:moveTo>
                    <a:pt x="560578" y="8196580"/>
                  </a:moveTo>
                  <a:cubicBezTo>
                    <a:pt x="535432" y="8214741"/>
                    <a:pt x="584835" y="8225663"/>
                    <a:pt x="560832" y="8241665"/>
                  </a:cubicBezTo>
                  <a:cubicBezTo>
                    <a:pt x="533400" y="8220837"/>
                    <a:pt x="530987" y="8218805"/>
                    <a:pt x="477266" y="8203947"/>
                  </a:cubicBezTo>
                  <a:lnTo>
                    <a:pt x="493649" y="8201026"/>
                  </a:lnTo>
                  <a:cubicBezTo>
                    <a:pt x="499110" y="8201026"/>
                    <a:pt x="505206" y="8202042"/>
                    <a:pt x="511683" y="8203185"/>
                  </a:cubicBezTo>
                  <a:lnTo>
                    <a:pt x="524891" y="8205216"/>
                  </a:lnTo>
                  <a:lnTo>
                    <a:pt x="531876" y="8205216"/>
                  </a:lnTo>
                  <a:cubicBezTo>
                    <a:pt x="541274" y="8205216"/>
                    <a:pt x="551180" y="8203185"/>
                    <a:pt x="560578" y="8196580"/>
                  </a:cubicBezTo>
                  <a:close/>
                  <a:moveTo>
                    <a:pt x="2547239" y="8216265"/>
                  </a:moveTo>
                  <a:cubicBezTo>
                    <a:pt x="2580640" y="8218932"/>
                    <a:pt x="2594991" y="8237728"/>
                    <a:pt x="2616327" y="8250428"/>
                  </a:cubicBezTo>
                  <a:lnTo>
                    <a:pt x="2611755" y="8250810"/>
                  </a:lnTo>
                  <a:lnTo>
                    <a:pt x="2609596" y="8250810"/>
                  </a:lnTo>
                  <a:cubicBezTo>
                    <a:pt x="2575560" y="8250810"/>
                    <a:pt x="2559812" y="8234680"/>
                    <a:pt x="2547239" y="8216266"/>
                  </a:cubicBezTo>
                  <a:close/>
                  <a:moveTo>
                    <a:pt x="5512308" y="8210931"/>
                  </a:moveTo>
                  <a:lnTo>
                    <a:pt x="5522976" y="8232649"/>
                  </a:lnTo>
                  <a:lnTo>
                    <a:pt x="5433187" y="8253350"/>
                  </a:lnTo>
                  <a:lnTo>
                    <a:pt x="5512308" y="8210931"/>
                  </a:lnTo>
                  <a:close/>
                  <a:moveTo>
                    <a:pt x="1584071" y="8223124"/>
                  </a:moveTo>
                  <a:cubicBezTo>
                    <a:pt x="1586992" y="8239126"/>
                    <a:pt x="1574292" y="8249793"/>
                    <a:pt x="1545971" y="8254874"/>
                  </a:cubicBezTo>
                  <a:cubicBezTo>
                    <a:pt x="1535430" y="8236078"/>
                    <a:pt x="1548130" y="8225410"/>
                    <a:pt x="1584071" y="8223124"/>
                  </a:cubicBezTo>
                  <a:close/>
                  <a:moveTo>
                    <a:pt x="5627370" y="8225155"/>
                  </a:moveTo>
                  <a:lnTo>
                    <a:pt x="5636260" y="8238744"/>
                  </a:lnTo>
                  <a:lnTo>
                    <a:pt x="5635371" y="8240141"/>
                  </a:lnTo>
                  <a:cubicBezTo>
                    <a:pt x="5591810" y="8254619"/>
                    <a:pt x="5569331" y="8248904"/>
                    <a:pt x="5532120" y="8257160"/>
                  </a:cubicBezTo>
                  <a:cubicBezTo>
                    <a:pt x="5568188" y="8242936"/>
                    <a:pt x="5590032" y="8238617"/>
                    <a:pt x="5627370" y="8225155"/>
                  </a:cubicBezTo>
                  <a:close/>
                  <a:moveTo>
                    <a:pt x="1376807" y="8151749"/>
                  </a:moveTo>
                  <a:lnTo>
                    <a:pt x="1384427" y="8155432"/>
                  </a:lnTo>
                  <a:lnTo>
                    <a:pt x="1399032" y="8164068"/>
                  </a:lnTo>
                  <a:lnTo>
                    <a:pt x="1401572" y="8153273"/>
                  </a:lnTo>
                  <a:cubicBezTo>
                    <a:pt x="1419860" y="8158480"/>
                    <a:pt x="1425194" y="8174736"/>
                    <a:pt x="1443736" y="8179308"/>
                  </a:cubicBezTo>
                  <a:lnTo>
                    <a:pt x="1530350" y="8153273"/>
                  </a:lnTo>
                  <a:lnTo>
                    <a:pt x="1530350" y="8153273"/>
                  </a:lnTo>
                  <a:cubicBezTo>
                    <a:pt x="1533144" y="8168132"/>
                    <a:pt x="1514602" y="8178165"/>
                    <a:pt x="1518920" y="8178165"/>
                  </a:cubicBezTo>
                  <a:cubicBezTo>
                    <a:pt x="1520952" y="8178165"/>
                    <a:pt x="1528445" y="8175752"/>
                    <a:pt x="1546606" y="8170291"/>
                  </a:cubicBezTo>
                  <a:lnTo>
                    <a:pt x="1546606" y="8170291"/>
                  </a:lnTo>
                  <a:cubicBezTo>
                    <a:pt x="1553718" y="8182229"/>
                    <a:pt x="1529334" y="8183373"/>
                    <a:pt x="1514983" y="8188072"/>
                  </a:cubicBezTo>
                  <a:lnTo>
                    <a:pt x="1515491" y="8187055"/>
                  </a:lnTo>
                  <a:lnTo>
                    <a:pt x="1501648" y="8177149"/>
                  </a:lnTo>
                  <a:cubicBezTo>
                    <a:pt x="1432052" y="8206740"/>
                    <a:pt x="1373124" y="8199120"/>
                    <a:pt x="1286256" y="8203311"/>
                  </a:cubicBezTo>
                  <a:cubicBezTo>
                    <a:pt x="1271270" y="8207883"/>
                    <a:pt x="1252093" y="8229981"/>
                    <a:pt x="1232535" y="8229981"/>
                  </a:cubicBezTo>
                  <a:lnTo>
                    <a:pt x="1229360" y="8229473"/>
                  </a:lnTo>
                  <a:lnTo>
                    <a:pt x="1254252" y="8240395"/>
                  </a:lnTo>
                  <a:lnTo>
                    <a:pt x="1218946" y="8259190"/>
                  </a:lnTo>
                  <a:cubicBezTo>
                    <a:pt x="1180592" y="8224393"/>
                    <a:pt x="1179830" y="8201786"/>
                    <a:pt x="1107694" y="8191881"/>
                  </a:cubicBezTo>
                  <a:lnTo>
                    <a:pt x="1109218" y="8189468"/>
                  </a:lnTo>
                  <a:lnTo>
                    <a:pt x="1155954" y="8178037"/>
                  </a:lnTo>
                  <a:lnTo>
                    <a:pt x="1170305" y="8179053"/>
                  </a:lnTo>
                  <a:cubicBezTo>
                    <a:pt x="1175004" y="8179053"/>
                    <a:pt x="1179576" y="8178546"/>
                    <a:pt x="1183640" y="8178546"/>
                  </a:cubicBezTo>
                  <a:cubicBezTo>
                    <a:pt x="1187450" y="8178546"/>
                    <a:pt x="1190752" y="8178927"/>
                    <a:pt x="1193292" y="8180451"/>
                  </a:cubicBezTo>
                  <a:lnTo>
                    <a:pt x="1205865" y="8183118"/>
                  </a:lnTo>
                  <a:cubicBezTo>
                    <a:pt x="1216406" y="8183118"/>
                    <a:pt x="1232662" y="8178419"/>
                    <a:pt x="1244219" y="8177403"/>
                  </a:cubicBezTo>
                  <a:lnTo>
                    <a:pt x="1247140" y="8195564"/>
                  </a:lnTo>
                  <a:lnTo>
                    <a:pt x="1271143" y="8190357"/>
                  </a:lnTo>
                  <a:cubicBezTo>
                    <a:pt x="1281430" y="8188072"/>
                    <a:pt x="1291717" y="8185658"/>
                    <a:pt x="1301750" y="8185658"/>
                  </a:cubicBezTo>
                  <a:lnTo>
                    <a:pt x="1305306" y="8187564"/>
                  </a:lnTo>
                  <a:lnTo>
                    <a:pt x="1298956" y="8180198"/>
                  </a:lnTo>
                  <a:lnTo>
                    <a:pt x="1302893" y="8168641"/>
                  </a:lnTo>
                  <a:lnTo>
                    <a:pt x="1307338" y="8168514"/>
                  </a:lnTo>
                  <a:cubicBezTo>
                    <a:pt x="1332738" y="8168514"/>
                    <a:pt x="1343533" y="8180579"/>
                    <a:pt x="1353566" y="8193152"/>
                  </a:cubicBezTo>
                  <a:lnTo>
                    <a:pt x="1363091" y="8185278"/>
                  </a:lnTo>
                  <a:lnTo>
                    <a:pt x="1374648" y="8183373"/>
                  </a:lnTo>
                  <a:cubicBezTo>
                    <a:pt x="1375156" y="8167752"/>
                    <a:pt x="1350264" y="8173086"/>
                    <a:pt x="1354963" y="8153908"/>
                  </a:cubicBezTo>
                  <a:lnTo>
                    <a:pt x="1376807" y="8151750"/>
                  </a:lnTo>
                  <a:close/>
                  <a:moveTo>
                    <a:pt x="4387850" y="8246237"/>
                  </a:moveTo>
                  <a:cubicBezTo>
                    <a:pt x="4385056" y="8252714"/>
                    <a:pt x="4379468" y="8258429"/>
                    <a:pt x="4360290" y="8260461"/>
                  </a:cubicBezTo>
                  <a:lnTo>
                    <a:pt x="4387850" y="8246237"/>
                  </a:lnTo>
                  <a:close/>
                  <a:moveTo>
                    <a:pt x="2985135" y="8216519"/>
                  </a:moveTo>
                  <a:cubicBezTo>
                    <a:pt x="2923794" y="8251571"/>
                    <a:pt x="2834259" y="8234680"/>
                    <a:pt x="2786888" y="8265795"/>
                  </a:cubicBezTo>
                  <a:cubicBezTo>
                    <a:pt x="2811399" y="8222996"/>
                    <a:pt x="2932176" y="8232775"/>
                    <a:pt x="2985135" y="8216519"/>
                  </a:cubicBezTo>
                  <a:close/>
                  <a:moveTo>
                    <a:pt x="2991104" y="8235187"/>
                  </a:moveTo>
                  <a:cubicBezTo>
                    <a:pt x="3027934" y="8243696"/>
                    <a:pt x="2959735" y="8265668"/>
                    <a:pt x="2944368" y="8276462"/>
                  </a:cubicBezTo>
                  <a:lnTo>
                    <a:pt x="2952242" y="8260206"/>
                  </a:lnTo>
                  <a:lnTo>
                    <a:pt x="2948178" y="8249538"/>
                  </a:lnTo>
                  <a:cubicBezTo>
                    <a:pt x="2965831" y="8245728"/>
                    <a:pt x="2991739" y="8244711"/>
                    <a:pt x="2991104" y="8235186"/>
                  </a:cubicBezTo>
                  <a:close/>
                  <a:moveTo>
                    <a:pt x="1527429" y="8266556"/>
                  </a:moveTo>
                  <a:lnTo>
                    <a:pt x="1537970" y="8269096"/>
                  </a:lnTo>
                  <a:cubicBezTo>
                    <a:pt x="1547495" y="8287130"/>
                    <a:pt x="1504823" y="8287384"/>
                    <a:pt x="1486662" y="8296274"/>
                  </a:cubicBezTo>
                  <a:lnTo>
                    <a:pt x="1481582" y="8285352"/>
                  </a:lnTo>
                  <a:lnTo>
                    <a:pt x="1472184" y="8285480"/>
                  </a:lnTo>
                  <a:lnTo>
                    <a:pt x="1469771" y="8285607"/>
                  </a:lnTo>
                  <a:lnTo>
                    <a:pt x="1468628" y="8285607"/>
                  </a:lnTo>
                  <a:lnTo>
                    <a:pt x="1453642" y="8284463"/>
                  </a:lnTo>
                  <a:lnTo>
                    <a:pt x="1457452" y="8274684"/>
                  </a:lnTo>
                  <a:cubicBezTo>
                    <a:pt x="1479169" y="8271509"/>
                    <a:pt x="1502791" y="8266556"/>
                    <a:pt x="1527429" y="8266556"/>
                  </a:cubicBezTo>
                  <a:close/>
                  <a:moveTo>
                    <a:pt x="5052187" y="8272652"/>
                  </a:moveTo>
                  <a:cubicBezTo>
                    <a:pt x="5086858" y="8276461"/>
                    <a:pt x="5049266" y="8296528"/>
                    <a:pt x="5024628" y="8296528"/>
                  </a:cubicBezTo>
                  <a:lnTo>
                    <a:pt x="5013960" y="8296528"/>
                  </a:lnTo>
                  <a:lnTo>
                    <a:pt x="5006975" y="8282050"/>
                  </a:lnTo>
                  <a:lnTo>
                    <a:pt x="5019802" y="8283446"/>
                  </a:lnTo>
                  <a:lnTo>
                    <a:pt x="5041900" y="8283446"/>
                  </a:lnTo>
                  <a:lnTo>
                    <a:pt x="5052187" y="8272652"/>
                  </a:lnTo>
                  <a:close/>
                  <a:moveTo>
                    <a:pt x="2285746" y="8257284"/>
                  </a:moveTo>
                  <a:cubicBezTo>
                    <a:pt x="2301621" y="8257284"/>
                    <a:pt x="2330450" y="8275318"/>
                    <a:pt x="2332736" y="8290685"/>
                  </a:cubicBezTo>
                  <a:cubicBezTo>
                    <a:pt x="2312416" y="8293098"/>
                    <a:pt x="2311146" y="8302116"/>
                    <a:pt x="2289556" y="8303893"/>
                  </a:cubicBezTo>
                  <a:cubicBezTo>
                    <a:pt x="2280412" y="8291575"/>
                    <a:pt x="2302256" y="8289542"/>
                    <a:pt x="2319528" y="8286113"/>
                  </a:cubicBezTo>
                  <a:cubicBezTo>
                    <a:pt x="2310638" y="8273159"/>
                    <a:pt x="2289810" y="8270238"/>
                    <a:pt x="2278761" y="8258300"/>
                  </a:cubicBezTo>
                  <a:lnTo>
                    <a:pt x="2285746" y="8257284"/>
                  </a:lnTo>
                  <a:close/>
                  <a:moveTo>
                    <a:pt x="2062099" y="8282430"/>
                  </a:moveTo>
                  <a:cubicBezTo>
                    <a:pt x="2070481" y="8282430"/>
                    <a:pt x="2077720" y="8285351"/>
                    <a:pt x="2084070" y="8288399"/>
                  </a:cubicBezTo>
                  <a:lnTo>
                    <a:pt x="2102866" y="8298813"/>
                  </a:lnTo>
                  <a:lnTo>
                    <a:pt x="2108200" y="8288399"/>
                  </a:lnTo>
                  <a:lnTo>
                    <a:pt x="2105914" y="8297035"/>
                  </a:lnTo>
                  <a:lnTo>
                    <a:pt x="2113280" y="8306941"/>
                  </a:lnTo>
                  <a:cubicBezTo>
                    <a:pt x="2093468" y="8298305"/>
                    <a:pt x="2052447" y="8307195"/>
                    <a:pt x="2053082" y="8283192"/>
                  </a:cubicBezTo>
                  <a:lnTo>
                    <a:pt x="2062099" y="8282430"/>
                  </a:lnTo>
                  <a:close/>
                  <a:moveTo>
                    <a:pt x="987171" y="8307322"/>
                  </a:moveTo>
                  <a:lnTo>
                    <a:pt x="982980" y="8309228"/>
                  </a:lnTo>
                  <a:lnTo>
                    <a:pt x="988822" y="8313546"/>
                  </a:lnTo>
                  <a:lnTo>
                    <a:pt x="987171" y="8307323"/>
                  </a:lnTo>
                  <a:close/>
                  <a:moveTo>
                    <a:pt x="1438275" y="8290558"/>
                  </a:moveTo>
                  <a:lnTo>
                    <a:pt x="1443990" y="8317609"/>
                  </a:lnTo>
                  <a:lnTo>
                    <a:pt x="1413891" y="8317609"/>
                  </a:lnTo>
                  <a:lnTo>
                    <a:pt x="1406271" y="8302242"/>
                  </a:lnTo>
                  <a:cubicBezTo>
                    <a:pt x="1422146" y="8300210"/>
                    <a:pt x="1438402" y="8298305"/>
                    <a:pt x="1438275" y="8290558"/>
                  </a:cubicBezTo>
                  <a:close/>
                  <a:moveTo>
                    <a:pt x="2044446" y="8272652"/>
                  </a:moveTo>
                  <a:cubicBezTo>
                    <a:pt x="2044319" y="8291194"/>
                    <a:pt x="1988312" y="8291194"/>
                    <a:pt x="2008124" y="8317864"/>
                  </a:cubicBezTo>
                  <a:lnTo>
                    <a:pt x="2004822" y="8318118"/>
                  </a:lnTo>
                  <a:cubicBezTo>
                    <a:pt x="1987931" y="8318118"/>
                    <a:pt x="1997964" y="8295258"/>
                    <a:pt x="1990090" y="8288146"/>
                  </a:cubicBezTo>
                  <a:lnTo>
                    <a:pt x="1990090" y="8288146"/>
                  </a:lnTo>
                  <a:cubicBezTo>
                    <a:pt x="1971929" y="8293353"/>
                    <a:pt x="1958848" y="8294242"/>
                    <a:pt x="1947037" y="8294242"/>
                  </a:cubicBezTo>
                  <a:cubicBezTo>
                    <a:pt x="1943989" y="8294242"/>
                    <a:pt x="1940941" y="8294242"/>
                    <a:pt x="1938020" y="8294115"/>
                  </a:cubicBezTo>
                  <a:lnTo>
                    <a:pt x="1898396" y="8297035"/>
                  </a:lnTo>
                  <a:cubicBezTo>
                    <a:pt x="1927479" y="8265285"/>
                    <a:pt x="1975104" y="8285352"/>
                    <a:pt x="2044446" y="8272652"/>
                  </a:cubicBezTo>
                  <a:close/>
                  <a:moveTo>
                    <a:pt x="2436622" y="8039226"/>
                  </a:moveTo>
                  <a:cubicBezTo>
                    <a:pt x="2440432" y="8058783"/>
                    <a:pt x="2473452" y="8069959"/>
                    <a:pt x="2451227" y="8089009"/>
                  </a:cubicBezTo>
                  <a:lnTo>
                    <a:pt x="2430399" y="8084818"/>
                  </a:lnTo>
                  <a:lnTo>
                    <a:pt x="2430018" y="8079230"/>
                  </a:lnTo>
                  <a:cubicBezTo>
                    <a:pt x="2429764" y="8074277"/>
                    <a:pt x="2429891" y="8069324"/>
                    <a:pt x="2413254" y="8069324"/>
                  </a:cubicBezTo>
                  <a:lnTo>
                    <a:pt x="2399030" y="8071483"/>
                  </a:lnTo>
                  <a:cubicBezTo>
                    <a:pt x="2386203" y="8095359"/>
                    <a:pt x="2384171" y="8122537"/>
                    <a:pt x="2361184" y="8142729"/>
                  </a:cubicBezTo>
                  <a:cubicBezTo>
                    <a:pt x="2344928" y="8141333"/>
                    <a:pt x="2336292" y="8133077"/>
                    <a:pt x="2331339" y="8121774"/>
                  </a:cubicBezTo>
                  <a:cubicBezTo>
                    <a:pt x="2347595" y="8119742"/>
                    <a:pt x="2363343" y="8117456"/>
                    <a:pt x="2363216" y="8110090"/>
                  </a:cubicBezTo>
                  <a:lnTo>
                    <a:pt x="2293874" y="8105899"/>
                  </a:lnTo>
                  <a:cubicBezTo>
                    <a:pt x="2244979" y="8105899"/>
                    <a:pt x="2192782" y="8110725"/>
                    <a:pt x="2140839" y="8115678"/>
                  </a:cubicBezTo>
                  <a:cubicBezTo>
                    <a:pt x="2088896" y="8120631"/>
                    <a:pt x="2037334" y="8125330"/>
                    <a:pt x="1990090" y="8125330"/>
                  </a:cubicBezTo>
                  <a:cubicBezTo>
                    <a:pt x="1969770" y="8125330"/>
                    <a:pt x="1950212" y="8124441"/>
                    <a:pt x="1931670" y="8122283"/>
                  </a:cubicBezTo>
                  <a:lnTo>
                    <a:pt x="1925574" y="8135110"/>
                  </a:lnTo>
                  <a:lnTo>
                    <a:pt x="1925828" y="8142856"/>
                  </a:lnTo>
                  <a:cubicBezTo>
                    <a:pt x="1907667" y="8139681"/>
                    <a:pt x="1890141" y="8135999"/>
                    <a:pt x="1868297" y="8135999"/>
                  </a:cubicBezTo>
                  <a:lnTo>
                    <a:pt x="1831086" y="8139301"/>
                  </a:lnTo>
                  <a:cubicBezTo>
                    <a:pt x="1792351" y="8150731"/>
                    <a:pt x="1850136" y="8167494"/>
                    <a:pt x="1781810" y="8173337"/>
                  </a:cubicBezTo>
                  <a:lnTo>
                    <a:pt x="1791970" y="8154414"/>
                  </a:lnTo>
                  <a:lnTo>
                    <a:pt x="1784350" y="8140698"/>
                  </a:lnTo>
                  <a:cubicBezTo>
                    <a:pt x="1760982" y="8152890"/>
                    <a:pt x="1755394" y="8171686"/>
                    <a:pt x="1738630" y="8186544"/>
                  </a:cubicBezTo>
                  <a:cubicBezTo>
                    <a:pt x="1738884" y="8206864"/>
                    <a:pt x="1771650" y="8199626"/>
                    <a:pt x="1790446" y="8204578"/>
                  </a:cubicBezTo>
                  <a:cubicBezTo>
                    <a:pt x="1822069" y="8198990"/>
                    <a:pt x="1828800" y="8171177"/>
                    <a:pt x="1856232" y="8171177"/>
                  </a:cubicBezTo>
                  <a:lnTo>
                    <a:pt x="1863979" y="8172828"/>
                  </a:lnTo>
                  <a:cubicBezTo>
                    <a:pt x="1844167" y="8185274"/>
                    <a:pt x="1824990" y="8197466"/>
                    <a:pt x="1842262" y="8222104"/>
                  </a:cubicBezTo>
                  <a:lnTo>
                    <a:pt x="1876171" y="8216389"/>
                  </a:lnTo>
                  <a:cubicBezTo>
                    <a:pt x="1899031" y="8210801"/>
                    <a:pt x="1871472" y="8188576"/>
                    <a:pt x="1889760" y="8181464"/>
                  </a:cubicBezTo>
                  <a:lnTo>
                    <a:pt x="1931924" y="8177908"/>
                  </a:lnTo>
                  <a:lnTo>
                    <a:pt x="1965833" y="8173717"/>
                  </a:lnTo>
                  <a:cubicBezTo>
                    <a:pt x="1977263" y="8173717"/>
                    <a:pt x="1987804" y="8176002"/>
                    <a:pt x="1996059" y="8183242"/>
                  </a:cubicBezTo>
                  <a:lnTo>
                    <a:pt x="1990090" y="8181718"/>
                  </a:lnTo>
                  <a:lnTo>
                    <a:pt x="1978787" y="8181083"/>
                  </a:lnTo>
                  <a:cubicBezTo>
                    <a:pt x="1954530" y="8181083"/>
                    <a:pt x="1933829" y="8193529"/>
                    <a:pt x="1911731" y="8205848"/>
                  </a:cubicBezTo>
                  <a:cubicBezTo>
                    <a:pt x="1889633" y="8218167"/>
                    <a:pt x="1866138" y="8230486"/>
                    <a:pt x="1836674" y="8230486"/>
                  </a:cubicBezTo>
                  <a:lnTo>
                    <a:pt x="1832610" y="8230486"/>
                  </a:lnTo>
                  <a:lnTo>
                    <a:pt x="1815719" y="8247250"/>
                  </a:lnTo>
                  <a:lnTo>
                    <a:pt x="1817243" y="8258934"/>
                  </a:lnTo>
                  <a:cubicBezTo>
                    <a:pt x="1853184" y="8254108"/>
                    <a:pt x="1850136" y="8236074"/>
                    <a:pt x="1892427" y="8233152"/>
                  </a:cubicBezTo>
                  <a:lnTo>
                    <a:pt x="1892427" y="8233152"/>
                  </a:lnTo>
                  <a:lnTo>
                    <a:pt x="1875281" y="8246234"/>
                  </a:lnTo>
                  <a:lnTo>
                    <a:pt x="1875155" y="8255505"/>
                  </a:lnTo>
                  <a:cubicBezTo>
                    <a:pt x="1902714" y="8253473"/>
                    <a:pt x="1896490" y="8240264"/>
                    <a:pt x="1929511" y="8239757"/>
                  </a:cubicBezTo>
                  <a:lnTo>
                    <a:pt x="1929511" y="8239757"/>
                  </a:lnTo>
                  <a:lnTo>
                    <a:pt x="1921509" y="8256013"/>
                  </a:lnTo>
                  <a:lnTo>
                    <a:pt x="1923414" y="8266681"/>
                  </a:lnTo>
                  <a:cubicBezTo>
                    <a:pt x="1900046" y="8266681"/>
                    <a:pt x="1884679" y="8259697"/>
                    <a:pt x="1863851" y="8257538"/>
                  </a:cubicBezTo>
                  <a:cubicBezTo>
                    <a:pt x="1837435" y="8259951"/>
                    <a:pt x="1856358" y="8277858"/>
                    <a:pt x="1835403" y="8282049"/>
                  </a:cubicBezTo>
                  <a:cubicBezTo>
                    <a:pt x="1877186" y="8287383"/>
                    <a:pt x="1908047" y="8302115"/>
                    <a:pt x="1920239" y="8332594"/>
                  </a:cubicBezTo>
                  <a:cubicBezTo>
                    <a:pt x="1906269" y="8322435"/>
                    <a:pt x="1894204" y="8317354"/>
                    <a:pt x="1882520" y="8317354"/>
                  </a:cubicBezTo>
                  <a:cubicBezTo>
                    <a:pt x="1868423" y="8317354"/>
                    <a:pt x="1854834" y="8324848"/>
                    <a:pt x="1839467" y="8339834"/>
                  </a:cubicBezTo>
                  <a:cubicBezTo>
                    <a:pt x="1826894" y="8322435"/>
                    <a:pt x="1803272" y="8317227"/>
                    <a:pt x="1775840" y="8317227"/>
                  </a:cubicBezTo>
                  <a:cubicBezTo>
                    <a:pt x="1733422" y="8317227"/>
                    <a:pt x="1681987" y="8329927"/>
                    <a:pt x="1648713" y="8330181"/>
                  </a:cubicBezTo>
                  <a:lnTo>
                    <a:pt x="1654174" y="8316974"/>
                  </a:lnTo>
                  <a:lnTo>
                    <a:pt x="1667763" y="8314053"/>
                  </a:lnTo>
                  <a:cubicBezTo>
                    <a:pt x="1658873" y="8308211"/>
                    <a:pt x="1649729" y="8305798"/>
                    <a:pt x="1640585" y="8305798"/>
                  </a:cubicBezTo>
                  <a:cubicBezTo>
                    <a:pt x="1623821" y="8305798"/>
                    <a:pt x="1606549" y="8313672"/>
                    <a:pt x="1589785" y="8321546"/>
                  </a:cubicBezTo>
                  <a:cubicBezTo>
                    <a:pt x="1573021" y="8329419"/>
                    <a:pt x="1556511" y="8337039"/>
                    <a:pt x="1533524" y="8337039"/>
                  </a:cubicBezTo>
                  <a:lnTo>
                    <a:pt x="1519173" y="8330562"/>
                  </a:lnTo>
                  <a:cubicBezTo>
                    <a:pt x="1545589" y="8311258"/>
                    <a:pt x="1627631" y="8311512"/>
                    <a:pt x="1610613" y="8277349"/>
                  </a:cubicBezTo>
                  <a:lnTo>
                    <a:pt x="1610613" y="8277349"/>
                  </a:lnTo>
                  <a:cubicBezTo>
                    <a:pt x="1623313" y="8284588"/>
                    <a:pt x="1634997" y="8287255"/>
                    <a:pt x="1646300" y="8287255"/>
                  </a:cubicBezTo>
                  <a:cubicBezTo>
                    <a:pt x="1672335" y="8287255"/>
                    <a:pt x="1696465" y="8273159"/>
                    <a:pt x="1724913" y="8266554"/>
                  </a:cubicBezTo>
                  <a:lnTo>
                    <a:pt x="1694052" y="8260459"/>
                  </a:lnTo>
                  <a:cubicBezTo>
                    <a:pt x="1658492" y="8260459"/>
                    <a:pt x="1616836" y="8278239"/>
                    <a:pt x="1576831" y="8282556"/>
                  </a:cubicBezTo>
                  <a:cubicBezTo>
                    <a:pt x="1622043" y="8254871"/>
                    <a:pt x="1648714" y="8220962"/>
                    <a:pt x="1719071" y="8202292"/>
                  </a:cubicBezTo>
                  <a:cubicBezTo>
                    <a:pt x="1696339" y="8189847"/>
                    <a:pt x="1703323" y="8176892"/>
                    <a:pt x="1692274" y="8176892"/>
                  </a:cubicBezTo>
                  <a:cubicBezTo>
                    <a:pt x="1687829" y="8176892"/>
                    <a:pt x="1680464" y="8179051"/>
                    <a:pt x="1667255" y="8184004"/>
                  </a:cubicBezTo>
                  <a:cubicBezTo>
                    <a:pt x="1670303" y="8163938"/>
                    <a:pt x="1642998" y="8168637"/>
                    <a:pt x="1645919" y="8148444"/>
                  </a:cubicBezTo>
                  <a:cubicBezTo>
                    <a:pt x="1681099" y="8142349"/>
                    <a:pt x="1717293" y="8154922"/>
                    <a:pt x="1716786" y="8126092"/>
                  </a:cubicBezTo>
                  <a:lnTo>
                    <a:pt x="1716786" y="8126092"/>
                  </a:lnTo>
                  <a:lnTo>
                    <a:pt x="1730247" y="8126219"/>
                  </a:lnTo>
                  <a:cubicBezTo>
                    <a:pt x="1765299" y="8126219"/>
                    <a:pt x="1794764" y="8121013"/>
                    <a:pt x="1820164" y="8115805"/>
                  </a:cubicBezTo>
                  <a:cubicBezTo>
                    <a:pt x="1845818" y="8110725"/>
                    <a:pt x="1867408" y="8105518"/>
                    <a:pt x="1886712" y="8105518"/>
                  </a:cubicBezTo>
                  <a:cubicBezTo>
                    <a:pt x="1897507" y="8105518"/>
                    <a:pt x="1907540" y="8107169"/>
                    <a:pt x="1917192" y="8111234"/>
                  </a:cubicBezTo>
                  <a:lnTo>
                    <a:pt x="1923415" y="8098406"/>
                  </a:lnTo>
                  <a:lnTo>
                    <a:pt x="1922907" y="8090913"/>
                  </a:lnTo>
                  <a:lnTo>
                    <a:pt x="1922907" y="8090913"/>
                  </a:lnTo>
                  <a:cubicBezTo>
                    <a:pt x="1952752" y="8095612"/>
                    <a:pt x="1976120" y="8106280"/>
                    <a:pt x="2024380" y="8106280"/>
                  </a:cubicBezTo>
                  <a:lnTo>
                    <a:pt x="2052701" y="8094724"/>
                  </a:lnTo>
                  <a:lnTo>
                    <a:pt x="2033270" y="8093200"/>
                  </a:lnTo>
                  <a:cubicBezTo>
                    <a:pt x="2029333" y="8093200"/>
                    <a:pt x="2025142" y="8093454"/>
                    <a:pt x="2020951" y="8093581"/>
                  </a:cubicBezTo>
                  <a:lnTo>
                    <a:pt x="2000504" y="8094597"/>
                  </a:lnTo>
                  <a:lnTo>
                    <a:pt x="1993900" y="8092057"/>
                  </a:lnTo>
                  <a:cubicBezTo>
                    <a:pt x="1996567" y="8080881"/>
                    <a:pt x="2007235" y="8077579"/>
                    <a:pt x="2020697" y="8077579"/>
                  </a:cubicBezTo>
                  <a:lnTo>
                    <a:pt x="2053844" y="8081389"/>
                  </a:lnTo>
                  <a:cubicBezTo>
                    <a:pt x="2064893" y="8083294"/>
                    <a:pt x="2075307" y="8085199"/>
                    <a:pt x="2093468" y="8085199"/>
                  </a:cubicBezTo>
                  <a:lnTo>
                    <a:pt x="2092960" y="8069451"/>
                  </a:lnTo>
                  <a:lnTo>
                    <a:pt x="2092960" y="8069451"/>
                  </a:lnTo>
                  <a:cubicBezTo>
                    <a:pt x="2108962" y="8071102"/>
                    <a:pt x="2117598" y="8079230"/>
                    <a:pt x="2122551" y="8090787"/>
                  </a:cubicBezTo>
                  <a:cubicBezTo>
                    <a:pt x="2146300" y="8089263"/>
                    <a:pt x="2149348" y="8081008"/>
                    <a:pt x="2152523" y="8072753"/>
                  </a:cubicBezTo>
                  <a:lnTo>
                    <a:pt x="2181352" y="8081897"/>
                  </a:lnTo>
                  <a:lnTo>
                    <a:pt x="2188845" y="8082151"/>
                  </a:lnTo>
                  <a:cubicBezTo>
                    <a:pt x="2212086" y="8082151"/>
                    <a:pt x="2255266" y="8074658"/>
                    <a:pt x="2290699" y="8063101"/>
                  </a:cubicBezTo>
                  <a:cubicBezTo>
                    <a:pt x="2308860" y="8078849"/>
                    <a:pt x="2334768" y="8087485"/>
                    <a:pt x="2368804" y="8089390"/>
                  </a:cubicBezTo>
                  <a:lnTo>
                    <a:pt x="2358771" y="8077706"/>
                  </a:lnTo>
                  <a:lnTo>
                    <a:pt x="2346960" y="8077833"/>
                  </a:lnTo>
                  <a:lnTo>
                    <a:pt x="2343531" y="8077833"/>
                  </a:lnTo>
                  <a:lnTo>
                    <a:pt x="2333371" y="8077706"/>
                  </a:lnTo>
                  <a:lnTo>
                    <a:pt x="2329815" y="8076182"/>
                  </a:lnTo>
                  <a:cubicBezTo>
                    <a:pt x="2347976" y="8049258"/>
                    <a:pt x="2402078" y="8064498"/>
                    <a:pt x="2436622" y="8039226"/>
                  </a:cubicBezTo>
                  <a:close/>
                  <a:moveTo>
                    <a:pt x="5148834" y="8271890"/>
                  </a:moveTo>
                  <a:lnTo>
                    <a:pt x="5141722" y="8288146"/>
                  </a:lnTo>
                  <a:lnTo>
                    <a:pt x="5146167" y="8298687"/>
                  </a:lnTo>
                  <a:lnTo>
                    <a:pt x="5140452" y="8301735"/>
                  </a:lnTo>
                  <a:lnTo>
                    <a:pt x="5136642" y="8302243"/>
                  </a:lnTo>
                  <a:cubicBezTo>
                    <a:pt x="5110988" y="8306815"/>
                    <a:pt x="5081778" y="8314435"/>
                    <a:pt x="5067427" y="8344915"/>
                  </a:cubicBezTo>
                  <a:lnTo>
                    <a:pt x="5059426" y="8345042"/>
                  </a:lnTo>
                  <a:cubicBezTo>
                    <a:pt x="5038217" y="8345042"/>
                    <a:pt x="5020945" y="8340470"/>
                    <a:pt x="5011039" y="8327516"/>
                  </a:cubicBezTo>
                  <a:lnTo>
                    <a:pt x="5011039" y="8327516"/>
                  </a:lnTo>
                  <a:lnTo>
                    <a:pt x="5035550" y="8331707"/>
                  </a:lnTo>
                  <a:lnTo>
                    <a:pt x="5039995" y="8340978"/>
                  </a:lnTo>
                  <a:cubicBezTo>
                    <a:pt x="5049520" y="8310497"/>
                    <a:pt x="5108194" y="8293607"/>
                    <a:pt x="5148834" y="8271890"/>
                  </a:cubicBezTo>
                  <a:close/>
                  <a:moveTo>
                    <a:pt x="4982972" y="8309990"/>
                  </a:moveTo>
                  <a:lnTo>
                    <a:pt x="4993259" y="8311514"/>
                  </a:lnTo>
                  <a:cubicBezTo>
                    <a:pt x="4972558" y="8334628"/>
                    <a:pt x="4994148" y="8337421"/>
                    <a:pt x="4985766" y="8359139"/>
                  </a:cubicBezTo>
                  <a:cubicBezTo>
                    <a:pt x="4969256" y="8353678"/>
                    <a:pt x="4958207" y="8351645"/>
                    <a:pt x="4946650" y="8351645"/>
                  </a:cubicBezTo>
                  <a:cubicBezTo>
                    <a:pt x="4936617" y="8351645"/>
                    <a:pt x="4926203" y="8353169"/>
                    <a:pt x="4911471" y="8355075"/>
                  </a:cubicBezTo>
                  <a:cubicBezTo>
                    <a:pt x="4954524" y="8331198"/>
                    <a:pt x="4947031" y="8338692"/>
                    <a:pt x="4921250" y="8313418"/>
                  </a:cubicBezTo>
                  <a:lnTo>
                    <a:pt x="4921250" y="8313418"/>
                  </a:lnTo>
                  <a:lnTo>
                    <a:pt x="4944364" y="8313800"/>
                  </a:lnTo>
                  <a:lnTo>
                    <a:pt x="4948428" y="8320911"/>
                  </a:lnTo>
                  <a:cubicBezTo>
                    <a:pt x="4958334" y="8313418"/>
                    <a:pt x="4967224" y="8309990"/>
                    <a:pt x="4982972" y="8309990"/>
                  </a:cubicBezTo>
                  <a:close/>
                  <a:moveTo>
                    <a:pt x="1311910" y="8329168"/>
                  </a:moveTo>
                  <a:cubicBezTo>
                    <a:pt x="1320673" y="8329168"/>
                    <a:pt x="1292225" y="8365363"/>
                    <a:pt x="1284224" y="8372729"/>
                  </a:cubicBezTo>
                  <a:lnTo>
                    <a:pt x="1283843" y="8367268"/>
                  </a:lnTo>
                  <a:lnTo>
                    <a:pt x="1280795" y="8360283"/>
                  </a:lnTo>
                  <a:lnTo>
                    <a:pt x="1264920" y="8351902"/>
                  </a:lnTo>
                  <a:lnTo>
                    <a:pt x="1256030" y="8354569"/>
                  </a:lnTo>
                  <a:lnTo>
                    <a:pt x="1242314" y="8358506"/>
                  </a:lnTo>
                  <a:lnTo>
                    <a:pt x="1232535" y="8354696"/>
                  </a:lnTo>
                  <a:lnTo>
                    <a:pt x="1256538" y="8344409"/>
                  </a:lnTo>
                  <a:lnTo>
                    <a:pt x="1250188" y="8332725"/>
                  </a:lnTo>
                  <a:lnTo>
                    <a:pt x="1270000" y="8341361"/>
                  </a:lnTo>
                  <a:lnTo>
                    <a:pt x="1284732" y="8341361"/>
                  </a:lnTo>
                  <a:cubicBezTo>
                    <a:pt x="1295527" y="8341361"/>
                    <a:pt x="1305306" y="8338441"/>
                    <a:pt x="1309751" y="8329423"/>
                  </a:cubicBezTo>
                  <a:lnTo>
                    <a:pt x="1311910" y="8329169"/>
                  </a:lnTo>
                  <a:close/>
                  <a:moveTo>
                    <a:pt x="5302123" y="8363712"/>
                  </a:moveTo>
                  <a:lnTo>
                    <a:pt x="5311902" y="8368411"/>
                  </a:lnTo>
                  <a:lnTo>
                    <a:pt x="5282311" y="8373745"/>
                  </a:lnTo>
                  <a:cubicBezTo>
                    <a:pt x="5285740" y="8366633"/>
                    <a:pt x="5291328" y="8363712"/>
                    <a:pt x="5302123" y="8363712"/>
                  </a:cubicBezTo>
                  <a:close/>
                  <a:moveTo>
                    <a:pt x="1504823" y="8319516"/>
                  </a:moveTo>
                  <a:cubicBezTo>
                    <a:pt x="1507363" y="8340979"/>
                    <a:pt x="1476502" y="8351139"/>
                    <a:pt x="1467485" y="8365872"/>
                  </a:cubicBezTo>
                  <a:lnTo>
                    <a:pt x="1454785" y="8364348"/>
                  </a:lnTo>
                  <a:cubicBezTo>
                    <a:pt x="1445641" y="8364348"/>
                    <a:pt x="1434465" y="8367015"/>
                    <a:pt x="1422146" y="8369681"/>
                  </a:cubicBezTo>
                  <a:lnTo>
                    <a:pt x="1383538" y="8374888"/>
                  </a:lnTo>
                  <a:lnTo>
                    <a:pt x="1377823" y="8374888"/>
                  </a:lnTo>
                  <a:lnTo>
                    <a:pt x="1366520" y="8373237"/>
                  </a:lnTo>
                  <a:cubicBezTo>
                    <a:pt x="1372108" y="8361553"/>
                    <a:pt x="1415415" y="8356600"/>
                    <a:pt x="1440053" y="8356600"/>
                  </a:cubicBezTo>
                  <a:cubicBezTo>
                    <a:pt x="1449070" y="8356600"/>
                    <a:pt x="1455547" y="8357235"/>
                    <a:pt x="1456690" y="8358505"/>
                  </a:cubicBezTo>
                  <a:lnTo>
                    <a:pt x="1455928" y="8336280"/>
                  </a:lnTo>
                  <a:lnTo>
                    <a:pt x="1459611" y="8326501"/>
                  </a:lnTo>
                  <a:lnTo>
                    <a:pt x="1504823" y="8319516"/>
                  </a:lnTo>
                  <a:close/>
                  <a:moveTo>
                    <a:pt x="2150491" y="8313928"/>
                  </a:moveTo>
                  <a:cubicBezTo>
                    <a:pt x="2181352" y="8329549"/>
                    <a:pt x="2144268" y="8359648"/>
                    <a:pt x="2170176" y="8382381"/>
                  </a:cubicBezTo>
                  <a:lnTo>
                    <a:pt x="2146935" y="8383016"/>
                  </a:lnTo>
                  <a:lnTo>
                    <a:pt x="2141982" y="8377555"/>
                  </a:lnTo>
                  <a:lnTo>
                    <a:pt x="2133600" y="8367903"/>
                  </a:lnTo>
                  <a:lnTo>
                    <a:pt x="2119884" y="8371205"/>
                  </a:lnTo>
                  <a:cubicBezTo>
                    <a:pt x="2160651" y="8352537"/>
                    <a:pt x="2115820" y="8340217"/>
                    <a:pt x="2105660" y="8321167"/>
                  </a:cubicBezTo>
                  <a:lnTo>
                    <a:pt x="2122932" y="8318881"/>
                  </a:lnTo>
                  <a:lnTo>
                    <a:pt x="2138934" y="8322564"/>
                  </a:lnTo>
                  <a:lnTo>
                    <a:pt x="2141982" y="8322564"/>
                  </a:lnTo>
                  <a:lnTo>
                    <a:pt x="2149856" y="8320532"/>
                  </a:lnTo>
                  <a:lnTo>
                    <a:pt x="2150491" y="8313928"/>
                  </a:lnTo>
                  <a:close/>
                  <a:moveTo>
                    <a:pt x="1561719" y="8356473"/>
                  </a:moveTo>
                  <a:cubicBezTo>
                    <a:pt x="1569466" y="8385810"/>
                    <a:pt x="1526159" y="8369554"/>
                    <a:pt x="1505204" y="8386953"/>
                  </a:cubicBezTo>
                  <a:lnTo>
                    <a:pt x="1513332" y="8378444"/>
                  </a:lnTo>
                  <a:lnTo>
                    <a:pt x="1494028" y="8366761"/>
                  </a:lnTo>
                  <a:lnTo>
                    <a:pt x="1505204" y="8369681"/>
                  </a:lnTo>
                  <a:lnTo>
                    <a:pt x="1510411" y="8369681"/>
                  </a:lnTo>
                  <a:cubicBezTo>
                    <a:pt x="1527175" y="8369681"/>
                    <a:pt x="1542034" y="8360791"/>
                    <a:pt x="1561719" y="8356474"/>
                  </a:cubicBezTo>
                  <a:close/>
                  <a:moveTo>
                    <a:pt x="966343" y="8371967"/>
                  </a:moveTo>
                  <a:lnTo>
                    <a:pt x="992251" y="8373236"/>
                  </a:lnTo>
                  <a:lnTo>
                    <a:pt x="1014984" y="8373998"/>
                  </a:lnTo>
                  <a:lnTo>
                    <a:pt x="1026160" y="8373236"/>
                  </a:lnTo>
                  <a:lnTo>
                    <a:pt x="1011428" y="8386952"/>
                  </a:lnTo>
                  <a:lnTo>
                    <a:pt x="990600" y="8383143"/>
                  </a:lnTo>
                  <a:lnTo>
                    <a:pt x="975614" y="8382126"/>
                  </a:lnTo>
                  <a:lnTo>
                    <a:pt x="971296" y="8387207"/>
                  </a:lnTo>
                  <a:lnTo>
                    <a:pt x="966343" y="8371967"/>
                  </a:lnTo>
                  <a:close/>
                  <a:moveTo>
                    <a:pt x="5322315" y="8378698"/>
                  </a:moveTo>
                  <a:cubicBezTo>
                    <a:pt x="5329300" y="8389874"/>
                    <a:pt x="5325490" y="8403590"/>
                    <a:pt x="5293106" y="8404479"/>
                  </a:cubicBezTo>
                  <a:lnTo>
                    <a:pt x="5322315" y="8378698"/>
                  </a:lnTo>
                  <a:close/>
                  <a:moveTo>
                    <a:pt x="5565394" y="8348599"/>
                  </a:moveTo>
                  <a:cubicBezTo>
                    <a:pt x="5563108" y="8379333"/>
                    <a:pt x="5495163" y="8393049"/>
                    <a:pt x="5441442" y="8410067"/>
                  </a:cubicBezTo>
                  <a:cubicBezTo>
                    <a:pt x="5447538" y="8397113"/>
                    <a:pt x="5479288" y="8390510"/>
                    <a:pt x="5477382" y="8375397"/>
                  </a:cubicBezTo>
                  <a:lnTo>
                    <a:pt x="5477382" y="8375397"/>
                  </a:lnTo>
                  <a:lnTo>
                    <a:pt x="5489955" y="8381365"/>
                  </a:lnTo>
                  <a:lnTo>
                    <a:pt x="5494781" y="8381365"/>
                  </a:lnTo>
                  <a:cubicBezTo>
                    <a:pt x="5514847" y="8381365"/>
                    <a:pt x="5524626" y="8354060"/>
                    <a:pt x="5565393" y="8348599"/>
                  </a:cubicBezTo>
                  <a:close/>
                  <a:moveTo>
                    <a:pt x="4887214" y="8320532"/>
                  </a:moveTo>
                  <a:cubicBezTo>
                    <a:pt x="4823714" y="8359521"/>
                    <a:pt x="4737100" y="8346059"/>
                    <a:pt x="4706366" y="8391525"/>
                  </a:cubicBezTo>
                  <a:cubicBezTo>
                    <a:pt x="4677283" y="8383905"/>
                    <a:pt x="4709414" y="8369681"/>
                    <a:pt x="4684522" y="8363077"/>
                  </a:cubicBezTo>
                  <a:lnTo>
                    <a:pt x="4684522" y="8363077"/>
                  </a:lnTo>
                  <a:cubicBezTo>
                    <a:pt x="4672838" y="8401431"/>
                    <a:pt x="4566539" y="8399907"/>
                    <a:pt x="4548378" y="8424799"/>
                  </a:cubicBezTo>
                  <a:cubicBezTo>
                    <a:pt x="4512056" y="8423783"/>
                    <a:pt x="4548886" y="8394700"/>
                    <a:pt x="4527804" y="8391017"/>
                  </a:cubicBezTo>
                  <a:lnTo>
                    <a:pt x="4523740" y="8391017"/>
                  </a:lnTo>
                  <a:lnTo>
                    <a:pt x="4524883" y="8390128"/>
                  </a:lnTo>
                  <a:lnTo>
                    <a:pt x="4526915" y="8390763"/>
                  </a:lnTo>
                  <a:lnTo>
                    <a:pt x="4527804" y="8391017"/>
                  </a:lnTo>
                  <a:lnTo>
                    <a:pt x="4585335" y="8390763"/>
                  </a:lnTo>
                  <a:cubicBezTo>
                    <a:pt x="4656836" y="8335645"/>
                    <a:pt x="4797298" y="8352028"/>
                    <a:pt x="4887214" y="8320532"/>
                  </a:cubicBezTo>
                  <a:close/>
                  <a:moveTo>
                    <a:pt x="5693664" y="8398637"/>
                  </a:moveTo>
                  <a:cubicBezTo>
                    <a:pt x="5674868" y="8410321"/>
                    <a:pt x="5659755" y="8422767"/>
                    <a:pt x="5632704" y="8432292"/>
                  </a:cubicBezTo>
                  <a:cubicBezTo>
                    <a:pt x="5617972" y="8412099"/>
                    <a:pt x="5659247" y="8406257"/>
                    <a:pt x="5693664" y="8398637"/>
                  </a:cubicBezTo>
                  <a:close/>
                  <a:moveTo>
                    <a:pt x="5349494" y="8391652"/>
                  </a:moveTo>
                  <a:lnTo>
                    <a:pt x="5370068" y="8394192"/>
                  </a:lnTo>
                  <a:lnTo>
                    <a:pt x="5371083" y="8397367"/>
                  </a:lnTo>
                  <a:lnTo>
                    <a:pt x="5365242" y="8408798"/>
                  </a:lnTo>
                  <a:lnTo>
                    <a:pt x="5399532" y="8400289"/>
                  </a:lnTo>
                  <a:lnTo>
                    <a:pt x="5412740" y="8403210"/>
                  </a:lnTo>
                  <a:lnTo>
                    <a:pt x="5414391" y="8403210"/>
                  </a:lnTo>
                  <a:cubicBezTo>
                    <a:pt x="5411978" y="8417433"/>
                    <a:pt x="5363210" y="8419085"/>
                    <a:pt x="5364734" y="8434325"/>
                  </a:cubicBezTo>
                  <a:lnTo>
                    <a:pt x="5346446" y="8430895"/>
                  </a:lnTo>
                  <a:lnTo>
                    <a:pt x="5324856" y="8432419"/>
                  </a:lnTo>
                  <a:lnTo>
                    <a:pt x="5320284" y="8432419"/>
                  </a:lnTo>
                  <a:lnTo>
                    <a:pt x="5301615" y="8430641"/>
                  </a:lnTo>
                  <a:lnTo>
                    <a:pt x="5299583" y="8422767"/>
                  </a:lnTo>
                  <a:cubicBezTo>
                    <a:pt x="5361686" y="8421624"/>
                    <a:pt x="5325872" y="8414639"/>
                    <a:pt x="5349494" y="8391652"/>
                  </a:cubicBezTo>
                  <a:close/>
                  <a:moveTo>
                    <a:pt x="866267" y="8388604"/>
                  </a:moveTo>
                  <a:cubicBezTo>
                    <a:pt x="889127" y="8395843"/>
                    <a:pt x="968756" y="8424037"/>
                    <a:pt x="901700" y="8435467"/>
                  </a:cubicBezTo>
                  <a:cubicBezTo>
                    <a:pt x="931799" y="8404225"/>
                    <a:pt x="840231" y="8414004"/>
                    <a:pt x="866267" y="8388604"/>
                  </a:cubicBezTo>
                  <a:close/>
                  <a:moveTo>
                    <a:pt x="5185282" y="8408924"/>
                  </a:moveTo>
                  <a:lnTo>
                    <a:pt x="5200142" y="8422132"/>
                  </a:lnTo>
                  <a:lnTo>
                    <a:pt x="5205221" y="8430895"/>
                  </a:lnTo>
                  <a:cubicBezTo>
                    <a:pt x="5194426" y="8435213"/>
                    <a:pt x="5186425" y="8436737"/>
                    <a:pt x="5180075" y="8436737"/>
                  </a:cubicBezTo>
                  <a:cubicBezTo>
                    <a:pt x="5163311" y="8436737"/>
                    <a:pt x="5158231" y="8425815"/>
                    <a:pt x="5142483" y="8424672"/>
                  </a:cubicBezTo>
                  <a:lnTo>
                    <a:pt x="5153913" y="8415020"/>
                  </a:lnTo>
                  <a:lnTo>
                    <a:pt x="5163311" y="8419592"/>
                  </a:lnTo>
                  <a:lnTo>
                    <a:pt x="5172582" y="8424036"/>
                  </a:lnTo>
                  <a:lnTo>
                    <a:pt x="5177789" y="8424036"/>
                  </a:lnTo>
                  <a:lnTo>
                    <a:pt x="5178551" y="8423655"/>
                  </a:lnTo>
                  <a:lnTo>
                    <a:pt x="5184647" y="8414384"/>
                  </a:lnTo>
                  <a:lnTo>
                    <a:pt x="5185282" y="8408923"/>
                  </a:lnTo>
                  <a:close/>
                  <a:moveTo>
                    <a:pt x="5124449" y="8408797"/>
                  </a:moveTo>
                  <a:cubicBezTo>
                    <a:pt x="5140197" y="8428101"/>
                    <a:pt x="5081523" y="8426323"/>
                    <a:pt x="5101335" y="8446515"/>
                  </a:cubicBezTo>
                  <a:lnTo>
                    <a:pt x="5084698" y="8442959"/>
                  </a:lnTo>
                  <a:lnTo>
                    <a:pt x="5080126" y="8437879"/>
                  </a:lnTo>
                  <a:lnTo>
                    <a:pt x="5070601" y="8427592"/>
                  </a:lnTo>
                  <a:lnTo>
                    <a:pt x="5058790" y="8429243"/>
                  </a:lnTo>
                  <a:cubicBezTo>
                    <a:pt x="5055615" y="8415400"/>
                    <a:pt x="5106034" y="8416416"/>
                    <a:pt x="5124450" y="8408796"/>
                  </a:cubicBezTo>
                  <a:close/>
                  <a:moveTo>
                    <a:pt x="5236971" y="8431276"/>
                  </a:moveTo>
                  <a:lnTo>
                    <a:pt x="5249290" y="8434451"/>
                  </a:lnTo>
                  <a:lnTo>
                    <a:pt x="5261101" y="8437372"/>
                  </a:lnTo>
                  <a:lnTo>
                    <a:pt x="5267959" y="8437372"/>
                  </a:lnTo>
                  <a:lnTo>
                    <a:pt x="5282310" y="8435848"/>
                  </a:lnTo>
                  <a:lnTo>
                    <a:pt x="5290565" y="8431403"/>
                  </a:lnTo>
                  <a:lnTo>
                    <a:pt x="5281802" y="8447405"/>
                  </a:lnTo>
                  <a:lnTo>
                    <a:pt x="5288025" y="8458581"/>
                  </a:lnTo>
                  <a:lnTo>
                    <a:pt x="5283072" y="8457057"/>
                  </a:lnTo>
                  <a:lnTo>
                    <a:pt x="5275071" y="8456550"/>
                  </a:lnTo>
                  <a:cubicBezTo>
                    <a:pt x="5257672" y="8456550"/>
                    <a:pt x="5250814" y="8469757"/>
                    <a:pt x="5220715" y="8473949"/>
                  </a:cubicBezTo>
                  <a:cubicBezTo>
                    <a:pt x="5219445" y="8462645"/>
                    <a:pt x="5235066" y="8455661"/>
                    <a:pt x="5261482" y="8451469"/>
                  </a:cubicBezTo>
                  <a:lnTo>
                    <a:pt x="5220969" y="8440928"/>
                  </a:lnTo>
                  <a:lnTo>
                    <a:pt x="5236971" y="8431276"/>
                  </a:lnTo>
                  <a:close/>
                  <a:moveTo>
                    <a:pt x="5004815" y="8447151"/>
                  </a:moveTo>
                  <a:lnTo>
                    <a:pt x="4997449" y="8463788"/>
                  </a:lnTo>
                  <a:lnTo>
                    <a:pt x="5002021" y="8474075"/>
                  </a:lnTo>
                  <a:cubicBezTo>
                    <a:pt x="4980050" y="8472805"/>
                    <a:pt x="4958333" y="8471027"/>
                    <a:pt x="4957317" y="8450707"/>
                  </a:cubicBezTo>
                  <a:lnTo>
                    <a:pt x="4973446" y="8448675"/>
                  </a:lnTo>
                  <a:lnTo>
                    <a:pt x="4980050" y="8449183"/>
                  </a:lnTo>
                  <a:lnTo>
                    <a:pt x="4985257" y="8449564"/>
                  </a:lnTo>
                  <a:lnTo>
                    <a:pt x="4988051" y="8449564"/>
                  </a:lnTo>
                  <a:lnTo>
                    <a:pt x="4997957" y="8449056"/>
                  </a:lnTo>
                  <a:lnTo>
                    <a:pt x="5004815" y="8447151"/>
                  </a:lnTo>
                  <a:close/>
                  <a:moveTo>
                    <a:pt x="3711701" y="8440801"/>
                  </a:moveTo>
                  <a:cubicBezTo>
                    <a:pt x="3700525" y="8456168"/>
                    <a:pt x="3681221" y="8468995"/>
                    <a:pt x="3651757" y="8479028"/>
                  </a:cubicBezTo>
                  <a:cubicBezTo>
                    <a:pt x="3645661" y="8458581"/>
                    <a:pt x="3676141" y="8448929"/>
                    <a:pt x="3711701" y="8440801"/>
                  </a:cubicBezTo>
                  <a:close/>
                  <a:moveTo>
                    <a:pt x="2024633" y="8451723"/>
                  </a:moveTo>
                  <a:cubicBezTo>
                    <a:pt x="2053081" y="8456041"/>
                    <a:pt x="2090673" y="8452485"/>
                    <a:pt x="2091689" y="8480044"/>
                  </a:cubicBezTo>
                  <a:cubicBezTo>
                    <a:pt x="2063241" y="8475599"/>
                    <a:pt x="2025522" y="8479409"/>
                    <a:pt x="2024633" y="8451723"/>
                  </a:cubicBezTo>
                  <a:close/>
                  <a:moveTo>
                    <a:pt x="5601842" y="8424545"/>
                  </a:moveTo>
                  <a:lnTo>
                    <a:pt x="5605525" y="8425180"/>
                  </a:lnTo>
                  <a:cubicBezTo>
                    <a:pt x="5621019" y="8442071"/>
                    <a:pt x="5569203" y="8441562"/>
                    <a:pt x="5599302" y="8462518"/>
                  </a:cubicBezTo>
                  <a:lnTo>
                    <a:pt x="5610224" y="8463152"/>
                  </a:lnTo>
                  <a:cubicBezTo>
                    <a:pt x="5629147" y="8463152"/>
                    <a:pt x="5649467" y="8455786"/>
                    <a:pt x="5669787" y="8448421"/>
                  </a:cubicBezTo>
                  <a:cubicBezTo>
                    <a:pt x="5690107" y="8441055"/>
                    <a:pt x="5710173" y="8433689"/>
                    <a:pt x="5729858" y="8433689"/>
                  </a:cubicBezTo>
                  <a:lnTo>
                    <a:pt x="5732399" y="8433816"/>
                  </a:lnTo>
                  <a:lnTo>
                    <a:pt x="5733414" y="8436991"/>
                  </a:lnTo>
                  <a:cubicBezTo>
                    <a:pt x="5704839" y="8447660"/>
                    <a:pt x="5681725" y="8450199"/>
                    <a:pt x="5658357" y="8465693"/>
                  </a:cubicBezTo>
                  <a:lnTo>
                    <a:pt x="5644642" y="8463280"/>
                  </a:lnTo>
                  <a:cubicBezTo>
                    <a:pt x="5633974" y="8463280"/>
                    <a:pt x="5618733" y="8467472"/>
                    <a:pt x="5603494" y="8471789"/>
                  </a:cubicBezTo>
                  <a:cubicBezTo>
                    <a:pt x="5588381" y="8475853"/>
                    <a:pt x="5573140" y="8480171"/>
                    <a:pt x="5562346" y="8480171"/>
                  </a:cubicBezTo>
                  <a:cubicBezTo>
                    <a:pt x="5557774" y="8480171"/>
                    <a:pt x="5553964" y="8479409"/>
                    <a:pt x="5577713" y="8463407"/>
                  </a:cubicBezTo>
                  <a:lnTo>
                    <a:pt x="5545074" y="8453500"/>
                  </a:lnTo>
                  <a:cubicBezTo>
                    <a:pt x="5532246" y="8453500"/>
                    <a:pt x="5515102" y="8456421"/>
                    <a:pt x="5497195" y="8463280"/>
                  </a:cubicBezTo>
                  <a:cubicBezTo>
                    <a:pt x="5495290" y="8448039"/>
                    <a:pt x="5507736" y="8444611"/>
                    <a:pt x="5523865" y="8444611"/>
                  </a:cubicBezTo>
                  <a:cubicBezTo>
                    <a:pt x="5530215" y="8444611"/>
                    <a:pt x="5537073" y="8445119"/>
                    <a:pt x="5543931" y="8445627"/>
                  </a:cubicBezTo>
                  <a:lnTo>
                    <a:pt x="5568315" y="8447532"/>
                  </a:lnTo>
                  <a:lnTo>
                    <a:pt x="5575935" y="8445374"/>
                  </a:lnTo>
                  <a:lnTo>
                    <a:pt x="5574919" y="8445374"/>
                  </a:lnTo>
                  <a:lnTo>
                    <a:pt x="5553075" y="8440040"/>
                  </a:lnTo>
                  <a:lnTo>
                    <a:pt x="5561711" y="8434960"/>
                  </a:lnTo>
                  <a:cubicBezTo>
                    <a:pt x="5570474" y="8429753"/>
                    <a:pt x="5587873" y="8424545"/>
                    <a:pt x="5601843" y="8424545"/>
                  </a:cubicBezTo>
                  <a:close/>
                  <a:moveTo>
                    <a:pt x="3513962" y="8460613"/>
                  </a:moveTo>
                  <a:cubicBezTo>
                    <a:pt x="3518153" y="8474583"/>
                    <a:pt x="3479291" y="8482711"/>
                    <a:pt x="3453510" y="8482711"/>
                  </a:cubicBezTo>
                  <a:lnTo>
                    <a:pt x="3440429" y="8482203"/>
                  </a:lnTo>
                  <a:lnTo>
                    <a:pt x="3436619" y="8480933"/>
                  </a:lnTo>
                  <a:cubicBezTo>
                    <a:pt x="3453510" y="8461756"/>
                    <a:pt x="3488181" y="8479917"/>
                    <a:pt x="3513962" y="8460614"/>
                  </a:cubicBezTo>
                  <a:close/>
                  <a:moveTo>
                    <a:pt x="5049900" y="8457819"/>
                  </a:moveTo>
                  <a:lnTo>
                    <a:pt x="5075427" y="8476488"/>
                  </a:lnTo>
                  <a:lnTo>
                    <a:pt x="5053711" y="8482965"/>
                  </a:lnTo>
                  <a:lnTo>
                    <a:pt x="5042662" y="8480044"/>
                  </a:lnTo>
                  <a:lnTo>
                    <a:pt x="5034280" y="8467344"/>
                  </a:lnTo>
                  <a:lnTo>
                    <a:pt x="5024627" y="8469376"/>
                  </a:lnTo>
                  <a:lnTo>
                    <a:pt x="5043424" y="8459851"/>
                  </a:lnTo>
                  <a:lnTo>
                    <a:pt x="5049901" y="8457819"/>
                  </a:lnTo>
                  <a:close/>
                  <a:moveTo>
                    <a:pt x="5115051" y="8450200"/>
                  </a:moveTo>
                  <a:cubicBezTo>
                    <a:pt x="5124703" y="8479410"/>
                    <a:pt x="5177789" y="8467853"/>
                    <a:pt x="5200395" y="8484998"/>
                  </a:cubicBezTo>
                  <a:lnTo>
                    <a:pt x="5164455" y="8486267"/>
                  </a:lnTo>
                  <a:cubicBezTo>
                    <a:pt x="5159120" y="8485760"/>
                    <a:pt x="5154295" y="8485251"/>
                    <a:pt x="5140451" y="8485251"/>
                  </a:cubicBezTo>
                  <a:lnTo>
                    <a:pt x="5132450" y="8499348"/>
                  </a:lnTo>
                  <a:lnTo>
                    <a:pt x="5123814" y="8494395"/>
                  </a:lnTo>
                  <a:lnTo>
                    <a:pt x="5130037" y="8493125"/>
                  </a:lnTo>
                  <a:lnTo>
                    <a:pt x="5121147" y="8474456"/>
                  </a:lnTo>
                  <a:lnTo>
                    <a:pt x="5101081" y="8479537"/>
                  </a:lnTo>
                  <a:lnTo>
                    <a:pt x="5119115" y="8462645"/>
                  </a:lnTo>
                  <a:lnTo>
                    <a:pt x="5115051" y="8450200"/>
                  </a:lnTo>
                  <a:close/>
                  <a:moveTo>
                    <a:pt x="5296915" y="8483093"/>
                  </a:moveTo>
                  <a:lnTo>
                    <a:pt x="5311901" y="8486649"/>
                  </a:lnTo>
                  <a:lnTo>
                    <a:pt x="5306821" y="8493889"/>
                  </a:lnTo>
                  <a:lnTo>
                    <a:pt x="5296915" y="8508494"/>
                  </a:lnTo>
                  <a:lnTo>
                    <a:pt x="5316981" y="8504937"/>
                  </a:lnTo>
                  <a:lnTo>
                    <a:pt x="5297042" y="8512049"/>
                  </a:lnTo>
                  <a:lnTo>
                    <a:pt x="5265673" y="8512049"/>
                  </a:lnTo>
                  <a:lnTo>
                    <a:pt x="5258434" y="8511542"/>
                  </a:lnTo>
                  <a:cubicBezTo>
                    <a:pt x="5258942" y="8502398"/>
                    <a:pt x="5284850" y="8499985"/>
                    <a:pt x="5301487" y="8495159"/>
                  </a:cubicBezTo>
                  <a:lnTo>
                    <a:pt x="5296915" y="8483094"/>
                  </a:lnTo>
                  <a:close/>
                  <a:moveTo>
                    <a:pt x="5503163" y="8465059"/>
                  </a:moveTo>
                  <a:lnTo>
                    <a:pt x="5511037" y="8466837"/>
                  </a:lnTo>
                  <a:cubicBezTo>
                    <a:pt x="5480938" y="8496809"/>
                    <a:pt x="5444870" y="8490841"/>
                    <a:pt x="5393435" y="8513700"/>
                  </a:cubicBezTo>
                  <a:lnTo>
                    <a:pt x="5421502" y="8498842"/>
                  </a:lnTo>
                  <a:lnTo>
                    <a:pt x="5407278" y="8484110"/>
                  </a:lnTo>
                  <a:lnTo>
                    <a:pt x="5416422" y="8486142"/>
                  </a:lnTo>
                  <a:lnTo>
                    <a:pt x="5420994" y="8486142"/>
                  </a:lnTo>
                  <a:cubicBezTo>
                    <a:pt x="5434202" y="8486142"/>
                    <a:pt x="5447410" y="8480935"/>
                    <a:pt x="5460491" y="8475600"/>
                  </a:cubicBezTo>
                  <a:cubicBezTo>
                    <a:pt x="5473572" y="8470266"/>
                    <a:pt x="5486399" y="8465059"/>
                    <a:pt x="5503163" y="8465059"/>
                  </a:cubicBezTo>
                  <a:close/>
                  <a:moveTo>
                    <a:pt x="3270631" y="8485125"/>
                  </a:moveTo>
                  <a:cubicBezTo>
                    <a:pt x="3305556" y="8491221"/>
                    <a:pt x="3254756" y="8517003"/>
                    <a:pt x="3221482" y="8520305"/>
                  </a:cubicBezTo>
                  <a:cubicBezTo>
                    <a:pt x="3203067" y="8497698"/>
                    <a:pt x="3283966" y="8506081"/>
                    <a:pt x="3270631" y="8485125"/>
                  </a:cubicBezTo>
                  <a:close/>
                  <a:moveTo>
                    <a:pt x="4964176" y="8435977"/>
                  </a:moveTo>
                  <a:cubicBezTo>
                    <a:pt x="4930140" y="8476362"/>
                    <a:pt x="4895722" y="8468743"/>
                    <a:pt x="4891024" y="8504303"/>
                  </a:cubicBezTo>
                  <a:cubicBezTo>
                    <a:pt x="4826762" y="8519670"/>
                    <a:pt x="4826634" y="8526146"/>
                    <a:pt x="4799711" y="8526146"/>
                  </a:cubicBezTo>
                  <a:cubicBezTo>
                    <a:pt x="4791328" y="8526146"/>
                    <a:pt x="4780661" y="8525511"/>
                    <a:pt x="4764658" y="8524368"/>
                  </a:cubicBezTo>
                  <a:cubicBezTo>
                    <a:pt x="4772151" y="8493634"/>
                    <a:pt x="4851653" y="8513065"/>
                    <a:pt x="4879339" y="8480045"/>
                  </a:cubicBezTo>
                  <a:lnTo>
                    <a:pt x="4868290" y="8477886"/>
                  </a:lnTo>
                  <a:cubicBezTo>
                    <a:pt x="4852796" y="8477886"/>
                    <a:pt x="4834127" y="8493889"/>
                    <a:pt x="4803394" y="8496302"/>
                  </a:cubicBezTo>
                  <a:cubicBezTo>
                    <a:pt x="4802251" y="8483474"/>
                    <a:pt x="4827651" y="8478014"/>
                    <a:pt x="4828286" y="8465695"/>
                  </a:cubicBezTo>
                  <a:lnTo>
                    <a:pt x="4823206" y="8465695"/>
                  </a:lnTo>
                  <a:cubicBezTo>
                    <a:pt x="4797297" y="8468743"/>
                    <a:pt x="4823968" y="8486269"/>
                    <a:pt x="4787900" y="8486269"/>
                  </a:cubicBezTo>
                  <a:lnTo>
                    <a:pt x="4796028" y="8473950"/>
                  </a:lnTo>
                  <a:lnTo>
                    <a:pt x="4792599" y="8465695"/>
                  </a:lnTo>
                  <a:lnTo>
                    <a:pt x="4825619" y="8465441"/>
                  </a:lnTo>
                  <a:lnTo>
                    <a:pt x="4831969" y="8464552"/>
                  </a:lnTo>
                  <a:lnTo>
                    <a:pt x="4838446" y="8464552"/>
                  </a:lnTo>
                  <a:cubicBezTo>
                    <a:pt x="4880229" y="8464552"/>
                    <a:pt x="4913630" y="8458964"/>
                    <a:pt x="4964176" y="8435977"/>
                  </a:cubicBezTo>
                  <a:close/>
                  <a:moveTo>
                    <a:pt x="3389503" y="8483094"/>
                  </a:moveTo>
                  <a:lnTo>
                    <a:pt x="3407283" y="8486523"/>
                  </a:lnTo>
                  <a:lnTo>
                    <a:pt x="3401568" y="8491222"/>
                  </a:lnTo>
                  <a:cubicBezTo>
                    <a:pt x="3396742" y="8495540"/>
                    <a:pt x="3386327" y="8499731"/>
                    <a:pt x="3373755" y="8499731"/>
                  </a:cubicBezTo>
                  <a:lnTo>
                    <a:pt x="3370707" y="8499477"/>
                  </a:lnTo>
                  <a:lnTo>
                    <a:pt x="3370707" y="8499477"/>
                  </a:lnTo>
                  <a:cubicBezTo>
                    <a:pt x="3373120" y="8502017"/>
                    <a:pt x="3387090" y="8503921"/>
                    <a:pt x="3411474" y="8503921"/>
                  </a:cubicBezTo>
                  <a:lnTo>
                    <a:pt x="3417951" y="8497317"/>
                  </a:lnTo>
                  <a:lnTo>
                    <a:pt x="3417951" y="8497317"/>
                  </a:lnTo>
                  <a:cubicBezTo>
                    <a:pt x="3454908" y="8503921"/>
                    <a:pt x="3386455" y="8524622"/>
                    <a:pt x="3355847" y="8528432"/>
                  </a:cubicBezTo>
                  <a:cubicBezTo>
                    <a:pt x="3377692" y="8506461"/>
                    <a:pt x="3353434" y="8502778"/>
                    <a:pt x="3389502" y="8483093"/>
                  </a:cubicBezTo>
                  <a:close/>
                  <a:moveTo>
                    <a:pt x="5148072" y="8509383"/>
                  </a:moveTo>
                  <a:cubicBezTo>
                    <a:pt x="5167884" y="8510399"/>
                    <a:pt x="5173599" y="8524496"/>
                    <a:pt x="5196840" y="8524496"/>
                  </a:cubicBezTo>
                  <a:lnTo>
                    <a:pt x="5201666" y="8524115"/>
                  </a:lnTo>
                  <a:lnTo>
                    <a:pt x="5201666" y="8524115"/>
                  </a:lnTo>
                  <a:cubicBezTo>
                    <a:pt x="5202555" y="8531481"/>
                    <a:pt x="5182870" y="8533767"/>
                    <a:pt x="5170043" y="8537449"/>
                  </a:cubicBezTo>
                  <a:cubicBezTo>
                    <a:pt x="5158232" y="8532369"/>
                    <a:pt x="5149342" y="8524115"/>
                    <a:pt x="5148072" y="8509382"/>
                  </a:cubicBezTo>
                  <a:close/>
                  <a:moveTo>
                    <a:pt x="3055747" y="8524115"/>
                  </a:moveTo>
                  <a:lnTo>
                    <a:pt x="3053080" y="8530846"/>
                  </a:lnTo>
                  <a:lnTo>
                    <a:pt x="3046222" y="8532370"/>
                  </a:lnTo>
                  <a:lnTo>
                    <a:pt x="3064764" y="8542403"/>
                  </a:lnTo>
                  <a:lnTo>
                    <a:pt x="3083814" y="8538466"/>
                  </a:lnTo>
                  <a:lnTo>
                    <a:pt x="3073654" y="8552055"/>
                  </a:lnTo>
                  <a:lnTo>
                    <a:pt x="3087751" y="8550785"/>
                  </a:lnTo>
                  <a:lnTo>
                    <a:pt x="3068828" y="8558278"/>
                  </a:lnTo>
                  <a:lnTo>
                    <a:pt x="3059176" y="8550023"/>
                  </a:lnTo>
                  <a:cubicBezTo>
                    <a:pt x="3053461" y="8544943"/>
                    <a:pt x="3046730" y="8540117"/>
                    <a:pt x="3033903" y="8540117"/>
                  </a:cubicBezTo>
                  <a:lnTo>
                    <a:pt x="3025394" y="8542657"/>
                  </a:lnTo>
                  <a:lnTo>
                    <a:pt x="3034919" y="8534402"/>
                  </a:lnTo>
                  <a:lnTo>
                    <a:pt x="3032887" y="8528179"/>
                  </a:lnTo>
                  <a:lnTo>
                    <a:pt x="3055747" y="8524115"/>
                  </a:lnTo>
                  <a:close/>
                  <a:moveTo>
                    <a:pt x="4440428" y="8533385"/>
                  </a:moveTo>
                  <a:cubicBezTo>
                    <a:pt x="4433824" y="8546212"/>
                    <a:pt x="4426712" y="8559293"/>
                    <a:pt x="4390263" y="8563739"/>
                  </a:cubicBezTo>
                  <a:cubicBezTo>
                    <a:pt x="4378578" y="8545578"/>
                    <a:pt x="4407662" y="8538973"/>
                    <a:pt x="4440428" y="8533385"/>
                  </a:cubicBezTo>
                  <a:close/>
                  <a:moveTo>
                    <a:pt x="4059174" y="8565770"/>
                  </a:moveTo>
                  <a:lnTo>
                    <a:pt x="4062222" y="8566659"/>
                  </a:lnTo>
                  <a:lnTo>
                    <a:pt x="4043172" y="8571993"/>
                  </a:lnTo>
                  <a:lnTo>
                    <a:pt x="4048760" y="8567548"/>
                  </a:lnTo>
                  <a:lnTo>
                    <a:pt x="4059174" y="8565770"/>
                  </a:lnTo>
                  <a:close/>
                  <a:moveTo>
                    <a:pt x="4774184" y="8482712"/>
                  </a:moveTo>
                  <a:cubicBezTo>
                    <a:pt x="4765167" y="8493634"/>
                    <a:pt x="4719066" y="8522209"/>
                    <a:pt x="4739640" y="8522844"/>
                  </a:cubicBezTo>
                  <a:lnTo>
                    <a:pt x="4737100" y="8523733"/>
                  </a:lnTo>
                  <a:lnTo>
                    <a:pt x="4732655" y="8522590"/>
                  </a:lnTo>
                  <a:lnTo>
                    <a:pt x="4729607" y="8522590"/>
                  </a:lnTo>
                  <a:lnTo>
                    <a:pt x="4726686" y="8525383"/>
                  </a:lnTo>
                  <a:lnTo>
                    <a:pt x="4725543" y="8528431"/>
                  </a:lnTo>
                  <a:cubicBezTo>
                    <a:pt x="4673219" y="8551038"/>
                    <a:pt x="4641342" y="8543672"/>
                    <a:pt x="4547362" y="8563356"/>
                  </a:cubicBezTo>
                  <a:cubicBezTo>
                    <a:pt x="4537328" y="8574151"/>
                    <a:pt x="4536947" y="8596250"/>
                    <a:pt x="4513452" y="8596250"/>
                  </a:cubicBezTo>
                  <a:cubicBezTo>
                    <a:pt x="4508881" y="8596250"/>
                    <a:pt x="4503674" y="8595488"/>
                    <a:pt x="4497324" y="8593710"/>
                  </a:cubicBezTo>
                  <a:lnTo>
                    <a:pt x="4526788" y="8574152"/>
                  </a:lnTo>
                  <a:lnTo>
                    <a:pt x="4513580" y="8570595"/>
                  </a:lnTo>
                  <a:lnTo>
                    <a:pt x="4511167" y="8564373"/>
                  </a:lnTo>
                  <a:cubicBezTo>
                    <a:pt x="4506468" y="8587614"/>
                    <a:pt x="4465574" y="8568817"/>
                    <a:pt x="4461256" y="8594726"/>
                  </a:cubicBezTo>
                  <a:lnTo>
                    <a:pt x="4448683" y="8591297"/>
                  </a:lnTo>
                  <a:lnTo>
                    <a:pt x="4445127" y="8587105"/>
                  </a:lnTo>
                  <a:cubicBezTo>
                    <a:pt x="4441825" y="8583168"/>
                    <a:pt x="4438650" y="8579358"/>
                    <a:pt x="4426331" y="8579358"/>
                  </a:cubicBezTo>
                  <a:lnTo>
                    <a:pt x="4409567" y="8585708"/>
                  </a:lnTo>
                  <a:cubicBezTo>
                    <a:pt x="4404487" y="8567420"/>
                    <a:pt x="4481576" y="8543544"/>
                    <a:pt x="4453889" y="8537322"/>
                  </a:cubicBezTo>
                  <a:lnTo>
                    <a:pt x="4472939" y="8529320"/>
                  </a:lnTo>
                  <a:lnTo>
                    <a:pt x="4489449" y="8541766"/>
                  </a:lnTo>
                  <a:lnTo>
                    <a:pt x="4503546" y="8546338"/>
                  </a:lnTo>
                  <a:lnTo>
                    <a:pt x="4505451" y="8546084"/>
                  </a:lnTo>
                  <a:lnTo>
                    <a:pt x="4509515" y="8528812"/>
                  </a:lnTo>
                  <a:lnTo>
                    <a:pt x="4508245" y="8519033"/>
                  </a:lnTo>
                  <a:lnTo>
                    <a:pt x="4508245" y="8519033"/>
                  </a:lnTo>
                  <a:cubicBezTo>
                    <a:pt x="4527041" y="8520430"/>
                    <a:pt x="4541773" y="8525510"/>
                    <a:pt x="4561966" y="8525510"/>
                  </a:cubicBezTo>
                  <a:cubicBezTo>
                    <a:pt x="4573777" y="8525510"/>
                    <a:pt x="4587366" y="8523732"/>
                    <a:pt x="4604765" y="8518525"/>
                  </a:cubicBezTo>
                  <a:lnTo>
                    <a:pt x="4641722" y="8484235"/>
                  </a:lnTo>
                  <a:lnTo>
                    <a:pt x="4660137" y="8502396"/>
                  </a:lnTo>
                  <a:lnTo>
                    <a:pt x="4627498" y="8513572"/>
                  </a:lnTo>
                  <a:lnTo>
                    <a:pt x="4647310" y="8521065"/>
                  </a:lnTo>
                  <a:lnTo>
                    <a:pt x="4656454" y="8521065"/>
                  </a:lnTo>
                  <a:cubicBezTo>
                    <a:pt x="4692522" y="8521065"/>
                    <a:pt x="4721986" y="8486775"/>
                    <a:pt x="4774183" y="8482711"/>
                  </a:cubicBezTo>
                  <a:close/>
                  <a:moveTo>
                    <a:pt x="4173728" y="8566279"/>
                  </a:moveTo>
                  <a:cubicBezTo>
                    <a:pt x="4172204" y="8582535"/>
                    <a:pt x="4135374" y="8588249"/>
                    <a:pt x="4111752" y="8598029"/>
                  </a:cubicBezTo>
                  <a:cubicBezTo>
                    <a:pt x="4104640" y="8567422"/>
                    <a:pt x="4143756" y="8585583"/>
                    <a:pt x="4173728" y="8566279"/>
                  </a:cubicBezTo>
                  <a:close/>
                  <a:moveTo>
                    <a:pt x="4849495" y="8558912"/>
                  </a:moveTo>
                  <a:lnTo>
                    <a:pt x="4858258" y="8560691"/>
                  </a:lnTo>
                  <a:lnTo>
                    <a:pt x="4861179" y="8562977"/>
                  </a:lnTo>
                  <a:lnTo>
                    <a:pt x="4868164" y="8568057"/>
                  </a:lnTo>
                  <a:lnTo>
                    <a:pt x="4876292" y="8566406"/>
                  </a:lnTo>
                  <a:lnTo>
                    <a:pt x="4876292" y="8566406"/>
                  </a:lnTo>
                  <a:cubicBezTo>
                    <a:pt x="4863846" y="8579614"/>
                    <a:pt x="4842383" y="8590282"/>
                    <a:pt x="4814824" y="8599299"/>
                  </a:cubicBezTo>
                  <a:cubicBezTo>
                    <a:pt x="4804918" y="8579741"/>
                    <a:pt x="4854194" y="8576693"/>
                    <a:pt x="4849495" y="8558913"/>
                  </a:cubicBezTo>
                  <a:close/>
                  <a:moveTo>
                    <a:pt x="5300980" y="8528306"/>
                  </a:moveTo>
                  <a:cubicBezTo>
                    <a:pt x="5321553" y="8535418"/>
                    <a:pt x="5337683" y="8544054"/>
                    <a:pt x="5358892" y="8544054"/>
                  </a:cubicBezTo>
                  <a:cubicBezTo>
                    <a:pt x="5373115" y="8544054"/>
                    <a:pt x="5389626" y="8540117"/>
                    <a:pt x="5411343" y="8529322"/>
                  </a:cubicBezTo>
                  <a:lnTo>
                    <a:pt x="5411343" y="8529322"/>
                  </a:lnTo>
                  <a:cubicBezTo>
                    <a:pt x="5400547" y="8557897"/>
                    <a:pt x="5337047" y="8572883"/>
                    <a:pt x="5340731" y="8605014"/>
                  </a:cubicBezTo>
                  <a:cubicBezTo>
                    <a:pt x="5314950" y="8593331"/>
                    <a:pt x="5324602" y="8548753"/>
                    <a:pt x="5300980" y="8528307"/>
                  </a:cubicBezTo>
                  <a:close/>
                  <a:moveTo>
                    <a:pt x="5410834" y="8595743"/>
                  </a:moveTo>
                  <a:lnTo>
                    <a:pt x="5409438" y="8600949"/>
                  </a:lnTo>
                  <a:lnTo>
                    <a:pt x="5393563" y="8611109"/>
                  </a:lnTo>
                  <a:cubicBezTo>
                    <a:pt x="5380482" y="8619365"/>
                    <a:pt x="5362956" y="8627746"/>
                    <a:pt x="5347334" y="8627746"/>
                  </a:cubicBezTo>
                  <a:lnTo>
                    <a:pt x="5339714" y="8627239"/>
                  </a:lnTo>
                  <a:lnTo>
                    <a:pt x="5336158" y="8625969"/>
                  </a:lnTo>
                  <a:cubicBezTo>
                    <a:pt x="5343778" y="8603998"/>
                    <a:pt x="5372099" y="8614285"/>
                    <a:pt x="5410834" y="8595743"/>
                  </a:cubicBezTo>
                  <a:close/>
                  <a:moveTo>
                    <a:pt x="4604512" y="8627874"/>
                  </a:moveTo>
                  <a:lnTo>
                    <a:pt x="4620006" y="8634351"/>
                  </a:lnTo>
                  <a:cubicBezTo>
                    <a:pt x="4628261" y="8637399"/>
                    <a:pt x="4637532" y="8640574"/>
                    <a:pt x="4654803" y="8640574"/>
                  </a:cubicBezTo>
                  <a:lnTo>
                    <a:pt x="4669663" y="8636383"/>
                  </a:lnTo>
                  <a:lnTo>
                    <a:pt x="4669663" y="8636383"/>
                  </a:lnTo>
                  <a:cubicBezTo>
                    <a:pt x="4660900" y="8646162"/>
                    <a:pt x="4649470" y="8649591"/>
                    <a:pt x="4637786" y="8649591"/>
                  </a:cubicBezTo>
                  <a:cubicBezTo>
                    <a:pt x="4616831" y="8649591"/>
                    <a:pt x="4594859" y="8638669"/>
                    <a:pt x="4584192" y="8634859"/>
                  </a:cubicBezTo>
                  <a:cubicBezTo>
                    <a:pt x="4588382" y="8629779"/>
                    <a:pt x="4592955" y="8627874"/>
                    <a:pt x="4604512" y="8627874"/>
                  </a:cubicBezTo>
                  <a:close/>
                  <a:moveTo>
                    <a:pt x="4271518" y="8534400"/>
                  </a:moveTo>
                  <a:cubicBezTo>
                    <a:pt x="4314444" y="8540115"/>
                    <a:pt x="4319778" y="8579231"/>
                    <a:pt x="4368927" y="8579231"/>
                  </a:cubicBezTo>
                  <a:cubicBezTo>
                    <a:pt x="4373245" y="8579231"/>
                    <a:pt x="4377817" y="8578850"/>
                    <a:pt x="4382770" y="8578215"/>
                  </a:cubicBezTo>
                  <a:lnTo>
                    <a:pt x="4395470" y="8588629"/>
                  </a:lnTo>
                  <a:lnTo>
                    <a:pt x="4379976" y="8605012"/>
                  </a:lnTo>
                  <a:lnTo>
                    <a:pt x="4349877" y="8601456"/>
                  </a:lnTo>
                  <a:cubicBezTo>
                    <a:pt x="4314825" y="8601456"/>
                    <a:pt x="4272407" y="8612632"/>
                    <a:pt x="4281678" y="8637143"/>
                  </a:cubicBezTo>
                  <a:cubicBezTo>
                    <a:pt x="4276217" y="8637650"/>
                    <a:pt x="4271010" y="8637905"/>
                    <a:pt x="4266057" y="8637905"/>
                  </a:cubicBezTo>
                  <a:lnTo>
                    <a:pt x="4221607" y="8632824"/>
                  </a:lnTo>
                  <a:cubicBezTo>
                    <a:pt x="4207764" y="8630157"/>
                    <a:pt x="4193921" y="8627618"/>
                    <a:pt x="4177411" y="8627618"/>
                  </a:cubicBezTo>
                  <a:lnTo>
                    <a:pt x="4146550" y="8630411"/>
                  </a:lnTo>
                  <a:cubicBezTo>
                    <a:pt x="4143375" y="8638539"/>
                    <a:pt x="4155694" y="8644381"/>
                    <a:pt x="4167251" y="8645270"/>
                  </a:cubicBezTo>
                  <a:lnTo>
                    <a:pt x="4132834" y="8662923"/>
                  </a:lnTo>
                  <a:cubicBezTo>
                    <a:pt x="4117975" y="8649969"/>
                    <a:pt x="4083685" y="8647175"/>
                    <a:pt x="4125087" y="8636761"/>
                  </a:cubicBezTo>
                  <a:lnTo>
                    <a:pt x="4110355" y="8633205"/>
                  </a:lnTo>
                  <a:cubicBezTo>
                    <a:pt x="4098417" y="8633205"/>
                    <a:pt x="4082415" y="8640317"/>
                    <a:pt x="4067048" y="8645778"/>
                  </a:cubicBezTo>
                  <a:lnTo>
                    <a:pt x="4054348" y="8635998"/>
                  </a:lnTo>
                  <a:lnTo>
                    <a:pt x="4040124" y="8638030"/>
                  </a:lnTo>
                  <a:lnTo>
                    <a:pt x="4064508" y="8626473"/>
                  </a:lnTo>
                  <a:lnTo>
                    <a:pt x="4057016" y="8615043"/>
                  </a:lnTo>
                  <a:lnTo>
                    <a:pt x="4102100" y="8612503"/>
                  </a:lnTo>
                  <a:lnTo>
                    <a:pt x="4131945" y="8607804"/>
                  </a:lnTo>
                  <a:cubicBezTo>
                    <a:pt x="4141343" y="8607804"/>
                    <a:pt x="4152138" y="8609328"/>
                    <a:pt x="4165347" y="8613773"/>
                  </a:cubicBezTo>
                  <a:cubicBezTo>
                    <a:pt x="4219575" y="8597771"/>
                    <a:pt x="4239261" y="8570339"/>
                    <a:pt x="4273678" y="8570339"/>
                  </a:cubicBezTo>
                  <a:cubicBezTo>
                    <a:pt x="4284218" y="8570339"/>
                    <a:pt x="4296030" y="8572879"/>
                    <a:pt x="4310635" y="8579102"/>
                  </a:cubicBezTo>
                  <a:cubicBezTo>
                    <a:pt x="4328288" y="8568053"/>
                    <a:pt x="4274313" y="8553575"/>
                    <a:pt x="4271519" y="8534398"/>
                  </a:cubicBezTo>
                  <a:close/>
                  <a:moveTo>
                    <a:pt x="4945888" y="8591296"/>
                  </a:moveTo>
                  <a:cubicBezTo>
                    <a:pt x="4927219" y="8623173"/>
                    <a:pt x="4858004" y="8640952"/>
                    <a:pt x="4813300" y="8665337"/>
                  </a:cubicBezTo>
                  <a:cubicBezTo>
                    <a:pt x="4813808" y="8634095"/>
                    <a:pt x="4907534" y="8624697"/>
                    <a:pt x="4945888" y="8591296"/>
                  </a:cubicBezTo>
                  <a:close/>
                  <a:moveTo>
                    <a:pt x="4181602" y="8663051"/>
                  </a:moveTo>
                  <a:lnTo>
                    <a:pt x="4154678" y="8673719"/>
                  </a:lnTo>
                  <a:lnTo>
                    <a:pt x="4137914" y="8678164"/>
                  </a:lnTo>
                  <a:cubicBezTo>
                    <a:pt x="4139057" y="8675116"/>
                    <a:pt x="4138930" y="8672322"/>
                    <a:pt x="4137914" y="8669782"/>
                  </a:cubicBezTo>
                  <a:lnTo>
                    <a:pt x="4181602" y="8663051"/>
                  </a:lnTo>
                  <a:close/>
                  <a:moveTo>
                    <a:pt x="4772914" y="8654161"/>
                  </a:moveTo>
                  <a:lnTo>
                    <a:pt x="4764659" y="8666607"/>
                  </a:lnTo>
                  <a:lnTo>
                    <a:pt x="4768088" y="8674988"/>
                  </a:lnTo>
                  <a:lnTo>
                    <a:pt x="4757674" y="8671940"/>
                  </a:lnTo>
                  <a:lnTo>
                    <a:pt x="4743831" y="8670544"/>
                  </a:lnTo>
                  <a:cubicBezTo>
                    <a:pt x="4728845" y="8670544"/>
                    <a:pt x="4721352" y="8678290"/>
                    <a:pt x="4700143" y="8689212"/>
                  </a:cubicBezTo>
                  <a:cubicBezTo>
                    <a:pt x="4703191" y="8671559"/>
                    <a:pt x="4728972" y="8660383"/>
                    <a:pt x="4772914" y="8654160"/>
                  </a:cubicBezTo>
                  <a:close/>
                  <a:moveTo>
                    <a:pt x="3889629" y="8665210"/>
                  </a:moveTo>
                  <a:cubicBezTo>
                    <a:pt x="3903980" y="8665210"/>
                    <a:pt x="3916172" y="8669528"/>
                    <a:pt x="3921887" y="8680831"/>
                  </a:cubicBezTo>
                  <a:cubicBezTo>
                    <a:pt x="3884422" y="8688197"/>
                    <a:pt x="3862070" y="8681847"/>
                    <a:pt x="3817874" y="8695309"/>
                  </a:cubicBezTo>
                  <a:cubicBezTo>
                    <a:pt x="3829178" y="8680450"/>
                    <a:pt x="3862959" y="8665210"/>
                    <a:pt x="3889629" y="8665210"/>
                  </a:cubicBezTo>
                  <a:close/>
                  <a:moveTo>
                    <a:pt x="4643882" y="8668131"/>
                  </a:moveTo>
                  <a:cubicBezTo>
                    <a:pt x="4679823" y="8669527"/>
                    <a:pt x="4632453" y="8693912"/>
                    <a:pt x="4605148" y="8696071"/>
                  </a:cubicBezTo>
                  <a:lnTo>
                    <a:pt x="4559936" y="8679688"/>
                  </a:lnTo>
                  <a:lnTo>
                    <a:pt x="4603751" y="8675497"/>
                  </a:lnTo>
                  <a:lnTo>
                    <a:pt x="4602735" y="8689975"/>
                  </a:lnTo>
                  <a:cubicBezTo>
                    <a:pt x="4629151" y="8686292"/>
                    <a:pt x="4644899" y="8679561"/>
                    <a:pt x="4643883" y="8668131"/>
                  </a:cubicBezTo>
                  <a:close/>
                  <a:moveTo>
                    <a:pt x="3018028" y="8674735"/>
                  </a:moveTo>
                  <a:cubicBezTo>
                    <a:pt x="3045460" y="8682228"/>
                    <a:pt x="3093847" y="8671433"/>
                    <a:pt x="3106928" y="8691372"/>
                  </a:cubicBezTo>
                  <a:cubicBezTo>
                    <a:pt x="3085211" y="8693912"/>
                    <a:pt x="3026791" y="8688959"/>
                    <a:pt x="3015996" y="8707755"/>
                  </a:cubicBezTo>
                  <a:lnTo>
                    <a:pt x="3004820" y="8707500"/>
                  </a:lnTo>
                  <a:lnTo>
                    <a:pt x="3002915" y="8703690"/>
                  </a:lnTo>
                  <a:lnTo>
                    <a:pt x="2998978" y="8691245"/>
                  </a:lnTo>
                  <a:lnTo>
                    <a:pt x="3020314" y="8689848"/>
                  </a:lnTo>
                  <a:lnTo>
                    <a:pt x="3024886" y="8689975"/>
                  </a:lnTo>
                  <a:lnTo>
                    <a:pt x="3025775" y="8689975"/>
                  </a:lnTo>
                  <a:lnTo>
                    <a:pt x="3018028" y="8674735"/>
                  </a:lnTo>
                  <a:close/>
                  <a:moveTo>
                    <a:pt x="4249928" y="8649843"/>
                  </a:moveTo>
                  <a:cubicBezTo>
                    <a:pt x="4258056" y="8656320"/>
                    <a:pt x="4225290" y="8697975"/>
                    <a:pt x="4184650" y="8708262"/>
                  </a:cubicBezTo>
                  <a:cubicBezTo>
                    <a:pt x="4178300" y="8687943"/>
                    <a:pt x="4237355" y="8686799"/>
                    <a:pt x="4217924" y="8662543"/>
                  </a:cubicBezTo>
                  <a:cubicBezTo>
                    <a:pt x="4234180" y="8659875"/>
                    <a:pt x="4250563" y="8657336"/>
                    <a:pt x="4249928" y="8649843"/>
                  </a:cubicBezTo>
                  <a:close/>
                  <a:moveTo>
                    <a:pt x="4101465" y="8690228"/>
                  </a:moveTo>
                  <a:lnTo>
                    <a:pt x="4106291" y="8690863"/>
                  </a:lnTo>
                  <a:cubicBezTo>
                    <a:pt x="4084828" y="8702039"/>
                    <a:pt x="4054348" y="8724392"/>
                    <a:pt x="4022344" y="8724392"/>
                  </a:cubicBezTo>
                  <a:lnTo>
                    <a:pt x="4012819" y="8723884"/>
                  </a:lnTo>
                  <a:lnTo>
                    <a:pt x="4008120" y="8722868"/>
                  </a:lnTo>
                  <a:cubicBezTo>
                    <a:pt x="4039617" y="8713850"/>
                    <a:pt x="4072763" y="8690228"/>
                    <a:pt x="4101466" y="8690228"/>
                  </a:cubicBezTo>
                  <a:close/>
                  <a:moveTo>
                    <a:pt x="4758690" y="8706485"/>
                  </a:moveTo>
                  <a:lnTo>
                    <a:pt x="4767326" y="8708136"/>
                  </a:lnTo>
                  <a:cubicBezTo>
                    <a:pt x="4770247" y="8718042"/>
                    <a:pt x="4779899" y="8721725"/>
                    <a:pt x="4794504" y="8721725"/>
                  </a:cubicBezTo>
                  <a:lnTo>
                    <a:pt x="4793488" y="8727694"/>
                  </a:lnTo>
                  <a:lnTo>
                    <a:pt x="4784344" y="8729980"/>
                  </a:lnTo>
                  <a:cubicBezTo>
                    <a:pt x="4771391" y="8729980"/>
                    <a:pt x="4753991" y="8714486"/>
                    <a:pt x="4744720" y="8712835"/>
                  </a:cubicBezTo>
                  <a:cubicBezTo>
                    <a:pt x="4725924" y="8719820"/>
                    <a:pt x="4717035" y="8732520"/>
                    <a:pt x="4700905" y="8732520"/>
                  </a:cubicBezTo>
                  <a:lnTo>
                    <a:pt x="4697603" y="8732520"/>
                  </a:lnTo>
                  <a:lnTo>
                    <a:pt x="4689983" y="8730869"/>
                  </a:lnTo>
                  <a:lnTo>
                    <a:pt x="4713859" y="8719185"/>
                  </a:lnTo>
                  <a:lnTo>
                    <a:pt x="4706366" y="8707628"/>
                  </a:lnTo>
                  <a:lnTo>
                    <a:pt x="4714494" y="8708644"/>
                  </a:lnTo>
                  <a:lnTo>
                    <a:pt x="4719066" y="8708644"/>
                  </a:lnTo>
                  <a:lnTo>
                    <a:pt x="4730750" y="8708263"/>
                  </a:lnTo>
                  <a:lnTo>
                    <a:pt x="4736719" y="8707755"/>
                  </a:lnTo>
                  <a:lnTo>
                    <a:pt x="4758691" y="8706486"/>
                  </a:lnTo>
                  <a:close/>
                  <a:moveTo>
                    <a:pt x="4314063" y="8696578"/>
                  </a:moveTo>
                  <a:cubicBezTo>
                    <a:pt x="4305300" y="8717280"/>
                    <a:pt x="4238879" y="8717660"/>
                    <a:pt x="4208272" y="8743060"/>
                  </a:cubicBezTo>
                  <a:cubicBezTo>
                    <a:pt x="4201414" y="8724264"/>
                    <a:pt x="4244340" y="8720454"/>
                    <a:pt x="4230243" y="8699626"/>
                  </a:cubicBezTo>
                  <a:lnTo>
                    <a:pt x="4230243" y="8699626"/>
                  </a:lnTo>
                  <a:lnTo>
                    <a:pt x="4249928" y="8700008"/>
                  </a:lnTo>
                  <a:lnTo>
                    <a:pt x="4270502" y="8704072"/>
                  </a:lnTo>
                  <a:lnTo>
                    <a:pt x="4278122" y="8704072"/>
                  </a:lnTo>
                  <a:lnTo>
                    <a:pt x="4314063" y="8696578"/>
                  </a:lnTo>
                  <a:close/>
                  <a:moveTo>
                    <a:pt x="4452620" y="8741156"/>
                  </a:moveTo>
                  <a:lnTo>
                    <a:pt x="4467860" y="8744331"/>
                  </a:lnTo>
                  <a:cubicBezTo>
                    <a:pt x="4474210" y="8745727"/>
                    <a:pt x="4481195" y="8747124"/>
                    <a:pt x="4495673" y="8747124"/>
                  </a:cubicBezTo>
                  <a:lnTo>
                    <a:pt x="4511548" y="8742171"/>
                  </a:lnTo>
                  <a:lnTo>
                    <a:pt x="4511548" y="8742171"/>
                  </a:lnTo>
                  <a:cubicBezTo>
                    <a:pt x="4514596" y="8755887"/>
                    <a:pt x="4464050" y="8754871"/>
                    <a:pt x="4445254" y="8762618"/>
                  </a:cubicBezTo>
                  <a:lnTo>
                    <a:pt x="4450842" y="8748140"/>
                  </a:lnTo>
                  <a:lnTo>
                    <a:pt x="4429760" y="8752839"/>
                  </a:lnTo>
                  <a:lnTo>
                    <a:pt x="4452620" y="8741155"/>
                  </a:lnTo>
                  <a:close/>
                  <a:moveTo>
                    <a:pt x="4386199" y="8623681"/>
                  </a:moveTo>
                  <a:lnTo>
                    <a:pt x="4400931" y="8637143"/>
                  </a:lnTo>
                  <a:lnTo>
                    <a:pt x="4405884" y="8645778"/>
                  </a:lnTo>
                  <a:lnTo>
                    <a:pt x="4394327" y="8640190"/>
                  </a:lnTo>
                  <a:lnTo>
                    <a:pt x="4390263" y="8635999"/>
                  </a:lnTo>
                  <a:lnTo>
                    <a:pt x="4390263" y="8635999"/>
                  </a:lnTo>
                  <a:cubicBezTo>
                    <a:pt x="4339844" y="8654795"/>
                    <a:pt x="4381246" y="8672448"/>
                    <a:pt x="4397502" y="8693531"/>
                  </a:cubicBezTo>
                  <a:cubicBezTo>
                    <a:pt x="4413377" y="8678799"/>
                    <a:pt x="4428363" y="8675624"/>
                    <a:pt x="4445508" y="8675624"/>
                  </a:cubicBezTo>
                  <a:cubicBezTo>
                    <a:pt x="4451731" y="8675624"/>
                    <a:pt x="4458081" y="8676005"/>
                    <a:pt x="4471924" y="8676894"/>
                  </a:cubicBezTo>
                  <a:lnTo>
                    <a:pt x="4487164" y="8677275"/>
                  </a:lnTo>
                  <a:cubicBezTo>
                    <a:pt x="4498340" y="8677275"/>
                    <a:pt x="4510659" y="8676513"/>
                    <a:pt x="4524502" y="8673592"/>
                  </a:cubicBezTo>
                  <a:lnTo>
                    <a:pt x="4524502" y="8673592"/>
                  </a:lnTo>
                  <a:lnTo>
                    <a:pt x="4501642" y="8710676"/>
                  </a:lnTo>
                  <a:lnTo>
                    <a:pt x="4523740" y="8706739"/>
                  </a:lnTo>
                  <a:lnTo>
                    <a:pt x="4523740" y="8706739"/>
                  </a:lnTo>
                  <a:cubicBezTo>
                    <a:pt x="4480052" y="8731885"/>
                    <a:pt x="4393819" y="8729091"/>
                    <a:pt x="4300474" y="8764651"/>
                  </a:cubicBezTo>
                  <a:cubicBezTo>
                    <a:pt x="4292346" y="8734552"/>
                    <a:pt x="4360926" y="8743696"/>
                    <a:pt x="4373880" y="8730996"/>
                  </a:cubicBezTo>
                  <a:lnTo>
                    <a:pt x="4359275" y="8726424"/>
                  </a:lnTo>
                  <a:lnTo>
                    <a:pt x="4337558" y="8729345"/>
                  </a:lnTo>
                  <a:lnTo>
                    <a:pt x="4333368" y="8729345"/>
                  </a:lnTo>
                  <a:lnTo>
                    <a:pt x="4326383" y="8728837"/>
                  </a:lnTo>
                  <a:lnTo>
                    <a:pt x="4324351" y="8727313"/>
                  </a:lnTo>
                  <a:cubicBezTo>
                    <a:pt x="4324224" y="8689975"/>
                    <a:pt x="4344925" y="8686419"/>
                    <a:pt x="4344925" y="8644636"/>
                  </a:cubicBezTo>
                  <a:cubicBezTo>
                    <a:pt x="4371595" y="8641461"/>
                    <a:pt x="4387216" y="8634984"/>
                    <a:pt x="4386200" y="8623681"/>
                  </a:cubicBezTo>
                  <a:close/>
                  <a:moveTo>
                    <a:pt x="4282567" y="8748649"/>
                  </a:moveTo>
                  <a:cubicBezTo>
                    <a:pt x="4264787" y="8761603"/>
                    <a:pt x="4276344" y="8783701"/>
                    <a:pt x="4236212" y="8790305"/>
                  </a:cubicBezTo>
                  <a:cubicBezTo>
                    <a:pt x="4242943" y="8773795"/>
                    <a:pt x="4249547" y="8757031"/>
                    <a:pt x="4282567" y="8748649"/>
                  </a:cubicBezTo>
                  <a:close/>
                  <a:moveTo>
                    <a:pt x="4004564" y="8774430"/>
                  </a:moveTo>
                  <a:lnTo>
                    <a:pt x="4016883" y="8786495"/>
                  </a:lnTo>
                  <a:lnTo>
                    <a:pt x="4014216" y="8786368"/>
                  </a:lnTo>
                  <a:lnTo>
                    <a:pt x="4009263" y="8786241"/>
                  </a:lnTo>
                  <a:cubicBezTo>
                    <a:pt x="3986530" y="8786241"/>
                    <a:pt x="3971798" y="8793735"/>
                    <a:pt x="3963797" y="8804783"/>
                  </a:cubicBezTo>
                  <a:lnTo>
                    <a:pt x="3946652" y="8793989"/>
                  </a:lnTo>
                  <a:cubicBezTo>
                    <a:pt x="3960495" y="8785607"/>
                    <a:pt x="3980180" y="8774431"/>
                    <a:pt x="4004564" y="8774431"/>
                  </a:cubicBezTo>
                  <a:close/>
                  <a:moveTo>
                    <a:pt x="4102862" y="8717662"/>
                  </a:moveTo>
                  <a:cubicBezTo>
                    <a:pt x="4120515" y="8732140"/>
                    <a:pt x="4123944" y="8741665"/>
                    <a:pt x="4117340" y="8760588"/>
                  </a:cubicBezTo>
                  <a:cubicBezTo>
                    <a:pt x="4132580" y="8754238"/>
                    <a:pt x="4178427" y="8756778"/>
                    <a:pt x="4172204" y="8743697"/>
                  </a:cubicBezTo>
                  <a:lnTo>
                    <a:pt x="4172204" y="8743697"/>
                  </a:lnTo>
                  <a:lnTo>
                    <a:pt x="4183126" y="8745728"/>
                  </a:lnTo>
                  <a:lnTo>
                    <a:pt x="4187063" y="8748141"/>
                  </a:lnTo>
                  <a:cubicBezTo>
                    <a:pt x="4190873" y="8750300"/>
                    <a:pt x="4194683" y="8752460"/>
                    <a:pt x="4205859" y="8752460"/>
                  </a:cubicBezTo>
                  <a:lnTo>
                    <a:pt x="4221734" y="8747126"/>
                  </a:lnTo>
                  <a:lnTo>
                    <a:pt x="4221734" y="8747126"/>
                  </a:lnTo>
                  <a:cubicBezTo>
                    <a:pt x="4211955" y="8760969"/>
                    <a:pt x="4164076" y="8763508"/>
                    <a:pt x="4146042" y="8774812"/>
                  </a:cubicBezTo>
                  <a:lnTo>
                    <a:pt x="4151884" y="8785480"/>
                  </a:lnTo>
                  <a:lnTo>
                    <a:pt x="4161536" y="8784972"/>
                  </a:lnTo>
                  <a:lnTo>
                    <a:pt x="4180840" y="8783829"/>
                  </a:lnTo>
                  <a:lnTo>
                    <a:pt x="4177030" y="8795005"/>
                  </a:lnTo>
                  <a:lnTo>
                    <a:pt x="4166870" y="8799704"/>
                  </a:lnTo>
                  <a:lnTo>
                    <a:pt x="4167760" y="8803641"/>
                  </a:lnTo>
                  <a:lnTo>
                    <a:pt x="4144773" y="8808086"/>
                  </a:lnTo>
                  <a:cubicBezTo>
                    <a:pt x="4122039" y="8799577"/>
                    <a:pt x="4143376" y="8800085"/>
                    <a:pt x="4136899" y="8783320"/>
                  </a:cubicBezTo>
                  <a:lnTo>
                    <a:pt x="4136899" y="8783320"/>
                  </a:lnTo>
                  <a:cubicBezTo>
                    <a:pt x="4125595" y="8789798"/>
                    <a:pt x="4112261" y="8792338"/>
                    <a:pt x="4098672" y="8792338"/>
                  </a:cubicBezTo>
                  <a:cubicBezTo>
                    <a:pt x="4068192" y="8792338"/>
                    <a:pt x="4036442" y="8779256"/>
                    <a:pt x="4022344" y="8766049"/>
                  </a:cubicBezTo>
                  <a:cubicBezTo>
                    <a:pt x="4038854" y="8761604"/>
                    <a:pt x="4052316" y="8759826"/>
                    <a:pt x="4069969" y="8759826"/>
                  </a:cubicBezTo>
                  <a:lnTo>
                    <a:pt x="4080891" y="8761350"/>
                  </a:lnTo>
                  <a:cubicBezTo>
                    <a:pt x="4081907" y="8746491"/>
                    <a:pt x="4069842" y="8743316"/>
                    <a:pt x="4054221" y="8743316"/>
                  </a:cubicBezTo>
                  <a:cubicBezTo>
                    <a:pt x="4048379" y="8743316"/>
                    <a:pt x="4042029" y="8743697"/>
                    <a:pt x="4035679" y="8744205"/>
                  </a:cubicBezTo>
                  <a:lnTo>
                    <a:pt x="4023106" y="8745221"/>
                  </a:lnTo>
                  <a:lnTo>
                    <a:pt x="4017264" y="8745221"/>
                  </a:lnTo>
                  <a:lnTo>
                    <a:pt x="4006850" y="8744714"/>
                  </a:lnTo>
                  <a:lnTo>
                    <a:pt x="4002660" y="8743697"/>
                  </a:lnTo>
                  <a:cubicBezTo>
                    <a:pt x="3990975" y="8733665"/>
                    <a:pt x="4067811" y="8737982"/>
                    <a:pt x="4102863" y="8717662"/>
                  </a:cubicBezTo>
                  <a:close/>
                  <a:moveTo>
                    <a:pt x="3269488" y="8775447"/>
                  </a:moveTo>
                  <a:lnTo>
                    <a:pt x="3277743" y="8778114"/>
                  </a:lnTo>
                  <a:cubicBezTo>
                    <a:pt x="3278251" y="8785480"/>
                    <a:pt x="3258566" y="8787257"/>
                    <a:pt x="3245358" y="8790432"/>
                  </a:cubicBezTo>
                  <a:lnTo>
                    <a:pt x="3230880" y="8799195"/>
                  </a:lnTo>
                  <a:lnTo>
                    <a:pt x="3228467" y="8812912"/>
                  </a:lnTo>
                  <a:cubicBezTo>
                    <a:pt x="3205988" y="8810753"/>
                    <a:pt x="3236595" y="8775447"/>
                    <a:pt x="3269488" y="8775447"/>
                  </a:cubicBezTo>
                  <a:close/>
                  <a:moveTo>
                    <a:pt x="3957574" y="8819007"/>
                  </a:moveTo>
                  <a:lnTo>
                    <a:pt x="3957193" y="8820913"/>
                  </a:lnTo>
                  <a:lnTo>
                    <a:pt x="3956812" y="8824977"/>
                  </a:lnTo>
                  <a:lnTo>
                    <a:pt x="3953891" y="8824977"/>
                  </a:lnTo>
                  <a:lnTo>
                    <a:pt x="3957574" y="8819008"/>
                  </a:lnTo>
                  <a:close/>
                  <a:moveTo>
                    <a:pt x="4251706" y="8800465"/>
                  </a:moveTo>
                  <a:cubicBezTo>
                    <a:pt x="4240784" y="8811768"/>
                    <a:pt x="4204716" y="8825865"/>
                    <a:pt x="4177284" y="8825865"/>
                  </a:cubicBezTo>
                  <a:lnTo>
                    <a:pt x="4171950" y="8825865"/>
                  </a:lnTo>
                  <a:lnTo>
                    <a:pt x="4162552" y="8824087"/>
                  </a:lnTo>
                  <a:cubicBezTo>
                    <a:pt x="4167251" y="8813419"/>
                    <a:pt x="4174871" y="8811387"/>
                    <a:pt x="4188333" y="8811387"/>
                  </a:cubicBezTo>
                  <a:lnTo>
                    <a:pt x="4202684" y="8812149"/>
                  </a:lnTo>
                  <a:lnTo>
                    <a:pt x="4206748" y="8812149"/>
                  </a:lnTo>
                  <a:cubicBezTo>
                    <a:pt x="4219702" y="8812149"/>
                    <a:pt x="4234815" y="8810244"/>
                    <a:pt x="4251706" y="8800465"/>
                  </a:cubicBezTo>
                  <a:close/>
                  <a:moveTo>
                    <a:pt x="4106799" y="8817102"/>
                  </a:moveTo>
                  <a:cubicBezTo>
                    <a:pt x="4127881" y="8817102"/>
                    <a:pt x="4140835" y="8824595"/>
                    <a:pt x="4143756" y="8840724"/>
                  </a:cubicBezTo>
                  <a:cubicBezTo>
                    <a:pt x="4121531" y="8836660"/>
                    <a:pt x="4094480" y="8836660"/>
                    <a:pt x="4094861" y="8817737"/>
                  </a:cubicBezTo>
                  <a:lnTo>
                    <a:pt x="4106799" y="8817102"/>
                  </a:lnTo>
                  <a:close/>
                  <a:moveTo>
                    <a:pt x="3084068" y="8895207"/>
                  </a:moveTo>
                  <a:lnTo>
                    <a:pt x="3085211" y="8897113"/>
                  </a:lnTo>
                  <a:lnTo>
                    <a:pt x="3086354" y="8898002"/>
                  </a:lnTo>
                  <a:lnTo>
                    <a:pt x="3085084" y="8895970"/>
                  </a:lnTo>
                  <a:lnTo>
                    <a:pt x="3084068" y="8895208"/>
                  </a:lnTo>
                  <a:close/>
                  <a:moveTo>
                    <a:pt x="3318002" y="8868664"/>
                  </a:moveTo>
                  <a:cubicBezTo>
                    <a:pt x="3329432" y="8887079"/>
                    <a:pt x="3316732" y="8898255"/>
                    <a:pt x="3280156" y="8901811"/>
                  </a:cubicBezTo>
                  <a:cubicBezTo>
                    <a:pt x="3293618" y="8891143"/>
                    <a:pt x="3270631" y="8869045"/>
                    <a:pt x="3318002" y="8868664"/>
                  </a:cubicBezTo>
                  <a:close/>
                  <a:moveTo>
                    <a:pt x="4297172" y="8863965"/>
                  </a:moveTo>
                  <a:cubicBezTo>
                    <a:pt x="4261866" y="8875649"/>
                    <a:pt x="4273550" y="8901303"/>
                    <a:pt x="4227322" y="8909939"/>
                  </a:cubicBezTo>
                  <a:cubicBezTo>
                    <a:pt x="4244848" y="8892921"/>
                    <a:pt x="4247642" y="8871331"/>
                    <a:pt x="4297172" y="8863965"/>
                  </a:cubicBezTo>
                  <a:close/>
                  <a:moveTo>
                    <a:pt x="3413506" y="8903716"/>
                  </a:moveTo>
                  <a:cubicBezTo>
                    <a:pt x="3416047" y="8917560"/>
                    <a:pt x="3388614" y="8922385"/>
                    <a:pt x="3360039" y="8926576"/>
                  </a:cubicBezTo>
                  <a:lnTo>
                    <a:pt x="3343275" y="8914511"/>
                  </a:lnTo>
                  <a:lnTo>
                    <a:pt x="3341116" y="8903843"/>
                  </a:lnTo>
                  <a:lnTo>
                    <a:pt x="3357372" y="8904732"/>
                  </a:lnTo>
                  <a:lnTo>
                    <a:pt x="3364611" y="8905875"/>
                  </a:lnTo>
                  <a:lnTo>
                    <a:pt x="3377692" y="8907780"/>
                  </a:lnTo>
                  <a:lnTo>
                    <a:pt x="3385439" y="8907780"/>
                  </a:lnTo>
                  <a:lnTo>
                    <a:pt x="3413506" y="8903716"/>
                  </a:lnTo>
                  <a:close/>
                  <a:moveTo>
                    <a:pt x="3933444" y="8901685"/>
                  </a:moveTo>
                  <a:cubicBezTo>
                    <a:pt x="3943223" y="8921624"/>
                    <a:pt x="3843148" y="8917814"/>
                    <a:pt x="3798443" y="8935213"/>
                  </a:cubicBezTo>
                  <a:cubicBezTo>
                    <a:pt x="3817747" y="8905241"/>
                    <a:pt x="3875278" y="8920607"/>
                    <a:pt x="3933444" y="8901685"/>
                  </a:cubicBezTo>
                  <a:close/>
                  <a:moveTo>
                    <a:pt x="3765804" y="8909178"/>
                  </a:moveTo>
                  <a:cubicBezTo>
                    <a:pt x="3763010" y="8923910"/>
                    <a:pt x="3717036" y="8937753"/>
                    <a:pt x="3696208" y="8937753"/>
                  </a:cubicBezTo>
                  <a:lnTo>
                    <a:pt x="3691636" y="8937626"/>
                  </a:lnTo>
                  <a:lnTo>
                    <a:pt x="3689858" y="8937244"/>
                  </a:lnTo>
                  <a:cubicBezTo>
                    <a:pt x="3704336" y="8924417"/>
                    <a:pt x="3736848" y="8917051"/>
                    <a:pt x="3765804" y="8909177"/>
                  </a:cubicBezTo>
                  <a:close/>
                  <a:moveTo>
                    <a:pt x="4553966" y="8904225"/>
                  </a:moveTo>
                  <a:cubicBezTo>
                    <a:pt x="4529328" y="8929117"/>
                    <a:pt x="4507230" y="8920862"/>
                    <a:pt x="4455668" y="8937880"/>
                  </a:cubicBezTo>
                  <a:cubicBezTo>
                    <a:pt x="4471162" y="8922132"/>
                    <a:pt x="4510278" y="8912480"/>
                    <a:pt x="4553966" y="8904225"/>
                  </a:cubicBezTo>
                  <a:close/>
                  <a:moveTo>
                    <a:pt x="5010658" y="8922131"/>
                  </a:moveTo>
                  <a:cubicBezTo>
                    <a:pt x="5029962" y="8922131"/>
                    <a:pt x="5050917" y="8928736"/>
                    <a:pt x="5047742" y="8938388"/>
                  </a:cubicBezTo>
                  <a:lnTo>
                    <a:pt x="5036439" y="8938895"/>
                  </a:lnTo>
                  <a:cubicBezTo>
                    <a:pt x="5027549" y="8938895"/>
                    <a:pt x="5020310" y="8937372"/>
                    <a:pt x="5013071" y="8935720"/>
                  </a:cubicBezTo>
                  <a:lnTo>
                    <a:pt x="4993640" y="8931276"/>
                  </a:lnTo>
                  <a:lnTo>
                    <a:pt x="4979543" y="8933054"/>
                  </a:lnTo>
                  <a:cubicBezTo>
                    <a:pt x="4984878" y="8925180"/>
                    <a:pt x="4997323" y="8922132"/>
                    <a:pt x="5010658" y="8922132"/>
                  </a:cubicBezTo>
                  <a:close/>
                  <a:moveTo>
                    <a:pt x="3517265" y="8891525"/>
                  </a:moveTo>
                  <a:cubicBezTo>
                    <a:pt x="3538474" y="8891525"/>
                    <a:pt x="3556381" y="8896605"/>
                    <a:pt x="3562223" y="8915908"/>
                  </a:cubicBezTo>
                  <a:cubicBezTo>
                    <a:pt x="3545205" y="8909304"/>
                    <a:pt x="3529457" y="8901685"/>
                    <a:pt x="3504819" y="8901685"/>
                  </a:cubicBezTo>
                  <a:cubicBezTo>
                    <a:pt x="3493262" y="8901685"/>
                    <a:pt x="3479673" y="8903463"/>
                    <a:pt x="3463036" y="8907780"/>
                  </a:cubicBezTo>
                  <a:cubicBezTo>
                    <a:pt x="3518662" y="8931275"/>
                    <a:pt x="3442843" y="8904605"/>
                    <a:pt x="3425063" y="8940800"/>
                  </a:cubicBezTo>
                  <a:cubicBezTo>
                    <a:pt x="3407664" y="8918575"/>
                    <a:pt x="3446018" y="8913876"/>
                    <a:pt x="3447542" y="8897493"/>
                  </a:cubicBezTo>
                  <a:cubicBezTo>
                    <a:pt x="3467608" y="8897366"/>
                    <a:pt x="3494405" y="8891525"/>
                    <a:pt x="3517265" y="8891525"/>
                  </a:cubicBezTo>
                  <a:close/>
                  <a:moveTo>
                    <a:pt x="4931791" y="8936610"/>
                  </a:moveTo>
                  <a:lnTo>
                    <a:pt x="4935982" y="8948802"/>
                  </a:lnTo>
                  <a:lnTo>
                    <a:pt x="4926330" y="8953501"/>
                  </a:lnTo>
                  <a:lnTo>
                    <a:pt x="4926711" y="8957438"/>
                  </a:lnTo>
                  <a:lnTo>
                    <a:pt x="4919599" y="8953247"/>
                  </a:lnTo>
                  <a:lnTo>
                    <a:pt x="4909947" y="8951723"/>
                  </a:lnTo>
                  <a:cubicBezTo>
                    <a:pt x="4898898" y="8951723"/>
                    <a:pt x="4889119" y="8960486"/>
                    <a:pt x="4856099" y="8965566"/>
                  </a:cubicBezTo>
                  <a:cubicBezTo>
                    <a:pt x="4855083" y="8936102"/>
                    <a:pt x="4888484" y="8948548"/>
                    <a:pt x="4931791" y="8936610"/>
                  </a:cubicBezTo>
                  <a:close/>
                  <a:moveTo>
                    <a:pt x="4562475" y="8928990"/>
                  </a:moveTo>
                  <a:cubicBezTo>
                    <a:pt x="4550410" y="8943976"/>
                    <a:pt x="4512310" y="8951977"/>
                    <a:pt x="4515866" y="8971662"/>
                  </a:cubicBezTo>
                  <a:cubicBezTo>
                    <a:pt x="4487418" y="8966836"/>
                    <a:pt x="4512310" y="8930132"/>
                    <a:pt x="4562475" y="8928990"/>
                  </a:cubicBezTo>
                  <a:close/>
                  <a:moveTo>
                    <a:pt x="4795648" y="8932165"/>
                  </a:moveTo>
                  <a:cubicBezTo>
                    <a:pt x="4832858" y="8936229"/>
                    <a:pt x="4859275" y="8963661"/>
                    <a:pt x="4799331" y="8977758"/>
                  </a:cubicBezTo>
                  <a:lnTo>
                    <a:pt x="4827525" y="8963280"/>
                  </a:lnTo>
                  <a:lnTo>
                    <a:pt x="4813428" y="8948294"/>
                  </a:lnTo>
                  <a:cubicBezTo>
                    <a:pt x="4776725" y="8952993"/>
                    <a:pt x="4786631" y="8970392"/>
                    <a:pt x="4776344" y="8982584"/>
                  </a:cubicBezTo>
                  <a:lnTo>
                    <a:pt x="4758183" y="8976234"/>
                  </a:lnTo>
                  <a:lnTo>
                    <a:pt x="4743832" y="8977885"/>
                  </a:lnTo>
                  <a:lnTo>
                    <a:pt x="4731640" y="8979409"/>
                  </a:lnTo>
                  <a:lnTo>
                    <a:pt x="4726433" y="8979409"/>
                  </a:lnTo>
                  <a:lnTo>
                    <a:pt x="4711447" y="8977378"/>
                  </a:lnTo>
                  <a:lnTo>
                    <a:pt x="4710812" y="8970139"/>
                  </a:lnTo>
                  <a:cubicBezTo>
                    <a:pt x="4757548" y="8962519"/>
                    <a:pt x="4794251" y="8952485"/>
                    <a:pt x="4795648" y="8932166"/>
                  </a:cubicBezTo>
                  <a:close/>
                  <a:moveTo>
                    <a:pt x="4486783" y="8958073"/>
                  </a:moveTo>
                  <a:cubicBezTo>
                    <a:pt x="4469893" y="8995665"/>
                    <a:pt x="4427855" y="8973820"/>
                    <a:pt x="4374516" y="8986520"/>
                  </a:cubicBezTo>
                  <a:cubicBezTo>
                    <a:pt x="4407536" y="8967343"/>
                    <a:pt x="4433062" y="8975472"/>
                    <a:pt x="4486783" y="8958073"/>
                  </a:cubicBezTo>
                  <a:close/>
                  <a:moveTo>
                    <a:pt x="4323716" y="8943976"/>
                  </a:moveTo>
                  <a:cubicBezTo>
                    <a:pt x="4323335" y="8962518"/>
                    <a:pt x="4272407" y="8965819"/>
                    <a:pt x="4249929" y="8977757"/>
                  </a:cubicBezTo>
                  <a:lnTo>
                    <a:pt x="4198239" y="8975217"/>
                  </a:lnTo>
                  <a:cubicBezTo>
                    <a:pt x="4184016" y="8973820"/>
                    <a:pt x="4169918" y="8972297"/>
                    <a:pt x="4149344" y="8972297"/>
                  </a:cubicBezTo>
                  <a:lnTo>
                    <a:pt x="4138930" y="8972804"/>
                  </a:lnTo>
                  <a:lnTo>
                    <a:pt x="4141343" y="8983980"/>
                  </a:lnTo>
                  <a:lnTo>
                    <a:pt x="4154170" y="8982964"/>
                  </a:lnTo>
                  <a:lnTo>
                    <a:pt x="4154170" y="8982964"/>
                  </a:lnTo>
                  <a:cubicBezTo>
                    <a:pt x="4117975" y="8990711"/>
                    <a:pt x="4037076" y="8999855"/>
                    <a:pt x="4008120" y="8999855"/>
                  </a:cubicBezTo>
                  <a:lnTo>
                    <a:pt x="4003294" y="8999855"/>
                  </a:lnTo>
                  <a:lnTo>
                    <a:pt x="4001643" y="8999728"/>
                  </a:lnTo>
                  <a:lnTo>
                    <a:pt x="4021582" y="8990585"/>
                  </a:lnTo>
                  <a:lnTo>
                    <a:pt x="4020439" y="8982838"/>
                  </a:lnTo>
                  <a:cubicBezTo>
                    <a:pt x="4132199" y="8957692"/>
                    <a:pt x="4190747" y="8961629"/>
                    <a:pt x="4323716" y="8943976"/>
                  </a:cubicBezTo>
                  <a:close/>
                  <a:moveTo>
                    <a:pt x="3628010" y="8959469"/>
                  </a:moveTo>
                  <a:lnTo>
                    <a:pt x="3638424" y="8960613"/>
                  </a:lnTo>
                  <a:cubicBezTo>
                    <a:pt x="3646806" y="8960613"/>
                    <a:pt x="3570606" y="8982076"/>
                    <a:pt x="3626105" y="9002269"/>
                  </a:cubicBezTo>
                  <a:lnTo>
                    <a:pt x="3623311" y="9004174"/>
                  </a:lnTo>
                  <a:lnTo>
                    <a:pt x="3621025" y="9004174"/>
                  </a:lnTo>
                  <a:cubicBezTo>
                    <a:pt x="3608071" y="9004174"/>
                    <a:pt x="3577464" y="8985886"/>
                    <a:pt x="3568447" y="8973441"/>
                  </a:cubicBezTo>
                  <a:cubicBezTo>
                    <a:pt x="3568828" y="8962899"/>
                    <a:pt x="3599688" y="8959471"/>
                    <a:pt x="3628010" y="8959471"/>
                  </a:cubicBezTo>
                  <a:close/>
                  <a:moveTo>
                    <a:pt x="4410711" y="8930767"/>
                  </a:moveTo>
                  <a:lnTo>
                    <a:pt x="4417314" y="8932291"/>
                  </a:lnTo>
                  <a:lnTo>
                    <a:pt x="4408551" y="8944737"/>
                  </a:lnTo>
                  <a:lnTo>
                    <a:pt x="4412107" y="8953119"/>
                  </a:lnTo>
                  <a:lnTo>
                    <a:pt x="4407789" y="8950071"/>
                  </a:lnTo>
                  <a:lnTo>
                    <a:pt x="4394708" y="8948801"/>
                  </a:lnTo>
                  <a:cubicBezTo>
                    <a:pt x="4381247" y="8948801"/>
                    <a:pt x="4365372" y="8953627"/>
                    <a:pt x="4356736" y="8958453"/>
                  </a:cubicBezTo>
                  <a:lnTo>
                    <a:pt x="4346576" y="8969248"/>
                  </a:lnTo>
                  <a:lnTo>
                    <a:pt x="4368420" y="8967851"/>
                  </a:lnTo>
                  <a:lnTo>
                    <a:pt x="4368420" y="8967851"/>
                  </a:lnTo>
                  <a:cubicBezTo>
                    <a:pt x="4348989" y="8989949"/>
                    <a:pt x="4258184" y="8991219"/>
                    <a:pt x="4264153" y="9020937"/>
                  </a:cubicBezTo>
                  <a:lnTo>
                    <a:pt x="4249421" y="9006840"/>
                  </a:lnTo>
                  <a:lnTo>
                    <a:pt x="4244595" y="8998331"/>
                  </a:lnTo>
                  <a:cubicBezTo>
                    <a:pt x="4264661" y="8978265"/>
                    <a:pt x="4348100" y="8976868"/>
                    <a:pt x="4337305" y="8947913"/>
                  </a:cubicBezTo>
                  <a:cubicBezTo>
                    <a:pt x="4374262" y="8945627"/>
                    <a:pt x="4389629" y="8930768"/>
                    <a:pt x="4410711" y="8930768"/>
                  </a:cubicBezTo>
                  <a:close/>
                  <a:moveTo>
                    <a:pt x="4651757" y="8975725"/>
                  </a:moveTo>
                  <a:cubicBezTo>
                    <a:pt x="4661155" y="8989568"/>
                    <a:pt x="4598671" y="8983472"/>
                    <a:pt x="4623817" y="9001633"/>
                  </a:cubicBezTo>
                  <a:lnTo>
                    <a:pt x="4619753" y="9001506"/>
                  </a:lnTo>
                  <a:lnTo>
                    <a:pt x="4612006" y="9001378"/>
                  </a:lnTo>
                  <a:cubicBezTo>
                    <a:pt x="4566667" y="9001378"/>
                    <a:pt x="4534282" y="9009634"/>
                    <a:pt x="4484752" y="9024111"/>
                  </a:cubicBezTo>
                  <a:cubicBezTo>
                    <a:pt x="4517137" y="8996680"/>
                    <a:pt x="4603497" y="8992234"/>
                    <a:pt x="4651757" y="8975724"/>
                  </a:cubicBezTo>
                  <a:close/>
                  <a:moveTo>
                    <a:pt x="4388105" y="8990584"/>
                  </a:moveTo>
                  <a:lnTo>
                    <a:pt x="4401820" y="8994521"/>
                  </a:lnTo>
                  <a:cubicBezTo>
                    <a:pt x="4408170" y="8996299"/>
                    <a:pt x="4415282" y="8998077"/>
                    <a:pt x="4423283" y="8998077"/>
                  </a:cubicBezTo>
                  <a:lnTo>
                    <a:pt x="4449318" y="8991600"/>
                  </a:lnTo>
                  <a:lnTo>
                    <a:pt x="4449318" y="8991600"/>
                  </a:lnTo>
                  <a:cubicBezTo>
                    <a:pt x="4442714" y="9004427"/>
                    <a:pt x="4410710" y="9010015"/>
                    <a:pt x="4411980" y="9025128"/>
                  </a:cubicBezTo>
                  <a:lnTo>
                    <a:pt x="4406519" y="9014333"/>
                  </a:lnTo>
                  <a:lnTo>
                    <a:pt x="4405504" y="9006460"/>
                  </a:lnTo>
                  <a:lnTo>
                    <a:pt x="4367276" y="9000872"/>
                  </a:lnTo>
                  <a:lnTo>
                    <a:pt x="4388105" y="8990585"/>
                  </a:lnTo>
                  <a:close/>
                  <a:moveTo>
                    <a:pt x="4439032" y="9033128"/>
                  </a:moveTo>
                  <a:cubicBezTo>
                    <a:pt x="4438524" y="9062593"/>
                    <a:pt x="4354196" y="9067419"/>
                    <a:pt x="4309619" y="9084183"/>
                  </a:cubicBezTo>
                  <a:cubicBezTo>
                    <a:pt x="4333368" y="9044559"/>
                    <a:pt x="4395725" y="9066911"/>
                    <a:pt x="4439032" y="9033128"/>
                  </a:cubicBezTo>
                  <a:close/>
                  <a:moveTo>
                    <a:pt x="4171951" y="9110598"/>
                  </a:moveTo>
                  <a:cubicBezTo>
                    <a:pt x="4155568" y="9134474"/>
                    <a:pt x="4095116" y="9124314"/>
                    <a:pt x="4050285" y="9147428"/>
                  </a:cubicBezTo>
                  <a:cubicBezTo>
                    <a:pt x="4050920" y="9110980"/>
                    <a:pt x="4117849" y="9127744"/>
                    <a:pt x="4171951" y="9110598"/>
                  </a:cubicBezTo>
                  <a:close/>
                  <a:moveTo>
                    <a:pt x="3521965" y="9210928"/>
                  </a:moveTo>
                  <a:cubicBezTo>
                    <a:pt x="3505963" y="9224772"/>
                    <a:pt x="3519679" y="9231502"/>
                    <a:pt x="3541777" y="9231502"/>
                  </a:cubicBezTo>
                  <a:lnTo>
                    <a:pt x="3576067" y="9227184"/>
                  </a:lnTo>
                  <a:lnTo>
                    <a:pt x="3576067" y="9227184"/>
                  </a:lnTo>
                  <a:cubicBezTo>
                    <a:pt x="3563875" y="9236709"/>
                    <a:pt x="3551556" y="9239884"/>
                    <a:pt x="3538983" y="9239884"/>
                  </a:cubicBezTo>
                  <a:lnTo>
                    <a:pt x="3502915" y="9234296"/>
                  </a:lnTo>
                  <a:cubicBezTo>
                    <a:pt x="3490850" y="9231502"/>
                    <a:pt x="3478658" y="9228708"/>
                    <a:pt x="3462656" y="9228708"/>
                  </a:cubicBezTo>
                  <a:lnTo>
                    <a:pt x="3455036" y="9229724"/>
                  </a:lnTo>
                  <a:cubicBezTo>
                    <a:pt x="3467228" y="9214103"/>
                    <a:pt x="3496692" y="9228455"/>
                    <a:pt x="3521964" y="9210928"/>
                  </a:cubicBezTo>
                  <a:close/>
                  <a:moveTo>
                    <a:pt x="3432684" y="9242551"/>
                  </a:moveTo>
                  <a:cubicBezTo>
                    <a:pt x="3438145" y="9242551"/>
                    <a:pt x="3444622" y="9243313"/>
                    <a:pt x="3451353" y="9244202"/>
                  </a:cubicBezTo>
                  <a:lnTo>
                    <a:pt x="3465323" y="9246108"/>
                  </a:lnTo>
                  <a:lnTo>
                    <a:pt x="3472308" y="9246108"/>
                  </a:lnTo>
                  <a:cubicBezTo>
                    <a:pt x="3478531" y="9259189"/>
                    <a:pt x="3432303" y="9256268"/>
                    <a:pt x="3416809" y="9262490"/>
                  </a:cubicBezTo>
                  <a:cubicBezTo>
                    <a:pt x="3413888" y="9246361"/>
                    <a:pt x="3421127" y="9242551"/>
                    <a:pt x="3432684" y="9242551"/>
                  </a:cubicBezTo>
                  <a:close/>
                  <a:moveTo>
                    <a:pt x="2591055" y="9338183"/>
                  </a:moveTo>
                  <a:lnTo>
                    <a:pt x="2597913" y="9341612"/>
                  </a:lnTo>
                  <a:cubicBezTo>
                    <a:pt x="2602104" y="9343771"/>
                    <a:pt x="2606422" y="9345803"/>
                    <a:pt x="2617344" y="9345803"/>
                  </a:cubicBezTo>
                  <a:lnTo>
                    <a:pt x="2628647" y="9343136"/>
                  </a:lnTo>
                  <a:lnTo>
                    <a:pt x="2617217" y="9357233"/>
                  </a:lnTo>
                  <a:lnTo>
                    <a:pt x="2586990" y="9357233"/>
                  </a:lnTo>
                  <a:lnTo>
                    <a:pt x="2567432" y="9340088"/>
                  </a:lnTo>
                  <a:lnTo>
                    <a:pt x="2591054" y="9338183"/>
                  </a:lnTo>
                  <a:close/>
                  <a:moveTo>
                    <a:pt x="7887843" y="0"/>
                  </a:moveTo>
                  <a:cubicBezTo>
                    <a:pt x="7871968" y="0"/>
                    <a:pt x="7862316" y="38608"/>
                    <a:pt x="7846314" y="46863"/>
                  </a:cubicBezTo>
                  <a:cubicBezTo>
                    <a:pt x="7788783" y="76708"/>
                    <a:pt x="7748016" y="138557"/>
                    <a:pt x="7673467" y="138811"/>
                  </a:cubicBezTo>
                  <a:cubicBezTo>
                    <a:pt x="7633208" y="139319"/>
                    <a:pt x="7633462" y="174879"/>
                    <a:pt x="7636002" y="209677"/>
                  </a:cubicBezTo>
                  <a:lnTo>
                    <a:pt x="7624699" y="243967"/>
                  </a:lnTo>
                  <a:lnTo>
                    <a:pt x="7613904" y="233299"/>
                  </a:lnTo>
                  <a:cubicBezTo>
                    <a:pt x="7572502" y="192151"/>
                    <a:pt x="7531608" y="179451"/>
                    <a:pt x="7490587" y="179451"/>
                  </a:cubicBezTo>
                  <a:cubicBezTo>
                    <a:pt x="7444867" y="179451"/>
                    <a:pt x="7399020" y="195453"/>
                    <a:pt x="7353046" y="205740"/>
                  </a:cubicBezTo>
                  <a:lnTo>
                    <a:pt x="7219950" y="233807"/>
                  </a:lnTo>
                  <a:cubicBezTo>
                    <a:pt x="7169023" y="245872"/>
                    <a:pt x="7102475" y="243332"/>
                    <a:pt x="7072122" y="277749"/>
                  </a:cubicBezTo>
                  <a:cubicBezTo>
                    <a:pt x="7054850" y="297307"/>
                    <a:pt x="7036053" y="299847"/>
                    <a:pt x="7013956" y="299847"/>
                  </a:cubicBezTo>
                  <a:lnTo>
                    <a:pt x="7004049" y="299593"/>
                  </a:lnTo>
                  <a:lnTo>
                    <a:pt x="6997192" y="299466"/>
                  </a:lnTo>
                  <a:cubicBezTo>
                    <a:pt x="6983857" y="299466"/>
                    <a:pt x="6970648" y="300990"/>
                    <a:pt x="6958584" y="309372"/>
                  </a:cubicBezTo>
                  <a:cubicBezTo>
                    <a:pt x="6922135" y="334645"/>
                    <a:pt x="6870446" y="328041"/>
                    <a:pt x="6829678" y="356489"/>
                  </a:cubicBezTo>
                  <a:cubicBezTo>
                    <a:pt x="6800722" y="376809"/>
                    <a:pt x="6762114" y="380873"/>
                    <a:pt x="6736334" y="412496"/>
                  </a:cubicBezTo>
                  <a:cubicBezTo>
                    <a:pt x="6725665" y="425704"/>
                    <a:pt x="6714490" y="430403"/>
                    <a:pt x="6702933" y="430403"/>
                  </a:cubicBezTo>
                  <a:cubicBezTo>
                    <a:pt x="6689217" y="430403"/>
                    <a:pt x="6674993" y="423672"/>
                    <a:pt x="6660642" y="417068"/>
                  </a:cubicBezTo>
                  <a:cubicBezTo>
                    <a:pt x="6646290" y="410337"/>
                    <a:pt x="6631939" y="403733"/>
                    <a:pt x="6614795" y="403733"/>
                  </a:cubicBezTo>
                  <a:lnTo>
                    <a:pt x="6608826" y="404749"/>
                  </a:lnTo>
                  <a:cubicBezTo>
                    <a:pt x="6579362" y="411353"/>
                    <a:pt x="6542024" y="407543"/>
                    <a:pt x="6521704" y="425577"/>
                  </a:cubicBezTo>
                  <a:cubicBezTo>
                    <a:pt x="6481318" y="461391"/>
                    <a:pt x="6441059" y="488315"/>
                    <a:pt x="6393815" y="488315"/>
                  </a:cubicBezTo>
                  <a:cubicBezTo>
                    <a:pt x="6370320" y="488315"/>
                    <a:pt x="6345047" y="481584"/>
                    <a:pt x="6314821" y="464566"/>
                  </a:cubicBezTo>
                  <a:lnTo>
                    <a:pt x="6307709" y="463931"/>
                  </a:lnTo>
                  <a:cubicBezTo>
                    <a:pt x="6296533" y="463931"/>
                    <a:pt x="6281801" y="469646"/>
                    <a:pt x="6276467" y="477139"/>
                  </a:cubicBezTo>
                  <a:cubicBezTo>
                    <a:pt x="6241288" y="526161"/>
                    <a:pt x="6187948" y="531368"/>
                    <a:pt x="6136132" y="540893"/>
                  </a:cubicBezTo>
                  <a:lnTo>
                    <a:pt x="6001639" y="564007"/>
                  </a:lnTo>
                  <a:cubicBezTo>
                    <a:pt x="5951474" y="576199"/>
                    <a:pt x="5899150" y="576072"/>
                    <a:pt x="5849620" y="623570"/>
                  </a:cubicBezTo>
                  <a:lnTo>
                    <a:pt x="5834507" y="625983"/>
                  </a:lnTo>
                  <a:cubicBezTo>
                    <a:pt x="5822697" y="625983"/>
                    <a:pt x="5809742" y="620522"/>
                    <a:pt x="5796026" y="615061"/>
                  </a:cubicBezTo>
                  <a:cubicBezTo>
                    <a:pt x="5782311" y="609600"/>
                    <a:pt x="5768213" y="604139"/>
                    <a:pt x="5746623" y="604139"/>
                  </a:cubicBezTo>
                  <a:lnTo>
                    <a:pt x="5731764" y="609219"/>
                  </a:lnTo>
                  <a:cubicBezTo>
                    <a:pt x="5686171" y="632333"/>
                    <a:pt x="5625338" y="619379"/>
                    <a:pt x="5588508" y="667131"/>
                  </a:cubicBezTo>
                  <a:cubicBezTo>
                    <a:pt x="5576570" y="682371"/>
                    <a:pt x="5562981" y="688340"/>
                    <a:pt x="5548630" y="688340"/>
                  </a:cubicBezTo>
                  <a:cubicBezTo>
                    <a:pt x="5535168" y="688340"/>
                    <a:pt x="5520817" y="683006"/>
                    <a:pt x="5506339" y="675132"/>
                  </a:cubicBezTo>
                  <a:cubicBezTo>
                    <a:pt x="5490718" y="666623"/>
                    <a:pt x="5475478" y="660146"/>
                    <a:pt x="5460873" y="660146"/>
                  </a:cubicBezTo>
                  <a:cubicBezTo>
                    <a:pt x="5447792" y="660146"/>
                    <a:pt x="5435346" y="665353"/>
                    <a:pt x="5423916" y="679323"/>
                  </a:cubicBezTo>
                  <a:cubicBezTo>
                    <a:pt x="5404104" y="703580"/>
                    <a:pt x="5379847" y="717677"/>
                    <a:pt x="5348986" y="725043"/>
                  </a:cubicBezTo>
                  <a:cubicBezTo>
                    <a:pt x="5169154" y="768985"/>
                    <a:pt x="4973828" y="747776"/>
                    <a:pt x="4806823" y="845185"/>
                  </a:cubicBezTo>
                  <a:cubicBezTo>
                    <a:pt x="4786757" y="829310"/>
                    <a:pt x="4768342" y="821563"/>
                    <a:pt x="4751324" y="821563"/>
                  </a:cubicBezTo>
                  <a:cubicBezTo>
                    <a:pt x="4728464" y="821563"/>
                    <a:pt x="4708271" y="835406"/>
                    <a:pt x="4690110" y="862076"/>
                  </a:cubicBezTo>
                  <a:cubicBezTo>
                    <a:pt x="4676140" y="855218"/>
                    <a:pt x="4663440" y="852297"/>
                    <a:pt x="4651629" y="852297"/>
                  </a:cubicBezTo>
                  <a:cubicBezTo>
                    <a:pt x="4625213" y="852297"/>
                    <a:pt x="4602607" y="866775"/>
                    <a:pt x="4578223" y="886333"/>
                  </a:cubicBezTo>
                  <a:cubicBezTo>
                    <a:pt x="4569206" y="893445"/>
                    <a:pt x="4554855" y="896620"/>
                    <a:pt x="4539742" y="896620"/>
                  </a:cubicBezTo>
                  <a:cubicBezTo>
                    <a:pt x="4522851" y="896620"/>
                    <a:pt x="4504944" y="892683"/>
                    <a:pt x="4491482" y="886079"/>
                  </a:cubicBezTo>
                  <a:cubicBezTo>
                    <a:pt x="4478020" y="879475"/>
                    <a:pt x="4467225" y="876173"/>
                    <a:pt x="4457573" y="876173"/>
                  </a:cubicBezTo>
                  <a:cubicBezTo>
                    <a:pt x="4442333" y="876173"/>
                    <a:pt x="4430268" y="884428"/>
                    <a:pt x="4416044" y="900684"/>
                  </a:cubicBezTo>
                  <a:cubicBezTo>
                    <a:pt x="4406266" y="911860"/>
                    <a:pt x="4395216" y="916305"/>
                    <a:pt x="4383913" y="916305"/>
                  </a:cubicBezTo>
                  <a:cubicBezTo>
                    <a:pt x="4366895" y="916305"/>
                    <a:pt x="4348988" y="906399"/>
                    <a:pt x="4333241" y="894588"/>
                  </a:cubicBezTo>
                  <a:lnTo>
                    <a:pt x="4304031" y="880364"/>
                  </a:lnTo>
                  <a:lnTo>
                    <a:pt x="4301999" y="904621"/>
                  </a:lnTo>
                  <a:lnTo>
                    <a:pt x="4302253" y="953135"/>
                  </a:lnTo>
                  <a:cubicBezTo>
                    <a:pt x="4309492" y="996442"/>
                    <a:pt x="4325367" y="1021334"/>
                    <a:pt x="4347845" y="1021334"/>
                  </a:cubicBezTo>
                  <a:cubicBezTo>
                    <a:pt x="4360673" y="1021334"/>
                    <a:pt x="4375531" y="1013333"/>
                    <a:pt x="4392295" y="996188"/>
                  </a:cubicBezTo>
                  <a:cubicBezTo>
                    <a:pt x="4402074" y="986028"/>
                    <a:pt x="4411473" y="982726"/>
                    <a:pt x="4420489" y="982726"/>
                  </a:cubicBezTo>
                  <a:lnTo>
                    <a:pt x="4445508" y="989076"/>
                  </a:lnTo>
                  <a:cubicBezTo>
                    <a:pt x="4453510" y="992251"/>
                    <a:pt x="4461130" y="995426"/>
                    <a:pt x="4474592" y="995426"/>
                  </a:cubicBezTo>
                  <a:lnTo>
                    <a:pt x="4486149" y="986536"/>
                  </a:lnTo>
                  <a:cubicBezTo>
                    <a:pt x="4497960" y="972185"/>
                    <a:pt x="4508374" y="964057"/>
                    <a:pt x="4517391" y="964057"/>
                  </a:cubicBezTo>
                  <a:cubicBezTo>
                    <a:pt x="4528439" y="964057"/>
                    <a:pt x="4537711" y="975868"/>
                    <a:pt x="4545712" y="1002665"/>
                  </a:cubicBezTo>
                  <a:cubicBezTo>
                    <a:pt x="4548887" y="1013460"/>
                    <a:pt x="4560698" y="1034669"/>
                    <a:pt x="4576446" y="1034669"/>
                  </a:cubicBezTo>
                  <a:lnTo>
                    <a:pt x="4584828" y="1014095"/>
                  </a:lnTo>
                  <a:cubicBezTo>
                    <a:pt x="4593972" y="971677"/>
                    <a:pt x="4597655" y="937895"/>
                    <a:pt x="4644899" y="933196"/>
                  </a:cubicBezTo>
                  <a:lnTo>
                    <a:pt x="4804411" y="913003"/>
                  </a:lnTo>
                  <a:lnTo>
                    <a:pt x="4805935" y="913003"/>
                  </a:lnTo>
                  <a:cubicBezTo>
                    <a:pt x="4819651" y="913003"/>
                    <a:pt x="4843781" y="924306"/>
                    <a:pt x="4843527" y="927100"/>
                  </a:cubicBezTo>
                  <a:cubicBezTo>
                    <a:pt x="4841368" y="954532"/>
                    <a:pt x="4819651" y="959231"/>
                    <a:pt x="4798696" y="964819"/>
                  </a:cubicBezTo>
                  <a:lnTo>
                    <a:pt x="4784853" y="981837"/>
                  </a:lnTo>
                  <a:lnTo>
                    <a:pt x="4785869" y="982853"/>
                  </a:lnTo>
                  <a:cubicBezTo>
                    <a:pt x="4794251" y="992632"/>
                    <a:pt x="4804411" y="1007491"/>
                    <a:pt x="4814317" y="1007999"/>
                  </a:cubicBezTo>
                  <a:lnTo>
                    <a:pt x="4882516" y="1001141"/>
                  </a:lnTo>
                  <a:lnTo>
                    <a:pt x="4889247" y="1001141"/>
                  </a:lnTo>
                  <a:lnTo>
                    <a:pt x="4901819" y="1013333"/>
                  </a:lnTo>
                  <a:cubicBezTo>
                    <a:pt x="4900804" y="1025017"/>
                    <a:pt x="4898772" y="1042924"/>
                    <a:pt x="4891660" y="1046099"/>
                  </a:cubicBezTo>
                  <a:cubicBezTo>
                    <a:pt x="4844416" y="1068197"/>
                    <a:pt x="4781805" y="1046861"/>
                    <a:pt x="4745356" y="1097788"/>
                  </a:cubicBezTo>
                  <a:cubicBezTo>
                    <a:pt x="4737736" y="1108583"/>
                    <a:pt x="4731513" y="1115060"/>
                    <a:pt x="4719956" y="1115060"/>
                  </a:cubicBezTo>
                  <a:lnTo>
                    <a:pt x="4710177" y="1108456"/>
                  </a:lnTo>
                  <a:cubicBezTo>
                    <a:pt x="4689095" y="1090549"/>
                    <a:pt x="4668013" y="1085342"/>
                    <a:pt x="4646804" y="1085342"/>
                  </a:cubicBezTo>
                  <a:cubicBezTo>
                    <a:pt x="4631818" y="1085342"/>
                    <a:pt x="4616705" y="1088009"/>
                    <a:pt x="4601592" y="1090676"/>
                  </a:cubicBezTo>
                  <a:lnTo>
                    <a:pt x="4553967" y="1096137"/>
                  </a:lnTo>
                  <a:cubicBezTo>
                    <a:pt x="4532250" y="1095629"/>
                    <a:pt x="4510025" y="1069848"/>
                    <a:pt x="4488054" y="1069848"/>
                  </a:cubicBezTo>
                  <a:cubicBezTo>
                    <a:pt x="4477640" y="1069848"/>
                    <a:pt x="4467226" y="1075690"/>
                    <a:pt x="4456939" y="1092708"/>
                  </a:cubicBezTo>
                  <a:cubicBezTo>
                    <a:pt x="4430523" y="1136904"/>
                    <a:pt x="4363975" y="1100836"/>
                    <a:pt x="4340099" y="1151255"/>
                  </a:cubicBezTo>
                  <a:cubicBezTo>
                    <a:pt x="4300856" y="1234948"/>
                    <a:pt x="4227323" y="1245743"/>
                    <a:pt x="4148964" y="1253871"/>
                  </a:cubicBezTo>
                  <a:lnTo>
                    <a:pt x="3806191" y="1296797"/>
                  </a:lnTo>
                  <a:cubicBezTo>
                    <a:pt x="3746501" y="1304544"/>
                    <a:pt x="3686303" y="1305433"/>
                    <a:pt x="3639948" y="1359789"/>
                  </a:cubicBezTo>
                  <a:cubicBezTo>
                    <a:pt x="3631312" y="1369822"/>
                    <a:pt x="3609722" y="1375410"/>
                    <a:pt x="3589783" y="1375410"/>
                  </a:cubicBezTo>
                  <a:cubicBezTo>
                    <a:pt x="3575432" y="1375410"/>
                    <a:pt x="3561970" y="1372489"/>
                    <a:pt x="3554731" y="1366393"/>
                  </a:cubicBezTo>
                  <a:cubicBezTo>
                    <a:pt x="3539618" y="1353185"/>
                    <a:pt x="3527045" y="1348232"/>
                    <a:pt x="3515996" y="1348232"/>
                  </a:cubicBezTo>
                  <a:cubicBezTo>
                    <a:pt x="3486532" y="1348232"/>
                    <a:pt x="3468244" y="1383665"/>
                    <a:pt x="3442209" y="1391920"/>
                  </a:cubicBezTo>
                  <a:cubicBezTo>
                    <a:pt x="3441701" y="1453896"/>
                    <a:pt x="3377312" y="1443609"/>
                    <a:pt x="3345308" y="1489456"/>
                  </a:cubicBezTo>
                  <a:lnTo>
                    <a:pt x="3331973" y="1493012"/>
                  </a:lnTo>
                  <a:cubicBezTo>
                    <a:pt x="3313177" y="1493012"/>
                    <a:pt x="3294635" y="1464310"/>
                    <a:pt x="3274696" y="1460373"/>
                  </a:cubicBezTo>
                  <a:cubicBezTo>
                    <a:pt x="3231008" y="1451991"/>
                    <a:pt x="3183256" y="1442847"/>
                    <a:pt x="3146299" y="1417955"/>
                  </a:cubicBezTo>
                  <a:cubicBezTo>
                    <a:pt x="3123947" y="1402842"/>
                    <a:pt x="3107818" y="1394841"/>
                    <a:pt x="3096134" y="1394841"/>
                  </a:cubicBezTo>
                  <a:cubicBezTo>
                    <a:pt x="3077592" y="1394841"/>
                    <a:pt x="3070607" y="1415288"/>
                    <a:pt x="3067940" y="1458976"/>
                  </a:cubicBezTo>
                  <a:cubicBezTo>
                    <a:pt x="3066289" y="1485265"/>
                    <a:pt x="3035936" y="1519809"/>
                    <a:pt x="3011171" y="1528445"/>
                  </a:cubicBezTo>
                  <a:cubicBezTo>
                    <a:pt x="2935987" y="1554607"/>
                    <a:pt x="2848611" y="1540129"/>
                    <a:pt x="2782063" y="1597152"/>
                  </a:cubicBezTo>
                  <a:cubicBezTo>
                    <a:pt x="2762632" y="1577467"/>
                    <a:pt x="2745868" y="1569974"/>
                    <a:pt x="2730501" y="1569974"/>
                  </a:cubicBezTo>
                  <a:cubicBezTo>
                    <a:pt x="2700275" y="1569974"/>
                    <a:pt x="2675510" y="1598803"/>
                    <a:pt x="2646808" y="1620139"/>
                  </a:cubicBezTo>
                  <a:cubicBezTo>
                    <a:pt x="2638426" y="1626362"/>
                    <a:pt x="2628520" y="1629029"/>
                    <a:pt x="2617979" y="1629029"/>
                  </a:cubicBezTo>
                  <a:cubicBezTo>
                    <a:pt x="2589277" y="1629029"/>
                    <a:pt x="2555622" y="1608709"/>
                    <a:pt x="2533524" y="1580769"/>
                  </a:cubicBezTo>
                  <a:cubicBezTo>
                    <a:pt x="2520443" y="1564005"/>
                    <a:pt x="2511934" y="1554861"/>
                    <a:pt x="2505584" y="1554861"/>
                  </a:cubicBezTo>
                  <a:cubicBezTo>
                    <a:pt x="2498726" y="1554861"/>
                    <a:pt x="2494408" y="1566037"/>
                    <a:pt x="2489455" y="1590548"/>
                  </a:cubicBezTo>
                  <a:cubicBezTo>
                    <a:pt x="2481200" y="1632204"/>
                    <a:pt x="2459737" y="1642999"/>
                    <a:pt x="2426971" y="1643380"/>
                  </a:cubicBezTo>
                  <a:cubicBezTo>
                    <a:pt x="2405762" y="1643380"/>
                    <a:pt x="2384426" y="1635887"/>
                    <a:pt x="2363217" y="1631569"/>
                  </a:cubicBezTo>
                  <a:cubicBezTo>
                    <a:pt x="2369948" y="1610487"/>
                    <a:pt x="2386839" y="1574673"/>
                    <a:pt x="2381759" y="1570609"/>
                  </a:cubicBezTo>
                  <a:cubicBezTo>
                    <a:pt x="2366900" y="1558290"/>
                    <a:pt x="2346707" y="1552829"/>
                    <a:pt x="2325244" y="1552829"/>
                  </a:cubicBezTo>
                  <a:cubicBezTo>
                    <a:pt x="2280540" y="1552829"/>
                    <a:pt x="2230502" y="1576832"/>
                    <a:pt x="2212087" y="1613408"/>
                  </a:cubicBezTo>
                  <a:cubicBezTo>
                    <a:pt x="2194053" y="1649476"/>
                    <a:pt x="2184528" y="1663700"/>
                    <a:pt x="2168145" y="1663700"/>
                  </a:cubicBezTo>
                  <a:cubicBezTo>
                    <a:pt x="2159001" y="1663700"/>
                    <a:pt x="2147825" y="1659382"/>
                    <a:pt x="2131823" y="1651889"/>
                  </a:cubicBezTo>
                  <a:lnTo>
                    <a:pt x="2074165" y="1624076"/>
                  </a:lnTo>
                  <a:cubicBezTo>
                    <a:pt x="2065275" y="1594358"/>
                    <a:pt x="2047241" y="1581023"/>
                    <a:pt x="2017904" y="1581023"/>
                  </a:cubicBezTo>
                  <a:lnTo>
                    <a:pt x="2006601" y="1582928"/>
                  </a:lnTo>
                  <a:cubicBezTo>
                    <a:pt x="1985773" y="1587627"/>
                    <a:pt x="1949324" y="1594104"/>
                    <a:pt x="1948181" y="1604391"/>
                  </a:cubicBezTo>
                  <a:cubicBezTo>
                    <a:pt x="1940688" y="1671193"/>
                    <a:pt x="1888237" y="1687703"/>
                    <a:pt x="1848867" y="1718183"/>
                  </a:cubicBezTo>
                  <a:cubicBezTo>
                    <a:pt x="1834389" y="1729486"/>
                    <a:pt x="1813942" y="1742059"/>
                    <a:pt x="1795273" y="1742059"/>
                  </a:cubicBezTo>
                  <a:lnTo>
                    <a:pt x="1790701" y="1741043"/>
                  </a:lnTo>
                  <a:cubicBezTo>
                    <a:pt x="1774953" y="1736471"/>
                    <a:pt x="1764539" y="1707388"/>
                    <a:pt x="1752093" y="1688465"/>
                  </a:cubicBezTo>
                  <a:cubicBezTo>
                    <a:pt x="1743965" y="1676146"/>
                    <a:pt x="1736091" y="1669542"/>
                    <a:pt x="1728979" y="1669542"/>
                  </a:cubicBezTo>
                  <a:cubicBezTo>
                    <a:pt x="1721740" y="1669542"/>
                    <a:pt x="1715263" y="1676400"/>
                    <a:pt x="1709675" y="1691005"/>
                  </a:cubicBezTo>
                  <a:cubicBezTo>
                    <a:pt x="1704468" y="1705356"/>
                    <a:pt x="1700785" y="1734693"/>
                    <a:pt x="1699388" y="1734693"/>
                  </a:cubicBezTo>
                  <a:lnTo>
                    <a:pt x="1646175" y="1726565"/>
                  </a:lnTo>
                  <a:cubicBezTo>
                    <a:pt x="1625347" y="1726565"/>
                    <a:pt x="1605662" y="1733423"/>
                    <a:pt x="1586739" y="1759712"/>
                  </a:cubicBezTo>
                  <a:lnTo>
                    <a:pt x="1576833" y="1760728"/>
                  </a:lnTo>
                  <a:cubicBezTo>
                    <a:pt x="1567054" y="1760728"/>
                    <a:pt x="1554227" y="1757426"/>
                    <a:pt x="1546861" y="1752727"/>
                  </a:cubicBezTo>
                  <a:cubicBezTo>
                    <a:pt x="1536447" y="1746377"/>
                    <a:pt x="1530605" y="1731391"/>
                    <a:pt x="1523239" y="1718691"/>
                  </a:cubicBezTo>
                  <a:lnTo>
                    <a:pt x="1386841" y="1725041"/>
                  </a:lnTo>
                  <a:cubicBezTo>
                    <a:pt x="1338581" y="1727708"/>
                    <a:pt x="1294893" y="1734947"/>
                    <a:pt x="1291591" y="1803019"/>
                  </a:cubicBezTo>
                  <a:lnTo>
                    <a:pt x="1278891" y="1822831"/>
                  </a:lnTo>
                  <a:lnTo>
                    <a:pt x="1259587" y="1813433"/>
                  </a:lnTo>
                  <a:cubicBezTo>
                    <a:pt x="1220725" y="1794256"/>
                    <a:pt x="1181990" y="1787906"/>
                    <a:pt x="1143255" y="1787906"/>
                  </a:cubicBezTo>
                  <a:cubicBezTo>
                    <a:pt x="1068452" y="1787906"/>
                    <a:pt x="993776" y="1811655"/>
                    <a:pt x="918973" y="1812417"/>
                  </a:cubicBezTo>
                  <a:cubicBezTo>
                    <a:pt x="898653" y="1812671"/>
                    <a:pt x="879603" y="1834261"/>
                    <a:pt x="884429" y="1865503"/>
                  </a:cubicBezTo>
                  <a:cubicBezTo>
                    <a:pt x="887096" y="1882013"/>
                    <a:pt x="889763" y="1899412"/>
                    <a:pt x="886080" y="1915033"/>
                  </a:cubicBezTo>
                  <a:cubicBezTo>
                    <a:pt x="883159" y="1928368"/>
                    <a:pt x="871475" y="1938909"/>
                    <a:pt x="863601" y="1950847"/>
                  </a:cubicBezTo>
                  <a:cubicBezTo>
                    <a:pt x="855219" y="1937639"/>
                    <a:pt x="841376" y="1924939"/>
                    <a:pt x="839725" y="1910969"/>
                  </a:cubicBezTo>
                  <a:cubicBezTo>
                    <a:pt x="835788" y="1880489"/>
                    <a:pt x="818135" y="1863852"/>
                    <a:pt x="795021" y="1863852"/>
                  </a:cubicBezTo>
                  <a:lnTo>
                    <a:pt x="627508" y="1874647"/>
                  </a:lnTo>
                  <a:lnTo>
                    <a:pt x="616967" y="1888363"/>
                  </a:lnTo>
                  <a:cubicBezTo>
                    <a:pt x="622428" y="1902333"/>
                    <a:pt x="628016" y="1919859"/>
                    <a:pt x="638684" y="1926463"/>
                  </a:cubicBezTo>
                  <a:lnTo>
                    <a:pt x="721107" y="1966849"/>
                  </a:lnTo>
                  <a:cubicBezTo>
                    <a:pt x="740792" y="1975612"/>
                    <a:pt x="744983" y="1986280"/>
                    <a:pt x="737363" y="2002663"/>
                  </a:cubicBezTo>
                  <a:cubicBezTo>
                    <a:pt x="701676" y="2075815"/>
                    <a:pt x="790957" y="2131568"/>
                    <a:pt x="767589" y="2205863"/>
                  </a:cubicBezTo>
                  <a:cubicBezTo>
                    <a:pt x="762763" y="2221357"/>
                    <a:pt x="782829" y="2250313"/>
                    <a:pt x="797180" y="2267712"/>
                  </a:cubicBezTo>
                  <a:cubicBezTo>
                    <a:pt x="807213" y="2279777"/>
                    <a:pt x="820548" y="2296033"/>
                    <a:pt x="841122" y="2296033"/>
                  </a:cubicBezTo>
                  <a:lnTo>
                    <a:pt x="851536" y="2290953"/>
                  </a:lnTo>
                  <a:cubicBezTo>
                    <a:pt x="860553" y="2284857"/>
                    <a:pt x="859537" y="2261743"/>
                    <a:pt x="862839" y="2246376"/>
                  </a:cubicBezTo>
                  <a:cubicBezTo>
                    <a:pt x="875412" y="2188972"/>
                    <a:pt x="815341" y="2162683"/>
                    <a:pt x="810515" y="2113407"/>
                  </a:cubicBezTo>
                  <a:cubicBezTo>
                    <a:pt x="809245" y="2099056"/>
                    <a:pt x="818897" y="2083816"/>
                    <a:pt x="823596" y="2068957"/>
                  </a:cubicBezTo>
                  <a:lnTo>
                    <a:pt x="838328" y="2076196"/>
                  </a:lnTo>
                  <a:lnTo>
                    <a:pt x="843281" y="2082292"/>
                  </a:lnTo>
                  <a:cubicBezTo>
                    <a:pt x="863601" y="2106549"/>
                    <a:pt x="889636" y="2128901"/>
                    <a:pt x="900304" y="2157476"/>
                  </a:cubicBezTo>
                  <a:cubicBezTo>
                    <a:pt x="911607" y="2187067"/>
                    <a:pt x="907543" y="2223008"/>
                    <a:pt x="910591" y="2256409"/>
                  </a:cubicBezTo>
                  <a:cubicBezTo>
                    <a:pt x="913385" y="2285365"/>
                    <a:pt x="932181" y="2300351"/>
                    <a:pt x="956184" y="2302256"/>
                  </a:cubicBezTo>
                  <a:lnTo>
                    <a:pt x="999237" y="2300732"/>
                  </a:lnTo>
                  <a:lnTo>
                    <a:pt x="1030860" y="2298954"/>
                  </a:lnTo>
                  <a:cubicBezTo>
                    <a:pt x="1037210" y="2298954"/>
                    <a:pt x="1043560" y="2299208"/>
                    <a:pt x="1053974" y="2300605"/>
                  </a:cubicBezTo>
                  <a:lnTo>
                    <a:pt x="1061848" y="2300859"/>
                  </a:lnTo>
                  <a:cubicBezTo>
                    <a:pt x="1115442" y="2300859"/>
                    <a:pt x="1150748" y="2252599"/>
                    <a:pt x="1199135" y="2244344"/>
                  </a:cubicBezTo>
                  <a:lnTo>
                    <a:pt x="1272033" y="2240661"/>
                  </a:lnTo>
                  <a:lnTo>
                    <a:pt x="1273430" y="2240661"/>
                  </a:lnTo>
                  <a:cubicBezTo>
                    <a:pt x="1313943" y="2240661"/>
                    <a:pt x="1353440" y="2240407"/>
                    <a:pt x="1383031" y="2221866"/>
                  </a:cubicBezTo>
                  <a:cubicBezTo>
                    <a:pt x="1490219" y="2154301"/>
                    <a:pt x="1606932" y="2170050"/>
                    <a:pt x="1720216" y="2153920"/>
                  </a:cubicBezTo>
                  <a:lnTo>
                    <a:pt x="1760094" y="2153158"/>
                  </a:lnTo>
                  <a:lnTo>
                    <a:pt x="1769492" y="2153285"/>
                  </a:lnTo>
                  <a:cubicBezTo>
                    <a:pt x="1785367" y="2153285"/>
                    <a:pt x="1800226" y="2152015"/>
                    <a:pt x="1812037" y="2144776"/>
                  </a:cubicBezTo>
                  <a:cubicBezTo>
                    <a:pt x="1851661" y="2119122"/>
                    <a:pt x="1885316" y="2089023"/>
                    <a:pt x="1936243" y="2089023"/>
                  </a:cubicBezTo>
                  <a:lnTo>
                    <a:pt x="1936624" y="2089023"/>
                  </a:lnTo>
                  <a:lnTo>
                    <a:pt x="1974724" y="2089785"/>
                  </a:lnTo>
                  <a:cubicBezTo>
                    <a:pt x="2004569" y="2089785"/>
                    <a:pt x="2034668" y="2086991"/>
                    <a:pt x="2047241" y="2070989"/>
                  </a:cubicBezTo>
                  <a:cubicBezTo>
                    <a:pt x="2061846" y="2052066"/>
                    <a:pt x="2075816" y="2045844"/>
                    <a:pt x="2089405" y="2045844"/>
                  </a:cubicBezTo>
                  <a:cubicBezTo>
                    <a:pt x="2101724" y="2045844"/>
                    <a:pt x="2113662" y="2050923"/>
                    <a:pt x="2125473" y="2055876"/>
                  </a:cubicBezTo>
                  <a:cubicBezTo>
                    <a:pt x="2137157" y="2060829"/>
                    <a:pt x="2148714" y="2065909"/>
                    <a:pt x="2163065" y="2065909"/>
                  </a:cubicBezTo>
                  <a:lnTo>
                    <a:pt x="2168780" y="2064893"/>
                  </a:lnTo>
                  <a:cubicBezTo>
                    <a:pt x="2189608" y="2060067"/>
                    <a:pt x="2205864" y="2032508"/>
                    <a:pt x="2226311" y="2030984"/>
                  </a:cubicBezTo>
                  <a:lnTo>
                    <a:pt x="2227708" y="2030857"/>
                  </a:lnTo>
                  <a:cubicBezTo>
                    <a:pt x="2245361" y="2030857"/>
                    <a:pt x="2265046" y="2049526"/>
                    <a:pt x="2283207" y="2060448"/>
                  </a:cubicBezTo>
                  <a:cubicBezTo>
                    <a:pt x="2301749" y="2071751"/>
                    <a:pt x="2306448" y="2087245"/>
                    <a:pt x="2293621" y="2098929"/>
                  </a:cubicBezTo>
                  <a:cubicBezTo>
                    <a:pt x="2275714" y="2115439"/>
                    <a:pt x="2273428" y="2148586"/>
                    <a:pt x="2239646" y="2148586"/>
                  </a:cubicBezTo>
                  <a:cubicBezTo>
                    <a:pt x="2235836" y="2148586"/>
                    <a:pt x="2231645" y="2148206"/>
                    <a:pt x="2227073" y="2147316"/>
                  </a:cubicBezTo>
                  <a:lnTo>
                    <a:pt x="2200911" y="2144395"/>
                  </a:lnTo>
                  <a:cubicBezTo>
                    <a:pt x="2154810" y="2144395"/>
                    <a:pt x="2141221" y="2177288"/>
                    <a:pt x="2162557" y="2226564"/>
                  </a:cubicBezTo>
                  <a:lnTo>
                    <a:pt x="2189227" y="2293747"/>
                  </a:lnTo>
                  <a:cubicBezTo>
                    <a:pt x="2200022" y="2331847"/>
                    <a:pt x="2183766" y="2369312"/>
                    <a:pt x="2154810" y="2369312"/>
                  </a:cubicBezTo>
                  <a:lnTo>
                    <a:pt x="2149349" y="2369185"/>
                  </a:lnTo>
                  <a:lnTo>
                    <a:pt x="2139951" y="2369058"/>
                  </a:lnTo>
                  <a:cubicBezTo>
                    <a:pt x="1987043" y="2369058"/>
                    <a:pt x="1854963" y="2459863"/>
                    <a:pt x="1704976" y="2471548"/>
                  </a:cubicBezTo>
                  <a:cubicBezTo>
                    <a:pt x="1697991" y="2472437"/>
                    <a:pt x="1693292" y="2493646"/>
                    <a:pt x="1687704" y="2507997"/>
                  </a:cubicBezTo>
                  <a:lnTo>
                    <a:pt x="1585342" y="2516251"/>
                  </a:lnTo>
                  <a:cubicBezTo>
                    <a:pt x="1581024" y="2516251"/>
                    <a:pt x="1576833" y="2516125"/>
                    <a:pt x="1568324" y="2515744"/>
                  </a:cubicBezTo>
                  <a:lnTo>
                    <a:pt x="1559942" y="2515617"/>
                  </a:lnTo>
                  <a:cubicBezTo>
                    <a:pt x="1497585" y="2515617"/>
                    <a:pt x="1449325" y="2539874"/>
                    <a:pt x="1415035" y="2597405"/>
                  </a:cubicBezTo>
                  <a:cubicBezTo>
                    <a:pt x="1396747" y="2627885"/>
                    <a:pt x="1366775" y="2633854"/>
                    <a:pt x="1334009" y="2634489"/>
                  </a:cubicBezTo>
                  <a:lnTo>
                    <a:pt x="1193039" y="2642617"/>
                  </a:lnTo>
                  <a:cubicBezTo>
                    <a:pt x="1097408" y="2650364"/>
                    <a:pt x="1098932" y="2651126"/>
                    <a:pt x="1089788" y="2777618"/>
                  </a:cubicBezTo>
                  <a:cubicBezTo>
                    <a:pt x="1087375" y="2808352"/>
                    <a:pt x="1072897" y="2838070"/>
                    <a:pt x="1061721" y="2867153"/>
                  </a:cubicBezTo>
                  <a:cubicBezTo>
                    <a:pt x="1055879" y="2882774"/>
                    <a:pt x="1060197" y="2899284"/>
                    <a:pt x="1080517" y="2899665"/>
                  </a:cubicBezTo>
                  <a:cubicBezTo>
                    <a:pt x="1084454" y="2899792"/>
                    <a:pt x="1088391" y="2899792"/>
                    <a:pt x="1092328" y="2899792"/>
                  </a:cubicBezTo>
                  <a:lnTo>
                    <a:pt x="1221233" y="2891156"/>
                  </a:lnTo>
                  <a:cubicBezTo>
                    <a:pt x="1283971" y="2886457"/>
                    <a:pt x="1314705" y="2845436"/>
                    <a:pt x="1329437" y="2786889"/>
                  </a:cubicBezTo>
                  <a:cubicBezTo>
                    <a:pt x="1349376" y="2796668"/>
                    <a:pt x="1371728" y="2804161"/>
                    <a:pt x="1389381" y="2818004"/>
                  </a:cubicBezTo>
                  <a:cubicBezTo>
                    <a:pt x="1430021" y="2850008"/>
                    <a:pt x="1431291" y="2866772"/>
                    <a:pt x="1396747" y="2891918"/>
                  </a:cubicBezTo>
                  <a:lnTo>
                    <a:pt x="1366775" y="2914524"/>
                  </a:lnTo>
                  <a:cubicBezTo>
                    <a:pt x="1335660" y="2919350"/>
                    <a:pt x="1308228" y="2933193"/>
                    <a:pt x="1291845" y="2958085"/>
                  </a:cubicBezTo>
                  <a:lnTo>
                    <a:pt x="1282701" y="2968626"/>
                  </a:lnTo>
                  <a:lnTo>
                    <a:pt x="1277875" y="2973706"/>
                  </a:lnTo>
                  <a:cubicBezTo>
                    <a:pt x="1247268" y="2989581"/>
                    <a:pt x="1214756" y="3001391"/>
                    <a:pt x="1173735" y="3001391"/>
                  </a:cubicBezTo>
                  <a:lnTo>
                    <a:pt x="1166369" y="3001264"/>
                  </a:lnTo>
                  <a:cubicBezTo>
                    <a:pt x="1146303" y="3001264"/>
                    <a:pt x="1122681" y="3014600"/>
                    <a:pt x="1106425" y="3028697"/>
                  </a:cubicBezTo>
                  <a:lnTo>
                    <a:pt x="1080644" y="3059304"/>
                  </a:lnTo>
                  <a:lnTo>
                    <a:pt x="997713" y="3082164"/>
                  </a:lnTo>
                  <a:cubicBezTo>
                    <a:pt x="991744" y="3133091"/>
                    <a:pt x="960375" y="3135758"/>
                    <a:pt x="925450" y="3135758"/>
                  </a:cubicBezTo>
                  <a:lnTo>
                    <a:pt x="920624" y="3135758"/>
                  </a:lnTo>
                  <a:cubicBezTo>
                    <a:pt x="889890" y="3135758"/>
                    <a:pt x="859283" y="3135885"/>
                    <a:pt x="848615" y="3173350"/>
                  </a:cubicBezTo>
                  <a:cubicBezTo>
                    <a:pt x="809753" y="3174493"/>
                    <a:pt x="777876" y="3204338"/>
                    <a:pt x="738633" y="3204338"/>
                  </a:cubicBezTo>
                  <a:cubicBezTo>
                    <a:pt x="723139" y="3204338"/>
                    <a:pt x="706375" y="3199766"/>
                    <a:pt x="687579" y="3186685"/>
                  </a:cubicBezTo>
                  <a:cubicBezTo>
                    <a:pt x="672720" y="3206243"/>
                    <a:pt x="654051" y="3215006"/>
                    <a:pt x="632080" y="3215006"/>
                  </a:cubicBezTo>
                  <a:lnTo>
                    <a:pt x="601473" y="3210053"/>
                  </a:lnTo>
                  <a:cubicBezTo>
                    <a:pt x="583312" y="3282824"/>
                    <a:pt x="500381" y="3245994"/>
                    <a:pt x="473457" y="3303525"/>
                  </a:cubicBezTo>
                  <a:cubicBezTo>
                    <a:pt x="444247" y="3365501"/>
                    <a:pt x="380493" y="3354452"/>
                    <a:pt x="330836" y="3371597"/>
                  </a:cubicBezTo>
                  <a:cubicBezTo>
                    <a:pt x="282576" y="3388361"/>
                    <a:pt x="266955" y="3445130"/>
                    <a:pt x="233173" y="3478785"/>
                  </a:cubicBezTo>
                  <a:cubicBezTo>
                    <a:pt x="228601" y="3483356"/>
                    <a:pt x="234951" y="3510916"/>
                    <a:pt x="242317" y="3523107"/>
                  </a:cubicBezTo>
                  <a:cubicBezTo>
                    <a:pt x="249429" y="3534537"/>
                    <a:pt x="264669" y="3543936"/>
                    <a:pt x="275845" y="3546475"/>
                  </a:cubicBezTo>
                  <a:cubicBezTo>
                    <a:pt x="278258" y="3546983"/>
                    <a:pt x="280671" y="3547237"/>
                    <a:pt x="283084" y="3547237"/>
                  </a:cubicBezTo>
                  <a:lnTo>
                    <a:pt x="311659" y="3539363"/>
                  </a:lnTo>
                  <a:cubicBezTo>
                    <a:pt x="413767" y="3493008"/>
                    <a:pt x="545212" y="3510407"/>
                    <a:pt x="618491" y="3400933"/>
                  </a:cubicBezTo>
                  <a:cubicBezTo>
                    <a:pt x="702184" y="3370962"/>
                    <a:pt x="796291" y="3363468"/>
                    <a:pt x="859156" y="3285237"/>
                  </a:cubicBezTo>
                  <a:lnTo>
                    <a:pt x="862077" y="3284729"/>
                  </a:lnTo>
                  <a:cubicBezTo>
                    <a:pt x="869824" y="3284729"/>
                    <a:pt x="885191" y="3294635"/>
                    <a:pt x="895351" y="3295905"/>
                  </a:cubicBezTo>
                  <a:cubicBezTo>
                    <a:pt x="907543" y="3297429"/>
                    <a:pt x="925450" y="3301747"/>
                    <a:pt x="942595" y="3301747"/>
                  </a:cubicBezTo>
                  <a:lnTo>
                    <a:pt x="947548" y="3297429"/>
                  </a:lnTo>
                  <a:cubicBezTo>
                    <a:pt x="956057" y="3266060"/>
                    <a:pt x="975996" y="3251836"/>
                    <a:pt x="998475" y="3242438"/>
                  </a:cubicBezTo>
                  <a:cubicBezTo>
                    <a:pt x="1008000" y="3249550"/>
                    <a:pt x="1021081" y="3253487"/>
                    <a:pt x="1040385" y="3253487"/>
                  </a:cubicBezTo>
                  <a:lnTo>
                    <a:pt x="1046608" y="3253106"/>
                  </a:lnTo>
                  <a:lnTo>
                    <a:pt x="1056768" y="3252725"/>
                  </a:lnTo>
                  <a:lnTo>
                    <a:pt x="1062229" y="3252852"/>
                  </a:lnTo>
                  <a:cubicBezTo>
                    <a:pt x="1064515" y="3252979"/>
                    <a:pt x="1066801" y="3252979"/>
                    <a:pt x="1079120" y="3252979"/>
                  </a:cubicBezTo>
                  <a:lnTo>
                    <a:pt x="1092836" y="3247010"/>
                  </a:lnTo>
                  <a:cubicBezTo>
                    <a:pt x="1111759" y="3225166"/>
                    <a:pt x="1129539" y="3215641"/>
                    <a:pt x="1146557" y="3215641"/>
                  </a:cubicBezTo>
                  <a:cubicBezTo>
                    <a:pt x="1167893" y="3215641"/>
                    <a:pt x="1188213" y="3230627"/>
                    <a:pt x="1208533" y="3254884"/>
                  </a:cubicBezTo>
                  <a:lnTo>
                    <a:pt x="1222503" y="3268981"/>
                  </a:lnTo>
                  <a:lnTo>
                    <a:pt x="1230123" y="3273934"/>
                  </a:lnTo>
                  <a:lnTo>
                    <a:pt x="1229488" y="3274442"/>
                  </a:lnTo>
                  <a:lnTo>
                    <a:pt x="1124332" y="3306065"/>
                  </a:lnTo>
                  <a:cubicBezTo>
                    <a:pt x="1085597" y="3320162"/>
                    <a:pt x="1040004" y="3321305"/>
                    <a:pt x="1022605" y="3375661"/>
                  </a:cubicBezTo>
                  <a:cubicBezTo>
                    <a:pt x="1018414" y="3388361"/>
                    <a:pt x="1011556" y="3392552"/>
                    <a:pt x="1003301" y="3392552"/>
                  </a:cubicBezTo>
                  <a:lnTo>
                    <a:pt x="975996" y="3384424"/>
                  </a:lnTo>
                  <a:cubicBezTo>
                    <a:pt x="966344" y="3380360"/>
                    <a:pt x="956692" y="3376295"/>
                    <a:pt x="940055" y="3376295"/>
                  </a:cubicBezTo>
                  <a:lnTo>
                    <a:pt x="928625" y="3391536"/>
                  </a:lnTo>
                  <a:cubicBezTo>
                    <a:pt x="923799" y="3403728"/>
                    <a:pt x="915417" y="3406776"/>
                    <a:pt x="905765" y="3406776"/>
                  </a:cubicBezTo>
                  <a:cubicBezTo>
                    <a:pt x="900812" y="3406776"/>
                    <a:pt x="895478" y="3405887"/>
                    <a:pt x="884683" y="3404236"/>
                  </a:cubicBezTo>
                  <a:lnTo>
                    <a:pt x="873634" y="3403347"/>
                  </a:lnTo>
                  <a:cubicBezTo>
                    <a:pt x="861315" y="3403347"/>
                    <a:pt x="850139" y="3407792"/>
                    <a:pt x="843281" y="3426333"/>
                  </a:cubicBezTo>
                  <a:cubicBezTo>
                    <a:pt x="831724" y="3456560"/>
                    <a:pt x="780289" y="3455036"/>
                    <a:pt x="746761" y="3467608"/>
                  </a:cubicBezTo>
                  <a:cubicBezTo>
                    <a:pt x="723901" y="3475863"/>
                    <a:pt x="686436" y="3474086"/>
                    <a:pt x="681229" y="3494024"/>
                  </a:cubicBezTo>
                  <a:cubicBezTo>
                    <a:pt x="674498" y="3519551"/>
                    <a:pt x="658623" y="3523107"/>
                    <a:pt x="639065" y="3523107"/>
                  </a:cubicBezTo>
                  <a:lnTo>
                    <a:pt x="629667" y="3522726"/>
                  </a:lnTo>
                  <a:lnTo>
                    <a:pt x="624206" y="3522599"/>
                  </a:lnTo>
                  <a:cubicBezTo>
                    <a:pt x="613284" y="3522599"/>
                    <a:pt x="603632" y="3524250"/>
                    <a:pt x="598425" y="3533775"/>
                  </a:cubicBezTo>
                  <a:cubicBezTo>
                    <a:pt x="576200" y="3574288"/>
                    <a:pt x="537973" y="3572256"/>
                    <a:pt x="504699" y="3584067"/>
                  </a:cubicBezTo>
                  <a:lnTo>
                    <a:pt x="400051" y="3616325"/>
                  </a:lnTo>
                  <a:lnTo>
                    <a:pt x="330836" y="3639185"/>
                  </a:lnTo>
                  <a:cubicBezTo>
                    <a:pt x="278512" y="3649599"/>
                    <a:pt x="311151" y="3715004"/>
                    <a:pt x="300737" y="3752469"/>
                  </a:cubicBezTo>
                  <a:cubicBezTo>
                    <a:pt x="288164" y="3798443"/>
                    <a:pt x="329185" y="3799713"/>
                    <a:pt x="347219" y="3818001"/>
                  </a:cubicBezTo>
                  <a:cubicBezTo>
                    <a:pt x="368936" y="3839973"/>
                    <a:pt x="399416" y="3852545"/>
                    <a:pt x="404877" y="3890773"/>
                  </a:cubicBezTo>
                  <a:cubicBezTo>
                    <a:pt x="412624" y="3947795"/>
                    <a:pt x="369317" y="3936112"/>
                    <a:pt x="345441" y="3949701"/>
                  </a:cubicBezTo>
                  <a:lnTo>
                    <a:pt x="319279" y="3957067"/>
                  </a:lnTo>
                  <a:cubicBezTo>
                    <a:pt x="291593" y="3957067"/>
                    <a:pt x="269495" y="3930270"/>
                    <a:pt x="246381" y="3893820"/>
                  </a:cubicBezTo>
                  <a:cubicBezTo>
                    <a:pt x="239650" y="3883280"/>
                    <a:pt x="231268" y="3879216"/>
                    <a:pt x="223140" y="3879216"/>
                  </a:cubicBezTo>
                  <a:cubicBezTo>
                    <a:pt x="212472" y="3879216"/>
                    <a:pt x="202058" y="3886328"/>
                    <a:pt x="196851" y="3895344"/>
                  </a:cubicBezTo>
                  <a:cubicBezTo>
                    <a:pt x="181611" y="3922904"/>
                    <a:pt x="156719" y="3950589"/>
                    <a:pt x="179579" y="3997960"/>
                  </a:cubicBezTo>
                  <a:cubicBezTo>
                    <a:pt x="192787" y="4025392"/>
                    <a:pt x="206630" y="4032885"/>
                    <a:pt x="220727" y="4032885"/>
                  </a:cubicBezTo>
                  <a:cubicBezTo>
                    <a:pt x="235459" y="4032885"/>
                    <a:pt x="250318" y="4024630"/>
                    <a:pt x="264669" y="4022852"/>
                  </a:cubicBezTo>
                  <a:lnTo>
                    <a:pt x="324232" y="4005326"/>
                  </a:lnTo>
                  <a:lnTo>
                    <a:pt x="336170" y="4004056"/>
                  </a:lnTo>
                  <a:cubicBezTo>
                    <a:pt x="362205" y="4004056"/>
                    <a:pt x="380112" y="4029837"/>
                    <a:pt x="398908" y="4061079"/>
                  </a:cubicBezTo>
                  <a:lnTo>
                    <a:pt x="422911" y="4078859"/>
                  </a:lnTo>
                  <a:lnTo>
                    <a:pt x="422911" y="4054221"/>
                  </a:lnTo>
                  <a:cubicBezTo>
                    <a:pt x="423292" y="4029202"/>
                    <a:pt x="400940" y="3991610"/>
                    <a:pt x="431928" y="3991610"/>
                  </a:cubicBezTo>
                  <a:cubicBezTo>
                    <a:pt x="438024" y="3991610"/>
                    <a:pt x="446279" y="3993007"/>
                    <a:pt x="457328" y="3996436"/>
                  </a:cubicBezTo>
                  <a:lnTo>
                    <a:pt x="509906" y="4004310"/>
                  </a:lnTo>
                  <a:cubicBezTo>
                    <a:pt x="572644" y="4004310"/>
                    <a:pt x="629286" y="3972306"/>
                    <a:pt x="685547" y="3948176"/>
                  </a:cubicBezTo>
                  <a:cubicBezTo>
                    <a:pt x="710439" y="3880739"/>
                    <a:pt x="771399" y="3878580"/>
                    <a:pt x="824104" y="3869309"/>
                  </a:cubicBezTo>
                  <a:cubicBezTo>
                    <a:pt x="868681" y="3861435"/>
                    <a:pt x="886207" y="3813556"/>
                    <a:pt x="919608" y="3790061"/>
                  </a:cubicBezTo>
                  <a:lnTo>
                    <a:pt x="924561" y="3805301"/>
                  </a:lnTo>
                  <a:lnTo>
                    <a:pt x="925069" y="3814445"/>
                  </a:lnTo>
                  <a:cubicBezTo>
                    <a:pt x="926212" y="3844798"/>
                    <a:pt x="958343" y="3861562"/>
                    <a:pt x="992252" y="3861562"/>
                  </a:cubicBezTo>
                  <a:cubicBezTo>
                    <a:pt x="1017144" y="3861562"/>
                    <a:pt x="1043052" y="3852545"/>
                    <a:pt x="1058419" y="3833368"/>
                  </a:cubicBezTo>
                  <a:cubicBezTo>
                    <a:pt x="1067436" y="3821811"/>
                    <a:pt x="1063372" y="3800348"/>
                    <a:pt x="1070992" y="3787013"/>
                  </a:cubicBezTo>
                  <a:cubicBezTo>
                    <a:pt x="1083057" y="3766439"/>
                    <a:pt x="1097408" y="3756152"/>
                    <a:pt x="1112394" y="3756152"/>
                  </a:cubicBezTo>
                  <a:cubicBezTo>
                    <a:pt x="1128269" y="3756152"/>
                    <a:pt x="1144779" y="3767963"/>
                    <a:pt x="1159765" y="3791204"/>
                  </a:cubicBezTo>
                  <a:cubicBezTo>
                    <a:pt x="1168020" y="3804412"/>
                    <a:pt x="1171195" y="3829812"/>
                    <a:pt x="1184657" y="3833368"/>
                  </a:cubicBezTo>
                  <a:lnTo>
                    <a:pt x="1190880" y="3833749"/>
                  </a:lnTo>
                  <a:cubicBezTo>
                    <a:pt x="1212597" y="3833749"/>
                    <a:pt x="1207390" y="3808095"/>
                    <a:pt x="1213232" y="3790823"/>
                  </a:cubicBezTo>
                  <a:cubicBezTo>
                    <a:pt x="1220852" y="3768344"/>
                    <a:pt x="1234441" y="3747389"/>
                    <a:pt x="1248792" y="3728720"/>
                  </a:cubicBezTo>
                  <a:cubicBezTo>
                    <a:pt x="1257428" y="3717925"/>
                    <a:pt x="1273176" y="3713099"/>
                    <a:pt x="1285749" y="3705479"/>
                  </a:cubicBezTo>
                  <a:cubicBezTo>
                    <a:pt x="1292353" y="3719957"/>
                    <a:pt x="1303275" y="3733673"/>
                    <a:pt x="1305180" y="3748532"/>
                  </a:cubicBezTo>
                  <a:lnTo>
                    <a:pt x="1311657" y="3848100"/>
                  </a:lnTo>
                  <a:cubicBezTo>
                    <a:pt x="1311911" y="3857372"/>
                    <a:pt x="1311149" y="3863848"/>
                    <a:pt x="1310895" y="3871976"/>
                  </a:cubicBezTo>
                  <a:lnTo>
                    <a:pt x="1307720" y="3881501"/>
                  </a:lnTo>
                  <a:lnTo>
                    <a:pt x="1307085" y="3886581"/>
                  </a:lnTo>
                  <a:cubicBezTo>
                    <a:pt x="1301878" y="3927094"/>
                    <a:pt x="1298068" y="3941572"/>
                    <a:pt x="1282066" y="3941572"/>
                  </a:cubicBezTo>
                  <a:cubicBezTo>
                    <a:pt x="1275335" y="3941572"/>
                    <a:pt x="1266318" y="3938905"/>
                    <a:pt x="1253999" y="3934587"/>
                  </a:cubicBezTo>
                  <a:lnTo>
                    <a:pt x="1201040" y="3915791"/>
                  </a:lnTo>
                  <a:cubicBezTo>
                    <a:pt x="1187832" y="3891788"/>
                    <a:pt x="1172465" y="3880739"/>
                    <a:pt x="1149605" y="3880739"/>
                  </a:cubicBezTo>
                  <a:lnTo>
                    <a:pt x="1136524" y="3885565"/>
                  </a:lnTo>
                  <a:cubicBezTo>
                    <a:pt x="1121284" y="3892931"/>
                    <a:pt x="1094233" y="3904361"/>
                    <a:pt x="1096011" y="3914521"/>
                  </a:cubicBezTo>
                  <a:cubicBezTo>
                    <a:pt x="1108457" y="3980053"/>
                    <a:pt x="1071500" y="4003421"/>
                    <a:pt x="1048640" y="4038473"/>
                  </a:cubicBezTo>
                  <a:cubicBezTo>
                    <a:pt x="1039623" y="4052316"/>
                    <a:pt x="1025399" y="4068826"/>
                    <a:pt x="1010794" y="4068826"/>
                  </a:cubicBezTo>
                  <a:lnTo>
                    <a:pt x="1009016" y="4068573"/>
                  </a:lnTo>
                  <a:cubicBezTo>
                    <a:pt x="995173" y="4066413"/>
                    <a:pt x="979044" y="4039489"/>
                    <a:pt x="964185" y="4023233"/>
                  </a:cubicBezTo>
                  <a:lnTo>
                    <a:pt x="931927" y="4002151"/>
                  </a:lnTo>
                  <a:lnTo>
                    <a:pt x="931673" y="4031869"/>
                  </a:lnTo>
                  <a:cubicBezTo>
                    <a:pt x="931292" y="4046729"/>
                    <a:pt x="936499" y="4075685"/>
                    <a:pt x="935229" y="4075685"/>
                  </a:cubicBezTo>
                  <a:cubicBezTo>
                    <a:pt x="932435" y="4048633"/>
                    <a:pt x="926593" y="4022980"/>
                    <a:pt x="887731" y="4018154"/>
                  </a:cubicBezTo>
                  <a:cubicBezTo>
                    <a:pt x="833375" y="4010788"/>
                    <a:pt x="805181" y="3966973"/>
                    <a:pt x="761747" y="3934969"/>
                  </a:cubicBezTo>
                  <a:lnTo>
                    <a:pt x="753873" y="3933445"/>
                  </a:lnTo>
                  <a:cubicBezTo>
                    <a:pt x="746126" y="3933445"/>
                    <a:pt x="738760" y="3939414"/>
                    <a:pt x="728219" y="3948812"/>
                  </a:cubicBezTo>
                  <a:cubicBezTo>
                    <a:pt x="687452" y="3986277"/>
                    <a:pt x="675895" y="4032378"/>
                    <a:pt x="689357" y="4083940"/>
                  </a:cubicBezTo>
                  <a:lnTo>
                    <a:pt x="698120" y="4104768"/>
                  </a:lnTo>
                  <a:lnTo>
                    <a:pt x="705740" y="4109086"/>
                  </a:lnTo>
                  <a:lnTo>
                    <a:pt x="687071" y="4113912"/>
                  </a:lnTo>
                  <a:cubicBezTo>
                    <a:pt x="649987" y="4123564"/>
                    <a:pt x="617475" y="4137534"/>
                    <a:pt x="634112" y="4203574"/>
                  </a:cubicBezTo>
                  <a:lnTo>
                    <a:pt x="629921" y="4224910"/>
                  </a:lnTo>
                  <a:lnTo>
                    <a:pt x="611760" y="4218433"/>
                  </a:lnTo>
                  <a:cubicBezTo>
                    <a:pt x="589916" y="4210813"/>
                    <a:pt x="569469" y="4207638"/>
                    <a:pt x="549911" y="4207638"/>
                  </a:cubicBezTo>
                  <a:cubicBezTo>
                    <a:pt x="475235" y="4207638"/>
                    <a:pt x="414275" y="4253612"/>
                    <a:pt x="344171" y="4269360"/>
                  </a:cubicBezTo>
                  <a:cubicBezTo>
                    <a:pt x="328423" y="4273169"/>
                    <a:pt x="319787" y="4297045"/>
                    <a:pt x="332487" y="4326256"/>
                  </a:cubicBezTo>
                  <a:lnTo>
                    <a:pt x="347981" y="4374008"/>
                  </a:lnTo>
                  <a:cubicBezTo>
                    <a:pt x="349505" y="4387216"/>
                    <a:pt x="343409" y="4399662"/>
                    <a:pt x="340488" y="4412362"/>
                  </a:cubicBezTo>
                  <a:cubicBezTo>
                    <a:pt x="330201" y="4400805"/>
                    <a:pt x="315723" y="4390772"/>
                    <a:pt x="310516" y="4377564"/>
                  </a:cubicBezTo>
                  <a:cubicBezTo>
                    <a:pt x="299975" y="4352164"/>
                    <a:pt x="284481" y="4338829"/>
                    <a:pt x="268479" y="4338829"/>
                  </a:cubicBezTo>
                  <a:cubicBezTo>
                    <a:pt x="266447" y="4338829"/>
                    <a:pt x="264288" y="4339083"/>
                    <a:pt x="262256" y="4339464"/>
                  </a:cubicBezTo>
                  <a:lnTo>
                    <a:pt x="134620" y="4377055"/>
                  </a:lnTo>
                  <a:lnTo>
                    <a:pt x="130048" y="4392168"/>
                  </a:lnTo>
                  <a:cubicBezTo>
                    <a:pt x="138430" y="4404360"/>
                    <a:pt x="147955" y="4420489"/>
                    <a:pt x="158115" y="4425188"/>
                  </a:cubicBezTo>
                  <a:lnTo>
                    <a:pt x="234188" y="4450715"/>
                  </a:lnTo>
                  <a:cubicBezTo>
                    <a:pt x="251968" y="4456049"/>
                    <a:pt x="258318" y="4465701"/>
                    <a:pt x="256794" y="4482592"/>
                  </a:cubicBezTo>
                  <a:cubicBezTo>
                    <a:pt x="250444" y="4559173"/>
                    <a:pt x="335534" y="4598416"/>
                    <a:pt x="338836" y="4674108"/>
                  </a:cubicBezTo>
                  <a:cubicBezTo>
                    <a:pt x="339471" y="4689856"/>
                    <a:pt x="363347" y="4714240"/>
                    <a:pt x="379222" y="4728591"/>
                  </a:cubicBezTo>
                  <a:cubicBezTo>
                    <a:pt x="389763" y="4737989"/>
                    <a:pt x="403225" y="4750308"/>
                    <a:pt x="419862" y="4750308"/>
                  </a:cubicBezTo>
                  <a:lnTo>
                    <a:pt x="428498" y="4742561"/>
                  </a:lnTo>
                  <a:lnTo>
                    <a:pt x="428371" y="4740021"/>
                  </a:lnTo>
                  <a:lnTo>
                    <a:pt x="428498" y="4739005"/>
                  </a:lnTo>
                  <a:lnTo>
                    <a:pt x="429006" y="4742561"/>
                  </a:lnTo>
                  <a:lnTo>
                    <a:pt x="429260" y="4744085"/>
                  </a:lnTo>
                  <a:cubicBezTo>
                    <a:pt x="435991" y="4785233"/>
                    <a:pt x="493395" y="4821936"/>
                    <a:pt x="439039" y="4867783"/>
                  </a:cubicBezTo>
                  <a:cubicBezTo>
                    <a:pt x="465201" y="4895723"/>
                    <a:pt x="486537" y="4935728"/>
                    <a:pt x="528574" y="4935728"/>
                  </a:cubicBezTo>
                  <a:cubicBezTo>
                    <a:pt x="531241" y="4935728"/>
                    <a:pt x="533908" y="4935601"/>
                    <a:pt x="536702" y="4935220"/>
                  </a:cubicBezTo>
                  <a:lnTo>
                    <a:pt x="580263" y="4932680"/>
                  </a:lnTo>
                  <a:cubicBezTo>
                    <a:pt x="669036" y="4932680"/>
                    <a:pt x="745236" y="4965827"/>
                    <a:pt x="814832" y="5023104"/>
                  </a:cubicBezTo>
                  <a:lnTo>
                    <a:pt x="800227" y="5026787"/>
                  </a:lnTo>
                  <a:lnTo>
                    <a:pt x="793242" y="5029073"/>
                  </a:lnTo>
                  <a:cubicBezTo>
                    <a:pt x="721106" y="5050663"/>
                    <a:pt x="722630" y="5051044"/>
                    <a:pt x="751332" y="5174488"/>
                  </a:cubicBezTo>
                  <a:cubicBezTo>
                    <a:pt x="758190" y="5204460"/>
                    <a:pt x="755523" y="5235067"/>
                    <a:pt x="755396" y="5265293"/>
                  </a:cubicBezTo>
                  <a:cubicBezTo>
                    <a:pt x="755396" y="5280152"/>
                    <a:pt x="762127" y="5294122"/>
                    <a:pt x="775716" y="5294122"/>
                  </a:cubicBezTo>
                  <a:cubicBezTo>
                    <a:pt x="776732" y="5294122"/>
                    <a:pt x="777875" y="5293995"/>
                    <a:pt x="779018" y="5293868"/>
                  </a:cubicBezTo>
                  <a:lnTo>
                    <a:pt x="885190" y="5264785"/>
                  </a:lnTo>
                  <a:cubicBezTo>
                    <a:pt x="932688" y="5250688"/>
                    <a:pt x="944880" y="5206619"/>
                    <a:pt x="939800" y="5148072"/>
                  </a:cubicBezTo>
                  <a:lnTo>
                    <a:pt x="994918" y="5169281"/>
                  </a:lnTo>
                  <a:cubicBezTo>
                    <a:pt x="1035431" y="5194173"/>
                    <a:pt x="1041146" y="5210175"/>
                    <a:pt x="1021588" y="5239512"/>
                  </a:cubicBezTo>
                  <a:cubicBezTo>
                    <a:pt x="982091" y="5298313"/>
                    <a:pt x="950722" y="5368544"/>
                    <a:pt x="875792" y="5378831"/>
                  </a:cubicBezTo>
                  <a:cubicBezTo>
                    <a:pt x="859536" y="5380863"/>
                    <a:pt x="844423" y="5397881"/>
                    <a:pt x="835914" y="5414391"/>
                  </a:cubicBezTo>
                  <a:cubicBezTo>
                    <a:pt x="824103" y="5436743"/>
                    <a:pt x="811911" y="5465953"/>
                    <a:pt x="847979" y="5492496"/>
                  </a:cubicBezTo>
                  <a:cubicBezTo>
                    <a:pt x="866648" y="5506212"/>
                    <a:pt x="870966" y="5518404"/>
                    <a:pt x="856488" y="5527929"/>
                  </a:cubicBezTo>
                  <a:lnTo>
                    <a:pt x="806831" y="5550535"/>
                  </a:lnTo>
                  <a:cubicBezTo>
                    <a:pt x="786892" y="5558028"/>
                    <a:pt x="781050" y="5574284"/>
                    <a:pt x="788924" y="5601843"/>
                  </a:cubicBezTo>
                  <a:cubicBezTo>
                    <a:pt x="796417" y="5628386"/>
                    <a:pt x="813562" y="5643499"/>
                    <a:pt x="841502" y="5643499"/>
                  </a:cubicBezTo>
                  <a:lnTo>
                    <a:pt x="854075" y="5640324"/>
                  </a:lnTo>
                  <a:cubicBezTo>
                    <a:pt x="865886" y="5636641"/>
                    <a:pt x="884428" y="5637276"/>
                    <a:pt x="887730" y="5627243"/>
                  </a:cubicBezTo>
                  <a:cubicBezTo>
                    <a:pt x="897128" y="5599811"/>
                    <a:pt x="909955" y="5588254"/>
                    <a:pt x="925576" y="5588254"/>
                  </a:cubicBezTo>
                  <a:cubicBezTo>
                    <a:pt x="940943" y="5588254"/>
                    <a:pt x="958977" y="5599430"/>
                    <a:pt x="979170" y="5617591"/>
                  </a:cubicBezTo>
                  <a:cubicBezTo>
                    <a:pt x="998982" y="5635498"/>
                    <a:pt x="1018159" y="5642356"/>
                    <a:pt x="1036828" y="5642356"/>
                  </a:cubicBezTo>
                  <a:lnTo>
                    <a:pt x="1073023" y="5634609"/>
                  </a:lnTo>
                  <a:cubicBezTo>
                    <a:pt x="1086739" y="5628894"/>
                    <a:pt x="1100328" y="5625084"/>
                    <a:pt x="1114679" y="5625084"/>
                  </a:cubicBezTo>
                  <a:cubicBezTo>
                    <a:pt x="1130681" y="5625084"/>
                    <a:pt x="1147699" y="5629910"/>
                    <a:pt x="1166876" y="5642483"/>
                  </a:cubicBezTo>
                  <a:cubicBezTo>
                    <a:pt x="1201674" y="5665724"/>
                    <a:pt x="1207008" y="5672709"/>
                    <a:pt x="1196340" y="5717540"/>
                  </a:cubicBezTo>
                  <a:cubicBezTo>
                    <a:pt x="1191260" y="5739384"/>
                    <a:pt x="1184021" y="5751576"/>
                    <a:pt x="1171194" y="5751576"/>
                  </a:cubicBezTo>
                  <a:cubicBezTo>
                    <a:pt x="1163701" y="5751576"/>
                    <a:pt x="1154303" y="5747385"/>
                    <a:pt x="1142238" y="5738749"/>
                  </a:cubicBezTo>
                  <a:cubicBezTo>
                    <a:pt x="1132967" y="5732145"/>
                    <a:pt x="1125093" y="5729351"/>
                    <a:pt x="1118362" y="5729351"/>
                  </a:cubicBezTo>
                  <a:cubicBezTo>
                    <a:pt x="1101471" y="5729351"/>
                    <a:pt x="1091184" y="5746369"/>
                    <a:pt x="1081786" y="5764149"/>
                  </a:cubicBezTo>
                  <a:cubicBezTo>
                    <a:pt x="1065022" y="5795645"/>
                    <a:pt x="1067054" y="5833999"/>
                    <a:pt x="1072515" y="5874385"/>
                  </a:cubicBezTo>
                  <a:lnTo>
                    <a:pt x="966470" y="5872861"/>
                  </a:lnTo>
                  <a:cubicBezTo>
                    <a:pt x="917702" y="5873115"/>
                    <a:pt x="900811" y="5923788"/>
                    <a:pt x="870331" y="5952744"/>
                  </a:cubicBezTo>
                  <a:lnTo>
                    <a:pt x="870204" y="5949696"/>
                  </a:lnTo>
                  <a:lnTo>
                    <a:pt x="866267" y="5950712"/>
                  </a:lnTo>
                  <a:cubicBezTo>
                    <a:pt x="858774" y="5939028"/>
                    <a:pt x="850646" y="5922391"/>
                    <a:pt x="843661" y="5921883"/>
                  </a:cubicBezTo>
                  <a:cubicBezTo>
                    <a:pt x="823214" y="5921883"/>
                    <a:pt x="829183" y="5941695"/>
                    <a:pt x="833882" y="5959348"/>
                  </a:cubicBezTo>
                  <a:lnTo>
                    <a:pt x="829818" y="5960364"/>
                  </a:lnTo>
                  <a:lnTo>
                    <a:pt x="832866" y="5965444"/>
                  </a:lnTo>
                  <a:cubicBezTo>
                    <a:pt x="794512" y="5983859"/>
                    <a:pt x="811530" y="6024499"/>
                    <a:pt x="828294" y="6061329"/>
                  </a:cubicBezTo>
                  <a:cubicBezTo>
                    <a:pt x="851662" y="6113272"/>
                    <a:pt x="901827" y="6139561"/>
                    <a:pt x="922655" y="6201537"/>
                  </a:cubicBezTo>
                  <a:cubicBezTo>
                    <a:pt x="930656" y="6225921"/>
                    <a:pt x="952627" y="6237732"/>
                    <a:pt x="974852" y="6237732"/>
                  </a:cubicBezTo>
                  <a:cubicBezTo>
                    <a:pt x="998220" y="6237732"/>
                    <a:pt x="1021969" y="6224524"/>
                    <a:pt x="1029335" y="6198997"/>
                  </a:cubicBezTo>
                  <a:cubicBezTo>
                    <a:pt x="1032764" y="6186424"/>
                    <a:pt x="1023747" y="6166485"/>
                    <a:pt x="1025779" y="6152261"/>
                  </a:cubicBezTo>
                  <a:cubicBezTo>
                    <a:pt x="1029208" y="6127877"/>
                    <a:pt x="1038733" y="6115685"/>
                    <a:pt x="1052195" y="6115685"/>
                  </a:cubicBezTo>
                  <a:cubicBezTo>
                    <a:pt x="1063625" y="6115685"/>
                    <a:pt x="1078103" y="6124575"/>
                    <a:pt x="1093978" y="6142609"/>
                  </a:cubicBezTo>
                  <a:cubicBezTo>
                    <a:pt x="1104519" y="6153912"/>
                    <a:pt x="1114044" y="6177915"/>
                    <a:pt x="1123569" y="6179185"/>
                  </a:cubicBezTo>
                  <a:lnTo>
                    <a:pt x="1126236" y="6179185"/>
                  </a:lnTo>
                  <a:cubicBezTo>
                    <a:pt x="1148588" y="6179185"/>
                    <a:pt x="1135380" y="6152896"/>
                    <a:pt x="1134999" y="6134227"/>
                  </a:cubicBezTo>
                  <a:cubicBezTo>
                    <a:pt x="1134364" y="6111367"/>
                    <a:pt x="1138682" y="6089015"/>
                    <a:pt x="1144651" y="6069076"/>
                  </a:cubicBezTo>
                  <a:cubicBezTo>
                    <a:pt x="1148080" y="6057392"/>
                    <a:pt x="1158748" y="6050407"/>
                    <a:pt x="1166114" y="6041517"/>
                  </a:cubicBezTo>
                  <a:lnTo>
                    <a:pt x="1193419" y="6080125"/>
                  </a:lnTo>
                  <a:lnTo>
                    <a:pt x="1226566" y="6175121"/>
                  </a:lnTo>
                  <a:cubicBezTo>
                    <a:pt x="1253998" y="6260973"/>
                    <a:pt x="1253490" y="6295644"/>
                    <a:pt x="1195832" y="6328664"/>
                  </a:cubicBezTo>
                  <a:cubicBezTo>
                    <a:pt x="1145286" y="6357493"/>
                    <a:pt x="1124458" y="6418707"/>
                    <a:pt x="1079627" y="6450965"/>
                  </a:cubicBezTo>
                  <a:lnTo>
                    <a:pt x="1018540" y="6484493"/>
                  </a:lnTo>
                  <a:cubicBezTo>
                    <a:pt x="1002792" y="6450838"/>
                    <a:pt x="997204" y="6403594"/>
                    <a:pt x="954278" y="6403594"/>
                  </a:cubicBezTo>
                  <a:lnTo>
                    <a:pt x="951992" y="6403722"/>
                  </a:lnTo>
                  <a:lnTo>
                    <a:pt x="950214" y="6403722"/>
                  </a:lnTo>
                  <a:cubicBezTo>
                    <a:pt x="908431" y="6403722"/>
                    <a:pt x="874776" y="6366764"/>
                    <a:pt x="837819" y="6345556"/>
                  </a:cubicBezTo>
                  <a:lnTo>
                    <a:pt x="819658" y="6345810"/>
                  </a:lnTo>
                  <a:lnTo>
                    <a:pt x="812292" y="6361685"/>
                  </a:lnTo>
                  <a:cubicBezTo>
                    <a:pt x="791972" y="6404230"/>
                    <a:pt x="796671" y="6450457"/>
                    <a:pt x="821690" y="6498337"/>
                  </a:cubicBezTo>
                  <a:cubicBezTo>
                    <a:pt x="828675" y="6511418"/>
                    <a:pt x="837819" y="6521069"/>
                    <a:pt x="852424" y="6521069"/>
                  </a:cubicBezTo>
                  <a:lnTo>
                    <a:pt x="862711" y="6504813"/>
                  </a:lnTo>
                  <a:cubicBezTo>
                    <a:pt x="867537" y="6492621"/>
                    <a:pt x="874014" y="6486779"/>
                    <a:pt x="880999" y="6486779"/>
                  </a:cubicBezTo>
                  <a:cubicBezTo>
                    <a:pt x="888619" y="6486779"/>
                    <a:pt x="896747" y="6493637"/>
                    <a:pt x="903732" y="6506845"/>
                  </a:cubicBezTo>
                  <a:cubicBezTo>
                    <a:pt x="937895" y="6571869"/>
                    <a:pt x="931672" y="6596888"/>
                    <a:pt x="881888" y="6631432"/>
                  </a:cubicBezTo>
                  <a:cubicBezTo>
                    <a:pt x="867664" y="6641464"/>
                    <a:pt x="843534" y="6659499"/>
                    <a:pt x="846455" y="6670039"/>
                  </a:cubicBezTo>
                  <a:cubicBezTo>
                    <a:pt x="865886" y="6738746"/>
                    <a:pt x="833247" y="6752208"/>
                    <a:pt x="794131" y="6761987"/>
                  </a:cubicBezTo>
                  <a:lnTo>
                    <a:pt x="757555" y="6771767"/>
                  </a:lnTo>
                  <a:cubicBezTo>
                    <a:pt x="736346" y="6777227"/>
                    <a:pt x="730250" y="6793610"/>
                    <a:pt x="736346" y="6821805"/>
                  </a:cubicBezTo>
                  <a:lnTo>
                    <a:pt x="740664" y="6833108"/>
                  </a:lnTo>
                  <a:lnTo>
                    <a:pt x="743712" y="6838314"/>
                  </a:lnTo>
                  <a:cubicBezTo>
                    <a:pt x="705231" y="6849998"/>
                    <a:pt x="670179" y="6864603"/>
                    <a:pt x="656336" y="6894575"/>
                  </a:cubicBezTo>
                  <a:lnTo>
                    <a:pt x="626999" y="6896353"/>
                  </a:lnTo>
                  <a:cubicBezTo>
                    <a:pt x="609473" y="6896353"/>
                    <a:pt x="593090" y="6894322"/>
                    <a:pt x="577596" y="6890893"/>
                  </a:cubicBezTo>
                  <a:lnTo>
                    <a:pt x="602742" y="6907784"/>
                  </a:lnTo>
                  <a:lnTo>
                    <a:pt x="584454" y="6923151"/>
                  </a:lnTo>
                  <a:cubicBezTo>
                    <a:pt x="550164" y="6940423"/>
                    <a:pt x="558927" y="6936740"/>
                    <a:pt x="521208" y="6947535"/>
                  </a:cubicBezTo>
                  <a:lnTo>
                    <a:pt x="528320" y="6923532"/>
                  </a:lnTo>
                  <a:lnTo>
                    <a:pt x="505206" y="6918960"/>
                  </a:lnTo>
                  <a:cubicBezTo>
                    <a:pt x="483616" y="6930263"/>
                    <a:pt x="467995" y="6942836"/>
                    <a:pt x="460502" y="6957060"/>
                  </a:cubicBezTo>
                  <a:lnTo>
                    <a:pt x="491998" y="6954012"/>
                  </a:lnTo>
                  <a:lnTo>
                    <a:pt x="493268" y="6959219"/>
                  </a:lnTo>
                  <a:lnTo>
                    <a:pt x="491871" y="6968362"/>
                  </a:lnTo>
                  <a:lnTo>
                    <a:pt x="497459" y="6964044"/>
                  </a:lnTo>
                  <a:cubicBezTo>
                    <a:pt x="521462" y="6964044"/>
                    <a:pt x="498094" y="6998080"/>
                    <a:pt x="464566" y="7004176"/>
                  </a:cubicBezTo>
                  <a:cubicBezTo>
                    <a:pt x="498983" y="6979283"/>
                    <a:pt x="461518" y="6976490"/>
                    <a:pt x="439420" y="6958202"/>
                  </a:cubicBezTo>
                  <a:cubicBezTo>
                    <a:pt x="460248" y="6983475"/>
                    <a:pt x="414655" y="6985126"/>
                    <a:pt x="416306" y="7015606"/>
                  </a:cubicBezTo>
                  <a:cubicBezTo>
                    <a:pt x="332867" y="7060056"/>
                    <a:pt x="274447" y="7035672"/>
                    <a:pt x="198882" y="7098918"/>
                  </a:cubicBezTo>
                  <a:lnTo>
                    <a:pt x="217424" y="7098791"/>
                  </a:lnTo>
                  <a:lnTo>
                    <a:pt x="225679" y="7093710"/>
                  </a:lnTo>
                  <a:cubicBezTo>
                    <a:pt x="231521" y="7090154"/>
                    <a:pt x="236855" y="7086471"/>
                    <a:pt x="246126" y="7086471"/>
                  </a:cubicBezTo>
                  <a:lnTo>
                    <a:pt x="253619" y="7098790"/>
                  </a:lnTo>
                  <a:cubicBezTo>
                    <a:pt x="232791" y="7106537"/>
                    <a:pt x="213995" y="7111109"/>
                    <a:pt x="198120" y="7111109"/>
                  </a:cubicBezTo>
                  <a:cubicBezTo>
                    <a:pt x="186690" y="7111109"/>
                    <a:pt x="176784" y="7108823"/>
                    <a:pt x="168656" y="7103742"/>
                  </a:cubicBezTo>
                  <a:lnTo>
                    <a:pt x="166116" y="7118474"/>
                  </a:lnTo>
                  <a:lnTo>
                    <a:pt x="141351" y="7113902"/>
                  </a:lnTo>
                  <a:lnTo>
                    <a:pt x="176784" y="7121776"/>
                  </a:lnTo>
                  <a:lnTo>
                    <a:pt x="165735" y="7156701"/>
                  </a:lnTo>
                  <a:lnTo>
                    <a:pt x="160528" y="7169401"/>
                  </a:lnTo>
                  <a:cubicBezTo>
                    <a:pt x="94615" y="7187692"/>
                    <a:pt x="18796" y="7213092"/>
                    <a:pt x="0" y="7253478"/>
                  </a:cubicBezTo>
                  <a:lnTo>
                    <a:pt x="4953" y="7253860"/>
                  </a:lnTo>
                  <a:cubicBezTo>
                    <a:pt x="14732" y="7253860"/>
                    <a:pt x="24384" y="7248272"/>
                    <a:pt x="33274" y="7242938"/>
                  </a:cubicBezTo>
                  <a:cubicBezTo>
                    <a:pt x="42164" y="7237477"/>
                    <a:pt x="50165" y="7232016"/>
                    <a:pt x="60960" y="7232016"/>
                  </a:cubicBezTo>
                  <a:lnTo>
                    <a:pt x="67310" y="7240017"/>
                  </a:lnTo>
                  <a:cubicBezTo>
                    <a:pt x="90424" y="7232270"/>
                    <a:pt x="90678" y="7220332"/>
                    <a:pt x="94107" y="7208902"/>
                  </a:cubicBezTo>
                  <a:lnTo>
                    <a:pt x="90043" y="7227825"/>
                  </a:lnTo>
                  <a:lnTo>
                    <a:pt x="109474" y="7237604"/>
                  </a:lnTo>
                  <a:lnTo>
                    <a:pt x="127762" y="7230746"/>
                  </a:lnTo>
                  <a:cubicBezTo>
                    <a:pt x="117983" y="7194678"/>
                    <a:pt x="153416" y="7187312"/>
                    <a:pt x="200152" y="7187312"/>
                  </a:cubicBezTo>
                  <a:cubicBezTo>
                    <a:pt x="224028" y="7187312"/>
                    <a:pt x="250825" y="7189218"/>
                    <a:pt x="275971" y="7190233"/>
                  </a:cubicBezTo>
                  <a:lnTo>
                    <a:pt x="272415" y="7195694"/>
                  </a:lnTo>
                  <a:lnTo>
                    <a:pt x="271907" y="7198361"/>
                  </a:lnTo>
                  <a:lnTo>
                    <a:pt x="294767" y="7196330"/>
                  </a:lnTo>
                  <a:lnTo>
                    <a:pt x="304292" y="7190361"/>
                  </a:lnTo>
                  <a:lnTo>
                    <a:pt x="318516" y="7190234"/>
                  </a:lnTo>
                  <a:lnTo>
                    <a:pt x="324739" y="7189853"/>
                  </a:lnTo>
                  <a:lnTo>
                    <a:pt x="317119" y="7184010"/>
                  </a:lnTo>
                  <a:lnTo>
                    <a:pt x="312166" y="7182614"/>
                  </a:lnTo>
                  <a:lnTo>
                    <a:pt x="314452" y="7177025"/>
                  </a:lnTo>
                  <a:lnTo>
                    <a:pt x="313055" y="7173978"/>
                  </a:lnTo>
                  <a:lnTo>
                    <a:pt x="293878" y="7174994"/>
                  </a:lnTo>
                  <a:lnTo>
                    <a:pt x="286004" y="7180074"/>
                  </a:lnTo>
                  <a:cubicBezTo>
                    <a:pt x="273939" y="7179947"/>
                    <a:pt x="262255" y="7178677"/>
                    <a:pt x="257302" y="7166993"/>
                  </a:cubicBezTo>
                  <a:lnTo>
                    <a:pt x="312928" y="7138418"/>
                  </a:lnTo>
                  <a:lnTo>
                    <a:pt x="295529" y="7137274"/>
                  </a:lnTo>
                  <a:lnTo>
                    <a:pt x="292227" y="7137402"/>
                  </a:lnTo>
                  <a:lnTo>
                    <a:pt x="281559" y="7138418"/>
                  </a:lnTo>
                  <a:lnTo>
                    <a:pt x="302768" y="7128893"/>
                  </a:lnTo>
                  <a:lnTo>
                    <a:pt x="290830" y="7119114"/>
                  </a:lnTo>
                  <a:lnTo>
                    <a:pt x="270002" y="7123050"/>
                  </a:lnTo>
                  <a:lnTo>
                    <a:pt x="269367" y="7110350"/>
                  </a:lnTo>
                  <a:lnTo>
                    <a:pt x="285242" y="7106921"/>
                  </a:lnTo>
                  <a:cubicBezTo>
                    <a:pt x="291084" y="7106921"/>
                    <a:pt x="297561" y="7108572"/>
                    <a:pt x="303784" y="7110096"/>
                  </a:cubicBezTo>
                  <a:lnTo>
                    <a:pt x="329819" y="7117081"/>
                  </a:lnTo>
                  <a:lnTo>
                    <a:pt x="332359" y="7103746"/>
                  </a:lnTo>
                  <a:cubicBezTo>
                    <a:pt x="344551" y="7122034"/>
                    <a:pt x="363855" y="7128639"/>
                    <a:pt x="387096" y="7128765"/>
                  </a:cubicBezTo>
                  <a:lnTo>
                    <a:pt x="391287" y="7128383"/>
                  </a:lnTo>
                  <a:cubicBezTo>
                    <a:pt x="453644" y="7126352"/>
                    <a:pt x="545338" y="7077583"/>
                    <a:pt x="629539" y="7044182"/>
                  </a:cubicBezTo>
                  <a:lnTo>
                    <a:pt x="615950" y="7041642"/>
                  </a:lnTo>
                  <a:cubicBezTo>
                    <a:pt x="605282" y="7041642"/>
                    <a:pt x="591693" y="7046595"/>
                    <a:pt x="577850" y="7051422"/>
                  </a:cubicBezTo>
                  <a:cubicBezTo>
                    <a:pt x="592709" y="7037325"/>
                    <a:pt x="615569" y="7031737"/>
                    <a:pt x="637921" y="7031737"/>
                  </a:cubicBezTo>
                  <a:cubicBezTo>
                    <a:pt x="661543" y="7031737"/>
                    <a:pt x="684530" y="7037960"/>
                    <a:pt x="696595" y="7046977"/>
                  </a:cubicBezTo>
                  <a:cubicBezTo>
                    <a:pt x="673862" y="7054978"/>
                    <a:pt x="652526" y="7063233"/>
                    <a:pt x="649224" y="7076060"/>
                  </a:cubicBezTo>
                  <a:lnTo>
                    <a:pt x="655701" y="7076822"/>
                  </a:lnTo>
                  <a:cubicBezTo>
                    <a:pt x="673227" y="7076822"/>
                    <a:pt x="686435" y="7053073"/>
                    <a:pt x="708787" y="7049136"/>
                  </a:cubicBezTo>
                  <a:cubicBezTo>
                    <a:pt x="715391" y="7039738"/>
                    <a:pt x="706882" y="7030848"/>
                    <a:pt x="693674" y="7018529"/>
                  </a:cubicBezTo>
                  <a:lnTo>
                    <a:pt x="701675" y="7015100"/>
                  </a:lnTo>
                  <a:cubicBezTo>
                    <a:pt x="714121" y="7018020"/>
                    <a:pt x="721487" y="7028816"/>
                    <a:pt x="740156" y="7028816"/>
                  </a:cubicBezTo>
                  <a:lnTo>
                    <a:pt x="750824" y="7025514"/>
                  </a:lnTo>
                  <a:lnTo>
                    <a:pt x="746506" y="7038341"/>
                  </a:lnTo>
                  <a:lnTo>
                    <a:pt x="751332" y="7046088"/>
                  </a:lnTo>
                  <a:cubicBezTo>
                    <a:pt x="718947" y="7065773"/>
                    <a:pt x="692658" y="7070980"/>
                    <a:pt x="637032" y="7098412"/>
                  </a:cubicBezTo>
                  <a:cubicBezTo>
                    <a:pt x="628142" y="7093713"/>
                    <a:pt x="616712" y="7091554"/>
                    <a:pt x="603504" y="7091554"/>
                  </a:cubicBezTo>
                  <a:cubicBezTo>
                    <a:pt x="539242" y="7091554"/>
                    <a:pt x="430530" y="7141084"/>
                    <a:pt x="352044" y="7179692"/>
                  </a:cubicBezTo>
                  <a:lnTo>
                    <a:pt x="368554" y="7180200"/>
                  </a:lnTo>
                  <a:lnTo>
                    <a:pt x="375920" y="7178422"/>
                  </a:lnTo>
                  <a:lnTo>
                    <a:pt x="397383" y="7171437"/>
                  </a:lnTo>
                  <a:lnTo>
                    <a:pt x="391922" y="7192265"/>
                  </a:lnTo>
                  <a:cubicBezTo>
                    <a:pt x="433959" y="7184645"/>
                    <a:pt x="426720" y="7167881"/>
                    <a:pt x="449326" y="7156324"/>
                  </a:cubicBezTo>
                  <a:cubicBezTo>
                    <a:pt x="443103" y="7169405"/>
                    <a:pt x="453644" y="7173215"/>
                    <a:pt x="469265" y="7173215"/>
                  </a:cubicBezTo>
                  <a:cubicBezTo>
                    <a:pt x="479933" y="7173215"/>
                    <a:pt x="492887" y="7171437"/>
                    <a:pt x="504571" y="7169786"/>
                  </a:cubicBezTo>
                  <a:lnTo>
                    <a:pt x="548894" y="7162292"/>
                  </a:lnTo>
                  <a:lnTo>
                    <a:pt x="525780" y="7176008"/>
                  </a:lnTo>
                  <a:lnTo>
                    <a:pt x="567055" y="7153149"/>
                  </a:lnTo>
                  <a:lnTo>
                    <a:pt x="561594" y="7141083"/>
                  </a:lnTo>
                  <a:lnTo>
                    <a:pt x="604266" y="7138798"/>
                  </a:lnTo>
                  <a:cubicBezTo>
                    <a:pt x="608203" y="7151625"/>
                    <a:pt x="573532" y="7157086"/>
                    <a:pt x="577342" y="7169913"/>
                  </a:cubicBezTo>
                  <a:cubicBezTo>
                    <a:pt x="582930" y="7171818"/>
                    <a:pt x="589153" y="7172453"/>
                    <a:pt x="595884" y="7172453"/>
                  </a:cubicBezTo>
                  <a:lnTo>
                    <a:pt x="662686" y="7165214"/>
                  </a:lnTo>
                  <a:cubicBezTo>
                    <a:pt x="674878" y="7159118"/>
                    <a:pt x="661670" y="7153911"/>
                    <a:pt x="639191" y="7153911"/>
                  </a:cubicBezTo>
                  <a:lnTo>
                    <a:pt x="625983" y="7158355"/>
                  </a:lnTo>
                  <a:lnTo>
                    <a:pt x="637794" y="7148195"/>
                  </a:lnTo>
                  <a:lnTo>
                    <a:pt x="630555" y="7144386"/>
                  </a:lnTo>
                  <a:lnTo>
                    <a:pt x="646811" y="7136385"/>
                  </a:lnTo>
                  <a:cubicBezTo>
                    <a:pt x="671449" y="7145528"/>
                    <a:pt x="695833" y="7148830"/>
                    <a:pt x="719455" y="7148830"/>
                  </a:cubicBezTo>
                  <a:cubicBezTo>
                    <a:pt x="756539" y="7148830"/>
                    <a:pt x="791591" y="7140702"/>
                    <a:pt x="822071" y="7134861"/>
                  </a:cubicBezTo>
                  <a:lnTo>
                    <a:pt x="815340" y="7145910"/>
                  </a:lnTo>
                  <a:lnTo>
                    <a:pt x="811911" y="7151116"/>
                  </a:lnTo>
                  <a:lnTo>
                    <a:pt x="812419" y="7153783"/>
                  </a:lnTo>
                  <a:lnTo>
                    <a:pt x="812419" y="7154800"/>
                  </a:lnTo>
                  <a:lnTo>
                    <a:pt x="806704" y="7157593"/>
                  </a:lnTo>
                  <a:lnTo>
                    <a:pt x="802386" y="7158737"/>
                  </a:lnTo>
                  <a:lnTo>
                    <a:pt x="806704" y="7159244"/>
                  </a:lnTo>
                  <a:lnTo>
                    <a:pt x="808863" y="7159117"/>
                  </a:lnTo>
                  <a:lnTo>
                    <a:pt x="811530" y="7158863"/>
                  </a:lnTo>
                  <a:lnTo>
                    <a:pt x="812800" y="7159117"/>
                  </a:lnTo>
                  <a:lnTo>
                    <a:pt x="814578" y="7164451"/>
                  </a:lnTo>
                  <a:lnTo>
                    <a:pt x="815848" y="7167753"/>
                  </a:lnTo>
                  <a:lnTo>
                    <a:pt x="800227" y="7173595"/>
                  </a:lnTo>
                  <a:lnTo>
                    <a:pt x="803148" y="7179691"/>
                  </a:lnTo>
                  <a:cubicBezTo>
                    <a:pt x="787527" y="7174357"/>
                    <a:pt x="757174" y="7175373"/>
                    <a:pt x="769112" y="7158101"/>
                  </a:cubicBezTo>
                  <a:lnTo>
                    <a:pt x="754126" y="7158863"/>
                  </a:lnTo>
                  <a:lnTo>
                    <a:pt x="745490" y="7160895"/>
                  </a:lnTo>
                  <a:cubicBezTo>
                    <a:pt x="738759" y="7162673"/>
                    <a:pt x="731901" y="7164324"/>
                    <a:pt x="721106" y="7164324"/>
                  </a:cubicBezTo>
                  <a:lnTo>
                    <a:pt x="714248" y="7158736"/>
                  </a:lnTo>
                  <a:cubicBezTo>
                    <a:pt x="705231" y="7172833"/>
                    <a:pt x="714883" y="7190105"/>
                    <a:pt x="681736" y="7199757"/>
                  </a:cubicBezTo>
                  <a:cubicBezTo>
                    <a:pt x="675767" y="7192899"/>
                    <a:pt x="667385" y="7190739"/>
                    <a:pt x="657479" y="7190739"/>
                  </a:cubicBezTo>
                  <a:cubicBezTo>
                    <a:pt x="650113" y="7190739"/>
                    <a:pt x="641985" y="7192009"/>
                    <a:pt x="625348" y="7194169"/>
                  </a:cubicBezTo>
                  <a:lnTo>
                    <a:pt x="608330" y="7195312"/>
                  </a:lnTo>
                  <a:cubicBezTo>
                    <a:pt x="596138" y="7195312"/>
                    <a:pt x="584454" y="7193026"/>
                    <a:pt x="574548" y="7185025"/>
                  </a:cubicBezTo>
                  <a:cubicBezTo>
                    <a:pt x="588264" y="7204583"/>
                    <a:pt x="539242" y="7200900"/>
                    <a:pt x="507746" y="7203440"/>
                  </a:cubicBezTo>
                  <a:lnTo>
                    <a:pt x="509270" y="7240905"/>
                  </a:lnTo>
                  <a:cubicBezTo>
                    <a:pt x="490728" y="7254875"/>
                    <a:pt x="466344" y="7270369"/>
                    <a:pt x="445135" y="7290181"/>
                  </a:cubicBezTo>
                  <a:lnTo>
                    <a:pt x="433832" y="7288785"/>
                  </a:lnTo>
                  <a:lnTo>
                    <a:pt x="428752" y="7286753"/>
                  </a:lnTo>
                  <a:cubicBezTo>
                    <a:pt x="424180" y="7285102"/>
                    <a:pt x="419735" y="7283324"/>
                    <a:pt x="409956" y="7283324"/>
                  </a:cubicBezTo>
                  <a:lnTo>
                    <a:pt x="399415" y="7286753"/>
                  </a:lnTo>
                  <a:cubicBezTo>
                    <a:pt x="398399" y="7302247"/>
                    <a:pt x="408178" y="7307327"/>
                    <a:pt x="423672" y="7307327"/>
                  </a:cubicBezTo>
                  <a:cubicBezTo>
                    <a:pt x="439166" y="7307327"/>
                    <a:pt x="460375" y="7302120"/>
                    <a:pt x="482092" y="7296913"/>
                  </a:cubicBezTo>
                  <a:cubicBezTo>
                    <a:pt x="487426" y="7271894"/>
                    <a:pt x="513588" y="7262495"/>
                    <a:pt x="548132" y="7236842"/>
                  </a:cubicBezTo>
                  <a:cubicBezTo>
                    <a:pt x="543560" y="7243065"/>
                    <a:pt x="545084" y="7271894"/>
                    <a:pt x="564007" y="7271894"/>
                  </a:cubicBezTo>
                  <a:lnTo>
                    <a:pt x="567055" y="7271386"/>
                  </a:lnTo>
                  <a:cubicBezTo>
                    <a:pt x="572643" y="7277482"/>
                    <a:pt x="549783" y="7289040"/>
                    <a:pt x="529844" y="7289040"/>
                  </a:cubicBezTo>
                  <a:lnTo>
                    <a:pt x="527431" y="7279515"/>
                  </a:lnTo>
                  <a:lnTo>
                    <a:pt x="521716" y="7288658"/>
                  </a:lnTo>
                  <a:lnTo>
                    <a:pt x="512572" y="7292215"/>
                  </a:lnTo>
                  <a:lnTo>
                    <a:pt x="560832" y="7293739"/>
                  </a:lnTo>
                  <a:lnTo>
                    <a:pt x="512699" y="7312789"/>
                  </a:lnTo>
                  <a:cubicBezTo>
                    <a:pt x="535686" y="7317742"/>
                    <a:pt x="531876" y="7311137"/>
                    <a:pt x="534543" y="7332473"/>
                  </a:cubicBezTo>
                  <a:cubicBezTo>
                    <a:pt x="554736" y="7294246"/>
                    <a:pt x="587248" y="7317360"/>
                    <a:pt x="579247" y="7273545"/>
                  </a:cubicBezTo>
                  <a:lnTo>
                    <a:pt x="594995" y="7276720"/>
                  </a:lnTo>
                  <a:lnTo>
                    <a:pt x="593598" y="7284086"/>
                  </a:lnTo>
                  <a:lnTo>
                    <a:pt x="588391" y="7301993"/>
                  </a:lnTo>
                  <a:lnTo>
                    <a:pt x="610235" y="7289674"/>
                  </a:lnTo>
                  <a:lnTo>
                    <a:pt x="601599" y="7298437"/>
                  </a:lnTo>
                  <a:lnTo>
                    <a:pt x="594995" y="7302374"/>
                  </a:lnTo>
                  <a:lnTo>
                    <a:pt x="603504" y="7305042"/>
                  </a:lnTo>
                  <a:lnTo>
                    <a:pt x="626110" y="7304534"/>
                  </a:lnTo>
                  <a:lnTo>
                    <a:pt x="625983" y="7318377"/>
                  </a:lnTo>
                  <a:cubicBezTo>
                    <a:pt x="641223" y="7291834"/>
                    <a:pt x="658114" y="7265799"/>
                    <a:pt x="663321" y="7235446"/>
                  </a:cubicBezTo>
                  <a:lnTo>
                    <a:pt x="670179" y="7234938"/>
                  </a:lnTo>
                  <a:cubicBezTo>
                    <a:pt x="685165" y="7234938"/>
                    <a:pt x="670687" y="7248020"/>
                    <a:pt x="683006" y="7261735"/>
                  </a:cubicBezTo>
                  <a:cubicBezTo>
                    <a:pt x="702691" y="7245479"/>
                    <a:pt x="705104" y="7238875"/>
                    <a:pt x="685292" y="7226175"/>
                  </a:cubicBezTo>
                  <a:lnTo>
                    <a:pt x="712978" y="7213729"/>
                  </a:lnTo>
                  <a:lnTo>
                    <a:pt x="706120" y="7204077"/>
                  </a:lnTo>
                  <a:cubicBezTo>
                    <a:pt x="733679" y="7188837"/>
                    <a:pt x="750316" y="7191377"/>
                    <a:pt x="772668" y="7184520"/>
                  </a:cubicBezTo>
                  <a:cubicBezTo>
                    <a:pt x="779272" y="7199506"/>
                    <a:pt x="742950" y="7198363"/>
                    <a:pt x="736600" y="7198998"/>
                  </a:cubicBezTo>
                  <a:lnTo>
                    <a:pt x="736854" y="7216270"/>
                  </a:lnTo>
                  <a:lnTo>
                    <a:pt x="740156" y="7225667"/>
                  </a:lnTo>
                  <a:cubicBezTo>
                    <a:pt x="761238" y="7197854"/>
                    <a:pt x="809371" y="7200522"/>
                    <a:pt x="826770" y="7188711"/>
                  </a:cubicBezTo>
                  <a:lnTo>
                    <a:pt x="829691" y="7192648"/>
                  </a:lnTo>
                  <a:lnTo>
                    <a:pt x="831088" y="7194679"/>
                  </a:lnTo>
                  <a:cubicBezTo>
                    <a:pt x="797560" y="7216523"/>
                    <a:pt x="747395" y="7235447"/>
                    <a:pt x="750062" y="7263513"/>
                  </a:cubicBezTo>
                  <a:lnTo>
                    <a:pt x="731647" y="7269101"/>
                  </a:lnTo>
                  <a:lnTo>
                    <a:pt x="728218" y="7262751"/>
                  </a:lnTo>
                  <a:lnTo>
                    <a:pt x="722503" y="7252337"/>
                  </a:lnTo>
                  <a:lnTo>
                    <a:pt x="713232" y="7257163"/>
                  </a:lnTo>
                  <a:lnTo>
                    <a:pt x="711454" y="7265037"/>
                  </a:lnTo>
                  <a:lnTo>
                    <a:pt x="716407" y="7263006"/>
                  </a:lnTo>
                  <a:lnTo>
                    <a:pt x="711327" y="7273165"/>
                  </a:lnTo>
                  <a:lnTo>
                    <a:pt x="702056" y="7272658"/>
                  </a:lnTo>
                  <a:lnTo>
                    <a:pt x="686308" y="7271641"/>
                  </a:lnTo>
                  <a:lnTo>
                    <a:pt x="680212" y="7276975"/>
                  </a:lnTo>
                  <a:lnTo>
                    <a:pt x="710946" y="7282056"/>
                  </a:lnTo>
                  <a:cubicBezTo>
                    <a:pt x="758444" y="7282056"/>
                    <a:pt x="796798" y="7245734"/>
                    <a:pt x="828548" y="7225667"/>
                  </a:cubicBezTo>
                  <a:cubicBezTo>
                    <a:pt x="821690" y="7239637"/>
                    <a:pt x="845312" y="7239129"/>
                    <a:pt x="865378" y="7242559"/>
                  </a:cubicBezTo>
                  <a:lnTo>
                    <a:pt x="868426" y="7251322"/>
                  </a:lnTo>
                  <a:lnTo>
                    <a:pt x="869188" y="7255894"/>
                  </a:lnTo>
                  <a:lnTo>
                    <a:pt x="862838" y="7253100"/>
                  </a:lnTo>
                  <a:lnTo>
                    <a:pt x="847852" y="7251449"/>
                  </a:lnTo>
                  <a:cubicBezTo>
                    <a:pt x="836041" y="7251449"/>
                    <a:pt x="821944" y="7255005"/>
                    <a:pt x="804799" y="7263006"/>
                  </a:cubicBezTo>
                  <a:cubicBezTo>
                    <a:pt x="810768" y="7270499"/>
                    <a:pt x="819912" y="7272785"/>
                    <a:pt x="830453" y="7272785"/>
                  </a:cubicBezTo>
                  <a:cubicBezTo>
                    <a:pt x="842391" y="7272785"/>
                    <a:pt x="856107" y="7269864"/>
                    <a:pt x="869188" y="7268086"/>
                  </a:cubicBezTo>
                  <a:lnTo>
                    <a:pt x="866902" y="7283579"/>
                  </a:lnTo>
                  <a:lnTo>
                    <a:pt x="862330" y="7292342"/>
                  </a:lnTo>
                  <a:cubicBezTo>
                    <a:pt x="887984" y="7313298"/>
                    <a:pt x="913511" y="7344794"/>
                    <a:pt x="946531" y="7344794"/>
                  </a:cubicBezTo>
                  <a:lnTo>
                    <a:pt x="955675" y="7342253"/>
                  </a:lnTo>
                  <a:cubicBezTo>
                    <a:pt x="980567" y="7332983"/>
                    <a:pt x="1005459" y="7328537"/>
                    <a:pt x="1030478" y="7328537"/>
                  </a:cubicBezTo>
                  <a:cubicBezTo>
                    <a:pt x="1087755" y="7328537"/>
                    <a:pt x="1145540" y="7351778"/>
                    <a:pt x="1213104" y="7399149"/>
                  </a:cubicBezTo>
                  <a:lnTo>
                    <a:pt x="1223772" y="7402197"/>
                  </a:lnTo>
                  <a:cubicBezTo>
                    <a:pt x="1232027" y="7402197"/>
                    <a:pt x="1241552" y="7395339"/>
                    <a:pt x="1264539" y="7380099"/>
                  </a:cubicBezTo>
                  <a:lnTo>
                    <a:pt x="1271143" y="7366891"/>
                  </a:lnTo>
                  <a:lnTo>
                    <a:pt x="1276731" y="7364606"/>
                  </a:lnTo>
                  <a:cubicBezTo>
                    <a:pt x="1314196" y="7349620"/>
                    <a:pt x="1351280" y="7333490"/>
                    <a:pt x="1390777" y="7333490"/>
                  </a:cubicBezTo>
                  <a:cubicBezTo>
                    <a:pt x="1419987" y="7333490"/>
                    <a:pt x="1450467" y="7342253"/>
                    <a:pt x="1483487" y="7366637"/>
                  </a:cubicBezTo>
                  <a:lnTo>
                    <a:pt x="1466596" y="7372733"/>
                  </a:lnTo>
                  <a:lnTo>
                    <a:pt x="1473200" y="7383147"/>
                  </a:lnTo>
                  <a:lnTo>
                    <a:pt x="1475613" y="7383147"/>
                  </a:lnTo>
                  <a:cubicBezTo>
                    <a:pt x="1488059" y="7383147"/>
                    <a:pt x="1502537" y="7379972"/>
                    <a:pt x="1520698" y="7370701"/>
                  </a:cubicBezTo>
                  <a:lnTo>
                    <a:pt x="1517015" y="7365367"/>
                  </a:lnTo>
                  <a:lnTo>
                    <a:pt x="1515110" y="7362827"/>
                  </a:lnTo>
                  <a:lnTo>
                    <a:pt x="1529588" y="7358001"/>
                  </a:lnTo>
                  <a:lnTo>
                    <a:pt x="1536700" y="7354953"/>
                  </a:lnTo>
                  <a:lnTo>
                    <a:pt x="1534922" y="7360287"/>
                  </a:lnTo>
                  <a:lnTo>
                    <a:pt x="1534414" y="7362954"/>
                  </a:lnTo>
                  <a:lnTo>
                    <a:pt x="1537716" y="7354826"/>
                  </a:lnTo>
                  <a:lnTo>
                    <a:pt x="1546479" y="7346063"/>
                  </a:lnTo>
                  <a:lnTo>
                    <a:pt x="1549908" y="7343015"/>
                  </a:lnTo>
                  <a:lnTo>
                    <a:pt x="1551432" y="7347587"/>
                  </a:lnTo>
                  <a:lnTo>
                    <a:pt x="1553972" y="7350254"/>
                  </a:lnTo>
                  <a:cubicBezTo>
                    <a:pt x="1567434" y="7341999"/>
                    <a:pt x="1576959" y="7340222"/>
                    <a:pt x="1586230" y="7339206"/>
                  </a:cubicBezTo>
                  <a:lnTo>
                    <a:pt x="1588643" y="7340095"/>
                  </a:lnTo>
                  <a:lnTo>
                    <a:pt x="1590040" y="7341238"/>
                  </a:lnTo>
                  <a:lnTo>
                    <a:pt x="1592707" y="7345683"/>
                  </a:lnTo>
                  <a:lnTo>
                    <a:pt x="1594358" y="7348096"/>
                  </a:lnTo>
                  <a:lnTo>
                    <a:pt x="1623314" y="7348096"/>
                  </a:lnTo>
                  <a:lnTo>
                    <a:pt x="1618742" y="7362827"/>
                  </a:lnTo>
                  <a:lnTo>
                    <a:pt x="1633347" y="7346317"/>
                  </a:lnTo>
                  <a:lnTo>
                    <a:pt x="1624584" y="7333617"/>
                  </a:lnTo>
                  <a:cubicBezTo>
                    <a:pt x="1667764" y="7332348"/>
                    <a:pt x="1682115" y="7326378"/>
                    <a:pt x="1702435" y="7304535"/>
                  </a:cubicBezTo>
                  <a:lnTo>
                    <a:pt x="1706626" y="7303391"/>
                  </a:lnTo>
                  <a:lnTo>
                    <a:pt x="1709039" y="7302884"/>
                  </a:lnTo>
                  <a:cubicBezTo>
                    <a:pt x="1714754" y="7315711"/>
                    <a:pt x="1739392" y="7299836"/>
                    <a:pt x="1737614" y="7323965"/>
                  </a:cubicBezTo>
                  <a:lnTo>
                    <a:pt x="1753362" y="7319901"/>
                  </a:lnTo>
                  <a:lnTo>
                    <a:pt x="1768983" y="7307074"/>
                  </a:lnTo>
                  <a:lnTo>
                    <a:pt x="1749298" y="7303137"/>
                  </a:lnTo>
                  <a:lnTo>
                    <a:pt x="1737995" y="7303519"/>
                  </a:lnTo>
                  <a:lnTo>
                    <a:pt x="1746250" y="7293994"/>
                  </a:lnTo>
                  <a:lnTo>
                    <a:pt x="1756918" y="7294248"/>
                  </a:lnTo>
                  <a:lnTo>
                    <a:pt x="1770888" y="7294248"/>
                  </a:lnTo>
                  <a:lnTo>
                    <a:pt x="1789176" y="7286754"/>
                  </a:lnTo>
                  <a:lnTo>
                    <a:pt x="1783334" y="7295390"/>
                  </a:lnTo>
                  <a:lnTo>
                    <a:pt x="1786128" y="7301486"/>
                  </a:lnTo>
                  <a:lnTo>
                    <a:pt x="1796923" y="7290818"/>
                  </a:lnTo>
                  <a:lnTo>
                    <a:pt x="1808988" y="7287261"/>
                  </a:lnTo>
                  <a:lnTo>
                    <a:pt x="1805559" y="7300089"/>
                  </a:lnTo>
                  <a:lnTo>
                    <a:pt x="1808607" y="7307708"/>
                  </a:lnTo>
                  <a:cubicBezTo>
                    <a:pt x="1830070" y="7300089"/>
                    <a:pt x="1851787" y="7292722"/>
                    <a:pt x="1847088" y="7276847"/>
                  </a:cubicBezTo>
                  <a:lnTo>
                    <a:pt x="1847088" y="7276847"/>
                  </a:lnTo>
                  <a:lnTo>
                    <a:pt x="1855470" y="7277102"/>
                  </a:lnTo>
                  <a:cubicBezTo>
                    <a:pt x="1890776" y="7277102"/>
                    <a:pt x="1928495" y="7256782"/>
                    <a:pt x="1950847" y="7233795"/>
                  </a:cubicBezTo>
                  <a:lnTo>
                    <a:pt x="1950847" y="7233795"/>
                  </a:lnTo>
                  <a:lnTo>
                    <a:pt x="1948307" y="7247638"/>
                  </a:lnTo>
                  <a:lnTo>
                    <a:pt x="1954276" y="7252210"/>
                  </a:lnTo>
                  <a:lnTo>
                    <a:pt x="1940560" y="7262497"/>
                  </a:lnTo>
                  <a:lnTo>
                    <a:pt x="1943862" y="7269355"/>
                  </a:lnTo>
                  <a:lnTo>
                    <a:pt x="1955419" y="7263894"/>
                  </a:lnTo>
                  <a:lnTo>
                    <a:pt x="1963039" y="7261354"/>
                  </a:lnTo>
                  <a:lnTo>
                    <a:pt x="1964563" y="7263385"/>
                  </a:lnTo>
                  <a:cubicBezTo>
                    <a:pt x="1992630" y="7259448"/>
                    <a:pt x="2022094" y="7250812"/>
                    <a:pt x="2052447" y="7241160"/>
                  </a:cubicBezTo>
                  <a:lnTo>
                    <a:pt x="2052447" y="7241160"/>
                  </a:lnTo>
                  <a:lnTo>
                    <a:pt x="2046351" y="7250304"/>
                  </a:lnTo>
                  <a:lnTo>
                    <a:pt x="2048002" y="7255638"/>
                  </a:lnTo>
                  <a:lnTo>
                    <a:pt x="2041652" y="7251066"/>
                  </a:lnTo>
                  <a:lnTo>
                    <a:pt x="2033143" y="7249288"/>
                  </a:lnTo>
                  <a:cubicBezTo>
                    <a:pt x="2021967" y="7249288"/>
                    <a:pt x="2018665" y="7265036"/>
                    <a:pt x="2003679" y="7273037"/>
                  </a:cubicBezTo>
                  <a:lnTo>
                    <a:pt x="2002028" y="7273544"/>
                  </a:lnTo>
                  <a:lnTo>
                    <a:pt x="1996313" y="7271639"/>
                  </a:lnTo>
                  <a:lnTo>
                    <a:pt x="1986915" y="7270623"/>
                  </a:lnTo>
                  <a:cubicBezTo>
                    <a:pt x="1979041" y="7270623"/>
                    <a:pt x="1971421" y="7273417"/>
                    <a:pt x="1963674" y="7277481"/>
                  </a:cubicBezTo>
                  <a:lnTo>
                    <a:pt x="1954911" y="7276592"/>
                  </a:lnTo>
                  <a:lnTo>
                    <a:pt x="1950339" y="7275068"/>
                  </a:lnTo>
                  <a:lnTo>
                    <a:pt x="1946909" y="7281163"/>
                  </a:lnTo>
                  <a:lnTo>
                    <a:pt x="1950974" y="7285227"/>
                  </a:lnTo>
                  <a:lnTo>
                    <a:pt x="1935480" y="7297420"/>
                  </a:lnTo>
                  <a:lnTo>
                    <a:pt x="1925574" y="7304277"/>
                  </a:lnTo>
                  <a:lnTo>
                    <a:pt x="1920113" y="7304150"/>
                  </a:lnTo>
                  <a:cubicBezTo>
                    <a:pt x="1880616" y="7304150"/>
                    <a:pt x="1843151" y="7318628"/>
                    <a:pt x="1804670" y="7332980"/>
                  </a:cubicBezTo>
                  <a:cubicBezTo>
                    <a:pt x="1766189" y="7347331"/>
                    <a:pt x="1726946" y="7361809"/>
                    <a:pt x="1678305" y="7361809"/>
                  </a:cubicBezTo>
                  <a:lnTo>
                    <a:pt x="1666494" y="7360920"/>
                  </a:lnTo>
                  <a:lnTo>
                    <a:pt x="1674622" y="7352792"/>
                  </a:lnTo>
                  <a:lnTo>
                    <a:pt x="1680718" y="7349617"/>
                  </a:lnTo>
                  <a:lnTo>
                    <a:pt x="1636014" y="7363840"/>
                  </a:lnTo>
                  <a:lnTo>
                    <a:pt x="1654810" y="7378319"/>
                  </a:lnTo>
                  <a:lnTo>
                    <a:pt x="1638808" y="7380605"/>
                  </a:lnTo>
                  <a:lnTo>
                    <a:pt x="1630299" y="7383398"/>
                  </a:lnTo>
                  <a:cubicBezTo>
                    <a:pt x="1622552" y="7386065"/>
                    <a:pt x="1614551" y="7388605"/>
                    <a:pt x="1602359" y="7388605"/>
                  </a:cubicBezTo>
                  <a:lnTo>
                    <a:pt x="1594612" y="7386827"/>
                  </a:lnTo>
                  <a:lnTo>
                    <a:pt x="1591056" y="7395970"/>
                  </a:lnTo>
                  <a:lnTo>
                    <a:pt x="1589278" y="7400161"/>
                  </a:lnTo>
                  <a:cubicBezTo>
                    <a:pt x="1580134" y="7427467"/>
                    <a:pt x="1572768" y="7457946"/>
                    <a:pt x="1554734" y="7479029"/>
                  </a:cubicBezTo>
                  <a:lnTo>
                    <a:pt x="1549781" y="7479664"/>
                  </a:lnTo>
                  <a:cubicBezTo>
                    <a:pt x="1538605" y="7479664"/>
                    <a:pt x="1517777" y="7468360"/>
                    <a:pt x="1502918" y="7464170"/>
                  </a:cubicBezTo>
                  <a:lnTo>
                    <a:pt x="1502918" y="7464170"/>
                  </a:lnTo>
                  <a:cubicBezTo>
                    <a:pt x="1511427" y="7526908"/>
                    <a:pt x="1483360" y="7580375"/>
                    <a:pt x="1507871" y="7647812"/>
                  </a:cubicBezTo>
                  <a:cubicBezTo>
                    <a:pt x="1520952" y="7683881"/>
                    <a:pt x="1543050" y="7702676"/>
                    <a:pt x="1568450" y="7719059"/>
                  </a:cubicBezTo>
                  <a:cubicBezTo>
                    <a:pt x="1583309" y="7728457"/>
                    <a:pt x="1705991" y="7746999"/>
                    <a:pt x="1770888" y="7746999"/>
                  </a:cubicBezTo>
                  <a:lnTo>
                    <a:pt x="1781556" y="7743443"/>
                  </a:lnTo>
                  <a:cubicBezTo>
                    <a:pt x="1824228" y="7694040"/>
                    <a:pt x="1877695" y="7663814"/>
                    <a:pt x="1933448" y="7636890"/>
                  </a:cubicBezTo>
                  <a:lnTo>
                    <a:pt x="1937004" y="7625586"/>
                  </a:lnTo>
                  <a:lnTo>
                    <a:pt x="1938782" y="7619491"/>
                  </a:lnTo>
                  <a:lnTo>
                    <a:pt x="1924812" y="7608188"/>
                  </a:lnTo>
                  <a:lnTo>
                    <a:pt x="1805432" y="7621395"/>
                  </a:lnTo>
                  <a:cubicBezTo>
                    <a:pt x="1800733" y="7621395"/>
                    <a:pt x="1794256" y="7614156"/>
                    <a:pt x="1788414" y="7610346"/>
                  </a:cubicBezTo>
                  <a:lnTo>
                    <a:pt x="1793240" y="7594217"/>
                  </a:lnTo>
                  <a:lnTo>
                    <a:pt x="1798320" y="7592185"/>
                  </a:lnTo>
                  <a:lnTo>
                    <a:pt x="1803908" y="7590027"/>
                  </a:lnTo>
                  <a:lnTo>
                    <a:pt x="1807083" y="7588883"/>
                  </a:lnTo>
                  <a:lnTo>
                    <a:pt x="1778508" y="7593455"/>
                  </a:lnTo>
                  <a:lnTo>
                    <a:pt x="1773428" y="7591677"/>
                  </a:lnTo>
                  <a:lnTo>
                    <a:pt x="1790319" y="7579231"/>
                  </a:lnTo>
                  <a:lnTo>
                    <a:pt x="1782572" y="7568563"/>
                  </a:lnTo>
                  <a:lnTo>
                    <a:pt x="1782572" y="7568563"/>
                  </a:lnTo>
                  <a:cubicBezTo>
                    <a:pt x="1795018" y="7568690"/>
                    <a:pt x="1800860" y="7578977"/>
                    <a:pt x="1818767" y="7578977"/>
                  </a:cubicBezTo>
                  <a:lnTo>
                    <a:pt x="1833499" y="7572373"/>
                  </a:lnTo>
                  <a:lnTo>
                    <a:pt x="1830451" y="7578215"/>
                  </a:lnTo>
                  <a:lnTo>
                    <a:pt x="1826768" y="7580755"/>
                  </a:lnTo>
                  <a:cubicBezTo>
                    <a:pt x="1872996" y="7561705"/>
                    <a:pt x="1900682" y="7549005"/>
                    <a:pt x="1926209" y="7549005"/>
                  </a:cubicBezTo>
                  <a:cubicBezTo>
                    <a:pt x="1965325" y="7549005"/>
                    <a:pt x="1999615" y="7578850"/>
                    <a:pt x="2088388" y="7662035"/>
                  </a:cubicBezTo>
                  <a:lnTo>
                    <a:pt x="2096770" y="7677021"/>
                  </a:lnTo>
                  <a:lnTo>
                    <a:pt x="2102358" y="7682102"/>
                  </a:lnTo>
                  <a:cubicBezTo>
                    <a:pt x="2113280" y="7692261"/>
                    <a:pt x="2123059" y="7695564"/>
                    <a:pt x="2132330" y="7695564"/>
                  </a:cubicBezTo>
                  <a:cubicBezTo>
                    <a:pt x="2146046" y="7695564"/>
                    <a:pt x="2158492" y="7688452"/>
                    <a:pt x="2171827" y="7685150"/>
                  </a:cubicBezTo>
                  <a:lnTo>
                    <a:pt x="2175891" y="7689214"/>
                  </a:lnTo>
                  <a:lnTo>
                    <a:pt x="2180336" y="7688706"/>
                  </a:lnTo>
                  <a:cubicBezTo>
                    <a:pt x="2189226" y="7709407"/>
                    <a:pt x="2202180" y="7718551"/>
                    <a:pt x="2217674" y="7719694"/>
                  </a:cubicBezTo>
                  <a:lnTo>
                    <a:pt x="2216023" y="7715630"/>
                  </a:lnTo>
                  <a:lnTo>
                    <a:pt x="2215896" y="7712582"/>
                  </a:lnTo>
                  <a:lnTo>
                    <a:pt x="2233803" y="7707375"/>
                  </a:lnTo>
                  <a:lnTo>
                    <a:pt x="2240915" y="7707757"/>
                  </a:lnTo>
                  <a:lnTo>
                    <a:pt x="2248535" y="7707884"/>
                  </a:lnTo>
                  <a:lnTo>
                    <a:pt x="2252981" y="7707249"/>
                  </a:lnTo>
                  <a:lnTo>
                    <a:pt x="2235963" y="7692136"/>
                  </a:lnTo>
                  <a:lnTo>
                    <a:pt x="2211198" y="7700010"/>
                  </a:lnTo>
                  <a:lnTo>
                    <a:pt x="2197482" y="7702423"/>
                  </a:lnTo>
                  <a:cubicBezTo>
                    <a:pt x="2194814" y="7702423"/>
                    <a:pt x="2192402" y="7701915"/>
                    <a:pt x="2190497" y="7700772"/>
                  </a:cubicBezTo>
                  <a:lnTo>
                    <a:pt x="2230756" y="7691120"/>
                  </a:lnTo>
                  <a:lnTo>
                    <a:pt x="2207769" y="7674483"/>
                  </a:lnTo>
                  <a:lnTo>
                    <a:pt x="2207769" y="7674483"/>
                  </a:lnTo>
                  <a:cubicBezTo>
                    <a:pt x="2215516" y="7679563"/>
                    <a:pt x="2224660" y="7682230"/>
                    <a:pt x="2235708" y="7682230"/>
                  </a:cubicBezTo>
                  <a:cubicBezTo>
                    <a:pt x="2249044" y="7682230"/>
                    <a:pt x="2265045" y="7678293"/>
                    <a:pt x="2284476" y="7669275"/>
                  </a:cubicBezTo>
                  <a:lnTo>
                    <a:pt x="2284476" y="7669275"/>
                  </a:lnTo>
                  <a:lnTo>
                    <a:pt x="2279142" y="7685150"/>
                  </a:lnTo>
                  <a:lnTo>
                    <a:pt x="2264410" y="7689595"/>
                  </a:lnTo>
                  <a:lnTo>
                    <a:pt x="2275586" y="7692643"/>
                  </a:lnTo>
                  <a:lnTo>
                    <a:pt x="2278635" y="7698611"/>
                  </a:lnTo>
                  <a:lnTo>
                    <a:pt x="2284477" y="7695309"/>
                  </a:lnTo>
                  <a:lnTo>
                    <a:pt x="2287652" y="7693658"/>
                  </a:lnTo>
                  <a:cubicBezTo>
                    <a:pt x="2291843" y="7684641"/>
                    <a:pt x="2292732" y="7673846"/>
                    <a:pt x="2287652" y="7658988"/>
                  </a:cubicBezTo>
                  <a:lnTo>
                    <a:pt x="2291335" y="7657082"/>
                  </a:lnTo>
                  <a:lnTo>
                    <a:pt x="2291081" y="7652383"/>
                  </a:lnTo>
                  <a:cubicBezTo>
                    <a:pt x="2322576" y="7648065"/>
                    <a:pt x="2346960" y="7633333"/>
                    <a:pt x="2358391" y="7597139"/>
                  </a:cubicBezTo>
                  <a:cubicBezTo>
                    <a:pt x="2363470" y="7581645"/>
                    <a:pt x="2374011" y="7576438"/>
                    <a:pt x="2392935" y="7576438"/>
                  </a:cubicBezTo>
                  <a:lnTo>
                    <a:pt x="2407413" y="7580502"/>
                  </a:lnTo>
                  <a:cubicBezTo>
                    <a:pt x="2429383" y="7588376"/>
                    <a:pt x="2437639" y="7611235"/>
                    <a:pt x="2438908" y="7631809"/>
                  </a:cubicBezTo>
                  <a:lnTo>
                    <a:pt x="2452879" y="7629778"/>
                  </a:lnTo>
                  <a:lnTo>
                    <a:pt x="2460499" y="7627619"/>
                  </a:lnTo>
                  <a:cubicBezTo>
                    <a:pt x="2468119" y="7625587"/>
                    <a:pt x="2475739" y="7623428"/>
                    <a:pt x="2488312" y="7623428"/>
                  </a:cubicBezTo>
                  <a:lnTo>
                    <a:pt x="2495297" y="7632318"/>
                  </a:lnTo>
                  <a:lnTo>
                    <a:pt x="2474596" y="7636255"/>
                  </a:lnTo>
                  <a:lnTo>
                    <a:pt x="2454276" y="7633842"/>
                  </a:lnTo>
                  <a:lnTo>
                    <a:pt x="2447036" y="7635239"/>
                  </a:lnTo>
                  <a:lnTo>
                    <a:pt x="2440941" y="7639683"/>
                  </a:lnTo>
                  <a:lnTo>
                    <a:pt x="2439036" y="7642223"/>
                  </a:lnTo>
                  <a:lnTo>
                    <a:pt x="2435861" y="7665338"/>
                  </a:lnTo>
                  <a:cubicBezTo>
                    <a:pt x="2465579" y="7653272"/>
                    <a:pt x="2510410" y="7634984"/>
                    <a:pt x="2535810" y="7634984"/>
                  </a:cubicBezTo>
                  <a:cubicBezTo>
                    <a:pt x="2548891" y="7634984"/>
                    <a:pt x="2556764" y="7639810"/>
                    <a:pt x="2554733" y="7653018"/>
                  </a:cubicBezTo>
                  <a:cubicBezTo>
                    <a:pt x="2533143" y="7654669"/>
                    <a:pt x="2468881" y="7668258"/>
                    <a:pt x="2437893" y="7696198"/>
                  </a:cubicBezTo>
                  <a:lnTo>
                    <a:pt x="2443100" y="7703818"/>
                  </a:lnTo>
                  <a:lnTo>
                    <a:pt x="2453260" y="7690991"/>
                  </a:lnTo>
                  <a:lnTo>
                    <a:pt x="2463547" y="7691118"/>
                  </a:lnTo>
                  <a:lnTo>
                    <a:pt x="2461515" y="7705469"/>
                  </a:lnTo>
                  <a:lnTo>
                    <a:pt x="2448561" y="7709279"/>
                  </a:lnTo>
                  <a:lnTo>
                    <a:pt x="2453260" y="7715502"/>
                  </a:lnTo>
                  <a:lnTo>
                    <a:pt x="2501520" y="7748522"/>
                  </a:lnTo>
                  <a:cubicBezTo>
                    <a:pt x="2502409" y="7757665"/>
                    <a:pt x="2512061" y="7765793"/>
                    <a:pt x="2513839" y="7784463"/>
                  </a:cubicBezTo>
                  <a:lnTo>
                    <a:pt x="2470659" y="7788273"/>
                  </a:lnTo>
                  <a:cubicBezTo>
                    <a:pt x="2458086" y="7790431"/>
                    <a:pt x="2445513" y="7792591"/>
                    <a:pt x="2427098" y="7792591"/>
                  </a:cubicBezTo>
                  <a:lnTo>
                    <a:pt x="2414652" y="7789289"/>
                  </a:lnTo>
                  <a:cubicBezTo>
                    <a:pt x="2378584" y="7817483"/>
                    <a:pt x="2337309" y="7830437"/>
                    <a:pt x="2299463" y="7844153"/>
                  </a:cubicBezTo>
                  <a:lnTo>
                    <a:pt x="2302003" y="7832977"/>
                  </a:lnTo>
                  <a:lnTo>
                    <a:pt x="2301876" y="7826627"/>
                  </a:lnTo>
                  <a:cubicBezTo>
                    <a:pt x="2277111" y="7830818"/>
                    <a:pt x="2268221" y="7839962"/>
                    <a:pt x="2247901" y="7841486"/>
                  </a:cubicBezTo>
                  <a:lnTo>
                    <a:pt x="2251711" y="7855583"/>
                  </a:lnTo>
                  <a:lnTo>
                    <a:pt x="2260220" y="7860663"/>
                  </a:lnTo>
                  <a:lnTo>
                    <a:pt x="2250949" y="7867521"/>
                  </a:lnTo>
                  <a:lnTo>
                    <a:pt x="2245869" y="7870950"/>
                  </a:lnTo>
                  <a:cubicBezTo>
                    <a:pt x="2239519" y="7864981"/>
                    <a:pt x="2234312" y="7858123"/>
                    <a:pt x="2209039" y="7854693"/>
                  </a:cubicBezTo>
                  <a:lnTo>
                    <a:pt x="2209039" y="7854693"/>
                  </a:lnTo>
                  <a:cubicBezTo>
                    <a:pt x="2174368" y="7869425"/>
                    <a:pt x="2219199" y="7879966"/>
                    <a:pt x="2182623" y="7885047"/>
                  </a:cubicBezTo>
                  <a:lnTo>
                    <a:pt x="2184655" y="7876538"/>
                  </a:lnTo>
                  <a:lnTo>
                    <a:pt x="2176146" y="7866378"/>
                  </a:lnTo>
                  <a:lnTo>
                    <a:pt x="2173860" y="7866378"/>
                  </a:lnTo>
                  <a:cubicBezTo>
                    <a:pt x="2119250" y="7866378"/>
                    <a:pt x="2158112" y="7897747"/>
                    <a:pt x="2117472" y="7902446"/>
                  </a:cubicBezTo>
                  <a:lnTo>
                    <a:pt x="2105153" y="7904986"/>
                  </a:lnTo>
                  <a:lnTo>
                    <a:pt x="2111630" y="7919845"/>
                  </a:lnTo>
                  <a:lnTo>
                    <a:pt x="2121663" y="7920989"/>
                  </a:lnTo>
                  <a:cubicBezTo>
                    <a:pt x="2127124" y="7920989"/>
                    <a:pt x="2133601" y="7919972"/>
                    <a:pt x="2140205" y="7919083"/>
                  </a:cubicBezTo>
                  <a:lnTo>
                    <a:pt x="2164589" y="7915273"/>
                  </a:lnTo>
                  <a:lnTo>
                    <a:pt x="2169161" y="7919845"/>
                  </a:lnTo>
                  <a:cubicBezTo>
                    <a:pt x="2165224" y="7927465"/>
                    <a:pt x="2139443" y="7928863"/>
                    <a:pt x="2115186" y="7928863"/>
                  </a:cubicBezTo>
                  <a:cubicBezTo>
                    <a:pt x="2100454" y="7928863"/>
                    <a:pt x="2086230" y="7928355"/>
                    <a:pt x="2077975" y="7928355"/>
                  </a:cubicBezTo>
                  <a:lnTo>
                    <a:pt x="2079753" y="7910067"/>
                  </a:lnTo>
                  <a:lnTo>
                    <a:pt x="2095120" y="7905876"/>
                  </a:lnTo>
                  <a:cubicBezTo>
                    <a:pt x="2088135" y="7893683"/>
                    <a:pt x="2061592" y="7898382"/>
                    <a:pt x="2044955" y="7894700"/>
                  </a:cubicBezTo>
                  <a:lnTo>
                    <a:pt x="2044955" y="7894700"/>
                  </a:lnTo>
                  <a:cubicBezTo>
                    <a:pt x="2006220" y="7906892"/>
                    <a:pt x="2078229" y="7925815"/>
                    <a:pt x="2044320" y="7933816"/>
                  </a:cubicBezTo>
                  <a:lnTo>
                    <a:pt x="2022857" y="7935340"/>
                  </a:lnTo>
                  <a:lnTo>
                    <a:pt x="2026032" y="7930259"/>
                  </a:lnTo>
                  <a:lnTo>
                    <a:pt x="2032128" y="7920353"/>
                  </a:lnTo>
                  <a:lnTo>
                    <a:pt x="2007617" y="7926830"/>
                  </a:lnTo>
                  <a:cubicBezTo>
                    <a:pt x="2007363" y="7910066"/>
                    <a:pt x="2035557" y="7902573"/>
                    <a:pt x="2030096" y="7884031"/>
                  </a:cubicBezTo>
                  <a:lnTo>
                    <a:pt x="2055877" y="7880475"/>
                  </a:lnTo>
                  <a:cubicBezTo>
                    <a:pt x="2064259" y="7880475"/>
                    <a:pt x="2071117" y="7881744"/>
                    <a:pt x="2077975" y="7883015"/>
                  </a:cubicBezTo>
                  <a:lnTo>
                    <a:pt x="2092199" y="7885555"/>
                  </a:lnTo>
                  <a:lnTo>
                    <a:pt x="2100708" y="7885301"/>
                  </a:lnTo>
                  <a:cubicBezTo>
                    <a:pt x="2099692" y="7871204"/>
                    <a:pt x="2089278" y="7866251"/>
                    <a:pt x="2075689" y="7866251"/>
                  </a:cubicBezTo>
                  <a:cubicBezTo>
                    <a:pt x="2061211" y="7866251"/>
                    <a:pt x="2042923" y="7871966"/>
                    <a:pt x="2028572" y="7877681"/>
                  </a:cubicBezTo>
                  <a:lnTo>
                    <a:pt x="2038859" y="7861298"/>
                  </a:lnTo>
                  <a:lnTo>
                    <a:pt x="2025905" y="7855838"/>
                  </a:lnTo>
                  <a:cubicBezTo>
                    <a:pt x="2007998" y="7855838"/>
                    <a:pt x="1968120" y="7875269"/>
                    <a:pt x="1958087" y="7876157"/>
                  </a:cubicBezTo>
                  <a:cubicBezTo>
                    <a:pt x="1897508" y="7881110"/>
                    <a:pt x="1782319" y="7867521"/>
                    <a:pt x="1758951" y="7916289"/>
                  </a:cubicBezTo>
                  <a:lnTo>
                    <a:pt x="1770889" y="7926830"/>
                  </a:lnTo>
                  <a:lnTo>
                    <a:pt x="1784732" y="7925179"/>
                  </a:lnTo>
                  <a:lnTo>
                    <a:pt x="1774699" y="7940546"/>
                  </a:lnTo>
                  <a:lnTo>
                    <a:pt x="1774826" y="7953754"/>
                  </a:lnTo>
                  <a:lnTo>
                    <a:pt x="1767079" y="7954516"/>
                  </a:lnTo>
                  <a:cubicBezTo>
                    <a:pt x="1749426" y="7954516"/>
                    <a:pt x="1755903" y="7933815"/>
                    <a:pt x="1740028" y="7932291"/>
                  </a:cubicBezTo>
                  <a:cubicBezTo>
                    <a:pt x="1719835" y="7942705"/>
                    <a:pt x="1682624" y="7935466"/>
                    <a:pt x="1677925" y="7961247"/>
                  </a:cubicBezTo>
                  <a:lnTo>
                    <a:pt x="1635380" y="7954008"/>
                  </a:lnTo>
                  <a:cubicBezTo>
                    <a:pt x="1594232" y="7954008"/>
                    <a:pt x="1555751" y="7971534"/>
                    <a:pt x="1518032" y="7972551"/>
                  </a:cubicBezTo>
                  <a:cubicBezTo>
                    <a:pt x="1517397" y="7988426"/>
                    <a:pt x="1541908" y="7983219"/>
                    <a:pt x="1537463" y="8002142"/>
                  </a:cubicBezTo>
                  <a:lnTo>
                    <a:pt x="1516381" y="8007984"/>
                  </a:lnTo>
                  <a:lnTo>
                    <a:pt x="1520445" y="8029066"/>
                  </a:lnTo>
                  <a:lnTo>
                    <a:pt x="1497839" y="8027922"/>
                  </a:lnTo>
                  <a:cubicBezTo>
                    <a:pt x="1494029" y="8007603"/>
                    <a:pt x="1516000" y="7996427"/>
                    <a:pt x="1506729" y="7974455"/>
                  </a:cubicBezTo>
                  <a:lnTo>
                    <a:pt x="1506729" y="7974455"/>
                  </a:lnTo>
                  <a:lnTo>
                    <a:pt x="1484377" y="7978011"/>
                  </a:lnTo>
                  <a:cubicBezTo>
                    <a:pt x="1459739" y="7980552"/>
                    <a:pt x="1485139" y="8000998"/>
                    <a:pt x="1481583" y="8010778"/>
                  </a:cubicBezTo>
                  <a:cubicBezTo>
                    <a:pt x="1475233" y="8005952"/>
                    <a:pt x="1467867" y="8004301"/>
                    <a:pt x="1451865" y="8004301"/>
                  </a:cubicBezTo>
                  <a:lnTo>
                    <a:pt x="1435355" y="8007730"/>
                  </a:lnTo>
                  <a:cubicBezTo>
                    <a:pt x="1427354" y="8009508"/>
                    <a:pt x="1419734" y="8011286"/>
                    <a:pt x="1404875" y="8011286"/>
                  </a:cubicBezTo>
                  <a:lnTo>
                    <a:pt x="1396239" y="7997951"/>
                  </a:lnTo>
                  <a:cubicBezTo>
                    <a:pt x="1377824" y="8008238"/>
                    <a:pt x="1365886" y="8011413"/>
                    <a:pt x="1353694" y="8011413"/>
                  </a:cubicBezTo>
                  <a:cubicBezTo>
                    <a:pt x="1340740" y="8011413"/>
                    <a:pt x="1327278" y="8007857"/>
                    <a:pt x="1305180" y="8005445"/>
                  </a:cubicBezTo>
                  <a:lnTo>
                    <a:pt x="1305180" y="8005445"/>
                  </a:lnTo>
                  <a:cubicBezTo>
                    <a:pt x="1314451" y="8020431"/>
                    <a:pt x="1328675" y="8031607"/>
                    <a:pt x="1345820" y="8043163"/>
                  </a:cubicBezTo>
                  <a:lnTo>
                    <a:pt x="1336549" y="8045449"/>
                  </a:lnTo>
                  <a:cubicBezTo>
                    <a:pt x="1323468" y="8045449"/>
                    <a:pt x="1306958" y="8029193"/>
                    <a:pt x="1308609" y="8017890"/>
                  </a:cubicBezTo>
                  <a:lnTo>
                    <a:pt x="1308609" y="8017890"/>
                  </a:lnTo>
                  <a:cubicBezTo>
                    <a:pt x="1233679" y="8029447"/>
                    <a:pt x="1132333" y="8017636"/>
                    <a:pt x="1087756" y="8064499"/>
                  </a:cubicBezTo>
                  <a:cubicBezTo>
                    <a:pt x="1054101" y="8062086"/>
                    <a:pt x="1026161" y="8054974"/>
                    <a:pt x="1001269" y="8045576"/>
                  </a:cubicBezTo>
                  <a:lnTo>
                    <a:pt x="1023748" y="8066658"/>
                  </a:lnTo>
                  <a:lnTo>
                    <a:pt x="997840" y="8078596"/>
                  </a:lnTo>
                  <a:cubicBezTo>
                    <a:pt x="954279" y="8088502"/>
                    <a:pt x="965201" y="8086470"/>
                    <a:pt x="919481" y="8089391"/>
                  </a:cubicBezTo>
                  <a:lnTo>
                    <a:pt x="935356" y="8067166"/>
                  </a:lnTo>
                  <a:lnTo>
                    <a:pt x="911353" y="8058022"/>
                  </a:lnTo>
                  <a:cubicBezTo>
                    <a:pt x="883159" y="8064626"/>
                    <a:pt x="862077" y="8073770"/>
                    <a:pt x="848996" y="8085962"/>
                  </a:cubicBezTo>
                  <a:cubicBezTo>
                    <a:pt x="854203" y="8085581"/>
                    <a:pt x="858648" y="8085327"/>
                    <a:pt x="879984" y="8085327"/>
                  </a:cubicBezTo>
                  <a:lnTo>
                    <a:pt x="884429" y="8093456"/>
                  </a:lnTo>
                  <a:lnTo>
                    <a:pt x="879095" y="8103743"/>
                  </a:lnTo>
                  <a:lnTo>
                    <a:pt x="887223" y="8100440"/>
                  </a:lnTo>
                  <a:cubicBezTo>
                    <a:pt x="914020" y="8105139"/>
                    <a:pt x="877825" y="8133080"/>
                    <a:pt x="837693" y="8133080"/>
                  </a:cubicBezTo>
                  <a:cubicBezTo>
                    <a:pt x="883921" y="8115681"/>
                    <a:pt x="843027" y="8105139"/>
                    <a:pt x="824739" y="8082914"/>
                  </a:cubicBezTo>
                  <a:cubicBezTo>
                    <a:pt x="839217" y="8111871"/>
                    <a:pt x="787909" y="8104123"/>
                    <a:pt x="779781" y="8134222"/>
                  </a:cubicBezTo>
                  <a:cubicBezTo>
                    <a:pt x="739141" y="8144128"/>
                    <a:pt x="705740" y="8145144"/>
                    <a:pt x="669926" y="8145144"/>
                  </a:cubicBezTo>
                  <a:lnTo>
                    <a:pt x="657226" y="8145144"/>
                  </a:lnTo>
                  <a:lnTo>
                    <a:pt x="649098" y="8145017"/>
                  </a:lnTo>
                  <a:cubicBezTo>
                    <a:pt x="606426" y="8145017"/>
                    <a:pt x="564643" y="8146922"/>
                    <a:pt x="509779" y="8171052"/>
                  </a:cubicBezTo>
                  <a:lnTo>
                    <a:pt x="530861" y="8174608"/>
                  </a:lnTo>
                  <a:lnTo>
                    <a:pt x="547879" y="8169274"/>
                  </a:lnTo>
                  <a:lnTo>
                    <a:pt x="558674" y="8167369"/>
                  </a:lnTo>
                  <a:cubicBezTo>
                    <a:pt x="565151" y="8167369"/>
                    <a:pt x="569850" y="8170798"/>
                    <a:pt x="570739" y="8182228"/>
                  </a:cubicBezTo>
                  <a:lnTo>
                    <a:pt x="532385" y="8184768"/>
                  </a:lnTo>
                  <a:cubicBezTo>
                    <a:pt x="506604" y="8184768"/>
                    <a:pt x="486665" y="8180196"/>
                    <a:pt x="474600" y="8169147"/>
                  </a:cubicBezTo>
                  <a:cubicBezTo>
                    <a:pt x="464059" y="8177402"/>
                    <a:pt x="462535" y="8180831"/>
                    <a:pt x="456947" y="8180831"/>
                  </a:cubicBezTo>
                  <a:lnTo>
                    <a:pt x="440691" y="8173719"/>
                  </a:lnTo>
                  <a:cubicBezTo>
                    <a:pt x="409957" y="8189594"/>
                    <a:pt x="477521" y="8188578"/>
                    <a:pt x="462916" y="8215883"/>
                  </a:cubicBezTo>
                  <a:lnTo>
                    <a:pt x="444120" y="8224138"/>
                  </a:lnTo>
                  <a:lnTo>
                    <a:pt x="443231" y="8231632"/>
                  </a:lnTo>
                  <a:cubicBezTo>
                    <a:pt x="363856" y="8236203"/>
                    <a:pt x="271019" y="8245221"/>
                    <a:pt x="234189" y="8279511"/>
                  </a:cubicBezTo>
                  <a:cubicBezTo>
                    <a:pt x="238634" y="8281924"/>
                    <a:pt x="243714" y="8282813"/>
                    <a:pt x="249048" y="8282813"/>
                  </a:cubicBezTo>
                  <a:lnTo>
                    <a:pt x="278131" y="8276971"/>
                  </a:lnTo>
                  <a:cubicBezTo>
                    <a:pt x="287783" y="8274177"/>
                    <a:pt x="296673" y="8271256"/>
                    <a:pt x="310008" y="8271256"/>
                  </a:cubicBezTo>
                  <a:lnTo>
                    <a:pt x="315977" y="8281415"/>
                  </a:lnTo>
                  <a:cubicBezTo>
                    <a:pt x="344425" y="8278495"/>
                    <a:pt x="348997" y="8267064"/>
                    <a:pt x="356363" y="8256523"/>
                  </a:cubicBezTo>
                  <a:lnTo>
                    <a:pt x="345568" y="8274176"/>
                  </a:lnTo>
                  <a:lnTo>
                    <a:pt x="363983" y="8287638"/>
                  </a:lnTo>
                  <a:lnTo>
                    <a:pt x="386589" y="8284845"/>
                  </a:lnTo>
                  <a:cubicBezTo>
                    <a:pt x="387351" y="8260207"/>
                    <a:pt x="406020" y="8251825"/>
                    <a:pt x="433706" y="8251825"/>
                  </a:cubicBezTo>
                  <a:cubicBezTo>
                    <a:pt x="469266" y="8251825"/>
                    <a:pt x="519431" y="8265541"/>
                    <a:pt x="565405" y="8275701"/>
                  </a:cubicBezTo>
                  <a:lnTo>
                    <a:pt x="559436" y="8280273"/>
                  </a:lnTo>
                  <a:lnTo>
                    <a:pt x="562103" y="8284464"/>
                  </a:lnTo>
                  <a:lnTo>
                    <a:pt x="573787" y="8285226"/>
                  </a:lnTo>
                  <a:cubicBezTo>
                    <a:pt x="581280" y="8285226"/>
                    <a:pt x="589662" y="8283956"/>
                    <a:pt x="596647" y="8281797"/>
                  </a:cubicBezTo>
                  <a:lnTo>
                    <a:pt x="612776" y="8284337"/>
                  </a:lnTo>
                  <a:lnTo>
                    <a:pt x="619888" y="8285480"/>
                  </a:lnTo>
                  <a:lnTo>
                    <a:pt x="613157" y="8277987"/>
                  </a:lnTo>
                  <a:lnTo>
                    <a:pt x="607823" y="8275828"/>
                  </a:lnTo>
                  <a:lnTo>
                    <a:pt x="612776" y="8270748"/>
                  </a:lnTo>
                  <a:lnTo>
                    <a:pt x="611887" y="8267573"/>
                  </a:lnTo>
                  <a:lnTo>
                    <a:pt x="590424" y="8264652"/>
                  </a:lnTo>
                  <a:lnTo>
                    <a:pt x="579883" y="8268081"/>
                  </a:lnTo>
                  <a:cubicBezTo>
                    <a:pt x="566421" y="8265161"/>
                    <a:pt x="553975" y="8261477"/>
                    <a:pt x="552451" y="8249413"/>
                  </a:cubicBezTo>
                  <a:lnTo>
                    <a:pt x="629413" y="8221854"/>
                  </a:lnTo>
                  <a:lnTo>
                    <a:pt x="615697" y="8221473"/>
                  </a:lnTo>
                  <a:cubicBezTo>
                    <a:pt x="618999" y="8203312"/>
                    <a:pt x="589281" y="8212329"/>
                    <a:pt x="577089" y="8207122"/>
                  </a:cubicBezTo>
                  <a:cubicBezTo>
                    <a:pt x="583312" y="8198740"/>
                    <a:pt x="590424" y="8195818"/>
                    <a:pt x="597790" y="8195818"/>
                  </a:cubicBezTo>
                  <a:lnTo>
                    <a:pt x="622809" y="8203057"/>
                  </a:lnTo>
                  <a:cubicBezTo>
                    <a:pt x="630937" y="8206614"/>
                    <a:pt x="638684" y="8210169"/>
                    <a:pt x="649987" y="8210169"/>
                  </a:cubicBezTo>
                  <a:lnTo>
                    <a:pt x="657353" y="8202803"/>
                  </a:lnTo>
                  <a:cubicBezTo>
                    <a:pt x="664719" y="8223377"/>
                    <a:pt x="684023" y="8233791"/>
                    <a:pt x="709931" y="8238744"/>
                  </a:cubicBezTo>
                  <a:lnTo>
                    <a:pt x="714757" y="8239252"/>
                  </a:lnTo>
                  <a:lnTo>
                    <a:pt x="750063" y="8241538"/>
                  </a:lnTo>
                  <a:cubicBezTo>
                    <a:pt x="820802" y="8241538"/>
                    <a:pt x="919608" y="8220202"/>
                    <a:pt x="1009524" y="8213471"/>
                  </a:cubicBezTo>
                  <a:cubicBezTo>
                    <a:pt x="1007746" y="8202802"/>
                    <a:pt x="996316" y="8199882"/>
                    <a:pt x="981203" y="8199882"/>
                  </a:cubicBezTo>
                  <a:lnTo>
                    <a:pt x="948437" y="8202295"/>
                  </a:lnTo>
                  <a:cubicBezTo>
                    <a:pt x="961899" y="8195563"/>
                    <a:pt x="977901" y="8192770"/>
                    <a:pt x="994157" y="8192770"/>
                  </a:cubicBezTo>
                  <a:cubicBezTo>
                    <a:pt x="1030479" y="8192770"/>
                    <a:pt x="1067944" y="8206867"/>
                    <a:pt x="1082041" y="8221852"/>
                  </a:cubicBezTo>
                  <a:cubicBezTo>
                    <a:pt x="1054101" y="8225155"/>
                    <a:pt x="1027685" y="8229092"/>
                    <a:pt x="1020954" y="8242046"/>
                  </a:cubicBezTo>
                  <a:lnTo>
                    <a:pt x="1031114" y="8243443"/>
                  </a:lnTo>
                  <a:cubicBezTo>
                    <a:pt x="1040258" y="8243443"/>
                    <a:pt x="1050037" y="8239251"/>
                    <a:pt x="1060451" y="8235061"/>
                  </a:cubicBezTo>
                  <a:lnTo>
                    <a:pt x="1094868" y="8226425"/>
                  </a:lnTo>
                  <a:cubicBezTo>
                    <a:pt x="1105536" y="8218551"/>
                    <a:pt x="1098932" y="8208264"/>
                    <a:pt x="1088264" y="8193659"/>
                  </a:cubicBezTo>
                  <a:lnTo>
                    <a:pt x="1098043" y="8192008"/>
                  </a:lnTo>
                  <a:cubicBezTo>
                    <a:pt x="1113029" y="8197976"/>
                    <a:pt x="1116966" y="8212582"/>
                    <a:pt x="1141731" y="8212582"/>
                  </a:cubicBezTo>
                  <a:lnTo>
                    <a:pt x="1149224" y="8211693"/>
                  </a:lnTo>
                  <a:lnTo>
                    <a:pt x="1140461" y="8223376"/>
                  </a:lnTo>
                  <a:lnTo>
                    <a:pt x="1143001" y="8232139"/>
                  </a:lnTo>
                  <a:cubicBezTo>
                    <a:pt x="1100837" y="8244839"/>
                    <a:pt x="1069849" y="8244458"/>
                    <a:pt x="998475" y="8260587"/>
                  </a:cubicBezTo>
                  <a:cubicBezTo>
                    <a:pt x="982727" y="8248014"/>
                    <a:pt x="953136" y="8243188"/>
                    <a:pt x="916179" y="8243188"/>
                  </a:cubicBezTo>
                  <a:cubicBezTo>
                    <a:pt x="840868" y="8243188"/>
                    <a:pt x="735077" y="8263635"/>
                    <a:pt x="653797" y="8281034"/>
                  </a:cubicBezTo>
                  <a:lnTo>
                    <a:pt x="673355" y="8285098"/>
                  </a:lnTo>
                  <a:lnTo>
                    <a:pt x="706375" y="8283320"/>
                  </a:lnTo>
                  <a:lnTo>
                    <a:pt x="695453" y="8301608"/>
                  </a:lnTo>
                  <a:lnTo>
                    <a:pt x="698500" y="8301608"/>
                  </a:lnTo>
                  <a:cubicBezTo>
                    <a:pt x="743204" y="8301608"/>
                    <a:pt x="741680" y="8284717"/>
                    <a:pt x="769747" y="8278494"/>
                  </a:cubicBezTo>
                  <a:cubicBezTo>
                    <a:pt x="734314" y="8314435"/>
                    <a:pt x="913892" y="8295004"/>
                    <a:pt x="854964" y="8316975"/>
                  </a:cubicBezTo>
                  <a:lnTo>
                    <a:pt x="866902" y="8318626"/>
                  </a:lnTo>
                  <a:cubicBezTo>
                    <a:pt x="887857" y="8318626"/>
                    <a:pt x="901700" y="8296656"/>
                    <a:pt x="900176" y="8286622"/>
                  </a:cubicBezTo>
                  <a:lnTo>
                    <a:pt x="948436" y="8293099"/>
                  </a:lnTo>
                  <a:lnTo>
                    <a:pt x="907796" y="8304656"/>
                  </a:lnTo>
                  <a:lnTo>
                    <a:pt x="908304" y="8317991"/>
                  </a:lnTo>
                  <a:cubicBezTo>
                    <a:pt x="930783" y="8330309"/>
                    <a:pt x="973582" y="8325992"/>
                    <a:pt x="1004951" y="8331072"/>
                  </a:cubicBezTo>
                  <a:cubicBezTo>
                    <a:pt x="1024509" y="8326754"/>
                    <a:pt x="999109" y="8315451"/>
                    <a:pt x="973582" y="8315451"/>
                  </a:cubicBezTo>
                  <a:lnTo>
                    <a:pt x="966216" y="8316848"/>
                  </a:lnTo>
                  <a:lnTo>
                    <a:pt x="982980" y="8309228"/>
                  </a:lnTo>
                  <a:lnTo>
                    <a:pt x="975995" y="8304148"/>
                  </a:lnTo>
                  <a:lnTo>
                    <a:pt x="996696" y="8299576"/>
                  </a:lnTo>
                  <a:cubicBezTo>
                    <a:pt x="1063752" y="8337422"/>
                    <a:pt x="1144524" y="8331708"/>
                    <a:pt x="1204722" y="8332850"/>
                  </a:cubicBezTo>
                  <a:cubicBezTo>
                    <a:pt x="1157351" y="8301735"/>
                    <a:pt x="1083691" y="8332343"/>
                    <a:pt x="1055751" y="8294750"/>
                  </a:cubicBezTo>
                  <a:lnTo>
                    <a:pt x="1072642" y="8298560"/>
                  </a:lnTo>
                  <a:lnTo>
                    <a:pt x="1084326" y="8297671"/>
                  </a:lnTo>
                  <a:cubicBezTo>
                    <a:pt x="1088771" y="8297417"/>
                    <a:pt x="1093216" y="8297163"/>
                    <a:pt x="1107821" y="8297163"/>
                  </a:cubicBezTo>
                  <a:lnTo>
                    <a:pt x="1116203" y="8307450"/>
                  </a:lnTo>
                  <a:cubicBezTo>
                    <a:pt x="1165352" y="8296528"/>
                    <a:pt x="1173099" y="8288019"/>
                    <a:pt x="1202944" y="8281288"/>
                  </a:cubicBezTo>
                  <a:cubicBezTo>
                    <a:pt x="1196594" y="8268843"/>
                    <a:pt x="1169543" y="8273287"/>
                    <a:pt x="1151763" y="8269350"/>
                  </a:cubicBezTo>
                  <a:cubicBezTo>
                    <a:pt x="1109345" y="8269350"/>
                    <a:pt x="1124712" y="8289670"/>
                    <a:pt x="1088771" y="8292210"/>
                  </a:cubicBezTo>
                  <a:lnTo>
                    <a:pt x="1091311" y="8265413"/>
                  </a:lnTo>
                  <a:lnTo>
                    <a:pt x="1103630" y="8267192"/>
                  </a:lnTo>
                  <a:cubicBezTo>
                    <a:pt x="1118616" y="8267192"/>
                    <a:pt x="1119505" y="8252968"/>
                    <a:pt x="1146556" y="8244459"/>
                  </a:cubicBezTo>
                  <a:cubicBezTo>
                    <a:pt x="1168146" y="8271383"/>
                    <a:pt x="1228598" y="8266302"/>
                    <a:pt x="1260983" y="8284590"/>
                  </a:cubicBezTo>
                  <a:cubicBezTo>
                    <a:pt x="1263142" y="8273922"/>
                    <a:pt x="1291463" y="8252713"/>
                    <a:pt x="1260221" y="8252713"/>
                  </a:cubicBezTo>
                  <a:lnTo>
                    <a:pt x="1241298" y="8255888"/>
                  </a:lnTo>
                  <a:cubicBezTo>
                    <a:pt x="1245108" y="8243315"/>
                    <a:pt x="1256157" y="8239251"/>
                    <a:pt x="1269111" y="8239251"/>
                  </a:cubicBezTo>
                  <a:cubicBezTo>
                    <a:pt x="1287399" y="8239251"/>
                    <a:pt x="1309497" y="8246998"/>
                    <a:pt x="1321816" y="8249920"/>
                  </a:cubicBezTo>
                  <a:cubicBezTo>
                    <a:pt x="1303528" y="8262238"/>
                    <a:pt x="1298702" y="8279384"/>
                    <a:pt x="1261999" y="8285099"/>
                  </a:cubicBezTo>
                  <a:lnTo>
                    <a:pt x="1277747" y="8297672"/>
                  </a:lnTo>
                  <a:lnTo>
                    <a:pt x="1281176" y="8308213"/>
                  </a:lnTo>
                  <a:lnTo>
                    <a:pt x="1282573" y="8308213"/>
                  </a:lnTo>
                  <a:cubicBezTo>
                    <a:pt x="1300353" y="8308213"/>
                    <a:pt x="1317244" y="8304149"/>
                    <a:pt x="1331976" y="8299831"/>
                  </a:cubicBezTo>
                  <a:cubicBezTo>
                    <a:pt x="1346581" y="8295640"/>
                    <a:pt x="1359154" y="8291450"/>
                    <a:pt x="1377061" y="8291450"/>
                  </a:cubicBezTo>
                  <a:lnTo>
                    <a:pt x="1385316" y="8305419"/>
                  </a:lnTo>
                  <a:cubicBezTo>
                    <a:pt x="1328420" y="8314437"/>
                    <a:pt x="1318768" y="8307198"/>
                    <a:pt x="1272540" y="8322564"/>
                  </a:cubicBezTo>
                  <a:cubicBezTo>
                    <a:pt x="1275842" y="8308467"/>
                    <a:pt x="1217295" y="8308848"/>
                    <a:pt x="1237742" y="8297291"/>
                  </a:cubicBezTo>
                  <a:lnTo>
                    <a:pt x="1218438" y="8296402"/>
                  </a:lnTo>
                  <a:cubicBezTo>
                    <a:pt x="1213358" y="8296402"/>
                    <a:pt x="1208151" y="8296656"/>
                    <a:pt x="1202944" y="8296783"/>
                  </a:cubicBezTo>
                  <a:lnTo>
                    <a:pt x="1189736" y="8297165"/>
                  </a:lnTo>
                  <a:lnTo>
                    <a:pt x="1183767" y="8297038"/>
                  </a:lnTo>
                  <a:cubicBezTo>
                    <a:pt x="1175004" y="8327137"/>
                    <a:pt x="1226058" y="8307452"/>
                    <a:pt x="1227455" y="8329295"/>
                  </a:cubicBezTo>
                  <a:cubicBezTo>
                    <a:pt x="1204976" y="8336407"/>
                    <a:pt x="1199388" y="8349869"/>
                    <a:pt x="1162939" y="8352155"/>
                  </a:cubicBezTo>
                  <a:lnTo>
                    <a:pt x="1211453" y="8363586"/>
                  </a:lnTo>
                  <a:lnTo>
                    <a:pt x="1204341" y="8364475"/>
                  </a:lnTo>
                  <a:lnTo>
                    <a:pt x="1195578" y="8364093"/>
                  </a:lnTo>
                  <a:cubicBezTo>
                    <a:pt x="1190752" y="8363712"/>
                    <a:pt x="1185164" y="8363458"/>
                    <a:pt x="1167003" y="8363458"/>
                  </a:cubicBezTo>
                  <a:lnTo>
                    <a:pt x="1156716" y="8372729"/>
                  </a:lnTo>
                  <a:cubicBezTo>
                    <a:pt x="1141095" y="8364601"/>
                    <a:pt x="1107186" y="8359775"/>
                    <a:pt x="1125982" y="8344789"/>
                  </a:cubicBezTo>
                  <a:lnTo>
                    <a:pt x="1108964" y="8342503"/>
                  </a:lnTo>
                  <a:lnTo>
                    <a:pt x="1098550" y="8343011"/>
                  </a:lnTo>
                  <a:cubicBezTo>
                    <a:pt x="1094740" y="8343265"/>
                    <a:pt x="1090930" y="8343392"/>
                    <a:pt x="1076325" y="8343392"/>
                  </a:cubicBezTo>
                  <a:lnTo>
                    <a:pt x="1064514" y="8334883"/>
                  </a:lnTo>
                  <a:cubicBezTo>
                    <a:pt x="1050036" y="8346567"/>
                    <a:pt x="1054735" y="8365617"/>
                    <a:pt x="1014730" y="8368412"/>
                  </a:cubicBezTo>
                  <a:cubicBezTo>
                    <a:pt x="999363" y="8340726"/>
                    <a:pt x="927608" y="8364855"/>
                    <a:pt x="903478" y="8341361"/>
                  </a:cubicBezTo>
                  <a:lnTo>
                    <a:pt x="883666" y="8344408"/>
                  </a:lnTo>
                  <a:cubicBezTo>
                    <a:pt x="866648" y="8344408"/>
                    <a:pt x="840105" y="8338820"/>
                    <a:pt x="819404" y="8336407"/>
                  </a:cubicBezTo>
                  <a:lnTo>
                    <a:pt x="808355" y="8372983"/>
                  </a:lnTo>
                  <a:cubicBezTo>
                    <a:pt x="782955" y="8382890"/>
                    <a:pt x="750697" y="8393050"/>
                    <a:pt x="720471" y="8408290"/>
                  </a:cubicBezTo>
                  <a:cubicBezTo>
                    <a:pt x="703961" y="8406004"/>
                    <a:pt x="699643" y="8394320"/>
                    <a:pt x="677418" y="8394320"/>
                  </a:cubicBezTo>
                  <a:lnTo>
                    <a:pt x="670560" y="8395209"/>
                  </a:lnTo>
                  <a:cubicBezTo>
                    <a:pt x="660527" y="8418958"/>
                    <a:pt x="689483" y="8422768"/>
                    <a:pt x="727583" y="8422768"/>
                  </a:cubicBezTo>
                  <a:lnTo>
                    <a:pt x="759079" y="8422260"/>
                  </a:lnTo>
                  <a:cubicBezTo>
                    <a:pt x="773811" y="8398892"/>
                    <a:pt x="805815" y="8395209"/>
                    <a:pt x="852932" y="8377048"/>
                  </a:cubicBezTo>
                  <a:cubicBezTo>
                    <a:pt x="845185" y="8382636"/>
                    <a:pt x="837057" y="8414641"/>
                    <a:pt x="862711" y="8414641"/>
                  </a:cubicBezTo>
                  <a:cubicBezTo>
                    <a:pt x="866394" y="8420736"/>
                    <a:pt x="846328" y="8426324"/>
                    <a:pt x="819023" y="8426324"/>
                  </a:cubicBezTo>
                  <a:lnTo>
                    <a:pt x="815848" y="8414514"/>
                  </a:lnTo>
                  <a:lnTo>
                    <a:pt x="805942" y="8422260"/>
                  </a:lnTo>
                  <a:lnTo>
                    <a:pt x="794766" y="8424039"/>
                  </a:lnTo>
                  <a:lnTo>
                    <a:pt x="847979" y="8435342"/>
                  </a:lnTo>
                  <a:lnTo>
                    <a:pt x="788162" y="8444105"/>
                  </a:lnTo>
                  <a:cubicBezTo>
                    <a:pt x="812419" y="8453503"/>
                    <a:pt x="810260" y="8446136"/>
                    <a:pt x="805942" y="8467854"/>
                  </a:cubicBezTo>
                  <a:cubicBezTo>
                    <a:pt x="840994" y="8434707"/>
                    <a:pt x="869823" y="8463790"/>
                    <a:pt x="875538" y="8419467"/>
                  </a:cubicBezTo>
                  <a:lnTo>
                    <a:pt x="892048" y="8425309"/>
                  </a:lnTo>
                  <a:lnTo>
                    <a:pt x="888492" y="8431913"/>
                  </a:lnTo>
                  <a:lnTo>
                    <a:pt x="875411" y="8449439"/>
                  </a:lnTo>
                  <a:lnTo>
                    <a:pt x="904494" y="8441565"/>
                  </a:lnTo>
                  <a:lnTo>
                    <a:pt x="892048" y="8448042"/>
                  </a:lnTo>
                  <a:lnTo>
                    <a:pt x="883666" y="8450963"/>
                  </a:lnTo>
                  <a:lnTo>
                    <a:pt x="920623" y="8451598"/>
                  </a:lnTo>
                  <a:lnTo>
                    <a:pt x="912622" y="8472807"/>
                  </a:lnTo>
                  <a:cubicBezTo>
                    <a:pt x="938403" y="8450074"/>
                    <a:pt x="966217" y="8428103"/>
                    <a:pt x="975995" y="8399655"/>
                  </a:cubicBezTo>
                  <a:cubicBezTo>
                    <a:pt x="1015492" y="8400162"/>
                    <a:pt x="984504" y="8410323"/>
                    <a:pt x="995299" y="8429246"/>
                  </a:cubicBezTo>
                  <a:cubicBezTo>
                    <a:pt x="1022604" y="8417435"/>
                    <a:pt x="1027684" y="8411593"/>
                    <a:pt x="1009904" y="8395083"/>
                  </a:cubicBezTo>
                  <a:cubicBezTo>
                    <a:pt x="1033272" y="8393813"/>
                    <a:pt x="1044702" y="8388225"/>
                    <a:pt x="1040511" y="8377557"/>
                  </a:cubicBezTo>
                  <a:cubicBezTo>
                    <a:pt x="1058672" y="8372731"/>
                    <a:pt x="1072389" y="8371842"/>
                    <a:pt x="1084961" y="8371842"/>
                  </a:cubicBezTo>
                  <a:cubicBezTo>
                    <a:pt x="1088644" y="8371842"/>
                    <a:pt x="1092328" y="8371969"/>
                    <a:pt x="1095883" y="8371969"/>
                  </a:cubicBezTo>
                  <a:lnTo>
                    <a:pt x="1112012" y="8372350"/>
                  </a:lnTo>
                  <a:lnTo>
                    <a:pt x="1122299" y="8379335"/>
                  </a:lnTo>
                  <a:lnTo>
                    <a:pt x="1103376" y="8381367"/>
                  </a:lnTo>
                  <a:cubicBezTo>
                    <a:pt x="1092327" y="8381367"/>
                    <a:pt x="1079754" y="8378954"/>
                    <a:pt x="1075944" y="8378573"/>
                  </a:cubicBezTo>
                  <a:lnTo>
                    <a:pt x="1070610" y="8395591"/>
                  </a:lnTo>
                  <a:lnTo>
                    <a:pt x="1071118" y="8405244"/>
                  </a:lnTo>
                  <a:cubicBezTo>
                    <a:pt x="1113790" y="8375779"/>
                    <a:pt x="1189228" y="8404482"/>
                    <a:pt x="1192022" y="8373748"/>
                  </a:cubicBezTo>
                  <a:lnTo>
                    <a:pt x="1211199" y="8373494"/>
                  </a:lnTo>
                  <a:lnTo>
                    <a:pt x="1224026" y="8378700"/>
                  </a:lnTo>
                  <a:lnTo>
                    <a:pt x="1232535" y="8381240"/>
                  </a:lnTo>
                  <a:lnTo>
                    <a:pt x="1226439" y="8384670"/>
                  </a:lnTo>
                  <a:lnTo>
                    <a:pt x="1245362" y="8398132"/>
                  </a:lnTo>
                  <a:lnTo>
                    <a:pt x="1203071" y="8402450"/>
                  </a:lnTo>
                  <a:lnTo>
                    <a:pt x="1206500" y="8384416"/>
                  </a:lnTo>
                  <a:cubicBezTo>
                    <a:pt x="1164844" y="8405879"/>
                    <a:pt x="1077468" y="8411086"/>
                    <a:pt x="1069848" y="8444487"/>
                  </a:cubicBezTo>
                  <a:lnTo>
                    <a:pt x="1047242" y="8446138"/>
                  </a:lnTo>
                  <a:lnTo>
                    <a:pt x="1045591" y="8439407"/>
                  </a:lnTo>
                  <a:lnTo>
                    <a:pt x="1042670" y="8428103"/>
                  </a:lnTo>
                  <a:lnTo>
                    <a:pt x="1030986" y="8430897"/>
                  </a:lnTo>
                  <a:lnTo>
                    <a:pt x="1026287" y="8438009"/>
                  </a:lnTo>
                  <a:lnTo>
                    <a:pt x="1032383" y="8437247"/>
                  </a:lnTo>
                  <a:lnTo>
                    <a:pt x="1022604" y="8446010"/>
                  </a:lnTo>
                  <a:lnTo>
                    <a:pt x="1007745" y="8442200"/>
                  </a:lnTo>
                  <a:lnTo>
                    <a:pt x="994156" y="8441057"/>
                  </a:lnTo>
                  <a:lnTo>
                    <a:pt x="987044" y="8443343"/>
                  </a:lnTo>
                  <a:cubicBezTo>
                    <a:pt x="1004951" y="8452868"/>
                    <a:pt x="1023493" y="8456550"/>
                    <a:pt x="1041908" y="8456550"/>
                  </a:cubicBezTo>
                  <a:cubicBezTo>
                    <a:pt x="1087755" y="8456550"/>
                    <a:pt x="1133475" y="8433818"/>
                    <a:pt x="1169543" y="8422642"/>
                  </a:cubicBezTo>
                  <a:cubicBezTo>
                    <a:pt x="1152144" y="8440930"/>
                    <a:pt x="1215898" y="8440803"/>
                    <a:pt x="1226439" y="8459598"/>
                  </a:cubicBezTo>
                  <a:cubicBezTo>
                    <a:pt x="1232789" y="8456042"/>
                    <a:pt x="1239901" y="8452741"/>
                    <a:pt x="1245489" y="8448930"/>
                  </a:cubicBezTo>
                  <a:lnTo>
                    <a:pt x="1271525" y="8452613"/>
                  </a:lnTo>
                  <a:cubicBezTo>
                    <a:pt x="1301750" y="8449692"/>
                    <a:pt x="1306196" y="8438262"/>
                    <a:pt x="1298575" y="8422514"/>
                  </a:cubicBezTo>
                  <a:lnTo>
                    <a:pt x="1298575" y="8422514"/>
                  </a:lnTo>
                  <a:cubicBezTo>
                    <a:pt x="1318768" y="8424800"/>
                    <a:pt x="1323086" y="8440420"/>
                    <a:pt x="1345947" y="8440420"/>
                  </a:cubicBezTo>
                  <a:lnTo>
                    <a:pt x="1348868" y="8440420"/>
                  </a:lnTo>
                  <a:lnTo>
                    <a:pt x="1350392" y="8440293"/>
                  </a:lnTo>
                  <a:cubicBezTo>
                    <a:pt x="1358393" y="8428101"/>
                    <a:pt x="1389508" y="8423656"/>
                    <a:pt x="1376173" y="8403844"/>
                  </a:cubicBezTo>
                  <a:lnTo>
                    <a:pt x="1376173" y="8403844"/>
                  </a:lnTo>
                  <a:cubicBezTo>
                    <a:pt x="1400303" y="8417052"/>
                    <a:pt x="1440435" y="8416926"/>
                    <a:pt x="1455929" y="8437373"/>
                  </a:cubicBezTo>
                  <a:cubicBezTo>
                    <a:pt x="1415289" y="8433436"/>
                    <a:pt x="1424179" y="8435976"/>
                    <a:pt x="1394207" y="8427340"/>
                  </a:cubicBezTo>
                  <a:cubicBezTo>
                    <a:pt x="1369188" y="8429880"/>
                    <a:pt x="1359663" y="8438008"/>
                    <a:pt x="1365251" y="8451216"/>
                  </a:cubicBezTo>
                  <a:lnTo>
                    <a:pt x="1348487" y="8450454"/>
                  </a:lnTo>
                  <a:lnTo>
                    <a:pt x="1342264" y="8449057"/>
                  </a:lnTo>
                  <a:lnTo>
                    <a:pt x="1320928" y="8442580"/>
                  </a:lnTo>
                  <a:lnTo>
                    <a:pt x="1315975" y="8465440"/>
                  </a:lnTo>
                  <a:lnTo>
                    <a:pt x="1306577" y="8465948"/>
                  </a:lnTo>
                  <a:cubicBezTo>
                    <a:pt x="1289559" y="8465948"/>
                    <a:pt x="1281177" y="8458581"/>
                    <a:pt x="1271525" y="8452613"/>
                  </a:cubicBezTo>
                  <a:cubicBezTo>
                    <a:pt x="1246760" y="8465440"/>
                    <a:pt x="1251459" y="8491220"/>
                    <a:pt x="1211962" y="8491220"/>
                  </a:cubicBezTo>
                  <a:lnTo>
                    <a:pt x="1198881" y="8489315"/>
                  </a:lnTo>
                  <a:lnTo>
                    <a:pt x="1230250" y="8495919"/>
                  </a:lnTo>
                  <a:cubicBezTo>
                    <a:pt x="1247903" y="8495919"/>
                    <a:pt x="1267334" y="8491728"/>
                    <a:pt x="1287273" y="8487538"/>
                  </a:cubicBezTo>
                  <a:cubicBezTo>
                    <a:pt x="1307085" y="8483219"/>
                    <a:pt x="1327532" y="8479029"/>
                    <a:pt x="1346836" y="8479029"/>
                  </a:cubicBezTo>
                  <a:lnTo>
                    <a:pt x="1373760" y="8482458"/>
                  </a:lnTo>
                  <a:cubicBezTo>
                    <a:pt x="1362965" y="8499349"/>
                    <a:pt x="1315721" y="8503921"/>
                    <a:pt x="1288289" y="8514970"/>
                  </a:cubicBezTo>
                  <a:lnTo>
                    <a:pt x="1335279" y="8514462"/>
                  </a:lnTo>
                  <a:lnTo>
                    <a:pt x="1350773" y="8514844"/>
                  </a:lnTo>
                  <a:cubicBezTo>
                    <a:pt x="1368172" y="8514844"/>
                    <a:pt x="1389000" y="8513574"/>
                    <a:pt x="1415924" y="8508367"/>
                  </a:cubicBezTo>
                  <a:cubicBezTo>
                    <a:pt x="1416051" y="8482712"/>
                    <a:pt x="1390397" y="8478395"/>
                    <a:pt x="1370331" y="8469885"/>
                  </a:cubicBezTo>
                  <a:lnTo>
                    <a:pt x="1388873" y="8462266"/>
                  </a:lnTo>
                  <a:lnTo>
                    <a:pt x="1398525" y="8462393"/>
                  </a:lnTo>
                  <a:lnTo>
                    <a:pt x="1418591" y="8462393"/>
                  </a:lnTo>
                  <a:lnTo>
                    <a:pt x="1399160" y="8446010"/>
                  </a:lnTo>
                  <a:lnTo>
                    <a:pt x="1427481" y="8459599"/>
                  </a:lnTo>
                  <a:lnTo>
                    <a:pt x="1435863" y="8483475"/>
                  </a:lnTo>
                  <a:lnTo>
                    <a:pt x="1448436" y="8484872"/>
                  </a:lnTo>
                  <a:cubicBezTo>
                    <a:pt x="1469518" y="8484872"/>
                    <a:pt x="1498093" y="8471156"/>
                    <a:pt x="1498093" y="8463409"/>
                  </a:cubicBezTo>
                  <a:lnTo>
                    <a:pt x="1487933" y="8460742"/>
                  </a:lnTo>
                  <a:lnTo>
                    <a:pt x="1479551" y="8462393"/>
                  </a:lnTo>
                  <a:cubicBezTo>
                    <a:pt x="1475106" y="8463409"/>
                    <a:pt x="1470280" y="8464424"/>
                    <a:pt x="1459739" y="8464424"/>
                  </a:cubicBezTo>
                  <a:lnTo>
                    <a:pt x="1449452" y="8457693"/>
                  </a:lnTo>
                  <a:cubicBezTo>
                    <a:pt x="1458088" y="8436484"/>
                    <a:pt x="1471169" y="8442580"/>
                    <a:pt x="1512317" y="8428610"/>
                  </a:cubicBezTo>
                  <a:cubicBezTo>
                    <a:pt x="1518413" y="8449057"/>
                    <a:pt x="1564641" y="8436357"/>
                    <a:pt x="1567435" y="8459217"/>
                  </a:cubicBezTo>
                  <a:cubicBezTo>
                    <a:pt x="1588136" y="8456677"/>
                    <a:pt x="1589152" y="8447914"/>
                    <a:pt x="1610996" y="8446009"/>
                  </a:cubicBezTo>
                  <a:lnTo>
                    <a:pt x="1610996" y="8446009"/>
                  </a:lnTo>
                  <a:cubicBezTo>
                    <a:pt x="1604011" y="8467472"/>
                    <a:pt x="1610361" y="8463281"/>
                    <a:pt x="1632078" y="8475728"/>
                  </a:cubicBezTo>
                  <a:lnTo>
                    <a:pt x="1634237" y="8475728"/>
                  </a:lnTo>
                  <a:cubicBezTo>
                    <a:pt x="1694054" y="8475728"/>
                    <a:pt x="1738631" y="8422134"/>
                    <a:pt x="1686815" y="8421498"/>
                  </a:cubicBezTo>
                  <a:cubicBezTo>
                    <a:pt x="1692149" y="8411846"/>
                    <a:pt x="1707897" y="8406258"/>
                    <a:pt x="1728725" y="8401941"/>
                  </a:cubicBezTo>
                  <a:lnTo>
                    <a:pt x="1728725" y="8401941"/>
                  </a:lnTo>
                  <a:lnTo>
                    <a:pt x="1720216" y="8417943"/>
                  </a:lnTo>
                  <a:lnTo>
                    <a:pt x="1724153" y="8428737"/>
                  </a:lnTo>
                  <a:cubicBezTo>
                    <a:pt x="1748029" y="8424546"/>
                    <a:pt x="1767587" y="8401432"/>
                    <a:pt x="1790955" y="8401432"/>
                  </a:cubicBezTo>
                  <a:lnTo>
                    <a:pt x="1803401" y="8416545"/>
                  </a:lnTo>
                  <a:lnTo>
                    <a:pt x="1785621" y="8417434"/>
                  </a:lnTo>
                  <a:lnTo>
                    <a:pt x="1779017" y="8417053"/>
                  </a:lnTo>
                  <a:cubicBezTo>
                    <a:pt x="1775715" y="8416926"/>
                    <a:pt x="1772794" y="8416672"/>
                    <a:pt x="1762253" y="8416672"/>
                  </a:cubicBezTo>
                  <a:lnTo>
                    <a:pt x="1746632" y="8425180"/>
                  </a:lnTo>
                  <a:lnTo>
                    <a:pt x="1758697" y="8429372"/>
                  </a:lnTo>
                  <a:lnTo>
                    <a:pt x="1767460" y="8429244"/>
                  </a:lnTo>
                  <a:lnTo>
                    <a:pt x="1794383" y="8428610"/>
                  </a:lnTo>
                  <a:lnTo>
                    <a:pt x="1787398" y="8444866"/>
                  </a:lnTo>
                  <a:cubicBezTo>
                    <a:pt x="1789431" y="8444866"/>
                    <a:pt x="1791335" y="8444993"/>
                    <a:pt x="1793241" y="8444993"/>
                  </a:cubicBezTo>
                  <a:lnTo>
                    <a:pt x="1828801" y="8440802"/>
                  </a:lnTo>
                  <a:cubicBezTo>
                    <a:pt x="1838833" y="8438643"/>
                    <a:pt x="1847597" y="8436611"/>
                    <a:pt x="1856360" y="8436611"/>
                  </a:cubicBezTo>
                  <a:lnTo>
                    <a:pt x="1881379" y="8443088"/>
                  </a:lnTo>
                  <a:cubicBezTo>
                    <a:pt x="1913383" y="8434832"/>
                    <a:pt x="1929131" y="8421244"/>
                    <a:pt x="1929131" y="8402448"/>
                  </a:cubicBezTo>
                  <a:lnTo>
                    <a:pt x="1917701" y="8399907"/>
                  </a:lnTo>
                  <a:lnTo>
                    <a:pt x="1910843" y="8407274"/>
                  </a:lnTo>
                  <a:cubicBezTo>
                    <a:pt x="1906398" y="8411973"/>
                    <a:pt x="1900175" y="8416544"/>
                    <a:pt x="1888491" y="8416544"/>
                  </a:cubicBezTo>
                  <a:lnTo>
                    <a:pt x="1885570" y="8416417"/>
                  </a:lnTo>
                  <a:cubicBezTo>
                    <a:pt x="1872616" y="8416417"/>
                    <a:pt x="1911478" y="8387461"/>
                    <a:pt x="1948181" y="8386064"/>
                  </a:cubicBezTo>
                  <a:lnTo>
                    <a:pt x="1948181" y="8386064"/>
                  </a:lnTo>
                  <a:cubicBezTo>
                    <a:pt x="1942720" y="8423148"/>
                    <a:pt x="1923035" y="8433181"/>
                    <a:pt x="1935481" y="8466455"/>
                  </a:cubicBezTo>
                  <a:cubicBezTo>
                    <a:pt x="1913256" y="8464550"/>
                    <a:pt x="1897381" y="8462899"/>
                    <a:pt x="1881633" y="8462899"/>
                  </a:cubicBezTo>
                  <a:cubicBezTo>
                    <a:pt x="1859027" y="8462899"/>
                    <a:pt x="1836802" y="8466201"/>
                    <a:pt x="1796289" y="8476361"/>
                  </a:cubicBezTo>
                  <a:cubicBezTo>
                    <a:pt x="1808100" y="8480298"/>
                    <a:pt x="1823594" y="8481949"/>
                    <a:pt x="1840866" y="8481949"/>
                  </a:cubicBezTo>
                  <a:cubicBezTo>
                    <a:pt x="1889126" y="8481949"/>
                    <a:pt x="1951864" y="8468995"/>
                    <a:pt x="1991995" y="8456803"/>
                  </a:cubicBezTo>
                  <a:lnTo>
                    <a:pt x="1991995" y="8456803"/>
                  </a:lnTo>
                  <a:cubicBezTo>
                    <a:pt x="1982216" y="8478139"/>
                    <a:pt x="1943481" y="8484489"/>
                    <a:pt x="1910842" y="8484489"/>
                  </a:cubicBezTo>
                  <a:lnTo>
                    <a:pt x="1880744" y="8482584"/>
                  </a:lnTo>
                  <a:lnTo>
                    <a:pt x="1880744" y="8482584"/>
                  </a:lnTo>
                  <a:cubicBezTo>
                    <a:pt x="1847597" y="8501380"/>
                    <a:pt x="1948181" y="8494140"/>
                    <a:pt x="1913764" y="8515985"/>
                  </a:cubicBezTo>
                  <a:cubicBezTo>
                    <a:pt x="1997457" y="8488680"/>
                    <a:pt x="2052575" y="8500237"/>
                    <a:pt x="2121028" y="8494268"/>
                  </a:cubicBezTo>
                  <a:lnTo>
                    <a:pt x="2106295" y="8482711"/>
                  </a:lnTo>
                  <a:lnTo>
                    <a:pt x="2113788" y="8469376"/>
                  </a:lnTo>
                  <a:cubicBezTo>
                    <a:pt x="2122932" y="8467090"/>
                    <a:pt x="2130806" y="8466455"/>
                    <a:pt x="2141601" y="8466455"/>
                  </a:cubicBezTo>
                  <a:lnTo>
                    <a:pt x="2148586" y="8466837"/>
                  </a:lnTo>
                  <a:cubicBezTo>
                    <a:pt x="2152142" y="8467091"/>
                    <a:pt x="2155317" y="8467344"/>
                    <a:pt x="2166366" y="8467344"/>
                  </a:cubicBezTo>
                  <a:lnTo>
                    <a:pt x="2181606" y="8458581"/>
                  </a:lnTo>
                  <a:cubicBezTo>
                    <a:pt x="2182495" y="8453628"/>
                    <a:pt x="2169033" y="8448929"/>
                    <a:pt x="2150872" y="8448929"/>
                  </a:cubicBezTo>
                  <a:lnTo>
                    <a:pt x="2146046" y="8457692"/>
                  </a:lnTo>
                  <a:cubicBezTo>
                    <a:pt x="2118995" y="8455533"/>
                    <a:pt x="2167763" y="8431785"/>
                    <a:pt x="2197862" y="8426450"/>
                  </a:cubicBezTo>
                  <a:lnTo>
                    <a:pt x="2184527" y="8425180"/>
                  </a:lnTo>
                  <a:cubicBezTo>
                    <a:pt x="2166112" y="8425180"/>
                    <a:pt x="2135124" y="8432419"/>
                    <a:pt x="2140712" y="8439024"/>
                  </a:cubicBezTo>
                  <a:lnTo>
                    <a:pt x="2133727" y="8435849"/>
                  </a:lnTo>
                  <a:lnTo>
                    <a:pt x="2132711" y="8430261"/>
                  </a:lnTo>
                  <a:lnTo>
                    <a:pt x="2130298" y="8415910"/>
                  </a:lnTo>
                  <a:lnTo>
                    <a:pt x="2134108" y="8412480"/>
                  </a:lnTo>
                  <a:lnTo>
                    <a:pt x="2119503" y="8394827"/>
                  </a:lnTo>
                  <a:lnTo>
                    <a:pt x="2139442" y="8398256"/>
                  </a:lnTo>
                  <a:lnTo>
                    <a:pt x="2152397" y="8397622"/>
                  </a:lnTo>
                  <a:cubicBezTo>
                    <a:pt x="2157350" y="8397240"/>
                    <a:pt x="2162429" y="8396987"/>
                    <a:pt x="2177797" y="8396987"/>
                  </a:cubicBezTo>
                  <a:lnTo>
                    <a:pt x="2190116" y="8404861"/>
                  </a:lnTo>
                  <a:cubicBezTo>
                    <a:pt x="2228597" y="8393050"/>
                    <a:pt x="2187067" y="8389240"/>
                    <a:pt x="2190497" y="8365744"/>
                  </a:cubicBezTo>
                  <a:lnTo>
                    <a:pt x="2190497" y="8365744"/>
                  </a:lnTo>
                  <a:cubicBezTo>
                    <a:pt x="2200657" y="8373238"/>
                    <a:pt x="2214500" y="8377555"/>
                    <a:pt x="2233295" y="8377555"/>
                  </a:cubicBezTo>
                  <a:cubicBezTo>
                    <a:pt x="2247773" y="8377555"/>
                    <a:pt x="2265300" y="8375015"/>
                    <a:pt x="2286254" y="8369427"/>
                  </a:cubicBezTo>
                  <a:lnTo>
                    <a:pt x="2286254" y="8369427"/>
                  </a:lnTo>
                  <a:cubicBezTo>
                    <a:pt x="2279142" y="8389620"/>
                    <a:pt x="2230882" y="8396097"/>
                    <a:pt x="2203197" y="8409051"/>
                  </a:cubicBezTo>
                  <a:cubicBezTo>
                    <a:pt x="2247901" y="8406257"/>
                    <a:pt x="2276603" y="8394192"/>
                    <a:pt x="2315973" y="8394192"/>
                  </a:cubicBezTo>
                  <a:cubicBezTo>
                    <a:pt x="2327403" y="8394192"/>
                    <a:pt x="2339722" y="8395208"/>
                    <a:pt x="2353565" y="8397749"/>
                  </a:cubicBezTo>
                  <a:lnTo>
                    <a:pt x="2351279" y="8386445"/>
                  </a:lnTo>
                  <a:lnTo>
                    <a:pt x="2338833" y="8386953"/>
                  </a:lnTo>
                  <a:cubicBezTo>
                    <a:pt x="2347723" y="8377936"/>
                    <a:pt x="2355851" y="8374888"/>
                    <a:pt x="2371980" y="8374888"/>
                  </a:cubicBezTo>
                  <a:lnTo>
                    <a:pt x="2388363" y="8381111"/>
                  </a:lnTo>
                  <a:cubicBezTo>
                    <a:pt x="2396872" y="8384286"/>
                    <a:pt x="2405889" y="8387461"/>
                    <a:pt x="2421256" y="8387461"/>
                  </a:cubicBezTo>
                  <a:lnTo>
                    <a:pt x="2432559" y="8384667"/>
                  </a:lnTo>
                  <a:lnTo>
                    <a:pt x="2423669" y="8368411"/>
                  </a:lnTo>
                  <a:lnTo>
                    <a:pt x="2406397" y="8375904"/>
                  </a:lnTo>
                  <a:cubicBezTo>
                    <a:pt x="2394840" y="8355203"/>
                    <a:pt x="2466595" y="8362315"/>
                    <a:pt x="2468627" y="8346060"/>
                  </a:cubicBezTo>
                  <a:lnTo>
                    <a:pt x="2468627" y="8346060"/>
                  </a:lnTo>
                  <a:cubicBezTo>
                    <a:pt x="2506727" y="8350378"/>
                    <a:pt x="2451228" y="8369681"/>
                    <a:pt x="2455165" y="8380985"/>
                  </a:cubicBezTo>
                  <a:lnTo>
                    <a:pt x="2468119" y="8385176"/>
                  </a:lnTo>
                  <a:lnTo>
                    <a:pt x="2470024" y="8391526"/>
                  </a:lnTo>
                  <a:cubicBezTo>
                    <a:pt x="2505711" y="8388732"/>
                    <a:pt x="2509394" y="8373365"/>
                    <a:pt x="2525015" y="8373365"/>
                  </a:cubicBezTo>
                  <a:lnTo>
                    <a:pt x="2537969" y="8380350"/>
                  </a:lnTo>
                  <a:cubicBezTo>
                    <a:pt x="2520951" y="8333232"/>
                    <a:pt x="2682241" y="8347330"/>
                    <a:pt x="2638045" y="8318501"/>
                  </a:cubicBezTo>
                  <a:lnTo>
                    <a:pt x="2664207" y="8316977"/>
                  </a:lnTo>
                  <a:lnTo>
                    <a:pt x="2670557" y="8322183"/>
                  </a:lnTo>
                  <a:lnTo>
                    <a:pt x="2679193" y="8329677"/>
                  </a:lnTo>
                  <a:lnTo>
                    <a:pt x="2688464" y="8329169"/>
                  </a:lnTo>
                  <a:lnTo>
                    <a:pt x="2697989" y="8320914"/>
                  </a:lnTo>
                  <a:lnTo>
                    <a:pt x="2709165" y="8318628"/>
                  </a:lnTo>
                  <a:lnTo>
                    <a:pt x="2687067" y="8317358"/>
                  </a:lnTo>
                  <a:lnTo>
                    <a:pt x="2673605" y="8318628"/>
                  </a:lnTo>
                  <a:cubicBezTo>
                    <a:pt x="2692274" y="8306436"/>
                    <a:pt x="2712213" y="8303388"/>
                    <a:pt x="2732787" y="8303388"/>
                  </a:cubicBezTo>
                  <a:cubicBezTo>
                    <a:pt x="2743328" y="8303388"/>
                    <a:pt x="2754123" y="8304150"/>
                    <a:pt x="2765045" y="8304912"/>
                  </a:cubicBezTo>
                  <a:lnTo>
                    <a:pt x="2797811" y="8306436"/>
                  </a:lnTo>
                  <a:cubicBezTo>
                    <a:pt x="2810003" y="8306436"/>
                    <a:pt x="2822449" y="8305547"/>
                    <a:pt x="2834895" y="8302626"/>
                  </a:cubicBezTo>
                  <a:lnTo>
                    <a:pt x="2831085" y="8290053"/>
                  </a:lnTo>
                  <a:cubicBezTo>
                    <a:pt x="2827020" y="8288275"/>
                    <a:pt x="2822830" y="8287640"/>
                    <a:pt x="2818511" y="8287640"/>
                  </a:cubicBezTo>
                  <a:lnTo>
                    <a:pt x="2788032" y="8294752"/>
                  </a:lnTo>
                  <a:cubicBezTo>
                    <a:pt x="2777364" y="8298308"/>
                    <a:pt x="2765933" y="8301991"/>
                    <a:pt x="2748916" y="8301991"/>
                  </a:cubicBezTo>
                  <a:lnTo>
                    <a:pt x="2752472" y="8290053"/>
                  </a:lnTo>
                  <a:lnTo>
                    <a:pt x="2750820" y="8286497"/>
                  </a:lnTo>
                  <a:cubicBezTo>
                    <a:pt x="2742692" y="8286497"/>
                    <a:pt x="2707894" y="8300466"/>
                    <a:pt x="2680970" y="8304150"/>
                  </a:cubicBezTo>
                  <a:cubicBezTo>
                    <a:pt x="2660142" y="8269352"/>
                    <a:pt x="2739263" y="8300593"/>
                    <a:pt x="2729738" y="8269098"/>
                  </a:cubicBezTo>
                  <a:lnTo>
                    <a:pt x="2729738" y="8269098"/>
                  </a:lnTo>
                  <a:cubicBezTo>
                    <a:pt x="2798572" y="8276464"/>
                    <a:pt x="2868803" y="8279257"/>
                    <a:pt x="2894838" y="8304657"/>
                  </a:cubicBezTo>
                  <a:lnTo>
                    <a:pt x="2899410" y="8287386"/>
                  </a:lnTo>
                  <a:lnTo>
                    <a:pt x="2898648" y="8277733"/>
                  </a:lnTo>
                  <a:lnTo>
                    <a:pt x="2898648" y="8277733"/>
                  </a:lnTo>
                  <a:cubicBezTo>
                    <a:pt x="2916556" y="8280019"/>
                    <a:pt x="2937003" y="8280527"/>
                    <a:pt x="2939797" y="8296529"/>
                  </a:cubicBezTo>
                  <a:cubicBezTo>
                    <a:pt x="2923541" y="8298688"/>
                    <a:pt x="2907539" y="8301228"/>
                    <a:pt x="2908301" y="8310499"/>
                  </a:cubicBezTo>
                  <a:lnTo>
                    <a:pt x="2913254" y="8311134"/>
                  </a:lnTo>
                  <a:cubicBezTo>
                    <a:pt x="2927351" y="8311134"/>
                    <a:pt x="2963546" y="8295513"/>
                    <a:pt x="2960625" y="8286115"/>
                  </a:cubicBezTo>
                  <a:lnTo>
                    <a:pt x="2960625" y="8286115"/>
                  </a:lnTo>
                  <a:lnTo>
                    <a:pt x="2979039" y="8288147"/>
                  </a:lnTo>
                  <a:lnTo>
                    <a:pt x="2985644" y="8291449"/>
                  </a:lnTo>
                  <a:lnTo>
                    <a:pt x="2999360" y="8297672"/>
                  </a:lnTo>
                  <a:lnTo>
                    <a:pt x="3011044" y="8296528"/>
                  </a:lnTo>
                  <a:cubicBezTo>
                    <a:pt x="3022601" y="8279510"/>
                    <a:pt x="3045461" y="8266302"/>
                    <a:pt x="3082291" y="8257539"/>
                  </a:cubicBezTo>
                  <a:lnTo>
                    <a:pt x="3082291" y="8257539"/>
                  </a:lnTo>
                  <a:cubicBezTo>
                    <a:pt x="3112008" y="8281796"/>
                    <a:pt x="3045207" y="8275700"/>
                    <a:pt x="3044953" y="8290433"/>
                  </a:cubicBezTo>
                  <a:lnTo>
                    <a:pt x="3076448" y="8292084"/>
                  </a:lnTo>
                  <a:cubicBezTo>
                    <a:pt x="3105913" y="8292084"/>
                    <a:pt x="3139059" y="8287639"/>
                    <a:pt x="3146298" y="8272145"/>
                  </a:cubicBezTo>
                  <a:cubicBezTo>
                    <a:pt x="3163570" y="8278622"/>
                    <a:pt x="3180716" y="8281288"/>
                    <a:pt x="3197733" y="8281288"/>
                  </a:cubicBezTo>
                  <a:cubicBezTo>
                    <a:pt x="3233801" y="8281288"/>
                    <a:pt x="3269488" y="8269350"/>
                    <a:pt x="3303651" y="8257412"/>
                  </a:cubicBezTo>
                  <a:cubicBezTo>
                    <a:pt x="3337814" y="8245474"/>
                    <a:pt x="3370326" y="8233536"/>
                    <a:pt x="3400298" y="8233536"/>
                  </a:cubicBezTo>
                  <a:lnTo>
                    <a:pt x="3433572" y="8239378"/>
                  </a:lnTo>
                  <a:cubicBezTo>
                    <a:pt x="3462655" y="8203819"/>
                    <a:pt x="3519551" y="8203564"/>
                    <a:pt x="3556508" y="8176260"/>
                  </a:cubicBezTo>
                  <a:lnTo>
                    <a:pt x="3556508" y="8176260"/>
                  </a:lnTo>
                  <a:cubicBezTo>
                    <a:pt x="3599434" y="8180451"/>
                    <a:pt x="3528060" y="8196707"/>
                    <a:pt x="3532632" y="8210042"/>
                  </a:cubicBezTo>
                  <a:lnTo>
                    <a:pt x="3542411" y="8211058"/>
                  </a:lnTo>
                  <a:cubicBezTo>
                    <a:pt x="3553587" y="8211058"/>
                    <a:pt x="3570351" y="8207121"/>
                    <a:pt x="3586226" y="8203311"/>
                  </a:cubicBezTo>
                  <a:cubicBezTo>
                    <a:pt x="3602355" y="8199501"/>
                    <a:pt x="3617722" y="8195818"/>
                    <a:pt x="3633597" y="8195818"/>
                  </a:cubicBezTo>
                  <a:lnTo>
                    <a:pt x="3626231" y="8208263"/>
                  </a:lnTo>
                  <a:cubicBezTo>
                    <a:pt x="3671189" y="8195945"/>
                    <a:pt x="3731006" y="8166481"/>
                    <a:pt x="3781172" y="8166481"/>
                  </a:cubicBezTo>
                  <a:lnTo>
                    <a:pt x="3792475" y="8168259"/>
                  </a:lnTo>
                  <a:cubicBezTo>
                    <a:pt x="3762884" y="8185023"/>
                    <a:pt x="3688208" y="8194167"/>
                    <a:pt x="3710687" y="8210677"/>
                  </a:cubicBezTo>
                  <a:lnTo>
                    <a:pt x="3719069" y="8215376"/>
                  </a:lnTo>
                  <a:lnTo>
                    <a:pt x="3726435" y="8210169"/>
                  </a:lnTo>
                  <a:lnTo>
                    <a:pt x="3741039" y="8200263"/>
                  </a:lnTo>
                  <a:lnTo>
                    <a:pt x="3745611" y="8207883"/>
                  </a:lnTo>
                  <a:cubicBezTo>
                    <a:pt x="3743071" y="8199627"/>
                    <a:pt x="3757168" y="8193913"/>
                    <a:pt x="3772662" y="8193913"/>
                  </a:cubicBezTo>
                  <a:cubicBezTo>
                    <a:pt x="3787013" y="8193913"/>
                    <a:pt x="3802507" y="8198866"/>
                    <a:pt x="3806698" y="8211312"/>
                  </a:cubicBezTo>
                  <a:lnTo>
                    <a:pt x="3841115" y="8190357"/>
                  </a:lnTo>
                  <a:lnTo>
                    <a:pt x="3830828" y="8190484"/>
                  </a:lnTo>
                  <a:cubicBezTo>
                    <a:pt x="3784219" y="8190484"/>
                    <a:pt x="3827272" y="8178800"/>
                    <a:pt x="3875278" y="8164957"/>
                  </a:cubicBezTo>
                  <a:cubicBezTo>
                    <a:pt x="3876294" y="8179943"/>
                    <a:pt x="3884803" y="8188325"/>
                    <a:pt x="3896614" y="8193405"/>
                  </a:cubicBezTo>
                  <a:cubicBezTo>
                    <a:pt x="3995547" y="8149462"/>
                    <a:pt x="4106926" y="8170545"/>
                    <a:pt x="4222496" y="8130539"/>
                  </a:cubicBezTo>
                  <a:lnTo>
                    <a:pt x="4232910" y="8140572"/>
                  </a:lnTo>
                  <a:lnTo>
                    <a:pt x="4232910" y="8161400"/>
                  </a:lnTo>
                  <a:lnTo>
                    <a:pt x="4187698" y="8170163"/>
                  </a:lnTo>
                  <a:lnTo>
                    <a:pt x="4220718" y="8161527"/>
                  </a:lnTo>
                  <a:lnTo>
                    <a:pt x="4208780" y="8149844"/>
                  </a:lnTo>
                  <a:lnTo>
                    <a:pt x="4193413" y="8149209"/>
                  </a:lnTo>
                  <a:cubicBezTo>
                    <a:pt x="4158361" y="8149209"/>
                    <a:pt x="4132961" y="8162544"/>
                    <a:pt x="4080510" y="8171180"/>
                  </a:cubicBezTo>
                  <a:cubicBezTo>
                    <a:pt x="4056126" y="8178673"/>
                    <a:pt x="4091178" y="8203819"/>
                    <a:pt x="4070223" y="8212455"/>
                  </a:cubicBezTo>
                  <a:cubicBezTo>
                    <a:pt x="4062349" y="8196072"/>
                    <a:pt x="4047363" y="8179943"/>
                    <a:pt x="3999738" y="8179943"/>
                  </a:cubicBezTo>
                  <a:cubicBezTo>
                    <a:pt x="3954018" y="8210931"/>
                    <a:pt x="3981831" y="8190992"/>
                    <a:pt x="3927094" y="8213851"/>
                  </a:cubicBezTo>
                  <a:lnTo>
                    <a:pt x="3919729" y="8195690"/>
                  </a:lnTo>
                  <a:cubicBezTo>
                    <a:pt x="3905250" y="8200644"/>
                    <a:pt x="3895091" y="8201533"/>
                    <a:pt x="3883280" y="8201533"/>
                  </a:cubicBezTo>
                  <a:lnTo>
                    <a:pt x="3861308" y="8200644"/>
                  </a:lnTo>
                  <a:lnTo>
                    <a:pt x="3850260" y="8202802"/>
                  </a:lnTo>
                  <a:cubicBezTo>
                    <a:pt x="3815207" y="8211184"/>
                    <a:pt x="3846576" y="8239124"/>
                    <a:pt x="3804031" y="8244967"/>
                  </a:cubicBezTo>
                  <a:cubicBezTo>
                    <a:pt x="3814191" y="8221472"/>
                    <a:pt x="3795522" y="8227695"/>
                    <a:pt x="3771647" y="8218550"/>
                  </a:cubicBezTo>
                  <a:cubicBezTo>
                    <a:pt x="3753231" y="8232774"/>
                    <a:pt x="3744087" y="8234807"/>
                    <a:pt x="3728720" y="8234807"/>
                  </a:cubicBezTo>
                  <a:lnTo>
                    <a:pt x="3722879" y="8234680"/>
                  </a:lnTo>
                  <a:cubicBezTo>
                    <a:pt x="3719576" y="8234552"/>
                    <a:pt x="3715894" y="8234425"/>
                    <a:pt x="3703829" y="8234425"/>
                  </a:cubicBezTo>
                  <a:lnTo>
                    <a:pt x="3681985" y="8236584"/>
                  </a:lnTo>
                  <a:lnTo>
                    <a:pt x="3700273" y="8219566"/>
                  </a:lnTo>
                  <a:lnTo>
                    <a:pt x="3696336" y="8207373"/>
                  </a:lnTo>
                  <a:lnTo>
                    <a:pt x="3683001" y="8203309"/>
                  </a:lnTo>
                  <a:lnTo>
                    <a:pt x="3681223" y="8197467"/>
                  </a:lnTo>
                  <a:cubicBezTo>
                    <a:pt x="3609341" y="8219819"/>
                    <a:pt x="3674619" y="8249029"/>
                    <a:pt x="3582289" y="8268206"/>
                  </a:cubicBezTo>
                  <a:lnTo>
                    <a:pt x="3605657" y="8270619"/>
                  </a:lnTo>
                  <a:cubicBezTo>
                    <a:pt x="3630549" y="8270619"/>
                    <a:pt x="3666363" y="8262364"/>
                    <a:pt x="3663316" y="8250172"/>
                  </a:cubicBezTo>
                  <a:lnTo>
                    <a:pt x="3663316" y="8250172"/>
                  </a:lnTo>
                  <a:lnTo>
                    <a:pt x="3670555" y="8264142"/>
                  </a:lnTo>
                  <a:lnTo>
                    <a:pt x="3669412" y="8271762"/>
                  </a:lnTo>
                  <a:lnTo>
                    <a:pt x="3709036" y="8261221"/>
                  </a:lnTo>
                  <a:lnTo>
                    <a:pt x="3696970" y="8246489"/>
                  </a:lnTo>
                  <a:lnTo>
                    <a:pt x="3696970" y="8246489"/>
                  </a:lnTo>
                  <a:cubicBezTo>
                    <a:pt x="3710305" y="8253855"/>
                    <a:pt x="3725292" y="8256014"/>
                    <a:pt x="3740658" y="8256014"/>
                  </a:cubicBezTo>
                  <a:cubicBezTo>
                    <a:pt x="3753105" y="8256014"/>
                    <a:pt x="3765931" y="8254617"/>
                    <a:pt x="3778250" y="8253093"/>
                  </a:cubicBezTo>
                  <a:lnTo>
                    <a:pt x="3813556" y="8250300"/>
                  </a:lnTo>
                  <a:cubicBezTo>
                    <a:pt x="3824986" y="8250300"/>
                    <a:pt x="3835273" y="8251823"/>
                    <a:pt x="3843655" y="8256650"/>
                  </a:cubicBezTo>
                  <a:cubicBezTo>
                    <a:pt x="3875659" y="8241409"/>
                    <a:pt x="3814064" y="8233281"/>
                    <a:pt x="3843020" y="8217406"/>
                  </a:cubicBezTo>
                  <a:cubicBezTo>
                    <a:pt x="3866516" y="8217406"/>
                    <a:pt x="3878199" y="8227947"/>
                    <a:pt x="3886836" y="8241409"/>
                  </a:cubicBezTo>
                  <a:cubicBezTo>
                    <a:pt x="3937763" y="8230615"/>
                    <a:pt x="3991483" y="8221090"/>
                    <a:pt x="4004311" y="8199118"/>
                  </a:cubicBezTo>
                  <a:lnTo>
                    <a:pt x="4006216" y="8220962"/>
                  </a:lnTo>
                  <a:lnTo>
                    <a:pt x="4004311" y="8229217"/>
                  </a:lnTo>
                  <a:lnTo>
                    <a:pt x="4014725" y="8230487"/>
                  </a:lnTo>
                  <a:cubicBezTo>
                    <a:pt x="4024631" y="8230487"/>
                    <a:pt x="4037839" y="8226423"/>
                    <a:pt x="4049904" y="8222359"/>
                  </a:cubicBezTo>
                  <a:lnTo>
                    <a:pt x="4082035" y="8210293"/>
                  </a:lnTo>
                  <a:lnTo>
                    <a:pt x="4081907" y="8216771"/>
                  </a:lnTo>
                  <a:cubicBezTo>
                    <a:pt x="4088004" y="8194673"/>
                    <a:pt x="4128643" y="8184893"/>
                    <a:pt x="4201795" y="8180449"/>
                  </a:cubicBezTo>
                  <a:lnTo>
                    <a:pt x="4201795" y="8180449"/>
                  </a:lnTo>
                  <a:lnTo>
                    <a:pt x="4180841" y="8189085"/>
                  </a:lnTo>
                  <a:lnTo>
                    <a:pt x="4183126" y="8197213"/>
                  </a:lnTo>
                  <a:lnTo>
                    <a:pt x="4202811" y="8197721"/>
                  </a:lnTo>
                  <a:lnTo>
                    <a:pt x="4212971" y="8197721"/>
                  </a:lnTo>
                  <a:lnTo>
                    <a:pt x="4192524" y="8253092"/>
                  </a:lnTo>
                  <a:cubicBezTo>
                    <a:pt x="4209669" y="8255505"/>
                    <a:pt x="4222750" y="8259315"/>
                    <a:pt x="4234434" y="8259315"/>
                  </a:cubicBezTo>
                  <a:cubicBezTo>
                    <a:pt x="4236085" y="8259315"/>
                    <a:pt x="4237736" y="8259188"/>
                    <a:pt x="4239387" y="8259061"/>
                  </a:cubicBezTo>
                  <a:lnTo>
                    <a:pt x="4259072" y="8252076"/>
                  </a:lnTo>
                  <a:lnTo>
                    <a:pt x="4262374" y="8243948"/>
                  </a:lnTo>
                  <a:cubicBezTo>
                    <a:pt x="4305300" y="8240646"/>
                    <a:pt x="4356862" y="8230232"/>
                    <a:pt x="4366387" y="8206610"/>
                  </a:cubicBezTo>
                  <a:lnTo>
                    <a:pt x="4366387" y="8206610"/>
                  </a:lnTo>
                  <a:cubicBezTo>
                    <a:pt x="4354576" y="8209912"/>
                    <a:pt x="4304538" y="8211690"/>
                    <a:pt x="4264279" y="8219818"/>
                  </a:cubicBezTo>
                  <a:lnTo>
                    <a:pt x="4263771" y="8214484"/>
                  </a:lnTo>
                  <a:lnTo>
                    <a:pt x="4263136" y="8211436"/>
                  </a:lnTo>
                  <a:lnTo>
                    <a:pt x="4259707" y="8202038"/>
                  </a:lnTo>
                  <a:lnTo>
                    <a:pt x="4257041" y="8197466"/>
                  </a:lnTo>
                  <a:cubicBezTo>
                    <a:pt x="4298950" y="8196704"/>
                    <a:pt x="4340099" y="8190609"/>
                    <a:pt x="4369562" y="8173844"/>
                  </a:cubicBezTo>
                  <a:lnTo>
                    <a:pt x="4369562" y="8173844"/>
                  </a:lnTo>
                  <a:lnTo>
                    <a:pt x="4360672" y="8189338"/>
                  </a:lnTo>
                  <a:lnTo>
                    <a:pt x="4402074" y="8191497"/>
                  </a:lnTo>
                  <a:cubicBezTo>
                    <a:pt x="4407535" y="8191497"/>
                    <a:pt x="4412996" y="8191243"/>
                    <a:pt x="4418330" y="8190608"/>
                  </a:cubicBezTo>
                  <a:lnTo>
                    <a:pt x="4419727" y="8173209"/>
                  </a:lnTo>
                  <a:lnTo>
                    <a:pt x="4419600" y="8161652"/>
                  </a:lnTo>
                  <a:lnTo>
                    <a:pt x="4441190" y="8170796"/>
                  </a:lnTo>
                  <a:lnTo>
                    <a:pt x="4442968" y="8184004"/>
                  </a:lnTo>
                  <a:cubicBezTo>
                    <a:pt x="4464685" y="8178035"/>
                    <a:pt x="4485005" y="8173589"/>
                    <a:pt x="4500499" y="8173589"/>
                  </a:cubicBezTo>
                  <a:lnTo>
                    <a:pt x="4527804" y="8185908"/>
                  </a:lnTo>
                  <a:lnTo>
                    <a:pt x="4536567" y="8177272"/>
                  </a:lnTo>
                  <a:lnTo>
                    <a:pt x="4547870" y="8174859"/>
                  </a:lnTo>
                  <a:cubicBezTo>
                    <a:pt x="4534662" y="8146792"/>
                    <a:pt x="4461764" y="8174605"/>
                    <a:pt x="4452620" y="8142347"/>
                  </a:cubicBezTo>
                  <a:lnTo>
                    <a:pt x="4452620" y="8142347"/>
                  </a:lnTo>
                  <a:lnTo>
                    <a:pt x="4505453" y="8142474"/>
                  </a:lnTo>
                  <a:cubicBezTo>
                    <a:pt x="4606925" y="8142474"/>
                    <a:pt x="4695444" y="8139934"/>
                    <a:pt x="4812793" y="8105771"/>
                  </a:cubicBezTo>
                  <a:lnTo>
                    <a:pt x="4812793" y="8105771"/>
                  </a:lnTo>
                  <a:lnTo>
                    <a:pt x="4805935" y="8118471"/>
                  </a:lnTo>
                  <a:lnTo>
                    <a:pt x="4807967" y="8126599"/>
                  </a:lnTo>
                  <a:cubicBezTo>
                    <a:pt x="4817873" y="8118725"/>
                    <a:pt x="4867911" y="8094214"/>
                    <a:pt x="4908424" y="8094214"/>
                  </a:cubicBezTo>
                  <a:lnTo>
                    <a:pt x="4920108" y="8102977"/>
                  </a:lnTo>
                  <a:lnTo>
                    <a:pt x="4914266" y="8101581"/>
                  </a:lnTo>
                  <a:lnTo>
                    <a:pt x="4904614" y="8101073"/>
                  </a:lnTo>
                  <a:cubicBezTo>
                    <a:pt x="4890390" y="8101073"/>
                    <a:pt x="4881754" y="8106534"/>
                    <a:pt x="4872864" y="8111868"/>
                  </a:cubicBezTo>
                  <a:cubicBezTo>
                    <a:pt x="4863974" y="8117201"/>
                    <a:pt x="4855211" y="8122662"/>
                    <a:pt x="4837939" y="8122662"/>
                  </a:cubicBezTo>
                  <a:lnTo>
                    <a:pt x="4830573" y="8121773"/>
                  </a:lnTo>
                  <a:lnTo>
                    <a:pt x="4830573" y="8121773"/>
                  </a:lnTo>
                  <a:cubicBezTo>
                    <a:pt x="4837685" y="8129012"/>
                    <a:pt x="4846067" y="8134981"/>
                    <a:pt x="4860926" y="8134981"/>
                  </a:cubicBezTo>
                  <a:cubicBezTo>
                    <a:pt x="4869308" y="8134981"/>
                    <a:pt x="4879722" y="8133076"/>
                    <a:pt x="4893057" y="8128504"/>
                  </a:cubicBezTo>
                  <a:lnTo>
                    <a:pt x="4893057" y="8128504"/>
                  </a:lnTo>
                  <a:cubicBezTo>
                    <a:pt x="4900169" y="8149967"/>
                    <a:pt x="4886453" y="8157206"/>
                    <a:pt x="4867276" y="8157206"/>
                  </a:cubicBezTo>
                  <a:cubicBezTo>
                    <a:pt x="4842003" y="8157206"/>
                    <a:pt x="4807459" y="8144633"/>
                    <a:pt x="4799077" y="8135108"/>
                  </a:cubicBezTo>
                  <a:cubicBezTo>
                    <a:pt x="4731513" y="8153777"/>
                    <a:pt x="4740911" y="8154920"/>
                    <a:pt x="4700144" y="8162413"/>
                  </a:cubicBezTo>
                  <a:cubicBezTo>
                    <a:pt x="4723131" y="8181463"/>
                    <a:pt x="4773677" y="8174732"/>
                    <a:pt x="4804665" y="8186544"/>
                  </a:cubicBezTo>
                  <a:cubicBezTo>
                    <a:pt x="4806697" y="8160127"/>
                    <a:pt x="4910964" y="8169780"/>
                    <a:pt x="4966717" y="8132569"/>
                  </a:cubicBezTo>
                  <a:lnTo>
                    <a:pt x="4966717" y="8132569"/>
                  </a:lnTo>
                  <a:cubicBezTo>
                    <a:pt x="5000753" y="8144252"/>
                    <a:pt x="4882897" y="8160509"/>
                    <a:pt x="4900931" y="8185909"/>
                  </a:cubicBezTo>
                  <a:lnTo>
                    <a:pt x="4909314" y="8190100"/>
                  </a:lnTo>
                  <a:lnTo>
                    <a:pt x="4927093" y="8177908"/>
                  </a:lnTo>
                  <a:lnTo>
                    <a:pt x="4927728" y="8193401"/>
                  </a:lnTo>
                  <a:cubicBezTo>
                    <a:pt x="4901185" y="8203688"/>
                    <a:pt x="4859656" y="8212197"/>
                    <a:pt x="4837812" y="8212451"/>
                  </a:cubicBezTo>
                  <a:cubicBezTo>
                    <a:pt x="4825747" y="8184004"/>
                    <a:pt x="4884167" y="8205720"/>
                    <a:pt x="4889502" y="8188448"/>
                  </a:cubicBezTo>
                  <a:lnTo>
                    <a:pt x="4863593" y="8183749"/>
                  </a:lnTo>
                  <a:cubicBezTo>
                    <a:pt x="4844543" y="8183749"/>
                    <a:pt x="4823715" y="8189718"/>
                    <a:pt x="4803649" y="8195687"/>
                  </a:cubicBezTo>
                  <a:cubicBezTo>
                    <a:pt x="4783456" y="8201783"/>
                    <a:pt x="4763771" y="8207880"/>
                    <a:pt x="4740658" y="8207880"/>
                  </a:cubicBezTo>
                  <a:lnTo>
                    <a:pt x="4728973" y="8204577"/>
                  </a:lnTo>
                  <a:lnTo>
                    <a:pt x="4728973" y="8204577"/>
                  </a:lnTo>
                  <a:cubicBezTo>
                    <a:pt x="4746245" y="8214992"/>
                    <a:pt x="4679316" y="8231756"/>
                    <a:pt x="4669283" y="8247758"/>
                  </a:cubicBezTo>
                  <a:lnTo>
                    <a:pt x="4667505" y="8239884"/>
                  </a:lnTo>
                  <a:lnTo>
                    <a:pt x="4660647" y="8223374"/>
                  </a:lnTo>
                  <a:cubicBezTo>
                    <a:pt x="4624579" y="8226041"/>
                    <a:pt x="4654424" y="8247377"/>
                    <a:pt x="4608704" y="8247504"/>
                  </a:cubicBezTo>
                  <a:cubicBezTo>
                    <a:pt x="4607180" y="8232137"/>
                    <a:pt x="4643756" y="8227692"/>
                    <a:pt x="4631691" y="8209786"/>
                  </a:cubicBezTo>
                  <a:cubicBezTo>
                    <a:pt x="4640962" y="8208135"/>
                    <a:pt x="4649471" y="8207246"/>
                    <a:pt x="4666870" y="8207246"/>
                  </a:cubicBezTo>
                  <a:lnTo>
                    <a:pt x="4680967" y="8212706"/>
                  </a:lnTo>
                  <a:cubicBezTo>
                    <a:pt x="4703319" y="8205849"/>
                    <a:pt x="4697731" y="8191371"/>
                    <a:pt x="4706239" y="8180829"/>
                  </a:cubicBezTo>
                  <a:lnTo>
                    <a:pt x="4677411" y="8175496"/>
                  </a:lnTo>
                  <a:cubicBezTo>
                    <a:pt x="4630294" y="8175496"/>
                    <a:pt x="4573906" y="8209151"/>
                    <a:pt x="4550919" y="8216263"/>
                  </a:cubicBezTo>
                  <a:lnTo>
                    <a:pt x="4558666" y="8217152"/>
                  </a:lnTo>
                  <a:cubicBezTo>
                    <a:pt x="4568825" y="8217152"/>
                    <a:pt x="4583938" y="8212453"/>
                    <a:pt x="4595876" y="8210675"/>
                  </a:cubicBezTo>
                  <a:lnTo>
                    <a:pt x="4595876" y="8210675"/>
                  </a:lnTo>
                  <a:cubicBezTo>
                    <a:pt x="4574922" y="8234678"/>
                    <a:pt x="4546600" y="8242552"/>
                    <a:pt x="4515867" y="8242552"/>
                  </a:cubicBezTo>
                  <a:cubicBezTo>
                    <a:pt x="4480561" y="8242552"/>
                    <a:pt x="4442080" y="8232138"/>
                    <a:pt x="4408170" y="8224010"/>
                  </a:cubicBezTo>
                  <a:cubicBezTo>
                    <a:pt x="4391025" y="8228328"/>
                    <a:pt x="4391533" y="8237472"/>
                    <a:pt x="4388105" y="8245727"/>
                  </a:cubicBezTo>
                  <a:lnTo>
                    <a:pt x="4374516" y="8231122"/>
                  </a:lnTo>
                  <a:cubicBezTo>
                    <a:pt x="4280028" y="8268333"/>
                    <a:pt x="4145026" y="8320911"/>
                    <a:pt x="4035680" y="8330309"/>
                  </a:cubicBezTo>
                  <a:cubicBezTo>
                    <a:pt x="4038982" y="8337675"/>
                    <a:pt x="4049014" y="8338817"/>
                    <a:pt x="4062985" y="8338817"/>
                  </a:cubicBezTo>
                  <a:lnTo>
                    <a:pt x="4068573" y="8338690"/>
                  </a:lnTo>
                  <a:cubicBezTo>
                    <a:pt x="4071239" y="8338563"/>
                    <a:pt x="4074033" y="8338563"/>
                    <a:pt x="4089655" y="8338563"/>
                  </a:cubicBezTo>
                  <a:lnTo>
                    <a:pt x="4102228" y="8350374"/>
                  </a:lnTo>
                  <a:lnTo>
                    <a:pt x="4086987" y="8350501"/>
                  </a:lnTo>
                  <a:lnTo>
                    <a:pt x="4072763" y="8350883"/>
                  </a:lnTo>
                  <a:lnTo>
                    <a:pt x="4059936" y="8351137"/>
                  </a:lnTo>
                  <a:cubicBezTo>
                    <a:pt x="4038346" y="8351137"/>
                    <a:pt x="4019677" y="8348469"/>
                    <a:pt x="4013327" y="8334754"/>
                  </a:cubicBezTo>
                  <a:cubicBezTo>
                    <a:pt x="3992118" y="8340977"/>
                    <a:pt x="3966845" y="8341739"/>
                    <a:pt x="3940048" y="8341739"/>
                  </a:cubicBezTo>
                  <a:cubicBezTo>
                    <a:pt x="3934587" y="8341739"/>
                    <a:pt x="3929126" y="8341739"/>
                    <a:pt x="3917315" y="8341612"/>
                  </a:cubicBezTo>
                  <a:lnTo>
                    <a:pt x="3904488" y="8341612"/>
                  </a:lnTo>
                  <a:cubicBezTo>
                    <a:pt x="3854323" y="8341612"/>
                    <a:pt x="3802253" y="8345041"/>
                    <a:pt x="3763391" y="8377553"/>
                  </a:cubicBezTo>
                  <a:cubicBezTo>
                    <a:pt x="3764788" y="8363583"/>
                    <a:pt x="3724148" y="8373743"/>
                    <a:pt x="3699002" y="8364091"/>
                  </a:cubicBezTo>
                  <a:cubicBezTo>
                    <a:pt x="3678301" y="8372727"/>
                    <a:pt x="3681730" y="8385681"/>
                    <a:pt x="3669538" y="8385681"/>
                  </a:cubicBezTo>
                  <a:lnTo>
                    <a:pt x="3655822" y="8379458"/>
                  </a:lnTo>
                  <a:lnTo>
                    <a:pt x="3655822" y="8379458"/>
                  </a:lnTo>
                  <a:cubicBezTo>
                    <a:pt x="3629152" y="8389238"/>
                    <a:pt x="3682111" y="8391651"/>
                    <a:pt x="3677158" y="8407906"/>
                  </a:cubicBezTo>
                  <a:cubicBezTo>
                    <a:pt x="3673348" y="8408795"/>
                    <a:pt x="3669919" y="8409176"/>
                    <a:pt x="3655441" y="8409176"/>
                  </a:cubicBezTo>
                  <a:lnTo>
                    <a:pt x="3644392" y="8398127"/>
                  </a:lnTo>
                  <a:cubicBezTo>
                    <a:pt x="3638931" y="8392539"/>
                    <a:pt x="3633470" y="8386951"/>
                    <a:pt x="3618738" y="8386951"/>
                  </a:cubicBezTo>
                  <a:lnTo>
                    <a:pt x="3610992" y="8388221"/>
                  </a:lnTo>
                  <a:lnTo>
                    <a:pt x="3612388" y="8395078"/>
                  </a:lnTo>
                  <a:lnTo>
                    <a:pt x="3624326" y="8392158"/>
                  </a:lnTo>
                  <a:lnTo>
                    <a:pt x="3624326" y="8392158"/>
                  </a:lnTo>
                  <a:cubicBezTo>
                    <a:pt x="3589148" y="8421240"/>
                    <a:pt x="3410204" y="8392539"/>
                    <a:pt x="3389123" y="8443465"/>
                  </a:cubicBezTo>
                  <a:lnTo>
                    <a:pt x="3375914" y="8433940"/>
                  </a:lnTo>
                  <a:lnTo>
                    <a:pt x="3372105" y="8427083"/>
                  </a:lnTo>
                  <a:cubicBezTo>
                    <a:pt x="3341751" y="8440926"/>
                    <a:pt x="3281173" y="8435718"/>
                    <a:pt x="3232659" y="8439401"/>
                  </a:cubicBezTo>
                  <a:lnTo>
                    <a:pt x="3263139" y="8455276"/>
                  </a:lnTo>
                  <a:lnTo>
                    <a:pt x="3227325" y="8460102"/>
                  </a:lnTo>
                  <a:cubicBezTo>
                    <a:pt x="3216149" y="8459086"/>
                    <a:pt x="3200655" y="8458451"/>
                    <a:pt x="3182875" y="8458451"/>
                  </a:cubicBezTo>
                  <a:cubicBezTo>
                    <a:pt x="3115565" y="8458451"/>
                    <a:pt x="3017648" y="8469373"/>
                    <a:pt x="3017521" y="8523983"/>
                  </a:cubicBezTo>
                  <a:lnTo>
                    <a:pt x="3013711" y="8524110"/>
                  </a:lnTo>
                  <a:cubicBezTo>
                    <a:pt x="2981961" y="8524110"/>
                    <a:pt x="3013076" y="8507854"/>
                    <a:pt x="2997328" y="8488804"/>
                  </a:cubicBezTo>
                  <a:lnTo>
                    <a:pt x="2973579" y="8488676"/>
                  </a:lnTo>
                  <a:lnTo>
                    <a:pt x="2970912" y="8480548"/>
                  </a:lnTo>
                  <a:lnTo>
                    <a:pt x="2972436" y="8503408"/>
                  </a:lnTo>
                  <a:lnTo>
                    <a:pt x="2969007" y="8513568"/>
                  </a:lnTo>
                  <a:cubicBezTo>
                    <a:pt x="2898395" y="8528935"/>
                    <a:pt x="2845308" y="8548747"/>
                    <a:pt x="2825624" y="8591800"/>
                  </a:cubicBezTo>
                  <a:lnTo>
                    <a:pt x="2863216" y="8598022"/>
                  </a:lnTo>
                  <a:cubicBezTo>
                    <a:pt x="2878075" y="8593451"/>
                    <a:pt x="2867788" y="8581004"/>
                    <a:pt x="2874265" y="8576179"/>
                  </a:cubicBezTo>
                  <a:lnTo>
                    <a:pt x="2874265" y="8576179"/>
                  </a:lnTo>
                  <a:lnTo>
                    <a:pt x="2886203" y="8577703"/>
                  </a:lnTo>
                  <a:cubicBezTo>
                    <a:pt x="2891410" y="8577703"/>
                    <a:pt x="2896236" y="8576433"/>
                    <a:pt x="2901443" y="8575163"/>
                  </a:cubicBezTo>
                  <a:lnTo>
                    <a:pt x="2917191" y="8571480"/>
                  </a:lnTo>
                  <a:lnTo>
                    <a:pt x="2927605" y="8573385"/>
                  </a:lnTo>
                  <a:lnTo>
                    <a:pt x="2934971" y="8556113"/>
                  </a:lnTo>
                  <a:lnTo>
                    <a:pt x="2910460" y="8556748"/>
                  </a:lnTo>
                  <a:cubicBezTo>
                    <a:pt x="2926335" y="8540238"/>
                    <a:pt x="2942464" y="8523474"/>
                    <a:pt x="2978024" y="8523474"/>
                  </a:cubicBezTo>
                  <a:lnTo>
                    <a:pt x="2983993" y="8523856"/>
                  </a:lnTo>
                  <a:cubicBezTo>
                    <a:pt x="2957577" y="8538334"/>
                    <a:pt x="2928748" y="8547986"/>
                    <a:pt x="2961387" y="8567289"/>
                  </a:cubicBezTo>
                  <a:cubicBezTo>
                    <a:pt x="2926081" y="8573005"/>
                    <a:pt x="2909444" y="8584561"/>
                    <a:pt x="2888362" y="8600183"/>
                  </a:cubicBezTo>
                  <a:lnTo>
                    <a:pt x="2904999" y="8602342"/>
                  </a:lnTo>
                  <a:cubicBezTo>
                    <a:pt x="2919477" y="8602342"/>
                    <a:pt x="2939543" y="8597388"/>
                    <a:pt x="2957577" y="8594213"/>
                  </a:cubicBezTo>
                  <a:lnTo>
                    <a:pt x="2957577" y="8594213"/>
                  </a:lnTo>
                  <a:cubicBezTo>
                    <a:pt x="2913381" y="8617327"/>
                    <a:pt x="2968372" y="8611994"/>
                    <a:pt x="2991486" y="8615549"/>
                  </a:cubicBezTo>
                  <a:lnTo>
                    <a:pt x="2993899" y="8612247"/>
                  </a:lnTo>
                  <a:cubicBezTo>
                    <a:pt x="2997201" y="8612247"/>
                    <a:pt x="3004313" y="8614279"/>
                    <a:pt x="3023744" y="8615041"/>
                  </a:cubicBezTo>
                  <a:cubicBezTo>
                    <a:pt x="3013203" y="8592434"/>
                    <a:pt x="2968372" y="8600309"/>
                    <a:pt x="2944369" y="8590149"/>
                  </a:cubicBezTo>
                  <a:cubicBezTo>
                    <a:pt x="2952624" y="8577703"/>
                    <a:pt x="2990343" y="8574528"/>
                    <a:pt x="3008504" y="8565256"/>
                  </a:cubicBezTo>
                  <a:lnTo>
                    <a:pt x="3019045" y="8576687"/>
                  </a:lnTo>
                  <a:lnTo>
                    <a:pt x="3043937" y="8576052"/>
                  </a:lnTo>
                  <a:lnTo>
                    <a:pt x="3048255" y="8577703"/>
                  </a:lnTo>
                  <a:lnTo>
                    <a:pt x="3024125" y="8588879"/>
                  </a:lnTo>
                  <a:lnTo>
                    <a:pt x="3035428" y="8602341"/>
                  </a:lnTo>
                  <a:lnTo>
                    <a:pt x="3047112" y="8603103"/>
                  </a:lnTo>
                  <a:cubicBezTo>
                    <a:pt x="3076576" y="8603103"/>
                    <a:pt x="3125344" y="8586339"/>
                    <a:pt x="3157856" y="8584053"/>
                  </a:cubicBezTo>
                  <a:lnTo>
                    <a:pt x="3157856" y="8584053"/>
                  </a:lnTo>
                  <a:lnTo>
                    <a:pt x="3140711" y="8597261"/>
                  </a:lnTo>
                  <a:lnTo>
                    <a:pt x="3140711" y="8606531"/>
                  </a:lnTo>
                  <a:cubicBezTo>
                    <a:pt x="3190368" y="8583671"/>
                    <a:pt x="3231008" y="8599546"/>
                    <a:pt x="3223769" y="8565383"/>
                  </a:cubicBezTo>
                  <a:lnTo>
                    <a:pt x="3223769" y="8565383"/>
                  </a:lnTo>
                  <a:cubicBezTo>
                    <a:pt x="3244470" y="8569320"/>
                    <a:pt x="3258567" y="8578972"/>
                    <a:pt x="3288539" y="8578972"/>
                  </a:cubicBezTo>
                  <a:lnTo>
                    <a:pt x="3299588" y="8577703"/>
                  </a:lnTo>
                  <a:lnTo>
                    <a:pt x="3292857" y="8570591"/>
                  </a:lnTo>
                  <a:lnTo>
                    <a:pt x="3293873" y="8559161"/>
                  </a:lnTo>
                  <a:cubicBezTo>
                    <a:pt x="3322448" y="8565765"/>
                    <a:pt x="3353309" y="8569955"/>
                    <a:pt x="3373375" y="8583799"/>
                  </a:cubicBezTo>
                  <a:cubicBezTo>
                    <a:pt x="3397759" y="8571988"/>
                    <a:pt x="3451607" y="8534904"/>
                    <a:pt x="3496819" y="8534904"/>
                  </a:cubicBezTo>
                  <a:cubicBezTo>
                    <a:pt x="3507995" y="8534904"/>
                    <a:pt x="3518663" y="8537190"/>
                    <a:pt x="3528188" y="8542651"/>
                  </a:cubicBezTo>
                  <a:cubicBezTo>
                    <a:pt x="3553207" y="8538968"/>
                    <a:pt x="3562605" y="8530458"/>
                    <a:pt x="3556128" y="8517251"/>
                  </a:cubicBezTo>
                  <a:lnTo>
                    <a:pt x="3556128" y="8517251"/>
                  </a:lnTo>
                  <a:lnTo>
                    <a:pt x="3582163" y="8520044"/>
                  </a:lnTo>
                  <a:cubicBezTo>
                    <a:pt x="3609976" y="8520044"/>
                    <a:pt x="3641091" y="8511663"/>
                    <a:pt x="3695701" y="8502518"/>
                  </a:cubicBezTo>
                  <a:lnTo>
                    <a:pt x="3695701" y="8502518"/>
                  </a:lnTo>
                  <a:cubicBezTo>
                    <a:pt x="3710941" y="8525887"/>
                    <a:pt x="3658363" y="8528934"/>
                    <a:pt x="3628137" y="8542269"/>
                  </a:cubicBezTo>
                  <a:lnTo>
                    <a:pt x="3640075" y="8544301"/>
                  </a:lnTo>
                  <a:cubicBezTo>
                    <a:pt x="3647568" y="8544301"/>
                    <a:pt x="3655696" y="8541380"/>
                    <a:pt x="3664713" y="8538459"/>
                  </a:cubicBezTo>
                  <a:lnTo>
                    <a:pt x="3694558" y="8532490"/>
                  </a:lnTo>
                  <a:cubicBezTo>
                    <a:pt x="3698114" y="8532490"/>
                    <a:pt x="3701670" y="8532871"/>
                    <a:pt x="3705480" y="8533506"/>
                  </a:cubicBezTo>
                  <a:lnTo>
                    <a:pt x="3739008" y="8507979"/>
                  </a:lnTo>
                  <a:lnTo>
                    <a:pt x="3710941" y="8512678"/>
                  </a:lnTo>
                  <a:lnTo>
                    <a:pt x="3739008" y="8500867"/>
                  </a:lnTo>
                  <a:lnTo>
                    <a:pt x="3756280" y="8503407"/>
                  </a:lnTo>
                  <a:cubicBezTo>
                    <a:pt x="3761741" y="8495152"/>
                    <a:pt x="3778124" y="8494264"/>
                    <a:pt x="3796666" y="8494264"/>
                  </a:cubicBezTo>
                  <a:lnTo>
                    <a:pt x="3806445" y="8494264"/>
                  </a:lnTo>
                  <a:lnTo>
                    <a:pt x="3848355" y="8491724"/>
                  </a:lnTo>
                  <a:lnTo>
                    <a:pt x="3812541" y="8509122"/>
                  </a:lnTo>
                  <a:lnTo>
                    <a:pt x="3791712" y="8505820"/>
                  </a:lnTo>
                  <a:cubicBezTo>
                    <a:pt x="3783966" y="8504551"/>
                    <a:pt x="3775583" y="8503407"/>
                    <a:pt x="3763010" y="8503407"/>
                  </a:cubicBezTo>
                  <a:lnTo>
                    <a:pt x="3756787" y="8503789"/>
                  </a:lnTo>
                  <a:cubicBezTo>
                    <a:pt x="3773043" y="8506329"/>
                    <a:pt x="3786886" y="8513187"/>
                    <a:pt x="3786632" y="8523855"/>
                  </a:cubicBezTo>
                  <a:cubicBezTo>
                    <a:pt x="3841242" y="8513187"/>
                    <a:pt x="3887851" y="8519156"/>
                    <a:pt x="3920236" y="8490708"/>
                  </a:cubicBezTo>
                  <a:lnTo>
                    <a:pt x="3911346" y="8487279"/>
                  </a:lnTo>
                  <a:lnTo>
                    <a:pt x="3902964" y="8491597"/>
                  </a:lnTo>
                  <a:lnTo>
                    <a:pt x="3881755" y="8502011"/>
                  </a:lnTo>
                  <a:lnTo>
                    <a:pt x="3882263" y="8485120"/>
                  </a:lnTo>
                  <a:cubicBezTo>
                    <a:pt x="3899662" y="8477754"/>
                    <a:pt x="3915283" y="8476103"/>
                    <a:pt x="3930904" y="8476103"/>
                  </a:cubicBezTo>
                  <a:cubicBezTo>
                    <a:pt x="3937508" y="8476103"/>
                    <a:pt x="3944112" y="8476357"/>
                    <a:pt x="3957320" y="8476865"/>
                  </a:cubicBezTo>
                  <a:lnTo>
                    <a:pt x="3970782" y="8477119"/>
                  </a:lnTo>
                  <a:cubicBezTo>
                    <a:pt x="3983101" y="8477119"/>
                    <a:pt x="3996182" y="8476357"/>
                    <a:pt x="4010660" y="8472928"/>
                  </a:cubicBezTo>
                  <a:lnTo>
                    <a:pt x="4003294" y="8465816"/>
                  </a:lnTo>
                  <a:lnTo>
                    <a:pt x="4008374" y="8454640"/>
                  </a:lnTo>
                  <a:lnTo>
                    <a:pt x="4016248" y="8454767"/>
                  </a:lnTo>
                  <a:cubicBezTo>
                    <a:pt x="4197223" y="8454767"/>
                    <a:pt x="4356354" y="8398760"/>
                    <a:pt x="4523359" y="8391013"/>
                  </a:cubicBezTo>
                  <a:lnTo>
                    <a:pt x="4523359" y="8391013"/>
                  </a:lnTo>
                  <a:cubicBezTo>
                    <a:pt x="4506214" y="8398759"/>
                    <a:pt x="4492117" y="8412856"/>
                    <a:pt x="4468241" y="8412856"/>
                  </a:cubicBezTo>
                  <a:lnTo>
                    <a:pt x="4459224" y="8410825"/>
                  </a:lnTo>
                  <a:lnTo>
                    <a:pt x="4459224" y="8410825"/>
                  </a:lnTo>
                  <a:cubicBezTo>
                    <a:pt x="4496562" y="8431271"/>
                    <a:pt x="4440428" y="8422763"/>
                    <a:pt x="4444365" y="8446512"/>
                  </a:cubicBezTo>
                  <a:lnTo>
                    <a:pt x="4439412" y="8446766"/>
                  </a:lnTo>
                  <a:cubicBezTo>
                    <a:pt x="4424552" y="8446766"/>
                    <a:pt x="4417695" y="8439146"/>
                    <a:pt x="4416297" y="8426319"/>
                  </a:cubicBezTo>
                  <a:cubicBezTo>
                    <a:pt x="4405757" y="8434955"/>
                    <a:pt x="4396232" y="8437495"/>
                    <a:pt x="4378832" y="8437495"/>
                  </a:cubicBezTo>
                  <a:lnTo>
                    <a:pt x="4362830" y="8434320"/>
                  </a:lnTo>
                  <a:cubicBezTo>
                    <a:pt x="4354575" y="8432796"/>
                    <a:pt x="4345685" y="8431272"/>
                    <a:pt x="4328159" y="8431272"/>
                  </a:cubicBezTo>
                  <a:lnTo>
                    <a:pt x="4310633" y="8434829"/>
                  </a:lnTo>
                  <a:lnTo>
                    <a:pt x="4328794" y="8449052"/>
                  </a:lnTo>
                  <a:lnTo>
                    <a:pt x="4339589" y="8449052"/>
                  </a:lnTo>
                  <a:cubicBezTo>
                    <a:pt x="4329429" y="8465182"/>
                    <a:pt x="4291075" y="8448163"/>
                    <a:pt x="4287011" y="8472294"/>
                  </a:cubicBezTo>
                  <a:cubicBezTo>
                    <a:pt x="4192523" y="8479660"/>
                    <a:pt x="4128769" y="8467975"/>
                    <a:pt x="4049267" y="8518141"/>
                  </a:cubicBezTo>
                  <a:lnTo>
                    <a:pt x="4041139" y="8493375"/>
                  </a:lnTo>
                  <a:cubicBezTo>
                    <a:pt x="4031233" y="8502138"/>
                    <a:pt x="4023613" y="8503155"/>
                    <a:pt x="4012564" y="8503155"/>
                  </a:cubicBezTo>
                  <a:lnTo>
                    <a:pt x="4009642" y="8503027"/>
                  </a:lnTo>
                  <a:lnTo>
                    <a:pt x="3994910" y="8502773"/>
                  </a:lnTo>
                  <a:lnTo>
                    <a:pt x="3984751" y="8504551"/>
                  </a:lnTo>
                  <a:cubicBezTo>
                    <a:pt x="3963160" y="8514076"/>
                    <a:pt x="4018914" y="8520808"/>
                    <a:pt x="4028566" y="8528808"/>
                  </a:cubicBezTo>
                  <a:cubicBezTo>
                    <a:pt x="4008881" y="8539349"/>
                    <a:pt x="3986275" y="8549509"/>
                    <a:pt x="4006849" y="8572369"/>
                  </a:cubicBezTo>
                  <a:lnTo>
                    <a:pt x="3985767" y="8571861"/>
                  </a:lnTo>
                  <a:lnTo>
                    <a:pt x="3973702" y="8568941"/>
                  </a:lnTo>
                  <a:cubicBezTo>
                    <a:pt x="3964811" y="8566909"/>
                    <a:pt x="3956048" y="8565004"/>
                    <a:pt x="3940555" y="8565004"/>
                  </a:cubicBezTo>
                  <a:lnTo>
                    <a:pt x="3936745" y="8579482"/>
                  </a:lnTo>
                  <a:cubicBezTo>
                    <a:pt x="3901058" y="8577450"/>
                    <a:pt x="3930141" y="8548494"/>
                    <a:pt x="3928871" y="8538969"/>
                  </a:cubicBezTo>
                  <a:lnTo>
                    <a:pt x="3916425" y="8538334"/>
                  </a:lnTo>
                  <a:cubicBezTo>
                    <a:pt x="3880865" y="8538334"/>
                    <a:pt x="3868673" y="8558781"/>
                    <a:pt x="3855846" y="8589134"/>
                  </a:cubicBezTo>
                  <a:cubicBezTo>
                    <a:pt x="3837939" y="8593198"/>
                    <a:pt x="3811650" y="8594722"/>
                    <a:pt x="3812158" y="8604120"/>
                  </a:cubicBezTo>
                  <a:lnTo>
                    <a:pt x="3794378" y="8599548"/>
                  </a:lnTo>
                  <a:lnTo>
                    <a:pt x="3803522" y="8594722"/>
                  </a:lnTo>
                  <a:cubicBezTo>
                    <a:pt x="3812412" y="8589896"/>
                    <a:pt x="3828795" y="8585197"/>
                    <a:pt x="3842511" y="8585197"/>
                  </a:cubicBezTo>
                  <a:cubicBezTo>
                    <a:pt x="3855846" y="8558400"/>
                    <a:pt x="3835272" y="8547986"/>
                    <a:pt x="3805173" y="8547986"/>
                  </a:cubicBezTo>
                  <a:cubicBezTo>
                    <a:pt x="3761739" y="8547986"/>
                    <a:pt x="3698366" y="8569957"/>
                    <a:pt x="3689222" y="8595992"/>
                  </a:cubicBezTo>
                  <a:lnTo>
                    <a:pt x="3668013" y="8592817"/>
                  </a:lnTo>
                  <a:lnTo>
                    <a:pt x="3668902" y="8586086"/>
                  </a:lnTo>
                  <a:cubicBezTo>
                    <a:pt x="3669410" y="8580625"/>
                    <a:pt x="3670553" y="8575291"/>
                    <a:pt x="3656075" y="8575291"/>
                  </a:cubicBezTo>
                  <a:lnTo>
                    <a:pt x="3636263" y="8580244"/>
                  </a:lnTo>
                  <a:lnTo>
                    <a:pt x="3635882" y="8572878"/>
                  </a:lnTo>
                  <a:lnTo>
                    <a:pt x="3662425" y="8564623"/>
                  </a:lnTo>
                  <a:lnTo>
                    <a:pt x="3652138" y="8563607"/>
                  </a:lnTo>
                  <a:cubicBezTo>
                    <a:pt x="3640327" y="8563607"/>
                    <a:pt x="3630421" y="8569702"/>
                    <a:pt x="3620642" y="8575925"/>
                  </a:cubicBezTo>
                  <a:cubicBezTo>
                    <a:pt x="3610990" y="8582148"/>
                    <a:pt x="3601338" y="8588371"/>
                    <a:pt x="3586479" y="8588371"/>
                  </a:cubicBezTo>
                  <a:lnTo>
                    <a:pt x="3577589" y="8585323"/>
                  </a:lnTo>
                  <a:lnTo>
                    <a:pt x="3583685" y="8593959"/>
                  </a:lnTo>
                  <a:lnTo>
                    <a:pt x="3567302" y="8611739"/>
                  </a:lnTo>
                  <a:lnTo>
                    <a:pt x="3555236" y="8611358"/>
                  </a:lnTo>
                  <a:cubicBezTo>
                    <a:pt x="3535678" y="8611358"/>
                    <a:pt x="3521963" y="8615041"/>
                    <a:pt x="3509263" y="8618597"/>
                  </a:cubicBezTo>
                  <a:cubicBezTo>
                    <a:pt x="3496563" y="8622154"/>
                    <a:pt x="3484878" y="8625836"/>
                    <a:pt x="3462400" y="8625836"/>
                  </a:cubicBezTo>
                  <a:lnTo>
                    <a:pt x="3445382" y="8623169"/>
                  </a:lnTo>
                  <a:lnTo>
                    <a:pt x="3445382" y="8623169"/>
                  </a:lnTo>
                  <a:cubicBezTo>
                    <a:pt x="3455415" y="8650220"/>
                    <a:pt x="3400551" y="8636377"/>
                    <a:pt x="3375913" y="8668508"/>
                  </a:cubicBezTo>
                  <a:lnTo>
                    <a:pt x="3376294" y="8661269"/>
                  </a:lnTo>
                  <a:lnTo>
                    <a:pt x="3376928" y="8646156"/>
                  </a:lnTo>
                  <a:lnTo>
                    <a:pt x="3365752" y="8645267"/>
                  </a:lnTo>
                  <a:cubicBezTo>
                    <a:pt x="3337685" y="8645267"/>
                    <a:pt x="3297680" y="8665206"/>
                    <a:pt x="3302633" y="8681462"/>
                  </a:cubicBezTo>
                  <a:lnTo>
                    <a:pt x="3295267" y="8681716"/>
                  </a:lnTo>
                  <a:cubicBezTo>
                    <a:pt x="3264407" y="8681716"/>
                    <a:pt x="3289807" y="8664571"/>
                    <a:pt x="3254501" y="8664317"/>
                  </a:cubicBezTo>
                  <a:cubicBezTo>
                    <a:pt x="3216782" y="8675112"/>
                    <a:pt x="3228211" y="8686415"/>
                    <a:pt x="3207638" y="8686415"/>
                  </a:cubicBezTo>
                  <a:lnTo>
                    <a:pt x="3188207" y="8682858"/>
                  </a:lnTo>
                  <a:lnTo>
                    <a:pt x="3188207" y="8682858"/>
                  </a:lnTo>
                  <a:cubicBezTo>
                    <a:pt x="3150869" y="8708640"/>
                    <a:pt x="3219703" y="8707242"/>
                    <a:pt x="3224402" y="8722228"/>
                  </a:cubicBezTo>
                  <a:cubicBezTo>
                    <a:pt x="3206368" y="8730102"/>
                    <a:pt x="3195192" y="8733150"/>
                    <a:pt x="3184016" y="8733150"/>
                  </a:cubicBezTo>
                  <a:lnTo>
                    <a:pt x="3154298" y="8728451"/>
                  </a:lnTo>
                  <a:cubicBezTo>
                    <a:pt x="3148329" y="8745215"/>
                    <a:pt x="3099434" y="8748898"/>
                    <a:pt x="3093719" y="8765662"/>
                  </a:cubicBezTo>
                  <a:lnTo>
                    <a:pt x="3103117" y="8769091"/>
                  </a:lnTo>
                  <a:lnTo>
                    <a:pt x="3112134" y="8763630"/>
                  </a:lnTo>
                  <a:cubicBezTo>
                    <a:pt x="3117595" y="8760455"/>
                    <a:pt x="3124453" y="8757026"/>
                    <a:pt x="3135502" y="8757026"/>
                  </a:cubicBezTo>
                  <a:lnTo>
                    <a:pt x="3139185" y="8757407"/>
                  </a:lnTo>
                  <a:cubicBezTo>
                    <a:pt x="3131946" y="8793094"/>
                    <a:pt x="3127374" y="8772139"/>
                    <a:pt x="3161918" y="8792332"/>
                  </a:cubicBezTo>
                  <a:cubicBezTo>
                    <a:pt x="3125342" y="8792587"/>
                    <a:pt x="3096640" y="8796524"/>
                    <a:pt x="3070478" y="8796524"/>
                  </a:cubicBezTo>
                  <a:cubicBezTo>
                    <a:pt x="3047237" y="8796524"/>
                    <a:pt x="3025901" y="8793476"/>
                    <a:pt x="3002787" y="8781918"/>
                  </a:cubicBezTo>
                  <a:cubicBezTo>
                    <a:pt x="2962909" y="8815700"/>
                    <a:pt x="2901822" y="8835766"/>
                    <a:pt x="2843021" y="8850244"/>
                  </a:cubicBezTo>
                  <a:cubicBezTo>
                    <a:pt x="2861690" y="8810239"/>
                    <a:pt x="2983102" y="8817351"/>
                    <a:pt x="2955289" y="8784204"/>
                  </a:cubicBezTo>
                  <a:cubicBezTo>
                    <a:pt x="2914141" y="8775568"/>
                    <a:pt x="2861182" y="8777346"/>
                    <a:pt x="2847466" y="8744707"/>
                  </a:cubicBezTo>
                  <a:cubicBezTo>
                    <a:pt x="2852800" y="8744072"/>
                    <a:pt x="2858007" y="8743818"/>
                    <a:pt x="2863086" y="8743818"/>
                  </a:cubicBezTo>
                  <a:lnTo>
                    <a:pt x="2913505" y="8750422"/>
                  </a:lnTo>
                  <a:cubicBezTo>
                    <a:pt x="2931032" y="8753725"/>
                    <a:pt x="2950082" y="8757027"/>
                    <a:pt x="2973576" y="8757027"/>
                  </a:cubicBezTo>
                  <a:lnTo>
                    <a:pt x="3017772" y="8753344"/>
                  </a:lnTo>
                  <a:cubicBezTo>
                    <a:pt x="2996182" y="8738104"/>
                    <a:pt x="2942842" y="8750677"/>
                    <a:pt x="2917569" y="8738739"/>
                  </a:cubicBezTo>
                  <a:cubicBezTo>
                    <a:pt x="2967480" y="8719434"/>
                    <a:pt x="3087241" y="8737215"/>
                    <a:pt x="3157853" y="8701528"/>
                  </a:cubicBezTo>
                  <a:cubicBezTo>
                    <a:pt x="3141978" y="8694034"/>
                    <a:pt x="3088384" y="8679049"/>
                    <a:pt x="3120134" y="8656316"/>
                  </a:cubicBezTo>
                  <a:lnTo>
                    <a:pt x="3092321" y="8651236"/>
                  </a:lnTo>
                  <a:cubicBezTo>
                    <a:pt x="3057650" y="8651236"/>
                    <a:pt x="3014343" y="8669396"/>
                    <a:pt x="2959352" y="8678794"/>
                  </a:cubicBezTo>
                  <a:lnTo>
                    <a:pt x="2977005" y="8689336"/>
                  </a:lnTo>
                  <a:lnTo>
                    <a:pt x="2978021" y="8701654"/>
                  </a:lnTo>
                  <a:lnTo>
                    <a:pt x="2962654" y="8702670"/>
                  </a:lnTo>
                  <a:lnTo>
                    <a:pt x="2957193" y="8702670"/>
                  </a:lnTo>
                  <a:lnTo>
                    <a:pt x="2940048" y="8702543"/>
                  </a:lnTo>
                  <a:lnTo>
                    <a:pt x="2947922" y="8720196"/>
                  </a:lnTo>
                  <a:cubicBezTo>
                    <a:pt x="2935857" y="8714736"/>
                    <a:pt x="2920617" y="8712068"/>
                    <a:pt x="2902202" y="8712068"/>
                  </a:cubicBezTo>
                  <a:cubicBezTo>
                    <a:pt x="2893566" y="8712068"/>
                    <a:pt x="2884168" y="8712703"/>
                    <a:pt x="2874008" y="8713846"/>
                  </a:cubicBezTo>
                  <a:lnTo>
                    <a:pt x="2865626" y="8721847"/>
                  </a:lnTo>
                  <a:lnTo>
                    <a:pt x="2877437" y="8723753"/>
                  </a:lnTo>
                  <a:cubicBezTo>
                    <a:pt x="2803650" y="8728325"/>
                    <a:pt x="2728720" y="8737469"/>
                    <a:pt x="2622040" y="8751184"/>
                  </a:cubicBezTo>
                  <a:lnTo>
                    <a:pt x="2617976" y="8764901"/>
                  </a:lnTo>
                  <a:lnTo>
                    <a:pt x="2602736" y="8767441"/>
                  </a:lnTo>
                  <a:cubicBezTo>
                    <a:pt x="2610102" y="8771886"/>
                    <a:pt x="2620008" y="8774045"/>
                    <a:pt x="2632581" y="8774045"/>
                  </a:cubicBezTo>
                  <a:lnTo>
                    <a:pt x="2663569" y="8770616"/>
                  </a:lnTo>
                  <a:lnTo>
                    <a:pt x="2663569" y="8770616"/>
                  </a:lnTo>
                  <a:cubicBezTo>
                    <a:pt x="2616960" y="8785602"/>
                    <a:pt x="2643376" y="8798429"/>
                    <a:pt x="2686175" y="8798429"/>
                  </a:cubicBezTo>
                  <a:lnTo>
                    <a:pt x="2695573" y="8797921"/>
                  </a:lnTo>
                  <a:cubicBezTo>
                    <a:pt x="2707130" y="8784205"/>
                    <a:pt x="2678682" y="8768965"/>
                    <a:pt x="2718814" y="8754995"/>
                  </a:cubicBezTo>
                  <a:lnTo>
                    <a:pt x="2718814" y="8754995"/>
                  </a:lnTo>
                  <a:cubicBezTo>
                    <a:pt x="2743198" y="8759440"/>
                    <a:pt x="2713861" y="8784713"/>
                    <a:pt x="2743198" y="8796524"/>
                  </a:cubicBezTo>
                  <a:cubicBezTo>
                    <a:pt x="2778885" y="8785475"/>
                    <a:pt x="2755009" y="8764520"/>
                    <a:pt x="2768090" y="8759441"/>
                  </a:cubicBezTo>
                  <a:lnTo>
                    <a:pt x="2768090" y="8759441"/>
                  </a:lnTo>
                  <a:cubicBezTo>
                    <a:pt x="2822446" y="8765156"/>
                    <a:pt x="2802253" y="8799826"/>
                    <a:pt x="2837051" y="8799826"/>
                  </a:cubicBezTo>
                  <a:cubicBezTo>
                    <a:pt x="2845560" y="8799826"/>
                    <a:pt x="2857117" y="8797795"/>
                    <a:pt x="2873881" y="8792842"/>
                  </a:cubicBezTo>
                  <a:lnTo>
                    <a:pt x="2873881" y="8792842"/>
                  </a:lnTo>
                  <a:cubicBezTo>
                    <a:pt x="2891534" y="8812908"/>
                    <a:pt x="2831717" y="8809224"/>
                    <a:pt x="2809365" y="8817352"/>
                  </a:cubicBezTo>
                  <a:lnTo>
                    <a:pt x="2792728" y="8805669"/>
                  </a:lnTo>
                  <a:lnTo>
                    <a:pt x="2790569" y="8794620"/>
                  </a:lnTo>
                  <a:cubicBezTo>
                    <a:pt x="2704844" y="8799192"/>
                    <a:pt x="2712591" y="8845166"/>
                    <a:pt x="2770757" y="8845166"/>
                  </a:cubicBezTo>
                  <a:cubicBezTo>
                    <a:pt x="2786124" y="8845166"/>
                    <a:pt x="2804920" y="8841991"/>
                    <a:pt x="2826510" y="8833989"/>
                  </a:cubicBezTo>
                  <a:lnTo>
                    <a:pt x="2826510" y="8833989"/>
                  </a:lnTo>
                  <a:lnTo>
                    <a:pt x="2815842" y="8847451"/>
                  </a:lnTo>
                  <a:lnTo>
                    <a:pt x="2830066" y="8846308"/>
                  </a:lnTo>
                  <a:lnTo>
                    <a:pt x="2830066" y="8846308"/>
                  </a:lnTo>
                  <a:cubicBezTo>
                    <a:pt x="2829177" y="8849991"/>
                    <a:pt x="2788664" y="8859262"/>
                    <a:pt x="2755644" y="8859262"/>
                  </a:cubicBezTo>
                  <a:lnTo>
                    <a:pt x="2746627" y="8858119"/>
                  </a:lnTo>
                  <a:lnTo>
                    <a:pt x="2761994" y="8868787"/>
                  </a:lnTo>
                  <a:lnTo>
                    <a:pt x="2733038" y="8883011"/>
                  </a:lnTo>
                  <a:cubicBezTo>
                    <a:pt x="2769360" y="8873232"/>
                    <a:pt x="2795395" y="8872217"/>
                    <a:pt x="2823843" y="8872217"/>
                  </a:cubicBezTo>
                  <a:lnTo>
                    <a:pt x="2835781" y="8872217"/>
                  </a:lnTo>
                  <a:lnTo>
                    <a:pt x="2844671" y="8872344"/>
                  </a:lnTo>
                  <a:cubicBezTo>
                    <a:pt x="2868801" y="8872344"/>
                    <a:pt x="2894709" y="8870820"/>
                    <a:pt x="2930650" y="8860913"/>
                  </a:cubicBezTo>
                  <a:cubicBezTo>
                    <a:pt x="2923919" y="8848848"/>
                    <a:pt x="2976878" y="8829798"/>
                    <a:pt x="2958844" y="8829798"/>
                  </a:cubicBezTo>
                  <a:lnTo>
                    <a:pt x="2957320" y="8829925"/>
                  </a:lnTo>
                  <a:cubicBezTo>
                    <a:pt x="3017137" y="8821035"/>
                    <a:pt x="3086733" y="8819257"/>
                    <a:pt x="3154424" y="8807193"/>
                  </a:cubicBezTo>
                  <a:lnTo>
                    <a:pt x="3154424" y="8807193"/>
                  </a:lnTo>
                  <a:cubicBezTo>
                    <a:pt x="3116832" y="8824464"/>
                    <a:pt x="3105656" y="8833227"/>
                    <a:pt x="3143248" y="8848341"/>
                  </a:cubicBezTo>
                  <a:cubicBezTo>
                    <a:pt x="3132326" y="8851261"/>
                    <a:pt x="3122674" y="8852659"/>
                    <a:pt x="3098163" y="8852659"/>
                  </a:cubicBezTo>
                  <a:lnTo>
                    <a:pt x="3103370" y="8835768"/>
                  </a:lnTo>
                  <a:lnTo>
                    <a:pt x="3103370" y="8835768"/>
                  </a:lnTo>
                  <a:cubicBezTo>
                    <a:pt x="3089908" y="8842625"/>
                    <a:pt x="3072001" y="8847324"/>
                    <a:pt x="3049141" y="8847324"/>
                  </a:cubicBezTo>
                  <a:lnTo>
                    <a:pt x="3053840" y="8831704"/>
                  </a:lnTo>
                  <a:lnTo>
                    <a:pt x="3053840" y="8831704"/>
                  </a:lnTo>
                  <a:cubicBezTo>
                    <a:pt x="3015740" y="8832973"/>
                    <a:pt x="3044569" y="8855072"/>
                    <a:pt x="3013962" y="8858627"/>
                  </a:cubicBezTo>
                  <a:cubicBezTo>
                    <a:pt x="3015359" y="8862184"/>
                    <a:pt x="3019296" y="8863454"/>
                    <a:pt x="3024757" y="8863454"/>
                  </a:cubicBezTo>
                  <a:lnTo>
                    <a:pt x="3055745" y="8857611"/>
                  </a:lnTo>
                  <a:cubicBezTo>
                    <a:pt x="3067175" y="8854691"/>
                    <a:pt x="3078732" y="8851769"/>
                    <a:pt x="3092321" y="8851769"/>
                  </a:cubicBezTo>
                  <a:lnTo>
                    <a:pt x="3097528" y="8856595"/>
                  </a:lnTo>
                  <a:cubicBezTo>
                    <a:pt x="3115562" y="8876915"/>
                    <a:pt x="3050538" y="8871835"/>
                    <a:pt x="3046474" y="8885551"/>
                  </a:cubicBezTo>
                  <a:lnTo>
                    <a:pt x="3056634" y="8893425"/>
                  </a:lnTo>
                  <a:lnTo>
                    <a:pt x="3066540" y="8893044"/>
                  </a:lnTo>
                  <a:lnTo>
                    <a:pt x="3080256" y="8892663"/>
                  </a:lnTo>
                  <a:lnTo>
                    <a:pt x="3084066" y="8895203"/>
                  </a:lnTo>
                  <a:cubicBezTo>
                    <a:pt x="3077335" y="8882121"/>
                    <a:pt x="3128262" y="8866120"/>
                    <a:pt x="3175379" y="8866120"/>
                  </a:cubicBezTo>
                  <a:lnTo>
                    <a:pt x="3184904" y="8866755"/>
                  </a:lnTo>
                  <a:cubicBezTo>
                    <a:pt x="3133850" y="8853293"/>
                    <a:pt x="3163441" y="8851007"/>
                    <a:pt x="3209542" y="8829544"/>
                  </a:cubicBezTo>
                  <a:lnTo>
                    <a:pt x="3209542" y="8829544"/>
                  </a:lnTo>
                  <a:cubicBezTo>
                    <a:pt x="3204081" y="8844403"/>
                    <a:pt x="3218432" y="8850372"/>
                    <a:pt x="3240403" y="8850372"/>
                  </a:cubicBezTo>
                  <a:cubicBezTo>
                    <a:pt x="3285361" y="8850372"/>
                    <a:pt x="3362577" y="8825480"/>
                    <a:pt x="3369054" y="8800716"/>
                  </a:cubicBezTo>
                  <a:cubicBezTo>
                    <a:pt x="3382008" y="8796271"/>
                    <a:pt x="3391533" y="8794747"/>
                    <a:pt x="3406900" y="8794747"/>
                  </a:cubicBezTo>
                  <a:lnTo>
                    <a:pt x="3418838" y="8797541"/>
                  </a:lnTo>
                  <a:cubicBezTo>
                    <a:pt x="3424680" y="8798810"/>
                    <a:pt x="3430649" y="8800208"/>
                    <a:pt x="3442333" y="8800208"/>
                  </a:cubicBezTo>
                  <a:lnTo>
                    <a:pt x="3452874" y="8798557"/>
                  </a:lnTo>
                  <a:lnTo>
                    <a:pt x="3452874" y="8798557"/>
                  </a:lnTo>
                  <a:cubicBezTo>
                    <a:pt x="3460621" y="8812273"/>
                    <a:pt x="3421886" y="8811384"/>
                    <a:pt x="3424426" y="8823449"/>
                  </a:cubicBezTo>
                  <a:lnTo>
                    <a:pt x="3440809" y="8826878"/>
                  </a:lnTo>
                  <a:lnTo>
                    <a:pt x="3451604" y="8820783"/>
                  </a:lnTo>
                  <a:cubicBezTo>
                    <a:pt x="3458463" y="8816846"/>
                    <a:pt x="3466464" y="8812909"/>
                    <a:pt x="3478528" y="8812909"/>
                  </a:cubicBezTo>
                  <a:lnTo>
                    <a:pt x="3481322" y="8813163"/>
                  </a:lnTo>
                  <a:lnTo>
                    <a:pt x="3479417" y="8793859"/>
                  </a:lnTo>
                  <a:lnTo>
                    <a:pt x="3498214" y="8790429"/>
                  </a:lnTo>
                  <a:cubicBezTo>
                    <a:pt x="3478148" y="8787889"/>
                    <a:pt x="3460114" y="8783698"/>
                    <a:pt x="3432809" y="8783698"/>
                  </a:cubicBezTo>
                  <a:lnTo>
                    <a:pt x="3423919" y="8784206"/>
                  </a:lnTo>
                  <a:cubicBezTo>
                    <a:pt x="3423029" y="8769220"/>
                    <a:pt x="3434714" y="8757789"/>
                    <a:pt x="3421886" y="8738994"/>
                  </a:cubicBezTo>
                  <a:cubicBezTo>
                    <a:pt x="3415536" y="8734675"/>
                    <a:pt x="3406392" y="8733025"/>
                    <a:pt x="3388232" y="8733025"/>
                  </a:cubicBezTo>
                  <a:lnTo>
                    <a:pt x="3372229" y="8734676"/>
                  </a:lnTo>
                  <a:cubicBezTo>
                    <a:pt x="3427983" y="8759441"/>
                    <a:pt x="3305046" y="8750424"/>
                    <a:pt x="3298442" y="8765029"/>
                  </a:cubicBezTo>
                  <a:cubicBezTo>
                    <a:pt x="3296919" y="8754742"/>
                    <a:pt x="3284980" y="8751567"/>
                    <a:pt x="3269233" y="8751567"/>
                  </a:cubicBezTo>
                  <a:cubicBezTo>
                    <a:pt x="3247770" y="8751567"/>
                    <a:pt x="3219195" y="8757410"/>
                    <a:pt x="3199637" y="8759823"/>
                  </a:cubicBezTo>
                  <a:cubicBezTo>
                    <a:pt x="3195827" y="8779127"/>
                    <a:pt x="3220719" y="8773030"/>
                    <a:pt x="3220719" y="8788525"/>
                  </a:cubicBezTo>
                  <a:cubicBezTo>
                    <a:pt x="3171951" y="8787509"/>
                    <a:pt x="3197605" y="8770237"/>
                    <a:pt x="3173221" y="8751441"/>
                  </a:cubicBezTo>
                  <a:lnTo>
                    <a:pt x="3264153" y="8734931"/>
                  </a:lnTo>
                  <a:cubicBezTo>
                    <a:pt x="3258946" y="8723501"/>
                    <a:pt x="3250183" y="8715627"/>
                    <a:pt x="3233673" y="8714357"/>
                  </a:cubicBezTo>
                  <a:cubicBezTo>
                    <a:pt x="3223513" y="8698101"/>
                    <a:pt x="3274059" y="8700895"/>
                    <a:pt x="3273551" y="8687433"/>
                  </a:cubicBezTo>
                  <a:lnTo>
                    <a:pt x="3273551" y="8687433"/>
                  </a:lnTo>
                  <a:cubicBezTo>
                    <a:pt x="3307714" y="8689719"/>
                    <a:pt x="3241674" y="8706610"/>
                    <a:pt x="3260343" y="8722485"/>
                  </a:cubicBezTo>
                  <a:lnTo>
                    <a:pt x="3266566" y="8713342"/>
                  </a:lnTo>
                  <a:lnTo>
                    <a:pt x="3267709" y="8708135"/>
                  </a:lnTo>
                  <a:cubicBezTo>
                    <a:pt x="3270503" y="8712580"/>
                    <a:pt x="3282949" y="8715247"/>
                    <a:pt x="3295776" y="8715247"/>
                  </a:cubicBezTo>
                  <a:cubicBezTo>
                    <a:pt x="3316350" y="8715247"/>
                    <a:pt x="3337940" y="8708516"/>
                    <a:pt x="3328288" y="8690355"/>
                  </a:cubicBezTo>
                  <a:lnTo>
                    <a:pt x="3336797" y="8689720"/>
                  </a:lnTo>
                  <a:cubicBezTo>
                    <a:pt x="3354069" y="8689720"/>
                    <a:pt x="3357879" y="8701277"/>
                    <a:pt x="3364610" y="8710294"/>
                  </a:cubicBezTo>
                  <a:cubicBezTo>
                    <a:pt x="3398519" y="8705468"/>
                    <a:pt x="3423411" y="8691371"/>
                    <a:pt x="3453510" y="8691371"/>
                  </a:cubicBezTo>
                  <a:lnTo>
                    <a:pt x="3468750" y="8697848"/>
                  </a:lnTo>
                  <a:lnTo>
                    <a:pt x="3461765" y="8690736"/>
                  </a:lnTo>
                  <a:lnTo>
                    <a:pt x="3463035" y="8679180"/>
                  </a:lnTo>
                  <a:lnTo>
                    <a:pt x="3505834" y="8683624"/>
                  </a:lnTo>
                  <a:cubicBezTo>
                    <a:pt x="3571366" y="8683624"/>
                    <a:pt x="3657345" y="8659494"/>
                    <a:pt x="3701287" y="8633332"/>
                  </a:cubicBezTo>
                  <a:cubicBezTo>
                    <a:pt x="3779519" y="8628252"/>
                    <a:pt x="3809999" y="8616568"/>
                    <a:pt x="3935602" y="8612758"/>
                  </a:cubicBezTo>
                  <a:lnTo>
                    <a:pt x="3917695" y="8602471"/>
                  </a:lnTo>
                  <a:lnTo>
                    <a:pt x="3916299" y="8590279"/>
                  </a:lnTo>
                  <a:lnTo>
                    <a:pt x="3966083" y="8595485"/>
                  </a:lnTo>
                  <a:lnTo>
                    <a:pt x="3978275" y="8594596"/>
                  </a:lnTo>
                  <a:cubicBezTo>
                    <a:pt x="3988053" y="8594596"/>
                    <a:pt x="3997452" y="8596882"/>
                    <a:pt x="4005707" y="8605518"/>
                  </a:cubicBezTo>
                  <a:cubicBezTo>
                    <a:pt x="4013708" y="8600311"/>
                    <a:pt x="4021836" y="8595358"/>
                    <a:pt x="4037711" y="8592437"/>
                  </a:cubicBezTo>
                  <a:lnTo>
                    <a:pt x="4063745" y="8567418"/>
                  </a:lnTo>
                  <a:cubicBezTo>
                    <a:pt x="4074540" y="8573387"/>
                    <a:pt x="4079239" y="8593834"/>
                    <a:pt x="4086986" y="8596247"/>
                  </a:cubicBezTo>
                  <a:cubicBezTo>
                    <a:pt x="4075048" y="8600439"/>
                    <a:pt x="4043425" y="8612757"/>
                    <a:pt x="4019295" y="8612757"/>
                  </a:cubicBezTo>
                  <a:cubicBezTo>
                    <a:pt x="4007357" y="8612757"/>
                    <a:pt x="3997324" y="8609709"/>
                    <a:pt x="3992371" y="8601327"/>
                  </a:cubicBezTo>
                  <a:cubicBezTo>
                    <a:pt x="3968114" y="8618218"/>
                    <a:pt x="3908170" y="8624822"/>
                    <a:pt x="3882643" y="8642729"/>
                  </a:cubicBezTo>
                  <a:lnTo>
                    <a:pt x="3878071" y="8642856"/>
                  </a:lnTo>
                  <a:cubicBezTo>
                    <a:pt x="3862705" y="8642856"/>
                    <a:pt x="3855719" y="8635236"/>
                    <a:pt x="3854450" y="8622282"/>
                  </a:cubicBezTo>
                  <a:cubicBezTo>
                    <a:pt x="3778122" y="8656826"/>
                    <a:pt x="3684524" y="8654794"/>
                    <a:pt x="3651122" y="8696451"/>
                  </a:cubicBezTo>
                  <a:lnTo>
                    <a:pt x="3655568" y="8696451"/>
                  </a:lnTo>
                  <a:cubicBezTo>
                    <a:pt x="3691763" y="8696451"/>
                    <a:pt x="3752850" y="8680321"/>
                    <a:pt x="3820921" y="8668383"/>
                  </a:cubicBezTo>
                  <a:lnTo>
                    <a:pt x="3820921" y="8668383"/>
                  </a:lnTo>
                  <a:cubicBezTo>
                    <a:pt x="3818762" y="8693529"/>
                    <a:pt x="3726814" y="8692767"/>
                    <a:pt x="3702431" y="8711817"/>
                  </a:cubicBezTo>
                  <a:lnTo>
                    <a:pt x="3718814" y="8714103"/>
                  </a:lnTo>
                  <a:lnTo>
                    <a:pt x="3764407" y="8712071"/>
                  </a:lnTo>
                  <a:lnTo>
                    <a:pt x="3744214" y="8729597"/>
                  </a:lnTo>
                  <a:cubicBezTo>
                    <a:pt x="3772027" y="8722358"/>
                    <a:pt x="3779901" y="8718167"/>
                    <a:pt x="3796284" y="8718167"/>
                  </a:cubicBezTo>
                  <a:lnTo>
                    <a:pt x="3814572" y="8722231"/>
                  </a:lnTo>
                  <a:cubicBezTo>
                    <a:pt x="3744341" y="8728454"/>
                    <a:pt x="3695319" y="8787382"/>
                    <a:pt x="3776091" y="8787382"/>
                  </a:cubicBezTo>
                  <a:lnTo>
                    <a:pt x="3786886" y="8786747"/>
                  </a:lnTo>
                  <a:cubicBezTo>
                    <a:pt x="3827399" y="8774047"/>
                    <a:pt x="3776091" y="8769221"/>
                    <a:pt x="3802126" y="8751188"/>
                  </a:cubicBezTo>
                  <a:lnTo>
                    <a:pt x="3806444" y="8751060"/>
                  </a:lnTo>
                  <a:cubicBezTo>
                    <a:pt x="3822192" y="8751060"/>
                    <a:pt x="3829177" y="8758680"/>
                    <a:pt x="3830320" y="8771634"/>
                  </a:cubicBezTo>
                  <a:cubicBezTo>
                    <a:pt x="3843020" y="8758427"/>
                    <a:pt x="3857244" y="8756776"/>
                    <a:pt x="3869944" y="8756776"/>
                  </a:cubicBezTo>
                  <a:cubicBezTo>
                    <a:pt x="3872357" y="8756776"/>
                    <a:pt x="3874643" y="8756903"/>
                    <a:pt x="3876802" y="8756903"/>
                  </a:cubicBezTo>
                  <a:lnTo>
                    <a:pt x="3901948" y="8757792"/>
                  </a:lnTo>
                  <a:lnTo>
                    <a:pt x="3907917" y="8743186"/>
                  </a:lnTo>
                  <a:lnTo>
                    <a:pt x="3911600" y="8743186"/>
                  </a:lnTo>
                  <a:cubicBezTo>
                    <a:pt x="3948430" y="8743186"/>
                    <a:pt x="3916045" y="8767697"/>
                    <a:pt x="3931412" y="8788271"/>
                  </a:cubicBezTo>
                  <a:cubicBezTo>
                    <a:pt x="3922776" y="8779128"/>
                    <a:pt x="3901440" y="8766554"/>
                    <a:pt x="3882644" y="8766554"/>
                  </a:cubicBezTo>
                  <a:cubicBezTo>
                    <a:pt x="3872738" y="8766554"/>
                    <a:pt x="3863467" y="8769983"/>
                    <a:pt x="3857244" y="8779381"/>
                  </a:cubicBezTo>
                  <a:lnTo>
                    <a:pt x="3919347" y="8793605"/>
                  </a:lnTo>
                  <a:lnTo>
                    <a:pt x="3851656" y="8800209"/>
                  </a:lnTo>
                  <a:cubicBezTo>
                    <a:pt x="3854704" y="8803257"/>
                    <a:pt x="3860038" y="8804146"/>
                    <a:pt x="3871468" y="8804146"/>
                  </a:cubicBezTo>
                  <a:lnTo>
                    <a:pt x="3882644" y="8803003"/>
                  </a:lnTo>
                  <a:cubicBezTo>
                    <a:pt x="3888232" y="8802368"/>
                    <a:pt x="3893820" y="8801860"/>
                    <a:pt x="3909060" y="8801860"/>
                  </a:cubicBezTo>
                  <a:lnTo>
                    <a:pt x="3916426" y="8813416"/>
                  </a:lnTo>
                  <a:cubicBezTo>
                    <a:pt x="3901313" y="8818497"/>
                    <a:pt x="3890137" y="8819259"/>
                    <a:pt x="3879088" y="8819259"/>
                  </a:cubicBezTo>
                  <a:lnTo>
                    <a:pt x="3875659" y="8819259"/>
                  </a:lnTo>
                  <a:lnTo>
                    <a:pt x="3856863" y="8818877"/>
                  </a:lnTo>
                  <a:lnTo>
                    <a:pt x="3848227" y="8827005"/>
                  </a:lnTo>
                  <a:lnTo>
                    <a:pt x="3860927" y="8836785"/>
                  </a:lnTo>
                  <a:lnTo>
                    <a:pt x="3875024" y="8834753"/>
                  </a:lnTo>
                  <a:lnTo>
                    <a:pt x="3875024" y="8834753"/>
                  </a:lnTo>
                  <a:cubicBezTo>
                    <a:pt x="3875659" y="8840595"/>
                    <a:pt x="3813175" y="8849358"/>
                    <a:pt x="3812667" y="8867011"/>
                  </a:cubicBezTo>
                  <a:cubicBezTo>
                    <a:pt x="3787775" y="8860406"/>
                    <a:pt x="3820287" y="8846183"/>
                    <a:pt x="3791458" y="8838563"/>
                  </a:cubicBezTo>
                  <a:lnTo>
                    <a:pt x="3791458" y="8838563"/>
                  </a:lnTo>
                  <a:cubicBezTo>
                    <a:pt x="3781425" y="8847453"/>
                    <a:pt x="3763518" y="8852406"/>
                    <a:pt x="3748024" y="8852406"/>
                  </a:cubicBezTo>
                  <a:cubicBezTo>
                    <a:pt x="3733927" y="8852406"/>
                    <a:pt x="3721734" y="8848342"/>
                    <a:pt x="3719195" y="8839706"/>
                  </a:cubicBezTo>
                  <a:lnTo>
                    <a:pt x="3696716" y="8855454"/>
                  </a:lnTo>
                  <a:lnTo>
                    <a:pt x="3704336" y="8869043"/>
                  </a:lnTo>
                  <a:cubicBezTo>
                    <a:pt x="3697478" y="8867900"/>
                    <a:pt x="3690874" y="8867519"/>
                    <a:pt x="3684651" y="8867519"/>
                  </a:cubicBezTo>
                  <a:lnTo>
                    <a:pt x="3640074" y="8873234"/>
                  </a:lnTo>
                  <a:cubicBezTo>
                    <a:pt x="3626231" y="8876028"/>
                    <a:pt x="3612896" y="8878822"/>
                    <a:pt x="3599053" y="8878822"/>
                  </a:cubicBezTo>
                  <a:lnTo>
                    <a:pt x="3573272" y="8875140"/>
                  </a:lnTo>
                  <a:cubicBezTo>
                    <a:pt x="3566922" y="8861932"/>
                    <a:pt x="3612642" y="8864726"/>
                    <a:pt x="3628136" y="8857868"/>
                  </a:cubicBezTo>
                  <a:cubicBezTo>
                    <a:pt x="3621786" y="8846184"/>
                    <a:pt x="3613785" y="8841866"/>
                    <a:pt x="3604895" y="8841866"/>
                  </a:cubicBezTo>
                  <a:cubicBezTo>
                    <a:pt x="3592449" y="8841866"/>
                    <a:pt x="3578225" y="8850247"/>
                    <a:pt x="3563874" y="8858630"/>
                  </a:cubicBezTo>
                  <a:cubicBezTo>
                    <a:pt x="3549523" y="8867012"/>
                    <a:pt x="3535299" y="8875394"/>
                    <a:pt x="3518916" y="8875394"/>
                  </a:cubicBezTo>
                  <a:lnTo>
                    <a:pt x="3512058" y="8873108"/>
                  </a:lnTo>
                  <a:cubicBezTo>
                    <a:pt x="3512058" y="8863710"/>
                    <a:pt x="3545840" y="8864726"/>
                    <a:pt x="3542538" y="8854439"/>
                  </a:cubicBezTo>
                  <a:cubicBezTo>
                    <a:pt x="3528822" y="8845422"/>
                    <a:pt x="3499103" y="8850375"/>
                    <a:pt x="3479546" y="8846184"/>
                  </a:cubicBezTo>
                  <a:lnTo>
                    <a:pt x="3479546" y="8846184"/>
                  </a:lnTo>
                  <a:lnTo>
                    <a:pt x="3481451" y="8865234"/>
                  </a:lnTo>
                  <a:lnTo>
                    <a:pt x="3462655" y="8868663"/>
                  </a:lnTo>
                  <a:lnTo>
                    <a:pt x="3487420" y="8871076"/>
                  </a:lnTo>
                  <a:lnTo>
                    <a:pt x="3485515" y="8864726"/>
                  </a:lnTo>
                  <a:lnTo>
                    <a:pt x="3485515" y="8864726"/>
                  </a:lnTo>
                  <a:cubicBezTo>
                    <a:pt x="3536696" y="8870314"/>
                    <a:pt x="3451606" y="8879712"/>
                    <a:pt x="3457067" y="8889619"/>
                  </a:cubicBezTo>
                  <a:lnTo>
                    <a:pt x="3425190" y="8864219"/>
                  </a:lnTo>
                  <a:lnTo>
                    <a:pt x="3460623" y="8862568"/>
                  </a:lnTo>
                  <a:cubicBezTo>
                    <a:pt x="3457702" y="8844152"/>
                    <a:pt x="3428746" y="8848471"/>
                    <a:pt x="3426206" y="8829674"/>
                  </a:cubicBezTo>
                  <a:cubicBezTo>
                    <a:pt x="3389122" y="8833231"/>
                    <a:pt x="3389630" y="8848343"/>
                    <a:pt x="3348355" y="8850502"/>
                  </a:cubicBezTo>
                  <a:lnTo>
                    <a:pt x="3366262" y="8858122"/>
                  </a:lnTo>
                  <a:lnTo>
                    <a:pt x="3377692" y="8854058"/>
                  </a:lnTo>
                  <a:cubicBezTo>
                    <a:pt x="3383407" y="8852026"/>
                    <a:pt x="3389630" y="8849994"/>
                    <a:pt x="3400552" y="8849994"/>
                  </a:cubicBezTo>
                  <a:lnTo>
                    <a:pt x="3409315" y="8852534"/>
                  </a:lnTo>
                  <a:cubicBezTo>
                    <a:pt x="3408299" y="8861551"/>
                    <a:pt x="3382264" y="8862948"/>
                    <a:pt x="3365627" y="8866758"/>
                  </a:cubicBezTo>
                  <a:cubicBezTo>
                    <a:pt x="3338830" y="8869425"/>
                    <a:pt x="3377057" y="8891904"/>
                    <a:pt x="3340862" y="8891904"/>
                  </a:cubicBezTo>
                  <a:lnTo>
                    <a:pt x="3337052" y="8891650"/>
                  </a:lnTo>
                  <a:lnTo>
                    <a:pt x="3338195" y="8869679"/>
                  </a:lnTo>
                  <a:lnTo>
                    <a:pt x="3352419" y="8862947"/>
                  </a:lnTo>
                  <a:cubicBezTo>
                    <a:pt x="3346958" y="8854566"/>
                    <a:pt x="3335401" y="8851517"/>
                    <a:pt x="3320415" y="8851517"/>
                  </a:cubicBezTo>
                  <a:cubicBezTo>
                    <a:pt x="3293110" y="8851517"/>
                    <a:pt x="3254629" y="8861423"/>
                    <a:pt x="3220847" y="8867011"/>
                  </a:cubicBezTo>
                  <a:cubicBezTo>
                    <a:pt x="3214624" y="8881235"/>
                    <a:pt x="3203448" y="8900030"/>
                    <a:pt x="3235071" y="8916667"/>
                  </a:cubicBezTo>
                  <a:lnTo>
                    <a:pt x="3232658" y="8916667"/>
                  </a:lnTo>
                  <a:cubicBezTo>
                    <a:pt x="3205988" y="8916667"/>
                    <a:pt x="3182366" y="8900411"/>
                    <a:pt x="3197098" y="8880726"/>
                  </a:cubicBezTo>
                  <a:lnTo>
                    <a:pt x="3186430" y="8879583"/>
                  </a:lnTo>
                  <a:cubicBezTo>
                    <a:pt x="3164078" y="8879583"/>
                    <a:pt x="3137662" y="8899014"/>
                    <a:pt x="3124454" y="8904221"/>
                  </a:cubicBezTo>
                  <a:cubicBezTo>
                    <a:pt x="3158363" y="8904221"/>
                    <a:pt x="3137916" y="8923525"/>
                    <a:pt x="3154426" y="8924922"/>
                  </a:cubicBezTo>
                  <a:lnTo>
                    <a:pt x="3139059" y="8926446"/>
                  </a:lnTo>
                  <a:lnTo>
                    <a:pt x="3131819" y="8918952"/>
                  </a:lnTo>
                  <a:cubicBezTo>
                    <a:pt x="3126740" y="8913872"/>
                    <a:pt x="3119500" y="8908920"/>
                    <a:pt x="3100831" y="8908920"/>
                  </a:cubicBezTo>
                  <a:lnTo>
                    <a:pt x="3089909" y="8910444"/>
                  </a:lnTo>
                  <a:cubicBezTo>
                    <a:pt x="3047237" y="8930256"/>
                    <a:pt x="3114293" y="8954005"/>
                    <a:pt x="3050031" y="8973562"/>
                  </a:cubicBezTo>
                  <a:lnTo>
                    <a:pt x="3060953" y="8974832"/>
                  </a:lnTo>
                  <a:cubicBezTo>
                    <a:pt x="3079877" y="8974832"/>
                    <a:pt x="3110230" y="8962132"/>
                    <a:pt x="3103371" y="8953877"/>
                  </a:cubicBezTo>
                  <a:lnTo>
                    <a:pt x="3103371" y="8953877"/>
                  </a:lnTo>
                  <a:lnTo>
                    <a:pt x="3130422" y="8959211"/>
                  </a:lnTo>
                  <a:lnTo>
                    <a:pt x="3120262" y="8970387"/>
                  </a:lnTo>
                  <a:lnTo>
                    <a:pt x="3140455" y="8961624"/>
                  </a:lnTo>
                  <a:lnTo>
                    <a:pt x="3139439" y="8953877"/>
                  </a:lnTo>
                  <a:lnTo>
                    <a:pt x="3166617" y="8959083"/>
                  </a:lnTo>
                  <a:lnTo>
                    <a:pt x="3159886" y="8970514"/>
                  </a:lnTo>
                  <a:lnTo>
                    <a:pt x="3166744" y="8970514"/>
                  </a:lnTo>
                  <a:cubicBezTo>
                    <a:pt x="3241928" y="8970514"/>
                    <a:pt x="3288410" y="8961878"/>
                    <a:pt x="3358514" y="8959719"/>
                  </a:cubicBezTo>
                  <a:lnTo>
                    <a:pt x="3358514" y="8959719"/>
                  </a:lnTo>
                  <a:lnTo>
                    <a:pt x="3347338" y="8978769"/>
                  </a:lnTo>
                  <a:lnTo>
                    <a:pt x="3356609" y="8992993"/>
                  </a:lnTo>
                  <a:lnTo>
                    <a:pt x="3272155" y="8999089"/>
                  </a:lnTo>
                  <a:cubicBezTo>
                    <a:pt x="3255390" y="9004042"/>
                    <a:pt x="3239134" y="9009121"/>
                    <a:pt x="3215767" y="9009121"/>
                  </a:cubicBezTo>
                  <a:lnTo>
                    <a:pt x="3204083" y="9007470"/>
                  </a:lnTo>
                  <a:lnTo>
                    <a:pt x="3204083" y="9007470"/>
                  </a:lnTo>
                  <a:cubicBezTo>
                    <a:pt x="3234436" y="9037315"/>
                    <a:pt x="3298697" y="9046459"/>
                    <a:pt x="3366896" y="9046459"/>
                  </a:cubicBezTo>
                  <a:cubicBezTo>
                    <a:pt x="3418331" y="9046459"/>
                    <a:pt x="3472052" y="9041253"/>
                    <a:pt x="3515359" y="9035791"/>
                  </a:cubicBezTo>
                  <a:cubicBezTo>
                    <a:pt x="3524250" y="9020424"/>
                    <a:pt x="3514089" y="9016995"/>
                    <a:pt x="3526536" y="8994770"/>
                  </a:cubicBezTo>
                  <a:lnTo>
                    <a:pt x="3559047" y="9000231"/>
                  </a:lnTo>
                  <a:lnTo>
                    <a:pt x="3541902" y="9004930"/>
                  </a:lnTo>
                  <a:lnTo>
                    <a:pt x="3559556" y="9012296"/>
                  </a:lnTo>
                  <a:lnTo>
                    <a:pt x="3570605" y="9009883"/>
                  </a:lnTo>
                  <a:lnTo>
                    <a:pt x="3577336" y="9009121"/>
                  </a:lnTo>
                  <a:cubicBezTo>
                    <a:pt x="3582162" y="9009121"/>
                    <a:pt x="3587495" y="9010518"/>
                    <a:pt x="3592830" y="9024107"/>
                  </a:cubicBezTo>
                  <a:lnTo>
                    <a:pt x="3549650" y="9029568"/>
                  </a:lnTo>
                  <a:lnTo>
                    <a:pt x="3612388" y="9031346"/>
                  </a:lnTo>
                  <a:lnTo>
                    <a:pt x="3656203" y="9034014"/>
                  </a:lnTo>
                  <a:cubicBezTo>
                    <a:pt x="3680079" y="9034014"/>
                    <a:pt x="3698367" y="9029822"/>
                    <a:pt x="3702304" y="9013567"/>
                  </a:cubicBezTo>
                  <a:lnTo>
                    <a:pt x="3702304" y="9013567"/>
                  </a:lnTo>
                  <a:cubicBezTo>
                    <a:pt x="3722624" y="9021441"/>
                    <a:pt x="3692398" y="9039475"/>
                    <a:pt x="3702812" y="9053064"/>
                  </a:cubicBezTo>
                  <a:cubicBezTo>
                    <a:pt x="3826256" y="9020932"/>
                    <a:pt x="3818890" y="9023600"/>
                    <a:pt x="3965448" y="9000740"/>
                  </a:cubicBezTo>
                  <a:lnTo>
                    <a:pt x="3965448" y="9000740"/>
                  </a:lnTo>
                  <a:lnTo>
                    <a:pt x="3938651" y="9034141"/>
                  </a:lnTo>
                  <a:lnTo>
                    <a:pt x="3928110" y="9038205"/>
                  </a:lnTo>
                  <a:lnTo>
                    <a:pt x="3923538" y="9055858"/>
                  </a:lnTo>
                  <a:lnTo>
                    <a:pt x="3928999" y="9056239"/>
                  </a:lnTo>
                  <a:cubicBezTo>
                    <a:pt x="3950716" y="9056239"/>
                    <a:pt x="4010279" y="9038079"/>
                    <a:pt x="4009771" y="9024617"/>
                  </a:cubicBezTo>
                  <a:lnTo>
                    <a:pt x="4009771" y="9024617"/>
                  </a:lnTo>
                  <a:cubicBezTo>
                    <a:pt x="4029456" y="9030839"/>
                    <a:pt x="4053078" y="9033634"/>
                    <a:pt x="4065524" y="9046334"/>
                  </a:cubicBezTo>
                  <a:cubicBezTo>
                    <a:pt x="4078732" y="9033634"/>
                    <a:pt x="4123563" y="9029824"/>
                    <a:pt x="4114546" y="9010774"/>
                  </a:cubicBezTo>
                  <a:lnTo>
                    <a:pt x="4114546" y="9010774"/>
                  </a:lnTo>
                  <a:cubicBezTo>
                    <a:pt x="4121404" y="9011409"/>
                    <a:pt x="4127500" y="9011663"/>
                    <a:pt x="4133215" y="9011663"/>
                  </a:cubicBezTo>
                  <a:lnTo>
                    <a:pt x="4173728" y="9007345"/>
                  </a:lnTo>
                  <a:cubicBezTo>
                    <a:pt x="4185793" y="9005313"/>
                    <a:pt x="4198112" y="9003154"/>
                    <a:pt x="4217035" y="9003154"/>
                  </a:cubicBezTo>
                  <a:lnTo>
                    <a:pt x="4221734" y="9003281"/>
                  </a:lnTo>
                  <a:cubicBezTo>
                    <a:pt x="4222115" y="9013949"/>
                    <a:pt x="4209288" y="9034523"/>
                    <a:pt x="4235577" y="9034523"/>
                  </a:cubicBezTo>
                  <a:lnTo>
                    <a:pt x="4254754" y="9029570"/>
                  </a:lnTo>
                  <a:lnTo>
                    <a:pt x="4254754" y="9029570"/>
                  </a:lnTo>
                  <a:cubicBezTo>
                    <a:pt x="4253738" y="9042397"/>
                    <a:pt x="4225671" y="9046969"/>
                    <a:pt x="4242308" y="9064749"/>
                  </a:cubicBezTo>
                  <a:lnTo>
                    <a:pt x="4214495" y="9063225"/>
                  </a:lnTo>
                  <a:cubicBezTo>
                    <a:pt x="4179316" y="9063225"/>
                    <a:pt x="4136517" y="9070083"/>
                    <a:pt x="4129659" y="9093070"/>
                  </a:cubicBezTo>
                  <a:cubicBezTo>
                    <a:pt x="4089781" y="9082529"/>
                    <a:pt x="4061079" y="9077195"/>
                    <a:pt x="4033139" y="9077195"/>
                  </a:cubicBezTo>
                  <a:cubicBezTo>
                    <a:pt x="3987292" y="9077195"/>
                    <a:pt x="3943858" y="9091546"/>
                    <a:pt x="3858260" y="9120501"/>
                  </a:cubicBezTo>
                  <a:lnTo>
                    <a:pt x="3877310" y="9107420"/>
                  </a:lnTo>
                  <a:lnTo>
                    <a:pt x="3875151" y="9097387"/>
                  </a:lnTo>
                  <a:lnTo>
                    <a:pt x="3863340" y="9097260"/>
                  </a:lnTo>
                  <a:lnTo>
                    <a:pt x="3861562" y="9093577"/>
                  </a:lnTo>
                  <a:cubicBezTo>
                    <a:pt x="3837051" y="9099293"/>
                    <a:pt x="3842131" y="9113897"/>
                    <a:pt x="3848735" y="9128884"/>
                  </a:cubicBezTo>
                  <a:lnTo>
                    <a:pt x="3832098" y="9125201"/>
                  </a:lnTo>
                  <a:lnTo>
                    <a:pt x="3818382" y="9109580"/>
                  </a:lnTo>
                  <a:lnTo>
                    <a:pt x="3806190" y="9110977"/>
                  </a:lnTo>
                  <a:lnTo>
                    <a:pt x="3796411" y="9123042"/>
                  </a:lnTo>
                  <a:lnTo>
                    <a:pt x="3802888" y="9138028"/>
                  </a:lnTo>
                  <a:lnTo>
                    <a:pt x="3735832" y="9133456"/>
                  </a:lnTo>
                  <a:lnTo>
                    <a:pt x="3708147" y="9138028"/>
                  </a:lnTo>
                  <a:cubicBezTo>
                    <a:pt x="3697351" y="9138028"/>
                    <a:pt x="3686937" y="9134599"/>
                    <a:pt x="3676524" y="9123804"/>
                  </a:cubicBezTo>
                  <a:cubicBezTo>
                    <a:pt x="3618612" y="9131171"/>
                    <a:pt x="3607436" y="9151490"/>
                    <a:pt x="3567812" y="9163683"/>
                  </a:cubicBezTo>
                  <a:cubicBezTo>
                    <a:pt x="3554731" y="9157840"/>
                    <a:pt x="3550286" y="9145014"/>
                    <a:pt x="3529331" y="9145014"/>
                  </a:cubicBezTo>
                  <a:lnTo>
                    <a:pt x="3525521" y="9145395"/>
                  </a:lnTo>
                  <a:cubicBezTo>
                    <a:pt x="3511424" y="9163683"/>
                    <a:pt x="3561589" y="9172319"/>
                    <a:pt x="3540888" y="9194671"/>
                  </a:cubicBezTo>
                  <a:lnTo>
                    <a:pt x="3525775" y="9193909"/>
                  </a:lnTo>
                  <a:lnTo>
                    <a:pt x="3520949" y="9191369"/>
                  </a:lnTo>
                  <a:cubicBezTo>
                    <a:pt x="3517012" y="9189464"/>
                    <a:pt x="3513202" y="9187559"/>
                    <a:pt x="3503042" y="9187559"/>
                  </a:cubicBezTo>
                  <a:lnTo>
                    <a:pt x="3491231" y="9190734"/>
                  </a:lnTo>
                  <a:cubicBezTo>
                    <a:pt x="3507741" y="9179178"/>
                    <a:pt x="3510916" y="9160508"/>
                    <a:pt x="3476499" y="9160508"/>
                  </a:cubicBezTo>
                  <a:lnTo>
                    <a:pt x="3458592" y="9163810"/>
                  </a:lnTo>
                  <a:cubicBezTo>
                    <a:pt x="3485135" y="9180447"/>
                    <a:pt x="3495549" y="9193655"/>
                    <a:pt x="3449067" y="9211181"/>
                  </a:cubicBezTo>
                  <a:cubicBezTo>
                    <a:pt x="3454908" y="9193909"/>
                    <a:pt x="3445257" y="9188067"/>
                    <a:pt x="3430270" y="9188067"/>
                  </a:cubicBezTo>
                  <a:cubicBezTo>
                    <a:pt x="3408426" y="9188067"/>
                    <a:pt x="3375280" y="9200513"/>
                    <a:pt x="3362961" y="9207371"/>
                  </a:cubicBezTo>
                  <a:lnTo>
                    <a:pt x="3354325" y="9202927"/>
                  </a:lnTo>
                  <a:lnTo>
                    <a:pt x="3352801" y="9197211"/>
                  </a:lnTo>
                  <a:cubicBezTo>
                    <a:pt x="3351404" y="9192005"/>
                    <a:pt x="3348610" y="9186797"/>
                    <a:pt x="3332481" y="9186797"/>
                  </a:cubicBezTo>
                  <a:lnTo>
                    <a:pt x="3320797" y="9188829"/>
                  </a:lnTo>
                  <a:cubicBezTo>
                    <a:pt x="3306064" y="9209530"/>
                    <a:pt x="3334258" y="9221722"/>
                    <a:pt x="3369818" y="9221722"/>
                  </a:cubicBezTo>
                  <a:cubicBezTo>
                    <a:pt x="3391662" y="9221722"/>
                    <a:pt x="3416300" y="9217151"/>
                    <a:pt x="3435604" y="9207117"/>
                  </a:cubicBezTo>
                  <a:lnTo>
                    <a:pt x="3435604" y="9207117"/>
                  </a:lnTo>
                  <a:cubicBezTo>
                    <a:pt x="3407918" y="9241026"/>
                    <a:pt x="3349879" y="9225786"/>
                    <a:pt x="3324606" y="9240391"/>
                  </a:cubicBezTo>
                  <a:cubicBezTo>
                    <a:pt x="3314954" y="9233406"/>
                    <a:pt x="3304032" y="9193401"/>
                    <a:pt x="3261360" y="9192893"/>
                  </a:cubicBezTo>
                  <a:cubicBezTo>
                    <a:pt x="3232531" y="9202926"/>
                    <a:pt x="3213735" y="9215753"/>
                    <a:pt x="3226943" y="9238486"/>
                  </a:cubicBezTo>
                  <a:cubicBezTo>
                    <a:pt x="3261614" y="9227310"/>
                    <a:pt x="3242818" y="9214230"/>
                    <a:pt x="3267075" y="9211563"/>
                  </a:cubicBezTo>
                  <a:lnTo>
                    <a:pt x="3267075" y="9211563"/>
                  </a:lnTo>
                  <a:cubicBezTo>
                    <a:pt x="3327019" y="9227438"/>
                    <a:pt x="3226054" y="9249155"/>
                    <a:pt x="3268218" y="9249155"/>
                  </a:cubicBezTo>
                  <a:lnTo>
                    <a:pt x="3278632" y="9248647"/>
                  </a:lnTo>
                  <a:lnTo>
                    <a:pt x="3278632" y="9248647"/>
                  </a:lnTo>
                  <a:cubicBezTo>
                    <a:pt x="3270631" y="9264776"/>
                    <a:pt x="3207004" y="9264268"/>
                    <a:pt x="3176778" y="9273666"/>
                  </a:cubicBezTo>
                  <a:cubicBezTo>
                    <a:pt x="3176778" y="9261473"/>
                    <a:pt x="3252216" y="9248139"/>
                    <a:pt x="3197987" y="9223882"/>
                  </a:cubicBezTo>
                  <a:lnTo>
                    <a:pt x="3197987" y="9223882"/>
                  </a:lnTo>
                  <a:cubicBezTo>
                    <a:pt x="3156331" y="9227946"/>
                    <a:pt x="3140456" y="9240011"/>
                    <a:pt x="3131820" y="9251060"/>
                  </a:cubicBezTo>
                  <a:lnTo>
                    <a:pt x="3114167" y="9249155"/>
                  </a:lnTo>
                  <a:cubicBezTo>
                    <a:pt x="3086989" y="9249155"/>
                    <a:pt x="3045206" y="9263252"/>
                    <a:pt x="3057906" y="9282175"/>
                  </a:cubicBezTo>
                  <a:cubicBezTo>
                    <a:pt x="3000502" y="9292716"/>
                    <a:pt x="2926080" y="9297922"/>
                    <a:pt x="2938907" y="9329927"/>
                  </a:cubicBezTo>
                  <a:lnTo>
                    <a:pt x="2928366" y="9326497"/>
                  </a:lnTo>
                  <a:lnTo>
                    <a:pt x="2925826" y="9322433"/>
                  </a:lnTo>
                  <a:lnTo>
                    <a:pt x="2920492" y="9313670"/>
                  </a:lnTo>
                  <a:lnTo>
                    <a:pt x="2910459" y="9315576"/>
                  </a:lnTo>
                  <a:cubicBezTo>
                    <a:pt x="2978658" y="9283571"/>
                    <a:pt x="2917952" y="9265030"/>
                    <a:pt x="2887980" y="9241027"/>
                  </a:cubicBezTo>
                  <a:cubicBezTo>
                    <a:pt x="2845308" y="9259950"/>
                    <a:pt x="2875534" y="9266934"/>
                    <a:pt x="2868676" y="9297033"/>
                  </a:cubicBezTo>
                  <a:cubicBezTo>
                    <a:pt x="2835783" y="9289159"/>
                    <a:pt x="2780792" y="9298430"/>
                    <a:pt x="2755646" y="9283571"/>
                  </a:cubicBezTo>
                  <a:cubicBezTo>
                    <a:pt x="2666492" y="9321164"/>
                    <a:pt x="2572258" y="9305542"/>
                    <a:pt x="2507615" y="9343642"/>
                  </a:cubicBezTo>
                  <a:lnTo>
                    <a:pt x="2518156" y="9351389"/>
                  </a:lnTo>
                  <a:lnTo>
                    <a:pt x="2551684" y="9351262"/>
                  </a:lnTo>
                  <a:lnTo>
                    <a:pt x="2544699" y="9361676"/>
                  </a:lnTo>
                  <a:lnTo>
                    <a:pt x="2531237" y="9360660"/>
                  </a:lnTo>
                  <a:cubicBezTo>
                    <a:pt x="2522601" y="9360660"/>
                    <a:pt x="2514727" y="9362565"/>
                    <a:pt x="2514727" y="9368406"/>
                  </a:cubicBezTo>
                  <a:lnTo>
                    <a:pt x="2501519" y="9358881"/>
                  </a:lnTo>
                  <a:lnTo>
                    <a:pt x="2497582" y="9351769"/>
                  </a:lnTo>
                  <a:cubicBezTo>
                    <a:pt x="2445512" y="9361040"/>
                    <a:pt x="2437511" y="9384789"/>
                    <a:pt x="2389251" y="9395458"/>
                  </a:cubicBezTo>
                  <a:lnTo>
                    <a:pt x="2406904" y="9382376"/>
                  </a:lnTo>
                  <a:lnTo>
                    <a:pt x="2406904" y="9372978"/>
                  </a:lnTo>
                  <a:cubicBezTo>
                    <a:pt x="2312924" y="9390250"/>
                    <a:pt x="2240534" y="9399013"/>
                    <a:pt x="2169922" y="9406634"/>
                  </a:cubicBezTo>
                  <a:cubicBezTo>
                    <a:pt x="2553462" y="9402569"/>
                    <a:pt x="2939034" y="9394823"/>
                    <a:pt x="3323463" y="9363453"/>
                  </a:cubicBezTo>
                  <a:cubicBezTo>
                    <a:pt x="4083558" y="9307700"/>
                    <a:pt x="4881626" y="9186669"/>
                    <a:pt x="5600954" y="8955022"/>
                  </a:cubicBezTo>
                  <a:lnTo>
                    <a:pt x="5804535" y="8883902"/>
                  </a:lnTo>
                  <a:lnTo>
                    <a:pt x="5804662" y="8898253"/>
                  </a:lnTo>
                  <a:cubicBezTo>
                    <a:pt x="5820410" y="8896221"/>
                    <a:pt x="5835142" y="8887966"/>
                    <a:pt x="5847588" y="8872091"/>
                  </a:cubicBezTo>
                  <a:lnTo>
                    <a:pt x="5850891" y="8869043"/>
                  </a:lnTo>
                  <a:lnTo>
                    <a:pt x="5852795" y="8867138"/>
                  </a:lnTo>
                  <a:lnTo>
                    <a:pt x="6058662" y="8788525"/>
                  </a:lnTo>
                  <a:cubicBezTo>
                    <a:pt x="6071235" y="8794493"/>
                    <a:pt x="6083808" y="8803765"/>
                    <a:pt x="6104763" y="8827260"/>
                  </a:cubicBezTo>
                  <a:lnTo>
                    <a:pt x="6118606" y="8830562"/>
                  </a:lnTo>
                  <a:cubicBezTo>
                    <a:pt x="6132449" y="8830562"/>
                    <a:pt x="6145022" y="8816718"/>
                    <a:pt x="6154166" y="8803003"/>
                  </a:cubicBezTo>
                  <a:lnTo>
                    <a:pt x="6180582" y="8761093"/>
                  </a:lnTo>
                  <a:cubicBezTo>
                    <a:pt x="6193155" y="8744837"/>
                    <a:pt x="6203569" y="8737471"/>
                    <a:pt x="6212840" y="8737471"/>
                  </a:cubicBezTo>
                  <a:cubicBezTo>
                    <a:pt x="6225540" y="8737471"/>
                    <a:pt x="6235827" y="8751441"/>
                    <a:pt x="6245352" y="8775317"/>
                  </a:cubicBezTo>
                  <a:cubicBezTo>
                    <a:pt x="6248908" y="8783953"/>
                    <a:pt x="6271895" y="8794621"/>
                    <a:pt x="6278245" y="8794621"/>
                  </a:cubicBezTo>
                  <a:cubicBezTo>
                    <a:pt x="6278372" y="8794621"/>
                    <a:pt x="6278372" y="8794621"/>
                    <a:pt x="6278499" y="8794621"/>
                  </a:cubicBezTo>
                  <a:cubicBezTo>
                    <a:pt x="6338951" y="8726422"/>
                    <a:pt x="6429883" y="8736455"/>
                    <a:pt x="6507607" y="8711817"/>
                  </a:cubicBezTo>
                  <a:cubicBezTo>
                    <a:pt x="6677913" y="8657207"/>
                    <a:pt x="6877431" y="8681210"/>
                    <a:pt x="7021322" y="8553702"/>
                  </a:cubicBezTo>
                  <a:lnTo>
                    <a:pt x="7037324" y="8546082"/>
                  </a:lnTo>
                  <a:lnTo>
                    <a:pt x="7045071" y="8547098"/>
                  </a:lnTo>
                  <a:cubicBezTo>
                    <a:pt x="7078599" y="8551925"/>
                    <a:pt x="7114032" y="8566148"/>
                    <a:pt x="7152132" y="8566148"/>
                  </a:cubicBezTo>
                  <a:lnTo>
                    <a:pt x="7163943" y="8564370"/>
                  </a:lnTo>
                  <a:cubicBezTo>
                    <a:pt x="7200392" y="8556751"/>
                    <a:pt x="7226553" y="8516238"/>
                    <a:pt x="7269099" y="8499981"/>
                  </a:cubicBezTo>
                  <a:lnTo>
                    <a:pt x="7279767" y="8498838"/>
                  </a:lnTo>
                  <a:cubicBezTo>
                    <a:pt x="7308469" y="8498838"/>
                    <a:pt x="7314565" y="8536176"/>
                    <a:pt x="7330186" y="8557385"/>
                  </a:cubicBezTo>
                  <a:lnTo>
                    <a:pt x="7363460" y="8576180"/>
                  </a:lnTo>
                  <a:lnTo>
                    <a:pt x="7363460" y="8557260"/>
                  </a:lnTo>
                  <a:cubicBezTo>
                    <a:pt x="7363968" y="8525256"/>
                    <a:pt x="7355332" y="8493125"/>
                    <a:pt x="7354570" y="8460867"/>
                  </a:cubicBezTo>
                  <a:cubicBezTo>
                    <a:pt x="7354062" y="8437245"/>
                    <a:pt x="7380224" y="8418068"/>
                    <a:pt x="7412355" y="8418068"/>
                  </a:cubicBezTo>
                  <a:lnTo>
                    <a:pt x="7426706" y="8425180"/>
                  </a:lnTo>
                  <a:cubicBezTo>
                    <a:pt x="7452487" y="8444102"/>
                    <a:pt x="7472299" y="8483092"/>
                    <a:pt x="7501762" y="8488172"/>
                  </a:cubicBezTo>
                  <a:lnTo>
                    <a:pt x="7508620" y="8488426"/>
                  </a:lnTo>
                  <a:cubicBezTo>
                    <a:pt x="7549768" y="8488426"/>
                    <a:pt x="7562087" y="8442452"/>
                    <a:pt x="7583423" y="8413115"/>
                  </a:cubicBezTo>
                  <a:lnTo>
                    <a:pt x="7612506" y="8374253"/>
                  </a:lnTo>
                  <a:cubicBezTo>
                    <a:pt x="7627619" y="8395716"/>
                    <a:pt x="7645907" y="8401812"/>
                    <a:pt x="7665846" y="8401812"/>
                  </a:cubicBezTo>
                  <a:cubicBezTo>
                    <a:pt x="7679181" y="8401812"/>
                    <a:pt x="7693151" y="8399145"/>
                    <a:pt x="7707375" y="8396351"/>
                  </a:cubicBezTo>
                  <a:lnTo>
                    <a:pt x="7750174" y="8390763"/>
                  </a:lnTo>
                  <a:cubicBezTo>
                    <a:pt x="7774558" y="8390763"/>
                    <a:pt x="7798053" y="8399145"/>
                    <a:pt x="7818119" y="8430387"/>
                  </a:cubicBezTo>
                  <a:cubicBezTo>
                    <a:pt x="7833105" y="8454009"/>
                    <a:pt x="7846186" y="8465439"/>
                    <a:pt x="7858505" y="8465439"/>
                  </a:cubicBezTo>
                  <a:cubicBezTo>
                    <a:pt x="7875015" y="8465439"/>
                    <a:pt x="7890001" y="8444484"/>
                    <a:pt x="7910448" y="8402574"/>
                  </a:cubicBezTo>
                  <a:lnTo>
                    <a:pt x="7920355" y="8401812"/>
                  </a:lnTo>
                  <a:cubicBezTo>
                    <a:pt x="7935086" y="8401812"/>
                    <a:pt x="7950708" y="8407527"/>
                    <a:pt x="7966201" y="8413115"/>
                  </a:cubicBezTo>
                  <a:cubicBezTo>
                    <a:pt x="7981695" y="8418703"/>
                    <a:pt x="7997317" y="8424418"/>
                    <a:pt x="8012175" y="8424418"/>
                  </a:cubicBezTo>
                  <a:cubicBezTo>
                    <a:pt x="8029828" y="8424418"/>
                    <a:pt x="8046465" y="8416417"/>
                    <a:pt x="8060944" y="8391017"/>
                  </a:cubicBezTo>
                  <a:cubicBezTo>
                    <a:pt x="8068183" y="8377810"/>
                    <a:pt x="8076564" y="8372602"/>
                    <a:pt x="8084438" y="8372602"/>
                  </a:cubicBezTo>
                  <a:cubicBezTo>
                    <a:pt x="8095614" y="8372602"/>
                    <a:pt x="8105774" y="8382889"/>
                    <a:pt x="8111362" y="8396224"/>
                  </a:cubicBezTo>
                  <a:cubicBezTo>
                    <a:pt x="8127492" y="8434705"/>
                    <a:pt x="8135873" y="8475853"/>
                    <a:pt x="8145906" y="8516239"/>
                  </a:cubicBezTo>
                  <a:lnTo>
                    <a:pt x="8138413" y="8537956"/>
                  </a:lnTo>
                  <a:lnTo>
                    <a:pt x="8136634" y="8537575"/>
                  </a:lnTo>
                  <a:cubicBezTo>
                    <a:pt x="8124189" y="8534527"/>
                    <a:pt x="8107297" y="8531733"/>
                    <a:pt x="8101328" y="8522843"/>
                  </a:cubicBezTo>
                  <a:cubicBezTo>
                    <a:pt x="8090914" y="8507095"/>
                    <a:pt x="8086088" y="8484489"/>
                    <a:pt x="8063228" y="8484489"/>
                  </a:cubicBezTo>
                  <a:lnTo>
                    <a:pt x="8055608" y="8486267"/>
                  </a:lnTo>
                  <a:cubicBezTo>
                    <a:pt x="8049004" y="8488299"/>
                    <a:pt x="8049766" y="8515477"/>
                    <a:pt x="8050782" y="8530972"/>
                  </a:cubicBezTo>
                  <a:cubicBezTo>
                    <a:pt x="8056497" y="8613649"/>
                    <a:pt x="8055863" y="8611743"/>
                    <a:pt x="7994140" y="8637398"/>
                  </a:cubicBezTo>
                  <a:lnTo>
                    <a:pt x="7848090" y="8706486"/>
                  </a:lnTo>
                  <a:cubicBezTo>
                    <a:pt x="7826881" y="8696453"/>
                    <a:pt x="7807958" y="8692135"/>
                    <a:pt x="7790559" y="8692135"/>
                  </a:cubicBezTo>
                  <a:cubicBezTo>
                    <a:pt x="7745854" y="8692135"/>
                    <a:pt x="7710929" y="8720582"/>
                    <a:pt x="7671940" y="8752841"/>
                  </a:cubicBezTo>
                  <a:cubicBezTo>
                    <a:pt x="7630284" y="8787639"/>
                    <a:pt x="7590025" y="8841487"/>
                    <a:pt x="7531351" y="8841487"/>
                  </a:cubicBezTo>
                  <a:cubicBezTo>
                    <a:pt x="7510269" y="8841487"/>
                    <a:pt x="7486901" y="8834502"/>
                    <a:pt x="7460104" y="8817230"/>
                  </a:cubicBezTo>
                  <a:cubicBezTo>
                    <a:pt x="7314181" y="8830057"/>
                    <a:pt x="7206231" y="8925434"/>
                    <a:pt x="7077708" y="8976742"/>
                  </a:cubicBezTo>
                  <a:cubicBezTo>
                    <a:pt x="7061198" y="8982965"/>
                    <a:pt x="7043544" y="9026780"/>
                    <a:pt x="7051038" y="9038718"/>
                  </a:cubicBezTo>
                  <a:cubicBezTo>
                    <a:pt x="7057515" y="9048370"/>
                    <a:pt x="7070088" y="9052307"/>
                    <a:pt x="7082534" y="9052307"/>
                  </a:cubicBezTo>
                  <a:cubicBezTo>
                    <a:pt x="7098154" y="9052307"/>
                    <a:pt x="7113649" y="9045957"/>
                    <a:pt x="7116569" y="9036305"/>
                  </a:cubicBezTo>
                  <a:cubicBezTo>
                    <a:pt x="7125078" y="9007095"/>
                    <a:pt x="7142351" y="9000872"/>
                    <a:pt x="7162543" y="9000872"/>
                  </a:cubicBezTo>
                  <a:cubicBezTo>
                    <a:pt x="7170037" y="9000872"/>
                    <a:pt x="7177911" y="9001761"/>
                    <a:pt x="7193912" y="9003412"/>
                  </a:cubicBezTo>
                  <a:lnTo>
                    <a:pt x="7209914" y="9004302"/>
                  </a:lnTo>
                  <a:cubicBezTo>
                    <a:pt x="7228329" y="9004302"/>
                    <a:pt x="7245728" y="8999730"/>
                    <a:pt x="7258555" y="8979918"/>
                  </a:cubicBezTo>
                  <a:cubicBezTo>
                    <a:pt x="7277351" y="8951216"/>
                    <a:pt x="7320659" y="8939659"/>
                    <a:pt x="7366251" y="8939659"/>
                  </a:cubicBezTo>
                  <a:lnTo>
                    <a:pt x="7422131" y="8945247"/>
                  </a:lnTo>
                  <a:cubicBezTo>
                    <a:pt x="7434197" y="8947533"/>
                    <a:pt x="7449817" y="8954391"/>
                    <a:pt x="7463279" y="8954391"/>
                  </a:cubicBezTo>
                  <a:lnTo>
                    <a:pt x="7467724" y="8952485"/>
                  </a:lnTo>
                  <a:cubicBezTo>
                    <a:pt x="7616695" y="8850378"/>
                    <a:pt x="7801480" y="8853044"/>
                    <a:pt x="7968231" y="8803006"/>
                  </a:cubicBezTo>
                  <a:cubicBezTo>
                    <a:pt x="7992107" y="8795640"/>
                    <a:pt x="8030207" y="8795640"/>
                    <a:pt x="8037573" y="8780400"/>
                  </a:cubicBezTo>
                  <a:cubicBezTo>
                    <a:pt x="8051797" y="8749666"/>
                    <a:pt x="8070085" y="8741156"/>
                    <a:pt x="8090278" y="8741156"/>
                  </a:cubicBezTo>
                  <a:cubicBezTo>
                    <a:pt x="8113011" y="8741156"/>
                    <a:pt x="8138158" y="8752078"/>
                    <a:pt x="8162287" y="8753729"/>
                  </a:cubicBezTo>
                  <a:lnTo>
                    <a:pt x="8204324" y="8748776"/>
                  </a:lnTo>
                  <a:cubicBezTo>
                    <a:pt x="8217405" y="8746109"/>
                    <a:pt x="8229978" y="8743569"/>
                    <a:pt x="8248266" y="8743569"/>
                  </a:cubicBezTo>
                  <a:lnTo>
                    <a:pt x="8254998" y="8752713"/>
                  </a:lnTo>
                  <a:cubicBezTo>
                    <a:pt x="8260078" y="8801481"/>
                    <a:pt x="8197721" y="8790305"/>
                    <a:pt x="8164066" y="8805037"/>
                  </a:cubicBezTo>
                  <a:cubicBezTo>
                    <a:pt x="8111488" y="8827897"/>
                    <a:pt x="8040749" y="8814435"/>
                    <a:pt x="8002776" y="8863076"/>
                  </a:cubicBezTo>
                  <a:cubicBezTo>
                    <a:pt x="7968486" y="8907272"/>
                    <a:pt x="7920861" y="8915527"/>
                    <a:pt x="7872219" y="8927465"/>
                  </a:cubicBezTo>
                  <a:lnTo>
                    <a:pt x="7675369" y="8974963"/>
                  </a:lnTo>
                  <a:cubicBezTo>
                    <a:pt x="7622156" y="8985377"/>
                    <a:pt x="7614410" y="9020556"/>
                    <a:pt x="7614410" y="9064244"/>
                  </a:cubicBezTo>
                  <a:lnTo>
                    <a:pt x="7603234" y="9080501"/>
                  </a:lnTo>
                  <a:lnTo>
                    <a:pt x="7601964" y="9079866"/>
                  </a:lnTo>
                  <a:cubicBezTo>
                    <a:pt x="7585327" y="9070849"/>
                    <a:pt x="7570595" y="9066277"/>
                    <a:pt x="7557768" y="9066277"/>
                  </a:cubicBezTo>
                  <a:cubicBezTo>
                    <a:pt x="7534908" y="9066277"/>
                    <a:pt x="7517890" y="9080882"/>
                    <a:pt x="7506333" y="9111870"/>
                  </a:cubicBezTo>
                  <a:cubicBezTo>
                    <a:pt x="7494777" y="9142350"/>
                    <a:pt x="7478013" y="9158225"/>
                    <a:pt x="7452613" y="9158225"/>
                  </a:cubicBezTo>
                  <a:cubicBezTo>
                    <a:pt x="7440547" y="9158225"/>
                    <a:pt x="7426578" y="9154669"/>
                    <a:pt x="7403718" y="9144256"/>
                  </a:cubicBezTo>
                  <a:lnTo>
                    <a:pt x="7385938" y="9142859"/>
                  </a:lnTo>
                  <a:cubicBezTo>
                    <a:pt x="7368919" y="9142859"/>
                    <a:pt x="7350123" y="9147812"/>
                    <a:pt x="7338058" y="9155686"/>
                  </a:cubicBezTo>
                  <a:cubicBezTo>
                    <a:pt x="7304403" y="9177149"/>
                    <a:pt x="7272780" y="9199628"/>
                    <a:pt x="7234934" y="9199628"/>
                  </a:cubicBezTo>
                  <a:cubicBezTo>
                    <a:pt x="7220203" y="9199628"/>
                    <a:pt x="7204454" y="9196199"/>
                    <a:pt x="7187309" y="9187817"/>
                  </a:cubicBezTo>
                  <a:cubicBezTo>
                    <a:pt x="7077454" y="9221091"/>
                    <a:pt x="6949184" y="9207629"/>
                    <a:pt x="6859777" y="9306689"/>
                  </a:cubicBezTo>
                  <a:lnTo>
                    <a:pt x="6845045" y="9308086"/>
                  </a:lnTo>
                  <a:cubicBezTo>
                    <a:pt x="6829297" y="9308086"/>
                    <a:pt x="6807580" y="9302879"/>
                    <a:pt x="6792467" y="9297926"/>
                  </a:cubicBezTo>
                  <a:cubicBezTo>
                    <a:pt x="6781164" y="9294244"/>
                    <a:pt x="6772782" y="9292592"/>
                    <a:pt x="6766559" y="9292592"/>
                  </a:cubicBezTo>
                  <a:cubicBezTo>
                    <a:pt x="6738619" y="9292592"/>
                    <a:pt x="6753224" y="9324850"/>
                    <a:pt x="6748525" y="9346822"/>
                  </a:cubicBezTo>
                  <a:cubicBezTo>
                    <a:pt x="6745223" y="9363078"/>
                    <a:pt x="6738238" y="9369809"/>
                    <a:pt x="6729730" y="9369809"/>
                  </a:cubicBezTo>
                  <a:cubicBezTo>
                    <a:pt x="6720967" y="9369809"/>
                    <a:pt x="6710552" y="9362570"/>
                    <a:pt x="6701027" y="9351266"/>
                  </a:cubicBezTo>
                  <a:cubicBezTo>
                    <a:pt x="6690613" y="9339074"/>
                    <a:pt x="6682359" y="9314563"/>
                    <a:pt x="6672198" y="9313928"/>
                  </a:cubicBezTo>
                  <a:lnTo>
                    <a:pt x="6670674" y="9313928"/>
                  </a:lnTo>
                  <a:cubicBezTo>
                    <a:pt x="6639306" y="9313928"/>
                    <a:pt x="6649084" y="9341487"/>
                    <a:pt x="6646671" y="9361935"/>
                  </a:cubicBezTo>
                  <a:cubicBezTo>
                    <a:pt x="6642607" y="9394320"/>
                    <a:pt x="6622668" y="9407401"/>
                    <a:pt x="6589140" y="9407401"/>
                  </a:cubicBezTo>
                  <a:lnTo>
                    <a:pt x="6574661" y="9405115"/>
                  </a:lnTo>
                  <a:cubicBezTo>
                    <a:pt x="6559930" y="9402067"/>
                    <a:pt x="6539229" y="9386192"/>
                    <a:pt x="6529704" y="9386192"/>
                  </a:cubicBezTo>
                  <a:lnTo>
                    <a:pt x="6528307" y="9386827"/>
                  </a:lnTo>
                  <a:cubicBezTo>
                    <a:pt x="6397497" y="9491983"/>
                    <a:pt x="6224269" y="9471790"/>
                    <a:pt x="6074663" y="9519796"/>
                  </a:cubicBezTo>
                  <a:cubicBezTo>
                    <a:pt x="6043167" y="9529956"/>
                    <a:pt x="6002273" y="9531226"/>
                    <a:pt x="5981699" y="9551927"/>
                  </a:cubicBezTo>
                  <a:cubicBezTo>
                    <a:pt x="5936233" y="9597647"/>
                    <a:pt x="5877813" y="9602854"/>
                    <a:pt x="5820409" y="9614538"/>
                  </a:cubicBezTo>
                  <a:cubicBezTo>
                    <a:pt x="5695187" y="9639430"/>
                    <a:pt x="5570473" y="9667751"/>
                    <a:pt x="5444489" y="9687944"/>
                  </a:cubicBezTo>
                  <a:cubicBezTo>
                    <a:pt x="5385053" y="9697342"/>
                    <a:pt x="5359017" y="9736839"/>
                    <a:pt x="5338698" y="9782178"/>
                  </a:cubicBezTo>
                  <a:cubicBezTo>
                    <a:pt x="5329173" y="9803260"/>
                    <a:pt x="5338698" y="9833486"/>
                    <a:pt x="5326887" y="9852155"/>
                  </a:cubicBezTo>
                  <a:cubicBezTo>
                    <a:pt x="5287517" y="9915274"/>
                    <a:pt x="5361558" y="9936102"/>
                    <a:pt x="5382259" y="9970138"/>
                  </a:cubicBezTo>
                  <a:cubicBezTo>
                    <a:pt x="5389498" y="9982330"/>
                    <a:pt x="5396102" y="9987029"/>
                    <a:pt x="5402198" y="9987029"/>
                  </a:cubicBezTo>
                  <a:cubicBezTo>
                    <a:pt x="5419978" y="9987029"/>
                    <a:pt x="5434329" y="9948929"/>
                    <a:pt x="5452871" y="9941055"/>
                  </a:cubicBezTo>
                  <a:cubicBezTo>
                    <a:pt x="5520689" y="9912607"/>
                    <a:pt x="5572251" y="9853299"/>
                    <a:pt x="5655055" y="9851266"/>
                  </a:cubicBezTo>
                  <a:cubicBezTo>
                    <a:pt x="5700267" y="9850250"/>
                    <a:pt x="5702553" y="9814436"/>
                    <a:pt x="5702045" y="9779511"/>
                  </a:cubicBezTo>
                  <a:cubicBezTo>
                    <a:pt x="5701918" y="9762620"/>
                    <a:pt x="5710300" y="9751444"/>
                    <a:pt x="5722492" y="9751444"/>
                  </a:cubicBezTo>
                  <a:lnTo>
                    <a:pt x="5728461" y="9755508"/>
                  </a:lnTo>
                  <a:cubicBezTo>
                    <a:pt x="5771260" y="9796275"/>
                    <a:pt x="5815837" y="9809101"/>
                    <a:pt x="5861303" y="9809101"/>
                  </a:cubicBezTo>
                  <a:cubicBezTo>
                    <a:pt x="5913119" y="9809101"/>
                    <a:pt x="5966078" y="9792337"/>
                    <a:pt x="6018783" y="9781542"/>
                  </a:cubicBezTo>
                  <a:lnTo>
                    <a:pt x="6170167" y="9752460"/>
                  </a:lnTo>
                  <a:cubicBezTo>
                    <a:pt x="6228079" y="9739760"/>
                    <a:pt x="6302882" y="9741791"/>
                    <a:pt x="6338442" y="9707248"/>
                  </a:cubicBezTo>
                  <a:cubicBezTo>
                    <a:pt x="6360286" y="9686039"/>
                    <a:pt x="6383273" y="9684261"/>
                    <a:pt x="6407784" y="9684261"/>
                  </a:cubicBezTo>
                  <a:lnTo>
                    <a:pt x="6413880" y="9684388"/>
                  </a:lnTo>
                  <a:lnTo>
                    <a:pt x="6418452" y="9684388"/>
                  </a:lnTo>
                  <a:cubicBezTo>
                    <a:pt x="6435470" y="9684388"/>
                    <a:pt x="6451980" y="9683245"/>
                    <a:pt x="6467473" y="9672958"/>
                  </a:cubicBezTo>
                  <a:cubicBezTo>
                    <a:pt x="6508748" y="9645907"/>
                    <a:pt x="6566406" y="9650478"/>
                    <a:pt x="6612761" y="9619872"/>
                  </a:cubicBezTo>
                  <a:cubicBezTo>
                    <a:pt x="6645401" y="9598536"/>
                    <a:pt x="6689089" y="9592440"/>
                    <a:pt x="6718426" y="9559165"/>
                  </a:cubicBezTo>
                  <a:cubicBezTo>
                    <a:pt x="6731126" y="9544814"/>
                    <a:pt x="6744333" y="9539988"/>
                    <a:pt x="6757922" y="9539988"/>
                  </a:cubicBezTo>
                  <a:cubicBezTo>
                    <a:pt x="6772654" y="9539988"/>
                    <a:pt x="6787767" y="9545703"/>
                    <a:pt x="6803134" y="9551545"/>
                  </a:cubicBezTo>
                  <a:cubicBezTo>
                    <a:pt x="6818247" y="9557260"/>
                    <a:pt x="6833615" y="9563102"/>
                    <a:pt x="6852791" y="9563102"/>
                  </a:cubicBezTo>
                  <a:lnTo>
                    <a:pt x="6861046" y="9561705"/>
                  </a:lnTo>
                  <a:cubicBezTo>
                    <a:pt x="6894193" y="9553831"/>
                    <a:pt x="6936230" y="9555862"/>
                    <a:pt x="6959090" y="9536812"/>
                  </a:cubicBezTo>
                  <a:cubicBezTo>
                    <a:pt x="7006207" y="9497569"/>
                    <a:pt x="7053070" y="9468106"/>
                    <a:pt x="7108569" y="9468106"/>
                  </a:cubicBezTo>
                  <a:cubicBezTo>
                    <a:pt x="7133334" y="9468106"/>
                    <a:pt x="7159877" y="9473948"/>
                    <a:pt x="7191246" y="9488553"/>
                  </a:cubicBezTo>
                  <a:lnTo>
                    <a:pt x="7198104" y="9489060"/>
                  </a:lnTo>
                  <a:cubicBezTo>
                    <a:pt x="7210931" y="9489060"/>
                    <a:pt x="7228584" y="9482456"/>
                    <a:pt x="7234934" y="9474202"/>
                  </a:cubicBezTo>
                  <a:cubicBezTo>
                    <a:pt x="7273796" y="9423274"/>
                    <a:pt x="7332597" y="9413115"/>
                    <a:pt x="7390382" y="9399525"/>
                  </a:cubicBezTo>
                  <a:lnTo>
                    <a:pt x="7539861" y="9365617"/>
                  </a:lnTo>
                  <a:cubicBezTo>
                    <a:pt x="7595360" y="9349360"/>
                    <a:pt x="7653780" y="9345170"/>
                    <a:pt x="7700390" y="9300593"/>
                  </a:cubicBezTo>
                  <a:cubicBezTo>
                    <a:pt x="7708518" y="9292719"/>
                    <a:pt x="7717789" y="9290052"/>
                    <a:pt x="7727821" y="9290052"/>
                  </a:cubicBezTo>
                  <a:lnTo>
                    <a:pt x="7767065" y="9297925"/>
                  </a:lnTo>
                  <a:cubicBezTo>
                    <a:pt x="7780908" y="9301862"/>
                    <a:pt x="7795258" y="9305799"/>
                    <a:pt x="7809736" y="9305799"/>
                  </a:cubicBezTo>
                  <a:lnTo>
                    <a:pt x="7839708" y="9298560"/>
                  </a:lnTo>
                  <a:cubicBezTo>
                    <a:pt x="7889873" y="9272017"/>
                    <a:pt x="7958453" y="9280145"/>
                    <a:pt x="7997569" y="9229218"/>
                  </a:cubicBezTo>
                  <a:cubicBezTo>
                    <a:pt x="8011285" y="9211184"/>
                    <a:pt x="8028050" y="9204453"/>
                    <a:pt x="8046210" y="9204453"/>
                  </a:cubicBezTo>
                  <a:cubicBezTo>
                    <a:pt x="8059800" y="9204453"/>
                    <a:pt x="8074278" y="9208263"/>
                    <a:pt x="8088882" y="9213978"/>
                  </a:cubicBezTo>
                  <a:cubicBezTo>
                    <a:pt x="8104250" y="9219947"/>
                    <a:pt x="8119489" y="9224265"/>
                    <a:pt x="8133714" y="9224265"/>
                  </a:cubicBezTo>
                  <a:cubicBezTo>
                    <a:pt x="8150732" y="9224265"/>
                    <a:pt x="8166480" y="9218042"/>
                    <a:pt x="8179815" y="9200516"/>
                  </a:cubicBezTo>
                  <a:cubicBezTo>
                    <a:pt x="8200389" y="9173592"/>
                    <a:pt x="8226296" y="9157082"/>
                    <a:pt x="8260206" y="9145906"/>
                  </a:cubicBezTo>
                  <a:cubicBezTo>
                    <a:pt x="8456421" y="9081136"/>
                    <a:pt x="8676385" y="9079485"/>
                    <a:pt x="8853169" y="8963280"/>
                  </a:cubicBezTo>
                  <a:cubicBezTo>
                    <a:pt x="8873362" y="8974583"/>
                    <a:pt x="8891650" y="8980171"/>
                    <a:pt x="8908287" y="8980171"/>
                  </a:cubicBezTo>
                  <a:cubicBezTo>
                    <a:pt x="8937497" y="8980171"/>
                    <a:pt x="8961500" y="8962899"/>
                    <a:pt x="8980423" y="8929753"/>
                  </a:cubicBezTo>
                  <a:lnTo>
                    <a:pt x="9011919" y="8934579"/>
                  </a:lnTo>
                  <a:cubicBezTo>
                    <a:pt x="9046971" y="8934579"/>
                    <a:pt x="9073133" y="8915021"/>
                    <a:pt x="9101581" y="8888859"/>
                  </a:cubicBezTo>
                  <a:cubicBezTo>
                    <a:pt x="9114154" y="8877048"/>
                    <a:pt x="9138538" y="8871460"/>
                    <a:pt x="9162287" y="8871460"/>
                  </a:cubicBezTo>
                  <a:cubicBezTo>
                    <a:pt x="9174733" y="8871460"/>
                    <a:pt x="9187052" y="8873111"/>
                    <a:pt x="9197339" y="8876159"/>
                  </a:cubicBezTo>
                  <a:lnTo>
                    <a:pt x="9228200" y="8881493"/>
                  </a:lnTo>
                  <a:cubicBezTo>
                    <a:pt x="9249156" y="8881493"/>
                    <a:pt x="9263380" y="8871206"/>
                    <a:pt x="9279127" y="8849997"/>
                  </a:cubicBezTo>
                  <a:cubicBezTo>
                    <a:pt x="9290431" y="8834757"/>
                    <a:pt x="9305035" y="8829169"/>
                    <a:pt x="9320657" y="8829169"/>
                  </a:cubicBezTo>
                  <a:cubicBezTo>
                    <a:pt x="9337167" y="8829169"/>
                    <a:pt x="9354947" y="8835519"/>
                    <a:pt x="9380347" y="8848092"/>
                  </a:cubicBezTo>
                  <a:lnTo>
                    <a:pt x="9392665" y="8850505"/>
                  </a:lnTo>
                  <a:cubicBezTo>
                    <a:pt x="9401301" y="8850505"/>
                    <a:pt x="9404984" y="8844028"/>
                    <a:pt x="9404349" y="8828915"/>
                  </a:cubicBezTo>
                  <a:lnTo>
                    <a:pt x="9398126" y="8780400"/>
                  </a:lnTo>
                  <a:cubicBezTo>
                    <a:pt x="9385299" y="8741157"/>
                    <a:pt x="9366376" y="8719059"/>
                    <a:pt x="9343770" y="8719059"/>
                  </a:cubicBezTo>
                  <a:cubicBezTo>
                    <a:pt x="9328403" y="8719059"/>
                    <a:pt x="9311385" y="8729219"/>
                    <a:pt x="9293351" y="8751191"/>
                  </a:cubicBezTo>
                  <a:cubicBezTo>
                    <a:pt x="9281668" y="8765287"/>
                    <a:pt x="9269475" y="8769224"/>
                    <a:pt x="9257410" y="8769224"/>
                  </a:cubicBezTo>
                  <a:cubicBezTo>
                    <a:pt x="9249790" y="8769224"/>
                    <a:pt x="9242297" y="8767573"/>
                    <a:pt x="9227819" y="8764398"/>
                  </a:cubicBezTo>
                  <a:lnTo>
                    <a:pt x="9214357" y="8762874"/>
                  </a:lnTo>
                  <a:cubicBezTo>
                    <a:pt x="9205721" y="8762874"/>
                    <a:pt x="9197847" y="8765668"/>
                    <a:pt x="9191243" y="8775067"/>
                  </a:cubicBezTo>
                  <a:cubicBezTo>
                    <a:pt x="9178797" y="8792339"/>
                    <a:pt x="9167621" y="8802118"/>
                    <a:pt x="9156953" y="8802118"/>
                  </a:cubicBezTo>
                  <a:cubicBezTo>
                    <a:pt x="9145650" y="8802118"/>
                    <a:pt x="9134855" y="8791449"/>
                    <a:pt x="9123679" y="8767700"/>
                  </a:cubicBezTo>
                  <a:cubicBezTo>
                    <a:pt x="9119107" y="8757921"/>
                    <a:pt x="9104629" y="8739253"/>
                    <a:pt x="9093326" y="8739253"/>
                  </a:cubicBezTo>
                  <a:cubicBezTo>
                    <a:pt x="9086848" y="8739253"/>
                    <a:pt x="9081515" y="8745095"/>
                    <a:pt x="9079482" y="8761859"/>
                  </a:cubicBezTo>
                  <a:cubicBezTo>
                    <a:pt x="9074402" y="8805674"/>
                    <a:pt x="9074402" y="8840091"/>
                    <a:pt x="9022332" y="8851775"/>
                  </a:cubicBezTo>
                  <a:lnTo>
                    <a:pt x="8847834" y="8895463"/>
                  </a:lnTo>
                  <a:lnTo>
                    <a:pt x="8843135" y="8895717"/>
                  </a:lnTo>
                  <a:cubicBezTo>
                    <a:pt x="8827642" y="8895717"/>
                    <a:pt x="8804401" y="8888351"/>
                    <a:pt x="8804401" y="8885811"/>
                  </a:cubicBezTo>
                  <a:cubicBezTo>
                    <a:pt x="8804273" y="8857998"/>
                    <a:pt x="8827642" y="8851013"/>
                    <a:pt x="8850120" y="8842377"/>
                  </a:cubicBezTo>
                  <a:lnTo>
                    <a:pt x="8863582" y="8823835"/>
                  </a:lnTo>
                  <a:lnTo>
                    <a:pt x="8862313" y="8822819"/>
                  </a:lnTo>
                  <a:cubicBezTo>
                    <a:pt x="8852280" y="8814564"/>
                    <a:pt x="8839960" y="8801610"/>
                    <a:pt x="8829293" y="8801610"/>
                  </a:cubicBezTo>
                  <a:lnTo>
                    <a:pt x="8828277" y="8801610"/>
                  </a:lnTo>
                  <a:lnTo>
                    <a:pt x="8753220" y="8816342"/>
                  </a:lnTo>
                  <a:lnTo>
                    <a:pt x="8745092" y="8816469"/>
                  </a:lnTo>
                  <a:lnTo>
                    <a:pt x="8731630" y="8806309"/>
                  </a:lnTo>
                  <a:cubicBezTo>
                    <a:pt x="8731248" y="8794625"/>
                    <a:pt x="8732011" y="8776337"/>
                    <a:pt x="8739377" y="8772527"/>
                  </a:cubicBezTo>
                  <a:cubicBezTo>
                    <a:pt x="8789415" y="8745858"/>
                    <a:pt x="8860281" y="8758811"/>
                    <a:pt x="8894190" y="8701915"/>
                  </a:cubicBezTo>
                  <a:cubicBezTo>
                    <a:pt x="8902064" y="8688961"/>
                    <a:pt x="8908414" y="8681341"/>
                    <a:pt x="8921368" y="8681341"/>
                  </a:cubicBezTo>
                  <a:lnTo>
                    <a:pt x="8931401" y="8686167"/>
                  </a:lnTo>
                  <a:cubicBezTo>
                    <a:pt x="8950069" y="8697216"/>
                    <a:pt x="8967977" y="8701153"/>
                    <a:pt x="8985503" y="8701153"/>
                  </a:cubicBezTo>
                  <a:cubicBezTo>
                    <a:pt x="9025634" y="8701153"/>
                    <a:pt x="9063608" y="8680198"/>
                    <a:pt x="9104883" y="8675246"/>
                  </a:cubicBezTo>
                  <a:lnTo>
                    <a:pt x="9107931" y="8675119"/>
                  </a:lnTo>
                  <a:cubicBezTo>
                    <a:pt x="9118599" y="8675119"/>
                    <a:pt x="9129648" y="8679437"/>
                    <a:pt x="9140697" y="8683754"/>
                  </a:cubicBezTo>
                  <a:lnTo>
                    <a:pt x="9173717" y="8692263"/>
                  </a:lnTo>
                  <a:cubicBezTo>
                    <a:pt x="9186925" y="8692263"/>
                    <a:pt x="9199371" y="8685659"/>
                    <a:pt x="9209658" y="8664450"/>
                  </a:cubicBezTo>
                  <a:cubicBezTo>
                    <a:pt x="9233153" y="8616571"/>
                    <a:pt x="9310750" y="8642479"/>
                    <a:pt x="9330181" y="8588885"/>
                  </a:cubicBezTo>
                  <a:cubicBezTo>
                    <a:pt x="9362185" y="8499858"/>
                    <a:pt x="9440798" y="8478522"/>
                    <a:pt x="9525126" y="8458710"/>
                  </a:cubicBezTo>
                  <a:cubicBezTo>
                    <a:pt x="9648569" y="8430135"/>
                    <a:pt x="9768584" y="8392035"/>
                    <a:pt x="9889996" y="8356983"/>
                  </a:cubicBezTo>
                  <a:cubicBezTo>
                    <a:pt x="9953369" y="8338695"/>
                    <a:pt x="10018902" y="8326503"/>
                    <a:pt x="10059541" y="8264654"/>
                  </a:cubicBezTo>
                  <a:cubicBezTo>
                    <a:pt x="10069066" y="8249922"/>
                    <a:pt x="10102975" y="8238492"/>
                    <a:pt x="10137265" y="8238492"/>
                  </a:cubicBezTo>
                  <a:lnTo>
                    <a:pt x="10150473" y="8242810"/>
                  </a:lnTo>
                  <a:cubicBezTo>
                    <a:pt x="10165331" y="8250811"/>
                    <a:pt x="10177524" y="8254113"/>
                    <a:pt x="10187938" y="8254113"/>
                  </a:cubicBezTo>
                  <a:cubicBezTo>
                    <a:pt x="10225656" y="8254113"/>
                    <a:pt x="10238865" y="8210679"/>
                    <a:pt x="10267694" y="8196963"/>
                  </a:cubicBezTo>
                  <a:cubicBezTo>
                    <a:pt x="10256772" y="8135749"/>
                    <a:pt x="10328273" y="8134098"/>
                    <a:pt x="10348720" y="8093966"/>
                  </a:cubicBezTo>
                  <a:cubicBezTo>
                    <a:pt x="10355325" y="8081266"/>
                    <a:pt x="10363326" y="8076822"/>
                    <a:pt x="10372089" y="8076822"/>
                  </a:cubicBezTo>
                  <a:cubicBezTo>
                    <a:pt x="10381741" y="8076822"/>
                    <a:pt x="10392282" y="8082156"/>
                    <a:pt x="10403077" y="8087363"/>
                  </a:cubicBezTo>
                  <a:lnTo>
                    <a:pt x="10435589" y="8097904"/>
                  </a:lnTo>
                  <a:lnTo>
                    <a:pt x="10473689" y="8097142"/>
                  </a:lnTo>
                  <a:cubicBezTo>
                    <a:pt x="10510900" y="8097142"/>
                    <a:pt x="10548365" y="8099809"/>
                    <a:pt x="10581639" y="8111874"/>
                  </a:cubicBezTo>
                  <a:cubicBezTo>
                    <a:pt x="10603736" y="8120256"/>
                    <a:pt x="10620501" y="8124701"/>
                    <a:pt x="10632693" y="8124701"/>
                  </a:cubicBezTo>
                  <a:cubicBezTo>
                    <a:pt x="10659236" y="8124701"/>
                    <a:pt x="10664189" y="8103365"/>
                    <a:pt x="10657458" y="8054724"/>
                  </a:cubicBezTo>
                  <a:cubicBezTo>
                    <a:pt x="10653521" y="8028816"/>
                    <a:pt x="10678794" y="7988176"/>
                    <a:pt x="10703686" y="7974206"/>
                  </a:cubicBezTo>
                  <a:cubicBezTo>
                    <a:pt x="10778235" y="7932423"/>
                    <a:pt x="10874755" y="7927977"/>
                    <a:pt x="10933175" y="7857365"/>
                  </a:cubicBezTo>
                  <a:cubicBezTo>
                    <a:pt x="10952860" y="7869303"/>
                    <a:pt x="10969117" y="7874129"/>
                    <a:pt x="10983086" y="7874129"/>
                  </a:cubicBezTo>
                  <a:cubicBezTo>
                    <a:pt x="11022456" y="7874129"/>
                    <a:pt x="11044046" y="7835902"/>
                    <a:pt x="11072875" y="7806058"/>
                  </a:cubicBezTo>
                  <a:cubicBezTo>
                    <a:pt x="11083797" y="7794627"/>
                    <a:pt x="11099799" y="7789675"/>
                    <a:pt x="11117833" y="7789675"/>
                  </a:cubicBezTo>
                  <a:cubicBezTo>
                    <a:pt x="11145646" y="7789675"/>
                    <a:pt x="11178031" y="7801486"/>
                    <a:pt x="11203050" y="7819774"/>
                  </a:cubicBezTo>
                  <a:cubicBezTo>
                    <a:pt x="11219307" y="7831712"/>
                    <a:pt x="11229974" y="7838570"/>
                    <a:pt x="11236832" y="7838570"/>
                  </a:cubicBezTo>
                  <a:cubicBezTo>
                    <a:pt x="11245722" y="7838570"/>
                    <a:pt x="11248008" y="7826759"/>
                    <a:pt x="11247246" y="7799200"/>
                  </a:cubicBezTo>
                  <a:cubicBezTo>
                    <a:pt x="11246103" y="7756274"/>
                    <a:pt x="11266169" y="7740526"/>
                    <a:pt x="11299062" y="7732271"/>
                  </a:cubicBezTo>
                  <a:cubicBezTo>
                    <a:pt x="11321795" y="7726302"/>
                    <a:pt x="11346942" y="7728841"/>
                    <a:pt x="11370818" y="7727317"/>
                  </a:cubicBezTo>
                  <a:lnTo>
                    <a:pt x="11370818" y="7727317"/>
                  </a:lnTo>
                  <a:cubicBezTo>
                    <a:pt x="11369039" y="7749924"/>
                    <a:pt x="11360023" y="7789166"/>
                    <a:pt x="11366499" y="7792087"/>
                  </a:cubicBezTo>
                  <a:lnTo>
                    <a:pt x="11401424" y="7798819"/>
                  </a:lnTo>
                  <a:cubicBezTo>
                    <a:pt x="11457177" y="7798819"/>
                    <a:pt x="11523471" y="7756274"/>
                    <a:pt x="11535663" y="7707760"/>
                  </a:cubicBezTo>
                  <a:cubicBezTo>
                    <a:pt x="11547347" y="7660770"/>
                    <a:pt x="11553951" y="7646546"/>
                    <a:pt x="11579986" y="7646546"/>
                  </a:cubicBezTo>
                  <a:cubicBezTo>
                    <a:pt x="11588114" y="7646546"/>
                    <a:pt x="11598147" y="7647942"/>
                    <a:pt x="11610847" y="7650102"/>
                  </a:cubicBezTo>
                  <a:lnTo>
                    <a:pt x="11678919" y="7662802"/>
                  </a:lnTo>
                  <a:cubicBezTo>
                    <a:pt x="11692762" y="7684011"/>
                    <a:pt x="11710034" y="7693663"/>
                    <a:pt x="11729338" y="7693663"/>
                  </a:cubicBezTo>
                  <a:lnTo>
                    <a:pt x="11761722" y="7685916"/>
                  </a:lnTo>
                  <a:cubicBezTo>
                    <a:pt x="11782804" y="7676264"/>
                    <a:pt x="11819761" y="7660643"/>
                    <a:pt x="11818110" y="7650356"/>
                  </a:cubicBezTo>
                  <a:cubicBezTo>
                    <a:pt x="11807951" y="7583808"/>
                    <a:pt x="11859385" y="7554471"/>
                    <a:pt x="11892532" y="7515228"/>
                  </a:cubicBezTo>
                  <a:cubicBezTo>
                    <a:pt x="11906376" y="7498718"/>
                    <a:pt x="11927965" y="7478652"/>
                    <a:pt x="11947777" y="7478652"/>
                  </a:cubicBezTo>
                  <a:cubicBezTo>
                    <a:pt x="11965938" y="7479160"/>
                    <a:pt x="11984861" y="7504687"/>
                    <a:pt x="12003149" y="7519292"/>
                  </a:cubicBezTo>
                  <a:cubicBezTo>
                    <a:pt x="12013309" y="7527293"/>
                    <a:pt x="12021944" y="7531611"/>
                    <a:pt x="12028930" y="7531611"/>
                  </a:cubicBezTo>
                  <a:cubicBezTo>
                    <a:pt x="12038709" y="7531611"/>
                    <a:pt x="12045059" y="7523102"/>
                    <a:pt x="12046837" y="7504814"/>
                  </a:cubicBezTo>
                  <a:cubicBezTo>
                    <a:pt x="12048234" y="7489447"/>
                    <a:pt x="12043789" y="7459856"/>
                    <a:pt x="12045313" y="7459856"/>
                  </a:cubicBezTo>
                  <a:cubicBezTo>
                    <a:pt x="12089890" y="7455919"/>
                    <a:pt x="12134721" y="7457063"/>
                    <a:pt x="12154533" y="7406643"/>
                  </a:cubicBezTo>
                  <a:cubicBezTo>
                    <a:pt x="12156818" y="7400801"/>
                    <a:pt x="12171551" y="7397626"/>
                    <a:pt x="12190219" y="7397626"/>
                  </a:cubicBezTo>
                  <a:lnTo>
                    <a:pt x="12199363" y="7399150"/>
                  </a:lnTo>
                  <a:cubicBezTo>
                    <a:pt x="12212063" y="7402452"/>
                    <a:pt x="12222731" y="7415152"/>
                    <a:pt x="12233907" y="7424931"/>
                  </a:cubicBezTo>
                  <a:lnTo>
                    <a:pt x="12375131" y="7380354"/>
                  </a:lnTo>
                  <a:cubicBezTo>
                    <a:pt x="12425169" y="7364479"/>
                    <a:pt x="12468602" y="7344794"/>
                    <a:pt x="12446505" y="7261736"/>
                  </a:cubicBezTo>
                  <a:lnTo>
                    <a:pt x="12462380" y="7257291"/>
                  </a:lnTo>
                  <a:cubicBezTo>
                    <a:pt x="12467460" y="7257291"/>
                    <a:pt x="12473936" y="7258180"/>
                    <a:pt x="12481302" y="7259323"/>
                  </a:cubicBezTo>
                  <a:lnTo>
                    <a:pt x="12526134" y="7262752"/>
                  </a:lnTo>
                  <a:cubicBezTo>
                    <a:pt x="12640815" y="7262752"/>
                    <a:pt x="12733652" y="7195950"/>
                    <a:pt x="12836902" y="7161787"/>
                  </a:cubicBezTo>
                  <a:cubicBezTo>
                    <a:pt x="12857604" y="7154802"/>
                    <a:pt x="12870304" y="7128259"/>
                    <a:pt x="12854936" y="7099811"/>
                  </a:cubicBezTo>
                  <a:cubicBezTo>
                    <a:pt x="12846808" y="7085079"/>
                    <a:pt x="12837918" y="7068950"/>
                    <a:pt x="12836648" y="7052948"/>
                  </a:cubicBezTo>
                  <a:cubicBezTo>
                    <a:pt x="12835379" y="7039359"/>
                    <a:pt x="12843887" y="7025516"/>
                    <a:pt x="12847951" y="7011800"/>
                  </a:cubicBezTo>
                  <a:cubicBezTo>
                    <a:pt x="12860779" y="7021579"/>
                    <a:pt x="12879067" y="7029199"/>
                    <a:pt x="12885924" y="7042026"/>
                  </a:cubicBezTo>
                  <a:cubicBezTo>
                    <a:pt x="12897227" y="7064251"/>
                    <a:pt x="12914245" y="7075300"/>
                    <a:pt x="12932787" y="7075300"/>
                  </a:cubicBezTo>
                  <a:cubicBezTo>
                    <a:pt x="12937613" y="7075300"/>
                    <a:pt x="12942567" y="7074538"/>
                    <a:pt x="12947519" y="7073014"/>
                  </a:cubicBezTo>
                  <a:lnTo>
                    <a:pt x="13116556" y="7009768"/>
                  </a:lnTo>
                  <a:lnTo>
                    <a:pt x="13122779" y="6993258"/>
                  </a:lnTo>
                  <a:cubicBezTo>
                    <a:pt x="13112111" y="6981955"/>
                    <a:pt x="13100427" y="6967096"/>
                    <a:pt x="13087218" y="6964049"/>
                  </a:cubicBezTo>
                  <a:lnTo>
                    <a:pt x="12988539" y="6951603"/>
                  </a:lnTo>
                  <a:cubicBezTo>
                    <a:pt x="12965425" y="6949317"/>
                    <a:pt x="12957297" y="6940427"/>
                    <a:pt x="12959837" y="6922520"/>
                  </a:cubicBezTo>
                  <a:cubicBezTo>
                    <a:pt x="12970886" y="6841621"/>
                    <a:pt x="12861285" y="6816221"/>
                    <a:pt x="12859761" y="6738116"/>
                  </a:cubicBezTo>
                  <a:cubicBezTo>
                    <a:pt x="12859253" y="6721987"/>
                    <a:pt x="12829154" y="6700524"/>
                    <a:pt x="12808961" y="6688332"/>
                  </a:cubicBezTo>
                  <a:cubicBezTo>
                    <a:pt x="12797023" y="6681347"/>
                    <a:pt x="12781783" y="6672076"/>
                    <a:pt x="12759812" y="6672076"/>
                  </a:cubicBezTo>
                  <a:lnTo>
                    <a:pt x="12745842" y="6682870"/>
                  </a:lnTo>
                  <a:cubicBezTo>
                    <a:pt x="12738730" y="6691379"/>
                    <a:pt x="12747874" y="6713096"/>
                    <a:pt x="12749525" y="6728844"/>
                  </a:cubicBezTo>
                  <a:cubicBezTo>
                    <a:pt x="12756129" y="6787518"/>
                    <a:pt x="12826106" y="6794123"/>
                    <a:pt x="12847569" y="6839588"/>
                  </a:cubicBezTo>
                  <a:cubicBezTo>
                    <a:pt x="12853919" y="6852923"/>
                    <a:pt x="12848965" y="6870576"/>
                    <a:pt x="12849092" y="6886324"/>
                  </a:cubicBezTo>
                  <a:lnTo>
                    <a:pt x="12831566" y="6883784"/>
                  </a:lnTo>
                  <a:lnTo>
                    <a:pt x="12824582" y="6879847"/>
                  </a:lnTo>
                  <a:cubicBezTo>
                    <a:pt x="12795752" y="6862702"/>
                    <a:pt x="12761589" y="6849748"/>
                    <a:pt x="12741270" y="6825617"/>
                  </a:cubicBezTo>
                  <a:cubicBezTo>
                    <a:pt x="12719934" y="6800599"/>
                    <a:pt x="12711933" y="6765038"/>
                    <a:pt x="12697709" y="6734177"/>
                  </a:cubicBezTo>
                  <a:cubicBezTo>
                    <a:pt x="12687676" y="6712334"/>
                    <a:pt x="12670023" y="6702427"/>
                    <a:pt x="12646020" y="6702427"/>
                  </a:cubicBezTo>
                  <a:lnTo>
                    <a:pt x="12636622" y="6704078"/>
                  </a:lnTo>
                  <a:cubicBezTo>
                    <a:pt x="12604617" y="6711572"/>
                    <a:pt x="12575280" y="6729860"/>
                    <a:pt x="12543023" y="6734939"/>
                  </a:cubicBezTo>
                  <a:cubicBezTo>
                    <a:pt x="12478634" y="6743702"/>
                    <a:pt x="12458695" y="6806567"/>
                    <a:pt x="12408149" y="6829046"/>
                  </a:cubicBezTo>
                  <a:cubicBezTo>
                    <a:pt x="12348713" y="6855970"/>
                    <a:pt x="12266798" y="6858891"/>
                    <a:pt x="12227047" y="6901182"/>
                  </a:cubicBezTo>
                  <a:cubicBezTo>
                    <a:pt x="12138147" y="6995670"/>
                    <a:pt x="12013687" y="7012561"/>
                    <a:pt x="11902562" y="7059043"/>
                  </a:cubicBezTo>
                  <a:cubicBezTo>
                    <a:pt x="11872463" y="7071743"/>
                    <a:pt x="11831315" y="7072505"/>
                    <a:pt x="11811503" y="7093333"/>
                  </a:cubicBezTo>
                  <a:cubicBezTo>
                    <a:pt x="11777721" y="7128639"/>
                    <a:pt x="11751051" y="7165342"/>
                    <a:pt x="11697838" y="7177661"/>
                  </a:cubicBezTo>
                  <a:cubicBezTo>
                    <a:pt x="11658214" y="7186297"/>
                    <a:pt x="11600302" y="7194933"/>
                    <a:pt x="11587983" y="7221857"/>
                  </a:cubicBezTo>
                  <a:cubicBezTo>
                    <a:pt x="11574521" y="7251194"/>
                    <a:pt x="11555851" y="7258052"/>
                    <a:pt x="11536166" y="7258052"/>
                  </a:cubicBezTo>
                  <a:lnTo>
                    <a:pt x="11510259" y="7255384"/>
                  </a:lnTo>
                  <a:cubicBezTo>
                    <a:pt x="11501496" y="7254115"/>
                    <a:pt x="11492860" y="7252717"/>
                    <a:pt x="11477112" y="7252717"/>
                  </a:cubicBezTo>
                  <a:lnTo>
                    <a:pt x="11463523" y="7257162"/>
                  </a:lnTo>
                  <a:cubicBezTo>
                    <a:pt x="11443329" y="7266941"/>
                    <a:pt x="11433551" y="7297802"/>
                    <a:pt x="11410437" y="7304914"/>
                  </a:cubicBezTo>
                  <a:lnTo>
                    <a:pt x="11403960" y="7305295"/>
                  </a:lnTo>
                  <a:cubicBezTo>
                    <a:pt x="11386688" y="7305295"/>
                    <a:pt x="11365098" y="7294500"/>
                    <a:pt x="11346175" y="7288912"/>
                  </a:cubicBezTo>
                  <a:cubicBezTo>
                    <a:pt x="11324077" y="7282690"/>
                    <a:pt x="11315187" y="7268973"/>
                    <a:pt x="11325474" y="7254242"/>
                  </a:cubicBezTo>
                  <a:cubicBezTo>
                    <a:pt x="11340841" y="7231509"/>
                    <a:pt x="11331697" y="7193282"/>
                    <a:pt x="11381480" y="7191377"/>
                  </a:cubicBezTo>
                  <a:cubicBezTo>
                    <a:pt x="11453998" y="7188583"/>
                    <a:pt x="11468222" y="7148705"/>
                    <a:pt x="11427200" y="7098667"/>
                  </a:cubicBezTo>
                  <a:lnTo>
                    <a:pt x="11381861" y="7039866"/>
                  </a:lnTo>
                  <a:cubicBezTo>
                    <a:pt x="11360144" y="7004941"/>
                    <a:pt x="11367129" y="6964173"/>
                    <a:pt x="11397482" y="6958078"/>
                  </a:cubicBezTo>
                  <a:cubicBezTo>
                    <a:pt x="11561566" y="6925693"/>
                    <a:pt x="11674469" y="6803137"/>
                    <a:pt x="11825472" y="6747766"/>
                  </a:cubicBezTo>
                  <a:cubicBezTo>
                    <a:pt x="11832457" y="6745353"/>
                    <a:pt x="11830933" y="6723382"/>
                    <a:pt x="11832330" y="6708015"/>
                  </a:cubicBezTo>
                  <a:cubicBezTo>
                    <a:pt x="11869922" y="6694807"/>
                    <a:pt x="11906624" y="6678296"/>
                    <a:pt x="11945741" y="6669660"/>
                  </a:cubicBezTo>
                  <a:cubicBezTo>
                    <a:pt x="12015718" y="6654420"/>
                    <a:pt x="12061565" y="6617844"/>
                    <a:pt x="12079218" y="6548756"/>
                  </a:cubicBezTo>
                  <a:cubicBezTo>
                    <a:pt x="12087981" y="6514593"/>
                    <a:pt x="12116302" y="6501004"/>
                    <a:pt x="12149068" y="6491606"/>
                  </a:cubicBezTo>
                  <a:lnTo>
                    <a:pt x="12287624" y="6446140"/>
                  </a:lnTo>
                  <a:cubicBezTo>
                    <a:pt x="12381223" y="6412993"/>
                    <a:pt x="12379699" y="6412993"/>
                    <a:pt x="12347187" y="6289549"/>
                  </a:cubicBezTo>
                  <a:cubicBezTo>
                    <a:pt x="12339441" y="6259578"/>
                    <a:pt x="12344012" y="6226939"/>
                    <a:pt x="12345029" y="6195696"/>
                  </a:cubicBezTo>
                  <a:cubicBezTo>
                    <a:pt x="12345663" y="6181599"/>
                    <a:pt x="12338552" y="6168899"/>
                    <a:pt x="12324073" y="6168899"/>
                  </a:cubicBezTo>
                  <a:cubicBezTo>
                    <a:pt x="12321660" y="6168899"/>
                    <a:pt x="12318993" y="6169153"/>
                    <a:pt x="12316072" y="6170042"/>
                  </a:cubicBezTo>
                  <a:lnTo>
                    <a:pt x="12179547" y="6215889"/>
                  </a:lnTo>
                  <a:cubicBezTo>
                    <a:pt x="12118841" y="6237098"/>
                    <a:pt x="12101569" y="6284088"/>
                    <a:pt x="12105633" y="6344286"/>
                  </a:cubicBezTo>
                  <a:cubicBezTo>
                    <a:pt x="12082011" y="6339968"/>
                    <a:pt x="12057627" y="6338952"/>
                    <a:pt x="12036037" y="6330316"/>
                  </a:cubicBezTo>
                  <a:cubicBezTo>
                    <a:pt x="11985745" y="6309996"/>
                    <a:pt x="11978887" y="6294502"/>
                    <a:pt x="12005304" y="6261228"/>
                  </a:cubicBezTo>
                  <a:cubicBezTo>
                    <a:pt x="12058135" y="6194680"/>
                    <a:pt x="12100299" y="6117845"/>
                    <a:pt x="12196058" y="6096636"/>
                  </a:cubicBezTo>
                  <a:cubicBezTo>
                    <a:pt x="12216505" y="6092064"/>
                    <a:pt x="12236444" y="6072760"/>
                    <a:pt x="12248001" y="6054218"/>
                  </a:cubicBezTo>
                  <a:cubicBezTo>
                    <a:pt x="12263241" y="6028945"/>
                    <a:pt x="12279370" y="5996560"/>
                    <a:pt x="12234666" y="5974970"/>
                  </a:cubicBezTo>
                  <a:cubicBezTo>
                    <a:pt x="12211934" y="5963794"/>
                    <a:pt x="12206473" y="5951856"/>
                    <a:pt x="12225141" y="5939537"/>
                  </a:cubicBezTo>
                  <a:lnTo>
                    <a:pt x="12288007" y="5908041"/>
                  </a:lnTo>
                  <a:cubicBezTo>
                    <a:pt x="12313152" y="5896865"/>
                    <a:pt x="12321153" y="5879085"/>
                    <a:pt x="12311375" y="5851526"/>
                  </a:cubicBezTo>
                  <a:cubicBezTo>
                    <a:pt x="12303501" y="5828031"/>
                    <a:pt x="12285975" y="5815458"/>
                    <a:pt x="12262734" y="5815458"/>
                  </a:cubicBezTo>
                  <a:lnTo>
                    <a:pt x="12230857" y="5822189"/>
                  </a:lnTo>
                  <a:cubicBezTo>
                    <a:pt x="12216125" y="5828158"/>
                    <a:pt x="12193138" y="5830444"/>
                    <a:pt x="12188692" y="5841366"/>
                  </a:cubicBezTo>
                  <a:cubicBezTo>
                    <a:pt x="12175103" y="5874513"/>
                    <a:pt x="12156561" y="5887975"/>
                    <a:pt x="12134336" y="5887975"/>
                  </a:cubicBezTo>
                  <a:cubicBezTo>
                    <a:pt x="12116302" y="5887975"/>
                    <a:pt x="12095982" y="5879212"/>
                    <a:pt x="12073757" y="5864861"/>
                  </a:cubicBezTo>
                  <a:cubicBezTo>
                    <a:pt x="12053563" y="5851907"/>
                    <a:pt x="12033752" y="5846573"/>
                    <a:pt x="12014321" y="5846573"/>
                  </a:cubicBezTo>
                  <a:cubicBezTo>
                    <a:pt x="11994636" y="5846573"/>
                    <a:pt x="11975332" y="5851907"/>
                    <a:pt x="11956282" y="5860289"/>
                  </a:cubicBezTo>
                  <a:cubicBezTo>
                    <a:pt x="11934438" y="5869941"/>
                    <a:pt x="11913102" y="5876545"/>
                    <a:pt x="11890242" y="5876545"/>
                  </a:cubicBezTo>
                  <a:cubicBezTo>
                    <a:pt x="11874112" y="5876545"/>
                    <a:pt x="11857095" y="5873243"/>
                    <a:pt x="11838680" y="5864988"/>
                  </a:cubicBezTo>
                  <a:cubicBezTo>
                    <a:pt x="11795499" y="5845684"/>
                    <a:pt x="11789658" y="5839334"/>
                    <a:pt x="11804390" y="5791582"/>
                  </a:cubicBezTo>
                  <a:cubicBezTo>
                    <a:pt x="11812136" y="5766563"/>
                    <a:pt x="11822550" y="5752847"/>
                    <a:pt x="11840966" y="5752847"/>
                  </a:cubicBezTo>
                  <a:cubicBezTo>
                    <a:pt x="11849602" y="5752847"/>
                    <a:pt x="11860016" y="5755895"/>
                    <a:pt x="11872970" y="5762245"/>
                  </a:cubicBezTo>
                  <a:lnTo>
                    <a:pt x="11898497" y="5769103"/>
                  </a:lnTo>
                  <a:cubicBezTo>
                    <a:pt x="11921865" y="5769103"/>
                    <a:pt x="11936089" y="5748910"/>
                    <a:pt x="11949297" y="5728082"/>
                  </a:cubicBezTo>
                  <a:cubicBezTo>
                    <a:pt x="11971522" y="5693284"/>
                    <a:pt x="11969744" y="5653914"/>
                    <a:pt x="11964156" y="5613401"/>
                  </a:cubicBezTo>
                  <a:lnTo>
                    <a:pt x="12096109" y="5599177"/>
                  </a:lnTo>
                  <a:cubicBezTo>
                    <a:pt x="12156688" y="5590922"/>
                    <a:pt x="12178405" y="5536185"/>
                    <a:pt x="12216505" y="5501260"/>
                  </a:cubicBezTo>
                  <a:lnTo>
                    <a:pt x="12216632" y="5504308"/>
                  </a:lnTo>
                  <a:lnTo>
                    <a:pt x="12221712" y="5502784"/>
                  </a:lnTo>
                  <a:cubicBezTo>
                    <a:pt x="12230602" y="5513452"/>
                    <a:pt x="12240000" y="5529073"/>
                    <a:pt x="12247366" y="5529073"/>
                  </a:cubicBezTo>
                  <a:cubicBezTo>
                    <a:pt x="12274925" y="5526660"/>
                    <a:pt x="12267433" y="5506848"/>
                    <a:pt x="12261845" y="5488814"/>
                  </a:cubicBezTo>
                  <a:lnTo>
                    <a:pt x="12266798" y="5486909"/>
                  </a:lnTo>
                  <a:lnTo>
                    <a:pt x="12263369" y="5482210"/>
                  </a:lnTo>
                  <a:cubicBezTo>
                    <a:pt x="12310866" y="5457318"/>
                    <a:pt x="12290038" y="5417948"/>
                    <a:pt x="12269719" y="5382642"/>
                  </a:cubicBezTo>
                  <a:cubicBezTo>
                    <a:pt x="12240889" y="5332604"/>
                    <a:pt x="12179549" y="5313681"/>
                    <a:pt x="12154657" y="5252721"/>
                  </a:cubicBezTo>
                  <a:cubicBezTo>
                    <a:pt x="12146401" y="5232020"/>
                    <a:pt x="12125320" y="5222622"/>
                    <a:pt x="12102205" y="5222622"/>
                  </a:cubicBezTo>
                  <a:cubicBezTo>
                    <a:pt x="12070201" y="5222622"/>
                    <a:pt x="12034387" y="5240783"/>
                    <a:pt x="12023847" y="5271898"/>
                  </a:cubicBezTo>
                  <a:cubicBezTo>
                    <a:pt x="12019021" y="5285233"/>
                    <a:pt x="12030070" y="5304664"/>
                    <a:pt x="12027657" y="5319650"/>
                  </a:cubicBezTo>
                  <a:cubicBezTo>
                    <a:pt x="12022576" y="5347590"/>
                    <a:pt x="12008988" y="5361814"/>
                    <a:pt x="11990064" y="5361814"/>
                  </a:cubicBezTo>
                  <a:cubicBezTo>
                    <a:pt x="11976729" y="5361814"/>
                    <a:pt x="11960727" y="5354702"/>
                    <a:pt x="11943201" y="5340224"/>
                  </a:cubicBezTo>
                  <a:lnTo>
                    <a:pt x="11928850" y="5323460"/>
                  </a:lnTo>
                  <a:lnTo>
                    <a:pt x="11922373" y="5315713"/>
                  </a:lnTo>
                  <a:lnTo>
                    <a:pt x="11973681" y="5308220"/>
                  </a:lnTo>
                  <a:cubicBezTo>
                    <a:pt x="11976729" y="5221860"/>
                    <a:pt x="12084806" y="5212716"/>
                    <a:pt x="12103221" y="5137786"/>
                  </a:cubicBezTo>
                  <a:cubicBezTo>
                    <a:pt x="12115032" y="5090034"/>
                    <a:pt x="12148433" y="5071238"/>
                    <a:pt x="12193518" y="5061840"/>
                  </a:cubicBezTo>
                  <a:lnTo>
                    <a:pt x="12262606" y="5092320"/>
                  </a:lnTo>
                  <a:lnTo>
                    <a:pt x="12268067" y="5092828"/>
                  </a:lnTo>
                  <a:cubicBezTo>
                    <a:pt x="12278099" y="5092828"/>
                    <a:pt x="12283434" y="5084573"/>
                    <a:pt x="12290799" y="5070476"/>
                  </a:cubicBezTo>
                  <a:lnTo>
                    <a:pt x="12303881" y="5033265"/>
                  </a:lnTo>
                  <a:cubicBezTo>
                    <a:pt x="12345156" y="5014088"/>
                    <a:pt x="12378684" y="4985386"/>
                    <a:pt x="12391892" y="4948810"/>
                  </a:cubicBezTo>
                  <a:cubicBezTo>
                    <a:pt x="12417673" y="4877690"/>
                    <a:pt x="12476093" y="4847845"/>
                    <a:pt x="12526385" y="4805554"/>
                  </a:cubicBezTo>
                  <a:lnTo>
                    <a:pt x="12691358" y="4683761"/>
                  </a:lnTo>
                  <a:cubicBezTo>
                    <a:pt x="12672054" y="4576954"/>
                    <a:pt x="12832328" y="4611752"/>
                    <a:pt x="12832582" y="4520693"/>
                  </a:cubicBezTo>
                  <a:cubicBezTo>
                    <a:pt x="12889732" y="4495039"/>
                    <a:pt x="12917291" y="4427983"/>
                    <a:pt x="12998952" y="4427983"/>
                  </a:cubicBezTo>
                  <a:lnTo>
                    <a:pt x="13012668" y="4429380"/>
                  </a:lnTo>
                  <a:cubicBezTo>
                    <a:pt x="13028288" y="4391280"/>
                    <a:pt x="13059657" y="4370452"/>
                    <a:pt x="13102965" y="4363086"/>
                  </a:cubicBezTo>
                  <a:cubicBezTo>
                    <a:pt x="13098774" y="4281552"/>
                    <a:pt x="13204946" y="4276345"/>
                    <a:pt x="13215741" y="4205225"/>
                  </a:cubicBezTo>
                  <a:cubicBezTo>
                    <a:pt x="13227044" y="4129152"/>
                    <a:pt x="13302990" y="4107816"/>
                    <a:pt x="13352901" y="4065525"/>
                  </a:cubicBezTo>
                  <a:cubicBezTo>
                    <a:pt x="13401542" y="4024250"/>
                    <a:pt x="13399257" y="3960750"/>
                    <a:pt x="13425418" y="3910585"/>
                  </a:cubicBezTo>
                  <a:cubicBezTo>
                    <a:pt x="13428084" y="3904108"/>
                    <a:pt x="13410940" y="3880486"/>
                    <a:pt x="13398240" y="3872104"/>
                  </a:cubicBezTo>
                  <a:cubicBezTo>
                    <a:pt x="13390366" y="3867151"/>
                    <a:pt x="13378427" y="3864738"/>
                    <a:pt x="13362045" y="3864738"/>
                  </a:cubicBezTo>
                  <a:lnTo>
                    <a:pt x="13352393" y="3866516"/>
                  </a:lnTo>
                  <a:cubicBezTo>
                    <a:pt x="13337660" y="3870072"/>
                    <a:pt x="13325342" y="3881121"/>
                    <a:pt x="13314674" y="3891281"/>
                  </a:cubicBezTo>
                  <a:cubicBezTo>
                    <a:pt x="13215741" y="3988691"/>
                    <a:pt x="13062707" y="4037459"/>
                    <a:pt x="13018129" y="4182873"/>
                  </a:cubicBezTo>
                  <a:cubicBezTo>
                    <a:pt x="12934817" y="4255390"/>
                    <a:pt x="12830170" y="4307841"/>
                    <a:pt x="12784323" y="4414014"/>
                  </a:cubicBezTo>
                  <a:cubicBezTo>
                    <a:pt x="12780894" y="4422268"/>
                    <a:pt x="12753589" y="4417697"/>
                    <a:pt x="12739111" y="4422142"/>
                  </a:cubicBezTo>
                  <a:cubicBezTo>
                    <a:pt x="12717521" y="4428365"/>
                    <a:pt x="12678913" y="4434969"/>
                    <a:pt x="12678913" y="4445891"/>
                  </a:cubicBezTo>
                  <a:cubicBezTo>
                    <a:pt x="12680183" y="4541141"/>
                    <a:pt x="12547722" y="4549650"/>
                    <a:pt x="12551659" y="4645027"/>
                  </a:cubicBezTo>
                  <a:cubicBezTo>
                    <a:pt x="12493747" y="4701415"/>
                    <a:pt x="12442058" y="4767962"/>
                    <a:pt x="12351126" y="4782695"/>
                  </a:cubicBezTo>
                  <a:cubicBezTo>
                    <a:pt x="12309851" y="4788917"/>
                    <a:pt x="12270481" y="4783965"/>
                    <a:pt x="12261718" y="4831716"/>
                  </a:cubicBezTo>
                  <a:cubicBezTo>
                    <a:pt x="12252447" y="4880484"/>
                    <a:pt x="12231238" y="4919346"/>
                    <a:pt x="12202917" y="4953001"/>
                  </a:cubicBezTo>
                  <a:lnTo>
                    <a:pt x="12185899" y="4947413"/>
                  </a:lnTo>
                  <a:lnTo>
                    <a:pt x="12178279" y="4936110"/>
                  </a:lnTo>
                  <a:cubicBezTo>
                    <a:pt x="12136242" y="4874388"/>
                    <a:pt x="12143862" y="4847718"/>
                    <a:pt x="12203933" y="4804665"/>
                  </a:cubicBezTo>
                  <a:cubicBezTo>
                    <a:pt x="12221459" y="4792346"/>
                    <a:pt x="12250415" y="4770121"/>
                    <a:pt x="12246859" y="4759580"/>
                  </a:cubicBezTo>
                  <a:cubicBezTo>
                    <a:pt x="12238731" y="4736593"/>
                    <a:pt x="12239747" y="4720845"/>
                    <a:pt x="12243939" y="4707637"/>
                  </a:cubicBezTo>
                  <a:cubicBezTo>
                    <a:pt x="12266291" y="4702938"/>
                    <a:pt x="12291056" y="4699001"/>
                    <a:pt x="12296897" y="4685920"/>
                  </a:cubicBezTo>
                  <a:lnTo>
                    <a:pt x="12316582" y="4654932"/>
                  </a:lnTo>
                  <a:lnTo>
                    <a:pt x="12353539" y="4642105"/>
                  </a:lnTo>
                  <a:cubicBezTo>
                    <a:pt x="12376907" y="4634104"/>
                    <a:pt x="12383003" y="4617721"/>
                    <a:pt x="12378431" y="4594353"/>
                  </a:cubicBezTo>
                  <a:lnTo>
                    <a:pt x="12475205" y="4521582"/>
                  </a:lnTo>
                  <a:cubicBezTo>
                    <a:pt x="12514829" y="4489197"/>
                    <a:pt x="12566391" y="4466210"/>
                    <a:pt x="12568677" y="4403980"/>
                  </a:cubicBezTo>
                  <a:cubicBezTo>
                    <a:pt x="12570709" y="4347083"/>
                    <a:pt x="12664562" y="4398900"/>
                    <a:pt x="12670531" y="4343020"/>
                  </a:cubicBezTo>
                  <a:cubicBezTo>
                    <a:pt x="12674850" y="4297300"/>
                    <a:pt x="12750795" y="4327018"/>
                    <a:pt x="12756002" y="4268090"/>
                  </a:cubicBezTo>
                  <a:cubicBezTo>
                    <a:pt x="12759050" y="4232530"/>
                    <a:pt x="12818105" y="4209670"/>
                    <a:pt x="12851887" y="4180714"/>
                  </a:cubicBezTo>
                  <a:cubicBezTo>
                    <a:pt x="12874366" y="4161029"/>
                    <a:pt x="12917038" y="4144138"/>
                    <a:pt x="12916149" y="4121913"/>
                  </a:cubicBezTo>
                  <a:cubicBezTo>
                    <a:pt x="12913482" y="4062350"/>
                    <a:pt x="12987650" y="4076701"/>
                    <a:pt x="12995142" y="4041014"/>
                  </a:cubicBezTo>
                  <a:cubicBezTo>
                    <a:pt x="13005557" y="3989960"/>
                    <a:pt x="13049244" y="3973069"/>
                    <a:pt x="13082265" y="3944494"/>
                  </a:cubicBezTo>
                  <a:lnTo>
                    <a:pt x="13188310" y="3860293"/>
                  </a:lnTo>
                  <a:lnTo>
                    <a:pt x="13257905" y="3803016"/>
                  </a:lnTo>
                  <a:cubicBezTo>
                    <a:pt x="13312896" y="3766439"/>
                    <a:pt x="13252698" y="3719195"/>
                    <a:pt x="13250667" y="3677539"/>
                  </a:cubicBezTo>
                  <a:cubicBezTo>
                    <a:pt x="13247874" y="3626105"/>
                    <a:pt x="13201645" y="3645536"/>
                    <a:pt x="13174721" y="3636645"/>
                  </a:cubicBezTo>
                  <a:cubicBezTo>
                    <a:pt x="13142590" y="3626105"/>
                    <a:pt x="13104109" y="3629025"/>
                    <a:pt x="13084170" y="3594228"/>
                  </a:cubicBezTo>
                  <a:cubicBezTo>
                    <a:pt x="13054707" y="3542793"/>
                    <a:pt x="13106904" y="3532632"/>
                    <a:pt x="13128875" y="3507741"/>
                  </a:cubicBezTo>
                  <a:cubicBezTo>
                    <a:pt x="13144750" y="3489453"/>
                    <a:pt x="13161767" y="3482087"/>
                    <a:pt x="13180056" y="3482087"/>
                  </a:cubicBezTo>
                  <a:cubicBezTo>
                    <a:pt x="13204186" y="3482087"/>
                    <a:pt x="13230475" y="3494914"/>
                    <a:pt x="13265272" y="3516123"/>
                  </a:cubicBezTo>
                  <a:lnTo>
                    <a:pt x="13276703" y="3517774"/>
                  </a:lnTo>
                  <a:cubicBezTo>
                    <a:pt x="13295117" y="3517774"/>
                    <a:pt x="13309977" y="3500629"/>
                    <a:pt x="13312897" y="3485262"/>
                  </a:cubicBezTo>
                  <a:cubicBezTo>
                    <a:pt x="13319247" y="3450337"/>
                    <a:pt x="13336011" y="3410586"/>
                    <a:pt x="13292832" y="3375788"/>
                  </a:cubicBezTo>
                  <a:cubicBezTo>
                    <a:pt x="13277211" y="3363469"/>
                    <a:pt x="13264384" y="3358770"/>
                    <a:pt x="13253208" y="3358770"/>
                  </a:cubicBezTo>
                  <a:cubicBezTo>
                    <a:pt x="13227681" y="3358770"/>
                    <a:pt x="13210918" y="3383027"/>
                    <a:pt x="13190724" y="3395473"/>
                  </a:cubicBezTo>
                  <a:lnTo>
                    <a:pt x="13138018" y="3437002"/>
                  </a:lnTo>
                  <a:cubicBezTo>
                    <a:pt x="13124683" y="3449448"/>
                    <a:pt x="13111221" y="3454528"/>
                    <a:pt x="13097632" y="3454528"/>
                  </a:cubicBezTo>
                  <a:cubicBezTo>
                    <a:pt x="13075534" y="3454528"/>
                    <a:pt x="13052800" y="3441447"/>
                    <a:pt x="13028417" y="3425445"/>
                  </a:cubicBezTo>
                  <a:lnTo>
                    <a:pt x="12995270" y="3419857"/>
                  </a:lnTo>
                  <a:lnTo>
                    <a:pt x="13004288" y="3444114"/>
                  </a:lnTo>
                  <a:cubicBezTo>
                    <a:pt x="13015210" y="3473197"/>
                    <a:pt x="13068422" y="3504312"/>
                    <a:pt x="12987651" y="3517266"/>
                  </a:cubicBezTo>
                  <a:cubicBezTo>
                    <a:pt x="12884527" y="3533776"/>
                    <a:pt x="12820900" y="3611373"/>
                    <a:pt x="12752066" y="3676524"/>
                  </a:cubicBezTo>
                  <a:cubicBezTo>
                    <a:pt x="12748891" y="3754756"/>
                    <a:pt x="12681834" y="3787014"/>
                    <a:pt x="12626971" y="3821812"/>
                  </a:cubicBezTo>
                  <a:cubicBezTo>
                    <a:pt x="12566900" y="3860166"/>
                    <a:pt x="12580362" y="3943732"/>
                    <a:pt x="12513052" y="3975609"/>
                  </a:cubicBezTo>
                  <a:cubicBezTo>
                    <a:pt x="12458188" y="4002025"/>
                    <a:pt x="12414627" y="4041649"/>
                    <a:pt x="12410183" y="4109086"/>
                  </a:cubicBezTo>
                  <a:cubicBezTo>
                    <a:pt x="12409929" y="4116960"/>
                    <a:pt x="12388847" y="4125977"/>
                    <a:pt x="12373480" y="4125977"/>
                  </a:cubicBezTo>
                  <a:lnTo>
                    <a:pt x="12365860" y="4125088"/>
                  </a:lnTo>
                  <a:lnTo>
                    <a:pt x="12356970" y="4124707"/>
                  </a:lnTo>
                  <a:cubicBezTo>
                    <a:pt x="12327125" y="4124707"/>
                    <a:pt x="12319886" y="4142487"/>
                    <a:pt x="12310488" y="4170046"/>
                  </a:cubicBezTo>
                  <a:cubicBezTo>
                    <a:pt x="12303249" y="4191890"/>
                    <a:pt x="12277595" y="4208654"/>
                    <a:pt x="12261593" y="4226434"/>
                  </a:cubicBezTo>
                  <a:cubicBezTo>
                    <a:pt x="12235177" y="4197478"/>
                    <a:pt x="12189203" y="4176142"/>
                    <a:pt x="12216509" y="4125977"/>
                  </a:cubicBezTo>
                  <a:cubicBezTo>
                    <a:pt x="12187426" y="4109340"/>
                    <a:pt x="12158215" y="4083305"/>
                    <a:pt x="12126847" y="4083305"/>
                  </a:cubicBezTo>
                  <a:cubicBezTo>
                    <a:pt x="12119480" y="4083305"/>
                    <a:pt x="12111988" y="4084702"/>
                    <a:pt x="12104367" y="4088004"/>
                  </a:cubicBezTo>
                  <a:lnTo>
                    <a:pt x="12065251" y="4099688"/>
                  </a:lnTo>
                  <a:cubicBezTo>
                    <a:pt x="12079348" y="4078733"/>
                    <a:pt x="12086841" y="4053968"/>
                    <a:pt x="12082777" y="4030981"/>
                  </a:cubicBezTo>
                  <a:cubicBezTo>
                    <a:pt x="12071728" y="3970402"/>
                    <a:pt x="12075411" y="3963925"/>
                    <a:pt x="12125703" y="3958972"/>
                  </a:cubicBezTo>
                  <a:lnTo>
                    <a:pt x="12191109" y="3953130"/>
                  </a:lnTo>
                  <a:cubicBezTo>
                    <a:pt x="12206476" y="3965068"/>
                    <a:pt x="12220953" y="3970656"/>
                    <a:pt x="12234542" y="3970656"/>
                  </a:cubicBezTo>
                  <a:cubicBezTo>
                    <a:pt x="12248639" y="3970656"/>
                    <a:pt x="12261721" y="3964560"/>
                    <a:pt x="12273404" y="3953257"/>
                  </a:cubicBezTo>
                  <a:cubicBezTo>
                    <a:pt x="12287755" y="3938906"/>
                    <a:pt x="12314172" y="3915030"/>
                    <a:pt x="12308837" y="3906013"/>
                  </a:cubicBezTo>
                  <a:cubicBezTo>
                    <a:pt x="12272896" y="3847466"/>
                    <a:pt x="12306424" y="3807080"/>
                    <a:pt x="12320013" y="3762376"/>
                  </a:cubicBezTo>
                  <a:cubicBezTo>
                    <a:pt x="12325601" y="3743453"/>
                    <a:pt x="12336523" y="3718942"/>
                    <a:pt x="12355192" y="3714243"/>
                  </a:cubicBezTo>
                  <a:lnTo>
                    <a:pt x="12358622" y="3714116"/>
                  </a:lnTo>
                  <a:cubicBezTo>
                    <a:pt x="12375131" y="3714116"/>
                    <a:pt x="12399515" y="3730118"/>
                    <a:pt x="12428217" y="3741802"/>
                  </a:cubicBezTo>
                  <a:lnTo>
                    <a:pt x="12441552" y="3743707"/>
                  </a:lnTo>
                  <a:cubicBezTo>
                    <a:pt x="12454506" y="3743707"/>
                    <a:pt x="12458824" y="3734309"/>
                    <a:pt x="12451839" y="3713989"/>
                  </a:cubicBezTo>
                  <a:cubicBezTo>
                    <a:pt x="12447140" y="3699257"/>
                    <a:pt x="12431265" y="3673222"/>
                    <a:pt x="12432408" y="3672714"/>
                  </a:cubicBezTo>
                  <a:cubicBezTo>
                    <a:pt x="12470126" y="3657982"/>
                    <a:pt x="12510132" y="3647568"/>
                    <a:pt x="12507464" y="3595752"/>
                  </a:cubicBezTo>
                  <a:cubicBezTo>
                    <a:pt x="12506957" y="3587624"/>
                    <a:pt x="12529944" y="3577464"/>
                    <a:pt x="12544548" y="3577337"/>
                  </a:cubicBezTo>
                  <a:cubicBezTo>
                    <a:pt x="12556741" y="3577337"/>
                    <a:pt x="12571218" y="3586227"/>
                    <a:pt x="12584934" y="3592577"/>
                  </a:cubicBezTo>
                  <a:lnTo>
                    <a:pt x="12691487" y="3515234"/>
                  </a:lnTo>
                  <a:cubicBezTo>
                    <a:pt x="12728952" y="3487548"/>
                    <a:pt x="12759686" y="3458465"/>
                    <a:pt x="12717269" y="3402077"/>
                  </a:cubicBezTo>
                  <a:lnTo>
                    <a:pt x="12714221" y="3379344"/>
                  </a:lnTo>
                  <a:lnTo>
                    <a:pt x="12736192" y="3376677"/>
                  </a:lnTo>
                  <a:cubicBezTo>
                    <a:pt x="12864843" y="3360929"/>
                    <a:pt x="12923262" y="3260472"/>
                    <a:pt x="13010638" y="3195829"/>
                  </a:cubicBezTo>
                  <a:cubicBezTo>
                    <a:pt x="13026259" y="3184526"/>
                    <a:pt x="13026641" y="3156586"/>
                    <a:pt x="13001748" y="3134488"/>
                  </a:cubicBezTo>
                  <a:cubicBezTo>
                    <a:pt x="12988541" y="3122677"/>
                    <a:pt x="12974062" y="3110104"/>
                    <a:pt x="12966442" y="3096134"/>
                  </a:cubicBezTo>
                  <a:cubicBezTo>
                    <a:pt x="12959711" y="3083942"/>
                    <a:pt x="12961743" y="3068829"/>
                    <a:pt x="12959711" y="3055113"/>
                  </a:cubicBezTo>
                  <a:lnTo>
                    <a:pt x="12959711" y="3055113"/>
                  </a:lnTo>
                  <a:cubicBezTo>
                    <a:pt x="12975331" y="3061082"/>
                    <a:pt x="12994636" y="3063368"/>
                    <a:pt x="13005431" y="3073528"/>
                  </a:cubicBezTo>
                  <a:cubicBezTo>
                    <a:pt x="13020163" y="3086990"/>
                    <a:pt x="13035403" y="3093594"/>
                    <a:pt x="13049118" y="3093594"/>
                  </a:cubicBezTo>
                  <a:cubicBezTo>
                    <a:pt x="13057628" y="3093594"/>
                    <a:pt x="13065502" y="3091054"/>
                    <a:pt x="13072486" y="3086101"/>
                  </a:cubicBezTo>
                  <a:lnTo>
                    <a:pt x="13196057" y="2984882"/>
                  </a:lnTo>
                  <a:lnTo>
                    <a:pt x="13195041" y="2968118"/>
                  </a:lnTo>
                  <a:cubicBezTo>
                    <a:pt x="13181705" y="2960879"/>
                    <a:pt x="13165958" y="2950465"/>
                    <a:pt x="13153130" y="2950465"/>
                  </a:cubicBezTo>
                  <a:lnTo>
                    <a:pt x="13151734" y="2950465"/>
                  </a:lnTo>
                  <a:lnTo>
                    <a:pt x="13055595" y="2964943"/>
                  </a:lnTo>
                  <a:lnTo>
                    <a:pt x="13048610" y="2965197"/>
                  </a:lnTo>
                  <a:cubicBezTo>
                    <a:pt x="13034513" y="2965197"/>
                    <a:pt x="13026639" y="2958720"/>
                    <a:pt x="13022701" y="2944877"/>
                  </a:cubicBezTo>
                  <a:cubicBezTo>
                    <a:pt x="12999714" y="2867661"/>
                    <a:pt x="12892653" y="2872360"/>
                    <a:pt x="12859507" y="2801113"/>
                  </a:cubicBezTo>
                  <a:cubicBezTo>
                    <a:pt x="12852649" y="2786000"/>
                    <a:pt x="12817597" y="2774316"/>
                    <a:pt x="12794737" y="2768220"/>
                  </a:cubicBezTo>
                  <a:lnTo>
                    <a:pt x="12762352" y="2762632"/>
                  </a:lnTo>
                  <a:cubicBezTo>
                    <a:pt x="12750668" y="2762632"/>
                    <a:pt x="12740635" y="2766442"/>
                    <a:pt x="12737079" y="2779396"/>
                  </a:cubicBezTo>
                  <a:cubicBezTo>
                    <a:pt x="12734286" y="2789048"/>
                    <a:pt x="12750922" y="2806701"/>
                    <a:pt x="12758923" y="2820417"/>
                  </a:cubicBezTo>
                  <a:cubicBezTo>
                    <a:pt x="12788514" y="2872868"/>
                    <a:pt x="12852649" y="2861057"/>
                    <a:pt x="12889987" y="2897125"/>
                  </a:cubicBezTo>
                  <a:cubicBezTo>
                    <a:pt x="12900909" y="2907793"/>
                    <a:pt x="12903957" y="2925192"/>
                    <a:pt x="12910307" y="2939670"/>
                  </a:cubicBezTo>
                  <a:lnTo>
                    <a:pt x="12893797" y="2941829"/>
                  </a:lnTo>
                  <a:lnTo>
                    <a:pt x="12885923" y="2939924"/>
                  </a:lnTo>
                  <a:cubicBezTo>
                    <a:pt x="12853919" y="2931669"/>
                    <a:pt x="12818486" y="2928240"/>
                    <a:pt x="12790673" y="2911730"/>
                  </a:cubicBezTo>
                  <a:cubicBezTo>
                    <a:pt x="12761716" y="2894077"/>
                    <a:pt x="12740380" y="2863597"/>
                    <a:pt x="12715489" y="2838832"/>
                  </a:cubicBezTo>
                  <a:cubicBezTo>
                    <a:pt x="12702281" y="2825751"/>
                    <a:pt x="12687930" y="2819782"/>
                    <a:pt x="12674214" y="2819782"/>
                  </a:cubicBezTo>
                  <a:lnTo>
                    <a:pt x="12649322" y="2826894"/>
                  </a:lnTo>
                  <a:cubicBezTo>
                    <a:pt x="12623922" y="2841626"/>
                    <a:pt x="12605634" y="2866137"/>
                    <a:pt x="12578837" y="2878710"/>
                  </a:cubicBezTo>
                  <a:cubicBezTo>
                    <a:pt x="12525878" y="2903348"/>
                    <a:pt x="12533625" y="2966086"/>
                    <a:pt x="12498319" y="2999741"/>
                  </a:cubicBezTo>
                  <a:cubicBezTo>
                    <a:pt x="12456789" y="3039746"/>
                    <a:pt x="12385797" y="3063241"/>
                    <a:pt x="12367889" y="3112517"/>
                  </a:cubicBezTo>
                  <a:cubicBezTo>
                    <a:pt x="12327630" y="3221864"/>
                    <a:pt x="12225014" y="3269489"/>
                    <a:pt x="12145766" y="3340482"/>
                  </a:cubicBezTo>
                  <a:cubicBezTo>
                    <a:pt x="12124049" y="3359532"/>
                    <a:pt x="12088489" y="3370962"/>
                    <a:pt x="12079219" y="3395092"/>
                  </a:cubicBezTo>
                  <a:cubicBezTo>
                    <a:pt x="12063471" y="3435478"/>
                    <a:pt x="12054835" y="3476753"/>
                    <a:pt x="12013178" y="3501263"/>
                  </a:cubicBezTo>
                  <a:cubicBezTo>
                    <a:pt x="11981683" y="3519805"/>
                    <a:pt x="11934438" y="3542411"/>
                    <a:pt x="11934438" y="3570351"/>
                  </a:cubicBezTo>
                  <a:cubicBezTo>
                    <a:pt x="11934057" y="3639439"/>
                    <a:pt x="11864080" y="3608451"/>
                    <a:pt x="11838934" y="3634741"/>
                  </a:cubicBezTo>
                  <a:cubicBezTo>
                    <a:pt x="11825218" y="3648837"/>
                    <a:pt x="11828901" y="3679825"/>
                    <a:pt x="11813661" y="3690620"/>
                  </a:cubicBezTo>
                  <a:cubicBezTo>
                    <a:pt x="11807565" y="3695066"/>
                    <a:pt x="11798548" y="3696208"/>
                    <a:pt x="11788388" y="3696208"/>
                  </a:cubicBezTo>
                  <a:lnTo>
                    <a:pt x="11748637" y="3694176"/>
                  </a:lnTo>
                  <a:cubicBezTo>
                    <a:pt x="11726412" y="3693668"/>
                    <a:pt x="11713204" y="3683381"/>
                    <a:pt x="11716125" y="3667253"/>
                  </a:cubicBezTo>
                  <a:cubicBezTo>
                    <a:pt x="11720824" y="3642361"/>
                    <a:pt x="11697202" y="3609468"/>
                    <a:pt x="11740509" y="3594989"/>
                  </a:cubicBezTo>
                  <a:cubicBezTo>
                    <a:pt x="11802993" y="3573780"/>
                    <a:pt x="11799437" y="3533522"/>
                    <a:pt x="11743176" y="3497961"/>
                  </a:cubicBezTo>
                  <a:lnTo>
                    <a:pt x="11679549" y="3455416"/>
                  </a:lnTo>
                  <a:cubicBezTo>
                    <a:pt x="11646656" y="3428492"/>
                    <a:pt x="11636496" y="3388995"/>
                    <a:pt x="11660753" y="3375787"/>
                  </a:cubicBezTo>
                  <a:cubicBezTo>
                    <a:pt x="11791436" y="3303905"/>
                    <a:pt x="11842110" y="3162808"/>
                    <a:pt x="11952472" y="3073527"/>
                  </a:cubicBezTo>
                  <a:cubicBezTo>
                    <a:pt x="11957552" y="3069463"/>
                    <a:pt x="11947392" y="3049651"/>
                    <a:pt x="11942566" y="3035300"/>
                  </a:cubicBezTo>
                  <a:cubicBezTo>
                    <a:pt x="11970252" y="3013456"/>
                    <a:pt x="11995906" y="2988945"/>
                    <a:pt x="12026640" y="2971165"/>
                  </a:cubicBezTo>
                  <a:cubicBezTo>
                    <a:pt x="12082011" y="2939288"/>
                    <a:pt x="12107411" y="2893949"/>
                    <a:pt x="12095220" y="2826004"/>
                  </a:cubicBezTo>
                  <a:cubicBezTo>
                    <a:pt x="12089505" y="2792349"/>
                    <a:pt x="12108809" y="2772664"/>
                    <a:pt x="12133701" y="2755519"/>
                  </a:cubicBezTo>
                  <a:lnTo>
                    <a:pt x="12237333" y="2678557"/>
                  </a:lnTo>
                  <a:cubicBezTo>
                    <a:pt x="12306040" y="2624328"/>
                    <a:pt x="12304770" y="2624709"/>
                    <a:pt x="12226538" y="2519680"/>
                  </a:cubicBezTo>
                  <a:cubicBezTo>
                    <a:pt x="12207488" y="2494153"/>
                    <a:pt x="12198217" y="2463165"/>
                    <a:pt x="12186533" y="2434209"/>
                  </a:cubicBezTo>
                  <a:cubicBezTo>
                    <a:pt x="12181961" y="2422779"/>
                    <a:pt x="12173071" y="2413889"/>
                    <a:pt x="12162657" y="2413889"/>
                  </a:cubicBezTo>
                  <a:cubicBezTo>
                    <a:pt x="12158847" y="2413889"/>
                    <a:pt x="12154783" y="2415032"/>
                    <a:pt x="12150592" y="2417699"/>
                  </a:cubicBezTo>
                  <a:lnTo>
                    <a:pt x="12049246" y="2494280"/>
                  </a:lnTo>
                  <a:cubicBezTo>
                    <a:pt x="12004161" y="2529205"/>
                    <a:pt x="12008098" y="2577084"/>
                    <a:pt x="12035784" y="2631059"/>
                  </a:cubicBezTo>
                  <a:cubicBezTo>
                    <a:pt x="12017877" y="2632837"/>
                    <a:pt x="12000224" y="2636520"/>
                    <a:pt x="11977872" y="2636520"/>
                  </a:cubicBezTo>
                  <a:lnTo>
                    <a:pt x="11969236" y="2635885"/>
                  </a:lnTo>
                  <a:cubicBezTo>
                    <a:pt x="11916912" y="2630297"/>
                    <a:pt x="11904720" y="2617597"/>
                    <a:pt x="11914245" y="2580259"/>
                  </a:cubicBezTo>
                  <a:cubicBezTo>
                    <a:pt x="11933930" y="2505837"/>
                    <a:pt x="11940026" y="2424303"/>
                    <a:pt x="12015337" y="2380615"/>
                  </a:cubicBezTo>
                  <a:cubicBezTo>
                    <a:pt x="12031594" y="2371344"/>
                    <a:pt x="12041119" y="2348357"/>
                    <a:pt x="12043785" y="2328672"/>
                  </a:cubicBezTo>
                  <a:cubicBezTo>
                    <a:pt x="12047214" y="2301621"/>
                    <a:pt x="12047976" y="2268093"/>
                    <a:pt x="12000224" y="2259203"/>
                  </a:cubicBezTo>
                  <a:cubicBezTo>
                    <a:pt x="11975332" y="2254885"/>
                    <a:pt x="11965934" y="2245360"/>
                    <a:pt x="11977364" y="2229231"/>
                  </a:cubicBezTo>
                  <a:lnTo>
                    <a:pt x="12019528" y="2184400"/>
                  </a:lnTo>
                  <a:cubicBezTo>
                    <a:pt x="12037689" y="2167636"/>
                    <a:pt x="12037054" y="2149348"/>
                    <a:pt x="12017497" y="2126488"/>
                  </a:cubicBezTo>
                  <a:cubicBezTo>
                    <a:pt x="12004797" y="2111502"/>
                    <a:pt x="11989684" y="2103882"/>
                    <a:pt x="11974063" y="2103882"/>
                  </a:cubicBezTo>
                  <a:cubicBezTo>
                    <a:pt x="11960982" y="2103882"/>
                    <a:pt x="11947520" y="2109216"/>
                    <a:pt x="11934693" y="2120265"/>
                  </a:cubicBezTo>
                  <a:cubicBezTo>
                    <a:pt x="11924279" y="2129409"/>
                    <a:pt x="11904721" y="2137156"/>
                    <a:pt x="11905483" y="2148713"/>
                  </a:cubicBezTo>
                  <a:cubicBezTo>
                    <a:pt x="11907389" y="2191512"/>
                    <a:pt x="11889481" y="2207133"/>
                    <a:pt x="11859509" y="2207133"/>
                  </a:cubicBezTo>
                  <a:cubicBezTo>
                    <a:pt x="11846428" y="2207133"/>
                    <a:pt x="11830934" y="2204212"/>
                    <a:pt x="11813790" y="2199132"/>
                  </a:cubicBezTo>
                  <a:lnTo>
                    <a:pt x="11779627" y="2193798"/>
                  </a:lnTo>
                  <a:cubicBezTo>
                    <a:pt x="11750925" y="2193798"/>
                    <a:pt x="11728445" y="2206371"/>
                    <a:pt x="11708633" y="2224913"/>
                  </a:cubicBezTo>
                  <a:cubicBezTo>
                    <a:pt x="11686663" y="2245233"/>
                    <a:pt x="11663040" y="2260219"/>
                    <a:pt x="11621639" y="2260219"/>
                  </a:cubicBezTo>
                  <a:lnTo>
                    <a:pt x="11607415" y="2258568"/>
                  </a:lnTo>
                  <a:cubicBezTo>
                    <a:pt x="11561821" y="2251837"/>
                    <a:pt x="11553947" y="2247392"/>
                    <a:pt x="11547597" y="2199767"/>
                  </a:cubicBezTo>
                  <a:cubicBezTo>
                    <a:pt x="11543661" y="2169414"/>
                    <a:pt x="11549629" y="2153539"/>
                    <a:pt x="11576300" y="2153539"/>
                  </a:cubicBezTo>
                  <a:cubicBezTo>
                    <a:pt x="11581888" y="2153539"/>
                    <a:pt x="11588365" y="2154174"/>
                    <a:pt x="11600683" y="2156460"/>
                  </a:cubicBezTo>
                  <a:lnTo>
                    <a:pt x="11608939" y="2156841"/>
                  </a:lnTo>
                  <a:cubicBezTo>
                    <a:pt x="11640054" y="2156841"/>
                    <a:pt x="11645515" y="2131314"/>
                    <a:pt x="11649197" y="2104771"/>
                  </a:cubicBezTo>
                  <a:cubicBezTo>
                    <a:pt x="11654278" y="2067433"/>
                    <a:pt x="11637005" y="2031619"/>
                    <a:pt x="11615542" y="1995932"/>
                  </a:cubicBezTo>
                  <a:lnTo>
                    <a:pt x="11725905" y="1949831"/>
                  </a:lnTo>
                  <a:cubicBezTo>
                    <a:pt x="11775689" y="1926971"/>
                    <a:pt x="11772387" y="1871091"/>
                    <a:pt x="11791818" y="1829435"/>
                  </a:cubicBezTo>
                  <a:lnTo>
                    <a:pt x="11793215" y="1832356"/>
                  </a:lnTo>
                  <a:lnTo>
                    <a:pt x="11796771" y="1829435"/>
                  </a:lnTo>
                  <a:cubicBezTo>
                    <a:pt x="11807693" y="1836420"/>
                    <a:pt x="11820775" y="1847088"/>
                    <a:pt x="11829411" y="1847088"/>
                  </a:cubicBezTo>
                  <a:cubicBezTo>
                    <a:pt x="11829538" y="1847088"/>
                    <a:pt x="11829665" y="1847088"/>
                    <a:pt x="11829918" y="1847088"/>
                  </a:cubicBezTo>
                  <a:cubicBezTo>
                    <a:pt x="11853159" y="1838071"/>
                    <a:pt x="11838554" y="1821688"/>
                    <a:pt x="11826362" y="1806575"/>
                  </a:cubicBezTo>
                  <a:lnTo>
                    <a:pt x="11829918" y="1803908"/>
                  </a:lnTo>
                  <a:lnTo>
                    <a:pt x="11824965" y="1800225"/>
                  </a:lnTo>
                  <a:cubicBezTo>
                    <a:pt x="11856461" y="1765300"/>
                    <a:pt x="11822298" y="1734693"/>
                    <a:pt x="11790294" y="1707388"/>
                  </a:cubicBezTo>
                  <a:lnTo>
                    <a:pt x="11783817" y="1703705"/>
                  </a:lnTo>
                  <a:lnTo>
                    <a:pt x="11781024" y="1701419"/>
                  </a:lnTo>
                  <a:lnTo>
                    <a:pt x="11785722" y="1699387"/>
                  </a:lnTo>
                  <a:lnTo>
                    <a:pt x="11788390" y="1699260"/>
                  </a:lnTo>
                  <a:lnTo>
                    <a:pt x="11769847" y="1690751"/>
                  </a:lnTo>
                  <a:lnTo>
                    <a:pt x="11765783" y="1679829"/>
                  </a:lnTo>
                  <a:lnTo>
                    <a:pt x="11758417" y="1682877"/>
                  </a:lnTo>
                  <a:lnTo>
                    <a:pt x="11754607" y="1684528"/>
                  </a:lnTo>
                  <a:lnTo>
                    <a:pt x="11683741" y="1649603"/>
                  </a:lnTo>
                  <a:lnTo>
                    <a:pt x="11691234" y="1647698"/>
                  </a:lnTo>
                  <a:lnTo>
                    <a:pt x="11703300" y="1648206"/>
                  </a:lnTo>
                  <a:cubicBezTo>
                    <a:pt x="11755496" y="1648206"/>
                    <a:pt x="11795629" y="1614678"/>
                    <a:pt x="11839952" y="1604772"/>
                  </a:cubicBezTo>
                  <a:cubicBezTo>
                    <a:pt x="11837031" y="1589024"/>
                    <a:pt x="11814044" y="1599184"/>
                    <a:pt x="11813663" y="1579499"/>
                  </a:cubicBezTo>
                  <a:cubicBezTo>
                    <a:pt x="11858875" y="1573403"/>
                    <a:pt x="11802359" y="1552829"/>
                    <a:pt x="11846809" y="1546860"/>
                  </a:cubicBezTo>
                  <a:lnTo>
                    <a:pt x="11846809" y="1546860"/>
                  </a:lnTo>
                  <a:cubicBezTo>
                    <a:pt x="11855318" y="1566037"/>
                    <a:pt x="11836522" y="1580896"/>
                    <a:pt x="11850619" y="1600708"/>
                  </a:cubicBezTo>
                  <a:lnTo>
                    <a:pt x="11871701" y="1593088"/>
                  </a:lnTo>
                  <a:cubicBezTo>
                    <a:pt x="11895450" y="1585849"/>
                    <a:pt x="11865605" y="1570736"/>
                    <a:pt x="11866621" y="1560195"/>
                  </a:cubicBezTo>
                  <a:lnTo>
                    <a:pt x="11866621" y="1560195"/>
                  </a:lnTo>
                  <a:cubicBezTo>
                    <a:pt x="11871320" y="1562481"/>
                    <a:pt x="11876146" y="1563370"/>
                    <a:pt x="11880972" y="1563370"/>
                  </a:cubicBezTo>
                  <a:lnTo>
                    <a:pt x="11911833" y="1554988"/>
                  </a:lnTo>
                  <a:cubicBezTo>
                    <a:pt x="11921739" y="1550670"/>
                    <a:pt x="11931010" y="1546352"/>
                    <a:pt x="11944852" y="1546352"/>
                  </a:cubicBezTo>
                  <a:lnTo>
                    <a:pt x="11953742" y="1556639"/>
                  </a:lnTo>
                  <a:cubicBezTo>
                    <a:pt x="11986000" y="1528699"/>
                    <a:pt x="11997938" y="1535303"/>
                    <a:pt x="12041880" y="1531747"/>
                  </a:cubicBezTo>
                  <a:cubicBezTo>
                    <a:pt x="12029053" y="1518539"/>
                    <a:pt x="12012289" y="1510665"/>
                    <a:pt x="11992986" y="1501267"/>
                  </a:cubicBezTo>
                  <a:lnTo>
                    <a:pt x="12004924" y="1498346"/>
                  </a:lnTo>
                  <a:cubicBezTo>
                    <a:pt x="12017624" y="1498346"/>
                    <a:pt x="12034515" y="1509903"/>
                    <a:pt x="12035530" y="1520063"/>
                  </a:cubicBezTo>
                  <a:cubicBezTo>
                    <a:pt x="12106397" y="1494409"/>
                    <a:pt x="12209521" y="1486281"/>
                    <a:pt x="12241524" y="1431925"/>
                  </a:cubicBezTo>
                  <a:lnTo>
                    <a:pt x="12280005" y="1429512"/>
                  </a:lnTo>
                  <a:cubicBezTo>
                    <a:pt x="12298421" y="1429512"/>
                    <a:pt x="12315565" y="1431163"/>
                    <a:pt x="12331822" y="1433957"/>
                  </a:cubicBezTo>
                  <a:lnTo>
                    <a:pt x="12304009" y="1417701"/>
                  </a:lnTo>
                  <a:lnTo>
                    <a:pt x="12326361" y="1401445"/>
                  </a:lnTo>
                  <a:cubicBezTo>
                    <a:pt x="12366747" y="1382395"/>
                    <a:pt x="12356333" y="1386205"/>
                    <a:pt x="12400275" y="1373251"/>
                  </a:cubicBezTo>
                  <a:lnTo>
                    <a:pt x="12400275" y="1373251"/>
                  </a:lnTo>
                  <a:lnTo>
                    <a:pt x="12390242" y="1398524"/>
                  </a:lnTo>
                  <a:lnTo>
                    <a:pt x="12416150" y="1402080"/>
                  </a:lnTo>
                  <a:cubicBezTo>
                    <a:pt x="12441677" y="1388999"/>
                    <a:pt x="12460219" y="1375537"/>
                    <a:pt x="12469617" y="1360805"/>
                  </a:cubicBezTo>
                  <a:lnTo>
                    <a:pt x="12469617" y="1360805"/>
                  </a:lnTo>
                  <a:cubicBezTo>
                    <a:pt x="12457171" y="1364742"/>
                    <a:pt x="12448789" y="1366266"/>
                    <a:pt x="12435327" y="1366266"/>
                  </a:cubicBezTo>
                  <a:lnTo>
                    <a:pt x="12432787" y="1359916"/>
                  </a:lnTo>
                  <a:lnTo>
                    <a:pt x="12434946" y="1350772"/>
                  </a:lnTo>
                  <a:lnTo>
                    <a:pt x="12427199" y="1355598"/>
                  </a:lnTo>
                  <a:cubicBezTo>
                    <a:pt x="12402180" y="1355598"/>
                    <a:pt x="12430755" y="1320292"/>
                    <a:pt x="12468347" y="1312545"/>
                  </a:cubicBezTo>
                  <a:lnTo>
                    <a:pt x="12468347" y="1312545"/>
                  </a:lnTo>
                  <a:cubicBezTo>
                    <a:pt x="12427961" y="1339977"/>
                    <a:pt x="12470378" y="1340739"/>
                    <a:pt x="12494001" y="1358392"/>
                  </a:cubicBezTo>
                  <a:cubicBezTo>
                    <a:pt x="12472411" y="1333500"/>
                    <a:pt x="12524481" y="1329436"/>
                    <a:pt x="12524354" y="1298067"/>
                  </a:cubicBezTo>
                  <a:cubicBezTo>
                    <a:pt x="12622017" y="1248537"/>
                    <a:pt x="12687422" y="1270381"/>
                    <a:pt x="12776830" y="1201547"/>
                  </a:cubicBezTo>
                  <a:lnTo>
                    <a:pt x="12776830" y="1201547"/>
                  </a:lnTo>
                  <a:lnTo>
                    <a:pt x="12755621" y="1202563"/>
                  </a:lnTo>
                  <a:lnTo>
                    <a:pt x="12746224" y="1208151"/>
                  </a:lnTo>
                  <a:cubicBezTo>
                    <a:pt x="12739112" y="1212342"/>
                    <a:pt x="12732507" y="1216533"/>
                    <a:pt x="12721840" y="1216533"/>
                  </a:cubicBezTo>
                  <a:lnTo>
                    <a:pt x="12714346" y="1204595"/>
                  </a:lnTo>
                  <a:cubicBezTo>
                    <a:pt x="12740636" y="1194816"/>
                    <a:pt x="12763750" y="1189101"/>
                    <a:pt x="12782672" y="1189101"/>
                  </a:cubicBezTo>
                  <a:cubicBezTo>
                    <a:pt x="12793849" y="1189101"/>
                    <a:pt x="12803501" y="1191006"/>
                    <a:pt x="12811502" y="1195324"/>
                  </a:cubicBezTo>
                  <a:lnTo>
                    <a:pt x="12814931" y="1180465"/>
                  </a:lnTo>
                  <a:lnTo>
                    <a:pt x="12842998" y="1183513"/>
                  </a:lnTo>
                  <a:lnTo>
                    <a:pt x="12803247" y="1177163"/>
                  </a:lnTo>
                  <a:lnTo>
                    <a:pt x="12817471" y="1141349"/>
                  </a:lnTo>
                  <a:lnTo>
                    <a:pt x="12824075" y="1127760"/>
                  </a:lnTo>
                  <a:cubicBezTo>
                    <a:pt x="12900275" y="1105789"/>
                    <a:pt x="12987524" y="1075944"/>
                    <a:pt x="13011020" y="1034161"/>
                  </a:cubicBezTo>
                  <a:lnTo>
                    <a:pt x="13006448" y="1033907"/>
                  </a:lnTo>
                  <a:cubicBezTo>
                    <a:pt x="12994891" y="1033907"/>
                    <a:pt x="12983207" y="1040130"/>
                    <a:pt x="12972412" y="1046353"/>
                  </a:cubicBezTo>
                  <a:cubicBezTo>
                    <a:pt x="12961617" y="1052576"/>
                    <a:pt x="12951838" y="1058799"/>
                    <a:pt x="12939773" y="1058799"/>
                  </a:cubicBezTo>
                  <a:lnTo>
                    <a:pt x="12933296" y="1051433"/>
                  </a:lnTo>
                  <a:cubicBezTo>
                    <a:pt x="12906499" y="1060196"/>
                    <a:pt x="12905737" y="1072515"/>
                    <a:pt x="12901292" y="1084453"/>
                  </a:cubicBezTo>
                  <a:lnTo>
                    <a:pt x="12906498" y="1064895"/>
                  </a:lnTo>
                  <a:lnTo>
                    <a:pt x="12884908" y="1055751"/>
                  </a:lnTo>
                  <a:lnTo>
                    <a:pt x="12863699" y="1063879"/>
                  </a:lnTo>
                  <a:cubicBezTo>
                    <a:pt x="12876272" y="1109980"/>
                    <a:pt x="12805914" y="1112520"/>
                    <a:pt x="12733017" y="1112520"/>
                  </a:cubicBezTo>
                  <a:lnTo>
                    <a:pt x="12701774" y="1112520"/>
                  </a:lnTo>
                  <a:lnTo>
                    <a:pt x="12693393" y="1112647"/>
                  </a:lnTo>
                  <a:lnTo>
                    <a:pt x="12697584" y="1106932"/>
                  </a:lnTo>
                  <a:lnTo>
                    <a:pt x="12697076" y="1103884"/>
                  </a:lnTo>
                  <a:lnTo>
                    <a:pt x="12694663" y="1103884"/>
                  </a:lnTo>
                  <a:cubicBezTo>
                    <a:pt x="12684503" y="1103884"/>
                    <a:pt x="12670787" y="1107821"/>
                    <a:pt x="12661135" y="1113663"/>
                  </a:cubicBezTo>
                  <a:lnTo>
                    <a:pt x="12645133" y="1114933"/>
                  </a:lnTo>
                  <a:lnTo>
                    <a:pt x="12637767" y="1115187"/>
                  </a:lnTo>
                  <a:lnTo>
                    <a:pt x="12646402" y="1121029"/>
                  </a:lnTo>
                  <a:lnTo>
                    <a:pt x="12651863" y="1122172"/>
                  </a:lnTo>
                  <a:lnTo>
                    <a:pt x="12648816" y="1127760"/>
                  </a:lnTo>
                  <a:lnTo>
                    <a:pt x="12650467" y="1130808"/>
                  </a:lnTo>
                  <a:lnTo>
                    <a:pt x="12672057" y="1128776"/>
                  </a:lnTo>
                  <a:lnTo>
                    <a:pt x="12682725" y="1123315"/>
                  </a:lnTo>
                  <a:lnTo>
                    <a:pt x="12685900" y="1123315"/>
                  </a:lnTo>
                  <a:cubicBezTo>
                    <a:pt x="12697838" y="1123315"/>
                    <a:pt x="12708506" y="1124839"/>
                    <a:pt x="12713205" y="1135253"/>
                  </a:cubicBezTo>
                  <a:lnTo>
                    <a:pt x="12648689" y="1166114"/>
                  </a:lnTo>
                  <a:lnTo>
                    <a:pt x="12665708" y="1167638"/>
                  </a:lnTo>
                  <a:lnTo>
                    <a:pt x="12671296" y="1167257"/>
                  </a:lnTo>
                  <a:lnTo>
                    <a:pt x="12684758" y="1165352"/>
                  </a:lnTo>
                  <a:lnTo>
                    <a:pt x="12659612" y="1176401"/>
                  </a:lnTo>
                  <a:lnTo>
                    <a:pt x="12672566" y="1185799"/>
                  </a:lnTo>
                  <a:lnTo>
                    <a:pt x="12684250" y="1183513"/>
                  </a:lnTo>
                  <a:lnTo>
                    <a:pt x="12696442" y="1180719"/>
                  </a:lnTo>
                  <a:lnTo>
                    <a:pt x="12701014" y="1181608"/>
                  </a:lnTo>
                  <a:cubicBezTo>
                    <a:pt x="12696061" y="1194562"/>
                    <a:pt x="12686790" y="1198118"/>
                    <a:pt x="12676376" y="1198118"/>
                  </a:cubicBezTo>
                  <a:cubicBezTo>
                    <a:pt x="12670153" y="1198118"/>
                    <a:pt x="12663549" y="1196848"/>
                    <a:pt x="12657072" y="1195705"/>
                  </a:cubicBezTo>
                  <a:lnTo>
                    <a:pt x="12627989" y="1190117"/>
                  </a:lnTo>
                  <a:lnTo>
                    <a:pt x="12624306" y="1203833"/>
                  </a:lnTo>
                  <a:cubicBezTo>
                    <a:pt x="12612622" y="1187196"/>
                    <a:pt x="12593572" y="1180846"/>
                    <a:pt x="12568045" y="1180846"/>
                  </a:cubicBezTo>
                  <a:lnTo>
                    <a:pt x="12563854" y="1180973"/>
                  </a:lnTo>
                  <a:lnTo>
                    <a:pt x="12558774" y="1181608"/>
                  </a:lnTo>
                  <a:cubicBezTo>
                    <a:pt x="12487908" y="1186815"/>
                    <a:pt x="12380974" y="1241171"/>
                    <a:pt x="12283438" y="1279144"/>
                  </a:cubicBezTo>
                  <a:lnTo>
                    <a:pt x="12297281" y="1281557"/>
                  </a:lnTo>
                  <a:cubicBezTo>
                    <a:pt x="12309473" y="1281557"/>
                    <a:pt x="12326110" y="1275588"/>
                    <a:pt x="12342620" y="1269619"/>
                  </a:cubicBezTo>
                  <a:lnTo>
                    <a:pt x="12342620" y="1269619"/>
                  </a:lnTo>
                  <a:cubicBezTo>
                    <a:pt x="12324078" y="1286002"/>
                    <a:pt x="12295884" y="1292352"/>
                    <a:pt x="12269341" y="1292352"/>
                  </a:cubicBezTo>
                  <a:cubicBezTo>
                    <a:pt x="12243814" y="1292352"/>
                    <a:pt x="12219938" y="1286510"/>
                    <a:pt x="12207492" y="1278128"/>
                  </a:cubicBezTo>
                  <a:cubicBezTo>
                    <a:pt x="12234162" y="1269492"/>
                    <a:pt x="12259054" y="1260475"/>
                    <a:pt x="12264007" y="1247775"/>
                  </a:cubicBezTo>
                  <a:lnTo>
                    <a:pt x="12256895" y="1247013"/>
                  </a:lnTo>
                  <a:cubicBezTo>
                    <a:pt x="12236576" y="1247013"/>
                    <a:pt x="12219684" y="1271651"/>
                    <a:pt x="12193777" y="1276096"/>
                  </a:cubicBezTo>
                  <a:cubicBezTo>
                    <a:pt x="12185395" y="1285875"/>
                    <a:pt x="12194284" y="1294511"/>
                    <a:pt x="12208382" y="1306957"/>
                  </a:cubicBezTo>
                  <a:lnTo>
                    <a:pt x="12199365" y="1310259"/>
                  </a:lnTo>
                  <a:cubicBezTo>
                    <a:pt x="12185521" y="1307846"/>
                    <a:pt x="12177902" y="1297178"/>
                    <a:pt x="12156946" y="1297178"/>
                  </a:cubicBezTo>
                  <a:lnTo>
                    <a:pt x="12143992" y="1300988"/>
                  </a:lnTo>
                  <a:lnTo>
                    <a:pt x="12149961" y="1287653"/>
                  </a:lnTo>
                  <a:lnTo>
                    <a:pt x="12145262" y="1280033"/>
                  </a:lnTo>
                  <a:cubicBezTo>
                    <a:pt x="12183362" y="1259332"/>
                    <a:pt x="12213842" y="1254252"/>
                    <a:pt x="12279374" y="1224407"/>
                  </a:cubicBezTo>
                  <a:lnTo>
                    <a:pt x="12310489" y="1229995"/>
                  </a:lnTo>
                  <a:cubicBezTo>
                    <a:pt x="12381863" y="1229995"/>
                    <a:pt x="12512800" y="1171956"/>
                    <a:pt x="12606526" y="1127125"/>
                  </a:cubicBezTo>
                  <a:lnTo>
                    <a:pt x="12606526" y="1127125"/>
                  </a:lnTo>
                  <a:lnTo>
                    <a:pt x="12587984" y="1127379"/>
                  </a:lnTo>
                  <a:lnTo>
                    <a:pt x="12579728" y="1129665"/>
                  </a:lnTo>
                  <a:lnTo>
                    <a:pt x="12554455" y="1138047"/>
                  </a:lnTo>
                  <a:lnTo>
                    <a:pt x="12561949" y="1116458"/>
                  </a:lnTo>
                  <a:lnTo>
                    <a:pt x="12561949" y="1116458"/>
                  </a:lnTo>
                  <a:cubicBezTo>
                    <a:pt x="12514069" y="1126364"/>
                    <a:pt x="12521309" y="1143128"/>
                    <a:pt x="12495274" y="1155828"/>
                  </a:cubicBezTo>
                  <a:lnTo>
                    <a:pt x="12502259" y="1143381"/>
                  </a:lnTo>
                  <a:lnTo>
                    <a:pt x="12478128" y="1139571"/>
                  </a:lnTo>
                  <a:cubicBezTo>
                    <a:pt x="12465810" y="1139571"/>
                    <a:pt x="12449426" y="1142111"/>
                    <a:pt x="12434822" y="1144651"/>
                  </a:cubicBezTo>
                  <a:lnTo>
                    <a:pt x="12382498" y="1155065"/>
                  </a:lnTo>
                  <a:lnTo>
                    <a:pt x="12409929" y="1139571"/>
                  </a:lnTo>
                  <a:lnTo>
                    <a:pt x="12361797" y="1165225"/>
                  </a:lnTo>
                  <a:lnTo>
                    <a:pt x="12367003" y="1177036"/>
                  </a:lnTo>
                  <a:lnTo>
                    <a:pt x="12318743" y="1181481"/>
                  </a:lnTo>
                  <a:cubicBezTo>
                    <a:pt x="12315061" y="1168527"/>
                    <a:pt x="12354812" y="1161288"/>
                    <a:pt x="12346049" y="1147064"/>
                  </a:cubicBezTo>
                  <a:lnTo>
                    <a:pt x="12334492" y="1146429"/>
                  </a:lnTo>
                  <a:cubicBezTo>
                    <a:pt x="12310616" y="1146429"/>
                    <a:pt x="12279882" y="1155573"/>
                    <a:pt x="12254609" y="1157224"/>
                  </a:cubicBezTo>
                  <a:cubicBezTo>
                    <a:pt x="12241402" y="1163574"/>
                    <a:pt x="12253213" y="1168146"/>
                    <a:pt x="12277851" y="1168146"/>
                  </a:cubicBezTo>
                  <a:lnTo>
                    <a:pt x="12295631" y="1162431"/>
                  </a:lnTo>
                  <a:lnTo>
                    <a:pt x="12281407" y="1173480"/>
                  </a:lnTo>
                  <a:lnTo>
                    <a:pt x="12289535" y="1177036"/>
                  </a:lnTo>
                  <a:lnTo>
                    <a:pt x="12270485" y="1186053"/>
                  </a:lnTo>
                  <a:cubicBezTo>
                    <a:pt x="12245467" y="1178306"/>
                    <a:pt x="12220067" y="1175512"/>
                    <a:pt x="12195174" y="1175512"/>
                  </a:cubicBezTo>
                  <a:cubicBezTo>
                    <a:pt x="12146152" y="1175512"/>
                    <a:pt x="12099035" y="1186561"/>
                    <a:pt x="12059919" y="1193292"/>
                  </a:cubicBezTo>
                  <a:cubicBezTo>
                    <a:pt x="12071476" y="1197864"/>
                    <a:pt x="12083541" y="1199515"/>
                    <a:pt x="12095606" y="1199515"/>
                  </a:cubicBezTo>
                  <a:lnTo>
                    <a:pt x="12137643" y="1195197"/>
                  </a:lnTo>
                  <a:cubicBezTo>
                    <a:pt x="12151486" y="1192911"/>
                    <a:pt x="12164948" y="1190752"/>
                    <a:pt x="12191491" y="1190752"/>
                  </a:cubicBezTo>
                  <a:lnTo>
                    <a:pt x="12214605" y="1202436"/>
                  </a:lnTo>
                  <a:lnTo>
                    <a:pt x="12197206" y="1201928"/>
                  </a:lnTo>
                  <a:lnTo>
                    <a:pt x="12185903" y="1204849"/>
                  </a:lnTo>
                  <a:cubicBezTo>
                    <a:pt x="12178283" y="1206881"/>
                    <a:pt x="12170663" y="1208913"/>
                    <a:pt x="12158597" y="1208913"/>
                  </a:cubicBezTo>
                  <a:lnTo>
                    <a:pt x="12152502" y="1201293"/>
                  </a:lnTo>
                  <a:cubicBezTo>
                    <a:pt x="12107290" y="1221232"/>
                    <a:pt x="12102209" y="1231265"/>
                    <a:pt x="12074651" y="1243457"/>
                  </a:cubicBezTo>
                  <a:lnTo>
                    <a:pt x="12094082" y="1248664"/>
                  </a:lnTo>
                  <a:lnTo>
                    <a:pt x="12107290" y="1247014"/>
                  </a:lnTo>
                  <a:lnTo>
                    <a:pt x="12120497" y="1245108"/>
                  </a:lnTo>
                  <a:lnTo>
                    <a:pt x="12126213" y="1245489"/>
                  </a:lnTo>
                  <a:cubicBezTo>
                    <a:pt x="12168884" y="1237489"/>
                    <a:pt x="12148438" y="1220343"/>
                    <a:pt x="12183108" y="1211200"/>
                  </a:cubicBezTo>
                  <a:lnTo>
                    <a:pt x="12198856" y="1239902"/>
                  </a:lnTo>
                  <a:lnTo>
                    <a:pt x="12191490" y="1238378"/>
                  </a:lnTo>
                  <a:lnTo>
                    <a:pt x="12181203" y="1237742"/>
                  </a:lnTo>
                  <a:cubicBezTo>
                    <a:pt x="12159105" y="1237742"/>
                    <a:pt x="12165963" y="1253490"/>
                    <a:pt x="12138912" y="1268603"/>
                  </a:cubicBezTo>
                  <a:cubicBezTo>
                    <a:pt x="12123164" y="1256157"/>
                    <a:pt x="12097891" y="1255903"/>
                    <a:pt x="12071855" y="1255903"/>
                  </a:cubicBezTo>
                  <a:lnTo>
                    <a:pt x="12067156" y="1255903"/>
                  </a:lnTo>
                  <a:cubicBezTo>
                    <a:pt x="12048614" y="1255903"/>
                    <a:pt x="12030200" y="1255776"/>
                    <a:pt x="12015722" y="1250569"/>
                  </a:cubicBezTo>
                  <a:lnTo>
                    <a:pt x="12015722" y="1250569"/>
                  </a:lnTo>
                  <a:cubicBezTo>
                    <a:pt x="12017246" y="1260348"/>
                    <a:pt x="11997434" y="1283970"/>
                    <a:pt x="12013943" y="1283970"/>
                  </a:cubicBezTo>
                  <a:cubicBezTo>
                    <a:pt x="12019150" y="1283970"/>
                    <a:pt x="12027913" y="1281684"/>
                    <a:pt x="12042137" y="1275715"/>
                  </a:cubicBezTo>
                  <a:lnTo>
                    <a:pt x="12042137" y="1275715"/>
                  </a:lnTo>
                  <a:cubicBezTo>
                    <a:pt x="12041121" y="1294511"/>
                    <a:pt x="12020674" y="1298448"/>
                    <a:pt x="11999973" y="1298448"/>
                  </a:cubicBezTo>
                  <a:cubicBezTo>
                    <a:pt x="11986765" y="1298448"/>
                    <a:pt x="11973557" y="1296797"/>
                    <a:pt x="11965175" y="1296543"/>
                  </a:cubicBezTo>
                  <a:cubicBezTo>
                    <a:pt x="11980288" y="1281049"/>
                    <a:pt x="11980415" y="1263269"/>
                    <a:pt x="12015467" y="1250569"/>
                  </a:cubicBezTo>
                  <a:lnTo>
                    <a:pt x="11997687" y="1241044"/>
                  </a:lnTo>
                  <a:lnTo>
                    <a:pt x="11992480" y="1231519"/>
                  </a:lnTo>
                  <a:cubicBezTo>
                    <a:pt x="11953746" y="1238377"/>
                    <a:pt x="11924662" y="1265174"/>
                    <a:pt x="11900151" y="1265174"/>
                  </a:cubicBezTo>
                  <a:lnTo>
                    <a:pt x="11891388" y="1254252"/>
                  </a:lnTo>
                  <a:cubicBezTo>
                    <a:pt x="11944347" y="1234567"/>
                    <a:pt x="11955777" y="1239901"/>
                    <a:pt x="11996671" y="1216152"/>
                  </a:cubicBezTo>
                  <a:cubicBezTo>
                    <a:pt x="11996671" y="1230503"/>
                    <a:pt x="12053567" y="1219200"/>
                    <a:pt x="12033374" y="1232789"/>
                  </a:cubicBezTo>
                  <a:lnTo>
                    <a:pt x="12040740" y="1233297"/>
                  </a:lnTo>
                  <a:cubicBezTo>
                    <a:pt x="12054584" y="1233297"/>
                    <a:pt x="12073252" y="1227074"/>
                    <a:pt x="12089381" y="1224280"/>
                  </a:cubicBezTo>
                  <a:lnTo>
                    <a:pt x="12076681" y="1208405"/>
                  </a:lnTo>
                  <a:lnTo>
                    <a:pt x="12063600" y="1209167"/>
                  </a:lnTo>
                  <a:cubicBezTo>
                    <a:pt x="12060806" y="1209421"/>
                    <a:pt x="12057885" y="1209548"/>
                    <a:pt x="12047471" y="1209548"/>
                  </a:cubicBezTo>
                  <a:lnTo>
                    <a:pt x="12038708" y="1201039"/>
                  </a:lnTo>
                  <a:cubicBezTo>
                    <a:pt x="12059027" y="1189736"/>
                    <a:pt x="12061060" y="1175893"/>
                    <a:pt x="12095604" y="1166749"/>
                  </a:cubicBezTo>
                  <a:lnTo>
                    <a:pt x="12057631" y="1166495"/>
                  </a:lnTo>
                  <a:lnTo>
                    <a:pt x="12105129" y="1163828"/>
                  </a:lnTo>
                  <a:lnTo>
                    <a:pt x="12096493" y="1145667"/>
                  </a:lnTo>
                  <a:lnTo>
                    <a:pt x="12147927" y="1148969"/>
                  </a:lnTo>
                  <a:lnTo>
                    <a:pt x="12133196" y="1166877"/>
                  </a:lnTo>
                  <a:lnTo>
                    <a:pt x="12150341" y="1165861"/>
                  </a:lnTo>
                  <a:lnTo>
                    <a:pt x="12160247" y="1163447"/>
                  </a:lnTo>
                  <a:cubicBezTo>
                    <a:pt x="12168375" y="1161542"/>
                    <a:pt x="12176376" y="1159637"/>
                    <a:pt x="12188568" y="1159637"/>
                  </a:cubicBezTo>
                  <a:lnTo>
                    <a:pt x="12195552" y="1164971"/>
                  </a:lnTo>
                  <a:cubicBezTo>
                    <a:pt x="12206729" y="1150493"/>
                    <a:pt x="12197331" y="1133729"/>
                    <a:pt x="12240892" y="1128776"/>
                  </a:cubicBezTo>
                  <a:lnTo>
                    <a:pt x="12258418" y="1130808"/>
                  </a:lnTo>
                  <a:cubicBezTo>
                    <a:pt x="12267561" y="1130808"/>
                    <a:pt x="12278102" y="1129031"/>
                    <a:pt x="12289024" y="1127253"/>
                  </a:cubicBezTo>
                  <a:lnTo>
                    <a:pt x="12321918" y="1123697"/>
                  </a:lnTo>
                  <a:cubicBezTo>
                    <a:pt x="12333983" y="1123697"/>
                    <a:pt x="12345412" y="1125983"/>
                    <a:pt x="12354811" y="1132841"/>
                  </a:cubicBezTo>
                  <a:cubicBezTo>
                    <a:pt x="12340587" y="1113156"/>
                    <a:pt x="12395451" y="1114680"/>
                    <a:pt x="12431011" y="1110489"/>
                  </a:cubicBezTo>
                  <a:lnTo>
                    <a:pt x="12431646" y="1072642"/>
                  </a:lnTo>
                  <a:cubicBezTo>
                    <a:pt x="12453489" y="1057403"/>
                    <a:pt x="12481811" y="1040384"/>
                    <a:pt x="12506702" y="1019048"/>
                  </a:cubicBezTo>
                  <a:lnTo>
                    <a:pt x="12519657" y="1020064"/>
                  </a:lnTo>
                  <a:lnTo>
                    <a:pt x="12524991" y="1021715"/>
                  </a:lnTo>
                  <a:cubicBezTo>
                    <a:pt x="12529689" y="1023239"/>
                    <a:pt x="12534388" y="1024636"/>
                    <a:pt x="12545057" y="1024636"/>
                  </a:cubicBezTo>
                  <a:lnTo>
                    <a:pt x="12558264" y="1020445"/>
                  </a:lnTo>
                  <a:cubicBezTo>
                    <a:pt x="12559916" y="1005459"/>
                    <a:pt x="12550645" y="1000379"/>
                    <a:pt x="12535023" y="1000379"/>
                  </a:cubicBezTo>
                  <a:cubicBezTo>
                    <a:pt x="12517370" y="1000379"/>
                    <a:pt x="12491843" y="1006983"/>
                    <a:pt x="12465555" y="1013841"/>
                  </a:cubicBezTo>
                  <a:cubicBezTo>
                    <a:pt x="12458188" y="1039749"/>
                    <a:pt x="12428471" y="1050417"/>
                    <a:pt x="12387831" y="1078484"/>
                  </a:cubicBezTo>
                  <a:cubicBezTo>
                    <a:pt x="12393419" y="1071880"/>
                    <a:pt x="12393419" y="1043178"/>
                    <a:pt x="12372591" y="1043178"/>
                  </a:cubicBezTo>
                  <a:lnTo>
                    <a:pt x="12368526" y="1043940"/>
                  </a:lnTo>
                  <a:cubicBezTo>
                    <a:pt x="12362304" y="1037971"/>
                    <a:pt x="12390370" y="1024509"/>
                    <a:pt x="12411833" y="1024509"/>
                  </a:cubicBezTo>
                  <a:lnTo>
                    <a:pt x="12413611" y="1033780"/>
                  </a:lnTo>
                  <a:lnTo>
                    <a:pt x="12420723" y="1024128"/>
                  </a:lnTo>
                  <a:lnTo>
                    <a:pt x="12431264" y="1020064"/>
                  </a:lnTo>
                  <a:lnTo>
                    <a:pt x="12377035" y="1020953"/>
                  </a:lnTo>
                  <a:lnTo>
                    <a:pt x="12432026" y="999109"/>
                  </a:lnTo>
                  <a:cubicBezTo>
                    <a:pt x="12406499" y="995299"/>
                    <a:pt x="12410436" y="1001903"/>
                    <a:pt x="12408532" y="980059"/>
                  </a:cubicBezTo>
                  <a:lnTo>
                    <a:pt x="12408532" y="980059"/>
                  </a:lnTo>
                  <a:cubicBezTo>
                    <a:pt x="12384021" y="1020064"/>
                    <a:pt x="12348588" y="998093"/>
                    <a:pt x="12355192" y="1042289"/>
                  </a:cubicBezTo>
                  <a:lnTo>
                    <a:pt x="12337793" y="1039749"/>
                  </a:lnTo>
                  <a:lnTo>
                    <a:pt x="12339571" y="1032256"/>
                  </a:lnTo>
                  <a:lnTo>
                    <a:pt x="12346556" y="1013842"/>
                  </a:lnTo>
                  <a:lnTo>
                    <a:pt x="12321537" y="1027303"/>
                  </a:lnTo>
                  <a:lnTo>
                    <a:pt x="12331697" y="1018032"/>
                  </a:lnTo>
                  <a:lnTo>
                    <a:pt x="12339063" y="1013587"/>
                  </a:lnTo>
                  <a:lnTo>
                    <a:pt x="12329792" y="1011301"/>
                  </a:lnTo>
                  <a:lnTo>
                    <a:pt x="12323824" y="1011555"/>
                  </a:lnTo>
                  <a:lnTo>
                    <a:pt x="12304012" y="1012952"/>
                  </a:lnTo>
                  <a:lnTo>
                    <a:pt x="12305281" y="998601"/>
                  </a:lnTo>
                  <a:lnTo>
                    <a:pt x="12305281" y="998601"/>
                  </a:lnTo>
                  <a:cubicBezTo>
                    <a:pt x="12286739" y="1026287"/>
                    <a:pt x="12266292" y="1053719"/>
                    <a:pt x="12257529" y="1085215"/>
                  </a:cubicBezTo>
                  <a:lnTo>
                    <a:pt x="12249528" y="1085977"/>
                  </a:lnTo>
                  <a:cubicBezTo>
                    <a:pt x="12234923" y="1085977"/>
                    <a:pt x="12250672" y="1072134"/>
                    <a:pt x="12237972" y="1059053"/>
                  </a:cubicBezTo>
                  <a:lnTo>
                    <a:pt x="12237972" y="1059053"/>
                  </a:lnTo>
                  <a:cubicBezTo>
                    <a:pt x="12214985" y="1076960"/>
                    <a:pt x="12211810" y="1083437"/>
                    <a:pt x="12233146" y="1095756"/>
                  </a:cubicBezTo>
                  <a:cubicBezTo>
                    <a:pt x="12210921" y="1101979"/>
                    <a:pt x="12200888" y="1109345"/>
                    <a:pt x="12208000" y="1119124"/>
                  </a:cubicBezTo>
                  <a:cubicBezTo>
                    <a:pt x="12175742" y="1134872"/>
                    <a:pt x="12157073" y="1132840"/>
                    <a:pt x="12131292" y="1139952"/>
                  </a:cubicBezTo>
                  <a:cubicBezTo>
                    <a:pt x="12124942" y="1125093"/>
                    <a:pt x="12166090" y="1125347"/>
                    <a:pt x="12173456" y="1124839"/>
                  </a:cubicBezTo>
                  <a:lnTo>
                    <a:pt x="12174218" y="1107313"/>
                  </a:lnTo>
                  <a:lnTo>
                    <a:pt x="12171170" y="1097915"/>
                  </a:lnTo>
                  <a:cubicBezTo>
                    <a:pt x="12137389" y="1134491"/>
                    <a:pt x="12056997" y="1120775"/>
                    <a:pt x="12062077" y="1151255"/>
                  </a:cubicBezTo>
                  <a:lnTo>
                    <a:pt x="12043154" y="1155065"/>
                  </a:lnTo>
                  <a:lnTo>
                    <a:pt x="12029438" y="1152525"/>
                  </a:lnTo>
                  <a:lnTo>
                    <a:pt x="12021183" y="1151636"/>
                  </a:lnTo>
                  <a:lnTo>
                    <a:pt x="12020801" y="1151636"/>
                  </a:lnTo>
                  <a:lnTo>
                    <a:pt x="12025881" y="1147064"/>
                  </a:lnTo>
                  <a:lnTo>
                    <a:pt x="12004164" y="1137793"/>
                  </a:lnTo>
                  <a:lnTo>
                    <a:pt x="12014959" y="1137412"/>
                  </a:lnTo>
                  <a:lnTo>
                    <a:pt x="12021055" y="1136269"/>
                  </a:lnTo>
                  <a:lnTo>
                    <a:pt x="12044296" y="1131697"/>
                  </a:lnTo>
                  <a:lnTo>
                    <a:pt x="12045185" y="1143508"/>
                  </a:lnTo>
                  <a:cubicBezTo>
                    <a:pt x="12080237" y="1115060"/>
                    <a:pt x="12163676" y="1093216"/>
                    <a:pt x="12162660" y="1059688"/>
                  </a:cubicBezTo>
                  <a:lnTo>
                    <a:pt x="12183869" y="1053719"/>
                  </a:lnTo>
                  <a:lnTo>
                    <a:pt x="12187171" y="1060196"/>
                  </a:lnTo>
                  <a:lnTo>
                    <a:pt x="12192759" y="1070737"/>
                  </a:lnTo>
                  <a:lnTo>
                    <a:pt x="12203427" y="1065657"/>
                  </a:lnTo>
                  <a:lnTo>
                    <a:pt x="12206221" y="1057529"/>
                  </a:lnTo>
                  <a:lnTo>
                    <a:pt x="12200379" y="1059688"/>
                  </a:lnTo>
                  <a:lnTo>
                    <a:pt x="12206729" y="1049020"/>
                  </a:lnTo>
                  <a:lnTo>
                    <a:pt x="12216888" y="1049147"/>
                  </a:lnTo>
                  <a:cubicBezTo>
                    <a:pt x="12218285" y="1049275"/>
                    <a:pt x="12219682" y="1049275"/>
                    <a:pt x="12228319" y="1049275"/>
                  </a:cubicBezTo>
                  <a:lnTo>
                    <a:pt x="12242035" y="1043814"/>
                  </a:lnTo>
                  <a:lnTo>
                    <a:pt x="12212190" y="1039877"/>
                  </a:lnTo>
                  <a:cubicBezTo>
                    <a:pt x="12157072" y="1039877"/>
                    <a:pt x="12109321" y="1077850"/>
                    <a:pt x="12071221" y="1099440"/>
                  </a:cubicBezTo>
                  <a:cubicBezTo>
                    <a:pt x="12083539" y="1078612"/>
                    <a:pt x="12021817" y="1090550"/>
                    <a:pt x="12007213" y="1074294"/>
                  </a:cubicBezTo>
                  <a:cubicBezTo>
                    <a:pt x="11994640" y="1084961"/>
                    <a:pt x="11978765" y="1095122"/>
                    <a:pt x="11988417" y="1108838"/>
                  </a:cubicBezTo>
                  <a:lnTo>
                    <a:pt x="11974193" y="1105409"/>
                  </a:lnTo>
                  <a:lnTo>
                    <a:pt x="11976225" y="1099440"/>
                  </a:lnTo>
                  <a:lnTo>
                    <a:pt x="11979400" y="1088772"/>
                  </a:lnTo>
                  <a:lnTo>
                    <a:pt x="11965430" y="1089534"/>
                  </a:lnTo>
                  <a:cubicBezTo>
                    <a:pt x="11936728" y="1097789"/>
                    <a:pt x="11935204" y="1109981"/>
                    <a:pt x="11946380" y="1124078"/>
                  </a:cubicBezTo>
                  <a:lnTo>
                    <a:pt x="11930505" y="1122046"/>
                  </a:lnTo>
                  <a:lnTo>
                    <a:pt x="11923901" y="1119125"/>
                  </a:lnTo>
                  <a:cubicBezTo>
                    <a:pt x="11917932" y="1116839"/>
                    <a:pt x="11911963" y="1114425"/>
                    <a:pt x="11900533" y="1114425"/>
                  </a:cubicBezTo>
                  <a:lnTo>
                    <a:pt x="11892024" y="1116076"/>
                  </a:lnTo>
                  <a:cubicBezTo>
                    <a:pt x="11887705" y="1129665"/>
                    <a:pt x="11858242" y="1139444"/>
                    <a:pt x="11876276" y="1156589"/>
                  </a:cubicBezTo>
                  <a:cubicBezTo>
                    <a:pt x="11849860" y="1148207"/>
                    <a:pt x="11811125" y="1155828"/>
                    <a:pt x="11791440" y="1138809"/>
                  </a:cubicBezTo>
                  <a:cubicBezTo>
                    <a:pt x="11815443" y="1136523"/>
                    <a:pt x="11821666" y="1135253"/>
                    <a:pt x="11834874" y="1135253"/>
                  </a:cubicBezTo>
                  <a:lnTo>
                    <a:pt x="11853416" y="1137031"/>
                  </a:lnTo>
                  <a:cubicBezTo>
                    <a:pt x="11876784" y="1129792"/>
                    <a:pt x="11884277" y="1120267"/>
                    <a:pt x="11875514" y="1108329"/>
                  </a:cubicBezTo>
                  <a:lnTo>
                    <a:pt x="11894056" y="1106043"/>
                  </a:lnTo>
                  <a:lnTo>
                    <a:pt x="11904597" y="1106424"/>
                  </a:lnTo>
                  <a:lnTo>
                    <a:pt x="11906248" y="1106424"/>
                  </a:lnTo>
                  <a:lnTo>
                    <a:pt x="11918821" y="1104265"/>
                  </a:lnTo>
                  <a:lnTo>
                    <a:pt x="11923647" y="1083564"/>
                  </a:lnTo>
                  <a:lnTo>
                    <a:pt x="11937744" y="1082167"/>
                  </a:lnTo>
                  <a:cubicBezTo>
                    <a:pt x="11948793" y="1082167"/>
                    <a:pt x="11956794" y="1086231"/>
                    <a:pt x="11965430" y="1089533"/>
                  </a:cubicBezTo>
                  <a:cubicBezTo>
                    <a:pt x="11989052" y="1069722"/>
                    <a:pt x="11971272" y="1040892"/>
                    <a:pt x="12021183" y="1038606"/>
                  </a:cubicBezTo>
                  <a:lnTo>
                    <a:pt x="12010389" y="1037971"/>
                  </a:lnTo>
                  <a:cubicBezTo>
                    <a:pt x="11988418" y="1037971"/>
                    <a:pt x="11964922" y="1048385"/>
                    <a:pt x="11940666" y="1058799"/>
                  </a:cubicBezTo>
                  <a:cubicBezTo>
                    <a:pt x="11916663" y="1069340"/>
                    <a:pt x="11891771" y="1079754"/>
                    <a:pt x="11864466" y="1079754"/>
                  </a:cubicBezTo>
                  <a:lnTo>
                    <a:pt x="11859513" y="1079500"/>
                  </a:lnTo>
                  <a:cubicBezTo>
                    <a:pt x="11865990" y="1061086"/>
                    <a:pt x="11910185" y="1047878"/>
                    <a:pt x="11933934" y="1031875"/>
                  </a:cubicBezTo>
                  <a:lnTo>
                    <a:pt x="11933934" y="1031875"/>
                  </a:lnTo>
                  <a:cubicBezTo>
                    <a:pt x="11902946" y="1042543"/>
                    <a:pt x="11872466" y="1037717"/>
                    <a:pt x="11813030" y="1061847"/>
                  </a:cubicBezTo>
                  <a:cubicBezTo>
                    <a:pt x="11818745" y="1086612"/>
                    <a:pt x="11844526" y="1086231"/>
                    <a:pt x="11865989" y="1091058"/>
                  </a:cubicBezTo>
                  <a:cubicBezTo>
                    <a:pt x="11857480" y="1110108"/>
                    <a:pt x="11803632" y="1097661"/>
                    <a:pt x="11832969" y="1122300"/>
                  </a:cubicBezTo>
                  <a:lnTo>
                    <a:pt x="11820142" y="1123442"/>
                  </a:lnTo>
                  <a:cubicBezTo>
                    <a:pt x="11800838" y="1123442"/>
                    <a:pt x="11811506" y="1107314"/>
                    <a:pt x="11801473" y="1090803"/>
                  </a:cubicBezTo>
                  <a:lnTo>
                    <a:pt x="11794361" y="1090042"/>
                  </a:lnTo>
                  <a:cubicBezTo>
                    <a:pt x="11773406" y="1090042"/>
                    <a:pt x="11742672" y="1112647"/>
                    <a:pt x="11744578" y="1120775"/>
                  </a:cubicBezTo>
                  <a:lnTo>
                    <a:pt x="11755372" y="1121537"/>
                  </a:lnTo>
                  <a:lnTo>
                    <a:pt x="11763246" y="1118108"/>
                  </a:lnTo>
                  <a:cubicBezTo>
                    <a:pt x="11768580" y="1115822"/>
                    <a:pt x="11774422" y="1113409"/>
                    <a:pt x="11784582" y="1113409"/>
                  </a:cubicBezTo>
                  <a:lnTo>
                    <a:pt x="11792710" y="1117473"/>
                  </a:lnTo>
                  <a:cubicBezTo>
                    <a:pt x="11789408" y="1139571"/>
                    <a:pt x="11775184" y="1136269"/>
                    <a:pt x="11739117" y="1157351"/>
                  </a:cubicBezTo>
                  <a:lnTo>
                    <a:pt x="11721718" y="1148588"/>
                  </a:lnTo>
                  <a:lnTo>
                    <a:pt x="11707748" y="1148715"/>
                  </a:lnTo>
                  <a:lnTo>
                    <a:pt x="11704573" y="1148842"/>
                  </a:lnTo>
                  <a:cubicBezTo>
                    <a:pt x="11693017" y="1148842"/>
                    <a:pt x="11682475" y="1147700"/>
                    <a:pt x="11678665" y="1137920"/>
                  </a:cubicBezTo>
                  <a:cubicBezTo>
                    <a:pt x="11659361" y="1143889"/>
                    <a:pt x="11660377" y="1152779"/>
                    <a:pt x="11639803" y="1158621"/>
                  </a:cubicBezTo>
                  <a:cubicBezTo>
                    <a:pt x="11641962" y="1136396"/>
                    <a:pt x="11636756" y="1141603"/>
                    <a:pt x="11614149" y="1133475"/>
                  </a:cubicBezTo>
                  <a:cubicBezTo>
                    <a:pt x="11558650" y="1142365"/>
                    <a:pt x="11526519" y="1197737"/>
                    <a:pt x="11566143" y="1197737"/>
                  </a:cubicBezTo>
                  <a:lnTo>
                    <a:pt x="11572493" y="1196848"/>
                  </a:lnTo>
                  <a:lnTo>
                    <a:pt x="11572493" y="1196848"/>
                  </a:lnTo>
                  <a:cubicBezTo>
                    <a:pt x="11569826" y="1207135"/>
                    <a:pt x="11555983" y="1215771"/>
                    <a:pt x="11536806" y="1223772"/>
                  </a:cubicBezTo>
                  <a:lnTo>
                    <a:pt x="11541251" y="1206627"/>
                  </a:lnTo>
                  <a:lnTo>
                    <a:pt x="11535155" y="1196848"/>
                  </a:lnTo>
                  <a:cubicBezTo>
                    <a:pt x="11511660" y="1205738"/>
                    <a:pt x="11497817" y="1234440"/>
                    <a:pt x="11479656" y="1234440"/>
                  </a:cubicBezTo>
                  <a:lnTo>
                    <a:pt x="11478005" y="1234313"/>
                  </a:lnTo>
                  <a:lnTo>
                    <a:pt x="11481942" y="1223772"/>
                  </a:lnTo>
                  <a:lnTo>
                    <a:pt x="11496293" y="1217168"/>
                  </a:lnTo>
                  <a:lnTo>
                    <a:pt x="11513946" y="1204595"/>
                  </a:lnTo>
                  <a:lnTo>
                    <a:pt x="11500357" y="1202817"/>
                  </a:lnTo>
                  <a:lnTo>
                    <a:pt x="11491467" y="1204850"/>
                  </a:lnTo>
                  <a:lnTo>
                    <a:pt x="11494515" y="1197738"/>
                  </a:lnTo>
                  <a:lnTo>
                    <a:pt x="11497055" y="1193674"/>
                  </a:lnTo>
                  <a:cubicBezTo>
                    <a:pt x="11507215" y="1177926"/>
                    <a:pt x="11523598" y="1150240"/>
                    <a:pt x="11516105" y="1141477"/>
                  </a:cubicBezTo>
                  <a:cubicBezTo>
                    <a:pt x="11467591" y="1085597"/>
                    <a:pt x="11494642" y="1058800"/>
                    <a:pt x="11529313" y="1032638"/>
                  </a:cubicBezTo>
                  <a:lnTo>
                    <a:pt x="11561825" y="1007238"/>
                  </a:lnTo>
                  <a:cubicBezTo>
                    <a:pt x="11580875" y="992506"/>
                    <a:pt x="11579858" y="974726"/>
                    <a:pt x="11561317" y="951358"/>
                  </a:cubicBezTo>
                  <a:cubicBezTo>
                    <a:pt x="11549886" y="936499"/>
                    <a:pt x="11532360" y="928625"/>
                    <a:pt x="11515343" y="928625"/>
                  </a:cubicBezTo>
                  <a:cubicBezTo>
                    <a:pt x="11502135" y="928625"/>
                    <a:pt x="11489054" y="933324"/>
                    <a:pt x="11479275" y="943483"/>
                  </a:cubicBezTo>
                  <a:lnTo>
                    <a:pt x="11447270" y="993014"/>
                  </a:lnTo>
                  <a:cubicBezTo>
                    <a:pt x="11440158" y="1008508"/>
                    <a:pt x="11447778" y="1030352"/>
                    <a:pt x="11415520" y="1030352"/>
                  </a:cubicBezTo>
                  <a:lnTo>
                    <a:pt x="11409678" y="1030098"/>
                  </a:lnTo>
                  <a:lnTo>
                    <a:pt x="11402566" y="1029971"/>
                  </a:lnTo>
                  <a:cubicBezTo>
                    <a:pt x="11353036" y="1029971"/>
                    <a:pt x="11331192" y="1049910"/>
                    <a:pt x="11371197" y="1110616"/>
                  </a:cubicBezTo>
                  <a:cubicBezTo>
                    <a:pt x="11379960" y="1123569"/>
                    <a:pt x="11375896" y="1143890"/>
                    <a:pt x="11366753" y="1160654"/>
                  </a:cubicBezTo>
                  <a:cubicBezTo>
                    <a:pt x="11348465" y="1158622"/>
                    <a:pt x="11314936" y="1161924"/>
                    <a:pt x="11333606" y="1144652"/>
                  </a:cubicBezTo>
                  <a:lnTo>
                    <a:pt x="11333606" y="1144652"/>
                  </a:lnTo>
                  <a:cubicBezTo>
                    <a:pt x="11309730" y="1157225"/>
                    <a:pt x="11288013" y="1164718"/>
                    <a:pt x="11267439" y="1170433"/>
                  </a:cubicBezTo>
                  <a:cubicBezTo>
                    <a:pt x="11218417" y="1157606"/>
                    <a:pt x="11170030" y="1141985"/>
                    <a:pt x="11131548" y="1094106"/>
                  </a:cubicBezTo>
                  <a:cubicBezTo>
                    <a:pt x="11119610" y="1079119"/>
                    <a:pt x="11113260" y="1063117"/>
                    <a:pt x="11114022" y="1049147"/>
                  </a:cubicBezTo>
                  <a:cubicBezTo>
                    <a:pt x="11127611" y="1042670"/>
                    <a:pt x="11142725" y="1035305"/>
                    <a:pt x="11160378" y="1035305"/>
                  </a:cubicBezTo>
                  <a:lnTo>
                    <a:pt x="11166982" y="1036702"/>
                  </a:lnTo>
                  <a:cubicBezTo>
                    <a:pt x="11155679" y="1045973"/>
                    <a:pt x="11094719" y="1073405"/>
                    <a:pt x="11137010" y="1074294"/>
                  </a:cubicBezTo>
                  <a:cubicBezTo>
                    <a:pt x="11141963" y="1055244"/>
                    <a:pt x="11197589" y="1045592"/>
                    <a:pt x="11171554" y="1021589"/>
                  </a:cubicBezTo>
                  <a:lnTo>
                    <a:pt x="11171554" y="1021589"/>
                  </a:lnTo>
                  <a:lnTo>
                    <a:pt x="11134978" y="1021716"/>
                  </a:lnTo>
                  <a:lnTo>
                    <a:pt x="11134978" y="1021716"/>
                  </a:lnTo>
                  <a:cubicBezTo>
                    <a:pt x="11134978" y="1021716"/>
                    <a:pt x="11134978" y="1021716"/>
                    <a:pt x="11134978" y="1021716"/>
                  </a:cubicBezTo>
                  <a:lnTo>
                    <a:pt x="11134978" y="1021716"/>
                  </a:lnTo>
                  <a:lnTo>
                    <a:pt x="11134978" y="1021716"/>
                  </a:lnTo>
                  <a:lnTo>
                    <a:pt x="11134978" y="1021716"/>
                  </a:lnTo>
                  <a:cubicBezTo>
                    <a:pt x="11135105" y="1021716"/>
                    <a:pt x="11135105" y="1021589"/>
                    <a:pt x="11135105" y="1021589"/>
                  </a:cubicBezTo>
                  <a:lnTo>
                    <a:pt x="11174475" y="1018541"/>
                  </a:lnTo>
                  <a:cubicBezTo>
                    <a:pt x="11187682" y="1018541"/>
                    <a:pt x="11198478" y="1018541"/>
                    <a:pt x="11198351" y="1015493"/>
                  </a:cubicBezTo>
                  <a:lnTo>
                    <a:pt x="11198351" y="1015493"/>
                  </a:lnTo>
                  <a:lnTo>
                    <a:pt x="11205082" y="1031876"/>
                  </a:lnTo>
                  <a:lnTo>
                    <a:pt x="11217909" y="1040258"/>
                  </a:lnTo>
                  <a:lnTo>
                    <a:pt x="11270233" y="1022224"/>
                  </a:lnTo>
                  <a:cubicBezTo>
                    <a:pt x="11269725" y="1008000"/>
                    <a:pt x="11287759" y="996697"/>
                    <a:pt x="11273027" y="980060"/>
                  </a:cubicBezTo>
                  <a:lnTo>
                    <a:pt x="11273027" y="980060"/>
                  </a:lnTo>
                  <a:cubicBezTo>
                    <a:pt x="11240515" y="996570"/>
                    <a:pt x="11228831" y="986537"/>
                    <a:pt x="11199875" y="998348"/>
                  </a:cubicBezTo>
                  <a:cubicBezTo>
                    <a:pt x="11209145" y="936372"/>
                    <a:pt x="11282170" y="922656"/>
                    <a:pt x="11302236" y="873634"/>
                  </a:cubicBezTo>
                  <a:cubicBezTo>
                    <a:pt x="11327129" y="814325"/>
                    <a:pt x="11331193" y="744094"/>
                    <a:pt x="11342622" y="678181"/>
                  </a:cubicBezTo>
                  <a:lnTo>
                    <a:pt x="11332463" y="664846"/>
                  </a:lnTo>
                  <a:lnTo>
                    <a:pt x="11325858" y="659385"/>
                  </a:lnTo>
                  <a:cubicBezTo>
                    <a:pt x="11291950" y="630937"/>
                    <a:pt x="11226798" y="629413"/>
                    <a:pt x="11230990" y="569088"/>
                  </a:cubicBezTo>
                  <a:cubicBezTo>
                    <a:pt x="11204573" y="562484"/>
                    <a:pt x="11175491" y="550292"/>
                    <a:pt x="11150853" y="550292"/>
                  </a:cubicBezTo>
                  <a:cubicBezTo>
                    <a:pt x="11138153" y="550292"/>
                    <a:pt x="11126596" y="553467"/>
                    <a:pt x="11117197" y="562357"/>
                  </a:cubicBezTo>
                  <a:cubicBezTo>
                    <a:pt x="11068429" y="608204"/>
                    <a:pt x="11007342" y="628397"/>
                    <a:pt x="10935968" y="628397"/>
                  </a:cubicBezTo>
                  <a:cubicBezTo>
                    <a:pt x="10909171" y="628397"/>
                    <a:pt x="10880723" y="625476"/>
                    <a:pt x="10845036" y="618999"/>
                  </a:cubicBezTo>
                  <a:lnTo>
                    <a:pt x="10836528" y="618364"/>
                  </a:lnTo>
                  <a:cubicBezTo>
                    <a:pt x="10823320" y="618364"/>
                    <a:pt x="10818621" y="626746"/>
                    <a:pt x="10798301" y="657480"/>
                  </a:cubicBezTo>
                  <a:lnTo>
                    <a:pt x="10797539" y="672720"/>
                  </a:lnTo>
                  <a:lnTo>
                    <a:pt x="10793094" y="676784"/>
                  </a:lnTo>
                  <a:cubicBezTo>
                    <a:pt x="10748898" y="720726"/>
                    <a:pt x="10706226" y="766827"/>
                    <a:pt x="10633836" y="766827"/>
                  </a:cubicBezTo>
                  <a:cubicBezTo>
                    <a:pt x="10618088" y="766827"/>
                    <a:pt x="10600817" y="764668"/>
                    <a:pt x="10581893" y="759842"/>
                  </a:cubicBezTo>
                  <a:lnTo>
                    <a:pt x="10544047" y="791592"/>
                  </a:lnTo>
                  <a:lnTo>
                    <a:pt x="10543031" y="786258"/>
                  </a:lnTo>
                  <a:lnTo>
                    <a:pt x="10543158" y="794894"/>
                  </a:lnTo>
                  <a:lnTo>
                    <a:pt x="10542015" y="798196"/>
                  </a:lnTo>
                  <a:cubicBezTo>
                    <a:pt x="10536172" y="814960"/>
                    <a:pt x="10527664" y="831597"/>
                    <a:pt x="10506328" y="831597"/>
                  </a:cubicBezTo>
                  <a:lnTo>
                    <a:pt x="10497565" y="829184"/>
                  </a:lnTo>
                  <a:lnTo>
                    <a:pt x="10492993" y="826009"/>
                  </a:lnTo>
                  <a:lnTo>
                    <a:pt x="10490834" y="824612"/>
                  </a:lnTo>
                  <a:lnTo>
                    <a:pt x="10462005" y="836169"/>
                  </a:lnTo>
                  <a:lnTo>
                    <a:pt x="10460354" y="820294"/>
                  </a:lnTo>
                  <a:lnTo>
                    <a:pt x="10452607" y="841630"/>
                  </a:lnTo>
                  <a:lnTo>
                    <a:pt x="10466450" y="850012"/>
                  </a:lnTo>
                  <a:cubicBezTo>
                    <a:pt x="10421238" y="869824"/>
                    <a:pt x="10410951" y="880365"/>
                    <a:pt x="10398886" y="914274"/>
                  </a:cubicBezTo>
                  <a:lnTo>
                    <a:pt x="10386694" y="908305"/>
                  </a:lnTo>
                  <a:lnTo>
                    <a:pt x="10379582" y="910972"/>
                  </a:lnTo>
                  <a:lnTo>
                    <a:pt x="10363199" y="917449"/>
                  </a:lnTo>
                  <a:lnTo>
                    <a:pt x="10358627" y="903860"/>
                  </a:lnTo>
                  <a:lnTo>
                    <a:pt x="10349610" y="921640"/>
                  </a:lnTo>
                  <a:lnTo>
                    <a:pt x="10334751" y="932054"/>
                  </a:lnTo>
                  <a:lnTo>
                    <a:pt x="10355707" y="927990"/>
                  </a:lnTo>
                  <a:lnTo>
                    <a:pt x="10366756" y="923037"/>
                  </a:lnTo>
                  <a:lnTo>
                    <a:pt x="10366501" y="928244"/>
                  </a:lnTo>
                  <a:lnTo>
                    <a:pt x="10365358" y="930276"/>
                  </a:lnTo>
                  <a:cubicBezTo>
                    <a:pt x="10345038" y="933197"/>
                    <a:pt x="10323575" y="937261"/>
                    <a:pt x="10295635" y="949072"/>
                  </a:cubicBezTo>
                  <a:lnTo>
                    <a:pt x="10295127" y="946913"/>
                  </a:lnTo>
                  <a:cubicBezTo>
                    <a:pt x="10280142" y="959740"/>
                    <a:pt x="10266171" y="972948"/>
                    <a:pt x="10270362" y="983997"/>
                  </a:cubicBezTo>
                  <a:lnTo>
                    <a:pt x="10150094" y="1010032"/>
                  </a:lnTo>
                  <a:lnTo>
                    <a:pt x="10150475" y="1005206"/>
                  </a:lnTo>
                  <a:cubicBezTo>
                    <a:pt x="10257663" y="988950"/>
                    <a:pt x="10304272" y="873634"/>
                    <a:pt x="10413619" y="841122"/>
                  </a:cubicBezTo>
                  <a:lnTo>
                    <a:pt x="10413619" y="841122"/>
                  </a:lnTo>
                  <a:lnTo>
                    <a:pt x="10408920" y="851917"/>
                  </a:lnTo>
                  <a:lnTo>
                    <a:pt x="10404094" y="857505"/>
                  </a:lnTo>
                  <a:lnTo>
                    <a:pt x="10442575" y="826390"/>
                  </a:lnTo>
                  <a:lnTo>
                    <a:pt x="10417810" y="820294"/>
                  </a:lnTo>
                  <a:cubicBezTo>
                    <a:pt x="10436606" y="814452"/>
                    <a:pt x="10448798" y="790576"/>
                    <a:pt x="10473944" y="788544"/>
                  </a:cubicBezTo>
                  <a:lnTo>
                    <a:pt x="10473562" y="778638"/>
                  </a:lnTo>
                  <a:lnTo>
                    <a:pt x="10473562" y="774066"/>
                  </a:lnTo>
                  <a:cubicBezTo>
                    <a:pt x="10471149" y="744729"/>
                    <a:pt x="10465053" y="712725"/>
                    <a:pt x="10472673" y="687833"/>
                  </a:cubicBezTo>
                  <a:cubicBezTo>
                    <a:pt x="10476483" y="676784"/>
                    <a:pt x="10510011" y="680848"/>
                    <a:pt x="10530077" y="678181"/>
                  </a:cubicBezTo>
                  <a:cubicBezTo>
                    <a:pt x="10494898" y="623190"/>
                    <a:pt x="10499089" y="561214"/>
                    <a:pt x="10446638" y="508509"/>
                  </a:cubicBezTo>
                  <a:lnTo>
                    <a:pt x="10432542" y="495936"/>
                  </a:lnTo>
                  <a:lnTo>
                    <a:pt x="10425684" y="491237"/>
                  </a:lnTo>
                  <a:cubicBezTo>
                    <a:pt x="10489692" y="463805"/>
                    <a:pt x="10557002" y="457074"/>
                    <a:pt x="10599420" y="419482"/>
                  </a:cubicBezTo>
                  <a:lnTo>
                    <a:pt x="10587863" y="413132"/>
                  </a:lnTo>
                  <a:lnTo>
                    <a:pt x="10557256" y="417704"/>
                  </a:lnTo>
                  <a:lnTo>
                    <a:pt x="10557002" y="406020"/>
                  </a:lnTo>
                  <a:lnTo>
                    <a:pt x="10557002" y="406020"/>
                  </a:lnTo>
                  <a:cubicBezTo>
                    <a:pt x="10559034" y="406274"/>
                    <a:pt x="10561574" y="406528"/>
                    <a:pt x="10564241" y="406528"/>
                  </a:cubicBezTo>
                  <a:lnTo>
                    <a:pt x="10587736" y="395860"/>
                  </a:lnTo>
                  <a:lnTo>
                    <a:pt x="10601579" y="403734"/>
                  </a:lnTo>
                  <a:lnTo>
                    <a:pt x="10606660" y="410084"/>
                  </a:lnTo>
                  <a:cubicBezTo>
                    <a:pt x="10652761" y="393701"/>
                    <a:pt x="10655047" y="369444"/>
                    <a:pt x="10697591" y="352172"/>
                  </a:cubicBezTo>
                  <a:lnTo>
                    <a:pt x="10697591" y="352172"/>
                  </a:lnTo>
                  <a:lnTo>
                    <a:pt x="10684002" y="367666"/>
                  </a:lnTo>
                  <a:lnTo>
                    <a:pt x="10685780" y="376810"/>
                  </a:lnTo>
                  <a:cubicBezTo>
                    <a:pt x="10769092" y="346965"/>
                    <a:pt x="10833608" y="328550"/>
                    <a:pt x="10897108" y="311278"/>
                  </a:cubicBezTo>
                  <a:lnTo>
                    <a:pt x="10897108" y="311278"/>
                  </a:lnTo>
                  <a:cubicBezTo>
                    <a:pt x="10544302" y="368809"/>
                    <a:pt x="10193655" y="430404"/>
                    <a:pt x="9843136" y="495428"/>
                  </a:cubicBezTo>
                  <a:lnTo>
                    <a:pt x="9241155" y="619126"/>
                  </a:lnTo>
                  <a:lnTo>
                    <a:pt x="9232138" y="618491"/>
                  </a:lnTo>
                  <a:lnTo>
                    <a:pt x="9219946" y="619126"/>
                  </a:lnTo>
                  <a:cubicBezTo>
                    <a:pt x="9192260" y="619126"/>
                    <a:pt x="9171559" y="603759"/>
                    <a:pt x="9157208" y="571374"/>
                  </a:cubicBezTo>
                  <a:lnTo>
                    <a:pt x="9149588" y="564008"/>
                  </a:lnTo>
                  <a:lnTo>
                    <a:pt x="9151112" y="558928"/>
                  </a:lnTo>
                  <a:lnTo>
                    <a:pt x="9151112" y="558928"/>
                  </a:lnTo>
                  <a:cubicBezTo>
                    <a:pt x="9127363" y="617348"/>
                    <a:pt x="9088755" y="614808"/>
                    <a:pt x="9046591" y="660020"/>
                  </a:cubicBezTo>
                  <a:cubicBezTo>
                    <a:pt x="9017635" y="651638"/>
                    <a:pt x="9038336" y="635890"/>
                    <a:pt x="9032875" y="610998"/>
                  </a:cubicBezTo>
                  <a:cubicBezTo>
                    <a:pt x="9088247" y="576073"/>
                    <a:pt x="9106154" y="574168"/>
                    <a:pt x="9135999" y="545593"/>
                  </a:cubicBezTo>
                  <a:lnTo>
                    <a:pt x="9117076" y="541402"/>
                  </a:lnTo>
                  <a:lnTo>
                    <a:pt x="9108567" y="533020"/>
                  </a:lnTo>
                  <a:lnTo>
                    <a:pt x="9125204" y="526416"/>
                  </a:lnTo>
                  <a:lnTo>
                    <a:pt x="9130285" y="530353"/>
                  </a:lnTo>
                  <a:lnTo>
                    <a:pt x="9137016" y="535052"/>
                  </a:lnTo>
                  <a:lnTo>
                    <a:pt x="9144763" y="534290"/>
                  </a:lnTo>
                  <a:lnTo>
                    <a:pt x="9133332" y="512192"/>
                  </a:lnTo>
                  <a:lnTo>
                    <a:pt x="9117203" y="521336"/>
                  </a:lnTo>
                  <a:cubicBezTo>
                    <a:pt x="9092438" y="535560"/>
                    <a:pt x="9066022" y="544069"/>
                    <a:pt x="9038463" y="548768"/>
                  </a:cubicBezTo>
                  <a:cubicBezTo>
                    <a:pt x="8964930" y="591313"/>
                    <a:pt x="8890254" y="672593"/>
                    <a:pt x="8813038" y="719837"/>
                  </a:cubicBezTo>
                  <a:cubicBezTo>
                    <a:pt x="8458835" y="807086"/>
                    <a:pt x="8108696" y="907162"/>
                    <a:pt x="7774940" y="1027812"/>
                  </a:cubicBezTo>
                  <a:lnTo>
                    <a:pt x="7588504" y="1099186"/>
                  </a:lnTo>
                  <a:lnTo>
                    <a:pt x="7587742" y="1084708"/>
                  </a:lnTo>
                  <a:cubicBezTo>
                    <a:pt x="7572883" y="1086994"/>
                    <a:pt x="7559802" y="1095249"/>
                    <a:pt x="7549007" y="1111378"/>
                  </a:cubicBezTo>
                  <a:lnTo>
                    <a:pt x="7545960" y="1114172"/>
                  </a:lnTo>
                  <a:lnTo>
                    <a:pt x="7544436" y="1116077"/>
                  </a:lnTo>
                  <a:lnTo>
                    <a:pt x="7354952" y="1194944"/>
                  </a:lnTo>
                  <a:cubicBezTo>
                    <a:pt x="7343268" y="1189102"/>
                    <a:pt x="7331203" y="1180085"/>
                    <a:pt x="7311264" y="1156463"/>
                  </a:cubicBezTo>
                  <a:lnTo>
                    <a:pt x="7298437" y="1153288"/>
                  </a:lnTo>
                  <a:cubicBezTo>
                    <a:pt x="7285610" y="1153288"/>
                    <a:pt x="7274306" y="1167004"/>
                    <a:pt x="7266052" y="1180974"/>
                  </a:cubicBezTo>
                  <a:lnTo>
                    <a:pt x="7242176" y="1222122"/>
                  </a:lnTo>
                  <a:cubicBezTo>
                    <a:pt x="7231000" y="1237870"/>
                    <a:pt x="7221475" y="1244982"/>
                    <a:pt x="7212966" y="1244982"/>
                  </a:cubicBezTo>
                  <a:cubicBezTo>
                    <a:pt x="7200774" y="1244982"/>
                    <a:pt x="7190741" y="1230631"/>
                    <a:pt x="7181216" y="1206501"/>
                  </a:cubicBezTo>
                  <a:cubicBezTo>
                    <a:pt x="7177660" y="1197738"/>
                    <a:pt x="7155562" y="1186308"/>
                    <a:pt x="7149974" y="1186308"/>
                  </a:cubicBezTo>
                  <a:cubicBezTo>
                    <a:pt x="7149974" y="1186308"/>
                    <a:pt x="7149974" y="1186308"/>
                    <a:pt x="7149847" y="1186308"/>
                  </a:cubicBezTo>
                  <a:cubicBezTo>
                    <a:pt x="7118731" y="1223646"/>
                    <a:pt x="7077965" y="1235584"/>
                    <a:pt x="7035292" y="1243077"/>
                  </a:cubicBezTo>
                  <a:lnTo>
                    <a:pt x="6998462" y="1232409"/>
                  </a:lnTo>
                  <a:cubicBezTo>
                    <a:pt x="6983730" y="1237997"/>
                    <a:pt x="6969887" y="1246252"/>
                    <a:pt x="6957060" y="1256793"/>
                  </a:cubicBezTo>
                  <a:lnTo>
                    <a:pt x="6949567" y="1258698"/>
                  </a:lnTo>
                  <a:lnTo>
                    <a:pt x="6945884" y="1259714"/>
                  </a:lnTo>
                  <a:lnTo>
                    <a:pt x="6962140" y="1247649"/>
                  </a:lnTo>
                  <a:lnTo>
                    <a:pt x="6961378" y="1238378"/>
                  </a:lnTo>
                  <a:lnTo>
                    <a:pt x="6953504" y="1237108"/>
                  </a:lnTo>
                  <a:cubicBezTo>
                    <a:pt x="6941312" y="1237108"/>
                    <a:pt x="6924929" y="1248284"/>
                    <a:pt x="6908927" y="1257936"/>
                  </a:cubicBezTo>
                  <a:lnTo>
                    <a:pt x="6913626" y="1267461"/>
                  </a:lnTo>
                  <a:cubicBezTo>
                    <a:pt x="6759575" y="1307466"/>
                    <a:pt x="6586728" y="1287908"/>
                    <a:pt x="6455918" y="1402970"/>
                  </a:cubicBezTo>
                  <a:lnTo>
                    <a:pt x="6440932" y="1409701"/>
                  </a:lnTo>
                  <a:lnTo>
                    <a:pt x="6433566" y="1408177"/>
                  </a:lnTo>
                  <a:cubicBezTo>
                    <a:pt x="6400546" y="1400811"/>
                    <a:pt x="6365621" y="1382777"/>
                    <a:pt x="6330315" y="1382777"/>
                  </a:cubicBezTo>
                  <a:lnTo>
                    <a:pt x="6322822" y="1383666"/>
                  </a:lnTo>
                  <a:cubicBezTo>
                    <a:pt x="6288786" y="1388873"/>
                    <a:pt x="6262878" y="1427354"/>
                    <a:pt x="6223508" y="1440816"/>
                  </a:cubicBezTo>
                  <a:lnTo>
                    <a:pt x="6214618" y="1441578"/>
                  </a:lnTo>
                  <a:cubicBezTo>
                    <a:pt x="6185916" y="1441578"/>
                    <a:pt x="6181852" y="1402970"/>
                    <a:pt x="6167755" y="1380237"/>
                  </a:cubicBezTo>
                  <a:lnTo>
                    <a:pt x="6137783" y="1359536"/>
                  </a:lnTo>
                  <a:lnTo>
                    <a:pt x="6136767" y="1378332"/>
                  </a:lnTo>
                  <a:cubicBezTo>
                    <a:pt x="6135243" y="1409828"/>
                    <a:pt x="6141720" y="1442340"/>
                    <a:pt x="6141339" y="1474344"/>
                  </a:cubicBezTo>
                  <a:cubicBezTo>
                    <a:pt x="6140831" y="1496950"/>
                    <a:pt x="6117336" y="1513968"/>
                    <a:pt x="6087110" y="1513968"/>
                  </a:cubicBezTo>
                  <a:lnTo>
                    <a:pt x="6072251" y="1505586"/>
                  </a:lnTo>
                  <a:cubicBezTo>
                    <a:pt x="6049010" y="1484885"/>
                    <a:pt x="6032246" y="1445261"/>
                    <a:pt x="6003925" y="1438022"/>
                  </a:cubicBezTo>
                  <a:lnTo>
                    <a:pt x="5995670" y="1437387"/>
                  </a:lnTo>
                  <a:cubicBezTo>
                    <a:pt x="5959983" y="1437387"/>
                    <a:pt x="5946394" y="1480694"/>
                    <a:pt x="5925566" y="1507745"/>
                  </a:cubicBezTo>
                  <a:lnTo>
                    <a:pt x="5896356" y="1544829"/>
                  </a:lnTo>
                  <a:cubicBezTo>
                    <a:pt x="5881878" y="1519937"/>
                    <a:pt x="5862828" y="1513714"/>
                    <a:pt x="5841873" y="1513714"/>
                  </a:cubicBezTo>
                  <a:cubicBezTo>
                    <a:pt x="5831459" y="1513714"/>
                    <a:pt x="5820537" y="1515238"/>
                    <a:pt x="5809615" y="1516762"/>
                  </a:cubicBezTo>
                  <a:lnTo>
                    <a:pt x="5776468" y="1519810"/>
                  </a:lnTo>
                  <a:cubicBezTo>
                    <a:pt x="5751195" y="1519810"/>
                    <a:pt x="5726938" y="1511428"/>
                    <a:pt x="5708523" y="1475360"/>
                  </a:cubicBezTo>
                  <a:cubicBezTo>
                    <a:pt x="5695442" y="1449706"/>
                    <a:pt x="5683504" y="1437260"/>
                    <a:pt x="5671566" y="1437260"/>
                  </a:cubicBezTo>
                  <a:cubicBezTo>
                    <a:pt x="5656707" y="1437260"/>
                    <a:pt x="5641975" y="1456564"/>
                    <a:pt x="5622290" y="1494156"/>
                  </a:cubicBezTo>
                  <a:lnTo>
                    <a:pt x="5616321" y="1494537"/>
                  </a:lnTo>
                  <a:cubicBezTo>
                    <a:pt x="5600954" y="1494537"/>
                    <a:pt x="5585206" y="1486536"/>
                    <a:pt x="5569458" y="1478789"/>
                  </a:cubicBezTo>
                  <a:cubicBezTo>
                    <a:pt x="5553710" y="1470788"/>
                    <a:pt x="5538089" y="1462914"/>
                    <a:pt x="5522722" y="1462914"/>
                  </a:cubicBezTo>
                  <a:cubicBezTo>
                    <a:pt x="5507990" y="1462914"/>
                    <a:pt x="5493639" y="1470153"/>
                    <a:pt x="5479923" y="1491616"/>
                  </a:cubicBezTo>
                  <a:cubicBezTo>
                    <a:pt x="5472684" y="1503046"/>
                    <a:pt x="5465191" y="1507618"/>
                    <a:pt x="5458206" y="1507618"/>
                  </a:cubicBezTo>
                  <a:cubicBezTo>
                    <a:pt x="5447285" y="1507618"/>
                    <a:pt x="5437760" y="1496061"/>
                    <a:pt x="5433568" y="1481710"/>
                  </a:cubicBezTo>
                  <a:cubicBezTo>
                    <a:pt x="5421503" y="1441832"/>
                    <a:pt x="5416550" y="1400176"/>
                    <a:pt x="5410454" y="1359028"/>
                  </a:cubicBezTo>
                  <a:lnTo>
                    <a:pt x="5418836" y="1338708"/>
                  </a:lnTo>
                  <a:lnTo>
                    <a:pt x="5420614" y="1339089"/>
                  </a:lnTo>
                  <a:cubicBezTo>
                    <a:pt x="5432044" y="1343280"/>
                    <a:pt x="5447285" y="1347725"/>
                    <a:pt x="5452111" y="1356996"/>
                  </a:cubicBezTo>
                  <a:cubicBezTo>
                    <a:pt x="5461128" y="1374268"/>
                    <a:pt x="5463668" y="1398271"/>
                    <a:pt x="5486528" y="1398271"/>
                  </a:cubicBezTo>
                  <a:lnTo>
                    <a:pt x="5491735" y="1397382"/>
                  </a:lnTo>
                  <a:cubicBezTo>
                    <a:pt x="5498085" y="1395985"/>
                    <a:pt x="5499355" y="1369061"/>
                    <a:pt x="5499355" y="1353694"/>
                  </a:cubicBezTo>
                  <a:cubicBezTo>
                    <a:pt x="5499608" y="1271525"/>
                    <a:pt x="5500117" y="1273557"/>
                    <a:pt x="5558537" y="1254380"/>
                  </a:cubicBezTo>
                  <a:lnTo>
                    <a:pt x="5696840" y="1198373"/>
                  </a:lnTo>
                  <a:cubicBezTo>
                    <a:pt x="5718176" y="1211200"/>
                    <a:pt x="5737226" y="1216534"/>
                    <a:pt x="5754879" y="1216534"/>
                  </a:cubicBezTo>
                  <a:cubicBezTo>
                    <a:pt x="5793106" y="1216534"/>
                    <a:pt x="5824983" y="1191642"/>
                    <a:pt x="5860289" y="1163702"/>
                  </a:cubicBezTo>
                  <a:cubicBezTo>
                    <a:pt x="5898643" y="1133095"/>
                    <a:pt x="5936235" y="1084708"/>
                    <a:pt x="5986908" y="1084708"/>
                  </a:cubicBezTo>
                  <a:cubicBezTo>
                    <a:pt x="6007736" y="1084708"/>
                    <a:pt x="6030850" y="1092836"/>
                    <a:pt x="6057012" y="1113664"/>
                  </a:cubicBezTo>
                  <a:cubicBezTo>
                    <a:pt x="6191124" y="1109854"/>
                    <a:pt x="6293740" y="1024002"/>
                    <a:pt x="6412104" y="979552"/>
                  </a:cubicBezTo>
                  <a:cubicBezTo>
                    <a:pt x="6427217" y="973964"/>
                    <a:pt x="6443981" y="930657"/>
                    <a:pt x="6437123" y="918846"/>
                  </a:cubicBezTo>
                  <a:cubicBezTo>
                    <a:pt x="6431026" y="908305"/>
                    <a:pt x="6418454" y="903987"/>
                    <a:pt x="6406516" y="903987"/>
                  </a:cubicBezTo>
                  <a:cubicBezTo>
                    <a:pt x="6392926" y="903987"/>
                    <a:pt x="6380100" y="909575"/>
                    <a:pt x="6377560" y="918338"/>
                  </a:cubicBezTo>
                  <a:cubicBezTo>
                    <a:pt x="6370194" y="944754"/>
                    <a:pt x="6356350" y="951358"/>
                    <a:pt x="6339841" y="951358"/>
                  </a:cubicBezTo>
                  <a:cubicBezTo>
                    <a:pt x="6331458" y="951358"/>
                    <a:pt x="6322314" y="949707"/>
                    <a:pt x="6313044" y="947929"/>
                  </a:cubicBezTo>
                  <a:lnTo>
                    <a:pt x="6285612" y="944500"/>
                  </a:lnTo>
                  <a:cubicBezTo>
                    <a:pt x="6270880" y="944500"/>
                    <a:pt x="6257164" y="949072"/>
                    <a:pt x="6246496" y="965582"/>
                  </a:cubicBezTo>
                  <a:cubicBezTo>
                    <a:pt x="6231002" y="989204"/>
                    <a:pt x="6198363" y="998856"/>
                    <a:pt x="6162549" y="998856"/>
                  </a:cubicBezTo>
                  <a:cubicBezTo>
                    <a:pt x="6140451" y="998856"/>
                    <a:pt x="6117210" y="995300"/>
                    <a:pt x="6096001" y="989077"/>
                  </a:cubicBezTo>
                  <a:cubicBezTo>
                    <a:pt x="6084571" y="985775"/>
                    <a:pt x="6069839" y="977393"/>
                    <a:pt x="6058028" y="977393"/>
                  </a:cubicBezTo>
                  <a:lnTo>
                    <a:pt x="6054599" y="978790"/>
                  </a:lnTo>
                  <a:cubicBezTo>
                    <a:pt x="5915153" y="1069722"/>
                    <a:pt x="5746752" y="1056133"/>
                    <a:pt x="5592700" y="1093090"/>
                  </a:cubicBezTo>
                  <a:cubicBezTo>
                    <a:pt x="5570348" y="1097916"/>
                    <a:pt x="5535297" y="1094360"/>
                    <a:pt x="5528185" y="1108457"/>
                  </a:cubicBezTo>
                  <a:cubicBezTo>
                    <a:pt x="5514723" y="1134492"/>
                    <a:pt x="5499356" y="1142493"/>
                    <a:pt x="5483100" y="1142493"/>
                  </a:cubicBezTo>
                  <a:cubicBezTo>
                    <a:pt x="5460621" y="1142493"/>
                    <a:pt x="5436364" y="1127126"/>
                    <a:pt x="5412361" y="1122808"/>
                  </a:cubicBezTo>
                  <a:lnTo>
                    <a:pt x="5372864" y="1123570"/>
                  </a:lnTo>
                  <a:cubicBezTo>
                    <a:pt x="5363974" y="1124459"/>
                    <a:pt x="5355338" y="1125348"/>
                    <a:pt x="5336288" y="1125348"/>
                  </a:cubicBezTo>
                  <a:lnTo>
                    <a:pt x="5327652" y="1114553"/>
                  </a:lnTo>
                  <a:cubicBezTo>
                    <a:pt x="5326636" y="1065785"/>
                    <a:pt x="5382516" y="1083057"/>
                    <a:pt x="5414266" y="1071881"/>
                  </a:cubicBezTo>
                  <a:cubicBezTo>
                    <a:pt x="5463288" y="1054482"/>
                    <a:pt x="5527169" y="1074548"/>
                    <a:pt x="5564634" y="1030352"/>
                  </a:cubicBezTo>
                  <a:cubicBezTo>
                    <a:pt x="5598416" y="990093"/>
                    <a:pt x="5641596" y="984886"/>
                    <a:pt x="5686300" y="976758"/>
                  </a:cubicBezTo>
                  <a:lnTo>
                    <a:pt x="5866894" y="942722"/>
                  </a:lnTo>
                  <a:cubicBezTo>
                    <a:pt x="5915408" y="935864"/>
                    <a:pt x="5923917" y="901320"/>
                    <a:pt x="5925441" y="858140"/>
                  </a:cubicBezTo>
                  <a:lnTo>
                    <a:pt x="5936109" y="842773"/>
                  </a:lnTo>
                  <a:lnTo>
                    <a:pt x="5937124" y="843662"/>
                  </a:lnTo>
                  <a:cubicBezTo>
                    <a:pt x="5953127" y="854584"/>
                    <a:pt x="5967350" y="860172"/>
                    <a:pt x="5979796" y="860172"/>
                  </a:cubicBezTo>
                  <a:cubicBezTo>
                    <a:pt x="5998973" y="860172"/>
                    <a:pt x="6013832" y="846711"/>
                    <a:pt x="6024627" y="818389"/>
                  </a:cubicBezTo>
                  <a:cubicBezTo>
                    <a:pt x="6035422" y="790322"/>
                    <a:pt x="6050027" y="775717"/>
                    <a:pt x="6071109" y="775717"/>
                  </a:cubicBezTo>
                  <a:cubicBezTo>
                    <a:pt x="6082793" y="775717"/>
                    <a:pt x="6096382" y="780162"/>
                    <a:pt x="6112511" y="789433"/>
                  </a:cubicBezTo>
                  <a:lnTo>
                    <a:pt x="6140071" y="795657"/>
                  </a:lnTo>
                  <a:cubicBezTo>
                    <a:pt x="6154041" y="795657"/>
                    <a:pt x="6168646" y="792101"/>
                    <a:pt x="6178424" y="786258"/>
                  </a:cubicBezTo>
                  <a:cubicBezTo>
                    <a:pt x="6207380" y="768097"/>
                    <a:pt x="6234812" y="749302"/>
                    <a:pt x="6266562" y="749302"/>
                  </a:cubicBezTo>
                  <a:cubicBezTo>
                    <a:pt x="6281675" y="749302"/>
                    <a:pt x="6297804" y="753620"/>
                    <a:pt x="6315584" y="764414"/>
                  </a:cubicBezTo>
                  <a:cubicBezTo>
                    <a:pt x="6415279" y="736728"/>
                    <a:pt x="6530977" y="753492"/>
                    <a:pt x="6611367" y="658877"/>
                  </a:cubicBezTo>
                  <a:lnTo>
                    <a:pt x="6622797" y="657607"/>
                  </a:lnTo>
                  <a:cubicBezTo>
                    <a:pt x="6637148" y="657607"/>
                    <a:pt x="6658230" y="664084"/>
                    <a:pt x="6683249" y="674117"/>
                  </a:cubicBezTo>
                  <a:lnTo>
                    <a:pt x="6696966" y="676022"/>
                  </a:lnTo>
                  <a:cubicBezTo>
                    <a:pt x="6720842" y="676022"/>
                    <a:pt x="6707887" y="644018"/>
                    <a:pt x="6711824" y="622682"/>
                  </a:cubicBezTo>
                  <a:cubicBezTo>
                    <a:pt x="6714745" y="606934"/>
                    <a:pt x="6720842" y="600457"/>
                    <a:pt x="6728207" y="600457"/>
                  </a:cubicBezTo>
                  <a:cubicBezTo>
                    <a:pt x="6736208" y="600457"/>
                    <a:pt x="6745733" y="608077"/>
                    <a:pt x="6754623" y="619888"/>
                  </a:cubicBezTo>
                  <a:cubicBezTo>
                    <a:pt x="6764148" y="632461"/>
                    <a:pt x="6772149" y="657353"/>
                    <a:pt x="6781674" y="657988"/>
                  </a:cubicBezTo>
                  <a:lnTo>
                    <a:pt x="6784087" y="657988"/>
                  </a:lnTo>
                  <a:cubicBezTo>
                    <a:pt x="6810631" y="657988"/>
                    <a:pt x="6801614" y="631064"/>
                    <a:pt x="6803645" y="611125"/>
                  </a:cubicBezTo>
                  <a:cubicBezTo>
                    <a:pt x="6806693" y="580392"/>
                    <a:pt x="6823330" y="567818"/>
                    <a:pt x="6852921" y="567818"/>
                  </a:cubicBezTo>
                  <a:lnTo>
                    <a:pt x="6867907" y="570993"/>
                  </a:lnTo>
                  <a:cubicBezTo>
                    <a:pt x="6881369" y="574549"/>
                    <a:pt x="6900800" y="591440"/>
                    <a:pt x="6909055" y="591440"/>
                  </a:cubicBezTo>
                  <a:lnTo>
                    <a:pt x="6910325" y="590806"/>
                  </a:lnTo>
                  <a:cubicBezTo>
                    <a:pt x="7027165" y="493270"/>
                    <a:pt x="7182358" y="513082"/>
                    <a:pt x="7315328" y="465964"/>
                  </a:cubicBezTo>
                  <a:cubicBezTo>
                    <a:pt x="7343141" y="456058"/>
                    <a:pt x="7379844" y="454661"/>
                    <a:pt x="7397243" y="434341"/>
                  </a:cubicBezTo>
                  <a:cubicBezTo>
                    <a:pt x="7436105" y="389002"/>
                    <a:pt x="7488175" y="384049"/>
                    <a:pt x="7539483" y="372746"/>
                  </a:cubicBezTo>
                  <a:lnTo>
                    <a:pt x="7873493" y="298705"/>
                  </a:lnTo>
                  <a:cubicBezTo>
                    <a:pt x="7925944" y="287529"/>
                    <a:pt x="7946137" y="247524"/>
                    <a:pt x="7960615" y="201804"/>
                  </a:cubicBezTo>
                  <a:cubicBezTo>
                    <a:pt x="7967219" y="180849"/>
                    <a:pt x="7956424" y="150877"/>
                    <a:pt x="7965187" y="132081"/>
                  </a:cubicBezTo>
                  <a:cubicBezTo>
                    <a:pt x="7995031" y="68200"/>
                    <a:pt x="7927341" y="49404"/>
                    <a:pt x="7906640" y="16130"/>
                  </a:cubicBezTo>
                  <a:lnTo>
                    <a:pt x="7893050" y="0"/>
                  </a:lnTo>
                  <a:close/>
                </a:path>
              </a:pathLst>
            </a:custGeom>
            <a:blipFill>
              <a:blip r:embed="rId2"/>
              <a:stretch>
                <a:fillRect l="-2706" r="-2706"/>
              </a:stretch>
            </a:blipFill>
          </p:spPr>
        </p:sp>
      </p:grpSp>
      <p:sp>
        <p:nvSpPr>
          <p:cNvPr id="5" name="Freeform 5"/>
          <p:cNvSpPr/>
          <p:nvPr/>
        </p:nvSpPr>
        <p:spPr>
          <a:xfrm rot="9552899">
            <a:off x="7445795" y="9443165"/>
            <a:ext cx="3396409" cy="561951"/>
          </a:xfrm>
          <a:custGeom>
            <a:avLst/>
            <a:gdLst/>
            <a:ahLst/>
            <a:cxnLst/>
            <a:rect l="l" t="t" r="r" b="b"/>
            <a:pathLst>
              <a:path w="3396409" h="561951">
                <a:moveTo>
                  <a:pt x="0" y="0"/>
                </a:moveTo>
                <a:lnTo>
                  <a:pt x="3396410" y="0"/>
                </a:lnTo>
                <a:lnTo>
                  <a:pt x="3396410" y="561952"/>
                </a:lnTo>
                <a:lnTo>
                  <a:pt x="0" y="561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277696" y="1876425"/>
            <a:ext cx="5018049" cy="4114800"/>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1466269" y="2871470"/>
            <a:ext cx="4331484" cy="2272030"/>
          </a:xfrm>
          <a:prstGeom prst="rect">
            <a:avLst/>
          </a:prstGeom>
        </p:spPr>
        <p:txBody>
          <a:bodyPr lIns="0" tIns="0" rIns="0" bIns="0" rtlCol="0" anchor="t">
            <a:spAutoFit/>
          </a:bodyPr>
          <a:lstStyle/>
          <a:p>
            <a:pPr algn="ctr">
              <a:lnSpc>
                <a:spcPts val="6019"/>
              </a:lnSpc>
            </a:pPr>
            <a:r>
              <a:rPr lang="en-US" sz="4299" b="1" dirty="0" err="1">
                <a:solidFill>
                  <a:srgbClr val="1E3B45"/>
                </a:solidFill>
                <a:latin typeface="Roboto Condensed Bold"/>
                <a:ea typeface="Roboto Condensed Bold"/>
                <a:cs typeface="Roboto Condensed Bold"/>
                <a:sym typeface="Roboto Condensed Bold"/>
              </a:rPr>
              <a:t>Nhiệm</a:t>
            </a:r>
            <a:r>
              <a:rPr lang="en-US" sz="4299" b="1" dirty="0">
                <a:solidFill>
                  <a:srgbClr val="1E3B45"/>
                </a:solidFill>
                <a:latin typeface="Roboto Condensed Bold"/>
                <a:ea typeface="Roboto Condensed Bold"/>
                <a:cs typeface="Roboto Condensed Bold"/>
                <a:sym typeface="Roboto Condensed Bold"/>
              </a:rPr>
              <a:t> </a:t>
            </a:r>
            <a:r>
              <a:rPr lang="en-US" sz="4299" b="1" dirty="0" err="1">
                <a:solidFill>
                  <a:srgbClr val="1E3B45"/>
                </a:solidFill>
                <a:latin typeface="Roboto Condensed Bold"/>
                <a:ea typeface="Roboto Condensed Bold"/>
                <a:cs typeface="Roboto Condensed Bold"/>
                <a:sym typeface="Roboto Condensed Bold"/>
              </a:rPr>
              <a:t>vụ</a:t>
            </a:r>
            <a:r>
              <a:rPr lang="en-US" sz="4299" b="1" dirty="0">
                <a:solidFill>
                  <a:srgbClr val="1E3B45"/>
                </a:solidFill>
                <a:latin typeface="Roboto Condensed Bold"/>
                <a:ea typeface="Roboto Condensed Bold"/>
                <a:cs typeface="Roboto Condensed Bold"/>
                <a:sym typeface="Roboto Condensed Bold"/>
              </a:rPr>
              <a:t> 1: HS </a:t>
            </a:r>
            <a:r>
              <a:rPr lang="en-US" sz="4299" b="1" dirty="0" err="1">
                <a:solidFill>
                  <a:srgbClr val="1E3B45"/>
                </a:solidFill>
                <a:latin typeface="Roboto Condensed Bold"/>
                <a:ea typeface="Roboto Condensed Bold"/>
                <a:cs typeface="Roboto Condensed Bold"/>
                <a:sym typeface="Roboto Condensed Bold"/>
              </a:rPr>
              <a:t>báo</a:t>
            </a:r>
            <a:r>
              <a:rPr lang="en-US" sz="4299" b="1" dirty="0">
                <a:solidFill>
                  <a:srgbClr val="1E3B45"/>
                </a:solidFill>
                <a:latin typeface="Roboto Condensed Bold"/>
                <a:ea typeface="Roboto Condensed Bold"/>
                <a:cs typeface="Roboto Condensed Bold"/>
                <a:sym typeface="Roboto Condensed Bold"/>
              </a:rPr>
              <a:t> </a:t>
            </a:r>
            <a:r>
              <a:rPr lang="en-US" sz="4299" b="1" dirty="0" err="1">
                <a:solidFill>
                  <a:srgbClr val="1E3B45"/>
                </a:solidFill>
                <a:latin typeface="Roboto Condensed Bold"/>
                <a:ea typeface="Roboto Condensed Bold"/>
                <a:cs typeface="Roboto Condensed Bold"/>
                <a:sym typeface="Roboto Condensed Bold"/>
              </a:rPr>
              <a:t>cáo</a:t>
            </a:r>
            <a:r>
              <a:rPr lang="en-US" sz="4299" b="1" dirty="0">
                <a:solidFill>
                  <a:srgbClr val="1E3B45"/>
                </a:solidFill>
                <a:latin typeface="Roboto Condensed Bold"/>
                <a:ea typeface="Roboto Condensed Bold"/>
                <a:cs typeface="Roboto Condensed Bold"/>
                <a:sym typeface="Roboto Condensed Bold"/>
              </a:rPr>
              <a:t> </a:t>
            </a:r>
            <a:r>
              <a:rPr lang="en-US" sz="4299" b="1" dirty="0" err="1">
                <a:solidFill>
                  <a:srgbClr val="1E3B45"/>
                </a:solidFill>
                <a:latin typeface="Roboto Condensed Bold"/>
                <a:ea typeface="Roboto Condensed Bold"/>
                <a:cs typeface="Roboto Condensed Bold"/>
                <a:sym typeface="Roboto Condensed Bold"/>
              </a:rPr>
              <a:t>sản</a:t>
            </a:r>
            <a:r>
              <a:rPr lang="en-US" sz="4299" b="1" dirty="0">
                <a:solidFill>
                  <a:srgbClr val="1E3B45"/>
                </a:solidFill>
                <a:latin typeface="Roboto Condensed Bold"/>
                <a:ea typeface="Roboto Condensed Bold"/>
                <a:cs typeface="Roboto Condensed Bold"/>
                <a:sym typeface="Roboto Condensed Bold"/>
              </a:rPr>
              <a:t> </a:t>
            </a:r>
            <a:r>
              <a:rPr lang="en-US" sz="4299" b="1" dirty="0" err="1">
                <a:solidFill>
                  <a:srgbClr val="1E3B45"/>
                </a:solidFill>
                <a:latin typeface="Roboto Condensed Bold"/>
                <a:ea typeface="Roboto Condensed Bold"/>
                <a:cs typeface="Roboto Condensed Bold"/>
                <a:sym typeface="Roboto Condensed Bold"/>
              </a:rPr>
              <a:t>phẩm</a:t>
            </a:r>
            <a:r>
              <a:rPr lang="en-US" sz="4299" b="1" dirty="0">
                <a:solidFill>
                  <a:srgbClr val="1E3B45"/>
                </a:solidFill>
                <a:latin typeface="Roboto Condensed Bold"/>
                <a:ea typeface="Roboto Condensed Bold"/>
                <a:cs typeface="Roboto Condensed Bold"/>
                <a:sym typeface="Roboto Condensed Bold"/>
              </a:rPr>
              <a:t> </a:t>
            </a:r>
            <a:r>
              <a:rPr lang="en-US" sz="4299" b="1" dirty="0" err="1">
                <a:solidFill>
                  <a:srgbClr val="1E3B45"/>
                </a:solidFill>
                <a:latin typeface="Roboto Condensed Bold"/>
                <a:ea typeface="Roboto Condensed Bold"/>
                <a:cs typeface="Roboto Condensed Bold"/>
                <a:sym typeface="Roboto Condensed Bold"/>
              </a:rPr>
              <a:t>tìm</a:t>
            </a:r>
            <a:r>
              <a:rPr lang="en-US" sz="4299" b="1" dirty="0">
                <a:solidFill>
                  <a:srgbClr val="1E3B45"/>
                </a:solidFill>
                <a:latin typeface="Roboto Condensed Bold"/>
                <a:ea typeface="Roboto Condensed Bold"/>
                <a:cs typeface="Roboto Condensed Bold"/>
                <a:sym typeface="Roboto Condensed Bold"/>
              </a:rPr>
              <a:t> </a:t>
            </a:r>
            <a:r>
              <a:rPr lang="en-US" sz="4299" b="1" dirty="0" err="1">
                <a:solidFill>
                  <a:srgbClr val="1E3B45"/>
                </a:solidFill>
                <a:latin typeface="Roboto Condensed Bold"/>
                <a:ea typeface="Roboto Condensed Bold"/>
                <a:cs typeface="Roboto Condensed Bold"/>
                <a:sym typeface="Roboto Condensed Bold"/>
              </a:rPr>
              <a:t>hiểu</a:t>
            </a:r>
            <a:r>
              <a:rPr lang="en-US" sz="4299" b="1" dirty="0">
                <a:solidFill>
                  <a:srgbClr val="1E3B45"/>
                </a:solidFill>
                <a:latin typeface="Roboto Condensed Bold"/>
                <a:ea typeface="Roboto Condensed Bold"/>
                <a:cs typeface="Roboto Condensed Bold"/>
                <a:sym typeface="Roboto Condensed Bold"/>
              </a:rPr>
              <a:t> ở </a:t>
            </a:r>
            <a:r>
              <a:rPr lang="en-US" sz="4299" b="1" dirty="0" err="1">
                <a:solidFill>
                  <a:srgbClr val="1E3B45"/>
                </a:solidFill>
                <a:latin typeface="Roboto Condensed Bold"/>
                <a:ea typeface="Roboto Condensed Bold"/>
                <a:cs typeface="Roboto Condensed Bold"/>
                <a:sym typeface="Roboto Condensed Bold"/>
              </a:rPr>
              <a:t>nhà</a:t>
            </a:r>
            <a:r>
              <a:rPr lang="en-US" sz="4299" b="1" dirty="0">
                <a:solidFill>
                  <a:srgbClr val="1E3B45"/>
                </a:solidFill>
                <a:latin typeface="Roboto Condensed Bold"/>
                <a:ea typeface="Roboto Condensed Bold"/>
                <a:cs typeface="Roboto Condensed Bold"/>
                <a:sym typeface="Roboto Condensed Bold"/>
              </a:rPr>
              <a:t>.</a:t>
            </a:r>
          </a:p>
        </p:txBody>
      </p:sp>
      <p:sp>
        <p:nvSpPr>
          <p:cNvPr id="8" name="TextBox 8"/>
          <p:cNvSpPr txBox="1"/>
          <p:nvPr/>
        </p:nvSpPr>
        <p:spPr>
          <a:xfrm>
            <a:off x="678508" y="1057275"/>
            <a:ext cx="12959650" cy="761978"/>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3.1. Tìm hiểu chung về tác giả,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grpSp>
        <p:nvGrpSpPr>
          <p:cNvPr id="3" name="Group 3"/>
          <p:cNvGrpSpPr>
            <a:grpSpLocks noChangeAspect="1"/>
          </p:cNvGrpSpPr>
          <p:nvPr/>
        </p:nvGrpSpPr>
        <p:grpSpPr>
          <a:xfrm>
            <a:off x="7125867" y="0"/>
            <a:ext cx="14642164" cy="10891919"/>
            <a:chOff x="0" y="0"/>
            <a:chExt cx="13425703" cy="9987026"/>
          </a:xfrm>
        </p:grpSpPr>
        <p:sp>
          <p:nvSpPr>
            <p:cNvPr id="4" name="Freeform 4"/>
            <p:cNvSpPr/>
            <p:nvPr/>
          </p:nvSpPr>
          <p:spPr>
            <a:xfrm>
              <a:off x="0" y="0"/>
              <a:ext cx="13428084" cy="9987029"/>
            </a:xfrm>
            <a:custGeom>
              <a:avLst/>
              <a:gdLst/>
              <a:ahLst/>
              <a:cxnLst/>
              <a:rect l="l" t="t" r="r" b="b"/>
              <a:pathLst>
                <a:path w="13428084" h="9987029">
                  <a:moveTo>
                    <a:pt x="10530459" y="417957"/>
                  </a:moveTo>
                  <a:lnTo>
                    <a:pt x="10545699" y="430403"/>
                  </a:lnTo>
                  <a:lnTo>
                    <a:pt x="10523982" y="435737"/>
                  </a:lnTo>
                  <a:lnTo>
                    <a:pt x="10517124" y="433324"/>
                  </a:lnTo>
                  <a:cubicBezTo>
                    <a:pt x="10513695" y="432181"/>
                    <a:pt x="10510266" y="431038"/>
                    <a:pt x="10501503" y="431038"/>
                  </a:cubicBezTo>
                  <a:lnTo>
                    <a:pt x="10488676" y="435991"/>
                  </a:lnTo>
                  <a:cubicBezTo>
                    <a:pt x="10485374" y="424307"/>
                    <a:pt x="10501630" y="417957"/>
                    <a:pt x="10530459" y="417957"/>
                  </a:cubicBezTo>
                  <a:close/>
                  <a:moveTo>
                    <a:pt x="10204831" y="488823"/>
                  </a:moveTo>
                  <a:lnTo>
                    <a:pt x="10217023" y="493268"/>
                  </a:lnTo>
                  <a:lnTo>
                    <a:pt x="10221468" y="497713"/>
                  </a:lnTo>
                  <a:lnTo>
                    <a:pt x="10211053" y="500507"/>
                  </a:lnTo>
                  <a:lnTo>
                    <a:pt x="10206355" y="502285"/>
                  </a:lnTo>
                  <a:lnTo>
                    <a:pt x="10207498" y="493776"/>
                  </a:lnTo>
                  <a:lnTo>
                    <a:pt x="10204831" y="488823"/>
                  </a:lnTo>
                  <a:close/>
                  <a:moveTo>
                    <a:pt x="9043670" y="559689"/>
                  </a:moveTo>
                  <a:lnTo>
                    <a:pt x="9038971" y="570103"/>
                  </a:lnTo>
                  <a:lnTo>
                    <a:pt x="9034399" y="575691"/>
                  </a:lnTo>
                  <a:lnTo>
                    <a:pt x="9028811" y="588264"/>
                  </a:lnTo>
                  <a:lnTo>
                    <a:pt x="9035288" y="600583"/>
                  </a:lnTo>
                  <a:lnTo>
                    <a:pt x="9030716" y="601980"/>
                  </a:lnTo>
                  <a:lnTo>
                    <a:pt x="9028811" y="601980"/>
                  </a:lnTo>
                  <a:cubicBezTo>
                    <a:pt x="9012682" y="601980"/>
                    <a:pt x="9021064" y="571119"/>
                    <a:pt x="9043670" y="559689"/>
                  </a:cubicBezTo>
                  <a:close/>
                  <a:moveTo>
                    <a:pt x="9773920" y="604393"/>
                  </a:moveTo>
                  <a:cubicBezTo>
                    <a:pt x="9780397" y="623697"/>
                    <a:pt x="9769601" y="626237"/>
                    <a:pt x="9751568" y="626237"/>
                  </a:cubicBezTo>
                  <a:lnTo>
                    <a:pt x="9745980" y="625983"/>
                  </a:lnTo>
                  <a:lnTo>
                    <a:pt x="9731756" y="625729"/>
                  </a:lnTo>
                  <a:lnTo>
                    <a:pt x="9725151" y="626491"/>
                  </a:lnTo>
                  <a:cubicBezTo>
                    <a:pt x="9717277" y="614172"/>
                    <a:pt x="9760458" y="612267"/>
                    <a:pt x="9773920" y="604393"/>
                  </a:cubicBezTo>
                  <a:close/>
                  <a:moveTo>
                    <a:pt x="9743567" y="640969"/>
                  </a:moveTo>
                  <a:cubicBezTo>
                    <a:pt x="9734803" y="657479"/>
                    <a:pt x="9705467" y="646303"/>
                    <a:pt x="9684638" y="666369"/>
                  </a:cubicBezTo>
                  <a:lnTo>
                    <a:pt x="9683749" y="647065"/>
                  </a:lnTo>
                  <a:lnTo>
                    <a:pt x="9664318" y="648589"/>
                  </a:lnTo>
                  <a:lnTo>
                    <a:pt x="9661143" y="644271"/>
                  </a:lnTo>
                  <a:lnTo>
                    <a:pt x="9659746" y="642112"/>
                  </a:lnTo>
                  <a:lnTo>
                    <a:pt x="9698735" y="641477"/>
                  </a:lnTo>
                  <a:cubicBezTo>
                    <a:pt x="9706990" y="642493"/>
                    <a:pt x="9715245" y="643382"/>
                    <a:pt x="9730358" y="643382"/>
                  </a:cubicBezTo>
                  <a:lnTo>
                    <a:pt x="9743566" y="640969"/>
                  </a:lnTo>
                  <a:close/>
                  <a:moveTo>
                    <a:pt x="10941684" y="707263"/>
                  </a:moveTo>
                  <a:lnTo>
                    <a:pt x="10950447" y="712851"/>
                  </a:lnTo>
                  <a:cubicBezTo>
                    <a:pt x="10934191" y="714629"/>
                    <a:pt x="10913490" y="739140"/>
                    <a:pt x="10896853" y="741045"/>
                  </a:cubicBezTo>
                  <a:cubicBezTo>
                    <a:pt x="10885932" y="725932"/>
                    <a:pt x="10915014" y="707263"/>
                    <a:pt x="10941685" y="707263"/>
                  </a:cubicBezTo>
                  <a:close/>
                  <a:moveTo>
                    <a:pt x="11287251" y="690880"/>
                  </a:moveTo>
                  <a:cubicBezTo>
                    <a:pt x="11301221" y="710565"/>
                    <a:pt x="11244325" y="727583"/>
                    <a:pt x="11222355" y="746252"/>
                  </a:cubicBezTo>
                  <a:cubicBezTo>
                    <a:pt x="11221720" y="721487"/>
                    <a:pt x="11269218" y="709549"/>
                    <a:pt x="11287251" y="690880"/>
                  </a:cubicBezTo>
                  <a:close/>
                  <a:moveTo>
                    <a:pt x="9397492" y="776605"/>
                  </a:moveTo>
                  <a:lnTo>
                    <a:pt x="9412732" y="784225"/>
                  </a:lnTo>
                  <a:lnTo>
                    <a:pt x="9419971" y="788416"/>
                  </a:lnTo>
                  <a:lnTo>
                    <a:pt x="9404350" y="781431"/>
                  </a:lnTo>
                  <a:lnTo>
                    <a:pt x="9397492" y="776605"/>
                  </a:lnTo>
                  <a:close/>
                  <a:moveTo>
                    <a:pt x="10157206" y="783336"/>
                  </a:moveTo>
                  <a:lnTo>
                    <a:pt x="10167620" y="784987"/>
                  </a:lnTo>
                  <a:lnTo>
                    <a:pt x="10174351" y="786257"/>
                  </a:lnTo>
                  <a:lnTo>
                    <a:pt x="10177907" y="786257"/>
                  </a:lnTo>
                  <a:lnTo>
                    <a:pt x="10188067" y="784606"/>
                  </a:lnTo>
                  <a:lnTo>
                    <a:pt x="10177526" y="795020"/>
                  </a:lnTo>
                  <a:lnTo>
                    <a:pt x="10186035" y="802259"/>
                  </a:lnTo>
                  <a:lnTo>
                    <a:pt x="10173208" y="805688"/>
                  </a:lnTo>
                  <a:lnTo>
                    <a:pt x="10168382" y="799465"/>
                  </a:lnTo>
                  <a:lnTo>
                    <a:pt x="10158984" y="786765"/>
                  </a:lnTo>
                  <a:lnTo>
                    <a:pt x="10150983" y="796417"/>
                  </a:lnTo>
                  <a:lnTo>
                    <a:pt x="10157206" y="783336"/>
                  </a:lnTo>
                  <a:close/>
                  <a:moveTo>
                    <a:pt x="10282047" y="775716"/>
                  </a:moveTo>
                  <a:cubicBezTo>
                    <a:pt x="10288651" y="796544"/>
                    <a:pt x="10251440" y="791337"/>
                    <a:pt x="10238486" y="811276"/>
                  </a:cubicBezTo>
                  <a:lnTo>
                    <a:pt x="10237724" y="798068"/>
                  </a:lnTo>
                  <a:lnTo>
                    <a:pt x="10230231" y="792099"/>
                  </a:lnTo>
                  <a:lnTo>
                    <a:pt x="10245471" y="786765"/>
                  </a:lnTo>
                  <a:lnTo>
                    <a:pt x="10252583" y="786892"/>
                  </a:lnTo>
                  <a:lnTo>
                    <a:pt x="10256265" y="786892"/>
                  </a:lnTo>
                  <a:lnTo>
                    <a:pt x="10272268" y="785749"/>
                  </a:lnTo>
                  <a:lnTo>
                    <a:pt x="10282047" y="775716"/>
                  </a:lnTo>
                  <a:close/>
                  <a:moveTo>
                    <a:pt x="9126728" y="798068"/>
                  </a:moveTo>
                  <a:lnTo>
                    <a:pt x="9121267" y="806069"/>
                  </a:lnTo>
                  <a:lnTo>
                    <a:pt x="9118092" y="809879"/>
                  </a:lnTo>
                  <a:lnTo>
                    <a:pt x="9101074" y="813435"/>
                  </a:lnTo>
                  <a:lnTo>
                    <a:pt x="9093327" y="816864"/>
                  </a:lnTo>
                  <a:lnTo>
                    <a:pt x="9111234" y="802132"/>
                  </a:lnTo>
                  <a:lnTo>
                    <a:pt x="9126727" y="798068"/>
                  </a:lnTo>
                  <a:close/>
                  <a:moveTo>
                    <a:pt x="9506331" y="832739"/>
                  </a:moveTo>
                  <a:lnTo>
                    <a:pt x="9504173" y="835787"/>
                  </a:lnTo>
                  <a:lnTo>
                    <a:pt x="9501887" y="836676"/>
                  </a:lnTo>
                  <a:lnTo>
                    <a:pt x="9499347" y="835279"/>
                  </a:lnTo>
                  <a:lnTo>
                    <a:pt x="9498077" y="834644"/>
                  </a:lnTo>
                  <a:lnTo>
                    <a:pt x="9503665" y="833501"/>
                  </a:lnTo>
                  <a:lnTo>
                    <a:pt x="9506332" y="832739"/>
                  </a:lnTo>
                  <a:close/>
                  <a:moveTo>
                    <a:pt x="9139555" y="832485"/>
                  </a:moveTo>
                  <a:lnTo>
                    <a:pt x="9182736" y="839216"/>
                  </a:lnTo>
                  <a:cubicBezTo>
                    <a:pt x="9149080" y="842645"/>
                    <a:pt x="9123935" y="862965"/>
                    <a:pt x="9097392" y="877697"/>
                  </a:cubicBezTo>
                  <a:lnTo>
                    <a:pt x="9109203" y="858901"/>
                  </a:lnTo>
                  <a:lnTo>
                    <a:pt x="9112251" y="854329"/>
                  </a:lnTo>
                  <a:lnTo>
                    <a:pt x="9129777" y="843280"/>
                  </a:lnTo>
                  <a:lnTo>
                    <a:pt x="9132570" y="834644"/>
                  </a:lnTo>
                  <a:lnTo>
                    <a:pt x="9137142" y="833247"/>
                  </a:lnTo>
                  <a:lnTo>
                    <a:pt x="9139555" y="832485"/>
                  </a:lnTo>
                  <a:close/>
                  <a:moveTo>
                    <a:pt x="10137267" y="537845"/>
                  </a:moveTo>
                  <a:lnTo>
                    <a:pt x="10112502" y="586232"/>
                  </a:lnTo>
                  <a:cubicBezTo>
                    <a:pt x="10090150" y="587629"/>
                    <a:pt x="10058400" y="599948"/>
                    <a:pt x="10034016" y="603504"/>
                  </a:cubicBezTo>
                  <a:cubicBezTo>
                    <a:pt x="10051923" y="621284"/>
                    <a:pt x="10029444" y="631063"/>
                    <a:pt x="10043160" y="648208"/>
                  </a:cubicBezTo>
                  <a:cubicBezTo>
                    <a:pt x="10076688" y="631063"/>
                    <a:pt x="10053574" y="614553"/>
                    <a:pt x="10105898" y="599059"/>
                  </a:cubicBezTo>
                  <a:lnTo>
                    <a:pt x="10105898" y="599059"/>
                  </a:lnTo>
                  <a:lnTo>
                    <a:pt x="10038207" y="687197"/>
                  </a:lnTo>
                  <a:cubicBezTo>
                    <a:pt x="10035286" y="690372"/>
                    <a:pt x="10039096" y="699135"/>
                    <a:pt x="10039731" y="705485"/>
                  </a:cubicBezTo>
                  <a:lnTo>
                    <a:pt x="10058019" y="710565"/>
                  </a:lnTo>
                  <a:lnTo>
                    <a:pt x="10170033" y="651637"/>
                  </a:lnTo>
                  <a:lnTo>
                    <a:pt x="10172319" y="651510"/>
                  </a:lnTo>
                  <a:cubicBezTo>
                    <a:pt x="10177272" y="651510"/>
                    <a:pt x="10184511" y="654558"/>
                    <a:pt x="10190225" y="655828"/>
                  </a:cubicBezTo>
                  <a:lnTo>
                    <a:pt x="10192511" y="672719"/>
                  </a:lnTo>
                  <a:lnTo>
                    <a:pt x="10188574" y="676529"/>
                  </a:lnTo>
                  <a:lnTo>
                    <a:pt x="10184002" y="680720"/>
                  </a:lnTo>
                  <a:lnTo>
                    <a:pt x="10181335" y="683133"/>
                  </a:lnTo>
                  <a:lnTo>
                    <a:pt x="10207370" y="667639"/>
                  </a:lnTo>
                  <a:lnTo>
                    <a:pt x="10212831" y="667385"/>
                  </a:lnTo>
                  <a:lnTo>
                    <a:pt x="10201655" y="685419"/>
                  </a:lnTo>
                  <a:lnTo>
                    <a:pt x="10213847" y="692531"/>
                  </a:lnTo>
                  <a:lnTo>
                    <a:pt x="10202163" y="694309"/>
                  </a:lnTo>
                  <a:lnTo>
                    <a:pt x="10194035" y="693293"/>
                  </a:lnTo>
                  <a:lnTo>
                    <a:pt x="10188828" y="693039"/>
                  </a:lnTo>
                  <a:cubicBezTo>
                    <a:pt x="10180955" y="693039"/>
                    <a:pt x="10172699" y="695579"/>
                    <a:pt x="10162285" y="708533"/>
                  </a:cubicBezTo>
                  <a:lnTo>
                    <a:pt x="10162667" y="701929"/>
                  </a:lnTo>
                  <a:lnTo>
                    <a:pt x="10165587" y="697992"/>
                  </a:lnTo>
                  <a:lnTo>
                    <a:pt x="10165587" y="697992"/>
                  </a:lnTo>
                  <a:cubicBezTo>
                    <a:pt x="10113518" y="747649"/>
                    <a:pt x="10091673" y="772160"/>
                    <a:pt x="10049509" y="772160"/>
                  </a:cubicBezTo>
                  <a:cubicBezTo>
                    <a:pt x="10014838" y="772160"/>
                    <a:pt x="9966578" y="755650"/>
                    <a:pt x="9876789" y="722757"/>
                  </a:cubicBezTo>
                  <a:lnTo>
                    <a:pt x="9862565" y="711835"/>
                  </a:lnTo>
                  <a:lnTo>
                    <a:pt x="9847580" y="706501"/>
                  </a:lnTo>
                  <a:lnTo>
                    <a:pt x="9835134" y="705358"/>
                  </a:lnTo>
                  <a:cubicBezTo>
                    <a:pt x="9813163" y="705358"/>
                    <a:pt x="9801860" y="722122"/>
                    <a:pt x="9786874" y="732917"/>
                  </a:cubicBezTo>
                  <a:lnTo>
                    <a:pt x="9781159" y="730504"/>
                  </a:lnTo>
                  <a:lnTo>
                    <a:pt x="9776968" y="732536"/>
                  </a:lnTo>
                  <a:cubicBezTo>
                    <a:pt x="9764649" y="720725"/>
                    <a:pt x="9752964" y="715772"/>
                    <a:pt x="9736962" y="715772"/>
                  </a:cubicBezTo>
                  <a:lnTo>
                    <a:pt x="9728199" y="717804"/>
                  </a:lnTo>
                  <a:lnTo>
                    <a:pt x="9731374" y="720979"/>
                  </a:lnTo>
                  <a:lnTo>
                    <a:pt x="9732898" y="723519"/>
                  </a:lnTo>
                  <a:cubicBezTo>
                    <a:pt x="9720580" y="737997"/>
                    <a:pt x="9710546" y="736473"/>
                    <a:pt x="9702672" y="750443"/>
                  </a:cubicBezTo>
                  <a:lnTo>
                    <a:pt x="9711435" y="753364"/>
                  </a:lnTo>
                  <a:cubicBezTo>
                    <a:pt x="9718801" y="753364"/>
                    <a:pt x="9727437" y="746252"/>
                    <a:pt x="9736073" y="739140"/>
                  </a:cubicBezTo>
                  <a:lnTo>
                    <a:pt x="9754870" y="723900"/>
                  </a:lnTo>
                  <a:lnTo>
                    <a:pt x="9762744" y="725297"/>
                  </a:lnTo>
                  <a:lnTo>
                    <a:pt x="9727437" y="749935"/>
                  </a:lnTo>
                  <a:lnTo>
                    <a:pt x="9756647" y="756539"/>
                  </a:lnTo>
                  <a:lnTo>
                    <a:pt x="9753726" y="756031"/>
                  </a:lnTo>
                  <a:lnTo>
                    <a:pt x="9747631" y="755777"/>
                  </a:lnTo>
                  <a:cubicBezTo>
                    <a:pt x="9733025" y="755777"/>
                    <a:pt x="9717024" y="762254"/>
                    <a:pt x="9699498" y="776605"/>
                  </a:cubicBezTo>
                  <a:lnTo>
                    <a:pt x="9696958" y="771017"/>
                  </a:lnTo>
                  <a:lnTo>
                    <a:pt x="9691243" y="772541"/>
                  </a:lnTo>
                  <a:lnTo>
                    <a:pt x="9688068" y="773176"/>
                  </a:lnTo>
                  <a:lnTo>
                    <a:pt x="9691370" y="767207"/>
                  </a:lnTo>
                  <a:lnTo>
                    <a:pt x="9695434" y="763905"/>
                  </a:lnTo>
                  <a:lnTo>
                    <a:pt x="9690353" y="762889"/>
                  </a:lnTo>
                  <a:lnTo>
                    <a:pt x="9687813" y="763016"/>
                  </a:lnTo>
                  <a:lnTo>
                    <a:pt x="9681082" y="763524"/>
                  </a:lnTo>
                  <a:lnTo>
                    <a:pt x="9678415" y="760857"/>
                  </a:lnTo>
                  <a:lnTo>
                    <a:pt x="9673843" y="766191"/>
                  </a:lnTo>
                  <a:lnTo>
                    <a:pt x="9671557" y="768985"/>
                  </a:lnTo>
                  <a:lnTo>
                    <a:pt x="9672446" y="776224"/>
                  </a:lnTo>
                  <a:lnTo>
                    <a:pt x="9673589" y="779780"/>
                  </a:lnTo>
                  <a:lnTo>
                    <a:pt x="9676002" y="796163"/>
                  </a:lnTo>
                  <a:lnTo>
                    <a:pt x="9663810" y="802005"/>
                  </a:lnTo>
                  <a:cubicBezTo>
                    <a:pt x="9652126" y="806704"/>
                    <a:pt x="9634219" y="810133"/>
                    <a:pt x="9635362" y="817753"/>
                  </a:cubicBezTo>
                  <a:cubicBezTo>
                    <a:pt x="9650221" y="814959"/>
                    <a:pt x="9659111" y="819912"/>
                    <a:pt x="9679685" y="810387"/>
                  </a:cubicBezTo>
                  <a:lnTo>
                    <a:pt x="9677907" y="800989"/>
                  </a:lnTo>
                  <a:lnTo>
                    <a:pt x="9682606" y="797179"/>
                  </a:lnTo>
                  <a:lnTo>
                    <a:pt x="9684130" y="800227"/>
                  </a:lnTo>
                  <a:lnTo>
                    <a:pt x="9685781" y="802005"/>
                  </a:lnTo>
                  <a:lnTo>
                    <a:pt x="9682733" y="805053"/>
                  </a:lnTo>
                  <a:lnTo>
                    <a:pt x="9685146" y="809244"/>
                  </a:lnTo>
                  <a:cubicBezTo>
                    <a:pt x="9665842" y="819912"/>
                    <a:pt x="9652253" y="834136"/>
                    <a:pt x="9646030" y="853440"/>
                  </a:cubicBezTo>
                  <a:cubicBezTo>
                    <a:pt x="9599675" y="855091"/>
                    <a:pt x="9548113" y="850392"/>
                    <a:pt x="9545319" y="879348"/>
                  </a:cubicBezTo>
                  <a:lnTo>
                    <a:pt x="9544049" y="877951"/>
                  </a:lnTo>
                  <a:lnTo>
                    <a:pt x="9542906" y="877316"/>
                  </a:lnTo>
                  <a:lnTo>
                    <a:pt x="9544811" y="874903"/>
                  </a:lnTo>
                  <a:lnTo>
                    <a:pt x="9544938" y="873633"/>
                  </a:lnTo>
                  <a:lnTo>
                    <a:pt x="9542018" y="862584"/>
                  </a:lnTo>
                  <a:lnTo>
                    <a:pt x="9540748" y="856996"/>
                  </a:lnTo>
                  <a:lnTo>
                    <a:pt x="9543923" y="845312"/>
                  </a:lnTo>
                  <a:lnTo>
                    <a:pt x="9539351" y="840613"/>
                  </a:lnTo>
                  <a:cubicBezTo>
                    <a:pt x="9523095" y="846328"/>
                    <a:pt x="9509760" y="851281"/>
                    <a:pt x="9497822" y="855472"/>
                  </a:cubicBezTo>
                  <a:lnTo>
                    <a:pt x="9509506" y="842772"/>
                  </a:lnTo>
                  <a:lnTo>
                    <a:pt x="9514839" y="835787"/>
                  </a:lnTo>
                  <a:lnTo>
                    <a:pt x="9516871" y="837692"/>
                  </a:lnTo>
                  <a:lnTo>
                    <a:pt x="9515855" y="840740"/>
                  </a:lnTo>
                  <a:cubicBezTo>
                    <a:pt x="9531348" y="831469"/>
                    <a:pt x="9545700" y="829564"/>
                    <a:pt x="9563480" y="829564"/>
                  </a:cubicBezTo>
                  <a:lnTo>
                    <a:pt x="9572497" y="830072"/>
                  </a:lnTo>
                  <a:cubicBezTo>
                    <a:pt x="9576815" y="830326"/>
                    <a:pt x="9581006" y="830580"/>
                    <a:pt x="9595865" y="830580"/>
                  </a:cubicBezTo>
                  <a:lnTo>
                    <a:pt x="9611995" y="818007"/>
                  </a:lnTo>
                  <a:lnTo>
                    <a:pt x="9575546" y="815975"/>
                  </a:lnTo>
                  <a:cubicBezTo>
                    <a:pt x="9602977" y="807339"/>
                    <a:pt x="9637902" y="800100"/>
                    <a:pt x="9632314" y="784479"/>
                  </a:cubicBezTo>
                  <a:lnTo>
                    <a:pt x="9632314" y="784479"/>
                  </a:lnTo>
                  <a:cubicBezTo>
                    <a:pt x="9568687" y="786511"/>
                    <a:pt x="9598278" y="787400"/>
                    <a:pt x="9562337" y="813435"/>
                  </a:cubicBezTo>
                  <a:lnTo>
                    <a:pt x="9556242" y="794004"/>
                  </a:lnTo>
                  <a:lnTo>
                    <a:pt x="9561830" y="786384"/>
                  </a:lnTo>
                  <a:lnTo>
                    <a:pt x="9537826" y="790321"/>
                  </a:lnTo>
                  <a:lnTo>
                    <a:pt x="9528047" y="789813"/>
                  </a:lnTo>
                  <a:lnTo>
                    <a:pt x="9547605" y="800481"/>
                  </a:lnTo>
                  <a:lnTo>
                    <a:pt x="9522332" y="811657"/>
                  </a:lnTo>
                  <a:lnTo>
                    <a:pt x="9512807" y="812038"/>
                  </a:lnTo>
                  <a:lnTo>
                    <a:pt x="9505949" y="809625"/>
                  </a:lnTo>
                  <a:lnTo>
                    <a:pt x="9497694" y="806577"/>
                  </a:lnTo>
                  <a:lnTo>
                    <a:pt x="9491471" y="807339"/>
                  </a:lnTo>
                  <a:cubicBezTo>
                    <a:pt x="9468230" y="802513"/>
                    <a:pt x="9444354" y="798068"/>
                    <a:pt x="9422891" y="789940"/>
                  </a:cubicBezTo>
                  <a:lnTo>
                    <a:pt x="9422891" y="789940"/>
                  </a:lnTo>
                  <a:lnTo>
                    <a:pt x="9429241" y="791845"/>
                  </a:lnTo>
                  <a:lnTo>
                    <a:pt x="9434067" y="790829"/>
                  </a:lnTo>
                  <a:lnTo>
                    <a:pt x="9442195" y="778383"/>
                  </a:lnTo>
                  <a:lnTo>
                    <a:pt x="9434067" y="763905"/>
                  </a:lnTo>
                  <a:lnTo>
                    <a:pt x="9496805" y="763651"/>
                  </a:lnTo>
                  <a:lnTo>
                    <a:pt x="9525888" y="756920"/>
                  </a:lnTo>
                  <a:cubicBezTo>
                    <a:pt x="9534905" y="756920"/>
                    <a:pt x="9544048" y="759968"/>
                    <a:pt x="9553955" y="768731"/>
                  </a:cubicBezTo>
                  <a:cubicBezTo>
                    <a:pt x="9607041" y="756412"/>
                    <a:pt x="9614026" y="734187"/>
                    <a:pt x="9649205" y="718312"/>
                  </a:cubicBezTo>
                  <a:cubicBezTo>
                    <a:pt x="9661016" y="722249"/>
                    <a:pt x="9667239" y="733171"/>
                    <a:pt x="9685019" y="733171"/>
                  </a:cubicBezTo>
                  <a:lnTo>
                    <a:pt x="9691242" y="732028"/>
                  </a:lnTo>
                  <a:lnTo>
                    <a:pt x="9690226" y="719963"/>
                  </a:lnTo>
                  <a:lnTo>
                    <a:pt x="9684638" y="715264"/>
                  </a:lnTo>
                  <a:lnTo>
                    <a:pt x="9685527" y="698373"/>
                  </a:lnTo>
                  <a:lnTo>
                    <a:pt x="9691622" y="689229"/>
                  </a:lnTo>
                  <a:lnTo>
                    <a:pt x="9690606" y="687324"/>
                  </a:lnTo>
                  <a:lnTo>
                    <a:pt x="9689844" y="686689"/>
                  </a:lnTo>
                  <a:lnTo>
                    <a:pt x="9702417" y="690372"/>
                  </a:lnTo>
                  <a:lnTo>
                    <a:pt x="9716006" y="683641"/>
                  </a:lnTo>
                  <a:lnTo>
                    <a:pt x="9716006" y="683641"/>
                  </a:lnTo>
                  <a:cubicBezTo>
                    <a:pt x="9703433" y="695960"/>
                    <a:pt x="9702417" y="712851"/>
                    <a:pt x="9722991" y="712851"/>
                  </a:cubicBezTo>
                  <a:cubicBezTo>
                    <a:pt x="9729722" y="712851"/>
                    <a:pt x="9738739" y="711073"/>
                    <a:pt x="9750296" y="706755"/>
                  </a:cubicBezTo>
                  <a:cubicBezTo>
                    <a:pt x="9723118" y="693293"/>
                    <a:pt x="9711561" y="681101"/>
                    <a:pt x="9751693" y="658876"/>
                  </a:cubicBezTo>
                  <a:lnTo>
                    <a:pt x="9751693" y="658876"/>
                  </a:lnTo>
                  <a:cubicBezTo>
                    <a:pt x="9749280" y="674497"/>
                    <a:pt x="9756646" y="680085"/>
                    <a:pt x="9768076" y="680085"/>
                  </a:cubicBezTo>
                  <a:cubicBezTo>
                    <a:pt x="9788269" y="680085"/>
                    <a:pt x="9821035" y="662432"/>
                    <a:pt x="9832084" y="653669"/>
                  </a:cubicBezTo>
                  <a:lnTo>
                    <a:pt x="9840974" y="656971"/>
                  </a:lnTo>
                  <a:lnTo>
                    <a:pt x="9843133" y="662432"/>
                  </a:lnTo>
                  <a:cubicBezTo>
                    <a:pt x="9845038" y="667004"/>
                    <a:pt x="9847959" y="671576"/>
                    <a:pt x="9860913" y="671576"/>
                  </a:cubicBezTo>
                  <a:lnTo>
                    <a:pt x="9874502" y="667639"/>
                  </a:lnTo>
                  <a:cubicBezTo>
                    <a:pt x="9883138" y="648716"/>
                    <a:pt x="9863961" y="639318"/>
                    <a:pt x="9837545" y="639318"/>
                  </a:cubicBezTo>
                  <a:cubicBezTo>
                    <a:pt x="9814051" y="639318"/>
                    <a:pt x="9784967" y="646684"/>
                    <a:pt x="9764775" y="661543"/>
                  </a:cubicBezTo>
                  <a:cubicBezTo>
                    <a:pt x="9784841" y="625221"/>
                    <a:pt x="9841229" y="633984"/>
                    <a:pt x="9862438" y="617093"/>
                  </a:cubicBezTo>
                  <a:cubicBezTo>
                    <a:pt x="9871581" y="622681"/>
                    <a:pt x="9887330" y="657606"/>
                    <a:pt x="9924921" y="657606"/>
                  </a:cubicBezTo>
                  <a:lnTo>
                    <a:pt x="9928858" y="657352"/>
                  </a:lnTo>
                  <a:cubicBezTo>
                    <a:pt x="9954004" y="644652"/>
                    <a:pt x="9969117" y="629920"/>
                    <a:pt x="9953242" y="608711"/>
                  </a:cubicBezTo>
                  <a:lnTo>
                    <a:pt x="9953242" y="608711"/>
                  </a:lnTo>
                  <a:cubicBezTo>
                    <a:pt x="9922889" y="623316"/>
                    <a:pt x="9942320" y="634492"/>
                    <a:pt x="9920349" y="639572"/>
                  </a:cubicBezTo>
                  <a:cubicBezTo>
                    <a:pt x="9865739" y="630682"/>
                    <a:pt x="9941685" y="601853"/>
                    <a:pt x="9918317" y="601853"/>
                  </a:cubicBezTo>
                  <a:lnTo>
                    <a:pt x="9903712" y="604139"/>
                  </a:lnTo>
                  <a:cubicBezTo>
                    <a:pt x="9908284" y="587121"/>
                    <a:pt x="9967466" y="581279"/>
                    <a:pt x="9993881" y="568833"/>
                  </a:cubicBezTo>
                  <a:lnTo>
                    <a:pt x="9993881" y="568833"/>
                  </a:lnTo>
                  <a:cubicBezTo>
                    <a:pt x="9995913" y="580644"/>
                    <a:pt x="9928096" y="601599"/>
                    <a:pt x="9982451" y="619887"/>
                  </a:cubicBezTo>
                  <a:cubicBezTo>
                    <a:pt x="10020424" y="611632"/>
                    <a:pt x="10033251" y="598043"/>
                    <a:pt x="10036045" y="582676"/>
                  </a:cubicBezTo>
                  <a:lnTo>
                    <a:pt x="10043411" y="586740"/>
                  </a:lnTo>
                  <a:lnTo>
                    <a:pt x="10049507" y="586740"/>
                  </a:lnTo>
                  <a:cubicBezTo>
                    <a:pt x="10074272" y="586740"/>
                    <a:pt x="10118849" y="566928"/>
                    <a:pt x="10102593" y="548132"/>
                  </a:cubicBezTo>
                  <a:lnTo>
                    <a:pt x="10137263" y="537845"/>
                  </a:lnTo>
                  <a:close/>
                  <a:moveTo>
                    <a:pt x="9146032" y="878713"/>
                  </a:moveTo>
                  <a:lnTo>
                    <a:pt x="9136125" y="891032"/>
                  </a:lnTo>
                  <a:lnTo>
                    <a:pt x="9126219" y="897509"/>
                  </a:lnTo>
                  <a:lnTo>
                    <a:pt x="9127997" y="895731"/>
                  </a:lnTo>
                  <a:lnTo>
                    <a:pt x="9127489" y="894588"/>
                  </a:lnTo>
                  <a:lnTo>
                    <a:pt x="9131426" y="887603"/>
                  </a:lnTo>
                  <a:lnTo>
                    <a:pt x="9146032" y="878713"/>
                  </a:lnTo>
                  <a:close/>
                  <a:moveTo>
                    <a:pt x="9075420" y="864743"/>
                  </a:moveTo>
                  <a:lnTo>
                    <a:pt x="9083294" y="880872"/>
                  </a:lnTo>
                  <a:lnTo>
                    <a:pt x="9082786" y="889127"/>
                  </a:lnTo>
                  <a:lnTo>
                    <a:pt x="9066530" y="895477"/>
                  </a:lnTo>
                  <a:lnTo>
                    <a:pt x="9057639" y="901192"/>
                  </a:lnTo>
                  <a:lnTo>
                    <a:pt x="9050655" y="897636"/>
                  </a:lnTo>
                  <a:lnTo>
                    <a:pt x="9043161" y="898779"/>
                  </a:lnTo>
                  <a:lnTo>
                    <a:pt x="9040494" y="888365"/>
                  </a:lnTo>
                  <a:lnTo>
                    <a:pt x="9036303" y="886333"/>
                  </a:lnTo>
                  <a:lnTo>
                    <a:pt x="9040621" y="876173"/>
                  </a:lnTo>
                  <a:lnTo>
                    <a:pt x="9034271" y="869188"/>
                  </a:lnTo>
                  <a:lnTo>
                    <a:pt x="9040494" y="870331"/>
                  </a:lnTo>
                  <a:lnTo>
                    <a:pt x="9043669" y="870331"/>
                  </a:lnTo>
                  <a:lnTo>
                    <a:pt x="9052051" y="869569"/>
                  </a:lnTo>
                  <a:lnTo>
                    <a:pt x="9056750" y="867283"/>
                  </a:lnTo>
                  <a:lnTo>
                    <a:pt x="9068942" y="865759"/>
                  </a:lnTo>
                  <a:lnTo>
                    <a:pt x="9075419" y="864743"/>
                  </a:lnTo>
                  <a:close/>
                  <a:moveTo>
                    <a:pt x="9630918" y="882015"/>
                  </a:moveTo>
                  <a:lnTo>
                    <a:pt x="9641967" y="886079"/>
                  </a:lnTo>
                  <a:lnTo>
                    <a:pt x="9641967" y="886841"/>
                  </a:lnTo>
                  <a:lnTo>
                    <a:pt x="9641077" y="899160"/>
                  </a:lnTo>
                  <a:lnTo>
                    <a:pt x="9638792" y="903605"/>
                  </a:lnTo>
                  <a:lnTo>
                    <a:pt x="9638792" y="889508"/>
                  </a:lnTo>
                  <a:lnTo>
                    <a:pt x="9618980" y="884047"/>
                  </a:lnTo>
                  <a:lnTo>
                    <a:pt x="9630918" y="882015"/>
                  </a:lnTo>
                  <a:close/>
                  <a:moveTo>
                    <a:pt x="8871965" y="889889"/>
                  </a:moveTo>
                  <a:lnTo>
                    <a:pt x="8867647" y="900049"/>
                  </a:lnTo>
                  <a:lnTo>
                    <a:pt x="8866123" y="905256"/>
                  </a:lnTo>
                  <a:lnTo>
                    <a:pt x="8862821" y="907161"/>
                  </a:lnTo>
                  <a:lnTo>
                    <a:pt x="8861297" y="908177"/>
                  </a:lnTo>
                  <a:lnTo>
                    <a:pt x="8862059" y="901065"/>
                  </a:lnTo>
                  <a:lnTo>
                    <a:pt x="8861297" y="897636"/>
                  </a:lnTo>
                  <a:lnTo>
                    <a:pt x="8867647" y="892048"/>
                  </a:lnTo>
                  <a:lnTo>
                    <a:pt x="8871965" y="889889"/>
                  </a:lnTo>
                  <a:close/>
                  <a:moveTo>
                    <a:pt x="9116186" y="904748"/>
                  </a:moveTo>
                  <a:lnTo>
                    <a:pt x="9109709" y="909828"/>
                  </a:lnTo>
                  <a:lnTo>
                    <a:pt x="9107931" y="911987"/>
                  </a:lnTo>
                  <a:lnTo>
                    <a:pt x="9107042" y="908304"/>
                  </a:lnTo>
                  <a:lnTo>
                    <a:pt x="9106153" y="906272"/>
                  </a:lnTo>
                  <a:lnTo>
                    <a:pt x="9112757" y="905637"/>
                  </a:lnTo>
                  <a:lnTo>
                    <a:pt x="9116186" y="904748"/>
                  </a:lnTo>
                  <a:close/>
                  <a:moveTo>
                    <a:pt x="10249407" y="906653"/>
                  </a:moveTo>
                  <a:cubicBezTo>
                    <a:pt x="10261218" y="921639"/>
                    <a:pt x="10226801" y="934847"/>
                    <a:pt x="10205719" y="934847"/>
                  </a:cubicBezTo>
                  <a:lnTo>
                    <a:pt x="10198099" y="934339"/>
                  </a:lnTo>
                  <a:lnTo>
                    <a:pt x="10195306" y="933323"/>
                  </a:lnTo>
                  <a:cubicBezTo>
                    <a:pt x="10215625" y="912495"/>
                    <a:pt x="10231120" y="916559"/>
                    <a:pt x="10249408" y="906653"/>
                  </a:cubicBezTo>
                  <a:close/>
                  <a:moveTo>
                    <a:pt x="10509249" y="938657"/>
                  </a:moveTo>
                  <a:lnTo>
                    <a:pt x="10509503" y="939927"/>
                  </a:lnTo>
                  <a:lnTo>
                    <a:pt x="10508614" y="939927"/>
                  </a:lnTo>
                  <a:lnTo>
                    <a:pt x="10509249" y="938657"/>
                  </a:lnTo>
                  <a:close/>
                  <a:moveTo>
                    <a:pt x="10587862" y="880745"/>
                  </a:moveTo>
                  <a:lnTo>
                    <a:pt x="10608563" y="898525"/>
                  </a:lnTo>
                  <a:cubicBezTo>
                    <a:pt x="10590530" y="920496"/>
                    <a:pt x="10571987" y="929640"/>
                    <a:pt x="10569956" y="938911"/>
                  </a:cubicBezTo>
                  <a:lnTo>
                    <a:pt x="10560303" y="941959"/>
                  </a:lnTo>
                  <a:lnTo>
                    <a:pt x="10560431" y="935101"/>
                  </a:lnTo>
                  <a:lnTo>
                    <a:pt x="10560431" y="921131"/>
                  </a:lnTo>
                  <a:lnTo>
                    <a:pt x="10547223" y="931672"/>
                  </a:lnTo>
                  <a:cubicBezTo>
                    <a:pt x="10533126" y="917829"/>
                    <a:pt x="10568178" y="898525"/>
                    <a:pt x="10587863" y="880745"/>
                  </a:cubicBezTo>
                  <a:close/>
                  <a:moveTo>
                    <a:pt x="10638281" y="899541"/>
                  </a:moveTo>
                  <a:cubicBezTo>
                    <a:pt x="10637011" y="919861"/>
                    <a:pt x="10603610" y="934212"/>
                    <a:pt x="10578718" y="949579"/>
                  </a:cubicBezTo>
                  <a:lnTo>
                    <a:pt x="10567034" y="948944"/>
                  </a:lnTo>
                  <a:lnTo>
                    <a:pt x="10563097" y="948436"/>
                  </a:lnTo>
                  <a:cubicBezTo>
                    <a:pt x="10586719" y="941197"/>
                    <a:pt x="10612373" y="922528"/>
                    <a:pt x="10638281" y="899541"/>
                  </a:cubicBezTo>
                  <a:close/>
                  <a:moveTo>
                    <a:pt x="8772778" y="937641"/>
                  </a:moveTo>
                  <a:lnTo>
                    <a:pt x="8777350" y="942721"/>
                  </a:lnTo>
                  <a:lnTo>
                    <a:pt x="8782303" y="943737"/>
                  </a:lnTo>
                  <a:lnTo>
                    <a:pt x="8767697" y="948563"/>
                  </a:lnTo>
                  <a:lnTo>
                    <a:pt x="8760078" y="950976"/>
                  </a:lnTo>
                  <a:lnTo>
                    <a:pt x="8754109" y="946785"/>
                  </a:lnTo>
                  <a:lnTo>
                    <a:pt x="8751569" y="944753"/>
                  </a:lnTo>
                  <a:lnTo>
                    <a:pt x="8772778" y="937641"/>
                  </a:lnTo>
                  <a:close/>
                  <a:moveTo>
                    <a:pt x="8882379" y="919099"/>
                  </a:moveTo>
                  <a:lnTo>
                    <a:pt x="8885935" y="930021"/>
                  </a:lnTo>
                  <a:lnTo>
                    <a:pt x="8887459" y="936752"/>
                  </a:lnTo>
                  <a:lnTo>
                    <a:pt x="8904858" y="938276"/>
                  </a:lnTo>
                  <a:lnTo>
                    <a:pt x="8901302" y="941197"/>
                  </a:lnTo>
                  <a:lnTo>
                    <a:pt x="8898254" y="942848"/>
                  </a:lnTo>
                  <a:lnTo>
                    <a:pt x="8905493" y="940181"/>
                  </a:lnTo>
                  <a:lnTo>
                    <a:pt x="8909430" y="938403"/>
                  </a:lnTo>
                  <a:lnTo>
                    <a:pt x="8918447" y="940181"/>
                  </a:lnTo>
                  <a:lnTo>
                    <a:pt x="8923781" y="939673"/>
                  </a:lnTo>
                  <a:lnTo>
                    <a:pt x="8905493" y="951611"/>
                  </a:lnTo>
                  <a:lnTo>
                    <a:pt x="8887205" y="947547"/>
                  </a:lnTo>
                  <a:lnTo>
                    <a:pt x="8875267" y="946277"/>
                  </a:lnTo>
                  <a:cubicBezTo>
                    <a:pt x="8867139" y="946277"/>
                    <a:pt x="8858122" y="948309"/>
                    <a:pt x="8848089" y="954659"/>
                  </a:cubicBezTo>
                  <a:cubicBezTo>
                    <a:pt x="8853042" y="942340"/>
                    <a:pt x="8878315" y="934593"/>
                    <a:pt x="8878950" y="921004"/>
                  </a:cubicBezTo>
                  <a:lnTo>
                    <a:pt x="8880981" y="919861"/>
                  </a:lnTo>
                  <a:lnTo>
                    <a:pt x="8882378" y="919099"/>
                  </a:lnTo>
                  <a:close/>
                  <a:moveTo>
                    <a:pt x="8722485" y="948817"/>
                  </a:moveTo>
                  <a:lnTo>
                    <a:pt x="8729217" y="955421"/>
                  </a:lnTo>
                  <a:lnTo>
                    <a:pt x="8735694" y="958215"/>
                  </a:lnTo>
                  <a:lnTo>
                    <a:pt x="8718295" y="962660"/>
                  </a:lnTo>
                  <a:lnTo>
                    <a:pt x="8709659" y="964692"/>
                  </a:lnTo>
                  <a:lnTo>
                    <a:pt x="8702039" y="955929"/>
                  </a:lnTo>
                  <a:lnTo>
                    <a:pt x="8700643" y="951103"/>
                  </a:lnTo>
                  <a:lnTo>
                    <a:pt x="8715501" y="949833"/>
                  </a:lnTo>
                  <a:lnTo>
                    <a:pt x="8722486" y="948817"/>
                  </a:lnTo>
                  <a:close/>
                  <a:moveTo>
                    <a:pt x="8910318" y="956437"/>
                  </a:moveTo>
                  <a:lnTo>
                    <a:pt x="8907016" y="960120"/>
                  </a:lnTo>
                  <a:lnTo>
                    <a:pt x="8905492" y="962025"/>
                  </a:lnTo>
                  <a:lnTo>
                    <a:pt x="8888093" y="969391"/>
                  </a:lnTo>
                  <a:lnTo>
                    <a:pt x="8878950" y="971677"/>
                  </a:lnTo>
                  <a:lnTo>
                    <a:pt x="8877298" y="965581"/>
                  </a:lnTo>
                  <a:lnTo>
                    <a:pt x="8876409" y="962533"/>
                  </a:lnTo>
                  <a:lnTo>
                    <a:pt x="8910318" y="956437"/>
                  </a:lnTo>
                  <a:close/>
                  <a:moveTo>
                    <a:pt x="8687941" y="963549"/>
                  </a:moveTo>
                  <a:lnTo>
                    <a:pt x="8685909" y="969137"/>
                  </a:lnTo>
                  <a:lnTo>
                    <a:pt x="8683878" y="972185"/>
                  </a:lnTo>
                  <a:lnTo>
                    <a:pt x="8671051" y="975868"/>
                  </a:lnTo>
                  <a:lnTo>
                    <a:pt x="8665463" y="978027"/>
                  </a:lnTo>
                  <a:lnTo>
                    <a:pt x="8661398" y="976376"/>
                  </a:lnTo>
                  <a:lnTo>
                    <a:pt x="8659367" y="975995"/>
                  </a:lnTo>
                  <a:lnTo>
                    <a:pt x="8681846" y="968629"/>
                  </a:lnTo>
                  <a:lnTo>
                    <a:pt x="8687942" y="963549"/>
                  </a:lnTo>
                  <a:close/>
                  <a:moveTo>
                    <a:pt x="8788144" y="978916"/>
                  </a:moveTo>
                  <a:lnTo>
                    <a:pt x="8790050" y="980313"/>
                  </a:lnTo>
                  <a:lnTo>
                    <a:pt x="8791446" y="980948"/>
                  </a:lnTo>
                  <a:lnTo>
                    <a:pt x="8787382" y="983488"/>
                  </a:lnTo>
                  <a:lnTo>
                    <a:pt x="8788652" y="980567"/>
                  </a:lnTo>
                  <a:lnTo>
                    <a:pt x="8788144" y="978916"/>
                  </a:lnTo>
                  <a:close/>
                  <a:moveTo>
                    <a:pt x="9442702" y="972185"/>
                  </a:moveTo>
                  <a:lnTo>
                    <a:pt x="9431145" y="982472"/>
                  </a:lnTo>
                  <a:lnTo>
                    <a:pt x="9424668" y="986536"/>
                  </a:lnTo>
                  <a:lnTo>
                    <a:pt x="9408793" y="989965"/>
                  </a:lnTo>
                  <a:lnTo>
                    <a:pt x="9400157" y="991489"/>
                  </a:lnTo>
                  <a:lnTo>
                    <a:pt x="9397744" y="990473"/>
                  </a:lnTo>
                  <a:lnTo>
                    <a:pt x="9397490" y="989076"/>
                  </a:lnTo>
                  <a:lnTo>
                    <a:pt x="9412984" y="983869"/>
                  </a:lnTo>
                  <a:lnTo>
                    <a:pt x="9417555" y="978535"/>
                  </a:lnTo>
                  <a:lnTo>
                    <a:pt x="9434827" y="974471"/>
                  </a:lnTo>
                  <a:lnTo>
                    <a:pt x="9442701" y="972185"/>
                  </a:lnTo>
                  <a:close/>
                  <a:moveTo>
                    <a:pt x="8542653" y="978027"/>
                  </a:moveTo>
                  <a:lnTo>
                    <a:pt x="8559925" y="983615"/>
                  </a:lnTo>
                  <a:lnTo>
                    <a:pt x="8573260" y="981329"/>
                  </a:lnTo>
                  <a:cubicBezTo>
                    <a:pt x="8579610" y="980186"/>
                    <a:pt x="8586087" y="979043"/>
                    <a:pt x="8598533" y="979043"/>
                  </a:cubicBezTo>
                  <a:lnTo>
                    <a:pt x="8605010" y="987933"/>
                  </a:lnTo>
                  <a:lnTo>
                    <a:pt x="8592055" y="990981"/>
                  </a:lnTo>
                  <a:lnTo>
                    <a:pt x="8585960" y="992632"/>
                  </a:lnTo>
                  <a:lnTo>
                    <a:pt x="8573005" y="988060"/>
                  </a:lnTo>
                  <a:lnTo>
                    <a:pt x="8566401" y="986028"/>
                  </a:lnTo>
                  <a:lnTo>
                    <a:pt x="8555733" y="988060"/>
                  </a:lnTo>
                  <a:lnTo>
                    <a:pt x="8550780" y="988060"/>
                  </a:lnTo>
                  <a:lnTo>
                    <a:pt x="8542779" y="987679"/>
                  </a:lnTo>
                  <a:lnTo>
                    <a:pt x="8539096" y="986917"/>
                  </a:lnTo>
                  <a:lnTo>
                    <a:pt x="8540620" y="980821"/>
                  </a:lnTo>
                  <a:lnTo>
                    <a:pt x="8542651" y="978027"/>
                  </a:lnTo>
                  <a:close/>
                  <a:moveTo>
                    <a:pt x="8887077" y="990600"/>
                  </a:moveTo>
                  <a:lnTo>
                    <a:pt x="8888728" y="991108"/>
                  </a:lnTo>
                  <a:lnTo>
                    <a:pt x="8887712" y="993521"/>
                  </a:lnTo>
                  <a:lnTo>
                    <a:pt x="8887712" y="992124"/>
                  </a:lnTo>
                  <a:lnTo>
                    <a:pt x="8887077" y="990600"/>
                  </a:lnTo>
                  <a:close/>
                  <a:moveTo>
                    <a:pt x="10559540" y="964819"/>
                  </a:moveTo>
                  <a:lnTo>
                    <a:pt x="10553444" y="974344"/>
                  </a:lnTo>
                  <a:lnTo>
                    <a:pt x="10553444" y="979551"/>
                  </a:lnTo>
                  <a:lnTo>
                    <a:pt x="10537951" y="981075"/>
                  </a:lnTo>
                  <a:lnTo>
                    <a:pt x="10529569" y="983107"/>
                  </a:lnTo>
                  <a:lnTo>
                    <a:pt x="10528934" y="988060"/>
                  </a:lnTo>
                  <a:lnTo>
                    <a:pt x="10529061" y="990473"/>
                  </a:lnTo>
                  <a:lnTo>
                    <a:pt x="10524362" y="993140"/>
                  </a:lnTo>
                  <a:lnTo>
                    <a:pt x="10521695" y="995807"/>
                  </a:lnTo>
                  <a:cubicBezTo>
                    <a:pt x="10512678" y="970407"/>
                    <a:pt x="10544555" y="976757"/>
                    <a:pt x="10548111" y="966597"/>
                  </a:cubicBezTo>
                  <a:lnTo>
                    <a:pt x="10555477" y="965581"/>
                  </a:lnTo>
                  <a:lnTo>
                    <a:pt x="10559542" y="964819"/>
                  </a:lnTo>
                  <a:close/>
                  <a:moveTo>
                    <a:pt x="9375900" y="987679"/>
                  </a:moveTo>
                  <a:lnTo>
                    <a:pt x="9377169" y="992759"/>
                  </a:lnTo>
                  <a:lnTo>
                    <a:pt x="9378821" y="995680"/>
                  </a:lnTo>
                  <a:lnTo>
                    <a:pt x="9342244" y="1006729"/>
                  </a:lnTo>
                  <a:lnTo>
                    <a:pt x="9353421" y="993013"/>
                  </a:lnTo>
                  <a:lnTo>
                    <a:pt x="9375900" y="987679"/>
                  </a:lnTo>
                  <a:close/>
                  <a:moveTo>
                    <a:pt x="9031222" y="918845"/>
                  </a:moveTo>
                  <a:lnTo>
                    <a:pt x="9035793" y="929132"/>
                  </a:lnTo>
                  <a:lnTo>
                    <a:pt x="9038587" y="933704"/>
                  </a:lnTo>
                  <a:lnTo>
                    <a:pt x="9031348" y="939927"/>
                  </a:lnTo>
                  <a:lnTo>
                    <a:pt x="9026395" y="942721"/>
                  </a:lnTo>
                  <a:lnTo>
                    <a:pt x="9008869" y="942213"/>
                  </a:lnTo>
                  <a:lnTo>
                    <a:pt x="8998709" y="948309"/>
                  </a:lnTo>
                  <a:lnTo>
                    <a:pt x="8999725" y="951992"/>
                  </a:lnTo>
                  <a:lnTo>
                    <a:pt x="9000360" y="954405"/>
                  </a:lnTo>
                  <a:cubicBezTo>
                    <a:pt x="8975468" y="964057"/>
                    <a:pt x="8949560" y="973455"/>
                    <a:pt x="8957688" y="990473"/>
                  </a:cubicBezTo>
                  <a:lnTo>
                    <a:pt x="8950449" y="992505"/>
                  </a:lnTo>
                  <a:lnTo>
                    <a:pt x="8946512" y="993521"/>
                  </a:lnTo>
                  <a:lnTo>
                    <a:pt x="8943083" y="989076"/>
                  </a:lnTo>
                  <a:lnTo>
                    <a:pt x="8943464" y="984377"/>
                  </a:lnTo>
                  <a:lnTo>
                    <a:pt x="8927843" y="996315"/>
                  </a:lnTo>
                  <a:lnTo>
                    <a:pt x="8922510" y="1001649"/>
                  </a:lnTo>
                  <a:cubicBezTo>
                    <a:pt x="8910699" y="1007110"/>
                    <a:pt x="8901809" y="1012571"/>
                    <a:pt x="8891649" y="1012571"/>
                  </a:cubicBezTo>
                  <a:lnTo>
                    <a:pt x="8889363" y="1012571"/>
                  </a:lnTo>
                  <a:lnTo>
                    <a:pt x="8884664" y="1011809"/>
                  </a:lnTo>
                  <a:lnTo>
                    <a:pt x="8889236" y="1000887"/>
                  </a:lnTo>
                  <a:lnTo>
                    <a:pt x="8887966" y="994664"/>
                  </a:lnTo>
                  <a:lnTo>
                    <a:pt x="8891268" y="992759"/>
                  </a:lnTo>
                  <a:lnTo>
                    <a:pt x="8895332" y="993140"/>
                  </a:lnTo>
                  <a:lnTo>
                    <a:pt x="8901047" y="993521"/>
                  </a:lnTo>
                  <a:cubicBezTo>
                    <a:pt x="8913240" y="993521"/>
                    <a:pt x="8927717" y="988187"/>
                    <a:pt x="8936354" y="982853"/>
                  </a:cubicBezTo>
                  <a:lnTo>
                    <a:pt x="8948546" y="969772"/>
                  </a:lnTo>
                  <a:lnTo>
                    <a:pt x="8926575" y="972820"/>
                  </a:lnTo>
                  <a:cubicBezTo>
                    <a:pt x="8939021" y="953897"/>
                    <a:pt x="8994901" y="944880"/>
                    <a:pt x="9012555" y="927608"/>
                  </a:cubicBezTo>
                  <a:lnTo>
                    <a:pt x="9024873" y="921893"/>
                  </a:lnTo>
                  <a:lnTo>
                    <a:pt x="9031223" y="918845"/>
                  </a:lnTo>
                  <a:close/>
                  <a:moveTo>
                    <a:pt x="10502516" y="951611"/>
                  </a:moveTo>
                  <a:lnTo>
                    <a:pt x="10505056" y="958723"/>
                  </a:lnTo>
                  <a:lnTo>
                    <a:pt x="10507215" y="960628"/>
                  </a:lnTo>
                  <a:cubicBezTo>
                    <a:pt x="10497944" y="979932"/>
                    <a:pt x="10473434" y="996696"/>
                    <a:pt x="10457304" y="1013968"/>
                  </a:cubicBezTo>
                  <a:lnTo>
                    <a:pt x="10457177" y="999744"/>
                  </a:lnTo>
                  <a:lnTo>
                    <a:pt x="10463400" y="992124"/>
                  </a:lnTo>
                  <a:cubicBezTo>
                    <a:pt x="10488927" y="982980"/>
                    <a:pt x="10497817" y="970788"/>
                    <a:pt x="10494261" y="961136"/>
                  </a:cubicBezTo>
                  <a:lnTo>
                    <a:pt x="10500357" y="954659"/>
                  </a:lnTo>
                  <a:lnTo>
                    <a:pt x="10502516" y="951611"/>
                  </a:lnTo>
                  <a:close/>
                  <a:moveTo>
                    <a:pt x="10432539" y="1016889"/>
                  </a:moveTo>
                  <a:lnTo>
                    <a:pt x="10431904" y="1020572"/>
                  </a:lnTo>
                  <a:lnTo>
                    <a:pt x="10430253" y="1019175"/>
                  </a:lnTo>
                  <a:lnTo>
                    <a:pt x="10429364" y="1018540"/>
                  </a:lnTo>
                  <a:lnTo>
                    <a:pt x="10431523" y="1017397"/>
                  </a:lnTo>
                  <a:lnTo>
                    <a:pt x="10432539" y="1016889"/>
                  </a:lnTo>
                  <a:close/>
                  <a:moveTo>
                    <a:pt x="8777224" y="999236"/>
                  </a:moveTo>
                  <a:lnTo>
                    <a:pt x="8776716" y="1002157"/>
                  </a:lnTo>
                  <a:lnTo>
                    <a:pt x="8777351" y="1004697"/>
                  </a:lnTo>
                  <a:lnTo>
                    <a:pt x="8788019" y="1004316"/>
                  </a:lnTo>
                  <a:lnTo>
                    <a:pt x="8792464" y="1003935"/>
                  </a:lnTo>
                  <a:lnTo>
                    <a:pt x="8792464" y="1003935"/>
                  </a:lnTo>
                  <a:cubicBezTo>
                    <a:pt x="8784082" y="1013079"/>
                    <a:pt x="8769350" y="1021461"/>
                    <a:pt x="8748776" y="1022731"/>
                  </a:cubicBezTo>
                  <a:cubicBezTo>
                    <a:pt x="8754110" y="1014095"/>
                    <a:pt x="8767191" y="1007237"/>
                    <a:pt x="8777224" y="999236"/>
                  </a:cubicBezTo>
                  <a:close/>
                  <a:moveTo>
                    <a:pt x="9679686" y="1004697"/>
                  </a:moveTo>
                  <a:lnTo>
                    <a:pt x="9684258" y="1005205"/>
                  </a:lnTo>
                  <a:lnTo>
                    <a:pt x="9675876" y="1013079"/>
                  </a:lnTo>
                  <a:lnTo>
                    <a:pt x="9671304" y="1017524"/>
                  </a:lnTo>
                  <a:lnTo>
                    <a:pt x="9654032" y="1021969"/>
                  </a:lnTo>
                  <a:lnTo>
                    <a:pt x="9646158" y="1024509"/>
                  </a:lnTo>
                  <a:lnTo>
                    <a:pt x="9663685" y="1011428"/>
                  </a:lnTo>
                  <a:lnTo>
                    <a:pt x="9670416" y="1005205"/>
                  </a:lnTo>
                  <a:lnTo>
                    <a:pt x="9679687" y="1004697"/>
                  </a:lnTo>
                  <a:close/>
                  <a:moveTo>
                    <a:pt x="8527161" y="1012698"/>
                  </a:moveTo>
                  <a:lnTo>
                    <a:pt x="8535924" y="1013968"/>
                  </a:lnTo>
                  <a:lnTo>
                    <a:pt x="8531479" y="1020953"/>
                  </a:lnTo>
                  <a:lnTo>
                    <a:pt x="8530463" y="1024763"/>
                  </a:lnTo>
                  <a:lnTo>
                    <a:pt x="8519414" y="1023112"/>
                  </a:lnTo>
                  <a:lnTo>
                    <a:pt x="8514080" y="1025779"/>
                  </a:lnTo>
                  <a:lnTo>
                    <a:pt x="8501126" y="1021080"/>
                  </a:lnTo>
                  <a:lnTo>
                    <a:pt x="8497062" y="1017651"/>
                  </a:lnTo>
                  <a:cubicBezTo>
                    <a:pt x="8504682" y="1014349"/>
                    <a:pt x="8513826" y="1012698"/>
                    <a:pt x="8527161" y="1012698"/>
                  </a:cubicBezTo>
                  <a:close/>
                  <a:moveTo>
                    <a:pt x="8403971" y="1008507"/>
                  </a:moveTo>
                  <a:lnTo>
                    <a:pt x="8421877" y="1014349"/>
                  </a:lnTo>
                  <a:lnTo>
                    <a:pt x="8430386" y="1010920"/>
                  </a:lnTo>
                  <a:lnTo>
                    <a:pt x="8423909" y="1020064"/>
                  </a:lnTo>
                  <a:lnTo>
                    <a:pt x="8421115" y="1024636"/>
                  </a:lnTo>
                  <a:lnTo>
                    <a:pt x="8408034" y="1027049"/>
                  </a:lnTo>
                  <a:lnTo>
                    <a:pt x="8401049" y="1029335"/>
                  </a:lnTo>
                  <a:lnTo>
                    <a:pt x="8395969" y="1017397"/>
                  </a:lnTo>
                  <a:lnTo>
                    <a:pt x="8404859" y="1012571"/>
                  </a:lnTo>
                  <a:lnTo>
                    <a:pt x="8403970" y="1008507"/>
                  </a:lnTo>
                  <a:close/>
                  <a:moveTo>
                    <a:pt x="8847327" y="1009523"/>
                  </a:moveTo>
                  <a:lnTo>
                    <a:pt x="8845042" y="1011301"/>
                  </a:lnTo>
                  <a:lnTo>
                    <a:pt x="8829039" y="1020445"/>
                  </a:lnTo>
                  <a:lnTo>
                    <a:pt x="8822055" y="1020953"/>
                  </a:lnTo>
                  <a:lnTo>
                    <a:pt x="8824722" y="1023112"/>
                  </a:lnTo>
                  <a:lnTo>
                    <a:pt x="8826119" y="1024636"/>
                  </a:lnTo>
                  <a:lnTo>
                    <a:pt x="8783320" y="1040511"/>
                  </a:lnTo>
                  <a:lnTo>
                    <a:pt x="8789415" y="1037209"/>
                  </a:lnTo>
                  <a:lnTo>
                    <a:pt x="8789670" y="1027303"/>
                  </a:lnTo>
                  <a:lnTo>
                    <a:pt x="8799068" y="1024636"/>
                  </a:lnTo>
                  <a:lnTo>
                    <a:pt x="8803767" y="1023112"/>
                  </a:lnTo>
                  <a:lnTo>
                    <a:pt x="8802243" y="1027684"/>
                  </a:lnTo>
                  <a:lnTo>
                    <a:pt x="8806814" y="1023747"/>
                  </a:lnTo>
                  <a:lnTo>
                    <a:pt x="8809355" y="1021715"/>
                  </a:lnTo>
                  <a:lnTo>
                    <a:pt x="8847327" y="1009523"/>
                  </a:lnTo>
                  <a:close/>
                  <a:moveTo>
                    <a:pt x="8305672" y="1030986"/>
                  </a:moveTo>
                  <a:cubicBezTo>
                    <a:pt x="8312911" y="1030986"/>
                    <a:pt x="8319134" y="1032256"/>
                    <a:pt x="8325230" y="1033399"/>
                  </a:cubicBezTo>
                  <a:lnTo>
                    <a:pt x="8343645" y="1036955"/>
                  </a:lnTo>
                  <a:lnTo>
                    <a:pt x="8356599" y="1034796"/>
                  </a:lnTo>
                  <a:lnTo>
                    <a:pt x="8338946" y="1046988"/>
                  </a:lnTo>
                  <a:lnTo>
                    <a:pt x="8308085" y="1046988"/>
                  </a:lnTo>
                  <a:lnTo>
                    <a:pt x="8293607" y="1031748"/>
                  </a:lnTo>
                  <a:lnTo>
                    <a:pt x="8305672" y="1030986"/>
                  </a:lnTo>
                  <a:close/>
                  <a:moveTo>
                    <a:pt x="10736580" y="983615"/>
                  </a:moveTo>
                  <a:cubicBezTo>
                    <a:pt x="10737342" y="1003173"/>
                    <a:pt x="10707751" y="1025525"/>
                    <a:pt x="10685780" y="1047115"/>
                  </a:cubicBezTo>
                  <a:lnTo>
                    <a:pt x="10683367" y="1047877"/>
                  </a:lnTo>
                  <a:cubicBezTo>
                    <a:pt x="10700639" y="1034923"/>
                    <a:pt x="10710799" y="1020953"/>
                    <a:pt x="10708132" y="1004443"/>
                  </a:cubicBezTo>
                  <a:lnTo>
                    <a:pt x="10736580" y="983615"/>
                  </a:lnTo>
                  <a:close/>
                  <a:moveTo>
                    <a:pt x="9639047" y="1029208"/>
                  </a:moveTo>
                  <a:lnTo>
                    <a:pt x="9650730" y="1039749"/>
                  </a:lnTo>
                  <a:lnTo>
                    <a:pt x="9656826" y="1040384"/>
                  </a:lnTo>
                  <a:lnTo>
                    <a:pt x="9657080" y="1048639"/>
                  </a:lnTo>
                  <a:lnTo>
                    <a:pt x="9660890" y="1052703"/>
                  </a:lnTo>
                  <a:lnTo>
                    <a:pt x="9655683" y="1054735"/>
                  </a:lnTo>
                  <a:lnTo>
                    <a:pt x="9647937" y="1048893"/>
                  </a:lnTo>
                  <a:cubicBezTo>
                    <a:pt x="9642730" y="1044829"/>
                    <a:pt x="9636126" y="1040892"/>
                    <a:pt x="9625585" y="1040892"/>
                  </a:cubicBezTo>
                  <a:lnTo>
                    <a:pt x="9621013" y="1041781"/>
                  </a:lnTo>
                  <a:lnTo>
                    <a:pt x="9632951" y="1033399"/>
                  </a:lnTo>
                  <a:lnTo>
                    <a:pt x="9639047" y="1029208"/>
                  </a:lnTo>
                  <a:close/>
                  <a:moveTo>
                    <a:pt x="10384282" y="1044956"/>
                  </a:moveTo>
                  <a:lnTo>
                    <a:pt x="10392156" y="1049655"/>
                  </a:lnTo>
                  <a:lnTo>
                    <a:pt x="10394697" y="1053973"/>
                  </a:lnTo>
                  <a:lnTo>
                    <a:pt x="10375519" y="1056767"/>
                  </a:lnTo>
                  <a:lnTo>
                    <a:pt x="10365994" y="1057021"/>
                  </a:lnTo>
                  <a:lnTo>
                    <a:pt x="10378187" y="1048893"/>
                  </a:lnTo>
                  <a:lnTo>
                    <a:pt x="10384282" y="1044956"/>
                  </a:lnTo>
                  <a:close/>
                  <a:moveTo>
                    <a:pt x="10645140" y="1052576"/>
                  </a:moveTo>
                  <a:lnTo>
                    <a:pt x="10664952" y="1057021"/>
                  </a:lnTo>
                  <a:lnTo>
                    <a:pt x="10673334" y="1061085"/>
                  </a:lnTo>
                  <a:lnTo>
                    <a:pt x="10672572" y="1062736"/>
                  </a:lnTo>
                  <a:lnTo>
                    <a:pt x="10671810" y="1063625"/>
                  </a:lnTo>
                  <a:lnTo>
                    <a:pt x="10633583" y="1066292"/>
                  </a:lnTo>
                  <a:lnTo>
                    <a:pt x="10632439" y="1066292"/>
                  </a:lnTo>
                  <a:lnTo>
                    <a:pt x="10640313" y="1056767"/>
                  </a:lnTo>
                  <a:lnTo>
                    <a:pt x="10645139" y="1052576"/>
                  </a:lnTo>
                  <a:close/>
                  <a:moveTo>
                    <a:pt x="10014204" y="1057783"/>
                  </a:moveTo>
                  <a:lnTo>
                    <a:pt x="10005187" y="1065403"/>
                  </a:lnTo>
                  <a:lnTo>
                    <a:pt x="9999472" y="1067308"/>
                  </a:lnTo>
                  <a:lnTo>
                    <a:pt x="10007853" y="1062863"/>
                  </a:lnTo>
                  <a:lnTo>
                    <a:pt x="10014203" y="1057783"/>
                  </a:lnTo>
                  <a:close/>
                  <a:moveTo>
                    <a:pt x="12324842" y="1032637"/>
                  </a:moveTo>
                  <a:cubicBezTo>
                    <a:pt x="12304523" y="1069848"/>
                    <a:pt x="12389358" y="1040003"/>
                    <a:pt x="12371324" y="1070356"/>
                  </a:cubicBezTo>
                  <a:cubicBezTo>
                    <a:pt x="12347448" y="1068451"/>
                    <a:pt x="12263882" y="1058545"/>
                    <a:pt x="12324842" y="1032637"/>
                  </a:cubicBezTo>
                  <a:close/>
                  <a:moveTo>
                    <a:pt x="10170160" y="1028192"/>
                  </a:moveTo>
                  <a:lnTo>
                    <a:pt x="10214610" y="1029081"/>
                  </a:lnTo>
                  <a:cubicBezTo>
                    <a:pt x="10201910" y="1042797"/>
                    <a:pt x="10191623" y="1058037"/>
                    <a:pt x="10185146" y="1072515"/>
                  </a:cubicBezTo>
                  <a:cubicBezTo>
                    <a:pt x="10189083" y="1052703"/>
                    <a:pt x="10173335" y="1060577"/>
                    <a:pt x="10159746" y="1050036"/>
                  </a:cubicBezTo>
                  <a:lnTo>
                    <a:pt x="10153142" y="1054989"/>
                  </a:lnTo>
                  <a:lnTo>
                    <a:pt x="10149585" y="1057021"/>
                  </a:lnTo>
                  <a:lnTo>
                    <a:pt x="10147807" y="1058291"/>
                  </a:lnTo>
                  <a:lnTo>
                    <a:pt x="10146918" y="1059053"/>
                  </a:lnTo>
                  <a:lnTo>
                    <a:pt x="10135234" y="1066673"/>
                  </a:lnTo>
                  <a:lnTo>
                    <a:pt x="10129519" y="1070737"/>
                  </a:lnTo>
                  <a:lnTo>
                    <a:pt x="10120502" y="1074039"/>
                  </a:lnTo>
                  <a:lnTo>
                    <a:pt x="10114406" y="1074039"/>
                  </a:lnTo>
                  <a:lnTo>
                    <a:pt x="10115295" y="1061339"/>
                  </a:lnTo>
                  <a:lnTo>
                    <a:pt x="10115549" y="1058037"/>
                  </a:lnTo>
                  <a:cubicBezTo>
                    <a:pt x="10132186" y="1044575"/>
                    <a:pt x="10149458" y="1034288"/>
                    <a:pt x="10169270" y="1033653"/>
                  </a:cubicBezTo>
                  <a:lnTo>
                    <a:pt x="10171302" y="1029589"/>
                  </a:lnTo>
                  <a:lnTo>
                    <a:pt x="10170158" y="1028192"/>
                  </a:lnTo>
                  <a:close/>
                  <a:moveTo>
                    <a:pt x="10378567" y="1076452"/>
                  </a:moveTo>
                  <a:lnTo>
                    <a:pt x="10379583" y="1078992"/>
                  </a:lnTo>
                  <a:lnTo>
                    <a:pt x="10380218" y="1080135"/>
                  </a:lnTo>
                  <a:lnTo>
                    <a:pt x="10374122" y="1078103"/>
                  </a:lnTo>
                  <a:lnTo>
                    <a:pt x="10369550" y="1077976"/>
                  </a:lnTo>
                  <a:lnTo>
                    <a:pt x="10375646" y="1076833"/>
                  </a:lnTo>
                  <a:lnTo>
                    <a:pt x="10378567" y="1076452"/>
                  </a:lnTo>
                  <a:close/>
                  <a:moveTo>
                    <a:pt x="12421615" y="1079881"/>
                  </a:moveTo>
                  <a:lnTo>
                    <a:pt x="12407899" y="1091565"/>
                  </a:lnTo>
                  <a:lnTo>
                    <a:pt x="12411709" y="1087755"/>
                  </a:lnTo>
                  <a:lnTo>
                    <a:pt x="12421615" y="1079881"/>
                  </a:lnTo>
                  <a:close/>
                  <a:moveTo>
                    <a:pt x="9173590" y="1084961"/>
                  </a:moveTo>
                  <a:cubicBezTo>
                    <a:pt x="9187814" y="1086485"/>
                    <a:pt x="9200896" y="1089279"/>
                    <a:pt x="9206484" y="1100709"/>
                  </a:cubicBezTo>
                  <a:lnTo>
                    <a:pt x="9193530" y="1102995"/>
                  </a:lnTo>
                  <a:lnTo>
                    <a:pt x="9188323" y="1102995"/>
                  </a:lnTo>
                  <a:lnTo>
                    <a:pt x="9168511" y="1099439"/>
                  </a:lnTo>
                  <a:lnTo>
                    <a:pt x="9162034" y="1093851"/>
                  </a:lnTo>
                  <a:lnTo>
                    <a:pt x="9169146" y="1087628"/>
                  </a:lnTo>
                  <a:lnTo>
                    <a:pt x="9173590" y="1084961"/>
                  </a:lnTo>
                  <a:close/>
                  <a:moveTo>
                    <a:pt x="9962007" y="1084453"/>
                  </a:moveTo>
                  <a:cubicBezTo>
                    <a:pt x="9964293" y="1092073"/>
                    <a:pt x="9972039" y="1094867"/>
                    <a:pt x="9989185" y="1094867"/>
                  </a:cubicBezTo>
                  <a:lnTo>
                    <a:pt x="10005822" y="1091692"/>
                  </a:lnTo>
                  <a:lnTo>
                    <a:pt x="10005822" y="1091692"/>
                  </a:lnTo>
                  <a:cubicBezTo>
                    <a:pt x="9997694" y="1098931"/>
                    <a:pt x="9983724" y="1106805"/>
                    <a:pt x="9979278" y="1113536"/>
                  </a:cubicBezTo>
                  <a:cubicBezTo>
                    <a:pt x="9963022" y="1108583"/>
                    <a:pt x="9944861" y="1112012"/>
                    <a:pt x="9930637" y="1096899"/>
                  </a:cubicBezTo>
                  <a:lnTo>
                    <a:pt x="9960609" y="1089533"/>
                  </a:lnTo>
                  <a:lnTo>
                    <a:pt x="9962006" y="1084453"/>
                  </a:lnTo>
                  <a:close/>
                  <a:moveTo>
                    <a:pt x="9117330" y="1101217"/>
                  </a:moveTo>
                  <a:lnTo>
                    <a:pt x="9122791" y="1108456"/>
                  </a:lnTo>
                  <a:lnTo>
                    <a:pt x="9120124" y="1113917"/>
                  </a:lnTo>
                  <a:lnTo>
                    <a:pt x="9103995" y="1115949"/>
                  </a:lnTo>
                  <a:lnTo>
                    <a:pt x="9093453" y="1116711"/>
                  </a:lnTo>
                  <a:lnTo>
                    <a:pt x="9095867" y="1109599"/>
                  </a:lnTo>
                  <a:lnTo>
                    <a:pt x="9097518" y="1105789"/>
                  </a:lnTo>
                  <a:lnTo>
                    <a:pt x="9110725" y="1101979"/>
                  </a:lnTo>
                  <a:lnTo>
                    <a:pt x="9117330" y="1101217"/>
                  </a:lnTo>
                  <a:close/>
                  <a:moveTo>
                    <a:pt x="12271248" y="1094867"/>
                  </a:moveTo>
                  <a:cubicBezTo>
                    <a:pt x="12307824" y="1110107"/>
                    <a:pt x="12258040" y="1109853"/>
                    <a:pt x="12221972" y="1120648"/>
                  </a:cubicBezTo>
                  <a:cubicBezTo>
                    <a:pt x="12212065" y="1092708"/>
                    <a:pt x="12271883" y="1112012"/>
                    <a:pt x="12271248" y="1094867"/>
                  </a:cubicBezTo>
                  <a:close/>
                  <a:moveTo>
                    <a:pt x="10085959" y="1102487"/>
                  </a:moveTo>
                  <a:lnTo>
                    <a:pt x="10056622" y="1126363"/>
                  </a:lnTo>
                  <a:lnTo>
                    <a:pt x="10049256" y="1124839"/>
                  </a:lnTo>
                  <a:lnTo>
                    <a:pt x="10040365" y="1119505"/>
                  </a:lnTo>
                  <a:lnTo>
                    <a:pt x="10050525" y="1112901"/>
                  </a:lnTo>
                  <a:lnTo>
                    <a:pt x="10055351" y="1109472"/>
                  </a:lnTo>
                  <a:cubicBezTo>
                    <a:pt x="10066146" y="1104265"/>
                    <a:pt x="10074783" y="1102487"/>
                    <a:pt x="10084561" y="1102487"/>
                  </a:cubicBezTo>
                  <a:close/>
                  <a:moveTo>
                    <a:pt x="9070594" y="1123188"/>
                  </a:moveTo>
                  <a:lnTo>
                    <a:pt x="9063227" y="1126109"/>
                  </a:lnTo>
                  <a:lnTo>
                    <a:pt x="9059418" y="1128395"/>
                  </a:lnTo>
                  <a:lnTo>
                    <a:pt x="9058656" y="1127760"/>
                  </a:lnTo>
                  <a:lnTo>
                    <a:pt x="9058401" y="1127379"/>
                  </a:lnTo>
                  <a:lnTo>
                    <a:pt x="9060433" y="1125601"/>
                  </a:lnTo>
                  <a:lnTo>
                    <a:pt x="9061703" y="1124585"/>
                  </a:lnTo>
                  <a:lnTo>
                    <a:pt x="9067798" y="1123315"/>
                  </a:lnTo>
                  <a:lnTo>
                    <a:pt x="9070592" y="1123188"/>
                  </a:lnTo>
                  <a:close/>
                  <a:moveTo>
                    <a:pt x="9153906" y="1115695"/>
                  </a:moveTo>
                  <a:lnTo>
                    <a:pt x="9165844" y="1121664"/>
                  </a:lnTo>
                  <a:lnTo>
                    <a:pt x="9164065" y="1125347"/>
                  </a:lnTo>
                  <a:cubicBezTo>
                    <a:pt x="9151620" y="1130935"/>
                    <a:pt x="9140444" y="1134237"/>
                    <a:pt x="9130792" y="1134237"/>
                  </a:cubicBezTo>
                  <a:lnTo>
                    <a:pt x="9127489" y="1133983"/>
                  </a:lnTo>
                  <a:lnTo>
                    <a:pt x="9126220" y="1133856"/>
                  </a:lnTo>
                  <a:lnTo>
                    <a:pt x="9124442" y="1132713"/>
                  </a:lnTo>
                  <a:lnTo>
                    <a:pt x="9124949" y="1130681"/>
                  </a:lnTo>
                  <a:lnTo>
                    <a:pt x="9133967" y="1125601"/>
                  </a:lnTo>
                  <a:lnTo>
                    <a:pt x="9132570" y="1121664"/>
                  </a:lnTo>
                  <a:lnTo>
                    <a:pt x="9153906" y="1115695"/>
                  </a:lnTo>
                  <a:close/>
                  <a:moveTo>
                    <a:pt x="9999599" y="1135507"/>
                  </a:moveTo>
                  <a:lnTo>
                    <a:pt x="9999726" y="1137412"/>
                  </a:lnTo>
                  <a:lnTo>
                    <a:pt x="9998202" y="1136523"/>
                  </a:lnTo>
                  <a:lnTo>
                    <a:pt x="9997567" y="1136269"/>
                  </a:lnTo>
                  <a:lnTo>
                    <a:pt x="9999599" y="1135507"/>
                  </a:lnTo>
                  <a:close/>
                  <a:moveTo>
                    <a:pt x="10322814" y="1092073"/>
                  </a:moveTo>
                  <a:lnTo>
                    <a:pt x="10329672" y="1092581"/>
                  </a:lnTo>
                  <a:lnTo>
                    <a:pt x="10333355" y="1092581"/>
                  </a:lnTo>
                  <a:lnTo>
                    <a:pt x="10339832" y="1092327"/>
                  </a:lnTo>
                  <a:lnTo>
                    <a:pt x="10343388" y="1092073"/>
                  </a:lnTo>
                  <a:lnTo>
                    <a:pt x="10343388" y="1092073"/>
                  </a:lnTo>
                  <a:cubicBezTo>
                    <a:pt x="10326878" y="1112647"/>
                    <a:pt x="10320274" y="1138809"/>
                    <a:pt x="10292080" y="1141095"/>
                  </a:cubicBezTo>
                  <a:lnTo>
                    <a:pt x="10293731" y="1135761"/>
                  </a:lnTo>
                  <a:lnTo>
                    <a:pt x="10294748" y="1132967"/>
                  </a:lnTo>
                  <a:lnTo>
                    <a:pt x="10297415" y="1131824"/>
                  </a:lnTo>
                  <a:lnTo>
                    <a:pt x="10298939" y="1131443"/>
                  </a:lnTo>
                  <a:lnTo>
                    <a:pt x="10296907" y="1129792"/>
                  </a:lnTo>
                  <a:lnTo>
                    <a:pt x="10296145" y="1128776"/>
                  </a:lnTo>
                  <a:cubicBezTo>
                    <a:pt x="10300971" y="1116457"/>
                    <a:pt x="10310496" y="1104011"/>
                    <a:pt x="10322815" y="1092073"/>
                  </a:cubicBezTo>
                  <a:close/>
                  <a:moveTo>
                    <a:pt x="9158732" y="1129665"/>
                  </a:moveTo>
                  <a:lnTo>
                    <a:pt x="9163051" y="1133221"/>
                  </a:lnTo>
                  <a:lnTo>
                    <a:pt x="9162924" y="1136904"/>
                  </a:lnTo>
                  <a:lnTo>
                    <a:pt x="9164320" y="1139571"/>
                  </a:lnTo>
                  <a:lnTo>
                    <a:pt x="9166099" y="1138936"/>
                  </a:lnTo>
                  <a:lnTo>
                    <a:pt x="9166861" y="1138555"/>
                  </a:lnTo>
                  <a:lnTo>
                    <a:pt x="9167115" y="1138936"/>
                  </a:lnTo>
                  <a:lnTo>
                    <a:pt x="9167496" y="1139571"/>
                  </a:lnTo>
                  <a:lnTo>
                    <a:pt x="9159749" y="1144524"/>
                  </a:lnTo>
                  <a:lnTo>
                    <a:pt x="9155685" y="1146937"/>
                  </a:lnTo>
                  <a:lnTo>
                    <a:pt x="9151621" y="1138936"/>
                  </a:lnTo>
                  <a:lnTo>
                    <a:pt x="9145779" y="1139571"/>
                  </a:lnTo>
                  <a:lnTo>
                    <a:pt x="9158733" y="1129665"/>
                  </a:lnTo>
                  <a:close/>
                  <a:moveTo>
                    <a:pt x="10630916" y="1126363"/>
                  </a:moveTo>
                  <a:lnTo>
                    <a:pt x="10643616" y="1128268"/>
                  </a:lnTo>
                  <a:lnTo>
                    <a:pt x="10649458" y="1129665"/>
                  </a:lnTo>
                  <a:lnTo>
                    <a:pt x="10648189" y="1144143"/>
                  </a:lnTo>
                  <a:lnTo>
                    <a:pt x="10649840" y="1151128"/>
                  </a:lnTo>
                  <a:lnTo>
                    <a:pt x="10648951" y="1151128"/>
                  </a:lnTo>
                  <a:lnTo>
                    <a:pt x="10628377" y="1147699"/>
                  </a:lnTo>
                  <a:lnTo>
                    <a:pt x="10617963" y="1144524"/>
                  </a:lnTo>
                  <a:lnTo>
                    <a:pt x="10624948" y="1132713"/>
                  </a:lnTo>
                  <a:lnTo>
                    <a:pt x="10630916" y="1126363"/>
                  </a:lnTo>
                  <a:close/>
                  <a:moveTo>
                    <a:pt x="10026904" y="1126363"/>
                  </a:moveTo>
                  <a:lnTo>
                    <a:pt x="10029572" y="1127379"/>
                  </a:lnTo>
                  <a:lnTo>
                    <a:pt x="10031477" y="1127252"/>
                  </a:lnTo>
                  <a:lnTo>
                    <a:pt x="10031477" y="1127252"/>
                  </a:lnTo>
                  <a:cubicBezTo>
                    <a:pt x="10041891" y="1140587"/>
                    <a:pt x="10007855" y="1144651"/>
                    <a:pt x="10000616" y="1154303"/>
                  </a:cubicBezTo>
                  <a:lnTo>
                    <a:pt x="10001759" y="1147064"/>
                  </a:lnTo>
                  <a:lnTo>
                    <a:pt x="9998584" y="1144016"/>
                  </a:lnTo>
                  <a:lnTo>
                    <a:pt x="10005823" y="1137031"/>
                  </a:lnTo>
                  <a:lnTo>
                    <a:pt x="10007729" y="1133348"/>
                  </a:lnTo>
                  <a:lnTo>
                    <a:pt x="10020810" y="1129284"/>
                  </a:lnTo>
                  <a:lnTo>
                    <a:pt x="10026906" y="1126363"/>
                  </a:lnTo>
                  <a:close/>
                  <a:moveTo>
                    <a:pt x="9997567" y="1157351"/>
                  </a:moveTo>
                  <a:lnTo>
                    <a:pt x="9997694" y="1158621"/>
                  </a:lnTo>
                  <a:lnTo>
                    <a:pt x="9996170" y="1158367"/>
                  </a:lnTo>
                  <a:lnTo>
                    <a:pt x="9995536" y="1158367"/>
                  </a:lnTo>
                  <a:lnTo>
                    <a:pt x="9997567" y="1157351"/>
                  </a:lnTo>
                  <a:close/>
                  <a:moveTo>
                    <a:pt x="9937242" y="1145921"/>
                  </a:moveTo>
                  <a:lnTo>
                    <a:pt x="9944608" y="1147953"/>
                  </a:lnTo>
                  <a:lnTo>
                    <a:pt x="9944227" y="1151001"/>
                  </a:lnTo>
                  <a:lnTo>
                    <a:pt x="9944735" y="1152779"/>
                  </a:lnTo>
                  <a:lnTo>
                    <a:pt x="9940798" y="1160145"/>
                  </a:lnTo>
                  <a:lnTo>
                    <a:pt x="9937496" y="1162685"/>
                  </a:lnTo>
                  <a:lnTo>
                    <a:pt x="9934956" y="1162812"/>
                  </a:lnTo>
                  <a:lnTo>
                    <a:pt x="9933686" y="1162812"/>
                  </a:lnTo>
                  <a:lnTo>
                    <a:pt x="9919335" y="1158875"/>
                  </a:lnTo>
                  <a:lnTo>
                    <a:pt x="9914382" y="1153795"/>
                  </a:lnTo>
                  <a:lnTo>
                    <a:pt x="9937242" y="1145921"/>
                  </a:lnTo>
                  <a:close/>
                  <a:moveTo>
                    <a:pt x="12274550" y="1170432"/>
                  </a:moveTo>
                  <a:lnTo>
                    <a:pt x="12277979" y="1176147"/>
                  </a:lnTo>
                  <a:lnTo>
                    <a:pt x="12281408" y="1173480"/>
                  </a:lnTo>
                  <a:lnTo>
                    <a:pt x="12274551" y="1170432"/>
                  </a:lnTo>
                  <a:close/>
                  <a:moveTo>
                    <a:pt x="10583291" y="1125347"/>
                  </a:moveTo>
                  <a:lnTo>
                    <a:pt x="10520173" y="1179449"/>
                  </a:lnTo>
                  <a:cubicBezTo>
                    <a:pt x="10511282" y="1173353"/>
                    <a:pt x="10515601" y="1165479"/>
                    <a:pt x="10510013" y="1158748"/>
                  </a:cubicBezTo>
                  <a:lnTo>
                    <a:pt x="10513315" y="1154811"/>
                  </a:lnTo>
                  <a:lnTo>
                    <a:pt x="10529571" y="1147445"/>
                  </a:lnTo>
                  <a:lnTo>
                    <a:pt x="10534397" y="1139317"/>
                  </a:lnTo>
                  <a:cubicBezTo>
                    <a:pt x="10549256" y="1131316"/>
                    <a:pt x="10565893" y="1127125"/>
                    <a:pt x="10583292" y="1125347"/>
                  </a:cubicBezTo>
                  <a:close/>
                  <a:moveTo>
                    <a:pt x="9122156" y="1163447"/>
                  </a:moveTo>
                  <a:lnTo>
                    <a:pt x="9110091" y="1170305"/>
                  </a:lnTo>
                  <a:lnTo>
                    <a:pt x="9106662" y="1175131"/>
                  </a:lnTo>
                  <a:lnTo>
                    <a:pt x="9096375" y="1177163"/>
                  </a:lnTo>
                  <a:lnTo>
                    <a:pt x="9088247" y="1181735"/>
                  </a:lnTo>
                  <a:lnTo>
                    <a:pt x="9106662" y="1168781"/>
                  </a:lnTo>
                  <a:lnTo>
                    <a:pt x="9122156" y="1163447"/>
                  </a:lnTo>
                  <a:close/>
                  <a:moveTo>
                    <a:pt x="9069960" y="1139825"/>
                  </a:moveTo>
                  <a:lnTo>
                    <a:pt x="9066023" y="1151763"/>
                  </a:lnTo>
                  <a:lnTo>
                    <a:pt x="9063355" y="1157351"/>
                  </a:lnTo>
                  <a:lnTo>
                    <a:pt x="9063355" y="1155700"/>
                  </a:lnTo>
                  <a:lnTo>
                    <a:pt x="9061958" y="1155192"/>
                  </a:lnTo>
                  <a:lnTo>
                    <a:pt x="9043543" y="1171956"/>
                  </a:lnTo>
                  <a:lnTo>
                    <a:pt x="9040114" y="1179703"/>
                  </a:lnTo>
                  <a:lnTo>
                    <a:pt x="9037574" y="1181227"/>
                  </a:lnTo>
                  <a:lnTo>
                    <a:pt x="9036304" y="1181735"/>
                  </a:lnTo>
                  <a:lnTo>
                    <a:pt x="9033383" y="1180084"/>
                  </a:lnTo>
                  <a:cubicBezTo>
                    <a:pt x="9040495" y="1169543"/>
                    <a:pt x="9039479" y="1157224"/>
                    <a:pt x="9052179" y="1147953"/>
                  </a:cubicBezTo>
                  <a:lnTo>
                    <a:pt x="9061704" y="1144905"/>
                  </a:lnTo>
                  <a:lnTo>
                    <a:pt x="9063863" y="1142365"/>
                  </a:lnTo>
                  <a:lnTo>
                    <a:pt x="9067038" y="1140333"/>
                  </a:lnTo>
                  <a:lnTo>
                    <a:pt x="9069959" y="1139825"/>
                  </a:lnTo>
                  <a:close/>
                  <a:moveTo>
                    <a:pt x="12705843" y="1144905"/>
                  </a:moveTo>
                  <a:cubicBezTo>
                    <a:pt x="12724766" y="1153033"/>
                    <a:pt x="12733656" y="1156970"/>
                    <a:pt x="12749150" y="1156970"/>
                  </a:cubicBezTo>
                  <a:cubicBezTo>
                    <a:pt x="12760199" y="1156970"/>
                    <a:pt x="12774931" y="1154938"/>
                    <a:pt x="12799188" y="1151001"/>
                  </a:cubicBezTo>
                  <a:lnTo>
                    <a:pt x="12799188" y="1151001"/>
                  </a:lnTo>
                  <a:cubicBezTo>
                    <a:pt x="12794743" y="1185799"/>
                    <a:pt x="12745975" y="1156716"/>
                    <a:pt x="12718797" y="1188593"/>
                  </a:cubicBezTo>
                  <a:cubicBezTo>
                    <a:pt x="12738228" y="1165225"/>
                    <a:pt x="12687301" y="1165733"/>
                    <a:pt x="12705842" y="1144905"/>
                  </a:cubicBezTo>
                  <a:close/>
                  <a:moveTo>
                    <a:pt x="11357610" y="1173353"/>
                  </a:moveTo>
                  <a:lnTo>
                    <a:pt x="11352530" y="1180211"/>
                  </a:lnTo>
                  <a:lnTo>
                    <a:pt x="11349862" y="1182624"/>
                  </a:lnTo>
                  <a:lnTo>
                    <a:pt x="11345418" y="1184148"/>
                  </a:lnTo>
                  <a:lnTo>
                    <a:pt x="11342877" y="1184783"/>
                  </a:lnTo>
                  <a:lnTo>
                    <a:pt x="11335638" y="1188720"/>
                  </a:lnTo>
                  <a:lnTo>
                    <a:pt x="11332209" y="1188720"/>
                  </a:lnTo>
                  <a:lnTo>
                    <a:pt x="11330685" y="1188593"/>
                  </a:lnTo>
                  <a:lnTo>
                    <a:pt x="11330050" y="1188339"/>
                  </a:lnTo>
                  <a:lnTo>
                    <a:pt x="11316969" y="1184529"/>
                  </a:lnTo>
                  <a:lnTo>
                    <a:pt x="11310619" y="1182624"/>
                  </a:lnTo>
                  <a:cubicBezTo>
                    <a:pt x="11325986" y="1177417"/>
                    <a:pt x="11342369" y="1174877"/>
                    <a:pt x="11357609" y="1173353"/>
                  </a:cubicBezTo>
                  <a:close/>
                  <a:moveTo>
                    <a:pt x="9101328" y="1184529"/>
                  </a:moveTo>
                  <a:lnTo>
                    <a:pt x="9101074" y="1189355"/>
                  </a:lnTo>
                  <a:lnTo>
                    <a:pt x="9100566" y="1191387"/>
                  </a:lnTo>
                  <a:lnTo>
                    <a:pt x="9096248" y="1189736"/>
                  </a:lnTo>
                  <a:lnTo>
                    <a:pt x="9094216" y="1189609"/>
                  </a:lnTo>
                  <a:lnTo>
                    <a:pt x="9099297" y="1186688"/>
                  </a:lnTo>
                  <a:lnTo>
                    <a:pt x="9101328" y="1184529"/>
                  </a:lnTo>
                  <a:close/>
                  <a:moveTo>
                    <a:pt x="9012174" y="1170051"/>
                  </a:moveTo>
                  <a:lnTo>
                    <a:pt x="9011666" y="1180465"/>
                  </a:lnTo>
                  <a:lnTo>
                    <a:pt x="9008618" y="1184021"/>
                  </a:lnTo>
                  <a:lnTo>
                    <a:pt x="8998839" y="1189736"/>
                  </a:lnTo>
                  <a:lnTo>
                    <a:pt x="8994140" y="1192276"/>
                  </a:lnTo>
                  <a:lnTo>
                    <a:pt x="8996172" y="1180719"/>
                  </a:lnTo>
                  <a:lnTo>
                    <a:pt x="9000871" y="1174877"/>
                  </a:lnTo>
                  <a:lnTo>
                    <a:pt x="9008364" y="1172083"/>
                  </a:lnTo>
                  <a:lnTo>
                    <a:pt x="9012174" y="1170051"/>
                  </a:lnTo>
                  <a:close/>
                  <a:moveTo>
                    <a:pt x="9622282" y="1165225"/>
                  </a:moveTo>
                  <a:lnTo>
                    <a:pt x="9639426" y="1171321"/>
                  </a:lnTo>
                  <a:lnTo>
                    <a:pt x="9618980" y="1191387"/>
                  </a:lnTo>
                  <a:lnTo>
                    <a:pt x="9603739" y="1194308"/>
                  </a:lnTo>
                  <a:cubicBezTo>
                    <a:pt x="9611486" y="1184402"/>
                    <a:pt x="9638919" y="1172337"/>
                    <a:pt x="9622282" y="1165225"/>
                  </a:cubicBezTo>
                  <a:close/>
                  <a:moveTo>
                    <a:pt x="10440924" y="1159891"/>
                  </a:moveTo>
                  <a:lnTo>
                    <a:pt x="10450322" y="1164463"/>
                  </a:lnTo>
                  <a:lnTo>
                    <a:pt x="10455783" y="1165733"/>
                  </a:lnTo>
                  <a:cubicBezTo>
                    <a:pt x="10448544" y="1175512"/>
                    <a:pt x="10438892" y="1185672"/>
                    <a:pt x="10425430" y="1196213"/>
                  </a:cubicBezTo>
                  <a:cubicBezTo>
                    <a:pt x="10419080" y="1183513"/>
                    <a:pt x="10426826" y="1170813"/>
                    <a:pt x="10440923" y="1159891"/>
                  </a:cubicBezTo>
                  <a:close/>
                  <a:moveTo>
                    <a:pt x="10712450" y="1160399"/>
                  </a:moveTo>
                  <a:lnTo>
                    <a:pt x="10710418" y="1168527"/>
                  </a:lnTo>
                  <a:lnTo>
                    <a:pt x="10708894" y="1172591"/>
                  </a:lnTo>
                  <a:lnTo>
                    <a:pt x="10686035" y="1199515"/>
                  </a:lnTo>
                  <a:lnTo>
                    <a:pt x="10683241" y="1195959"/>
                  </a:lnTo>
                  <a:lnTo>
                    <a:pt x="10673843" y="1194308"/>
                  </a:lnTo>
                  <a:lnTo>
                    <a:pt x="10668255" y="1196721"/>
                  </a:lnTo>
                  <a:lnTo>
                    <a:pt x="10668763" y="1194689"/>
                  </a:lnTo>
                  <a:lnTo>
                    <a:pt x="10674858" y="1191641"/>
                  </a:lnTo>
                  <a:lnTo>
                    <a:pt x="10669778" y="1188720"/>
                  </a:lnTo>
                  <a:cubicBezTo>
                    <a:pt x="10675239" y="1177417"/>
                    <a:pt x="10701528" y="1177163"/>
                    <a:pt x="10712450" y="1160399"/>
                  </a:cubicBezTo>
                  <a:close/>
                  <a:moveTo>
                    <a:pt x="10502138" y="1167511"/>
                  </a:moveTo>
                  <a:cubicBezTo>
                    <a:pt x="10508234" y="1179703"/>
                    <a:pt x="10511536" y="1181735"/>
                    <a:pt x="10530332" y="1188593"/>
                  </a:cubicBezTo>
                  <a:lnTo>
                    <a:pt x="10518775" y="1201039"/>
                  </a:lnTo>
                  <a:lnTo>
                    <a:pt x="10512806" y="1206627"/>
                  </a:lnTo>
                  <a:lnTo>
                    <a:pt x="10471658" y="1191768"/>
                  </a:lnTo>
                  <a:lnTo>
                    <a:pt x="10469627" y="1203579"/>
                  </a:lnTo>
                  <a:lnTo>
                    <a:pt x="10463277" y="1198880"/>
                  </a:lnTo>
                  <a:lnTo>
                    <a:pt x="10462895" y="1191641"/>
                  </a:lnTo>
                  <a:lnTo>
                    <a:pt x="10493756" y="1169289"/>
                  </a:lnTo>
                  <a:lnTo>
                    <a:pt x="10499979" y="1170305"/>
                  </a:lnTo>
                  <a:lnTo>
                    <a:pt x="10502138" y="1167511"/>
                  </a:lnTo>
                  <a:close/>
                  <a:moveTo>
                    <a:pt x="9972040" y="1167384"/>
                  </a:moveTo>
                  <a:lnTo>
                    <a:pt x="9994392" y="1168400"/>
                  </a:lnTo>
                  <a:lnTo>
                    <a:pt x="9997186" y="1172972"/>
                  </a:lnTo>
                  <a:lnTo>
                    <a:pt x="9927971" y="1216533"/>
                  </a:lnTo>
                  <a:lnTo>
                    <a:pt x="9927971" y="1210437"/>
                  </a:lnTo>
                  <a:lnTo>
                    <a:pt x="9930511" y="1205992"/>
                  </a:lnTo>
                  <a:cubicBezTo>
                    <a:pt x="9951847" y="1198753"/>
                    <a:pt x="9970516" y="1183259"/>
                    <a:pt x="9966198" y="1171575"/>
                  </a:cubicBezTo>
                  <a:lnTo>
                    <a:pt x="9970008" y="1168527"/>
                  </a:lnTo>
                  <a:lnTo>
                    <a:pt x="9972039" y="1167384"/>
                  </a:lnTo>
                  <a:close/>
                  <a:moveTo>
                    <a:pt x="11971782" y="1169797"/>
                  </a:moveTo>
                  <a:lnTo>
                    <a:pt x="11973306" y="1175131"/>
                  </a:lnTo>
                  <a:lnTo>
                    <a:pt x="11978260" y="1181227"/>
                  </a:lnTo>
                  <a:lnTo>
                    <a:pt x="11996040" y="1186180"/>
                  </a:lnTo>
                  <a:lnTo>
                    <a:pt x="12004168" y="1181989"/>
                  </a:lnTo>
                  <a:lnTo>
                    <a:pt x="12016360" y="1175893"/>
                  </a:lnTo>
                  <a:lnTo>
                    <a:pt x="12026520" y="1177544"/>
                  </a:lnTo>
                  <a:lnTo>
                    <a:pt x="12005565" y="1192149"/>
                  </a:lnTo>
                  <a:lnTo>
                    <a:pt x="12014963" y="1202436"/>
                  </a:lnTo>
                  <a:lnTo>
                    <a:pt x="12012169" y="1200531"/>
                  </a:lnTo>
                  <a:lnTo>
                    <a:pt x="11994389" y="1199134"/>
                  </a:lnTo>
                  <a:cubicBezTo>
                    <a:pt x="11978768" y="1199134"/>
                    <a:pt x="11960226" y="1203071"/>
                    <a:pt x="11959082" y="1215644"/>
                  </a:cubicBezTo>
                  <a:lnTo>
                    <a:pt x="11956289" y="1217295"/>
                  </a:lnTo>
                  <a:lnTo>
                    <a:pt x="11955400" y="1217295"/>
                  </a:lnTo>
                  <a:cubicBezTo>
                    <a:pt x="11947906" y="1217295"/>
                    <a:pt x="11966068" y="1178433"/>
                    <a:pt x="11971782" y="1169797"/>
                  </a:cubicBezTo>
                  <a:close/>
                  <a:moveTo>
                    <a:pt x="9073134" y="1203325"/>
                  </a:moveTo>
                  <a:lnTo>
                    <a:pt x="9060434" y="1217549"/>
                  </a:lnTo>
                  <a:lnTo>
                    <a:pt x="9053322" y="1217549"/>
                  </a:lnTo>
                  <a:lnTo>
                    <a:pt x="9048115" y="1216660"/>
                  </a:lnTo>
                  <a:lnTo>
                    <a:pt x="9045448" y="1214628"/>
                  </a:lnTo>
                  <a:lnTo>
                    <a:pt x="9063863" y="1207516"/>
                  </a:lnTo>
                  <a:lnTo>
                    <a:pt x="9073134" y="1203325"/>
                  </a:lnTo>
                  <a:close/>
                  <a:moveTo>
                    <a:pt x="12469368" y="1219073"/>
                  </a:moveTo>
                  <a:lnTo>
                    <a:pt x="12460224" y="1224280"/>
                  </a:lnTo>
                  <a:lnTo>
                    <a:pt x="12451207" y="1223391"/>
                  </a:lnTo>
                  <a:lnTo>
                    <a:pt x="12444475" y="1223645"/>
                  </a:lnTo>
                  <a:lnTo>
                    <a:pt x="12461367" y="1219200"/>
                  </a:lnTo>
                  <a:lnTo>
                    <a:pt x="12469368" y="1219073"/>
                  </a:lnTo>
                  <a:close/>
                  <a:moveTo>
                    <a:pt x="9649079" y="1191260"/>
                  </a:moveTo>
                  <a:lnTo>
                    <a:pt x="9661652" y="1198499"/>
                  </a:lnTo>
                  <a:lnTo>
                    <a:pt x="9684004" y="1193165"/>
                  </a:lnTo>
                  <a:lnTo>
                    <a:pt x="9689085" y="1202309"/>
                  </a:lnTo>
                  <a:lnTo>
                    <a:pt x="9669018" y="1208532"/>
                  </a:lnTo>
                  <a:lnTo>
                    <a:pt x="9656953" y="1207135"/>
                  </a:lnTo>
                  <a:lnTo>
                    <a:pt x="9650603" y="1206881"/>
                  </a:lnTo>
                  <a:cubicBezTo>
                    <a:pt x="9640951" y="1206881"/>
                    <a:pt x="9630664" y="1209929"/>
                    <a:pt x="9617710" y="1225169"/>
                  </a:cubicBezTo>
                  <a:cubicBezTo>
                    <a:pt x="9605518" y="1216152"/>
                    <a:pt x="9641459" y="1202309"/>
                    <a:pt x="9649078" y="1191260"/>
                  </a:cubicBezTo>
                  <a:close/>
                  <a:moveTo>
                    <a:pt x="10247503" y="1150239"/>
                  </a:moveTo>
                  <a:cubicBezTo>
                    <a:pt x="10227056" y="1182624"/>
                    <a:pt x="10191623" y="1220089"/>
                    <a:pt x="10153397" y="1230503"/>
                  </a:cubicBezTo>
                  <a:cubicBezTo>
                    <a:pt x="10142220" y="1207008"/>
                    <a:pt x="10225787" y="1191133"/>
                    <a:pt x="10194037" y="1179068"/>
                  </a:cubicBezTo>
                  <a:lnTo>
                    <a:pt x="10233153" y="1156081"/>
                  </a:lnTo>
                  <a:lnTo>
                    <a:pt x="10247504" y="1150239"/>
                  </a:lnTo>
                  <a:close/>
                  <a:moveTo>
                    <a:pt x="10165842" y="1228852"/>
                  </a:moveTo>
                  <a:lnTo>
                    <a:pt x="10165842" y="1234821"/>
                  </a:lnTo>
                  <a:lnTo>
                    <a:pt x="10160762" y="1236472"/>
                  </a:lnTo>
                  <a:lnTo>
                    <a:pt x="10158476" y="1237361"/>
                  </a:lnTo>
                  <a:lnTo>
                    <a:pt x="10162794" y="1232027"/>
                  </a:lnTo>
                  <a:lnTo>
                    <a:pt x="10165842" y="1228852"/>
                  </a:lnTo>
                  <a:close/>
                  <a:moveTo>
                    <a:pt x="11754231" y="1197864"/>
                  </a:moveTo>
                  <a:lnTo>
                    <a:pt x="11748770" y="1206881"/>
                  </a:lnTo>
                  <a:lnTo>
                    <a:pt x="11770488" y="1215009"/>
                  </a:lnTo>
                  <a:lnTo>
                    <a:pt x="11767567" y="1214501"/>
                  </a:lnTo>
                  <a:lnTo>
                    <a:pt x="11762233" y="1214247"/>
                  </a:lnTo>
                  <a:cubicBezTo>
                    <a:pt x="11741405" y="1214247"/>
                    <a:pt x="11728452" y="1228217"/>
                    <a:pt x="11707369" y="1237615"/>
                  </a:cubicBezTo>
                  <a:cubicBezTo>
                    <a:pt x="11693145" y="1210437"/>
                    <a:pt x="11737849" y="1217930"/>
                    <a:pt x="11754232" y="1197864"/>
                  </a:cubicBezTo>
                  <a:close/>
                  <a:moveTo>
                    <a:pt x="9025255" y="1223137"/>
                  </a:moveTo>
                  <a:lnTo>
                    <a:pt x="9025128" y="1228979"/>
                  </a:lnTo>
                  <a:lnTo>
                    <a:pt x="9025890" y="1232027"/>
                  </a:lnTo>
                  <a:lnTo>
                    <a:pt x="9014079" y="1235075"/>
                  </a:lnTo>
                  <a:lnTo>
                    <a:pt x="9006332" y="1238885"/>
                  </a:lnTo>
                  <a:lnTo>
                    <a:pt x="9015730" y="1227836"/>
                  </a:lnTo>
                  <a:lnTo>
                    <a:pt x="9025255" y="1223137"/>
                  </a:lnTo>
                  <a:close/>
                  <a:moveTo>
                    <a:pt x="12703811" y="1208024"/>
                  </a:moveTo>
                  <a:cubicBezTo>
                    <a:pt x="12695175" y="1234059"/>
                    <a:pt x="12667489" y="1234059"/>
                    <a:pt x="12637517" y="1234059"/>
                  </a:cubicBezTo>
                  <a:cubicBezTo>
                    <a:pt x="12618340" y="1234059"/>
                    <a:pt x="12598401" y="1234059"/>
                    <a:pt x="12581764" y="1240917"/>
                  </a:cubicBezTo>
                  <a:cubicBezTo>
                    <a:pt x="12593320" y="1226820"/>
                    <a:pt x="12604878" y="1223645"/>
                    <a:pt x="12617705" y="1223645"/>
                  </a:cubicBezTo>
                  <a:cubicBezTo>
                    <a:pt x="12622658" y="1223645"/>
                    <a:pt x="12627865" y="1224153"/>
                    <a:pt x="12633199" y="1224661"/>
                  </a:cubicBezTo>
                  <a:lnTo>
                    <a:pt x="12644120" y="1225423"/>
                  </a:lnTo>
                  <a:lnTo>
                    <a:pt x="12649963" y="1225423"/>
                  </a:lnTo>
                  <a:cubicBezTo>
                    <a:pt x="12665456" y="1225423"/>
                    <a:pt x="12682982" y="1222375"/>
                    <a:pt x="12703811" y="1208024"/>
                  </a:cubicBezTo>
                  <a:close/>
                  <a:moveTo>
                    <a:pt x="8638159" y="1224280"/>
                  </a:moveTo>
                  <a:lnTo>
                    <a:pt x="8592820" y="1250061"/>
                  </a:lnTo>
                  <a:lnTo>
                    <a:pt x="8581389" y="1250823"/>
                  </a:lnTo>
                  <a:lnTo>
                    <a:pt x="8578976" y="1250823"/>
                  </a:lnTo>
                  <a:lnTo>
                    <a:pt x="8574658" y="1250315"/>
                  </a:lnTo>
                  <a:lnTo>
                    <a:pt x="8560307" y="1236980"/>
                  </a:lnTo>
                  <a:lnTo>
                    <a:pt x="8546083" y="1237996"/>
                  </a:lnTo>
                  <a:lnTo>
                    <a:pt x="8548369" y="1231646"/>
                  </a:lnTo>
                  <a:lnTo>
                    <a:pt x="8557259" y="1229233"/>
                  </a:lnTo>
                  <a:cubicBezTo>
                    <a:pt x="8569451" y="1229233"/>
                    <a:pt x="8586723" y="1243584"/>
                    <a:pt x="8595486" y="1244981"/>
                  </a:cubicBezTo>
                  <a:cubicBezTo>
                    <a:pt x="8613139" y="1236980"/>
                    <a:pt x="8621140" y="1224280"/>
                    <a:pt x="8637269" y="1224280"/>
                  </a:cubicBezTo>
                  <a:close/>
                  <a:moveTo>
                    <a:pt x="10445750" y="1214120"/>
                  </a:moveTo>
                  <a:lnTo>
                    <a:pt x="10455783" y="1223391"/>
                  </a:lnTo>
                  <a:lnTo>
                    <a:pt x="10461371" y="1224915"/>
                  </a:lnTo>
                  <a:cubicBezTo>
                    <a:pt x="10453115" y="1238504"/>
                    <a:pt x="10437622" y="1248791"/>
                    <a:pt x="10414508" y="1252093"/>
                  </a:cubicBezTo>
                  <a:lnTo>
                    <a:pt x="10445750" y="1214120"/>
                  </a:lnTo>
                  <a:close/>
                  <a:moveTo>
                    <a:pt x="11892026" y="1184656"/>
                  </a:moveTo>
                  <a:cubicBezTo>
                    <a:pt x="11888851" y="1200150"/>
                    <a:pt x="11826621" y="1216406"/>
                    <a:pt x="11809730" y="1216406"/>
                  </a:cubicBezTo>
                  <a:lnTo>
                    <a:pt x="11808079" y="1215898"/>
                  </a:lnTo>
                  <a:lnTo>
                    <a:pt x="11814175" y="1237488"/>
                  </a:lnTo>
                  <a:lnTo>
                    <a:pt x="11813032" y="1247648"/>
                  </a:lnTo>
                  <a:lnTo>
                    <a:pt x="11770995" y="1262888"/>
                  </a:lnTo>
                  <a:cubicBezTo>
                    <a:pt x="11763501" y="1242441"/>
                    <a:pt x="11790426" y="1226820"/>
                    <a:pt x="11791442" y="1207135"/>
                  </a:cubicBezTo>
                  <a:lnTo>
                    <a:pt x="11798426" y="1210564"/>
                  </a:lnTo>
                  <a:lnTo>
                    <a:pt x="11802618" y="1210564"/>
                  </a:lnTo>
                  <a:cubicBezTo>
                    <a:pt x="11813286" y="1210564"/>
                    <a:pt x="11826494" y="1203960"/>
                    <a:pt x="11841607" y="1197483"/>
                  </a:cubicBezTo>
                  <a:cubicBezTo>
                    <a:pt x="11856593" y="1191133"/>
                    <a:pt x="11873230" y="1184656"/>
                    <a:pt x="11892025" y="1184656"/>
                  </a:cubicBezTo>
                  <a:close/>
                  <a:moveTo>
                    <a:pt x="12499340" y="1234948"/>
                  </a:moveTo>
                  <a:lnTo>
                    <a:pt x="12500864" y="1257681"/>
                  </a:lnTo>
                  <a:lnTo>
                    <a:pt x="12480798" y="1265428"/>
                  </a:lnTo>
                  <a:lnTo>
                    <a:pt x="12472670" y="1254252"/>
                  </a:lnTo>
                  <a:lnTo>
                    <a:pt x="12473939" y="1247648"/>
                  </a:lnTo>
                  <a:lnTo>
                    <a:pt x="12491211" y="1239393"/>
                  </a:lnTo>
                  <a:lnTo>
                    <a:pt x="12499339" y="1234948"/>
                  </a:lnTo>
                  <a:close/>
                  <a:moveTo>
                    <a:pt x="8705342" y="1262888"/>
                  </a:moveTo>
                  <a:lnTo>
                    <a:pt x="8709152" y="1266825"/>
                  </a:lnTo>
                  <a:lnTo>
                    <a:pt x="8711184" y="1266825"/>
                  </a:lnTo>
                  <a:lnTo>
                    <a:pt x="8704707" y="1269365"/>
                  </a:lnTo>
                  <a:lnTo>
                    <a:pt x="8701786" y="1269365"/>
                  </a:lnTo>
                  <a:lnTo>
                    <a:pt x="8697214" y="1268857"/>
                  </a:lnTo>
                  <a:lnTo>
                    <a:pt x="8695182" y="1268095"/>
                  </a:lnTo>
                  <a:lnTo>
                    <a:pt x="8701660" y="1264412"/>
                  </a:lnTo>
                  <a:lnTo>
                    <a:pt x="8705342" y="1262888"/>
                  </a:lnTo>
                  <a:close/>
                  <a:moveTo>
                    <a:pt x="8856473" y="1264539"/>
                  </a:moveTo>
                  <a:lnTo>
                    <a:pt x="8856727" y="1267587"/>
                  </a:lnTo>
                  <a:lnTo>
                    <a:pt x="8854187" y="1268984"/>
                  </a:lnTo>
                  <a:lnTo>
                    <a:pt x="8847837" y="1269746"/>
                  </a:lnTo>
                  <a:lnTo>
                    <a:pt x="8856473" y="1264539"/>
                  </a:lnTo>
                  <a:close/>
                  <a:moveTo>
                    <a:pt x="8841487" y="1250569"/>
                  </a:moveTo>
                  <a:lnTo>
                    <a:pt x="8843518" y="1270254"/>
                  </a:lnTo>
                  <a:lnTo>
                    <a:pt x="8809355" y="1274191"/>
                  </a:lnTo>
                  <a:lnTo>
                    <a:pt x="8829675" y="1260856"/>
                  </a:lnTo>
                  <a:lnTo>
                    <a:pt x="8841486" y="1250569"/>
                  </a:lnTo>
                  <a:close/>
                  <a:moveTo>
                    <a:pt x="11855451" y="1249045"/>
                  </a:moveTo>
                  <a:cubicBezTo>
                    <a:pt x="11862436" y="1249045"/>
                    <a:pt x="11868405" y="1252474"/>
                    <a:pt x="11870564" y="1261491"/>
                  </a:cubicBezTo>
                  <a:lnTo>
                    <a:pt x="11840465" y="1271397"/>
                  </a:lnTo>
                  <a:lnTo>
                    <a:pt x="11842243" y="1278763"/>
                  </a:lnTo>
                  <a:lnTo>
                    <a:pt x="11841481" y="1278763"/>
                  </a:lnTo>
                  <a:lnTo>
                    <a:pt x="11821669" y="1271524"/>
                  </a:lnTo>
                  <a:lnTo>
                    <a:pt x="11827003" y="1264031"/>
                  </a:lnTo>
                  <a:cubicBezTo>
                    <a:pt x="11832464" y="1256538"/>
                    <a:pt x="11845164" y="1249045"/>
                    <a:pt x="11855451" y="1249045"/>
                  </a:cubicBezTo>
                  <a:close/>
                  <a:moveTo>
                    <a:pt x="10410572" y="1258824"/>
                  </a:moveTo>
                  <a:lnTo>
                    <a:pt x="10417811" y="1268603"/>
                  </a:lnTo>
                  <a:lnTo>
                    <a:pt x="10419716" y="1271651"/>
                  </a:lnTo>
                  <a:lnTo>
                    <a:pt x="10411969" y="1276731"/>
                  </a:lnTo>
                  <a:lnTo>
                    <a:pt x="10408159" y="1280287"/>
                  </a:lnTo>
                  <a:lnTo>
                    <a:pt x="10406508" y="1266444"/>
                  </a:lnTo>
                  <a:lnTo>
                    <a:pt x="10410572" y="1258824"/>
                  </a:lnTo>
                  <a:close/>
                  <a:moveTo>
                    <a:pt x="12577445" y="1259840"/>
                  </a:moveTo>
                  <a:lnTo>
                    <a:pt x="12584177" y="1267841"/>
                  </a:lnTo>
                  <a:cubicBezTo>
                    <a:pt x="12566651" y="1275207"/>
                    <a:pt x="12549887" y="1281811"/>
                    <a:pt x="12537949" y="1281811"/>
                  </a:cubicBezTo>
                  <a:lnTo>
                    <a:pt x="12523852" y="1278763"/>
                  </a:lnTo>
                  <a:lnTo>
                    <a:pt x="12521820" y="1270635"/>
                  </a:lnTo>
                  <a:cubicBezTo>
                    <a:pt x="12536552" y="1269492"/>
                    <a:pt x="12557507" y="1259840"/>
                    <a:pt x="12577446" y="1259840"/>
                  </a:cubicBezTo>
                  <a:close/>
                  <a:moveTo>
                    <a:pt x="8752587" y="1268349"/>
                  </a:moveTo>
                  <a:lnTo>
                    <a:pt x="8748904" y="1276731"/>
                  </a:lnTo>
                  <a:lnTo>
                    <a:pt x="8729219" y="1282319"/>
                  </a:lnTo>
                  <a:lnTo>
                    <a:pt x="8729473" y="1281684"/>
                  </a:lnTo>
                  <a:lnTo>
                    <a:pt x="8729728" y="1281557"/>
                  </a:lnTo>
                  <a:lnTo>
                    <a:pt x="8740269" y="1269365"/>
                  </a:lnTo>
                  <a:lnTo>
                    <a:pt x="8752587" y="1268349"/>
                  </a:lnTo>
                  <a:close/>
                  <a:moveTo>
                    <a:pt x="10372979" y="1271905"/>
                  </a:moveTo>
                  <a:lnTo>
                    <a:pt x="10374630" y="1280287"/>
                  </a:lnTo>
                  <a:lnTo>
                    <a:pt x="10383520" y="1283589"/>
                  </a:lnTo>
                  <a:lnTo>
                    <a:pt x="10373488" y="1288923"/>
                  </a:lnTo>
                  <a:lnTo>
                    <a:pt x="10368916" y="1288923"/>
                  </a:lnTo>
                  <a:lnTo>
                    <a:pt x="10356851" y="1285748"/>
                  </a:lnTo>
                  <a:lnTo>
                    <a:pt x="10353803" y="1281176"/>
                  </a:lnTo>
                  <a:lnTo>
                    <a:pt x="10366884" y="1275080"/>
                  </a:lnTo>
                  <a:lnTo>
                    <a:pt x="10372980" y="1271905"/>
                  </a:lnTo>
                  <a:close/>
                  <a:moveTo>
                    <a:pt x="8993251" y="1219581"/>
                  </a:moveTo>
                  <a:cubicBezTo>
                    <a:pt x="8992743" y="1244727"/>
                    <a:pt x="8981567" y="1255903"/>
                    <a:pt x="8982583" y="1286256"/>
                  </a:cubicBezTo>
                  <a:lnTo>
                    <a:pt x="8979535" y="1287780"/>
                  </a:lnTo>
                  <a:lnTo>
                    <a:pt x="8977630" y="1289431"/>
                  </a:lnTo>
                  <a:lnTo>
                    <a:pt x="8976106" y="1269492"/>
                  </a:lnTo>
                  <a:lnTo>
                    <a:pt x="8972423" y="1259713"/>
                  </a:lnTo>
                  <a:lnTo>
                    <a:pt x="8966962" y="1278001"/>
                  </a:lnTo>
                  <a:lnTo>
                    <a:pt x="8960612" y="1287145"/>
                  </a:lnTo>
                  <a:cubicBezTo>
                    <a:pt x="8963279" y="1275207"/>
                    <a:pt x="8945372" y="1265047"/>
                    <a:pt x="8932799" y="1253236"/>
                  </a:cubicBezTo>
                  <a:lnTo>
                    <a:pt x="8993251" y="1219581"/>
                  </a:lnTo>
                  <a:close/>
                  <a:moveTo>
                    <a:pt x="11629390" y="1279652"/>
                  </a:moveTo>
                  <a:lnTo>
                    <a:pt x="11629898" y="1291971"/>
                  </a:lnTo>
                  <a:lnTo>
                    <a:pt x="11620246" y="1296416"/>
                  </a:lnTo>
                  <a:lnTo>
                    <a:pt x="11616563" y="1292987"/>
                  </a:lnTo>
                  <a:lnTo>
                    <a:pt x="11614531" y="1291336"/>
                  </a:lnTo>
                  <a:lnTo>
                    <a:pt x="11608436" y="1287907"/>
                  </a:lnTo>
                  <a:lnTo>
                    <a:pt x="11605515" y="1286129"/>
                  </a:lnTo>
                  <a:lnTo>
                    <a:pt x="11622152" y="1281176"/>
                  </a:lnTo>
                  <a:lnTo>
                    <a:pt x="11629391" y="1279652"/>
                  </a:lnTo>
                  <a:close/>
                  <a:moveTo>
                    <a:pt x="8618855" y="1279652"/>
                  </a:moveTo>
                  <a:lnTo>
                    <a:pt x="8627491" y="1281303"/>
                  </a:lnTo>
                  <a:lnTo>
                    <a:pt x="8632063" y="1280668"/>
                  </a:lnTo>
                  <a:lnTo>
                    <a:pt x="8626856" y="1285621"/>
                  </a:lnTo>
                  <a:lnTo>
                    <a:pt x="8623427" y="1287653"/>
                  </a:lnTo>
                  <a:lnTo>
                    <a:pt x="8622919" y="1284732"/>
                  </a:lnTo>
                  <a:lnTo>
                    <a:pt x="8622919" y="1284097"/>
                  </a:lnTo>
                  <a:lnTo>
                    <a:pt x="8616188" y="1289685"/>
                  </a:lnTo>
                  <a:lnTo>
                    <a:pt x="8613902" y="1291971"/>
                  </a:lnTo>
                  <a:lnTo>
                    <a:pt x="8600440" y="1297305"/>
                  </a:lnTo>
                  <a:lnTo>
                    <a:pt x="8592312" y="1299464"/>
                  </a:lnTo>
                  <a:lnTo>
                    <a:pt x="8588375" y="1290193"/>
                  </a:lnTo>
                  <a:lnTo>
                    <a:pt x="8586216" y="1287272"/>
                  </a:lnTo>
                  <a:lnTo>
                    <a:pt x="8588248" y="1286256"/>
                  </a:lnTo>
                  <a:lnTo>
                    <a:pt x="8589391" y="1285240"/>
                  </a:lnTo>
                  <a:lnTo>
                    <a:pt x="8595106" y="1285875"/>
                  </a:lnTo>
                  <a:lnTo>
                    <a:pt x="8597647" y="1285875"/>
                  </a:lnTo>
                  <a:lnTo>
                    <a:pt x="8612632" y="1283716"/>
                  </a:lnTo>
                  <a:lnTo>
                    <a:pt x="8618855" y="1279652"/>
                  </a:lnTo>
                  <a:close/>
                  <a:moveTo>
                    <a:pt x="12060555" y="1298956"/>
                  </a:moveTo>
                  <a:lnTo>
                    <a:pt x="12068556" y="1300607"/>
                  </a:lnTo>
                  <a:lnTo>
                    <a:pt x="12065763" y="1299591"/>
                  </a:lnTo>
                  <a:lnTo>
                    <a:pt x="12060556" y="1298956"/>
                  </a:lnTo>
                  <a:close/>
                  <a:moveTo>
                    <a:pt x="9855327" y="1221105"/>
                  </a:moveTo>
                  <a:cubicBezTo>
                    <a:pt x="9860407" y="1228598"/>
                    <a:pt x="9868916" y="1231773"/>
                    <a:pt x="9886061" y="1231773"/>
                  </a:cubicBezTo>
                  <a:lnTo>
                    <a:pt x="9901936" y="1227836"/>
                  </a:lnTo>
                  <a:lnTo>
                    <a:pt x="9868662" y="1238631"/>
                  </a:lnTo>
                  <a:cubicBezTo>
                    <a:pt x="9859899" y="1268095"/>
                    <a:pt x="9842246" y="1274699"/>
                    <a:pt x="9800336" y="1302004"/>
                  </a:cubicBezTo>
                  <a:cubicBezTo>
                    <a:pt x="9785350" y="1290320"/>
                    <a:pt x="9820275" y="1252601"/>
                    <a:pt x="9803384" y="1252601"/>
                  </a:cubicBezTo>
                  <a:lnTo>
                    <a:pt x="9791953" y="1257173"/>
                  </a:lnTo>
                  <a:lnTo>
                    <a:pt x="9799573" y="1247013"/>
                  </a:lnTo>
                  <a:lnTo>
                    <a:pt x="9804907" y="1244600"/>
                  </a:lnTo>
                  <a:lnTo>
                    <a:pt x="9806939" y="1243711"/>
                  </a:lnTo>
                  <a:lnTo>
                    <a:pt x="9807955" y="1243584"/>
                  </a:lnTo>
                  <a:lnTo>
                    <a:pt x="9809986" y="1242949"/>
                  </a:lnTo>
                  <a:lnTo>
                    <a:pt x="9811130" y="1242568"/>
                  </a:lnTo>
                  <a:lnTo>
                    <a:pt x="9830053" y="1239647"/>
                  </a:lnTo>
                  <a:lnTo>
                    <a:pt x="9843515" y="1240917"/>
                  </a:lnTo>
                  <a:lnTo>
                    <a:pt x="9845166" y="1225677"/>
                  </a:lnTo>
                  <a:lnTo>
                    <a:pt x="9855326" y="1221105"/>
                  </a:lnTo>
                  <a:close/>
                  <a:moveTo>
                    <a:pt x="8924290" y="1296035"/>
                  </a:moveTo>
                  <a:lnTo>
                    <a:pt x="8935720" y="1300988"/>
                  </a:lnTo>
                  <a:lnTo>
                    <a:pt x="8939912" y="1305052"/>
                  </a:lnTo>
                  <a:lnTo>
                    <a:pt x="8946643" y="1301115"/>
                  </a:lnTo>
                  <a:lnTo>
                    <a:pt x="8949437" y="1299337"/>
                  </a:lnTo>
                  <a:lnTo>
                    <a:pt x="8941055" y="1308227"/>
                  </a:lnTo>
                  <a:lnTo>
                    <a:pt x="8936229" y="1312672"/>
                  </a:lnTo>
                  <a:lnTo>
                    <a:pt x="8928228" y="1301877"/>
                  </a:lnTo>
                  <a:lnTo>
                    <a:pt x="8924291" y="1296035"/>
                  </a:lnTo>
                  <a:close/>
                  <a:moveTo>
                    <a:pt x="8715883" y="1303909"/>
                  </a:moveTo>
                  <a:lnTo>
                    <a:pt x="8718424" y="1304417"/>
                  </a:lnTo>
                  <a:lnTo>
                    <a:pt x="8695182" y="1313688"/>
                  </a:lnTo>
                  <a:lnTo>
                    <a:pt x="8704835" y="1305179"/>
                  </a:lnTo>
                  <a:lnTo>
                    <a:pt x="8706866" y="1304036"/>
                  </a:lnTo>
                  <a:lnTo>
                    <a:pt x="8711185" y="1304036"/>
                  </a:lnTo>
                  <a:lnTo>
                    <a:pt x="8715883" y="1303909"/>
                  </a:lnTo>
                  <a:close/>
                  <a:moveTo>
                    <a:pt x="11793855" y="1282319"/>
                  </a:moveTo>
                  <a:lnTo>
                    <a:pt x="11801602" y="1292225"/>
                  </a:lnTo>
                  <a:lnTo>
                    <a:pt x="11810619" y="1290193"/>
                  </a:lnTo>
                  <a:lnTo>
                    <a:pt x="11828780" y="1286256"/>
                  </a:lnTo>
                  <a:lnTo>
                    <a:pt x="11827383" y="1297940"/>
                  </a:lnTo>
                  <a:cubicBezTo>
                    <a:pt x="11802111" y="1306957"/>
                    <a:pt x="11774552" y="1319149"/>
                    <a:pt x="11756390" y="1319149"/>
                  </a:cubicBezTo>
                  <a:lnTo>
                    <a:pt x="11752326" y="1319149"/>
                  </a:lnTo>
                  <a:lnTo>
                    <a:pt x="11750675" y="1318768"/>
                  </a:lnTo>
                  <a:cubicBezTo>
                    <a:pt x="11737340" y="1302512"/>
                    <a:pt x="11778488" y="1294384"/>
                    <a:pt x="11793855" y="1282319"/>
                  </a:cubicBezTo>
                  <a:close/>
                  <a:moveTo>
                    <a:pt x="11743944" y="1252093"/>
                  </a:moveTo>
                  <a:lnTo>
                    <a:pt x="11754231" y="1255268"/>
                  </a:lnTo>
                  <a:cubicBezTo>
                    <a:pt x="11733276" y="1278763"/>
                    <a:pt x="11654028" y="1294003"/>
                    <a:pt x="11677904" y="1324356"/>
                  </a:cubicBezTo>
                  <a:lnTo>
                    <a:pt x="11655806" y="1319784"/>
                  </a:lnTo>
                  <a:lnTo>
                    <a:pt x="11640313" y="1314069"/>
                  </a:lnTo>
                  <a:lnTo>
                    <a:pt x="11625200" y="1301115"/>
                  </a:lnTo>
                  <a:lnTo>
                    <a:pt x="11630661" y="1301877"/>
                  </a:lnTo>
                  <a:lnTo>
                    <a:pt x="11633328" y="1301877"/>
                  </a:lnTo>
                  <a:cubicBezTo>
                    <a:pt x="11653140" y="1301877"/>
                    <a:pt x="11670793" y="1289304"/>
                    <a:pt x="11687684" y="1276985"/>
                  </a:cubicBezTo>
                  <a:cubicBezTo>
                    <a:pt x="11704703" y="1264539"/>
                    <a:pt x="11721340" y="1252093"/>
                    <a:pt x="11743945" y="1252093"/>
                  </a:cubicBezTo>
                  <a:close/>
                  <a:moveTo>
                    <a:pt x="11571225" y="1299845"/>
                  </a:moveTo>
                  <a:lnTo>
                    <a:pt x="11570208" y="1303655"/>
                  </a:lnTo>
                  <a:lnTo>
                    <a:pt x="11569447" y="1307719"/>
                  </a:lnTo>
                  <a:lnTo>
                    <a:pt x="11568939" y="1310132"/>
                  </a:lnTo>
                  <a:lnTo>
                    <a:pt x="11539856" y="1326261"/>
                  </a:lnTo>
                  <a:lnTo>
                    <a:pt x="11535919" y="1324356"/>
                  </a:lnTo>
                  <a:lnTo>
                    <a:pt x="11528172" y="1319911"/>
                  </a:lnTo>
                  <a:lnTo>
                    <a:pt x="11523473" y="1315593"/>
                  </a:lnTo>
                  <a:lnTo>
                    <a:pt x="11520553" y="1313180"/>
                  </a:lnTo>
                  <a:lnTo>
                    <a:pt x="11571225" y="1299845"/>
                  </a:lnTo>
                  <a:close/>
                  <a:moveTo>
                    <a:pt x="8482077" y="1329563"/>
                  </a:moveTo>
                  <a:lnTo>
                    <a:pt x="8489697" y="1331849"/>
                  </a:lnTo>
                  <a:lnTo>
                    <a:pt x="8468868" y="1341120"/>
                  </a:lnTo>
                  <a:lnTo>
                    <a:pt x="8458327" y="1346073"/>
                  </a:lnTo>
                  <a:lnTo>
                    <a:pt x="8464423" y="1337691"/>
                  </a:lnTo>
                  <a:lnTo>
                    <a:pt x="8461756" y="1333881"/>
                  </a:lnTo>
                  <a:lnTo>
                    <a:pt x="8464042" y="1332103"/>
                  </a:lnTo>
                  <a:lnTo>
                    <a:pt x="8465438" y="1331595"/>
                  </a:lnTo>
                  <a:lnTo>
                    <a:pt x="8482075" y="1329563"/>
                  </a:lnTo>
                  <a:close/>
                  <a:moveTo>
                    <a:pt x="11709528" y="1312799"/>
                  </a:moveTo>
                  <a:lnTo>
                    <a:pt x="11682477" y="1341755"/>
                  </a:lnTo>
                  <a:lnTo>
                    <a:pt x="11669395" y="1356360"/>
                  </a:lnTo>
                  <a:lnTo>
                    <a:pt x="11661776" y="1342009"/>
                  </a:lnTo>
                  <a:lnTo>
                    <a:pt x="11657077" y="1335024"/>
                  </a:lnTo>
                  <a:lnTo>
                    <a:pt x="11709528" y="1312799"/>
                  </a:lnTo>
                  <a:close/>
                  <a:moveTo>
                    <a:pt x="12269090" y="1318260"/>
                  </a:moveTo>
                  <a:cubicBezTo>
                    <a:pt x="12275821" y="1318260"/>
                    <a:pt x="12255882" y="1329944"/>
                    <a:pt x="12233149" y="1341501"/>
                  </a:cubicBezTo>
                  <a:cubicBezTo>
                    <a:pt x="12210415" y="1353058"/>
                    <a:pt x="12184635" y="1364615"/>
                    <a:pt x="12180063" y="1364615"/>
                  </a:cubicBezTo>
                  <a:lnTo>
                    <a:pt x="12179301" y="1364361"/>
                  </a:lnTo>
                  <a:cubicBezTo>
                    <a:pt x="12196700" y="1347216"/>
                    <a:pt x="12198732" y="1341501"/>
                    <a:pt x="12221211" y="1332992"/>
                  </a:cubicBezTo>
                  <a:lnTo>
                    <a:pt x="12264772" y="1320673"/>
                  </a:lnTo>
                  <a:lnTo>
                    <a:pt x="12263755" y="1319657"/>
                  </a:lnTo>
                  <a:lnTo>
                    <a:pt x="12266423" y="1318768"/>
                  </a:lnTo>
                  <a:lnTo>
                    <a:pt x="12269090" y="1318260"/>
                  </a:lnTo>
                  <a:close/>
                  <a:moveTo>
                    <a:pt x="8431404" y="1353947"/>
                  </a:moveTo>
                  <a:lnTo>
                    <a:pt x="8432801" y="1357249"/>
                  </a:lnTo>
                  <a:lnTo>
                    <a:pt x="8433563" y="1359027"/>
                  </a:lnTo>
                  <a:lnTo>
                    <a:pt x="8422387" y="1366901"/>
                  </a:lnTo>
                  <a:lnTo>
                    <a:pt x="8417815" y="1370965"/>
                  </a:lnTo>
                  <a:lnTo>
                    <a:pt x="8417307" y="1370457"/>
                  </a:lnTo>
                  <a:lnTo>
                    <a:pt x="8417180" y="1370203"/>
                  </a:lnTo>
                  <a:lnTo>
                    <a:pt x="8425308" y="1359027"/>
                  </a:lnTo>
                  <a:lnTo>
                    <a:pt x="8431404" y="1353947"/>
                  </a:lnTo>
                  <a:close/>
                  <a:moveTo>
                    <a:pt x="9757665" y="1276096"/>
                  </a:moveTo>
                  <a:lnTo>
                    <a:pt x="9771889" y="1283589"/>
                  </a:lnTo>
                  <a:lnTo>
                    <a:pt x="9772016" y="1291209"/>
                  </a:lnTo>
                  <a:cubicBezTo>
                    <a:pt x="9766809" y="1290066"/>
                    <a:pt x="9760713" y="1288923"/>
                    <a:pt x="9746743" y="1288923"/>
                  </a:cubicBezTo>
                  <a:lnTo>
                    <a:pt x="9738615" y="1301115"/>
                  </a:lnTo>
                  <a:lnTo>
                    <a:pt x="9753093" y="1302131"/>
                  </a:lnTo>
                  <a:lnTo>
                    <a:pt x="9754617" y="1309624"/>
                  </a:lnTo>
                  <a:lnTo>
                    <a:pt x="9733916" y="1316355"/>
                  </a:lnTo>
                  <a:lnTo>
                    <a:pt x="9736075" y="1322197"/>
                  </a:lnTo>
                  <a:cubicBezTo>
                    <a:pt x="9748013" y="1315847"/>
                    <a:pt x="9762491" y="1310259"/>
                    <a:pt x="9772651" y="1303909"/>
                  </a:cubicBezTo>
                  <a:lnTo>
                    <a:pt x="9778747" y="1319911"/>
                  </a:lnTo>
                  <a:lnTo>
                    <a:pt x="9803003" y="1316863"/>
                  </a:lnTo>
                  <a:lnTo>
                    <a:pt x="9778619" y="1330833"/>
                  </a:lnTo>
                  <a:lnTo>
                    <a:pt x="9776714" y="1330325"/>
                  </a:lnTo>
                  <a:lnTo>
                    <a:pt x="9775952" y="1329944"/>
                  </a:lnTo>
                  <a:lnTo>
                    <a:pt x="9754743" y="1339596"/>
                  </a:lnTo>
                  <a:lnTo>
                    <a:pt x="9752585" y="1346200"/>
                  </a:lnTo>
                  <a:lnTo>
                    <a:pt x="9742552" y="1353312"/>
                  </a:lnTo>
                  <a:lnTo>
                    <a:pt x="9737345" y="1357376"/>
                  </a:lnTo>
                  <a:lnTo>
                    <a:pt x="9721343" y="1358011"/>
                  </a:lnTo>
                  <a:lnTo>
                    <a:pt x="9713215" y="1359408"/>
                  </a:lnTo>
                  <a:lnTo>
                    <a:pt x="9717279" y="1353947"/>
                  </a:lnTo>
                  <a:lnTo>
                    <a:pt x="9716771" y="1351661"/>
                  </a:lnTo>
                  <a:lnTo>
                    <a:pt x="9701278" y="1348613"/>
                  </a:lnTo>
                  <a:lnTo>
                    <a:pt x="9691880" y="1354328"/>
                  </a:lnTo>
                  <a:lnTo>
                    <a:pt x="9689212" y="1361313"/>
                  </a:lnTo>
                  <a:lnTo>
                    <a:pt x="9687689" y="1364869"/>
                  </a:lnTo>
                  <a:lnTo>
                    <a:pt x="9661145" y="1372108"/>
                  </a:lnTo>
                  <a:lnTo>
                    <a:pt x="9649715" y="1367536"/>
                  </a:lnTo>
                  <a:lnTo>
                    <a:pt x="9655049" y="1358265"/>
                  </a:lnTo>
                  <a:cubicBezTo>
                    <a:pt x="9662795" y="1355852"/>
                    <a:pt x="9670797" y="1351280"/>
                    <a:pt x="9678036" y="1345819"/>
                  </a:cubicBezTo>
                  <a:lnTo>
                    <a:pt x="9683497" y="1344549"/>
                  </a:lnTo>
                  <a:lnTo>
                    <a:pt x="9685782" y="1343660"/>
                  </a:lnTo>
                  <a:lnTo>
                    <a:pt x="9682989" y="1343025"/>
                  </a:lnTo>
                  <a:lnTo>
                    <a:pt x="9681592" y="1342263"/>
                  </a:lnTo>
                  <a:cubicBezTo>
                    <a:pt x="9699499" y="1327277"/>
                    <a:pt x="9711056" y="1307846"/>
                    <a:pt x="9697975" y="1307846"/>
                  </a:cubicBezTo>
                  <a:lnTo>
                    <a:pt x="9695943" y="1308100"/>
                  </a:lnTo>
                  <a:lnTo>
                    <a:pt x="9699372" y="1295527"/>
                  </a:lnTo>
                  <a:lnTo>
                    <a:pt x="9705341" y="1292860"/>
                  </a:lnTo>
                  <a:lnTo>
                    <a:pt x="9716009" y="1289939"/>
                  </a:lnTo>
                  <a:lnTo>
                    <a:pt x="9722741" y="1292479"/>
                  </a:lnTo>
                  <a:lnTo>
                    <a:pt x="9724899" y="1289685"/>
                  </a:lnTo>
                  <a:cubicBezTo>
                    <a:pt x="9742044" y="1288415"/>
                    <a:pt x="9759443" y="1289304"/>
                    <a:pt x="9757666" y="1276096"/>
                  </a:cubicBezTo>
                  <a:close/>
                  <a:moveTo>
                    <a:pt x="11746231" y="1334008"/>
                  </a:moveTo>
                  <a:cubicBezTo>
                    <a:pt x="11760709" y="1350391"/>
                    <a:pt x="11750803" y="1363472"/>
                    <a:pt x="11716259" y="1372489"/>
                  </a:cubicBezTo>
                  <a:cubicBezTo>
                    <a:pt x="11709655" y="1357376"/>
                    <a:pt x="11719689" y="1344549"/>
                    <a:pt x="11746231" y="1334008"/>
                  </a:cubicBezTo>
                  <a:close/>
                  <a:moveTo>
                    <a:pt x="8035037" y="1350645"/>
                  </a:moveTo>
                  <a:lnTo>
                    <a:pt x="8042276" y="1352804"/>
                  </a:lnTo>
                  <a:cubicBezTo>
                    <a:pt x="8037831" y="1367663"/>
                    <a:pt x="8023480" y="1367917"/>
                    <a:pt x="8003668" y="1372616"/>
                  </a:cubicBezTo>
                  <a:lnTo>
                    <a:pt x="8020051" y="1360424"/>
                  </a:lnTo>
                  <a:lnTo>
                    <a:pt x="8019289" y="1353947"/>
                  </a:lnTo>
                  <a:lnTo>
                    <a:pt x="8035037" y="1350645"/>
                  </a:lnTo>
                  <a:close/>
                  <a:moveTo>
                    <a:pt x="9534272" y="1375537"/>
                  </a:moveTo>
                  <a:lnTo>
                    <a:pt x="9535668" y="1376553"/>
                  </a:lnTo>
                  <a:lnTo>
                    <a:pt x="9535161" y="1376553"/>
                  </a:lnTo>
                  <a:lnTo>
                    <a:pt x="9534399" y="1376045"/>
                  </a:lnTo>
                  <a:lnTo>
                    <a:pt x="9534272" y="1375537"/>
                  </a:lnTo>
                  <a:close/>
                  <a:moveTo>
                    <a:pt x="8038592" y="1373632"/>
                  </a:moveTo>
                  <a:lnTo>
                    <a:pt x="8039862" y="1375156"/>
                  </a:lnTo>
                  <a:lnTo>
                    <a:pt x="8040878" y="1375791"/>
                  </a:lnTo>
                  <a:lnTo>
                    <a:pt x="8037576" y="1380363"/>
                  </a:lnTo>
                  <a:lnTo>
                    <a:pt x="8035798" y="1382776"/>
                  </a:lnTo>
                  <a:lnTo>
                    <a:pt x="8039227" y="1377061"/>
                  </a:lnTo>
                  <a:lnTo>
                    <a:pt x="8038592" y="1373632"/>
                  </a:lnTo>
                  <a:close/>
                  <a:moveTo>
                    <a:pt x="12360148" y="1346327"/>
                  </a:moveTo>
                  <a:cubicBezTo>
                    <a:pt x="12374626" y="1362583"/>
                    <a:pt x="12347702" y="1373505"/>
                    <a:pt x="12316968" y="1383665"/>
                  </a:cubicBezTo>
                  <a:cubicBezTo>
                    <a:pt x="12303251" y="1367536"/>
                    <a:pt x="12344653" y="1358900"/>
                    <a:pt x="12360148" y="1346327"/>
                  </a:cubicBezTo>
                  <a:close/>
                  <a:moveTo>
                    <a:pt x="8001127" y="1361313"/>
                  </a:moveTo>
                  <a:lnTo>
                    <a:pt x="8003667" y="1367536"/>
                  </a:lnTo>
                  <a:lnTo>
                    <a:pt x="8002016" y="1372743"/>
                  </a:lnTo>
                  <a:lnTo>
                    <a:pt x="7971028" y="1384427"/>
                  </a:lnTo>
                  <a:lnTo>
                    <a:pt x="7969758" y="1384808"/>
                  </a:lnTo>
                  <a:cubicBezTo>
                    <a:pt x="7967727" y="1384808"/>
                    <a:pt x="7982713" y="1371092"/>
                    <a:pt x="8001127" y="1361313"/>
                  </a:cubicBezTo>
                  <a:close/>
                  <a:moveTo>
                    <a:pt x="8520176" y="1369060"/>
                  </a:moveTo>
                  <a:lnTo>
                    <a:pt x="8519668" y="1372489"/>
                  </a:lnTo>
                  <a:lnTo>
                    <a:pt x="8518144" y="1373632"/>
                  </a:lnTo>
                  <a:lnTo>
                    <a:pt x="8523860" y="1378839"/>
                  </a:lnTo>
                  <a:lnTo>
                    <a:pt x="8527289" y="1379855"/>
                  </a:lnTo>
                  <a:lnTo>
                    <a:pt x="8516113" y="1386840"/>
                  </a:lnTo>
                  <a:lnTo>
                    <a:pt x="8512049" y="1390904"/>
                  </a:lnTo>
                  <a:lnTo>
                    <a:pt x="8501380" y="1387856"/>
                  </a:lnTo>
                  <a:lnTo>
                    <a:pt x="8492744" y="1386459"/>
                  </a:lnTo>
                  <a:lnTo>
                    <a:pt x="8497063" y="1382649"/>
                  </a:lnTo>
                  <a:lnTo>
                    <a:pt x="8499856" y="1380617"/>
                  </a:lnTo>
                  <a:lnTo>
                    <a:pt x="8513064" y="1376553"/>
                  </a:lnTo>
                  <a:lnTo>
                    <a:pt x="8513318" y="1372489"/>
                  </a:lnTo>
                  <a:lnTo>
                    <a:pt x="8520176" y="1369060"/>
                  </a:lnTo>
                  <a:close/>
                  <a:moveTo>
                    <a:pt x="9060688" y="1394333"/>
                  </a:moveTo>
                  <a:lnTo>
                    <a:pt x="9061958" y="1395476"/>
                  </a:lnTo>
                  <a:lnTo>
                    <a:pt x="9061958" y="1397127"/>
                  </a:lnTo>
                  <a:lnTo>
                    <a:pt x="9059672" y="1396111"/>
                  </a:lnTo>
                  <a:lnTo>
                    <a:pt x="9058402" y="1396111"/>
                  </a:lnTo>
                  <a:lnTo>
                    <a:pt x="9059799" y="1394968"/>
                  </a:lnTo>
                  <a:lnTo>
                    <a:pt x="9060688" y="1394333"/>
                  </a:lnTo>
                  <a:close/>
                  <a:moveTo>
                    <a:pt x="11421872" y="1392047"/>
                  </a:moveTo>
                  <a:lnTo>
                    <a:pt x="11423650" y="1393952"/>
                  </a:lnTo>
                  <a:lnTo>
                    <a:pt x="11424539" y="1394460"/>
                  </a:lnTo>
                  <a:lnTo>
                    <a:pt x="11419840" y="1396365"/>
                  </a:lnTo>
                  <a:lnTo>
                    <a:pt x="11417554" y="1397381"/>
                  </a:lnTo>
                  <a:lnTo>
                    <a:pt x="11420475" y="1393571"/>
                  </a:lnTo>
                  <a:lnTo>
                    <a:pt x="11421872" y="1392047"/>
                  </a:lnTo>
                  <a:close/>
                  <a:moveTo>
                    <a:pt x="9507347" y="1387221"/>
                  </a:moveTo>
                  <a:lnTo>
                    <a:pt x="9513824" y="1387348"/>
                  </a:lnTo>
                  <a:lnTo>
                    <a:pt x="9506458" y="1396365"/>
                  </a:lnTo>
                  <a:lnTo>
                    <a:pt x="9503790" y="1401445"/>
                  </a:lnTo>
                  <a:lnTo>
                    <a:pt x="9488932" y="1403477"/>
                  </a:lnTo>
                  <a:lnTo>
                    <a:pt x="9482074" y="1405001"/>
                  </a:lnTo>
                  <a:lnTo>
                    <a:pt x="9490964" y="1394587"/>
                  </a:lnTo>
                  <a:lnTo>
                    <a:pt x="9495790" y="1389888"/>
                  </a:lnTo>
                  <a:lnTo>
                    <a:pt x="9507347" y="1387221"/>
                  </a:lnTo>
                  <a:close/>
                  <a:moveTo>
                    <a:pt x="8886698" y="1367917"/>
                  </a:moveTo>
                  <a:cubicBezTo>
                    <a:pt x="8887587" y="1381379"/>
                    <a:pt x="8886952" y="1403985"/>
                    <a:pt x="8867648" y="1412240"/>
                  </a:cubicBezTo>
                  <a:lnTo>
                    <a:pt x="8862187" y="1409192"/>
                  </a:lnTo>
                  <a:lnTo>
                    <a:pt x="8859520" y="1407287"/>
                  </a:lnTo>
                  <a:cubicBezTo>
                    <a:pt x="8861171" y="1394841"/>
                    <a:pt x="8860155" y="1382649"/>
                    <a:pt x="8886698" y="1367917"/>
                  </a:cubicBezTo>
                  <a:close/>
                  <a:moveTo>
                    <a:pt x="11425682" y="1395603"/>
                  </a:moveTo>
                  <a:lnTo>
                    <a:pt x="11434825" y="1404112"/>
                  </a:lnTo>
                  <a:lnTo>
                    <a:pt x="11439397" y="1408684"/>
                  </a:lnTo>
                  <a:lnTo>
                    <a:pt x="11426062" y="1415796"/>
                  </a:lnTo>
                  <a:lnTo>
                    <a:pt x="11414378" y="1418463"/>
                  </a:lnTo>
                  <a:lnTo>
                    <a:pt x="11425555" y="1403731"/>
                  </a:lnTo>
                  <a:lnTo>
                    <a:pt x="11425682" y="1395603"/>
                  </a:lnTo>
                  <a:close/>
                  <a:moveTo>
                    <a:pt x="10298937" y="1371219"/>
                  </a:moveTo>
                  <a:cubicBezTo>
                    <a:pt x="10290809" y="1387856"/>
                    <a:pt x="10286110" y="1403985"/>
                    <a:pt x="10270744" y="1421257"/>
                  </a:cubicBezTo>
                  <a:cubicBezTo>
                    <a:pt x="10248137" y="1408684"/>
                    <a:pt x="10276839" y="1389507"/>
                    <a:pt x="10298937" y="1371219"/>
                  </a:cubicBezTo>
                  <a:close/>
                  <a:moveTo>
                    <a:pt x="12028931" y="1390777"/>
                  </a:moveTo>
                  <a:cubicBezTo>
                    <a:pt x="12028931" y="1390777"/>
                    <a:pt x="12029058" y="1390777"/>
                    <a:pt x="12029058" y="1390777"/>
                  </a:cubicBezTo>
                  <a:cubicBezTo>
                    <a:pt x="12020422" y="1403731"/>
                    <a:pt x="11998451" y="1414780"/>
                    <a:pt x="11971654" y="1425448"/>
                  </a:cubicBezTo>
                  <a:cubicBezTo>
                    <a:pt x="11961240" y="1408811"/>
                    <a:pt x="12013564" y="1390777"/>
                    <a:pt x="12028931" y="1390777"/>
                  </a:cubicBezTo>
                  <a:close/>
                  <a:moveTo>
                    <a:pt x="12063221" y="1267968"/>
                  </a:moveTo>
                  <a:cubicBezTo>
                    <a:pt x="12105512" y="1292352"/>
                    <a:pt x="12114148" y="1312799"/>
                    <a:pt x="12177267" y="1312799"/>
                  </a:cubicBezTo>
                  <a:lnTo>
                    <a:pt x="12189078" y="1312291"/>
                  </a:lnTo>
                  <a:lnTo>
                    <a:pt x="12187934" y="1315212"/>
                  </a:lnTo>
                  <a:lnTo>
                    <a:pt x="12152120" y="1334643"/>
                  </a:lnTo>
                  <a:cubicBezTo>
                    <a:pt x="12136245" y="1335913"/>
                    <a:pt x="12118592" y="1336167"/>
                    <a:pt x="12107289" y="1348867"/>
                  </a:cubicBezTo>
                  <a:lnTo>
                    <a:pt x="12107670" y="1341755"/>
                  </a:lnTo>
                  <a:lnTo>
                    <a:pt x="12099289" y="1339215"/>
                  </a:lnTo>
                  <a:cubicBezTo>
                    <a:pt x="12089256" y="1339215"/>
                    <a:pt x="12071603" y="1348994"/>
                    <a:pt x="12058903" y="1352677"/>
                  </a:cubicBezTo>
                  <a:lnTo>
                    <a:pt x="12051409" y="1335405"/>
                  </a:lnTo>
                  <a:lnTo>
                    <a:pt x="12029439" y="1345184"/>
                  </a:lnTo>
                  <a:cubicBezTo>
                    <a:pt x="12017882" y="1350137"/>
                    <a:pt x="12006579" y="1355090"/>
                    <a:pt x="11998832" y="1355090"/>
                  </a:cubicBezTo>
                  <a:lnTo>
                    <a:pt x="11996800" y="1354201"/>
                  </a:lnTo>
                  <a:lnTo>
                    <a:pt x="12004801" y="1360043"/>
                  </a:lnTo>
                  <a:lnTo>
                    <a:pt x="11998706" y="1373632"/>
                  </a:lnTo>
                  <a:lnTo>
                    <a:pt x="11986513" y="1374521"/>
                  </a:lnTo>
                  <a:cubicBezTo>
                    <a:pt x="11969495" y="1374521"/>
                    <a:pt x="11958573" y="1366520"/>
                    <a:pt x="11947906" y="1358011"/>
                  </a:cubicBezTo>
                  <a:lnTo>
                    <a:pt x="11940794" y="1367663"/>
                  </a:lnTo>
                  <a:lnTo>
                    <a:pt x="11930125" y="1371600"/>
                  </a:lnTo>
                  <a:lnTo>
                    <a:pt x="11956033" y="1377061"/>
                  </a:lnTo>
                  <a:lnTo>
                    <a:pt x="11950572" y="1401064"/>
                  </a:lnTo>
                  <a:lnTo>
                    <a:pt x="11939269" y="1402588"/>
                  </a:lnTo>
                  <a:cubicBezTo>
                    <a:pt x="11934443" y="1402588"/>
                    <a:pt x="11929998" y="1401445"/>
                    <a:pt x="11926061" y="1400429"/>
                  </a:cubicBezTo>
                  <a:lnTo>
                    <a:pt x="11910821" y="1395603"/>
                  </a:lnTo>
                  <a:lnTo>
                    <a:pt x="11911075" y="1406144"/>
                  </a:lnTo>
                  <a:cubicBezTo>
                    <a:pt x="11891898" y="1404493"/>
                    <a:pt x="11883135" y="1389761"/>
                    <a:pt x="11863577" y="1388745"/>
                  </a:cubicBezTo>
                  <a:lnTo>
                    <a:pt x="11785092" y="1430909"/>
                  </a:lnTo>
                  <a:cubicBezTo>
                    <a:pt x="11779249" y="1417066"/>
                    <a:pt x="11793727" y="1404239"/>
                    <a:pt x="11790934" y="1404239"/>
                  </a:cubicBezTo>
                  <a:cubicBezTo>
                    <a:pt x="11789410" y="1404239"/>
                    <a:pt x="11782933" y="1407922"/>
                    <a:pt x="11765534" y="1417320"/>
                  </a:cubicBezTo>
                  <a:cubicBezTo>
                    <a:pt x="11755882" y="1406906"/>
                    <a:pt x="11779123" y="1401064"/>
                    <a:pt x="11791823" y="1393952"/>
                  </a:cubicBezTo>
                  <a:lnTo>
                    <a:pt x="11791823" y="1393952"/>
                  </a:lnTo>
                  <a:lnTo>
                    <a:pt x="11791696" y="1394841"/>
                  </a:lnTo>
                  <a:lnTo>
                    <a:pt x="11807698" y="1401953"/>
                  </a:lnTo>
                  <a:cubicBezTo>
                    <a:pt x="11868150" y="1359535"/>
                    <a:pt x="11927332" y="1355979"/>
                    <a:pt x="12011279" y="1335151"/>
                  </a:cubicBezTo>
                  <a:cubicBezTo>
                    <a:pt x="12025757" y="1327277"/>
                    <a:pt x="12039981" y="1298956"/>
                    <a:pt x="12059920" y="1298956"/>
                  </a:cubicBezTo>
                  <a:lnTo>
                    <a:pt x="12060555" y="1298956"/>
                  </a:lnTo>
                  <a:lnTo>
                    <a:pt x="12033758" y="1292987"/>
                  </a:lnTo>
                  <a:lnTo>
                    <a:pt x="12063223" y="1267968"/>
                  </a:lnTo>
                  <a:close/>
                  <a:moveTo>
                    <a:pt x="12156947" y="1393063"/>
                  </a:moveTo>
                  <a:lnTo>
                    <a:pt x="12144374" y="1412748"/>
                  </a:lnTo>
                  <a:lnTo>
                    <a:pt x="12162027" y="1425575"/>
                  </a:lnTo>
                  <a:lnTo>
                    <a:pt x="12141708" y="1425956"/>
                  </a:lnTo>
                  <a:lnTo>
                    <a:pt x="12127102" y="1431544"/>
                  </a:lnTo>
                  <a:cubicBezTo>
                    <a:pt x="12139168" y="1418971"/>
                    <a:pt x="12126468" y="1402969"/>
                    <a:pt x="12156947" y="1393063"/>
                  </a:cubicBezTo>
                  <a:close/>
                  <a:moveTo>
                    <a:pt x="9629140" y="1427099"/>
                  </a:moveTo>
                  <a:lnTo>
                    <a:pt x="9632315" y="1435100"/>
                  </a:lnTo>
                  <a:lnTo>
                    <a:pt x="9632697" y="1439164"/>
                  </a:lnTo>
                  <a:lnTo>
                    <a:pt x="9622537" y="1442847"/>
                  </a:lnTo>
                  <a:lnTo>
                    <a:pt x="9617076" y="1444752"/>
                  </a:lnTo>
                  <a:lnTo>
                    <a:pt x="9616187" y="1443355"/>
                  </a:lnTo>
                  <a:lnTo>
                    <a:pt x="9615679" y="1442593"/>
                  </a:lnTo>
                  <a:lnTo>
                    <a:pt x="9623299" y="1432052"/>
                  </a:lnTo>
                  <a:lnTo>
                    <a:pt x="9629141" y="1427099"/>
                  </a:lnTo>
                  <a:close/>
                  <a:moveTo>
                    <a:pt x="10356342" y="1384681"/>
                  </a:moveTo>
                  <a:cubicBezTo>
                    <a:pt x="10338562" y="1408557"/>
                    <a:pt x="10318750" y="1416812"/>
                    <a:pt x="10313543" y="1446784"/>
                  </a:cubicBezTo>
                  <a:lnTo>
                    <a:pt x="10305035" y="1441831"/>
                  </a:lnTo>
                  <a:lnTo>
                    <a:pt x="10299828" y="1443355"/>
                  </a:lnTo>
                  <a:lnTo>
                    <a:pt x="10311385" y="1436116"/>
                  </a:lnTo>
                  <a:lnTo>
                    <a:pt x="10310115" y="1433576"/>
                  </a:lnTo>
                  <a:lnTo>
                    <a:pt x="10301987" y="1432560"/>
                  </a:lnTo>
                  <a:lnTo>
                    <a:pt x="10298430" y="1431417"/>
                  </a:lnTo>
                  <a:cubicBezTo>
                    <a:pt x="10316211" y="1411224"/>
                    <a:pt x="10332466" y="1387475"/>
                    <a:pt x="10356342" y="1384681"/>
                  </a:cubicBezTo>
                  <a:close/>
                  <a:moveTo>
                    <a:pt x="8051292" y="1385824"/>
                  </a:moveTo>
                  <a:lnTo>
                    <a:pt x="8060055" y="1406144"/>
                  </a:lnTo>
                  <a:lnTo>
                    <a:pt x="8063485" y="1417828"/>
                  </a:lnTo>
                  <a:cubicBezTo>
                    <a:pt x="8060055" y="1425067"/>
                    <a:pt x="8057389" y="1432433"/>
                    <a:pt x="8053578" y="1439799"/>
                  </a:cubicBezTo>
                  <a:lnTo>
                    <a:pt x="8043418" y="1437005"/>
                  </a:lnTo>
                  <a:lnTo>
                    <a:pt x="8033639" y="1435100"/>
                  </a:lnTo>
                  <a:lnTo>
                    <a:pt x="8024114" y="1434592"/>
                  </a:lnTo>
                  <a:cubicBezTo>
                    <a:pt x="8010779" y="1434592"/>
                    <a:pt x="7995412" y="1438402"/>
                    <a:pt x="7975346" y="1449197"/>
                  </a:cubicBezTo>
                  <a:cubicBezTo>
                    <a:pt x="7982203" y="1428115"/>
                    <a:pt x="8016494" y="1414272"/>
                    <a:pt x="8031607" y="1395476"/>
                  </a:cubicBezTo>
                  <a:lnTo>
                    <a:pt x="8043925" y="1391285"/>
                  </a:lnTo>
                  <a:lnTo>
                    <a:pt x="8051292" y="1385824"/>
                  </a:lnTo>
                  <a:close/>
                  <a:moveTo>
                    <a:pt x="8691118" y="1406144"/>
                  </a:moveTo>
                  <a:cubicBezTo>
                    <a:pt x="8688578" y="1423289"/>
                    <a:pt x="8662416" y="1428115"/>
                    <a:pt x="8658099" y="1443355"/>
                  </a:cubicBezTo>
                  <a:lnTo>
                    <a:pt x="8665083" y="1440688"/>
                  </a:lnTo>
                  <a:lnTo>
                    <a:pt x="8669148" y="1439037"/>
                  </a:lnTo>
                  <a:lnTo>
                    <a:pt x="8655558" y="1445895"/>
                  </a:lnTo>
                  <a:lnTo>
                    <a:pt x="8648701" y="1449959"/>
                  </a:lnTo>
                  <a:lnTo>
                    <a:pt x="8653273" y="1445641"/>
                  </a:lnTo>
                  <a:lnTo>
                    <a:pt x="8658099" y="1443355"/>
                  </a:lnTo>
                  <a:lnTo>
                    <a:pt x="8638287" y="1424813"/>
                  </a:lnTo>
                  <a:lnTo>
                    <a:pt x="8639176" y="1423035"/>
                  </a:lnTo>
                  <a:lnTo>
                    <a:pt x="8639557" y="1422019"/>
                  </a:lnTo>
                  <a:lnTo>
                    <a:pt x="8642605" y="1420495"/>
                  </a:lnTo>
                  <a:lnTo>
                    <a:pt x="8644256" y="1419860"/>
                  </a:lnTo>
                  <a:lnTo>
                    <a:pt x="8649209" y="1421765"/>
                  </a:lnTo>
                  <a:lnTo>
                    <a:pt x="8650733" y="1423543"/>
                  </a:lnTo>
                  <a:lnTo>
                    <a:pt x="8653908" y="1425956"/>
                  </a:lnTo>
                  <a:lnTo>
                    <a:pt x="8655814" y="1425956"/>
                  </a:lnTo>
                  <a:lnTo>
                    <a:pt x="8671561" y="1416431"/>
                  </a:lnTo>
                  <a:lnTo>
                    <a:pt x="8679943" y="1408684"/>
                  </a:lnTo>
                  <a:lnTo>
                    <a:pt x="8687309" y="1406652"/>
                  </a:lnTo>
                  <a:lnTo>
                    <a:pt x="8691119" y="1406144"/>
                  </a:lnTo>
                  <a:close/>
                  <a:moveTo>
                    <a:pt x="8544814" y="1434211"/>
                  </a:moveTo>
                  <a:lnTo>
                    <a:pt x="8530590" y="1445387"/>
                  </a:lnTo>
                  <a:lnTo>
                    <a:pt x="8523224" y="1449959"/>
                  </a:lnTo>
                  <a:lnTo>
                    <a:pt x="8519414" y="1445387"/>
                  </a:lnTo>
                  <a:lnTo>
                    <a:pt x="8517636" y="1443228"/>
                  </a:lnTo>
                  <a:lnTo>
                    <a:pt x="8536686" y="1435735"/>
                  </a:lnTo>
                  <a:lnTo>
                    <a:pt x="8544814" y="1434211"/>
                  </a:lnTo>
                  <a:close/>
                  <a:moveTo>
                    <a:pt x="10284968" y="1451864"/>
                  </a:moveTo>
                  <a:lnTo>
                    <a:pt x="10278873" y="1456944"/>
                  </a:lnTo>
                  <a:lnTo>
                    <a:pt x="10275443" y="1459992"/>
                  </a:lnTo>
                  <a:lnTo>
                    <a:pt x="10278364" y="1455420"/>
                  </a:lnTo>
                  <a:lnTo>
                    <a:pt x="10284968" y="1451864"/>
                  </a:lnTo>
                  <a:close/>
                  <a:moveTo>
                    <a:pt x="12009120" y="1431925"/>
                  </a:moveTo>
                  <a:cubicBezTo>
                    <a:pt x="12027281" y="1431925"/>
                    <a:pt x="12029314" y="1440942"/>
                    <a:pt x="12051792" y="1446784"/>
                  </a:cubicBezTo>
                  <a:lnTo>
                    <a:pt x="12050141" y="1446530"/>
                  </a:lnTo>
                  <a:lnTo>
                    <a:pt x="12046966" y="1446530"/>
                  </a:lnTo>
                  <a:cubicBezTo>
                    <a:pt x="12036298" y="1446530"/>
                    <a:pt x="12027662" y="1450848"/>
                    <a:pt x="12017883" y="1455293"/>
                  </a:cubicBezTo>
                  <a:cubicBezTo>
                    <a:pt x="12008231" y="1459484"/>
                    <a:pt x="11997564" y="1463929"/>
                    <a:pt x="11982831" y="1463929"/>
                  </a:cubicBezTo>
                  <a:lnTo>
                    <a:pt x="11979783" y="1463929"/>
                  </a:lnTo>
                  <a:lnTo>
                    <a:pt x="11978767" y="1445768"/>
                  </a:lnTo>
                  <a:lnTo>
                    <a:pt x="11977751" y="1437005"/>
                  </a:lnTo>
                  <a:cubicBezTo>
                    <a:pt x="11992229" y="1433322"/>
                    <a:pt x="12002008" y="1431925"/>
                    <a:pt x="12009120" y="1431925"/>
                  </a:cubicBezTo>
                  <a:close/>
                  <a:moveTo>
                    <a:pt x="10172447" y="1372108"/>
                  </a:moveTo>
                  <a:cubicBezTo>
                    <a:pt x="10187940" y="1399413"/>
                    <a:pt x="10142855" y="1434084"/>
                    <a:pt x="10109708" y="1466469"/>
                  </a:cubicBezTo>
                  <a:cubicBezTo>
                    <a:pt x="10107677" y="1453007"/>
                    <a:pt x="10128631" y="1436751"/>
                    <a:pt x="10118852" y="1424432"/>
                  </a:cubicBezTo>
                  <a:lnTo>
                    <a:pt x="10118852" y="1424432"/>
                  </a:lnTo>
                  <a:lnTo>
                    <a:pt x="10124948" y="1425321"/>
                  </a:lnTo>
                  <a:lnTo>
                    <a:pt x="10127234" y="1425321"/>
                  </a:lnTo>
                  <a:cubicBezTo>
                    <a:pt x="10154412" y="1425321"/>
                    <a:pt x="10139807" y="1393444"/>
                    <a:pt x="10172446" y="1372108"/>
                  </a:cubicBezTo>
                  <a:close/>
                  <a:moveTo>
                    <a:pt x="8876412" y="1349756"/>
                  </a:moveTo>
                  <a:lnTo>
                    <a:pt x="8884031" y="1350645"/>
                  </a:lnTo>
                  <a:lnTo>
                    <a:pt x="8886699" y="1351915"/>
                  </a:lnTo>
                  <a:cubicBezTo>
                    <a:pt x="8862315" y="1370076"/>
                    <a:pt x="8842756" y="1387221"/>
                    <a:pt x="8836406" y="1402080"/>
                  </a:cubicBezTo>
                  <a:lnTo>
                    <a:pt x="8836661" y="1418336"/>
                  </a:lnTo>
                  <a:lnTo>
                    <a:pt x="8838185" y="1426972"/>
                  </a:lnTo>
                  <a:lnTo>
                    <a:pt x="8821928" y="1425829"/>
                  </a:lnTo>
                  <a:lnTo>
                    <a:pt x="8814308" y="1424813"/>
                  </a:lnTo>
                  <a:lnTo>
                    <a:pt x="8809990" y="1422527"/>
                  </a:lnTo>
                  <a:lnTo>
                    <a:pt x="8808212" y="1419987"/>
                  </a:lnTo>
                  <a:lnTo>
                    <a:pt x="8799576" y="1423162"/>
                  </a:lnTo>
                  <a:lnTo>
                    <a:pt x="8791067" y="1422908"/>
                  </a:lnTo>
                  <a:cubicBezTo>
                    <a:pt x="8778622" y="1422908"/>
                    <a:pt x="8764270" y="1424940"/>
                    <a:pt x="8745474" y="1431925"/>
                  </a:cubicBezTo>
                  <a:lnTo>
                    <a:pt x="8712962" y="1467231"/>
                  </a:lnTo>
                  <a:lnTo>
                    <a:pt x="8696071" y="1452753"/>
                  </a:lnTo>
                  <a:lnTo>
                    <a:pt x="8717788" y="1441069"/>
                  </a:lnTo>
                  <a:cubicBezTo>
                    <a:pt x="8733282" y="1434592"/>
                    <a:pt x="8734679" y="1423289"/>
                    <a:pt x="8755634" y="1408557"/>
                  </a:cubicBezTo>
                  <a:lnTo>
                    <a:pt x="8743061" y="1406271"/>
                  </a:lnTo>
                  <a:cubicBezTo>
                    <a:pt x="8728329" y="1406271"/>
                    <a:pt x="8714740" y="1419733"/>
                    <a:pt x="8712962" y="1434084"/>
                  </a:cubicBezTo>
                  <a:cubicBezTo>
                    <a:pt x="8707628" y="1432560"/>
                    <a:pt x="8702548" y="1431925"/>
                    <a:pt x="8690737" y="1431925"/>
                  </a:cubicBezTo>
                  <a:lnTo>
                    <a:pt x="8677910" y="1435481"/>
                  </a:lnTo>
                  <a:cubicBezTo>
                    <a:pt x="8700262" y="1425956"/>
                    <a:pt x="8731123" y="1410589"/>
                    <a:pt x="8750935" y="1394968"/>
                  </a:cubicBezTo>
                  <a:lnTo>
                    <a:pt x="8796655" y="1384681"/>
                  </a:lnTo>
                  <a:cubicBezTo>
                    <a:pt x="8803132" y="1376299"/>
                    <a:pt x="8804783" y="1363345"/>
                    <a:pt x="8813926" y="1355979"/>
                  </a:cubicBezTo>
                  <a:lnTo>
                    <a:pt x="8816339" y="1363853"/>
                  </a:lnTo>
                  <a:lnTo>
                    <a:pt x="8820403" y="1368679"/>
                  </a:lnTo>
                  <a:lnTo>
                    <a:pt x="8828532" y="1357884"/>
                  </a:lnTo>
                  <a:lnTo>
                    <a:pt x="8834374" y="1352169"/>
                  </a:lnTo>
                  <a:lnTo>
                    <a:pt x="8837422" y="1352169"/>
                  </a:lnTo>
                  <a:lnTo>
                    <a:pt x="8839962" y="1351915"/>
                  </a:lnTo>
                  <a:lnTo>
                    <a:pt x="8841867" y="1352296"/>
                  </a:lnTo>
                  <a:lnTo>
                    <a:pt x="8826500" y="1366520"/>
                  </a:lnTo>
                  <a:lnTo>
                    <a:pt x="8815070" y="1372997"/>
                  </a:lnTo>
                  <a:lnTo>
                    <a:pt x="8828532" y="1376045"/>
                  </a:lnTo>
                  <a:lnTo>
                    <a:pt x="8831199" y="1382141"/>
                  </a:lnTo>
                  <a:cubicBezTo>
                    <a:pt x="8833358" y="1358773"/>
                    <a:pt x="8874379" y="1375664"/>
                    <a:pt x="8876411" y="1349756"/>
                  </a:cubicBezTo>
                  <a:close/>
                  <a:moveTo>
                    <a:pt x="9258808" y="1435735"/>
                  </a:moveTo>
                  <a:cubicBezTo>
                    <a:pt x="9262873" y="1446149"/>
                    <a:pt x="9242679" y="1457960"/>
                    <a:pt x="9236965" y="1468628"/>
                  </a:cubicBezTo>
                  <a:lnTo>
                    <a:pt x="9220201" y="1470533"/>
                  </a:lnTo>
                  <a:lnTo>
                    <a:pt x="9212073" y="1472184"/>
                  </a:lnTo>
                  <a:cubicBezTo>
                    <a:pt x="9226804" y="1461008"/>
                    <a:pt x="9237980" y="1447419"/>
                    <a:pt x="9258808" y="1435735"/>
                  </a:cubicBezTo>
                  <a:close/>
                  <a:moveTo>
                    <a:pt x="8117967" y="1465453"/>
                  </a:moveTo>
                  <a:lnTo>
                    <a:pt x="8121397" y="1465580"/>
                  </a:lnTo>
                  <a:lnTo>
                    <a:pt x="8122158" y="1465961"/>
                  </a:lnTo>
                  <a:lnTo>
                    <a:pt x="8119491" y="1470660"/>
                  </a:lnTo>
                  <a:lnTo>
                    <a:pt x="8115935" y="1472565"/>
                  </a:lnTo>
                  <a:lnTo>
                    <a:pt x="8117332" y="1467993"/>
                  </a:lnTo>
                  <a:lnTo>
                    <a:pt x="8117967" y="1465453"/>
                  </a:lnTo>
                  <a:close/>
                  <a:moveTo>
                    <a:pt x="11475974" y="1437005"/>
                  </a:moveTo>
                  <a:lnTo>
                    <a:pt x="11491976" y="1443101"/>
                  </a:lnTo>
                  <a:lnTo>
                    <a:pt x="11500866" y="1442720"/>
                  </a:lnTo>
                  <a:lnTo>
                    <a:pt x="11500866" y="1442720"/>
                  </a:lnTo>
                  <a:cubicBezTo>
                    <a:pt x="11487150" y="1456563"/>
                    <a:pt x="11482324" y="1473581"/>
                    <a:pt x="11460735" y="1473581"/>
                  </a:cubicBezTo>
                  <a:lnTo>
                    <a:pt x="11457178" y="1473327"/>
                  </a:lnTo>
                  <a:lnTo>
                    <a:pt x="11455147" y="1473200"/>
                  </a:lnTo>
                  <a:lnTo>
                    <a:pt x="11475975" y="1437005"/>
                  </a:lnTo>
                  <a:close/>
                  <a:moveTo>
                    <a:pt x="11680698" y="1420749"/>
                  </a:moveTo>
                  <a:cubicBezTo>
                    <a:pt x="11698097" y="1426464"/>
                    <a:pt x="11709019" y="1442212"/>
                    <a:pt x="11725910" y="1442212"/>
                  </a:cubicBezTo>
                  <a:cubicBezTo>
                    <a:pt x="11734546" y="1442212"/>
                    <a:pt x="11744578" y="1438275"/>
                    <a:pt x="11757787" y="1426845"/>
                  </a:cubicBezTo>
                  <a:lnTo>
                    <a:pt x="11757787" y="1426845"/>
                  </a:lnTo>
                  <a:cubicBezTo>
                    <a:pt x="11763883" y="1445260"/>
                    <a:pt x="11725656" y="1457579"/>
                    <a:pt x="11733911" y="1476756"/>
                  </a:cubicBezTo>
                  <a:lnTo>
                    <a:pt x="11678539" y="1432433"/>
                  </a:lnTo>
                  <a:lnTo>
                    <a:pt x="11680444" y="1425321"/>
                  </a:lnTo>
                  <a:lnTo>
                    <a:pt x="11680699" y="1420749"/>
                  </a:lnTo>
                  <a:close/>
                  <a:moveTo>
                    <a:pt x="11860911" y="1430909"/>
                  </a:moveTo>
                  <a:cubicBezTo>
                    <a:pt x="11877802" y="1435100"/>
                    <a:pt x="11898884" y="1434084"/>
                    <a:pt x="11908155" y="1448181"/>
                  </a:cubicBezTo>
                  <a:cubicBezTo>
                    <a:pt x="11871706" y="1453769"/>
                    <a:pt x="11853290" y="1476756"/>
                    <a:pt x="11830938" y="1476756"/>
                  </a:cubicBezTo>
                  <a:lnTo>
                    <a:pt x="11824207" y="1476756"/>
                  </a:lnTo>
                  <a:lnTo>
                    <a:pt x="11809094" y="1469263"/>
                  </a:lnTo>
                  <a:lnTo>
                    <a:pt x="11820270" y="1473073"/>
                  </a:lnTo>
                  <a:lnTo>
                    <a:pt x="11815571" y="1469517"/>
                  </a:lnTo>
                  <a:lnTo>
                    <a:pt x="11805538" y="1466850"/>
                  </a:lnTo>
                  <a:lnTo>
                    <a:pt x="11809095" y="1469263"/>
                  </a:lnTo>
                  <a:lnTo>
                    <a:pt x="11793220" y="1464056"/>
                  </a:lnTo>
                  <a:lnTo>
                    <a:pt x="11794363" y="1447927"/>
                  </a:lnTo>
                  <a:lnTo>
                    <a:pt x="11808079" y="1448308"/>
                  </a:lnTo>
                  <a:lnTo>
                    <a:pt x="11815826" y="1448943"/>
                  </a:lnTo>
                  <a:lnTo>
                    <a:pt x="11828272" y="1450213"/>
                  </a:lnTo>
                  <a:lnTo>
                    <a:pt x="11833987" y="1450213"/>
                  </a:lnTo>
                  <a:cubicBezTo>
                    <a:pt x="11848338" y="1450213"/>
                    <a:pt x="11860403" y="1446657"/>
                    <a:pt x="11860911" y="1430909"/>
                  </a:cubicBezTo>
                  <a:close/>
                  <a:moveTo>
                    <a:pt x="8113014" y="1465453"/>
                  </a:moveTo>
                  <a:lnTo>
                    <a:pt x="8100695" y="1474851"/>
                  </a:lnTo>
                  <a:lnTo>
                    <a:pt x="8095997" y="1478788"/>
                  </a:lnTo>
                  <a:lnTo>
                    <a:pt x="8089392" y="1480312"/>
                  </a:lnTo>
                  <a:lnTo>
                    <a:pt x="8100187" y="1466215"/>
                  </a:lnTo>
                  <a:lnTo>
                    <a:pt x="8066532" y="1473073"/>
                  </a:lnTo>
                  <a:lnTo>
                    <a:pt x="8089900" y="1465453"/>
                  </a:lnTo>
                  <a:close/>
                  <a:moveTo>
                    <a:pt x="8557006" y="1462532"/>
                  </a:moveTo>
                  <a:lnTo>
                    <a:pt x="8547354" y="1477137"/>
                  </a:lnTo>
                  <a:lnTo>
                    <a:pt x="8540623" y="1484249"/>
                  </a:lnTo>
                  <a:lnTo>
                    <a:pt x="8537067" y="1477137"/>
                  </a:lnTo>
                  <a:lnTo>
                    <a:pt x="8535415" y="1473327"/>
                  </a:lnTo>
                  <a:lnTo>
                    <a:pt x="8544051" y="1467612"/>
                  </a:lnTo>
                  <a:lnTo>
                    <a:pt x="8546719" y="1465453"/>
                  </a:lnTo>
                  <a:lnTo>
                    <a:pt x="8552942" y="1462913"/>
                  </a:lnTo>
                  <a:lnTo>
                    <a:pt x="8557006" y="1462532"/>
                  </a:lnTo>
                  <a:close/>
                  <a:moveTo>
                    <a:pt x="11449558" y="1417955"/>
                  </a:moveTo>
                  <a:lnTo>
                    <a:pt x="11454512" y="1422400"/>
                  </a:lnTo>
                  <a:lnTo>
                    <a:pt x="11457052" y="1424432"/>
                  </a:lnTo>
                  <a:lnTo>
                    <a:pt x="11434065" y="1432560"/>
                  </a:lnTo>
                  <a:cubicBezTo>
                    <a:pt x="11412856" y="1441323"/>
                    <a:pt x="11444352" y="1458976"/>
                    <a:pt x="11427333" y="1468755"/>
                  </a:cubicBezTo>
                  <a:cubicBezTo>
                    <a:pt x="11406760" y="1468755"/>
                    <a:pt x="11381867" y="1481836"/>
                    <a:pt x="11358500" y="1486789"/>
                  </a:cubicBezTo>
                  <a:lnTo>
                    <a:pt x="11361929" y="1478915"/>
                  </a:lnTo>
                  <a:lnTo>
                    <a:pt x="11363453" y="1475359"/>
                  </a:lnTo>
                  <a:cubicBezTo>
                    <a:pt x="11392409" y="1460627"/>
                    <a:pt x="11414380" y="1431417"/>
                    <a:pt x="11449559" y="1417955"/>
                  </a:cubicBezTo>
                  <a:close/>
                  <a:moveTo>
                    <a:pt x="10245599" y="1424559"/>
                  </a:moveTo>
                  <a:lnTo>
                    <a:pt x="10251187" y="1429004"/>
                  </a:lnTo>
                  <a:lnTo>
                    <a:pt x="10251187" y="1431417"/>
                  </a:lnTo>
                  <a:lnTo>
                    <a:pt x="10249663" y="1431671"/>
                  </a:lnTo>
                  <a:lnTo>
                    <a:pt x="10248519" y="1432433"/>
                  </a:lnTo>
                  <a:lnTo>
                    <a:pt x="10249536" y="1438529"/>
                  </a:lnTo>
                  <a:lnTo>
                    <a:pt x="10244075" y="1450721"/>
                  </a:lnTo>
                  <a:lnTo>
                    <a:pt x="10251187" y="1455420"/>
                  </a:lnTo>
                  <a:lnTo>
                    <a:pt x="10250552" y="1469263"/>
                  </a:lnTo>
                  <a:lnTo>
                    <a:pt x="10247123" y="1480312"/>
                  </a:lnTo>
                  <a:lnTo>
                    <a:pt x="10252965" y="1478661"/>
                  </a:lnTo>
                  <a:lnTo>
                    <a:pt x="10255758" y="1477645"/>
                  </a:lnTo>
                  <a:lnTo>
                    <a:pt x="10239376" y="1489583"/>
                  </a:lnTo>
                  <a:lnTo>
                    <a:pt x="10232772" y="1488059"/>
                  </a:lnTo>
                  <a:lnTo>
                    <a:pt x="10237216" y="1464691"/>
                  </a:lnTo>
                  <a:lnTo>
                    <a:pt x="10225660" y="1466469"/>
                  </a:lnTo>
                  <a:lnTo>
                    <a:pt x="10229342" y="1458595"/>
                  </a:lnTo>
                  <a:lnTo>
                    <a:pt x="10230231" y="1454277"/>
                  </a:lnTo>
                  <a:lnTo>
                    <a:pt x="10233279" y="1452753"/>
                  </a:lnTo>
                  <a:lnTo>
                    <a:pt x="10234168" y="1451864"/>
                  </a:lnTo>
                  <a:lnTo>
                    <a:pt x="10232644" y="1452245"/>
                  </a:lnTo>
                  <a:lnTo>
                    <a:pt x="10231248" y="1452245"/>
                  </a:lnTo>
                  <a:lnTo>
                    <a:pt x="10230613" y="1452372"/>
                  </a:lnTo>
                  <a:lnTo>
                    <a:pt x="10230231" y="1443863"/>
                  </a:lnTo>
                  <a:lnTo>
                    <a:pt x="10227311" y="1439037"/>
                  </a:lnTo>
                  <a:lnTo>
                    <a:pt x="10223628" y="1441323"/>
                  </a:lnTo>
                  <a:lnTo>
                    <a:pt x="10221596" y="1442339"/>
                  </a:lnTo>
                  <a:lnTo>
                    <a:pt x="10237979" y="1425321"/>
                  </a:lnTo>
                  <a:lnTo>
                    <a:pt x="10245599" y="1424559"/>
                  </a:lnTo>
                  <a:close/>
                  <a:moveTo>
                    <a:pt x="8569453" y="1490853"/>
                  </a:moveTo>
                  <a:lnTo>
                    <a:pt x="8569707" y="1492504"/>
                  </a:lnTo>
                  <a:lnTo>
                    <a:pt x="8567675" y="1492631"/>
                  </a:lnTo>
                  <a:lnTo>
                    <a:pt x="8566532" y="1492631"/>
                  </a:lnTo>
                  <a:lnTo>
                    <a:pt x="8568564" y="1491488"/>
                  </a:lnTo>
                  <a:lnTo>
                    <a:pt x="8569453" y="1490853"/>
                  </a:lnTo>
                  <a:close/>
                  <a:moveTo>
                    <a:pt x="9161527" y="1445768"/>
                  </a:moveTo>
                  <a:cubicBezTo>
                    <a:pt x="9136000" y="1460627"/>
                    <a:pt x="9108060" y="1476629"/>
                    <a:pt x="9075420" y="1493012"/>
                  </a:cubicBezTo>
                  <a:cubicBezTo>
                    <a:pt x="9076182" y="1473708"/>
                    <a:pt x="9114664" y="1462532"/>
                    <a:pt x="9134094" y="1449705"/>
                  </a:cubicBezTo>
                  <a:lnTo>
                    <a:pt x="9152763" y="1447292"/>
                  </a:lnTo>
                  <a:lnTo>
                    <a:pt x="9161526" y="1445768"/>
                  </a:lnTo>
                  <a:close/>
                  <a:moveTo>
                    <a:pt x="11677016" y="1471168"/>
                  </a:moveTo>
                  <a:lnTo>
                    <a:pt x="11685652" y="1480439"/>
                  </a:lnTo>
                  <a:lnTo>
                    <a:pt x="11667364" y="1485773"/>
                  </a:lnTo>
                  <a:lnTo>
                    <a:pt x="11659363" y="1485519"/>
                  </a:lnTo>
                  <a:lnTo>
                    <a:pt x="11657331" y="1485519"/>
                  </a:lnTo>
                  <a:cubicBezTo>
                    <a:pt x="11650219" y="1485519"/>
                    <a:pt x="11642345" y="1486408"/>
                    <a:pt x="11629391" y="1493647"/>
                  </a:cubicBezTo>
                  <a:cubicBezTo>
                    <a:pt x="11617199" y="1480693"/>
                    <a:pt x="11645139" y="1471168"/>
                    <a:pt x="11677016" y="1471168"/>
                  </a:cubicBezTo>
                  <a:close/>
                  <a:moveTo>
                    <a:pt x="8083931" y="1487297"/>
                  </a:moveTo>
                  <a:lnTo>
                    <a:pt x="8084566" y="1488948"/>
                  </a:lnTo>
                  <a:lnTo>
                    <a:pt x="8079740" y="1493393"/>
                  </a:lnTo>
                  <a:lnTo>
                    <a:pt x="8077708" y="1495425"/>
                  </a:lnTo>
                  <a:lnTo>
                    <a:pt x="8083931" y="1487297"/>
                  </a:lnTo>
                  <a:close/>
                  <a:moveTo>
                    <a:pt x="12052936" y="1458087"/>
                  </a:moveTo>
                  <a:cubicBezTo>
                    <a:pt x="12043918" y="1472565"/>
                    <a:pt x="12054460" y="1482217"/>
                    <a:pt x="12070589" y="1482217"/>
                  </a:cubicBezTo>
                  <a:cubicBezTo>
                    <a:pt x="12081892" y="1482217"/>
                    <a:pt x="12095989" y="1477391"/>
                    <a:pt x="12107927" y="1466088"/>
                  </a:cubicBezTo>
                  <a:lnTo>
                    <a:pt x="12114912" y="1482979"/>
                  </a:lnTo>
                  <a:lnTo>
                    <a:pt x="12128119" y="1479423"/>
                  </a:lnTo>
                  <a:lnTo>
                    <a:pt x="12111990" y="1491361"/>
                  </a:lnTo>
                  <a:lnTo>
                    <a:pt x="12093448" y="1490980"/>
                  </a:lnTo>
                  <a:lnTo>
                    <a:pt x="12088368" y="1490853"/>
                  </a:lnTo>
                  <a:cubicBezTo>
                    <a:pt x="12075413" y="1490853"/>
                    <a:pt x="12064364" y="1492250"/>
                    <a:pt x="12064111" y="1502537"/>
                  </a:cubicBezTo>
                  <a:lnTo>
                    <a:pt x="12061952" y="1502791"/>
                  </a:lnTo>
                  <a:cubicBezTo>
                    <a:pt x="12045188" y="1502791"/>
                    <a:pt x="12015470" y="1463548"/>
                    <a:pt x="12052935" y="1458087"/>
                  </a:cubicBezTo>
                  <a:close/>
                  <a:moveTo>
                    <a:pt x="9731249" y="1477645"/>
                  </a:moveTo>
                  <a:lnTo>
                    <a:pt x="9749029" y="1482471"/>
                  </a:lnTo>
                  <a:lnTo>
                    <a:pt x="9741155" y="1492885"/>
                  </a:lnTo>
                  <a:cubicBezTo>
                    <a:pt x="9734805" y="1501267"/>
                    <a:pt x="9723756" y="1509649"/>
                    <a:pt x="9714485" y="1509649"/>
                  </a:cubicBezTo>
                  <a:lnTo>
                    <a:pt x="9704960" y="1507236"/>
                  </a:lnTo>
                  <a:lnTo>
                    <a:pt x="9701912" y="1501140"/>
                  </a:lnTo>
                  <a:cubicBezTo>
                    <a:pt x="9708008" y="1498981"/>
                    <a:pt x="9742680" y="1489964"/>
                    <a:pt x="9731249" y="1477645"/>
                  </a:cubicBezTo>
                  <a:close/>
                  <a:moveTo>
                    <a:pt x="9979406" y="1472565"/>
                  </a:moveTo>
                  <a:cubicBezTo>
                    <a:pt x="9999091" y="1472565"/>
                    <a:pt x="10027920" y="1493139"/>
                    <a:pt x="9990582" y="1510284"/>
                  </a:cubicBezTo>
                  <a:cubicBezTo>
                    <a:pt x="9981312" y="1505204"/>
                    <a:pt x="9994139" y="1478407"/>
                    <a:pt x="9980041" y="1478407"/>
                  </a:cubicBezTo>
                  <a:lnTo>
                    <a:pt x="9965182" y="1487551"/>
                  </a:lnTo>
                  <a:lnTo>
                    <a:pt x="9963404" y="1476883"/>
                  </a:lnTo>
                  <a:lnTo>
                    <a:pt x="9979406" y="1472565"/>
                  </a:lnTo>
                  <a:close/>
                  <a:moveTo>
                    <a:pt x="7993126" y="1464564"/>
                  </a:moveTo>
                  <a:lnTo>
                    <a:pt x="7967218" y="1479804"/>
                  </a:lnTo>
                  <a:lnTo>
                    <a:pt x="7981442" y="1494409"/>
                  </a:lnTo>
                  <a:lnTo>
                    <a:pt x="7977124" y="1493012"/>
                  </a:lnTo>
                  <a:lnTo>
                    <a:pt x="7968488" y="1492377"/>
                  </a:lnTo>
                  <a:cubicBezTo>
                    <a:pt x="7955661" y="1492377"/>
                    <a:pt x="7943215" y="1497838"/>
                    <a:pt x="7930896" y="1503172"/>
                  </a:cubicBezTo>
                  <a:cubicBezTo>
                    <a:pt x="7918576" y="1508506"/>
                    <a:pt x="7906512" y="1514094"/>
                    <a:pt x="7894320" y="1514094"/>
                  </a:cubicBezTo>
                  <a:lnTo>
                    <a:pt x="7890637" y="1514094"/>
                  </a:lnTo>
                  <a:lnTo>
                    <a:pt x="7883144" y="1512316"/>
                  </a:lnTo>
                  <a:cubicBezTo>
                    <a:pt x="7900670" y="1492631"/>
                    <a:pt x="7922387" y="1488059"/>
                    <a:pt x="7948295" y="1480820"/>
                  </a:cubicBezTo>
                  <a:lnTo>
                    <a:pt x="7948930" y="1485519"/>
                  </a:lnTo>
                  <a:lnTo>
                    <a:pt x="7950708" y="1487551"/>
                  </a:lnTo>
                  <a:lnTo>
                    <a:pt x="7961630" y="1478788"/>
                  </a:lnTo>
                  <a:lnTo>
                    <a:pt x="7968614" y="1474089"/>
                  </a:lnTo>
                  <a:lnTo>
                    <a:pt x="7984362" y="1468755"/>
                  </a:lnTo>
                  <a:lnTo>
                    <a:pt x="7993125" y="1464564"/>
                  </a:lnTo>
                  <a:close/>
                  <a:moveTo>
                    <a:pt x="8159750" y="1503553"/>
                  </a:moveTo>
                  <a:lnTo>
                    <a:pt x="8157464" y="1507363"/>
                  </a:lnTo>
                  <a:lnTo>
                    <a:pt x="8156067" y="1509141"/>
                  </a:lnTo>
                  <a:lnTo>
                    <a:pt x="8149082" y="1515237"/>
                  </a:lnTo>
                  <a:lnTo>
                    <a:pt x="8145780" y="1518285"/>
                  </a:lnTo>
                  <a:lnTo>
                    <a:pt x="8143875" y="1518920"/>
                  </a:lnTo>
                  <a:lnTo>
                    <a:pt x="8154543" y="1508760"/>
                  </a:lnTo>
                  <a:lnTo>
                    <a:pt x="8159750" y="1503553"/>
                  </a:lnTo>
                  <a:close/>
                  <a:moveTo>
                    <a:pt x="8096631" y="1518920"/>
                  </a:moveTo>
                  <a:lnTo>
                    <a:pt x="8104887" y="1519936"/>
                  </a:lnTo>
                  <a:lnTo>
                    <a:pt x="8108443" y="1519936"/>
                  </a:lnTo>
                  <a:lnTo>
                    <a:pt x="8097775" y="1523873"/>
                  </a:lnTo>
                  <a:lnTo>
                    <a:pt x="8097775" y="1520571"/>
                  </a:lnTo>
                  <a:lnTo>
                    <a:pt x="8096631" y="1518920"/>
                  </a:lnTo>
                  <a:close/>
                  <a:moveTo>
                    <a:pt x="10067290" y="1465961"/>
                  </a:moveTo>
                  <a:lnTo>
                    <a:pt x="10077958" y="1472819"/>
                  </a:lnTo>
                  <a:lnTo>
                    <a:pt x="10084943" y="1469136"/>
                  </a:lnTo>
                  <a:lnTo>
                    <a:pt x="10084562" y="1474724"/>
                  </a:lnTo>
                  <a:lnTo>
                    <a:pt x="10082911" y="1477391"/>
                  </a:lnTo>
                  <a:lnTo>
                    <a:pt x="10066528" y="1483995"/>
                  </a:lnTo>
                  <a:lnTo>
                    <a:pt x="10068306" y="1489329"/>
                  </a:lnTo>
                  <a:lnTo>
                    <a:pt x="10071354" y="1489964"/>
                  </a:lnTo>
                  <a:lnTo>
                    <a:pt x="10072751" y="1490599"/>
                  </a:lnTo>
                  <a:lnTo>
                    <a:pt x="10058146" y="1506093"/>
                  </a:lnTo>
                  <a:lnTo>
                    <a:pt x="10063099" y="1512316"/>
                  </a:lnTo>
                  <a:lnTo>
                    <a:pt x="10046843" y="1515364"/>
                  </a:lnTo>
                  <a:lnTo>
                    <a:pt x="10030460" y="1524127"/>
                  </a:lnTo>
                  <a:lnTo>
                    <a:pt x="10016109" y="1528191"/>
                  </a:lnTo>
                  <a:lnTo>
                    <a:pt x="10012426" y="1528191"/>
                  </a:lnTo>
                  <a:lnTo>
                    <a:pt x="10006076" y="1524000"/>
                  </a:lnTo>
                  <a:cubicBezTo>
                    <a:pt x="10053955" y="1502537"/>
                    <a:pt x="10021824" y="1508379"/>
                    <a:pt x="10027666" y="1480693"/>
                  </a:cubicBezTo>
                  <a:lnTo>
                    <a:pt x="10046335" y="1476756"/>
                  </a:lnTo>
                  <a:lnTo>
                    <a:pt x="10048748" y="1479804"/>
                  </a:lnTo>
                  <a:lnTo>
                    <a:pt x="10050526" y="1483233"/>
                  </a:lnTo>
                  <a:lnTo>
                    <a:pt x="10051923" y="1483233"/>
                  </a:lnTo>
                  <a:lnTo>
                    <a:pt x="10057511" y="1479423"/>
                  </a:lnTo>
                  <a:lnTo>
                    <a:pt x="10067290" y="1465961"/>
                  </a:lnTo>
                  <a:close/>
                  <a:moveTo>
                    <a:pt x="8133588" y="1528191"/>
                  </a:moveTo>
                  <a:lnTo>
                    <a:pt x="8134223" y="1528445"/>
                  </a:lnTo>
                  <a:lnTo>
                    <a:pt x="8125460" y="1536192"/>
                  </a:lnTo>
                  <a:lnTo>
                    <a:pt x="8120888" y="1540129"/>
                  </a:lnTo>
                  <a:lnTo>
                    <a:pt x="8120507" y="1539875"/>
                  </a:lnTo>
                  <a:lnTo>
                    <a:pt x="8119999" y="1539875"/>
                  </a:lnTo>
                  <a:lnTo>
                    <a:pt x="8133588" y="1528191"/>
                  </a:lnTo>
                  <a:close/>
                  <a:moveTo>
                    <a:pt x="9897110" y="1446911"/>
                  </a:moveTo>
                  <a:cubicBezTo>
                    <a:pt x="9848977" y="1478280"/>
                    <a:pt x="9796653" y="1544320"/>
                    <a:pt x="9750933" y="1544320"/>
                  </a:cubicBezTo>
                  <a:lnTo>
                    <a:pt x="9743694" y="1544320"/>
                  </a:lnTo>
                  <a:lnTo>
                    <a:pt x="9729850" y="1539113"/>
                  </a:lnTo>
                  <a:lnTo>
                    <a:pt x="9751059" y="1534160"/>
                  </a:lnTo>
                  <a:lnTo>
                    <a:pt x="9759441" y="1540891"/>
                  </a:lnTo>
                  <a:cubicBezTo>
                    <a:pt x="9752075" y="1517015"/>
                    <a:pt x="9773665" y="1489964"/>
                    <a:pt x="9792334" y="1463040"/>
                  </a:cubicBezTo>
                  <a:lnTo>
                    <a:pt x="9811130" y="1460119"/>
                  </a:lnTo>
                  <a:lnTo>
                    <a:pt x="9815067" y="1465707"/>
                  </a:lnTo>
                  <a:lnTo>
                    <a:pt x="9818115" y="1468247"/>
                  </a:lnTo>
                  <a:lnTo>
                    <a:pt x="9823703" y="1461008"/>
                  </a:lnTo>
                  <a:lnTo>
                    <a:pt x="9826370" y="1457579"/>
                  </a:lnTo>
                  <a:lnTo>
                    <a:pt x="9879329" y="1447673"/>
                  </a:lnTo>
                  <a:lnTo>
                    <a:pt x="9890759" y="1448562"/>
                  </a:lnTo>
                  <a:lnTo>
                    <a:pt x="9897109" y="1446911"/>
                  </a:lnTo>
                  <a:close/>
                  <a:moveTo>
                    <a:pt x="7733538" y="1514475"/>
                  </a:moveTo>
                  <a:lnTo>
                    <a:pt x="7735824" y="1523619"/>
                  </a:lnTo>
                  <a:lnTo>
                    <a:pt x="7736967" y="1530096"/>
                  </a:lnTo>
                  <a:cubicBezTo>
                    <a:pt x="7716139" y="1538224"/>
                    <a:pt x="7695311" y="1547241"/>
                    <a:pt x="7676388" y="1547241"/>
                  </a:cubicBezTo>
                  <a:lnTo>
                    <a:pt x="7673975" y="1547241"/>
                  </a:lnTo>
                  <a:lnTo>
                    <a:pt x="7672832" y="1546987"/>
                  </a:lnTo>
                  <a:lnTo>
                    <a:pt x="7671815" y="1543812"/>
                  </a:lnTo>
                  <a:cubicBezTo>
                    <a:pt x="7695692" y="1534287"/>
                    <a:pt x="7715249" y="1530477"/>
                    <a:pt x="7733537" y="1514475"/>
                  </a:cubicBezTo>
                  <a:close/>
                  <a:moveTo>
                    <a:pt x="7798054" y="1540637"/>
                  </a:moveTo>
                  <a:lnTo>
                    <a:pt x="7799451" y="1542415"/>
                  </a:lnTo>
                  <a:lnTo>
                    <a:pt x="7800086" y="1543812"/>
                  </a:lnTo>
                  <a:lnTo>
                    <a:pt x="7795387" y="1545971"/>
                  </a:lnTo>
                  <a:lnTo>
                    <a:pt x="7792974" y="1547368"/>
                  </a:lnTo>
                  <a:lnTo>
                    <a:pt x="7795006" y="1542669"/>
                  </a:lnTo>
                  <a:lnTo>
                    <a:pt x="7798053" y="1540637"/>
                  </a:lnTo>
                  <a:close/>
                  <a:moveTo>
                    <a:pt x="7833361" y="1499489"/>
                  </a:moveTo>
                  <a:cubicBezTo>
                    <a:pt x="7837679" y="1499489"/>
                    <a:pt x="7841235" y="1500251"/>
                    <a:pt x="7819517" y="1516253"/>
                  </a:cubicBezTo>
                  <a:lnTo>
                    <a:pt x="7850124" y="1525905"/>
                  </a:lnTo>
                  <a:cubicBezTo>
                    <a:pt x="7862443" y="1525905"/>
                    <a:pt x="7878953" y="1522730"/>
                    <a:pt x="7896098" y="1515745"/>
                  </a:cubicBezTo>
                  <a:lnTo>
                    <a:pt x="7896098" y="1515745"/>
                  </a:lnTo>
                  <a:cubicBezTo>
                    <a:pt x="7898765" y="1531366"/>
                    <a:pt x="7886192" y="1534668"/>
                    <a:pt x="7870190" y="1534668"/>
                  </a:cubicBezTo>
                  <a:cubicBezTo>
                    <a:pt x="7864348" y="1534668"/>
                    <a:pt x="7858125" y="1534287"/>
                    <a:pt x="7851902" y="1533779"/>
                  </a:cubicBezTo>
                  <a:lnTo>
                    <a:pt x="7828788" y="1532128"/>
                  </a:lnTo>
                  <a:lnTo>
                    <a:pt x="7821422" y="1534287"/>
                  </a:lnTo>
                  <a:lnTo>
                    <a:pt x="7842250" y="1542161"/>
                  </a:lnTo>
                  <a:lnTo>
                    <a:pt x="7827899" y="1548384"/>
                  </a:lnTo>
                  <a:cubicBezTo>
                    <a:pt x="7819644" y="1541780"/>
                    <a:pt x="7811008" y="1538224"/>
                    <a:pt x="7801864" y="1538224"/>
                  </a:cubicBezTo>
                  <a:lnTo>
                    <a:pt x="7801483" y="1538224"/>
                  </a:lnTo>
                  <a:lnTo>
                    <a:pt x="7816342" y="1528699"/>
                  </a:lnTo>
                  <a:lnTo>
                    <a:pt x="7803642" y="1518793"/>
                  </a:lnTo>
                  <a:cubicBezTo>
                    <a:pt x="7799323" y="1517523"/>
                    <a:pt x="7794878" y="1517015"/>
                    <a:pt x="7790307" y="1517015"/>
                  </a:cubicBezTo>
                  <a:lnTo>
                    <a:pt x="7756271" y="1523873"/>
                  </a:lnTo>
                  <a:lnTo>
                    <a:pt x="7758176" y="1519047"/>
                  </a:lnTo>
                  <a:lnTo>
                    <a:pt x="7758684" y="1516761"/>
                  </a:lnTo>
                  <a:cubicBezTo>
                    <a:pt x="7779512" y="1515237"/>
                    <a:pt x="7813928" y="1499489"/>
                    <a:pt x="7833360" y="1499489"/>
                  </a:cubicBezTo>
                  <a:close/>
                  <a:moveTo>
                    <a:pt x="10192004" y="1493520"/>
                  </a:moveTo>
                  <a:lnTo>
                    <a:pt x="10193148" y="1496949"/>
                  </a:lnTo>
                  <a:cubicBezTo>
                    <a:pt x="10186416" y="1520571"/>
                    <a:pt x="10168255" y="1532001"/>
                    <a:pt x="10147936" y="1550797"/>
                  </a:cubicBezTo>
                  <a:lnTo>
                    <a:pt x="10135870" y="1552067"/>
                  </a:lnTo>
                  <a:lnTo>
                    <a:pt x="10130155" y="1552956"/>
                  </a:lnTo>
                  <a:lnTo>
                    <a:pt x="10131172" y="1544447"/>
                  </a:lnTo>
                  <a:lnTo>
                    <a:pt x="10123425" y="1541272"/>
                  </a:lnTo>
                  <a:lnTo>
                    <a:pt x="10141840" y="1535176"/>
                  </a:lnTo>
                  <a:lnTo>
                    <a:pt x="10148444" y="1528699"/>
                  </a:lnTo>
                  <a:cubicBezTo>
                    <a:pt x="10162160" y="1520063"/>
                    <a:pt x="10170923" y="1506347"/>
                    <a:pt x="10184512" y="1496568"/>
                  </a:cubicBezTo>
                  <a:lnTo>
                    <a:pt x="10189211" y="1493901"/>
                  </a:lnTo>
                  <a:lnTo>
                    <a:pt x="10192005" y="1493520"/>
                  </a:lnTo>
                  <a:close/>
                  <a:moveTo>
                    <a:pt x="11569192" y="1430655"/>
                  </a:moveTo>
                  <a:lnTo>
                    <a:pt x="11615293" y="1437005"/>
                  </a:lnTo>
                  <a:lnTo>
                    <a:pt x="11619485" y="1437894"/>
                  </a:lnTo>
                  <a:cubicBezTo>
                    <a:pt x="11620754" y="1437894"/>
                    <a:pt x="11622405" y="1437640"/>
                    <a:pt x="11624183" y="1437005"/>
                  </a:cubicBezTo>
                  <a:lnTo>
                    <a:pt x="11665458" y="1444244"/>
                  </a:lnTo>
                  <a:lnTo>
                    <a:pt x="11673460" y="1457325"/>
                  </a:lnTo>
                  <a:cubicBezTo>
                    <a:pt x="11640313" y="1469771"/>
                    <a:pt x="11602213" y="1464564"/>
                    <a:pt x="11616055" y="1491869"/>
                  </a:cubicBezTo>
                  <a:cubicBezTo>
                    <a:pt x="11526648" y="1504696"/>
                    <a:pt x="11478387" y="1543685"/>
                    <a:pt x="11427206" y="1543685"/>
                  </a:cubicBezTo>
                  <a:lnTo>
                    <a:pt x="11415776" y="1541653"/>
                  </a:lnTo>
                  <a:lnTo>
                    <a:pt x="11412347" y="1555369"/>
                  </a:lnTo>
                  <a:lnTo>
                    <a:pt x="11414252" y="1562608"/>
                  </a:lnTo>
                  <a:cubicBezTo>
                    <a:pt x="11393424" y="1562608"/>
                    <a:pt x="11374882" y="1560068"/>
                    <a:pt x="11348339" y="1560068"/>
                  </a:cubicBezTo>
                  <a:lnTo>
                    <a:pt x="11336147" y="1560703"/>
                  </a:lnTo>
                  <a:lnTo>
                    <a:pt x="11340338" y="1548003"/>
                  </a:lnTo>
                  <a:lnTo>
                    <a:pt x="11342243" y="1541399"/>
                  </a:lnTo>
                  <a:cubicBezTo>
                    <a:pt x="11361420" y="1538732"/>
                    <a:pt x="11381232" y="1534287"/>
                    <a:pt x="11399266" y="1533652"/>
                  </a:cubicBezTo>
                  <a:lnTo>
                    <a:pt x="11402695" y="1519936"/>
                  </a:lnTo>
                  <a:lnTo>
                    <a:pt x="11407776" y="1512570"/>
                  </a:lnTo>
                  <a:lnTo>
                    <a:pt x="11422127" y="1512697"/>
                  </a:lnTo>
                  <a:cubicBezTo>
                    <a:pt x="11443208" y="1512697"/>
                    <a:pt x="11465688" y="1511173"/>
                    <a:pt x="11495025" y="1501013"/>
                  </a:cubicBezTo>
                  <a:cubicBezTo>
                    <a:pt x="11530331" y="1483360"/>
                    <a:pt x="11470132" y="1477137"/>
                    <a:pt x="11535665" y="1458595"/>
                  </a:cubicBezTo>
                  <a:lnTo>
                    <a:pt x="11535665" y="1458595"/>
                  </a:lnTo>
                  <a:lnTo>
                    <a:pt x="11529696" y="1479296"/>
                  </a:lnTo>
                  <a:lnTo>
                    <a:pt x="11540365" y="1491488"/>
                  </a:lnTo>
                  <a:cubicBezTo>
                    <a:pt x="11560304" y="1474597"/>
                    <a:pt x="11561573" y="1455293"/>
                    <a:pt x="11574528" y="1437640"/>
                  </a:cubicBezTo>
                  <a:lnTo>
                    <a:pt x="11571353" y="1432560"/>
                  </a:lnTo>
                  <a:lnTo>
                    <a:pt x="11569194" y="1430655"/>
                  </a:lnTo>
                  <a:close/>
                  <a:moveTo>
                    <a:pt x="7951724" y="1568196"/>
                  </a:moveTo>
                  <a:lnTo>
                    <a:pt x="7950327" y="1569593"/>
                  </a:lnTo>
                  <a:lnTo>
                    <a:pt x="7949819" y="1570355"/>
                  </a:lnTo>
                  <a:lnTo>
                    <a:pt x="7947788" y="1571244"/>
                  </a:lnTo>
                  <a:lnTo>
                    <a:pt x="7946772" y="1570609"/>
                  </a:lnTo>
                  <a:lnTo>
                    <a:pt x="7945755" y="1570228"/>
                  </a:lnTo>
                  <a:lnTo>
                    <a:pt x="7949819" y="1568831"/>
                  </a:lnTo>
                  <a:lnTo>
                    <a:pt x="7951725" y="1568196"/>
                  </a:lnTo>
                  <a:close/>
                  <a:moveTo>
                    <a:pt x="9909048" y="1550035"/>
                  </a:moveTo>
                  <a:lnTo>
                    <a:pt x="9927844" y="1556512"/>
                  </a:lnTo>
                  <a:lnTo>
                    <a:pt x="9936607" y="1562481"/>
                  </a:lnTo>
                  <a:lnTo>
                    <a:pt x="9911714" y="1578737"/>
                  </a:lnTo>
                  <a:lnTo>
                    <a:pt x="9901555" y="1577467"/>
                  </a:lnTo>
                  <a:lnTo>
                    <a:pt x="9890506" y="1576197"/>
                  </a:lnTo>
                  <a:lnTo>
                    <a:pt x="9884410" y="1578356"/>
                  </a:lnTo>
                  <a:lnTo>
                    <a:pt x="9887966" y="1565783"/>
                  </a:lnTo>
                  <a:lnTo>
                    <a:pt x="9897618" y="1566672"/>
                  </a:lnTo>
                  <a:lnTo>
                    <a:pt x="9902063" y="1566799"/>
                  </a:lnTo>
                  <a:lnTo>
                    <a:pt x="9904095" y="1566799"/>
                  </a:lnTo>
                  <a:lnTo>
                    <a:pt x="9910190" y="1566545"/>
                  </a:lnTo>
                  <a:lnTo>
                    <a:pt x="9911714" y="1565021"/>
                  </a:lnTo>
                  <a:lnTo>
                    <a:pt x="9911207" y="1554988"/>
                  </a:lnTo>
                  <a:lnTo>
                    <a:pt x="9909048" y="1550035"/>
                  </a:lnTo>
                  <a:close/>
                  <a:moveTo>
                    <a:pt x="7768082" y="1547876"/>
                  </a:moveTo>
                  <a:lnTo>
                    <a:pt x="7769351" y="1553464"/>
                  </a:lnTo>
                  <a:lnTo>
                    <a:pt x="7769351" y="1556131"/>
                  </a:lnTo>
                  <a:lnTo>
                    <a:pt x="7766303" y="1556512"/>
                  </a:lnTo>
                  <a:lnTo>
                    <a:pt x="7764398" y="1557401"/>
                  </a:lnTo>
                  <a:lnTo>
                    <a:pt x="7765922" y="1561084"/>
                  </a:lnTo>
                  <a:lnTo>
                    <a:pt x="7766938" y="1562608"/>
                  </a:lnTo>
                  <a:lnTo>
                    <a:pt x="7754873" y="1570101"/>
                  </a:lnTo>
                  <a:lnTo>
                    <a:pt x="7745221" y="1573149"/>
                  </a:lnTo>
                  <a:lnTo>
                    <a:pt x="7741919" y="1572641"/>
                  </a:lnTo>
                  <a:lnTo>
                    <a:pt x="7740649" y="1571117"/>
                  </a:lnTo>
                  <a:lnTo>
                    <a:pt x="7736458" y="1574673"/>
                  </a:lnTo>
                  <a:lnTo>
                    <a:pt x="7734934" y="1576324"/>
                  </a:lnTo>
                  <a:lnTo>
                    <a:pt x="7718805" y="1580007"/>
                  </a:lnTo>
                  <a:lnTo>
                    <a:pt x="7711185" y="1581912"/>
                  </a:lnTo>
                  <a:cubicBezTo>
                    <a:pt x="7728838" y="1570101"/>
                    <a:pt x="7742681" y="1557528"/>
                    <a:pt x="7768081" y="1547876"/>
                  </a:cubicBezTo>
                  <a:close/>
                  <a:moveTo>
                    <a:pt x="10050018" y="1572895"/>
                  </a:moveTo>
                  <a:lnTo>
                    <a:pt x="10050272" y="1579499"/>
                  </a:lnTo>
                  <a:lnTo>
                    <a:pt x="10043414" y="1582547"/>
                  </a:lnTo>
                  <a:lnTo>
                    <a:pt x="10036556" y="1576705"/>
                  </a:lnTo>
                  <a:lnTo>
                    <a:pt x="10050018" y="1572895"/>
                  </a:lnTo>
                  <a:close/>
                  <a:moveTo>
                    <a:pt x="8026400" y="1543939"/>
                  </a:moveTo>
                  <a:lnTo>
                    <a:pt x="8034020" y="1546479"/>
                  </a:lnTo>
                  <a:lnTo>
                    <a:pt x="8039226" y="1546479"/>
                  </a:lnTo>
                  <a:lnTo>
                    <a:pt x="8038083" y="1547241"/>
                  </a:lnTo>
                  <a:cubicBezTo>
                    <a:pt x="8025510" y="1573657"/>
                    <a:pt x="8055355" y="1569847"/>
                    <a:pt x="8027542" y="1585087"/>
                  </a:cubicBezTo>
                  <a:lnTo>
                    <a:pt x="8015858" y="1582420"/>
                  </a:lnTo>
                  <a:lnTo>
                    <a:pt x="8017890" y="1574165"/>
                  </a:lnTo>
                  <a:cubicBezTo>
                    <a:pt x="8015222" y="1574165"/>
                    <a:pt x="8008872" y="1576705"/>
                    <a:pt x="7993633" y="1584325"/>
                  </a:cubicBezTo>
                  <a:lnTo>
                    <a:pt x="7987029" y="1574292"/>
                  </a:lnTo>
                  <a:lnTo>
                    <a:pt x="7978139" y="1574800"/>
                  </a:lnTo>
                  <a:cubicBezTo>
                    <a:pt x="7979917" y="1561211"/>
                    <a:pt x="8023096" y="1558417"/>
                    <a:pt x="8023478" y="1544447"/>
                  </a:cubicBezTo>
                  <a:lnTo>
                    <a:pt x="8025509" y="1544193"/>
                  </a:lnTo>
                  <a:lnTo>
                    <a:pt x="8026398" y="1543939"/>
                  </a:lnTo>
                  <a:close/>
                  <a:moveTo>
                    <a:pt x="11340846" y="1571752"/>
                  </a:moveTo>
                  <a:lnTo>
                    <a:pt x="11343894" y="1572387"/>
                  </a:lnTo>
                  <a:lnTo>
                    <a:pt x="11335131" y="1587881"/>
                  </a:lnTo>
                  <a:lnTo>
                    <a:pt x="11323447" y="1590167"/>
                  </a:lnTo>
                  <a:lnTo>
                    <a:pt x="11329670" y="1578991"/>
                  </a:lnTo>
                  <a:lnTo>
                    <a:pt x="11332083" y="1572895"/>
                  </a:lnTo>
                  <a:lnTo>
                    <a:pt x="11340846" y="1571752"/>
                  </a:lnTo>
                  <a:close/>
                  <a:moveTo>
                    <a:pt x="10003536" y="1534287"/>
                  </a:moveTo>
                  <a:lnTo>
                    <a:pt x="10005187" y="1551051"/>
                  </a:lnTo>
                  <a:lnTo>
                    <a:pt x="10016363" y="1558417"/>
                  </a:lnTo>
                  <a:cubicBezTo>
                    <a:pt x="9989820" y="1560703"/>
                    <a:pt x="9997694" y="1577721"/>
                    <a:pt x="9972040" y="1593977"/>
                  </a:cubicBezTo>
                  <a:cubicBezTo>
                    <a:pt x="9964928" y="1584452"/>
                    <a:pt x="9973056" y="1573276"/>
                    <a:pt x="9991598" y="1561211"/>
                  </a:cubicBezTo>
                  <a:lnTo>
                    <a:pt x="9991598" y="1561211"/>
                  </a:lnTo>
                  <a:lnTo>
                    <a:pt x="9954006" y="1565275"/>
                  </a:lnTo>
                  <a:lnTo>
                    <a:pt x="9986518" y="1561592"/>
                  </a:lnTo>
                  <a:lnTo>
                    <a:pt x="10003536" y="1534287"/>
                  </a:lnTo>
                  <a:close/>
                  <a:moveTo>
                    <a:pt x="9707372" y="1531493"/>
                  </a:moveTo>
                  <a:cubicBezTo>
                    <a:pt x="9704070" y="1558544"/>
                    <a:pt x="9722231" y="1553464"/>
                    <a:pt x="9727692" y="1575181"/>
                  </a:cubicBezTo>
                  <a:cubicBezTo>
                    <a:pt x="9697973" y="1576705"/>
                    <a:pt x="9690353" y="1582547"/>
                    <a:pt x="9668510" y="1596644"/>
                  </a:cubicBezTo>
                  <a:cubicBezTo>
                    <a:pt x="9688195" y="1561592"/>
                    <a:pt x="9686798" y="1570609"/>
                    <a:pt x="9653016" y="1557655"/>
                  </a:cubicBezTo>
                  <a:lnTo>
                    <a:pt x="9670797" y="1550035"/>
                  </a:lnTo>
                  <a:lnTo>
                    <a:pt x="9677654" y="1554861"/>
                  </a:lnTo>
                  <a:cubicBezTo>
                    <a:pt x="9682988" y="1540891"/>
                    <a:pt x="9690608" y="1534795"/>
                    <a:pt x="9707373" y="1531493"/>
                  </a:cubicBezTo>
                  <a:close/>
                  <a:moveTo>
                    <a:pt x="8094599" y="1572387"/>
                  </a:moveTo>
                  <a:lnTo>
                    <a:pt x="8091551" y="1584452"/>
                  </a:lnTo>
                  <a:lnTo>
                    <a:pt x="8086598" y="1591056"/>
                  </a:lnTo>
                  <a:lnTo>
                    <a:pt x="8075295" y="1598041"/>
                  </a:lnTo>
                  <a:lnTo>
                    <a:pt x="8069707" y="1600708"/>
                  </a:lnTo>
                  <a:lnTo>
                    <a:pt x="8061071" y="1573657"/>
                  </a:lnTo>
                  <a:lnTo>
                    <a:pt x="8094599" y="1572387"/>
                  </a:lnTo>
                  <a:close/>
                  <a:moveTo>
                    <a:pt x="9436354" y="1560068"/>
                  </a:moveTo>
                  <a:cubicBezTo>
                    <a:pt x="9429623" y="1569847"/>
                    <a:pt x="9422638" y="1580261"/>
                    <a:pt x="9423147" y="1587373"/>
                  </a:cubicBezTo>
                  <a:lnTo>
                    <a:pt x="9417558" y="1580896"/>
                  </a:lnTo>
                  <a:lnTo>
                    <a:pt x="9403335" y="1568831"/>
                  </a:lnTo>
                  <a:lnTo>
                    <a:pt x="9403335" y="1568831"/>
                  </a:lnTo>
                  <a:cubicBezTo>
                    <a:pt x="9376918" y="1583817"/>
                    <a:pt x="9411716" y="1592199"/>
                    <a:pt x="9376283" y="1607312"/>
                  </a:cubicBezTo>
                  <a:cubicBezTo>
                    <a:pt x="9366758" y="1594612"/>
                    <a:pt x="9393048" y="1578737"/>
                    <a:pt x="9373616" y="1566799"/>
                  </a:cubicBezTo>
                  <a:lnTo>
                    <a:pt x="9375648" y="1565783"/>
                  </a:lnTo>
                  <a:lnTo>
                    <a:pt x="9436354" y="1560068"/>
                  </a:lnTo>
                  <a:close/>
                  <a:moveTo>
                    <a:pt x="9861804" y="1570609"/>
                  </a:moveTo>
                  <a:cubicBezTo>
                    <a:pt x="9884664" y="1581531"/>
                    <a:pt x="9838436" y="1600327"/>
                    <a:pt x="9864979" y="1611249"/>
                  </a:cubicBezTo>
                  <a:lnTo>
                    <a:pt x="9850248" y="1613789"/>
                  </a:lnTo>
                  <a:lnTo>
                    <a:pt x="9830943" y="1605153"/>
                  </a:lnTo>
                  <a:lnTo>
                    <a:pt x="9822688" y="1610741"/>
                  </a:lnTo>
                  <a:cubicBezTo>
                    <a:pt x="9812528" y="1599819"/>
                    <a:pt x="9851898" y="1583436"/>
                    <a:pt x="9861804" y="1570609"/>
                  </a:cubicBezTo>
                  <a:close/>
                  <a:moveTo>
                    <a:pt x="11460988" y="1580769"/>
                  </a:moveTo>
                  <a:cubicBezTo>
                    <a:pt x="11461115" y="1580769"/>
                    <a:pt x="11461115" y="1580769"/>
                    <a:pt x="11461242" y="1580769"/>
                  </a:cubicBezTo>
                  <a:cubicBezTo>
                    <a:pt x="11445240" y="1605280"/>
                    <a:pt x="11400663" y="1592072"/>
                    <a:pt x="11378947" y="1615567"/>
                  </a:cubicBezTo>
                  <a:cubicBezTo>
                    <a:pt x="11361420" y="1596644"/>
                    <a:pt x="11440795" y="1580769"/>
                    <a:pt x="11460989" y="1580769"/>
                  </a:cubicBezTo>
                  <a:close/>
                  <a:moveTo>
                    <a:pt x="9955784" y="1609344"/>
                  </a:moveTo>
                  <a:lnTo>
                    <a:pt x="9962134" y="1610487"/>
                  </a:lnTo>
                  <a:lnTo>
                    <a:pt x="9946894" y="1619885"/>
                  </a:lnTo>
                  <a:lnTo>
                    <a:pt x="9936225" y="1622806"/>
                  </a:lnTo>
                  <a:lnTo>
                    <a:pt x="9930637" y="1622806"/>
                  </a:lnTo>
                  <a:cubicBezTo>
                    <a:pt x="9923780" y="1622806"/>
                    <a:pt x="9917048" y="1622171"/>
                    <a:pt x="9910190" y="1620520"/>
                  </a:cubicBezTo>
                  <a:lnTo>
                    <a:pt x="9898887" y="1632585"/>
                  </a:lnTo>
                  <a:lnTo>
                    <a:pt x="9888855" y="1634363"/>
                  </a:lnTo>
                  <a:lnTo>
                    <a:pt x="9882759" y="1639824"/>
                  </a:lnTo>
                  <a:lnTo>
                    <a:pt x="9887331" y="1618869"/>
                  </a:lnTo>
                  <a:lnTo>
                    <a:pt x="9877298" y="1609725"/>
                  </a:lnTo>
                  <a:lnTo>
                    <a:pt x="9891903" y="1618107"/>
                  </a:lnTo>
                  <a:lnTo>
                    <a:pt x="9900158" y="1618107"/>
                  </a:lnTo>
                  <a:lnTo>
                    <a:pt x="9926320" y="1613789"/>
                  </a:lnTo>
                  <a:cubicBezTo>
                    <a:pt x="9935211" y="1611503"/>
                    <a:pt x="9944101" y="1609344"/>
                    <a:pt x="9955785" y="1609344"/>
                  </a:cubicBezTo>
                  <a:close/>
                  <a:moveTo>
                    <a:pt x="9299321" y="1562735"/>
                  </a:moveTo>
                  <a:cubicBezTo>
                    <a:pt x="9314052" y="1562735"/>
                    <a:pt x="9326372" y="1565402"/>
                    <a:pt x="9332595" y="1575181"/>
                  </a:cubicBezTo>
                  <a:lnTo>
                    <a:pt x="9317355" y="1593723"/>
                  </a:lnTo>
                  <a:lnTo>
                    <a:pt x="9311639" y="1598041"/>
                  </a:lnTo>
                  <a:lnTo>
                    <a:pt x="9334246" y="1587500"/>
                  </a:lnTo>
                  <a:lnTo>
                    <a:pt x="9346311" y="1579753"/>
                  </a:lnTo>
                  <a:lnTo>
                    <a:pt x="9346311" y="1579753"/>
                  </a:lnTo>
                  <a:cubicBezTo>
                    <a:pt x="9341739" y="1618869"/>
                    <a:pt x="9307195" y="1634109"/>
                    <a:pt x="9268079" y="1642745"/>
                  </a:cubicBezTo>
                  <a:lnTo>
                    <a:pt x="9201404" y="1613789"/>
                  </a:lnTo>
                  <a:lnTo>
                    <a:pt x="9295003" y="1585976"/>
                  </a:lnTo>
                  <a:lnTo>
                    <a:pt x="9295003" y="1585976"/>
                  </a:lnTo>
                  <a:cubicBezTo>
                    <a:pt x="9276715" y="1600708"/>
                    <a:pt x="9291955" y="1612265"/>
                    <a:pt x="9286748" y="1625727"/>
                  </a:cubicBezTo>
                  <a:lnTo>
                    <a:pt x="9296146" y="1619504"/>
                  </a:lnTo>
                  <a:lnTo>
                    <a:pt x="9299067" y="1624584"/>
                  </a:lnTo>
                  <a:lnTo>
                    <a:pt x="9314307" y="1613027"/>
                  </a:lnTo>
                  <a:cubicBezTo>
                    <a:pt x="9283826" y="1605915"/>
                    <a:pt x="9308846" y="1602232"/>
                    <a:pt x="9297035" y="1585468"/>
                  </a:cubicBezTo>
                  <a:lnTo>
                    <a:pt x="9307068" y="1582420"/>
                  </a:lnTo>
                  <a:lnTo>
                    <a:pt x="9311767" y="1581912"/>
                  </a:lnTo>
                  <a:lnTo>
                    <a:pt x="9294622" y="1574800"/>
                  </a:lnTo>
                  <a:lnTo>
                    <a:pt x="9281668" y="1576197"/>
                  </a:lnTo>
                  <a:lnTo>
                    <a:pt x="9283826" y="1568831"/>
                  </a:lnTo>
                  <a:lnTo>
                    <a:pt x="9288907" y="1564767"/>
                  </a:lnTo>
                  <a:lnTo>
                    <a:pt x="9286875" y="1563751"/>
                  </a:lnTo>
                  <a:lnTo>
                    <a:pt x="9290558" y="1562989"/>
                  </a:lnTo>
                  <a:lnTo>
                    <a:pt x="9299321" y="1562735"/>
                  </a:lnTo>
                  <a:close/>
                  <a:moveTo>
                    <a:pt x="9630918" y="1575308"/>
                  </a:moveTo>
                  <a:cubicBezTo>
                    <a:pt x="9617963" y="1602232"/>
                    <a:pt x="9593834" y="1620139"/>
                    <a:pt x="9572371" y="1637157"/>
                  </a:cubicBezTo>
                  <a:lnTo>
                    <a:pt x="9538335" y="1643253"/>
                  </a:lnTo>
                  <a:cubicBezTo>
                    <a:pt x="9573006" y="1621536"/>
                    <a:pt x="9608312" y="1600708"/>
                    <a:pt x="9630918" y="1575308"/>
                  </a:cubicBezTo>
                  <a:close/>
                  <a:moveTo>
                    <a:pt x="9831577" y="1638427"/>
                  </a:moveTo>
                  <a:lnTo>
                    <a:pt x="9861422" y="1645920"/>
                  </a:lnTo>
                  <a:lnTo>
                    <a:pt x="9848087" y="1658747"/>
                  </a:lnTo>
                  <a:lnTo>
                    <a:pt x="9838055" y="1660017"/>
                  </a:lnTo>
                  <a:lnTo>
                    <a:pt x="9833863" y="1657477"/>
                  </a:lnTo>
                  <a:lnTo>
                    <a:pt x="9824465" y="1652143"/>
                  </a:lnTo>
                  <a:lnTo>
                    <a:pt x="9818115" y="1657096"/>
                  </a:lnTo>
                  <a:lnTo>
                    <a:pt x="9827513" y="1642491"/>
                  </a:lnTo>
                  <a:lnTo>
                    <a:pt x="9831577" y="1638427"/>
                  </a:lnTo>
                  <a:close/>
                  <a:moveTo>
                    <a:pt x="9522206" y="1669796"/>
                  </a:moveTo>
                  <a:lnTo>
                    <a:pt x="9521951" y="1671193"/>
                  </a:lnTo>
                  <a:lnTo>
                    <a:pt x="9523095" y="1670431"/>
                  </a:lnTo>
                  <a:lnTo>
                    <a:pt x="9522206" y="1669796"/>
                  </a:lnTo>
                  <a:close/>
                  <a:moveTo>
                    <a:pt x="9790811" y="1644777"/>
                  </a:moveTo>
                  <a:lnTo>
                    <a:pt x="9792843" y="1656207"/>
                  </a:lnTo>
                  <a:lnTo>
                    <a:pt x="9796907" y="1661541"/>
                  </a:lnTo>
                  <a:lnTo>
                    <a:pt x="9775571" y="1667383"/>
                  </a:lnTo>
                  <a:lnTo>
                    <a:pt x="9764395" y="1671193"/>
                  </a:lnTo>
                  <a:lnTo>
                    <a:pt x="9758807" y="1667383"/>
                  </a:lnTo>
                  <a:lnTo>
                    <a:pt x="9756267" y="1663827"/>
                  </a:lnTo>
                  <a:cubicBezTo>
                    <a:pt x="9768839" y="1652524"/>
                    <a:pt x="9777984" y="1657096"/>
                    <a:pt x="9790810" y="1644777"/>
                  </a:cubicBezTo>
                  <a:close/>
                  <a:moveTo>
                    <a:pt x="9753346" y="1648968"/>
                  </a:moveTo>
                  <a:lnTo>
                    <a:pt x="9749663" y="1669415"/>
                  </a:lnTo>
                  <a:lnTo>
                    <a:pt x="9746488" y="1676908"/>
                  </a:lnTo>
                  <a:lnTo>
                    <a:pt x="9730867" y="1681353"/>
                  </a:lnTo>
                  <a:lnTo>
                    <a:pt x="9725406" y="1681353"/>
                  </a:lnTo>
                  <a:lnTo>
                    <a:pt x="9753347" y="1648968"/>
                  </a:lnTo>
                  <a:close/>
                  <a:moveTo>
                    <a:pt x="9546463" y="1647952"/>
                  </a:moveTo>
                  <a:lnTo>
                    <a:pt x="9544812" y="1659001"/>
                  </a:lnTo>
                  <a:lnTo>
                    <a:pt x="9546590" y="1661795"/>
                  </a:lnTo>
                  <a:lnTo>
                    <a:pt x="9530334" y="1693291"/>
                  </a:lnTo>
                  <a:lnTo>
                    <a:pt x="9523602" y="1697609"/>
                  </a:lnTo>
                  <a:lnTo>
                    <a:pt x="9514077" y="1693164"/>
                  </a:lnTo>
                  <a:lnTo>
                    <a:pt x="9520046" y="1683893"/>
                  </a:lnTo>
                  <a:lnTo>
                    <a:pt x="9521951" y="1671193"/>
                  </a:lnTo>
                  <a:lnTo>
                    <a:pt x="9511537" y="1678559"/>
                  </a:lnTo>
                  <a:lnTo>
                    <a:pt x="9509251" y="1678813"/>
                  </a:lnTo>
                  <a:lnTo>
                    <a:pt x="9507982" y="1678813"/>
                  </a:lnTo>
                  <a:lnTo>
                    <a:pt x="9495789" y="1676908"/>
                  </a:lnTo>
                  <a:lnTo>
                    <a:pt x="9490583" y="1675003"/>
                  </a:lnTo>
                  <a:lnTo>
                    <a:pt x="9503918" y="1665351"/>
                  </a:lnTo>
                  <a:lnTo>
                    <a:pt x="9510902" y="1660779"/>
                  </a:lnTo>
                  <a:lnTo>
                    <a:pt x="9522206" y="1669796"/>
                  </a:lnTo>
                  <a:lnTo>
                    <a:pt x="9523602" y="1661160"/>
                  </a:lnTo>
                  <a:lnTo>
                    <a:pt x="9546462" y="1647953"/>
                  </a:lnTo>
                  <a:close/>
                  <a:moveTo>
                    <a:pt x="9498711" y="1695069"/>
                  </a:moveTo>
                  <a:lnTo>
                    <a:pt x="9490202" y="1712595"/>
                  </a:lnTo>
                  <a:lnTo>
                    <a:pt x="9481820" y="1721104"/>
                  </a:lnTo>
                  <a:lnTo>
                    <a:pt x="9471406" y="1708912"/>
                  </a:lnTo>
                  <a:lnTo>
                    <a:pt x="9463660" y="1706245"/>
                  </a:lnTo>
                  <a:lnTo>
                    <a:pt x="9456420" y="1708785"/>
                  </a:lnTo>
                  <a:lnTo>
                    <a:pt x="9452864" y="1710563"/>
                  </a:lnTo>
                  <a:lnTo>
                    <a:pt x="9459595" y="1702816"/>
                  </a:lnTo>
                  <a:lnTo>
                    <a:pt x="9463278" y="1699260"/>
                  </a:lnTo>
                  <a:lnTo>
                    <a:pt x="9498711" y="1695069"/>
                  </a:lnTo>
                  <a:close/>
                  <a:moveTo>
                    <a:pt x="11537950" y="1685036"/>
                  </a:moveTo>
                  <a:lnTo>
                    <a:pt x="11539347" y="1687576"/>
                  </a:lnTo>
                  <a:cubicBezTo>
                    <a:pt x="11537442" y="1701927"/>
                    <a:pt x="11579352" y="1723771"/>
                    <a:pt x="11518392" y="1739392"/>
                  </a:cubicBezTo>
                  <a:cubicBezTo>
                    <a:pt x="11514073" y="1728089"/>
                    <a:pt x="11551665" y="1723263"/>
                    <a:pt x="11541506" y="1711071"/>
                  </a:cubicBezTo>
                  <a:lnTo>
                    <a:pt x="11525631" y="1710817"/>
                  </a:lnTo>
                  <a:lnTo>
                    <a:pt x="11506708" y="1720215"/>
                  </a:lnTo>
                  <a:lnTo>
                    <a:pt x="11501882" y="1720215"/>
                  </a:lnTo>
                  <a:lnTo>
                    <a:pt x="11492611" y="1717421"/>
                  </a:lnTo>
                  <a:lnTo>
                    <a:pt x="11489563" y="1708277"/>
                  </a:lnTo>
                  <a:cubicBezTo>
                    <a:pt x="11521059" y="1702816"/>
                    <a:pt x="11514328" y="1691513"/>
                    <a:pt x="11537950" y="1685036"/>
                  </a:cubicBezTo>
                  <a:close/>
                  <a:moveTo>
                    <a:pt x="8961628" y="1728089"/>
                  </a:moveTo>
                  <a:lnTo>
                    <a:pt x="8971915" y="1731137"/>
                  </a:lnTo>
                  <a:lnTo>
                    <a:pt x="8974455" y="1735201"/>
                  </a:lnTo>
                  <a:lnTo>
                    <a:pt x="8960231" y="1737869"/>
                  </a:lnTo>
                  <a:lnTo>
                    <a:pt x="8952103" y="1741551"/>
                  </a:lnTo>
                  <a:lnTo>
                    <a:pt x="8957564" y="1732916"/>
                  </a:lnTo>
                  <a:lnTo>
                    <a:pt x="8961628" y="1728089"/>
                  </a:lnTo>
                  <a:close/>
                  <a:moveTo>
                    <a:pt x="11501882" y="1731645"/>
                  </a:moveTo>
                  <a:lnTo>
                    <a:pt x="11501755" y="1745488"/>
                  </a:lnTo>
                  <a:lnTo>
                    <a:pt x="11486388" y="1750060"/>
                  </a:lnTo>
                  <a:lnTo>
                    <a:pt x="11478895" y="1746377"/>
                  </a:lnTo>
                  <a:lnTo>
                    <a:pt x="11474831" y="1743837"/>
                  </a:lnTo>
                  <a:lnTo>
                    <a:pt x="11490451" y="1738503"/>
                  </a:lnTo>
                  <a:lnTo>
                    <a:pt x="11501882" y="1731645"/>
                  </a:lnTo>
                  <a:close/>
                  <a:moveTo>
                    <a:pt x="8927592" y="1735201"/>
                  </a:moveTo>
                  <a:lnTo>
                    <a:pt x="8935974" y="1743329"/>
                  </a:lnTo>
                  <a:lnTo>
                    <a:pt x="8939022" y="1747520"/>
                  </a:lnTo>
                  <a:lnTo>
                    <a:pt x="8931783" y="1750568"/>
                  </a:lnTo>
                  <a:lnTo>
                    <a:pt x="8928226" y="1751584"/>
                  </a:lnTo>
                  <a:lnTo>
                    <a:pt x="8922258" y="1749171"/>
                  </a:lnTo>
                  <a:lnTo>
                    <a:pt x="8919083" y="1748536"/>
                  </a:lnTo>
                  <a:lnTo>
                    <a:pt x="8921750" y="1738757"/>
                  </a:lnTo>
                  <a:lnTo>
                    <a:pt x="8927592" y="1735201"/>
                  </a:lnTo>
                  <a:close/>
                  <a:moveTo>
                    <a:pt x="9442197" y="1739265"/>
                  </a:moveTo>
                  <a:lnTo>
                    <a:pt x="9454135" y="1740027"/>
                  </a:lnTo>
                  <a:lnTo>
                    <a:pt x="9459723" y="1740789"/>
                  </a:lnTo>
                  <a:lnTo>
                    <a:pt x="9446261" y="1751711"/>
                  </a:lnTo>
                  <a:lnTo>
                    <a:pt x="9440800" y="1757172"/>
                  </a:lnTo>
                  <a:lnTo>
                    <a:pt x="9445372" y="1746123"/>
                  </a:lnTo>
                  <a:lnTo>
                    <a:pt x="9442197" y="1739265"/>
                  </a:lnTo>
                  <a:close/>
                  <a:moveTo>
                    <a:pt x="9373743" y="1767713"/>
                  </a:moveTo>
                  <a:lnTo>
                    <a:pt x="9376918" y="1770253"/>
                  </a:lnTo>
                  <a:lnTo>
                    <a:pt x="9381872" y="1769745"/>
                  </a:lnTo>
                  <a:lnTo>
                    <a:pt x="9381744" y="1770000"/>
                  </a:lnTo>
                  <a:lnTo>
                    <a:pt x="9381744" y="1770254"/>
                  </a:lnTo>
                  <a:lnTo>
                    <a:pt x="9363583" y="1777620"/>
                  </a:lnTo>
                  <a:lnTo>
                    <a:pt x="9354566" y="1778636"/>
                  </a:lnTo>
                  <a:lnTo>
                    <a:pt x="9367266" y="1770889"/>
                  </a:lnTo>
                  <a:lnTo>
                    <a:pt x="9373743" y="1767714"/>
                  </a:lnTo>
                  <a:close/>
                  <a:moveTo>
                    <a:pt x="11348720" y="1730248"/>
                  </a:moveTo>
                  <a:lnTo>
                    <a:pt x="11346689" y="1735709"/>
                  </a:lnTo>
                  <a:lnTo>
                    <a:pt x="11342625" y="1746377"/>
                  </a:lnTo>
                  <a:lnTo>
                    <a:pt x="11365612" y="1736217"/>
                  </a:lnTo>
                  <a:lnTo>
                    <a:pt x="11365612" y="1736217"/>
                  </a:lnTo>
                  <a:cubicBezTo>
                    <a:pt x="11369168" y="1752727"/>
                    <a:pt x="11342752" y="1764411"/>
                    <a:pt x="11351515" y="1781937"/>
                  </a:cubicBezTo>
                  <a:lnTo>
                    <a:pt x="11347197" y="1783207"/>
                  </a:lnTo>
                  <a:lnTo>
                    <a:pt x="11344656" y="1784097"/>
                  </a:lnTo>
                  <a:lnTo>
                    <a:pt x="11339703" y="1779144"/>
                  </a:lnTo>
                  <a:lnTo>
                    <a:pt x="11337290" y="1776604"/>
                  </a:lnTo>
                  <a:lnTo>
                    <a:pt x="11336020" y="1774826"/>
                  </a:lnTo>
                  <a:lnTo>
                    <a:pt x="11335004" y="1773556"/>
                  </a:lnTo>
                  <a:cubicBezTo>
                    <a:pt x="11370311" y="1755267"/>
                    <a:pt x="11295635" y="1748410"/>
                    <a:pt x="11327511" y="1735201"/>
                  </a:cubicBezTo>
                  <a:lnTo>
                    <a:pt x="11348720" y="1730248"/>
                  </a:lnTo>
                  <a:close/>
                  <a:moveTo>
                    <a:pt x="11465179" y="1709928"/>
                  </a:moveTo>
                  <a:lnTo>
                    <a:pt x="11459083" y="1723644"/>
                  </a:lnTo>
                  <a:lnTo>
                    <a:pt x="11451972" y="1729867"/>
                  </a:lnTo>
                  <a:lnTo>
                    <a:pt x="11445494" y="1727582"/>
                  </a:lnTo>
                  <a:lnTo>
                    <a:pt x="11443463" y="1728089"/>
                  </a:lnTo>
                  <a:cubicBezTo>
                    <a:pt x="11420603" y="1734947"/>
                    <a:pt x="11430255" y="1748536"/>
                    <a:pt x="11440161" y="1762888"/>
                  </a:cubicBezTo>
                  <a:lnTo>
                    <a:pt x="11426191" y="1758316"/>
                  </a:lnTo>
                  <a:lnTo>
                    <a:pt x="11423905" y="1751076"/>
                  </a:lnTo>
                  <a:cubicBezTo>
                    <a:pt x="11384789" y="1759078"/>
                    <a:pt x="11422127" y="1779525"/>
                    <a:pt x="11378947" y="1786509"/>
                  </a:cubicBezTo>
                  <a:lnTo>
                    <a:pt x="11369041" y="1763649"/>
                  </a:lnTo>
                  <a:lnTo>
                    <a:pt x="11374629" y="1753743"/>
                  </a:lnTo>
                  <a:cubicBezTo>
                    <a:pt x="11426699" y="1752092"/>
                    <a:pt x="11422635" y="1733296"/>
                    <a:pt x="11465180" y="1709928"/>
                  </a:cubicBezTo>
                  <a:close/>
                  <a:moveTo>
                    <a:pt x="11354308" y="1787779"/>
                  </a:moveTo>
                  <a:lnTo>
                    <a:pt x="11353547" y="1791335"/>
                  </a:lnTo>
                  <a:lnTo>
                    <a:pt x="11353292" y="1793367"/>
                  </a:lnTo>
                  <a:lnTo>
                    <a:pt x="11351261" y="1791208"/>
                  </a:lnTo>
                  <a:lnTo>
                    <a:pt x="11349991" y="1790192"/>
                  </a:lnTo>
                  <a:lnTo>
                    <a:pt x="11353293" y="1788541"/>
                  </a:lnTo>
                  <a:lnTo>
                    <a:pt x="11354309" y="1787779"/>
                  </a:lnTo>
                  <a:close/>
                  <a:moveTo>
                    <a:pt x="8266430" y="1810131"/>
                  </a:moveTo>
                  <a:lnTo>
                    <a:pt x="8265923" y="1812417"/>
                  </a:lnTo>
                  <a:lnTo>
                    <a:pt x="8265668" y="1813433"/>
                  </a:lnTo>
                  <a:lnTo>
                    <a:pt x="8263255" y="1817624"/>
                  </a:lnTo>
                  <a:lnTo>
                    <a:pt x="8262112" y="1819656"/>
                  </a:lnTo>
                  <a:lnTo>
                    <a:pt x="8252206" y="1824736"/>
                  </a:lnTo>
                  <a:lnTo>
                    <a:pt x="8245094" y="1825879"/>
                  </a:lnTo>
                  <a:lnTo>
                    <a:pt x="8259699" y="1815465"/>
                  </a:lnTo>
                  <a:lnTo>
                    <a:pt x="8266430" y="1810131"/>
                  </a:lnTo>
                  <a:close/>
                  <a:moveTo>
                    <a:pt x="9346438" y="1827276"/>
                  </a:moveTo>
                  <a:lnTo>
                    <a:pt x="9356344" y="1828165"/>
                  </a:lnTo>
                  <a:lnTo>
                    <a:pt x="9357488" y="1830451"/>
                  </a:lnTo>
                  <a:lnTo>
                    <a:pt x="9358885" y="1831848"/>
                  </a:lnTo>
                  <a:lnTo>
                    <a:pt x="9349741" y="1836039"/>
                  </a:lnTo>
                  <a:lnTo>
                    <a:pt x="9345804" y="1836039"/>
                  </a:lnTo>
                  <a:lnTo>
                    <a:pt x="9338819" y="1835277"/>
                  </a:lnTo>
                  <a:lnTo>
                    <a:pt x="9335644" y="1833499"/>
                  </a:lnTo>
                  <a:lnTo>
                    <a:pt x="9346439" y="1827276"/>
                  </a:lnTo>
                  <a:close/>
                  <a:moveTo>
                    <a:pt x="11446510" y="1773428"/>
                  </a:moveTo>
                  <a:lnTo>
                    <a:pt x="11448288" y="1775968"/>
                  </a:lnTo>
                  <a:cubicBezTo>
                    <a:pt x="11457686" y="1797304"/>
                    <a:pt x="11462004" y="1820291"/>
                    <a:pt x="11464036" y="1842008"/>
                  </a:cubicBezTo>
                  <a:cubicBezTo>
                    <a:pt x="11464798" y="1854581"/>
                    <a:pt x="11456670" y="1865757"/>
                    <a:pt x="11452606" y="1877441"/>
                  </a:cubicBezTo>
                  <a:lnTo>
                    <a:pt x="11409172" y="1852549"/>
                  </a:lnTo>
                  <a:lnTo>
                    <a:pt x="11366500" y="1807337"/>
                  </a:lnTo>
                  <a:cubicBezTo>
                    <a:pt x="11385296" y="1801495"/>
                    <a:pt x="11416030" y="1780032"/>
                    <a:pt x="11424920" y="1777873"/>
                  </a:cubicBezTo>
                  <a:lnTo>
                    <a:pt x="11438889" y="1774825"/>
                  </a:lnTo>
                  <a:lnTo>
                    <a:pt x="11446509" y="1773428"/>
                  </a:lnTo>
                  <a:close/>
                  <a:moveTo>
                    <a:pt x="8015732" y="1915033"/>
                  </a:moveTo>
                  <a:lnTo>
                    <a:pt x="8014970" y="1917573"/>
                  </a:lnTo>
                  <a:lnTo>
                    <a:pt x="8014208" y="1919097"/>
                  </a:lnTo>
                  <a:lnTo>
                    <a:pt x="8000746" y="1922653"/>
                  </a:lnTo>
                  <a:lnTo>
                    <a:pt x="7993507" y="1924177"/>
                  </a:lnTo>
                  <a:lnTo>
                    <a:pt x="8006080" y="1920240"/>
                  </a:lnTo>
                  <a:lnTo>
                    <a:pt x="8015732" y="1915033"/>
                  </a:lnTo>
                  <a:close/>
                  <a:moveTo>
                    <a:pt x="9724389" y="1962912"/>
                  </a:moveTo>
                  <a:lnTo>
                    <a:pt x="9714483" y="1971548"/>
                  </a:lnTo>
                  <a:lnTo>
                    <a:pt x="9707117" y="1975739"/>
                  </a:lnTo>
                  <a:lnTo>
                    <a:pt x="9705847" y="1973072"/>
                  </a:lnTo>
                  <a:lnTo>
                    <a:pt x="9703561" y="1971548"/>
                  </a:lnTo>
                  <a:lnTo>
                    <a:pt x="9717277" y="1966849"/>
                  </a:lnTo>
                  <a:lnTo>
                    <a:pt x="9724389" y="1962912"/>
                  </a:lnTo>
                  <a:close/>
                  <a:moveTo>
                    <a:pt x="11055349" y="1947545"/>
                  </a:moveTo>
                  <a:cubicBezTo>
                    <a:pt x="11059668" y="1960245"/>
                    <a:pt x="11035537" y="1983867"/>
                    <a:pt x="11016233" y="1983867"/>
                  </a:cubicBezTo>
                  <a:lnTo>
                    <a:pt x="11004422" y="1981581"/>
                  </a:lnTo>
                  <a:lnTo>
                    <a:pt x="11000358" y="1975739"/>
                  </a:lnTo>
                  <a:cubicBezTo>
                    <a:pt x="11021313" y="1954149"/>
                    <a:pt x="11032743" y="1975612"/>
                    <a:pt x="11055349" y="1947545"/>
                  </a:cubicBezTo>
                  <a:close/>
                  <a:moveTo>
                    <a:pt x="9726802" y="1978533"/>
                  </a:moveTo>
                  <a:lnTo>
                    <a:pt x="9718294" y="1996059"/>
                  </a:lnTo>
                  <a:lnTo>
                    <a:pt x="9703435" y="1997329"/>
                  </a:lnTo>
                  <a:lnTo>
                    <a:pt x="9707118" y="1986661"/>
                  </a:lnTo>
                  <a:lnTo>
                    <a:pt x="9708134" y="1981581"/>
                  </a:lnTo>
                  <a:lnTo>
                    <a:pt x="9726802" y="1978533"/>
                  </a:lnTo>
                  <a:close/>
                  <a:moveTo>
                    <a:pt x="9542907" y="2002536"/>
                  </a:moveTo>
                  <a:lnTo>
                    <a:pt x="9545447" y="2042160"/>
                  </a:lnTo>
                  <a:lnTo>
                    <a:pt x="9560306" y="2031492"/>
                  </a:lnTo>
                  <a:lnTo>
                    <a:pt x="9553574" y="2038731"/>
                  </a:lnTo>
                  <a:lnTo>
                    <a:pt x="9550399" y="2042287"/>
                  </a:lnTo>
                  <a:lnTo>
                    <a:pt x="9496551" y="2047621"/>
                  </a:lnTo>
                  <a:cubicBezTo>
                    <a:pt x="9488423" y="2043303"/>
                    <a:pt x="9479787" y="2040763"/>
                    <a:pt x="9469373" y="2040763"/>
                  </a:cubicBezTo>
                  <a:lnTo>
                    <a:pt x="9466325" y="2041017"/>
                  </a:lnTo>
                  <a:lnTo>
                    <a:pt x="9470770" y="2037969"/>
                  </a:lnTo>
                  <a:lnTo>
                    <a:pt x="9472929" y="2036572"/>
                  </a:lnTo>
                  <a:lnTo>
                    <a:pt x="9490201" y="2029079"/>
                  </a:lnTo>
                  <a:lnTo>
                    <a:pt x="9496678" y="2026412"/>
                  </a:lnTo>
                  <a:lnTo>
                    <a:pt x="9495534" y="2025523"/>
                  </a:lnTo>
                  <a:cubicBezTo>
                    <a:pt x="9509758" y="2020697"/>
                    <a:pt x="9526015" y="2015617"/>
                    <a:pt x="9542905" y="2002536"/>
                  </a:cubicBezTo>
                  <a:close/>
                  <a:moveTo>
                    <a:pt x="9189720" y="2052955"/>
                  </a:moveTo>
                  <a:lnTo>
                    <a:pt x="9191878" y="2053463"/>
                  </a:lnTo>
                  <a:lnTo>
                    <a:pt x="9183115" y="2063496"/>
                  </a:lnTo>
                  <a:lnTo>
                    <a:pt x="9179178" y="2068449"/>
                  </a:lnTo>
                  <a:lnTo>
                    <a:pt x="9179813" y="2057908"/>
                  </a:lnTo>
                  <a:lnTo>
                    <a:pt x="9185909" y="2053844"/>
                  </a:lnTo>
                  <a:lnTo>
                    <a:pt x="9189719" y="2052955"/>
                  </a:lnTo>
                  <a:close/>
                  <a:moveTo>
                    <a:pt x="9544050" y="2049653"/>
                  </a:moveTo>
                  <a:lnTo>
                    <a:pt x="9529191" y="2063369"/>
                  </a:lnTo>
                  <a:lnTo>
                    <a:pt x="9519920" y="2070227"/>
                  </a:lnTo>
                  <a:lnTo>
                    <a:pt x="9512808" y="2059940"/>
                  </a:lnTo>
                  <a:lnTo>
                    <a:pt x="9508237" y="2055749"/>
                  </a:lnTo>
                  <a:lnTo>
                    <a:pt x="9544051" y="2049653"/>
                  </a:lnTo>
                  <a:close/>
                  <a:moveTo>
                    <a:pt x="9319260" y="2077339"/>
                  </a:moveTo>
                  <a:lnTo>
                    <a:pt x="9320022" y="2078609"/>
                  </a:lnTo>
                  <a:lnTo>
                    <a:pt x="9320911" y="2080895"/>
                  </a:lnTo>
                  <a:lnTo>
                    <a:pt x="9317482" y="2081911"/>
                  </a:lnTo>
                  <a:lnTo>
                    <a:pt x="9315450" y="2082292"/>
                  </a:lnTo>
                  <a:lnTo>
                    <a:pt x="9319260" y="2077339"/>
                  </a:lnTo>
                  <a:close/>
                  <a:moveTo>
                    <a:pt x="9417431" y="2015363"/>
                  </a:moveTo>
                  <a:cubicBezTo>
                    <a:pt x="9396475" y="2041017"/>
                    <a:pt x="9416542" y="2047367"/>
                    <a:pt x="9437750" y="2054987"/>
                  </a:cubicBezTo>
                  <a:lnTo>
                    <a:pt x="9405746" y="2089785"/>
                  </a:lnTo>
                  <a:cubicBezTo>
                    <a:pt x="9402190" y="2074672"/>
                    <a:pt x="9403079" y="2061972"/>
                    <a:pt x="9387585" y="2037715"/>
                  </a:cubicBezTo>
                  <a:lnTo>
                    <a:pt x="9405365" y="2022983"/>
                  </a:lnTo>
                  <a:lnTo>
                    <a:pt x="9407651" y="2016379"/>
                  </a:lnTo>
                  <a:lnTo>
                    <a:pt x="9414001" y="2015744"/>
                  </a:lnTo>
                  <a:lnTo>
                    <a:pt x="9417431" y="2015363"/>
                  </a:lnTo>
                  <a:close/>
                  <a:moveTo>
                    <a:pt x="9144508" y="2074545"/>
                  </a:moveTo>
                  <a:lnTo>
                    <a:pt x="9156446" y="2082165"/>
                  </a:lnTo>
                  <a:lnTo>
                    <a:pt x="9160764" y="2083181"/>
                  </a:lnTo>
                  <a:lnTo>
                    <a:pt x="9146286" y="2088261"/>
                  </a:lnTo>
                  <a:lnTo>
                    <a:pt x="9134856" y="2089912"/>
                  </a:lnTo>
                  <a:lnTo>
                    <a:pt x="9140444" y="2079879"/>
                  </a:lnTo>
                  <a:lnTo>
                    <a:pt x="9144508" y="2074545"/>
                  </a:lnTo>
                  <a:close/>
                  <a:moveTo>
                    <a:pt x="9260459" y="2085467"/>
                  </a:moveTo>
                  <a:lnTo>
                    <a:pt x="9274683" y="2089023"/>
                  </a:lnTo>
                  <a:lnTo>
                    <a:pt x="9268714" y="2098040"/>
                  </a:lnTo>
                  <a:lnTo>
                    <a:pt x="9260459" y="2085467"/>
                  </a:lnTo>
                  <a:close/>
                  <a:moveTo>
                    <a:pt x="10885932" y="2053717"/>
                  </a:moveTo>
                  <a:cubicBezTo>
                    <a:pt x="10904727" y="2063877"/>
                    <a:pt x="10860786" y="2099945"/>
                    <a:pt x="10839323" y="2099945"/>
                  </a:cubicBezTo>
                  <a:lnTo>
                    <a:pt x="10830179" y="2097659"/>
                  </a:lnTo>
                  <a:lnTo>
                    <a:pt x="10828782" y="2092452"/>
                  </a:lnTo>
                  <a:cubicBezTo>
                    <a:pt x="10847960" y="2079625"/>
                    <a:pt x="10864724" y="2076196"/>
                    <a:pt x="10885932" y="2053717"/>
                  </a:cubicBezTo>
                  <a:close/>
                  <a:moveTo>
                    <a:pt x="9302114" y="2095373"/>
                  </a:moveTo>
                  <a:lnTo>
                    <a:pt x="9314687" y="2099564"/>
                  </a:lnTo>
                  <a:lnTo>
                    <a:pt x="9322307" y="2098675"/>
                  </a:lnTo>
                  <a:lnTo>
                    <a:pt x="9322307" y="2099945"/>
                  </a:lnTo>
                  <a:lnTo>
                    <a:pt x="9310623" y="2101977"/>
                  </a:lnTo>
                  <a:lnTo>
                    <a:pt x="9305162" y="2103120"/>
                  </a:lnTo>
                  <a:lnTo>
                    <a:pt x="9304019" y="2098929"/>
                  </a:lnTo>
                  <a:lnTo>
                    <a:pt x="9300082" y="2096897"/>
                  </a:lnTo>
                  <a:lnTo>
                    <a:pt x="9302114" y="2095373"/>
                  </a:lnTo>
                  <a:close/>
                  <a:moveTo>
                    <a:pt x="9557765" y="2084832"/>
                  </a:moveTo>
                  <a:lnTo>
                    <a:pt x="9534906" y="2099183"/>
                  </a:lnTo>
                  <a:lnTo>
                    <a:pt x="9529825" y="2105660"/>
                  </a:lnTo>
                  <a:lnTo>
                    <a:pt x="9529063" y="2102739"/>
                  </a:lnTo>
                  <a:lnTo>
                    <a:pt x="9528682" y="2101215"/>
                  </a:lnTo>
                  <a:lnTo>
                    <a:pt x="9545573" y="2089912"/>
                  </a:lnTo>
                  <a:lnTo>
                    <a:pt x="9557765" y="2084832"/>
                  </a:lnTo>
                  <a:close/>
                  <a:moveTo>
                    <a:pt x="9390125" y="2100453"/>
                  </a:moveTo>
                  <a:lnTo>
                    <a:pt x="9388094" y="2108073"/>
                  </a:lnTo>
                  <a:lnTo>
                    <a:pt x="9384792" y="2112137"/>
                  </a:lnTo>
                  <a:cubicBezTo>
                    <a:pt x="9374377" y="2115820"/>
                    <a:pt x="9363456" y="2120265"/>
                    <a:pt x="9355962" y="2120773"/>
                  </a:cubicBezTo>
                  <a:lnTo>
                    <a:pt x="9358883" y="2116963"/>
                  </a:lnTo>
                  <a:lnTo>
                    <a:pt x="9360407" y="2114931"/>
                  </a:lnTo>
                  <a:lnTo>
                    <a:pt x="9374631" y="2109089"/>
                  </a:lnTo>
                  <a:lnTo>
                    <a:pt x="9382505" y="2102231"/>
                  </a:lnTo>
                  <a:lnTo>
                    <a:pt x="9387585" y="2100961"/>
                  </a:lnTo>
                  <a:lnTo>
                    <a:pt x="9390125" y="2100453"/>
                  </a:lnTo>
                  <a:close/>
                  <a:moveTo>
                    <a:pt x="9151365" y="2097659"/>
                  </a:moveTo>
                  <a:lnTo>
                    <a:pt x="9112503" y="2133981"/>
                  </a:lnTo>
                  <a:lnTo>
                    <a:pt x="9093326" y="2121408"/>
                  </a:lnTo>
                  <a:lnTo>
                    <a:pt x="9087865" y="2130171"/>
                  </a:lnTo>
                  <a:lnTo>
                    <a:pt x="9084056" y="2134997"/>
                  </a:lnTo>
                  <a:lnTo>
                    <a:pt x="9080119" y="2125599"/>
                  </a:lnTo>
                  <a:lnTo>
                    <a:pt x="9078722" y="2121027"/>
                  </a:lnTo>
                  <a:lnTo>
                    <a:pt x="9094724" y="2115693"/>
                  </a:lnTo>
                  <a:lnTo>
                    <a:pt x="9105900" y="2120392"/>
                  </a:lnTo>
                  <a:lnTo>
                    <a:pt x="9109964" y="2112391"/>
                  </a:lnTo>
                  <a:lnTo>
                    <a:pt x="9113266" y="2108327"/>
                  </a:lnTo>
                  <a:lnTo>
                    <a:pt x="9151366" y="2097659"/>
                  </a:lnTo>
                  <a:close/>
                  <a:moveTo>
                    <a:pt x="9333737" y="2023872"/>
                  </a:moveTo>
                  <a:cubicBezTo>
                    <a:pt x="9326498" y="2033524"/>
                    <a:pt x="9325101" y="2044065"/>
                    <a:pt x="9335261" y="2052955"/>
                  </a:cubicBezTo>
                  <a:cubicBezTo>
                    <a:pt x="9297161" y="2075815"/>
                    <a:pt x="9267697" y="2064512"/>
                    <a:pt x="9227946" y="2093849"/>
                  </a:cubicBezTo>
                  <a:lnTo>
                    <a:pt x="9267824" y="2099310"/>
                  </a:lnTo>
                  <a:lnTo>
                    <a:pt x="9266935" y="2100707"/>
                  </a:lnTo>
                  <a:lnTo>
                    <a:pt x="9246742" y="2128012"/>
                  </a:lnTo>
                  <a:lnTo>
                    <a:pt x="9272650" y="2110105"/>
                  </a:lnTo>
                  <a:lnTo>
                    <a:pt x="9272650" y="2113153"/>
                  </a:lnTo>
                  <a:lnTo>
                    <a:pt x="9272142" y="2114677"/>
                  </a:lnTo>
                  <a:lnTo>
                    <a:pt x="9257283" y="2124328"/>
                  </a:lnTo>
                  <a:lnTo>
                    <a:pt x="9257283" y="2130043"/>
                  </a:lnTo>
                  <a:lnTo>
                    <a:pt x="9250298" y="2135250"/>
                  </a:lnTo>
                  <a:lnTo>
                    <a:pt x="9247377" y="2138044"/>
                  </a:lnTo>
                  <a:cubicBezTo>
                    <a:pt x="9240011" y="2112264"/>
                    <a:pt x="9178162" y="2134743"/>
                    <a:pt x="9222485" y="2114677"/>
                  </a:cubicBezTo>
                  <a:lnTo>
                    <a:pt x="9200514" y="2107311"/>
                  </a:lnTo>
                  <a:lnTo>
                    <a:pt x="9190735" y="2117343"/>
                  </a:lnTo>
                  <a:cubicBezTo>
                    <a:pt x="9179559" y="2122550"/>
                    <a:pt x="9166351" y="2127503"/>
                    <a:pt x="9151746" y="2131948"/>
                  </a:cubicBezTo>
                  <a:lnTo>
                    <a:pt x="9160255" y="2116835"/>
                  </a:lnTo>
                  <a:lnTo>
                    <a:pt x="9150603" y="2111120"/>
                  </a:lnTo>
                  <a:cubicBezTo>
                    <a:pt x="9187179" y="2105532"/>
                    <a:pt x="9182353" y="2075687"/>
                    <a:pt x="9233153" y="2072766"/>
                  </a:cubicBezTo>
                  <a:lnTo>
                    <a:pt x="9242678" y="2060320"/>
                  </a:lnTo>
                  <a:lnTo>
                    <a:pt x="9245345" y="2062987"/>
                  </a:lnTo>
                  <a:lnTo>
                    <a:pt x="9245599" y="2065146"/>
                  </a:lnTo>
                  <a:lnTo>
                    <a:pt x="9310623" y="2046604"/>
                  </a:lnTo>
                  <a:cubicBezTo>
                    <a:pt x="9311639" y="2036190"/>
                    <a:pt x="9305670" y="2033523"/>
                    <a:pt x="9292970" y="2033523"/>
                  </a:cubicBezTo>
                  <a:lnTo>
                    <a:pt x="9282937" y="2035047"/>
                  </a:lnTo>
                  <a:lnTo>
                    <a:pt x="9273031" y="2036444"/>
                  </a:lnTo>
                  <a:lnTo>
                    <a:pt x="9268713" y="2036444"/>
                  </a:lnTo>
                  <a:lnTo>
                    <a:pt x="9262997" y="2036063"/>
                  </a:lnTo>
                  <a:lnTo>
                    <a:pt x="9260966" y="2035174"/>
                  </a:lnTo>
                  <a:lnTo>
                    <a:pt x="9263633" y="2030856"/>
                  </a:lnTo>
                  <a:lnTo>
                    <a:pt x="9265030" y="2028316"/>
                  </a:lnTo>
                  <a:lnTo>
                    <a:pt x="9333736" y="2023871"/>
                  </a:lnTo>
                  <a:close/>
                  <a:moveTo>
                    <a:pt x="9909174" y="2134235"/>
                  </a:moveTo>
                  <a:lnTo>
                    <a:pt x="9926065" y="2141220"/>
                  </a:lnTo>
                  <a:lnTo>
                    <a:pt x="9937622" y="2144268"/>
                  </a:lnTo>
                  <a:lnTo>
                    <a:pt x="9939019" y="2152523"/>
                  </a:lnTo>
                  <a:lnTo>
                    <a:pt x="9935971" y="2158365"/>
                  </a:lnTo>
                  <a:lnTo>
                    <a:pt x="9928859" y="2156587"/>
                  </a:lnTo>
                  <a:lnTo>
                    <a:pt x="9925049" y="2155571"/>
                  </a:lnTo>
                  <a:lnTo>
                    <a:pt x="9926446" y="2146935"/>
                  </a:lnTo>
                  <a:lnTo>
                    <a:pt x="9918826" y="2143633"/>
                  </a:lnTo>
                  <a:lnTo>
                    <a:pt x="9913873" y="2147951"/>
                  </a:lnTo>
                  <a:lnTo>
                    <a:pt x="9911587" y="2150237"/>
                  </a:lnTo>
                  <a:lnTo>
                    <a:pt x="9904602" y="2141347"/>
                  </a:lnTo>
                  <a:lnTo>
                    <a:pt x="9902697" y="2135124"/>
                  </a:lnTo>
                  <a:lnTo>
                    <a:pt x="9906761" y="2134489"/>
                  </a:lnTo>
                  <a:lnTo>
                    <a:pt x="9909174" y="2134235"/>
                  </a:lnTo>
                  <a:close/>
                  <a:moveTo>
                    <a:pt x="9229851" y="2159635"/>
                  </a:moveTo>
                  <a:lnTo>
                    <a:pt x="9228835" y="2161159"/>
                  </a:lnTo>
                  <a:lnTo>
                    <a:pt x="9223882" y="2163445"/>
                  </a:lnTo>
                  <a:lnTo>
                    <a:pt x="9221342" y="2164207"/>
                  </a:lnTo>
                  <a:lnTo>
                    <a:pt x="9226548" y="2160143"/>
                  </a:lnTo>
                  <a:lnTo>
                    <a:pt x="9229851" y="2159635"/>
                  </a:lnTo>
                  <a:close/>
                  <a:moveTo>
                    <a:pt x="9908032" y="2183003"/>
                  </a:moveTo>
                  <a:lnTo>
                    <a:pt x="9908539" y="2185797"/>
                  </a:lnTo>
                  <a:lnTo>
                    <a:pt x="9906508" y="2185035"/>
                  </a:lnTo>
                  <a:lnTo>
                    <a:pt x="9905492" y="2185289"/>
                  </a:lnTo>
                  <a:lnTo>
                    <a:pt x="9904602" y="2185416"/>
                  </a:lnTo>
                  <a:lnTo>
                    <a:pt x="9903713" y="2185416"/>
                  </a:lnTo>
                  <a:lnTo>
                    <a:pt x="9903459" y="2185289"/>
                  </a:lnTo>
                  <a:lnTo>
                    <a:pt x="9906634" y="2183384"/>
                  </a:lnTo>
                  <a:lnTo>
                    <a:pt x="9908031" y="2183003"/>
                  </a:lnTo>
                  <a:close/>
                  <a:moveTo>
                    <a:pt x="9209151" y="2173732"/>
                  </a:moveTo>
                  <a:lnTo>
                    <a:pt x="9214231" y="2178685"/>
                  </a:lnTo>
                  <a:lnTo>
                    <a:pt x="9219312" y="2178304"/>
                  </a:lnTo>
                  <a:lnTo>
                    <a:pt x="9214613" y="2186305"/>
                  </a:lnTo>
                  <a:lnTo>
                    <a:pt x="9211819" y="2190496"/>
                  </a:lnTo>
                  <a:lnTo>
                    <a:pt x="9198357" y="2195703"/>
                  </a:lnTo>
                  <a:lnTo>
                    <a:pt x="9190737" y="2197608"/>
                  </a:lnTo>
                  <a:lnTo>
                    <a:pt x="9202930" y="2180717"/>
                  </a:lnTo>
                  <a:lnTo>
                    <a:pt x="9209153" y="2173732"/>
                  </a:lnTo>
                  <a:close/>
                  <a:moveTo>
                    <a:pt x="9294495" y="2202815"/>
                  </a:moveTo>
                  <a:lnTo>
                    <a:pt x="9299448" y="2203831"/>
                  </a:lnTo>
                  <a:lnTo>
                    <a:pt x="9294622" y="2205609"/>
                  </a:lnTo>
                  <a:lnTo>
                    <a:pt x="9289923" y="2206879"/>
                  </a:lnTo>
                  <a:lnTo>
                    <a:pt x="9287256" y="2207768"/>
                  </a:lnTo>
                  <a:lnTo>
                    <a:pt x="9291955" y="2204593"/>
                  </a:lnTo>
                  <a:lnTo>
                    <a:pt x="9294495" y="2202815"/>
                  </a:lnTo>
                  <a:close/>
                  <a:moveTo>
                    <a:pt x="9269984" y="2204720"/>
                  </a:moveTo>
                  <a:lnTo>
                    <a:pt x="9272651" y="2208784"/>
                  </a:lnTo>
                  <a:lnTo>
                    <a:pt x="9273540" y="2211324"/>
                  </a:lnTo>
                  <a:lnTo>
                    <a:pt x="9243060" y="2225421"/>
                  </a:lnTo>
                  <a:cubicBezTo>
                    <a:pt x="9239123" y="2222119"/>
                    <a:pt x="9234678" y="2220595"/>
                    <a:pt x="9225788" y="2220595"/>
                  </a:cubicBezTo>
                  <a:lnTo>
                    <a:pt x="9216644" y="2224151"/>
                  </a:lnTo>
                  <a:cubicBezTo>
                    <a:pt x="9213088" y="2215261"/>
                    <a:pt x="9244330" y="2207895"/>
                    <a:pt x="9269985" y="2204720"/>
                  </a:cubicBezTo>
                  <a:close/>
                  <a:moveTo>
                    <a:pt x="9261856" y="2242185"/>
                  </a:moveTo>
                  <a:lnTo>
                    <a:pt x="9278238" y="2243328"/>
                  </a:lnTo>
                  <a:lnTo>
                    <a:pt x="9282810" y="2248408"/>
                  </a:lnTo>
                  <a:lnTo>
                    <a:pt x="9272142" y="2252472"/>
                  </a:lnTo>
                  <a:lnTo>
                    <a:pt x="9266554" y="2253869"/>
                  </a:lnTo>
                  <a:lnTo>
                    <a:pt x="9265157" y="2242947"/>
                  </a:lnTo>
                  <a:lnTo>
                    <a:pt x="9261855" y="2242185"/>
                  </a:lnTo>
                  <a:close/>
                  <a:moveTo>
                    <a:pt x="9637775" y="2244725"/>
                  </a:moveTo>
                  <a:lnTo>
                    <a:pt x="9639426" y="2246757"/>
                  </a:lnTo>
                  <a:lnTo>
                    <a:pt x="9640443" y="2247773"/>
                  </a:lnTo>
                  <a:lnTo>
                    <a:pt x="9635998" y="2251075"/>
                  </a:lnTo>
                  <a:lnTo>
                    <a:pt x="9633712" y="2253869"/>
                  </a:lnTo>
                  <a:lnTo>
                    <a:pt x="9635998" y="2247773"/>
                  </a:lnTo>
                  <a:lnTo>
                    <a:pt x="9637776" y="2244725"/>
                  </a:lnTo>
                  <a:close/>
                  <a:moveTo>
                    <a:pt x="9697211" y="2244344"/>
                  </a:moveTo>
                  <a:lnTo>
                    <a:pt x="9695687" y="2253615"/>
                  </a:lnTo>
                  <a:lnTo>
                    <a:pt x="9697465" y="2258060"/>
                  </a:lnTo>
                  <a:lnTo>
                    <a:pt x="9691750" y="2259457"/>
                  </a:lnTo>
                  <a:lnTo>
                    <a:pt x="9689337" y="2260219"/>
                  </a:lnTo>
                  <a:lnTo>
                    <a:pt x="9682606" y="2254123"/>
                  </a:lnTo>
                  <a:lnTo>
                    <a:pt x="9682606" y="2248535"/>
                  </a:lnTo>
                  <a:lnTo>
                    <a:pt x="9697211" y="2244344"/>
                  </a:lnTo>
                  <a:close/>
                  <a:moveTo>
                    <a:pt x="9777094" y="2247138"/>
                  </a:moveTo>
                  <a:lnTo>
                    <a:pt x="9799446" y="2252599"/>
                  </a:lnTo>
                  <a:lnTo>
                    <a:pt x="9778745" y="2261743"/>
                  </a:lnTo>
                  <a:lnTo>
                    <a:pt x="9769601" y="2266569"/>
                  </a:lnTo>
                  <a:lnTo>
                    <a:pt x="9740519" y="2274951"/>
                  </a:lnTo>
                  <a:cubicBezTo>
                    <a:pt x="9752202" y="2265553"/>
                    <a:pt x="9765157" y="2256282"/>
                    <a:pt x="9777095" y="2247138"/>
                  </a:cubicBezTo>
                  <a:close/>
                  <a:moveTo>
                    <a:pt x="9458578" y="2286381"/>
                  </a:moveTo>
                  <a:lnTo>
                    <a:pt x="9453117" y="2300351"/>
                  </a:lnTo>
                  <a:lnTo>
                    <a:pt x="9442703" y="2308225"/>
                  </a:lnTo>
                  <a:lnTo>
                    <a:pt x="9443972" y="2297176"/>
                  </a:lnTo>
                  <a:lnTo>
                    <a:pt x="9444354" y="2291715"/>
                  </a:lnTo>
                  <a:lnTo>
                    <a:pt x="9453497" y="2288159"/>
                  </a:lnTo>
                  <a:lnTo>
                    <a:pt x="9458578" y="2286381"/>
                  </a:lnTo>
                  <a:close/>
                  <a:moveTo>
                    <a:pt x="9601198" y="2262251"/>
                  </a:moveTo>
                  <a:lnTo>
                    <a:pt x="9601326" y="2275840"/>
                  </a:lnTo>
                  <a:lnTo>
                    <a:pt x="9608565" y="2281936"/>
                  </a:lnTo>
                  <a:lnTo>
                    <a:pt x="9607041" y="2281555"/>
                  </a:lnTo>
                  <a:lnTo>
                    <a:pt x="9603993" y="2281428"/>
                  </a:lnTo>
                  <a:cubicBezTo>
                    <a:pt x="9589261" y="2281428"/>
                    <a:pt x="9573005" y="2296922"/>
                    <a:pt x="9568433" y="2306828"/>
                  </a:cubicBezTo>
                  <a:lnTo>
                    <a:pt x="9558273" y="2308860"/>
                  </a:lnTo>
                  <a:lnTo>
                    <a:pt x="9552939" y="2310765"/>
                  </a:lnTo>
                  <a:lnTo>
                    <a:pt x="9550908" y="2305431"/>
                  </a:lnTo>
                  <a:lnTo>
                    <a:pt x="9547860" y="2303145"/>
                  </a:lnTo>
                  <a:cubicBezTo>
                    <a:pt x="9565386" y="2293620"/>
                    <a:pt x="9573387" y="2283079"/>
                    <a:pt x="9580372" y="2274951"/>
                  </a:cubicBezTo>
                  <a:lnTo>
                    <a:pt x="9597263" y="2267204"/>
                  </a:lnTo>
                  <a:lnTo>
                    <a:pt x="9600946" y="2262251"/>
                  </a:lnTo>
                  <a:close/>
                  <a:moveTo>
                    <a:pt x="9668890" y="2260473"/>
                  </a:moveTo>
                  <a:cubicBezTo>
                    <a:pt x="9673970" y="2288032"/>
                    <a:pt x="9652507" y="2293620"/>
                    <a:pt x="9627233" y="2305304"/>
                  </a:cubicBezTo>
                  <a:lnTo>
                    <a:pt x="9614915" y="2308860"/>
                  </a:lnTo>
                  <a:lnTo>
                    <a:pt x="9607548" y="2310892"/>
                  </a:lnTo>
                  <a:cubicBezTo>
                    <a:pt x="9622280" y="2294636"/>
                    <a:pt x="9642855" y="2287524"/>
                    <a:pt x="9668890" y="2260473"/>
                  </a:cubicBezTo>
                  <a:close/>
                  <a:moveTo>
                    <a:pt x="9728960" y="2295271"/>
                  </a:moveTo>
                  <a:lnTo>
                    <a:pt x="9712578" y="2309749"/>
                  </a:lnTo>
                  <a:lnTo>
                    <a:pt x="9703307" y="2318512"/>
                  </a:lnTo>
                  <a:lnTo>
                    <a:pt x="9710546" y="2305431"/>
                  </a:lnTo>
                  <a:lnTo>
                    <a:pt x="9716007" y="2299081"/>
                  </a:lnTo>
                  <a:lnTo>
                    <a:pt x="9724770" y="2296541"/>
                  </a:lnTo>
                  <a:lnTo>
                    <a:pt x="9728961" y="2295271"/>
                  </a:lnTo>
                  <a:close/>
                  <a:moveTo>
                    <a:pt x="9603992" y="2315337"/>
                  </a:moveTo>
                  <a:lnTo>
                    <a:pt x="9606532" y="2316607"/>
                  </a:lnTo>
                  <a:lnTo>
                    <a:pt x="9607548" y="2317369"/>
                  </a:lnTo>
                  <a:lnTo>
                    <a:pt x="9600817" y="2320925"/>
                  </a:lnTo>
                  <a:lnTo>
                    <a:pt x="9597769" y="2323719"/>
                  </a:lnTo>
                  <a:lnTo>
                    <a:pt x="9601960" y="2318131"/>
                  </a:lnTo>
                  <a:lnTo>
                    <a:pt x="9603992" y="2315337"/>
                  </a:lnTo>
                  <a:close/>
                  <a:moveTo>
                    <a:pt x="10902948" y="2222373"/>
                  </a:moveTo>
                  <a:cubicBezTo>
                    <a:pt x="10878818" y="2268093"/>
                    <a:pt x="10795253" y="2319401"/>
                    <a:pt x="10735817" y="2330323"/>
                  </a:cubicBezTo>
                  <a:cubicBezTo>
                    <a:pt x="10770234" y="2281301"/>
                    <a:pt x="10843894" y="2289556"/>
                    <a:pt x="10902948" y="2222373"/>
                  </a:cubicBezTo>
                  <a:close/>
                  <a:moveTo>
                    <a:pt x="9653650" y="2317369"/>
                  </a:moveTo>
                  <a:lnTo>
                    <a:pt x="9641584" y="2336165"/>
                  </a:lnTo>
                  <a:lnTo>
                    <a:pt x="9647934" y="2344419"/>
                  </a:lnTo>
                  <a:lnTo>
                    <a:pt x="9637775" y="2336799"/>
                  </a:lnTo>
                  <a:lnTo>
                    <a:pt x="9622534" y="2330576"/>
                  </a:lnTo>
                  <a:lnTo>
                    <a:pt x="9599928" y="2338704"/>
                  </a:lnTo>
                  <a:lnTo>
                    <a:pt x="9609580" y="2322575"/>
                  </a:lnTo>
                  <a:lnTo>
                    <a:pt x="9621518" y="2321432"/>
                  </a:lnTo>
                  <a:lnTo>
                    <a:pt x="9624693" y="2321432"/>
                  </a:lnTo>
                  <a:lnTo>
                    <a:pt x="9642854" y="2320035"/>
                  </a:lnTo>
                  <a:lnTo>
                    <a:pt x="9653649" y="2317368"/>
                  </a:lnTo>
                  <a:close/>
                  <a:moveTo>
                    <a:pt x="9672827" y="2341753"/>
                  </a:moveTo>
                  <a:lnTo>
                    <a:pt x="9674605" y="2347341"/>
                  </a:lnTo>
                  <a:lnTo>
                    <a:pt x="9674859" y="2349881"/>
                  </a:lnTo>
                  <a:lnTo>
                    <a:pt x="9665842" y="2352421"/>
                  </a:lnTo>
                  <a:lnTo>
                    <a:pt x="9671303" y="2346325"/>
                  </a:lnTo>
                  <a:lnTo>
                    <a:pt x="9672827" y="2341753"/>
                  </a:lnTo>
                  <a:close/>
                  <a:moveTo>
                    <a:pt x="9582530" y="2309876"/>
                  </a:moveTo>
                  <a:cubicBezTo>
                    <a:pt x="9580117" y="2334260"/>
                    <a:pt x="9519919" y="2364232"/>
                    <a:pt x="9529825" y="2387219"/>
                  </a:cubicBezTo>
                  <a:lnTo>
                    <a:pt x="9521951" y="2389505"/>
                  </a:lnTo>
                  <a:lnTo>
                    <a:pt x="9518014" y="2390521"/>
                  </a:lnTo>
                  <a:lnTo>
                    <a:pt x="9508870" y="2382012"/>
                  </a:lnTo>
                  <a:lnTo>
                    <a:pt x="9504298" y="2378837"/>
                  </a:lnTo>
                  <a:cubicBezTo>
                    <a:pt x="9506457" y="2365756"/>
                    <a:pt x="9525507" y="2351151"/>
                    <a:pt x="9539350" y="2337181"/>
                  </a:cubicBezTo>
                  <a:cubicBezTo>
                    <a:pt x="9558273" y="2333371"/>
                    <a:pt x="9572878" y="2327783"/>
                    <a:pt x="9580118" y="2310765"/>
                  </a:cubicBezTo>
                  <a:lnTo>
                    <a:pt x="9582531" y="2309875"/>
                  </a:lnTo>
                  <a:close/>
                  <a:moveTo>
                    <a:pt x="9538207" y="2308987"/>
                  </a:moveTo>
                  <a:lnTo>
                    <a:pt x="9533254" y="2319401"/>
                  </a:lnTo>
                  <a:cubicBezTo>
                    <a:pt x="9515347" y="2328799"/>
                    <a:pt x="9499598" y="2340991"/>
                    <a:pt x="9493248" y="2350389"/>
                  </a:cubicBezTo>
                  <a:lnTo>
                    <a:pt x="9503663" y="2346833"/>
                  </a:lnTo>
                  <a:lnTo>
                    <a:pt x="9508869" y="2345309"/>
                  </a:lnTo>
                  <a:lnTo>
                    <a:pt x="9499598" y="2354453"/>
                  </a:lnTo>
                  <a:lnTo>
                    <a:pt x="9497058" y="2359152"/>
                  </a:lnTo>
                  <a:cubicBezTo>
                    <a:pt x="9466832" y="2374011"/>
                    <a:pt x="9439781" y="2376551"/>
                    <a:pt x="9409175" y="2393315"/>
                  </a:cubicBezTo>
                  <a:lnTo>
                    <a:pt x="9406634" y="2396871"/>
                  </a:lnTo>
                  <a:lnTo>
                    <a:pt x="9406761" y="2398141"/>
                  </a:lnTo>
                  <a:lnTo>
                    <a:pt x="9400666" y="2391283"/>
                  </a:lnTo>
                  <a:lnTo>
                    <a:pt x="9399015" y="2388108"/>
                  </a:lnTo>
                  <a:lnTo>
                    <a:pt x="9438893" y="2365883"/>
                  </a:lnTo>
                  <a:cubicBezTo>
                    <a:pt x="9452609" y="2362581"/>
                    <a:pt x="9467341" y="2351659"/>
                    <a:pt x="9474326" y="2342515"/>
                  </a:cubicBezTo>
                  <a:lnTo>
                    <a:pt x="9538207" y="2308987"/>
                  </a:lnTo>
                  <a:close/>
                  <a:moveTo>
                    <a:pt x="9673970" y="2355722"/>
                  </a:moveTo>
                  <a:lnTo>
                    <a:pt x="9667239" y="2369946"/>
                  </a:lnTo>
                  <a:lnTo>
                    <a:pt x="9659745" y="2377439"/>
                  </a:lnTo>
                  <a:lnTo>
                    <a:pt x="9654792" y="2381503"/>
                  </a:lnTo>
                  <a:lnTo>
                    <a:pt x="9653649" y="2383536"/>
                  </a:lnTo>
                  <a:lnTo>
                    <a:pt x="9639298" y="2396236"/>
                  </a:lnTo>
                  <a:lnTo>
                    <a:pt x="9631424" y="2402459"/>
                  </a:lnTo>
                  <a:lnTo>
                    <a:pt x="9618597" y="2401951"/>
                  </a:lnTo>
                  <a:lnTo>
                    <a:pt x="9609326" y="2404872"/>
                  </a:lnTo>
                  <a:cubicBezTo>
                    <a:pt x="9622153" y="2388997"/>
                    <a:pt x="9646029" y="2378329"/>
                    <a:pt x="9661396" y="2358771"/>
                  </a:cubicBezTo>
                  <a:lnTo>
                    <a:pt x="9670286" y="2356739"/>
                  </a:lnTo>
                  <a:lnTo>
                    <a:pt x="9673968" y="2355722"/>
                  </a:lnTo>
                  <a:close/>
                  <a:moveTo>
                    <a:pt x="9489185" y="2390521"/>
                  </a:moveTo>
                  <a:lnTo>
                    <a:pt x="9490582" y="2393569"/>
                  </a:lnTo>
                  <a:lnTo>
                    <a:pt x="9491217" y="2395220"/>
                  </a:lnTo>
                  <a:lnTo>
                    <a:pt x="9478263" y="2395347"/>
                  </a:lnTo>
                  <a:lnTo>
                    <a:pt x="9473818" y="2402713"/>
                  </a:lnTo>
                  <a:lnTo>
                    <a:pt x="9465563" y="2404999"/>
                  </a:lnTo>
                  <a:lnTo>
                    <a:pt x="9461244" y="2406015"/>
                  </a:lnTo>
                  <a:lnTo>
                    <a:pt x="9476738" y="2395600"/>
                  </a:lnTo>
                  <a:lnTo>
                    <a:pt x="9489184" y="2390521"/>
                  </a:lnTo>
                  <a:close/>
                  <a:moveTo>
                    <a:pt x="9426447" y="2396617"/>
                  </a:moveTo>
                  <a:lnTo>
                    <a:pt x="9413366" y="2406268"/>
                  </a:lnTo>
                  <a:lnTo>
                    <a:pt x="9409302" y="2401442"/>
                  </a:lnTo>
                  <a:lnTo>
                    <a:pt x="9407396" y="2398902"/>
                  </a:lnTo>
                  <a:lnTo>
                    <a:pt x="9410317" y="2400299"/>
                  </a:lnTo>
                  <a:lnTo>
                    <a:pt x="9412476" y="2400299"/>
                  </a:lnTo>
                  <a:lnTo>
                    <a:pt x="9422128" y="2398902"/>
                  </a:lnTo>
                  <a:lnTo>
                    <a:pt x="9426446" y="2396617"/>
                  </a:lnTo>
                  <a:close/>
                  <a:moveTo>
                    <a:pt x="9534143" y="2433446"/>
                  </a:moveTo>
                  <a:lnTo>
                    <a:pt x="9536175" y="2435859"/>
                  </a:lnTo>
                  <a:lnTo>
                    <a:pt x="9538715" y="2436875"/>
                  </a:lnTo>
                  <a:lnTo>
                    <a:pt x="9535667" y="2438018"/>
                  </a:lnTo>
                  <a:lnTo>
                    <a:pt x="9532238" y="2433827"/>
                  </a:lnTo>
                  <a:lnTo>
                    <a:pt x="9534143" y="2433446"/>
                  </a:lnTo>
                  <a:close/>
                  <a:moveTo>
                    <a:pt x="9321545" y="2494661"/>
                  </a:moveTo>
                  <a:cubicBezTo>
                    <a:pt x="9321545" y="2505456"/>
                    <a:pt x="9299193" y="2518028"/>
                    <a:pt x="9290430" y="2529205"/>
                  </a:cubicBezTo>
                  <a:cubicBezTo>
                    <a:pt x="9282302" y="2518283"/>
                    <a:pt x="9289414" y="2504947"/>
                    <a:pt x="9321545" y="2494661"/>
                  </a:cubicBezTo>
                  <a:close/>
                  <a:moveTo>
                    <a:pt x="9324974" y="2510155"/>
                  </a:moveTo>
                  <a:lnTo>
                    <a:pt x="9315831" y="2522855"/>
                  </a:lnTo>
                  <a:lnTo>
                    <a:pt x="9313163" y="2529840"/>
                  </a:lnTo>
                  <a:cubicBezTo>
                    <a:pt x="9316720" y="2533650"/>
                    <a:pt x="9321926" y="2535174"/>
                    <a:pt x="9327895" y="2535174"/>
                  </a:cubicBezTo>
                  <a:lnTo>
                    <a:pt x="9357994" y="2528189"/>
                  </a:lnTo>
                  <a:lnTo>
                    <a:pt x="9361169" y="2530728"/>
                  </a:lnTo>
                  <a:lnTo>
                    <a:pt x="9363074" y="2531744"/>
                  </a:lnTo>
                  <a:lnTo>
                    <a:pt x="9349358" y="2541396"/>
                  </a:lnTo>
                  <a:lnTo>
                    <a:pt x="9342627" y="2547239"/>
                  </a:lnTo>
                  <a:lnTo>
                    <a:pt x="9339070" y="2547239"/>
                  </a:lnTo>
                  <a:cubicBezTo>
                    <a:pt x="9322433" y="2547239"/>
                    <a:pt x="9306813" y="2542031"/>
                    <a:pt x="9296906" y="2534284"/>
                  </a:cubicBezTo>
                  <a:lnTo>
                    <a:pt x="9324973" y="2510155"/>
                  </a:lnTo>
                  <a:close/>
                  <a:moveTo>
                    <a:pt x="9466580" y="2541905"/>
                  </a:moveTo>
                  <a:lnTo>
                    <a:pt x="9470389" y="2542921"/>
                  </a:lnTo>
                  <a:cubicBezTo>
                    <a:pt x="9457562" y="2551684"/>
                    <a:pt x="9444862" y="2561717"/>
                    <a:pt x="9436353" y="2575178"/>
                  </a:cubicBezTo>
                  <a:lnTo>
                    <a:pt x="9432797" y="2567050"/>
                  </a:lnTo>
                  <a:lnTo>
                    <a:pt x="9432797" y="2563494"/>
                  </a:lnTo>
                  <a:lnTo>
                    <a:pt x="9466579" y="2541905"/>
                  </a:lnTo>
                  <a:close/>
                  <a:moveTo>
                    <a:pt x="9259950" y="2556764"/>
                  </a:moveTo>
                  <a:lnTo>
                    <a:pt x="9269475" y="2558668"/>
                  </a:lnTo>
                  <a:lnTo>
                    <a:pt x="9274047" y="2559811"/>
                  </a:lnTo>
                  <a:lnTo>
                    <a:pt x="9279889" y="2563367"/>
                  </a:lnTo>
                  <a:lnTo>
                    <a:pt x="9283826" y="2563875"/>
                  </a:lnTo>
                  <a:lnTo>
                    <a:pt x="9294113" y="2570098"/>
                  </a:lnTo>
                  <a:lnTo>
                    <a:pt x="9295892" y="2575178"/>
                  </a:lnTo>
                  <a:lnTo>
                    <a:pt x="9283826" y="2578480"/>
                  </a:lnTo>
                  <a:lnTo>
                    <a:pt x="9295510" y="2589148"/>
                  </a:lnTo>
                  <a:lnTo>
                    <a:pt x="9291827" y="2596260"/>
                  </a:lnTo>
                  <a:lnTo>
                    <a:pt x="9272523" y="2616199"/>
                  </a:lnTo>
                  <a:lnTo>
                    <a:pt x="9280270" y="2598419"/>
                  </a:lnTo>
                  <a:lnTo>
                    <a:pt x="9273158" y="2590799"/>
                  </a:lnTo>
                  <a:lnTo>
                    <a:pt x="9264014" y="2594355"/>
                  </a:lnTo>
                  <a:lnTo>
                    <a:pt x="9260585" y="2591942"/>
                  </a:lnTo>
                  <a:lnTo>
                    <a:pt x="9256521" y="2616072"/>
                  </a:lnTo>
                  <a:lnTo>
                    <a:pt x="9269729" y="2626740"/>
                  </a:lnTo>
                  <a:lnTo>
                    <a:pt x="9254870" y="2629026"/>
                  </a:lnTo>
                  <a:lnTo>
                    <a:pt x="9248393" y="2626232"/>
                  </a:lnTo>
                  <a:lnTo>
                    <a:pt x="9235693" y="2620136"/>
                  </a:lnTo>
                  <a:lnTo>
                    <a:pt x="9227057" y="2625470"/>
                  </a:lnTo>
                  <a:lnTo>
                    <a:pt x="9225787" y="2639059"/>
                  </a:lnTo>
                  <a:lnTo>
                    <a:pt x="9239122" y="2650108"/>
                  </a:lnTo>
                  <a:lnTo>
                    <a:pt x="9235947" y="2649727"/>
                  </a:lnTo>
                  <a:lnTo>
                    <a:pt x="9229978" y="2649600"/>
                  </a:lnTo>
                  <a:cubicBezTo>
                    <a:pt x="9191878" y="2649600"/>
                    <a:pt x="9181592" y="2678810"/>
                    <a:pt x="9157715" y="2683128"/>
                  </a:cubicBezTo>
                  <a:lnTo>
                    <a:pt x="9161907" y="2676778"/>
                  </a:lnTo>
                  <a:lnTo>
                    <a:pt x="9165844" y="2673603"/>
                  </a:lnTo>
                  <a:cubicBezTo>
                    <a:pt x="9197848" y="2645028"/>
                    <a:pt x="9211183" y="2603880"/>
                    <a:pt x="9229471" y="2567050"/>
                  </a:cubicBezTo>
                  <a:lnTo>
                    <a:pt x="9234043" y="2576702"/>
                  </a:lnTo>
                  <a:lnTo>
                    <a:pt x="9239758" y="2576702"/>
                  </a:lnTo>
                  <a:lnTo>
                    <a:pt x="9247759" y="2575432"/>
                  </a:lnTo>
                  <a:lnTo>
                    <a:pt x="9253474" y="2571876"/>
                  </a:lnTo>
                  <a:lnTo>
                    <a:pt x="9257919" y="2561843"/>
                  </a:lnTo>
                  <a:lnTo>
                    <a:pt x="9259950" y="2556763"/>
                  </a:lnTo>
                  <a:close/>
                  <a:moveTo>
                    <a:pt x="7915910" y="2889123"/>
                  </a:moveTo>
                  <a:lnTo>
                    <a:pt x="7919847" y="2889377"/>
                  </a:lnTo>
                  <a:lnTo>
                    <a:pt x="7916799" y="2891536"/>
                  </a:lnTo>
                  <a:lnTo>
                    <a:pt x="7916291" y="2892933"/>
                  </a:lnTo>
                  <a:lnTo>
                    <a:pt x="7926070" y="2889504"/>
                  </a:lnTo>
                  <a:lnTo>
                    <a:pt x="7927467" y="2895092"/>
                  </a:lnTo>
                  <a:lnTo>
                    <a:pt x="7929499" y="2897251"/>
                  </a:lnTo>
                  <a:lnTo>
                    <a:pt x="7930642" y="2898140"/>
                  </a:lnTo>
                  <a:lnTo>
                    <a:pt x="7911085" y="2902839"/>
                  </a:lnTo>
                  <a:lnTo>
                    <a:pt x="7902194" y="2902839"/>
                  </a:lnTo>
                  <a:lnTo>
                    <a:pt x="7897368" y="2902077"/>
                  </a:lnTo>
                  <a:lnTo>
                    <a:pt x="7894066" y="2903093"/>
                  </a:lnTo>
                  <a:lnTo>
                    <a:pt x="7883144" y="2904744"/>
                  </a:lnTo>
                  <a:lnTo>
                    <a:pt x="7876794" y="2907284"/>
                  </a:lnTo>
                  <a:cubicBezTo>
                    <a:pt x="7878700" y="2894711"/>
                    <a:pt x="7897241" y="2889123"/>
                    <a:pt x="7915911" y="2889123"/>
                  </a:cubicBezTo>
                  <a:close/>
                  <a:moveTo>
                    <a:pt x="7840472" y="2920619"/>
                  </a:moveTo>
                  <a:lnTo>
                    <a:pt x="7848600" y="2931160"/>
                  </a:lnTo>
                  <a:lnTo>
                    <a:pt x="7842504" y="2937129"/>
                  </a:lnTo>
                  <a:lnTo>
                    <a:pt x="7837551" y="2927985"/>
                  </a:lnTo>
                  <a:lnTo>
                    <a:pt x="7837043" y="2922397"/>
                  </a:lnTo>
                  <a:lnTo>
                    <a:pt x="7839075" y="2921508"/>
                  </a:lnTo>
                  <a:lnTo>
                    <a:pt x="7840472" y="2920619"/>
                  </a:lnTo>
                  <a:close/>
                  <a:moveTo>
                    <a:pt x="6571488" y="2932557"/>
                  </a:moveTo>
                  <a:lnTo>
                    <a:pt x="6555486" y="2939923"/>
                  </a:lnTo>
                  <a:lnTo>
                    <a:pt x="6544183" y="2941701"/>
                  </a:lnTo>
                  <a:lnTo>
                    <a:pt x="6547612" y="2937129"/>
                  </a:lnTo>
                  <a:lnTo>
                    <a:pt x="6548882" y="2934843"/>
                  </a:lnTo>
                  <a:lnTo>
                    <a:pt x="6565900" y="2932811"/>
                  </a:lnTo>
                  <a:lnTo>
                    <a:pt x="6571488" y="2932557"/>
                  </a:lnTo>
                  <a:close/>
                  <a:moveTo>
                    <a:pt x="6509131" y="2941447"/>
                  </a:moveTo>
                  <a:lnTo>
                    <a:pt x="6500876" y="2944368"/>
                  </a:lnTo>
                  <a:lnTo>
                    <a:pt x="6502527" y="2943733"/>
                  </a:lnTo>
                  <a:lnTo>
                    <a:pt x="6502654" y="2943225"/>
                  </a:lnTo>
                  <a:lnTo>
                    <a:pt x="6504940" y="2942336"/>
                  </a:lnTo>
                  <a:lnTo>
                    <a:pt x="6506083" y="2941955"/>
                  </a:lnTo>
                  <a:lnTo>
                    <a:pt x="6509131" y="2941447"/>
                  </a:lnTo>
                  <a:close/>
                  <a:moveTo>
                    <a:pt x="7730364" y="2945257"/>
                  </a:moveTo>
                  <a:lnTo>
                    <a:pt x="7733285" y="2945384"/>
                  </a:lnTo>
                  <a:lnTo>
                    <a:pt x="7733792" y="2945384"/>
                  </a:lnTo>
                  <a:lnTo>
                    <a:pt x="7730363" y="2946273"/>
                  </a:lnTo>
                  <a:lnTo>
                    <a:pt x="7730490" y="2945511"/>
                  </a:lnTo>
                  <a:lnTo>
                    <a:pt x="7730363" y="2945257"/>
                  </a:lnTo>
                  <a:close/>
                  <a:moveTo>
                    <a:pt x="6530468" y="2937764"/>
                  </a:moveTo>
                  <a:lnTo>
                    <a:pt x="6528436" y="2941193"/>
                  </a:lnTo>
                  <a:lnTo>
                    <a:pt x="6524880" y="2944749"/>
                  </a:lnTo>
                  <a:lnTo>
                    <a:pt x="6532500" y="2944749"/>
                  </a:lnTo>
                  <a:lnTo>
                    <a:pt x="6535548" y="2943733"/>
                  </a:lnTo>
                  <a:lnTo>
                    <a:pt x="6535166" y="2944495"/>
                  </a:lnTo>
                  <a:lnTo>
                    <a:pt x="6535674" y="2945003"/>
                  </a:lnTo>
                  <a:lnTo>
                    <a:pt x="6530594" y="2946019"/>
                  </a:lnTo>
                  <a:lnTo>
                    <a:pt x="6527292" y="2946527"/>
                  </a:lnTo>
                  <a:lnTo>
                    <a:pt x="6516115" y="2954528"/>
                  </a:lnTo>
                  <a:lnTo>
                    <a:pt x="6510020" y="2957195"/>
                  </a:lnTo>
                  <a:lnTo>
                    <a:pt x="6509512" y="2941320"/>
                  </a:lnTo>
                  <a:lnTo>
                    <a:pt x="6522466" y="2938907"/>
                  </a:lnTo>
                  <a:lnTo>
                    <a:pt x="6530467" y="2937764"/>
                  </a:lnTo>
                  <a:close/>
                  <a:moveTo>
                    <a:pt x="7814565" y="2933827"/>
                  </a:moveTo>
                  <a:lnTo>
                    <a:pt x="7819264" y="2939161"/>
                  </a:lnTo>
                  <a:lnTo>
                    <a:pt x="7823455" y="2942336"/>
                  </a:lnTo>
                  <a:lnTo>
                    <a:pt x="7820407" y="2944241"/>
                  </a:lnTo>
                  <a:lnTo>
                    <a:pt x="7818883" y="2945511"/>
                  </a:lnTo>
                  <a:lnTo>
                    <a:pt x="7790181" y="2947797"/>
                  </a:lnTo>
                  <a:lnTo>
                    <a:pt x="7795515" y="2958973"/>
                  </a:lnTo>
                  <a:lnTo>
                    <a:pt x="7798308" y="2958719"/>
                  </a:lnTo>
                  <a:lnTo>
                    <a:pt x="7799578" y="2958973"/>
                  </a:lnTo>
                  <a:lnTo>
                    <a:pt x="7795006" y="2962021"/>
                  </a:lnTo>
                  <a:lnTo>
                    <a:pt x="7791704" y="2963799"/>
                  </a:lnTo>
                  <a:lnTo>
                    <a:pt x="7788402" y="2956687"/>
                  </a:lnTo>
                  <a:lnTo>
                    <a:pt x="7790180" y="2947797"/>
                  </a:lnTo>
                  <a:cubicBezTo>
                    <a:pt x="7793610" y="2941447"/>
                    <a:pt x="7803007" y="2938399"/>
                    <a:pt x="7814564" y="2933827"/>
                  </a:cubicBezTo>
                  <a:close/>
                  <a:moveTo>
                    <a:pt x="8836661" y="2966847"/>
                  </a:moveTo>
                  <a:lnTo>
                    <a:pt x="8838692" y="2972181"/>
                  </a:lnTo>
                  <a:lnTo>
                    <a:pt x="8840724" y="2974975"/>
                  </a:lnTo>
                  <a:lnTo>
                    <a:pt x="8838946" y="2976245"/>
                  </a:lnTo>
                  <a:lnTo>
                    <a:pt x="8834627" y="2975737"/>
                  </a:lnTo>
                  <a:lnTo>
                    <a:pt x="8832087" y="2975229"/>
                  </a:lnTo>
                  <a:lnTo>
                    <a:pt x="8834755" y="2969895"/>
                  </a:lnTo>
                  <a:lnTo>
                    <a:pt x="8836660" y="2966847"/>
                  </a:lnTo>
                  <a:close/>
                  <a:moveTo>
                    <a:pt x="6442203" y="2961132"/>
                  </a:moveTo>
                  <a:lnTo>
                    <a:pt x="6453252" y="2965196"/>
                  </a:lnTo>
                  <a:lnTo>
                    <a:pt x="6457824" y="2967355"/>
                  </a:lnTo>
                  <a:lnTo>
                    <a:pt x="6454268" y="2972308"/>
                  </a:lnTo>
                  <a:lnTo>
                    <a:pt x="6452108" y="2974721"/>
                  </a:lnTo>
                  <a:lnTo>
                    <a:pt x="6449568" y="2975737"/>
                  </a:lnTo>
                  <a:lnTo>
                    <a:pt x="6448172" y="2976753"/>
                  </a:lnTo>
                  <a:lnTo>
                    <a:pt x="6447282" y="2970276"/>
                  </a:lnTo>
                  <a:lnTo>
                    <a:pt x="6445123" y="2966720"/>
                  </a:lnTo>
                  <a:lnTo>
                    <a:pt x="6435598" y="2970911"/>
                  </a:lnTo>
                  <a:lnTo>
                    <a:pt x="6431534" y="2973325"/>
                  </a:lnTo>
                  <a:lnTo>
                    <a:pt x="6427978" y="2971801"/>
                  </a:lnTo>
                  <a:lnTo>
                    <a:pt x="6426708" y="2970911"/>
                  </a:lnTo>
                  <a:lnTo>
                    <a:pt x="6429883" y="2967356"/>
                  </a:lnTo>
                  <a:lnTo>
                    <a:pt x="6430772" y="2965832"/>
                  </a:lnTo>
                  <a:lnTo>
                    <a:pt x="6438138" y="2961767"/>
                  </a:lnTo>
                  <a:lnTo>
                    <a:pt x="6441694" y="2961132"/>
                  </a:lnTo>
                  <a:close/>
                  <a:moveTo>
                    <a:pt x="7752842" y="2946400"/>
                  </a:moveTo>
                  <a:cubicBezTo>
                    <a:pt x="7773036" y="2951861"/>
                    <a:pt x="7782687" y="2967609"/>
                    <a:pt x="7751064" y="2986659"/>
                  </a:cubicBezTo>
                  <a:lnTo>
                    <a:pt x="7767955" y="2967355"/>
                  </a:lnTo>
                  <a:lnTo>
                    <a:pt x="7750811" y="2956433"/>
                  </a:lnTo>
                  <a:lnTo>
                    <a:pt x="7741031" y="2962148"/>
                  </a:lnTo>
                  <a:lnTo>
                    <a:pt x="7738491" y="2965069"/>
                  </a:lnTo>
                  <a:lnTo>
                    <a:pt x="7734427" y="2959100"/>
                  </a:lnTo>
                  <a:lnTo>
                    <a:pt x="7734427" y="2956687"/>
                  </a:lnTo>
                  <a:lnTo>
                    <a:pt x="7752842" y="2946400"/>
                  </a:lnTo>
                  <a:close/>
                  <a:moveTo>
                    <a:pt x="6368288" y="2983103"/>
                  </a:moveTo>
                  <a:lnTo>
                    <a:pt x="6366892" y="2985897"/>
                  </a:lnTo>
                  <a:lnTo>
                    <a:pt x="6366383" y="2987167"/>
                  </a:lnTo>
                  <a:lnTo>
                    <a:pt x="6362319" y="2986405"/>
                  </a:lnTo>
                  <a:lnTo>
                    <a:pt x="6360795" y="2986405"/>
                  </a:lnTo>
                  <a:lnTo>
                    <a:pt x="6362192" y="2984881"/>
                  </a:lnTo>
                  <a:lnTo>
                    <a:pt x="6362827" y="2984119"/>
                  </a:lnTo>
                  <a:lnTo>
                    <a:pt x="6366383" y="2983611"/>
                  </a:lnTo>
                  <a:lnTo>
                    <a:pt x="6368288" y="2983103"/>
                  </a:lnTo>
                  <a:close/>
                  <a:moveTo>
                    <a:pt x="7163816" y="2987929"/>
                  </a:moveTo>
                  <a:lnTo>
                    <a:pt x="7172579" y="2991231"/>
                  </a:lnTo>
                  <a:lnTo>
                    <a:pt x="7175500" y="2996311"/>
                  </a:lnTo>
                  <a:lnTo>
                    <a:pt x="7157720" y="2998089"/>
                  </a:lnTo>
                  <a:lnTo>
                    <a:pt x="7146036" y="2998089"/>
                  </a:lnTo>
                  <a:lnTo>
                    <a:pt x="7149846" y="2993517"/>
                  </a:lnTo>
                  <a:lnTo>
                    <a:pt x="7151624" y="2991231"/>
                  </a:lnTo>
                  <a:lnTo>
                    <a:pt x="7163816" y="2987929"/>
                  </a:lnTo>
                  <a:close/>
                  <a:moveTo>
                    <a:pt x="7715250" y="2974975"/>
                  </a:moveTo>
                  <a:lnTo>
                    <a:pt x="7717282" y="2981071"/>
                  </a:lnTo>
                  <a:lnTo>
                    <a:pt x="7720330" y="2983992"/>
                  </a:lnTo>
                  <a:lnTo>
                    <a:pt x="7729727" y="2986405"/>
                  </a:lnTo>
                  <a:lnTo>
                    <a:pt x="7734808" y="2986024"/>
                  </a:lnTo>
                  <a:lnTo>
                    <a:pt x="7735443" y="2992501"/>
                  </a:lnTo>
                  <a:lnTo>
                    <a:pt x="7734553" y="2995676"/>
                  </a:lnTo>
                  <a:lnTo>
                    <a:pt x="7718044" y="2993009"/>
                  </a:lnTo>
                  <a:lnTo>
                    <a:pt x="7694422" y="3001899"/>
                  </a:lnTo>
                  <a:lnTo>
                    <a:pt x="7689088" y="3001899"/>
                  </a:lnTo>
                  <a:lnTo>
                    <a:pt x="7683246" y="3001264"/>
                  </a:lnTo>
                  <a:lnTo>
                    <a:pt x="7681087" y="2999359"/>
                  </a:lnTo>
                  <a:lnTo>
                    <a:pt x="7685786" y="2994533"/>
                  </a:lnTo>
                  <a:lnTo>
                    <a:pt x="7687691" y="2991993"/>
                  </a:lnTo>
                  <a:lnTo>
                    <a:pt x="7715250" y="2974975"/>
                  </a:lnTo>
                  <a:close/>
                  <a:moveTo>
                    <a:pt x="7542403" y="2989199"/>
                  </a:moveTo>
                  <a:lnTo>
                    <a:pt x="7539736" y="2995549"/>
                  </a:lnTo>
                  <a:lnTo>
                    <a:pt x="7537704" y="2998724"/>
                  </a:lnTo>
                  <a:cubicBezTo>
                    <a:pt x="7525639" y="3005836"/>
                    <a:pt x="7503668" y="3011043"/>
                    <a:pt x="7514082" y="3022727"/>
                  </a:cubicBezTo>
                  <a:lnTo>
                    <a:pt x="7510018" y="3020695"/>
                  </a:lnTo>
                  <a:lnTo>
                    <a:pt x="7508367" y="3019679"/>
                  </a:lnTo>
                  <a:cubicBezTo>
                    <a:pt x="7511035" y="3008376"/>
                    <a:pt x="7521575" y="2995041"/>
                    <a:pt x="7542403" y="2989199"/>
                  </a:cubicBezTo>
                  <a:close/>
                  <a:moveTo>
                    <a:pt x="7306056" y="2984500"/>
                  </a:moveTo>
                  <a:lnTo>
                    <a:pt x="7295007" y="2998724"/>
                  </a:lnTo>
                  <a:lnTo>
                    <a:pt x="7293356" y="3006217"/>
                  </a:lnTo>
                  <a:lnTo>
                    <a:pt x="7283958" y="3016885"/>
                  </a:lnTo>
                  <a:lnTo>
                    <a:pt x="7287388" y="3023997"/>
                  </a:lnTo>
                  <a:lnTo>
                    <a:pt x="7287006" y="3026283"/>
                  </a:lnTo>
                  <a:lnTo>
                    <a:pt x="7285990" y="3027299"/>
                  </a:lnTo>
                  <a:lnTo>
                    <a:pt x="7277227" y="3027299"/>
                  </a:lnTo>
                  <a:lnTo>
                    <a:pt x="7273036" y="3027553"/>
                  </a:lnTo>
                  <a:cubicBezTo>
                    <a:pt x="7275703" y="3012821"/>
                    <a:pt x="7279132" y="2997835"/>
                    <a:pt x="7306056" y="2984500"/>
                  </a:cubicBezTo>
                  <a:close/>
                  <a:moveTo>
                    <a:pt x="6894195" y="3026664"/>
                  </a:moveTo>
                  <a:lnTo>
                    <a:pt x="6895212" y="3027680"/>
                  </a:lnTo>
                  <a:lnTo>
                    <a:pt x="6893053" y="3027553"/>
                  </a:lnTo>
                  <a:lnTo>
                    <a:pt x="6892164" y="3027553"/>
                  </a:lnTo>
                  <a:lnTo>
                    <a:pt x="6894195" y="3026664"/>
                  </a:lnTo>
                  <a:close/>
                  <a:moveTo>
                    <a:pt x="7427976" y="3023235"/>
                  </a:moveTo>
                  <a:lnTo>
                    <a:pt x="7427595" y="3030601"/>
                  </a:lnTo>
                  <a:lnTo>
                    <a:pt x="7428230" y="3034157"/>
                  </a:lnTo>
                  <a:lnTo>
                    <a:pt x="7426578" y="3037459"/>
                  </a:lnTo>
                  <a:lnTo>
                    <a:pt x="7424420" y="3039745"/>
                  </a:lnTo>
                  <a:lnTo>
                    <a:pt x="7418959" y="3041015"/>
                  </a:lnTo>
                  <a:lnTo>
                    <a:pt x="7417053" y="3041015"/>
                  </a:lnTo>
                  <a:lnTo>
                    <a:pt x="7414260" y="3027299"/>
                  </a:lnTo>
                  <a:lnTo>
                    <a:pt x="7427976" y="3023235"/>
                  </a:lnTo>
                  <a:close/>
                  <a:moveTo>
                    <a:pt x="6979920" y="3015869"/>
                  </a:moveTo>
                  <a:lnTo>
                    <a:pt x="6983984" y="3017012"/>
                  </a:lnTo>
                  <a:lnTo>
                    <a:pt x="6984746" y="3019552"/>
                  </a:lnTo>
                  <a:cubicBezTo>
                    <a:pt x="6962902" y="3037205"/>
                    <a:pt x="6947535" y="3031871"/>
                    <a:pt x="6939407" y="3042031"/>
                  </a:cubicBezTo>
                  <a:lnTo>
                    <a:pt x="6937501" y="3030093"/>
                  </a:lnTo>
                  <a:lnTo>
                    <a:pt x="6929120" y="3022473"/>
                  </a:lnTo>
                  <a:lnTo>
                    <a:pt x="6935724" y="3021584"/>
                  </a:lnTo>
                  <a:lnTo>
                    <a:pt x="6939407" y="3021584"/>
                  </a:lnTo>
                  <a:lnTo>
                    <a:pt x="6947915" y="3024251"/>
                  </a:lnTo>
                  <a:lnTo>
                    <a:pt x="6952107" y="3027553"/>
                  </a:lnTo>
                  <a:lnTo>
                    <a:pt x="6959346" y="3024632"/>
                  </a:lnTo>
                  <a:lnTo>
                    <a:pt x="6963283" y="3022981"/>
                  </a:lnTo>
                  <a:lnTo>
                    <a:pt x="6966331" y="3023235"/>
                  </a:lnTo>
                  <a:lnTo>
                    <a:pt x="6967855" y="3023235"/>
                  </a:lnTo>
                  <a:lnTo>
                    <a:pt x="6979158" y="3021076"/>
                  </a:lnTo>
                  <a:lnTo>
                    <a:pt x="6979920" y="3015869"/>
                  </a:lnTo>
                  <a:close/>
                  <a:moveTo>
                    <a:pt x="8634476" y="3052572"/>
                  </a:moveTo>
                  <a:lnTo>
                    <a:pt x="8631936" y="3055239"/>
                  </a:lnTo>
                  <a:lnTo>
                    <a:pt x="8631555" y="3054477"/>
                  </a:lnTo>
                  <a:lnTo>
                    <a:pt x="8631173" y="3053969"/>
                  </a:lnTo>
                  <a:lnTo>
                    <a:pt x="8633205" y="3053207"/>
                  </a:lnTo>
                  <a:lnTo>
                    <a:pt x="8634475" y="3052572"/>
                  </a:lnTo>
                  <a:close/>
                  <a:moveTo>
                    <a:pt x="7387590" y="3047365"/>
                  </a:moveTo>
                  <a:lnTo>
                    <a:pt x="7389368" y="3047873"/>
                  </a:lnTo>
                  <a:lnTo>
                    <a:pt x="7380478" y="3058033"/>
                  </a:lnTo>
                  <a:lnTo>
                    <a:pt x="7373620" y="3060065"/>
                  </a:lnTo>
                  <a:lnTo>
                    <a:pt x="7372731" y="3056001"/>
                  </a:lnTo>
                  <a:lnTo>
                    <a:pt x="7371207" y="3053969"/>
                  </a:lnTo>
                  <a:lnTo>
                    <a:pt x="7378447" y="3050159"/>
                  </a:lnTo>
                  <a:lnTo>
                    <a:pt x="7382256" y="3048127"/>
                  </a:lnTo>
                  <a:lnTo>
                    <a:pt x="7387590" y="3047365"/>
                  </a:lnTo>
                  <a:close/>
                  <a:moveTo>
                    <a:pt x="8692135" y="3026029"/>
                  </a:moveTo>
                  <a:lnTo>
                    <a:pt x="8695437" y="3032633"/>
                  </a:lnTo>
                  <a:lnTo>
                    <a:pt x="8693658" y="3036443"/>
                  </a:lnTo>
                  <a:lnTo>
                    <a:pt x="8693024" y="3032633"/>
                  </a:lnTo>
                  <a:lnTo>
                    <a:pt x="8692135" y="3030601"/>
                  </a:lnTo>
                  <a:cubicBezTo>
                    <a:pt x="8670672" y="3039237"/>
                    <a:pt x="8671688" y="3051683"/>
                    <a:pt x="8654416" y="3061589"/>
                  </a:cubicBezTo>
                  <a:lnTo>
                    <a:pt x="8647431" y="3063113"/>
                  </a:lnTo>
                  <a:lnTo>
                    <a:pt x="8644256" y="3063113"/>
                  </a:lnTo>
                  <a:lnTo>
                    <a:pt x="8647304" y="3052572"/>
                  </a:lnTo>
                  <a:lnTo>
                    <a:pt x="8648193" y="3047365"/>
                  </a:lnTo>
                  <a:lnTo>
                    <a:pt x="8654289" y="3045333"/>
                  </a:lnTo>
                  <a:lnTo>
                    <a:pt x="8657464" y="3044317"/>
                  </a:lnTo>
                  <a:lnTo>
                    <a:pt x="8659369" y="3044444"/>
                  </a:lnTo>
                  <a:lnTo>
                    <a:pt x="8660385" y="3044444"/>
                  </a:lnTo>
                  <a:lnTo>
                    <a:pt x="8668132" y="3043428"/>
                  </a:lnTo>
                  <a:lnTo>
                    <a:pt x="8672704" y="3039999"/>
                  </a:lnTo>
                  <a:lnTo>
                    <a:pt x="8673339" y="3037713"/>
                  </a:lnTo>
                  <a:lnTo>
                    <a:pt x="8685277" y="3030855"/>
                  </a:lnTo>
                  <a:lnTo>
                    <a:pt x="8692135" y="3026029"/>
                  </a:lnTo>
                  <a:close/>
                  <a:moveTo>
                    <a:pt x="6938900" y="3048508"/>
                  </a:moveTo>
                  <a:lnTo>
                    <a:pt x="6947408" y="3052953"/>
                  </a:lnTo>
                  <a:lnTo>
                    <a:pt x="6953504" y="3050667"/>
                  </a:lnTo>
                  <a:lnTo>
                    <a:pt x="6947408" y="3058541"/>
                  </a:lnTo>
                  <a:lnTo>
                    <a:pt x="6944868" y="3062224"/>
                  </a:lnTo>
                  <a:lnTo>
                    <a:pt x="6938900" y="3067431"/>
                  </a:lnTo>
                  <a:lnTo>
                    <a:pt x="6935343" y="3070352"/>
                  </a:lnTo>
                  <a:lnTo>
                    <a:pt x="6926835" y="3068193"/>
                  </a:lnTo>
                  <a:lnTo>
                    <a:pt x="6924676" y="3066669"/>
                  </a:lnTo>
                  <a:lnTo>
                    <a:pt x="6936232" y="3054985"/>
                  </a:lnTo>
                  <a:lnTo>
                    <a:pt x="6938900" y="3048508"/>
                  </a:lnTo>
                  <a:close/>
                  <a:moveTo>
                    <a:pt x="7358507" y="3053715"/>
                  </a:moveTo>
                  <a:lnTo>
                    <a:pt x="7359015" y="3061081"/>
                  </a:lnTo>
                  <a:lnTo>
                    <a:pt x="7356602" y="3064637"/>
                  </a:lnTo>
                  <a:lnTo>
                    <a:pt x="7341743" y="3069463"/>
                  </a:lnTo>
                  <a:lnTo>
                    <a:pt x="7336790" y="3077337"/>
                  </a:lnTo>
                  <a:lnTo>
                    <a:pt x="7341362" y="3061081"/>
                  </a:lnTo>
                  <a:lnTo>
                    <a:pt x="7353808" y="3055239"/>
                  </a:lnTo>
                  <a:lnTo>
                    <a:pt x="7357110" y="3054096"/>
                  </a:lnTo>
                  <a:lnTo>
                    <a:pt x="7358507" y="3053715"/>
                  </a:lnTo>
                  <a:close/>
                  <a:moveTo>
                    <a:pt x="6728714" y="3075813"/>
                  </a:moveTo>
                  <a:lnTo>
                    <a:pt x="6737096" y="3082417"/>
                  </a:lnTo>
                  <a:lnTo>
                    <a:pt x="6738747" y="3086481"/>
                  </a:lnTo>
                  <a:lnTo>
                    <a:pt x="6725412" y="3083433"/>
                  </a:lnTo>
                  <a:lnTo>
                    <a:pt x="6719316" y="3080639"/>
                  </a:lnTo>
                  <a:lnTo>
                    <a:pt x="6725412" y="3077337"/>
                  </a:lnTo>
                  <a:lnTo>
                    <a:pt x="6728714" y="3075813"/>
                  </a:lnTo>
                  <a:close/>
                  <a:moveTo>
                    <a:pt x="6911975" y="3078988"/>
                  </a:moveTo>
                  <a:lnTo>
                    <a:pt x="6917563" y="3089021"/>
                  </a:lnTo>
                  <a:lnTo>
                    <a:pt x="6911467" y="3083941"/>
                  </a:lnTo>
                  <a:lnTo>
                    <a:pt x="6910578" y="3080004"/>
                  </a:lnTo>
                  <a:lnTo>
                    <a:pt x="6911975" y="3078988"/>
                  </a:lnTo>
                  <a:close/>
                  <a:moveTo>
                    <a:pt x="7618984" y="3030220"/>
                  </a:moveTo>
                  <a:lnTo>
                    <a:pt x="7607553" y="3038856"/>
                  </a:lnTo>
                  <a:lnTo>
                    <a:pt x="7619999" y="3044063"/>
                  </a:lnTo>
                  <a:cubicBezTo>
                    <a:pt x="7578343" y="3053461"/>
                    <a:pt x="7554594" y="3067431"/>
                    <a:pt x="7517892" y="3092831"/>
                  </a:cubicBezTo>
                  <a:cubicBezTo>
                    <a:pt x="7522972" y="3081909"/>
                    <a:pt x="7535798" y="3072003"/>
                    <a:pt x="7550149" y="3062859"/>
                  </a:cubicBezTo>
                  <a:lnTo>
                    <a:pt x="7554594" y="3062097"/>
                  </a:lnTo>
                  <a:lnTo>
                    <a:pt x="7556245" y="3061335"/>
                  </a:lnTo>
                  <a:lnTo>
                    <a:pt x="7565135" y="3055747"/>
                  </a:lnTo>
                  <a:lnTo>
                    <a:pt x="7564246" y="3053969"/>
                  </a:lnTo>
                  <a:lnTo>
                    <a:pt x="7605775" y="3033395"/>
                  </a:lnTo>
                  <a:lnTo>
                    <a:pt x="7618983" y="3030220"/>
                  </a:lnTo>
                  <a:close/>
                  <a:moveTo>
                    <a:pt x="7033387" y="3098419"/>
                  </a:moveTo>
                  <a:lnTo>
                    <a:pt x="7033768" y="3100324"/>
                  </a:lnTo>
                  <a:lnTo>
                    <a:pt x="7025894" y="3103880"/>
                  </a:lnTo>
                  <a:lnTo>
                    <a:pt x="7021830" y="3104769"/>
                  </a:lnTo>
                  <a:lnTo>
                    <a:pt x="7029704" y="3101213"/>
                  </a:lnTo>
                  <a:lnTo>
                    <a:pt x="7033387" y="3098419"/>
                  </a:lnTo>
                  <a:close/>
                  <a:moveTo>
                    <a:pt x="7473188" y="3080639"/>
                  </a:moveTo>
                  <a:lnTo>
                    <a:pt x="7455154" y="3099435"/>
                  </a:lnTo>
                  <a:lnTo>
                    <a:pt x="7460488" y="3109849"/>
                  </a:lnTo>
                  <a:lnTo>
                    <a:pt x="7451852" y="3100832"/>
                  </a:lnTo>
                  <a:lnTo>
                    <a:pt x="7448296" y="3093847"/>
                  </a:lnTo>
                  <a:lnTo>
                    <a:pt x="7435214" y="3094736"/>
                  </a:lnTo>
                  <a:lnTo>
                    <a:pt x="7428230" y="3095752"/>
                  </a:lnTo>
                  <a:lnTo>
                    <a:pt x="7432674" y="3088005"/>
                  </a:lnTo>
                  <a:lnTo>
                    <a:pt x="7434071" y="3083560"/>
                  </a:lnTo>
                  <a:lnTo>
                    <a:pt x="7443342" y="3083052"/>
                  </a:lnTo>
                  <a:lnTo>
                    <a:pt x="7448422" y="3082925"/>
                  </a:lnTo>
                  <a:lnTo>
                    <a:pt x="7452105" y="3088513"/>
                  </a:lnTo>
                  <a:lnTo>
                    <a:pt x="7454136" y="3091181"/>
                  </a:lnTo>
                  <a:lnTo>
                    <a:pt x="7465313" y="3083433"/>
                  </a:lnTo>
                  <a:lnTo>
                    <a:pt x="7473186" y="3080639"/>
                  </a:lnTo>
                  <a:close/>
                  <a:moveTo>
                    <a:pt x="6561074" y="3120644"/>
                  </a:moveTo>
                  <a:lnTo>
                    <a:pt x="6562471" y="3123184"/>
                  </a:lnTo>
                  <a:lnTo>
                    <a:pt x="6554470" y="3122803"/>
                  </a:lnTo>
                  <a:lnTo>
                    <a:pt x="6550787" y="3122676"/>
                  </a:lnTo>
                  <a:lnTo>
                    <a:pt x="6561074" y="3120644"/>
                  </a:lnTo>
                  <a:close/>
                  <a:moveTo>
                    <a:pt x="6962902" y="3133725"/>
                  </a:moveTo>
                  <a:lnTo>
                    <a:pt x="6961124" y="3135884"/>
                  </a:lnTo>
                  <a:lnTo>
                    <a:pt x="6959727" y="3135884"/>
                  </a:lnTo>
                  <a:lnTo>
                    <a:pt x="6961759" y="3134487"/>
                  </a:lnTo>
                  <a:lnTo>
                    <a:pt x="6962902" y="3133725"/>
                  </a:lnTo>
                  <a:close/>
                  <a:moveTo>
                    <a:pt x="7339711" y="3128772"/>
                  </a:moveTo>
                  <a:lnTo>
                    <a:pt x="7340219" y="3134487"/>
                  </a:lnTo>
                  <a:lnTo>
                    <a:pt x="7342124" y="3137535"/>
                  </a:lnTo>
                  <a:lnTo>
                    <a:pt x="7338822" y="3138424"/>
                  </a:lnTo>
                  <a:lnTo>
                    <a:pt x="7337552" y="3138424"/>
                  </a:lnTo>
                  <a:lnTo>
                    <a:pt x="7329551" y="3135503"/>
                  </a:lnTo>
                  <a:lnTo>
                    <a:pt x="7326503" y="3131820"/>
                  </a:lnTo>
                  <a:lnTo>
                    <a:pt x="7339711" y="3128772"/>
                  </a:lnTo>
                  <a:close/>
                  <a:moveTo>
                    <a:pt x="6902704" y="3139948"/>
                  </a:moveTo>
                  <a:lnTo>
                    <a:pt x="6901307" y="3145917"/>
                  </a:lnTo>
                  <a:lnTo>
                    <a:pt x="6900291" y="3148965"/>
                  </a:lnTo>
                  <a:lnTo>
                    <a:pt x="6890258" y="3150616"/>
                  </a:lnTo>
                  <a:lnTo>
                    <a:pt x="6885560" y="3151759"/>
                  </a:lnTo>
                  <a:lnTo>
                    <a:pt x="6896863" y="3144012"/>
                  </a:lnTo>
                  <a:lnTo>
                    <a:pt x="6902705" y="3139948"/>
                  </a:lnTo>
                  <a:close/>
                  <a:moveTo>
                    <a:pt x="7253224" y="3149727"/>
                  </a:moveTo>
                  <a:lnTo>
                    <a:pt x="7260971" y="3156077"/>
                  </a:lnTo>
                  <a:lnTo>
                    <a:pt x="7265670" y="3157855"/>
                  </a:lnTo>
                  <a:lnTo>
                    <a:pt x="7257034" y="3160649"/>
                  </a:lnTo>
                  <a:lnTo>
                    <a:pt x="7254367" y="3162808"/>
                  </a:lnTo>
                  <a:lnTo>
                    <a:pt x="7244207" y="3158363"/>
                  </a:lnTo>
                  <a:lnTo>
                    <a:pt x="7237602" y="3155569"/>
                  </a:lnTo>
                  <a:lnTo>
                    <a:pt x="7248651" y="3152013"/>
                  </a:lnTo>
                  <a:lnTo>
                    <a:pt x="7253223" y="3149727"/>
                  </a:lnTo>
                  <a:close/>
                  <a:moveTo>
                    <a:pt x="7484999" y="3111119"/>
                  </a:moveTo>
                  <a:cubicBezTo>
                    <a:pt x="7496302" y="3138551"/>
                    <a:pt x="7431659" y="3161411"/>
                    <a:pt x="7402830" y="3186684"/>
                  </a:cubicBezTo>
                  <a:cubicBezTo>
                    <a:pt x="7406132" y="3144647"/>
                    <a:pt x="7464299" y="3152013"/>
                    <a:pt x="7484999" y="3111119"/>
                  </a:cubicBezTo>
                  <a:close/>
                  <a:moveTo>
                    <a:pt x="6737096" y="3185033"/>
                  </a:moveTo>
                  <a:lnTo>
                    <a:pt x="6741795" y="3186811"/>
                  </a:lnTo>
                  <a:lnTo>
                    <a:pt x="6743826" y="3189351"/>
                  </a:lnTo>
                  <a:lnTo>
                    <a:pt x="6735698" y="3188208"/>
                  </a:lnTo>
                  <a:lnTo>
                    <a:pt x="6731634" y="3187701"/>
                  </a:lnTo>
                  <a:lnTo>
                    <a:pt x="6734682" y="3187193"/>
                  </a:lnTo>
                  <a:lnTo>
                    <a:pt x="6735825" y="3186304"/>
                  </a:lnTo>
                  <a:lnTo>
                    <a:pt x="6736333" y="3185288"/>
                  </a:lnTo>
                  <a:lnTo>
                    <a:pt x="6737095" y="3185033"/>
                  </a:lnTo>
                  <a:close/>
                  <a:moveTo>
                    <a:pt x="6356223" y="3189351"/>
                  </a:moveTo>
                  <a:lnTo>
                    <a:pt x="6356731" y="3190748"/>
                  </a:lnTo>
                  <a:lnTo>
                    <a:pt x="6356858" y="3191383"/>
                  </a:lnTo>
                  <a:lnTo>
                    <a:pt x="6346190" y="3197479"/>
                  </a:lnTo>
                  <a:lnTo>
                    <a:pt x="6339840" y="3199892"/>
                  </a:lnTo>
                  <a:lnTo>
                    <a:pt x="6348730" y="3193923"/>
                  </a:lnTo>
                  <a:lnTo>
                    <a:pt x="6352667" y="3190875"/>
                  </a:lnTo>
                  <a:lnTo>
                    <a:pt x="6356223" y="3189351"/>
                  </a:lnTo>
                  <a:close/>
                  <a:moveTo>
                    <a:pt x="6621526" y="3211195"/>
                  </a:moveTo>
                  <a:lnTo>
                    <a:pt x="6623431" y="3217038"/>
                  </a:lnTo>
                  <a:lnTo>
                    <a:pt x="6622415" y="3219578"/>
                  </a:lnTo>
                  <a:lnTo>
                    <a:pt x="6616827" y="3215641"/>
                  </a:lnTo>
                  <a:lnTo>
                    <a:pt x="6616192" y="3214117"/>
                  </a:lnTo>
                  <a:lnTo>
                    <a:pt x="6619494" y="3212466"/>
                  </a:lnTo>
                  <a:lnTo>
                    <a:pt x="6621526" y="3211195"/>
                  </a:lnTo>
                  <a:close/>
                  <a:moveTo>
                    <a:pt x="6674612" y="3191256"/>
                  </a:moveTo>
                  <a:lnTo>
                    <a:pt x="6684899" y="3191891"/>
                  </a:lnTo>
                  <a:lnTo>
                    <a:pt x="6670548" y="3198368"/>
                  </a:lnTo>
                  <a:lnTo>
                    <a:pt x="6662166" y="3203956"/>
                  </a:lnTo>
                  <a:cubicBezTo>
                    <a:pt x="6708902" y="3212211"/>
                    <a:pt x="6660515" y="3207131"/>
                    <a:pt x="6648197" y="3231388"/>
                  </a:cubicBezTo>
                  <a:lnTo>
                    <a:pt x="6641847" y="3232912"/>
                  </a:lnTo>
                  <a:lnTo>
                    <a:pt x="6638672" y="3233801"/>
                  </a:lnTo>
                  <a:cubicBezTo>
                    <a:pt x="6634227" y="3221228"/>
                    <a:pt x="6650228" y="3210179"/>
                    <a:pt x="6646165" y="3197733"/>
                  </a:cubicBezTo>
                  <a:lnTo>
                    <a:pt x="6649467" y="3196336"/>
                  </a:lnTo>
                  <a:lnTo>
                    <a:pt x="6650991" y="3195701"/>
                  </a:lnTo>
                  <a:lnTo>
                    <a:pt x="6656071" y="3200400"/>
                  </a:lnTo>
                  <a:lnTo>
                    <a:pt x="6657468" y="3204464"/>
                  </a:lnTo>
                  <a:lnTo>
                    <a:pt x="6674613" y="3191257"/>
                  </a:lnTo>
                  <a:close/>
                  <a:moveTo>
                    <a:pt x="6571234" y="3225927"/>
                  </a:moveTo>
                  <a:lnTo>
                    <a:pt x="6573139" y="3232912"/>
                  </a:lnTo>
                  <a:lnTo>
                    <a:pt x="6573520" y="3236849"/>
                  </a:lnTo>
                  <a:lnTo>
                    <a:pt x="6567170" y="3231388"/>
                  </a:lnTo>
                  <a:lnTo>
                    <a:pt x="6564630" y="3227451"/>
                  </a:lnTo>
                  <a:lnTo>
                    <a:pt x="6569202" y="3226435"/>
                  </a:lnTo>
                  <a:lnTo>
                    <a:pt x="6571234" y="3225928"/>
                  </a:lnTo>
                  <a:close/>
                  <a:moveTo>
                    <a:pt x="6620256" y="3223133"/>
                  </a:moveTo>
                  <a:cubicBezTo>
                    <a:pt x="6614922" y="3230499"/>
                    <a:pt x="6602602" y="3237357"/>
                    <a:pt x="6588887" y="3244215"/>
                  </a:cubicBezTo>
                  <a:lnTo>
                    <a:pt x="6588252" y="3243961"/>
                  </a:lnTo>
                  <a:cubicBezTo>
                    <a:pt x="6597650" y="3234817"/>
                    <a:pt x="6605778" y="3223641"/>
                    <a:pt x="6620256" y="3223133"/>
                  </a:cubicBezTo>
                  <a:close/>
                  <a:moveTo>
                    <a:pt x="6484746" y="3261233"/>
                  </a:moveTo>
                  <a:lnTo>
                    <a:pt x="6487159" y="3262249"/>
                  </a:lnTo>
                  <a:lnTo>
                    <a:pt x="6483857" y="3262503"/>
                  </a:lnTo>
                  <a:lnTo>
                    <a:pt x="6482206" y="3263011"/>
                  </a:lnTo>
                  <a:lnTo>
                    <a:pt x="6484111" y="3261868"/>
                  </a:lnTo>
                  <a:lnTo>
                    <a:pt x="6484746" y="3261233"/>
                  </a:lnTo>
                  <a:close/>
                  <a:moveTo>
                    <a:pt x="7304532" y="3241167"/>
                  </a:moveTo>
                  <a:cubicBezTo>
                    <a:pt x="7301484" y="3265298"/>
                    <a:pt x="7255510" y="3270631"/>
                    <a:pt x="7228332" y="3297429"/>
                  </a:cubicBezTo>
                  <a:lnTo>
                    <a:pt x="7224902" y="3297556"/>
                  </a:lnTo>
                  <a:lnTo>
                    <a:pt x="7223251" y="3297810"/>
                  </a:lnTo>
                  <a:cubicBezTo>
                    <a:pt x="7216774" y="3268473"/>
                    <a:pt x="7270495" y="3267330"/>
                    <a:pt x="7304532" y="3241167"/>
                  </a:cubicBezTo>
                  <a:close/>
                  <a:moveTo>
                    <a:pt x="7024115" y="3240406"/>
                  </a:moveTo>
                  <a:lnTo>
                    <a:pt x="7024750" y="3246120"/>
                  </a:lnTo>
                  <a:lnTo>
                    <a:pt x="7024750" y="3249676"/>
                  </a:lnTo>
                  <a:lnTo>
                    <a:pt x="7022845" y="3251073"/>
                  </a:lnTo>
                  <a:lnTo>
                    <a:pt x="7024877" y="3251836"/>
                  </a:lnTo>
                  <a:lnTo>
                    <a:pt x="7025893" y="3263012"/>
                  </a:lnTo>
                  <a:lnTo>
                    <a:pt x="7027925" y="3267330"/>
                  </a:lnTo>
                  <a:lnTo>
                    <a:pt x="7026655" y="3268345"/>
                  </a:lnTo>
                  <a:lnTo>
                    <a:pt x="7025639" y="3268599"/>
                  </a:lnTo>
                  <a:lnTo>
                    <a:pt x="7003032" y="3268472"/>
                  </a:lnTo>
                  <a:lnTo>
                    <a:pt x="6994269" y="3269869"/>
                  </a:lnTo>
                  <a:lnTo>
                    <a:pt x="6996301" y="3259709"/>
                  </a:lnTo>
                  <a:lnTo>
                    <a:pt x="6982712" y="3261233"/>
                  </a:lnTo>
                  <a:cubicBezTo>
                    <a:pt x="6964297" y="3272155"/>
                    <a:pt x="6943977" y="3291459"/>
                    <a:pt x="6931404" y="3291459"/>
                  </a:cubicBezTo>
                  <a:lnTo>
                    <a:pt x="6929753" y="3282569"/>
                  </a:lnTo>
                  <a:cubicBezTo>
                    <a:pt x="6915656" y="3296920"/>
                    <a:pt x="6900416" y="3299079"/>
                    <a:pt x="6886573" y="3300476"/>
                  </a:cubicBezTo>
                  <a:lnTo>
                    <a:pt x="6886954" y="3296793"/>
                  </a:lnTo>
                  <a:lnTo>
                    <a:pt x="6886446" y="3294761"/>
                  </a:lnTo>
                  <a:lnTo>
                    <a:pt x="6900416" y="3286633"/>
                  </a:lnTo>
                  <a:lnTo>
                    <a:pt x="6907401" y="3283204"/>
                  </a:lnTo>
                  <a:lnTo>
                    <a:pt x="6908036" y="3285363"/>
                  </a:lnTo>
                  <a:lnTo>
                    <a:pt x="6909433" y="3286252"/>
                  </a:lnTo>
                  <a:lnTo>
                    <a:pt x="6920736" y="3279013"/>
                  </a:lnTo>
                  <a:lnTo>
                    <a:pt x="6926197" y="3275203"/>
                  </a:lnTo>
                  <a:cubicBezTo>
                    <a:pt x="6942453" y="3268472"/>
                    <a:pt x="6958328" y="3261487"/>
                    <a:pt x="6974329" y="3257677"/>
                  </a:cubicBezTo>
                  <a:lnTo>
                    <a:pt x="6967472" y="3252724"/>
                  </a:lnTo>
                  <a:lnTo>
                    <a:pt x="6962900" y="3252216"/>
                  </a:lnTo>
                  <a:lnTo>
                    <a:pt x="6973949" y="3245612"/>
                  </a:lnTo>
                  <a:lnTo>
                    <a:pt x="6979029" y="3242691"/>
                  </a:lnTo>
                  <a:lnTo>
                    <a:pt x="6987284" y="3246755"/>
                  </a:lnTo>
                  <a:lnTo>
                    <a:pt x="6990205" y="3251200"/>
                  </a:lnTo>
                  <a:lnTo>
                    <a:pt x="7024114" y="3240405"/>
                  </a:lnTo>
                  <a:close/>
                  <a:moveTo>
                    <a:pt x="7303515" y="3137408"/>
                  </a:moveTo>
                  <a:cubicBezTo>
                    <a:pt x="7305421" y="3146807"/>
                    <a:pt x="7306690" y="3157856"/>
                    <a:pt x="7320787" y="3157856"/>
                  </a:cubicBezTo>
                  <a:lnTo>
                    <a:pt x="7338186" y="3147060"/>
                  </a:lnTo>
                  <a:lnTo>
                    <a:pt x="7338186" y="3147060"/>
                  </a:lnTo>
                  <a:cubicBezTo>
                    <a:pt x="7342250" y="3159253"/>
                    <a:pt x="7321930" y="3169793"/>
                    <a:pt x="7341869" y="3182747"/>
                  </a:cubicBezTo>
                  <a:cubicBezTo>
                    <a:pt x="7312913" y="3186303"/>
                    <a:pt x="7259446" y="3203829"/>
                    <a:pt x="7264145" y="3233293"/>
                  </a:cubicBezTo>
                  <a:lnTo>
                    <a:pt x="7257160" y="3233039"/>
                  </a:lnTo>
                  <a:lnTo>
                    <a:pt x="7244079" y="3232912"/>
                  </a:lnTo>
                  <a:cubicBezTo>
                    <a:pt x="7170672" y="3232912"/>
                    <a:pt x="7145272" y="3250184"/>
                    <a:pt x="7071613" y="3307716"/>
                  </a:cubicBezTo>
                  <a:cubicBezTo>
                    <a:pt x="7075169" y="3290698"/>
                    <a:pt x="7073644" y="3273553"/>
                    <a:pt x="7078217" y="3247010"/>
                  </a:cubicBezTo>
                  <a:lnTo>
                    <a:pt x="7069454" y="3246629"/>
                  </a:lnTo>
                  <a:lnTo>
                    <a:pt x="7062342" y="3246756"/>
                  </a:lnTo>
                  <a:lnTo>
                    <a:pt x="7066279" y="3237866"/>
                  </a:lnTo>
                  <a:lnTo>
                    <a:pt x="7067548" y="3233420"/>
                  </a:lnTo>
                  <a:lnTo>
                    <a:pt x="7087360" y="3230372"/>
                  </a:lnTo>
                  <a:lnTo>
                    <a:pt x="7097267" y="3228340"/>
                  </a:lnTo>
                  <a:lnTo>
                    <a:pt x="7084313" y="3237611"/>
                  </a:lnTo>
                  <a:lnTo>
                    <a:pt x="7086726" y="3243199"/>
                  </a:lnTo>
                  <a:cubicBezTo>
                    <a:pt x="7094727" y="3243199"/>
                    <a:pt x="7114284" y="3231261"/>
                    <a:pt x="7128382" y="3218688"/>
                  </a:cubicBezTo>
                  <a:lnTo>
                    <a:pt x="7158735" y="3196717"/>
                  </a:lnTo>
                  <a:cubicBezTo>
                    <a:pt x="7171562" y="3196844"/>
                    <a:pt x="7184389" y="3197733"/>
                    <a:pt x="7194930" y="3203957"/>
                  </a:cubicBezTo>
                  <a:lnTo>
                    <a:pt x="7203058" y="3193289"/>
                  </a:lnTo>
                  <a:lnTo>
                    <a:pt x="7208773" y="3187701"/>
                  </a:lnTo>
                  <a:lnTo>
                    <a:pt x="7218171" y="3188082"/>
                  </a:lnTo>
                  <a:lnTo>
                    <a:pt x="7222743" y="3189352"/>
                  </a:lnTo>
                  <a:cubicBezTo>
                    <a:pt x="7236713" y="3178303"/>
                    <a:pt x="7229220" y="3165730"/>
                    <a:pt x="7240142" y="3165730"/>
                  </a:cubicBezTo>
                  <a:lnTo>
                    <a:pt x="7251445" y="3170048"/>
                  </a:lnTo>
                  <a:lnTo>
                    <a:pt x="7251191" y="3170556"/>
                  </a:lnTo>
                  <a:lnTo>
                    <a:pt x="7254747" y="3171698"/>
                  </a:lnTo>
                  <a:lnTo>
                    <a:pt x="7257922" y="3171444"/>
                  </a:lnTo>
                  <a:cubicBezTo>
                    <a:pt x="7271638" y="3171444"/>
                    <a:pt x="7215885" y="3196971"/>
                    <a:pt x="7243825" y="3207004"/>
                  </a:cubicBezTo>
                  <a:cubicBezTo>
                    <a:pt x="7254367" y="3194178"/>
                    <a:pt x="7283322" y="3182620"/>
                    <a:pt x="7284846" y="3169285"/>
                  </a:cubicBezTo>
                  <a:lnTo>
                    <a:pt x="7282179" y="3162808"/>
                  </a:lnTo>
                  <a:lnTo>
                    <a:pt x="7284465" y="3155188"/>
                  </a:lnTo>
                  <a:lnTo>
                    <a:pt x="7279893" y="3150616"/>
                  </a:lnTo>
                  <a:lnTo>
                    <a:pt x="7272019" y="3154172"/>
                  </a:lnTo>
                  <a:lnTo>
                    <a:pt x="7288529" y="3141853"/>
                  </a:lnTo>
                  <a:lnTo>
                    <a:pt x="7303515" y="3137408"/>
                  </a:lnTo>
                  <a:close/>
                  <a:moveTo>
                    <a:pt x="6883527" y="3314700"/>
                  </a:moveTo>
                  <a:lnTo>
                    <a:pt x="6884416" y="3314827"/>
                  </a:lnTo>
                  <a:lnTo>
                    <a:pt x="6877939" y="3318383"/>
                  </a:lnTo>
                  <a:lnTo>
                    <a:pt x="6874764" y="3319907"/>
                  </a:lnTo>
                  <a:lnTo>
                    <a:pt x="6876923" y="3316859"/>
                  </a:lnTo>
                  <a:lnTo>
                    <a:pt x="6878574" y="3315335"/>
                  </a:lnTo>
                  <a:lnTo>
                    <a:pt x="6879082" y="3315335"/>
                  </a:lnTo>
                  <a:lnTo>
                    <a:pt x="6880478" y="3315208"/>
                  </a:lnTo>
                  <a:lnTo>
                    <a:pt x="6881368" y="3315081"/>
                  </a:lnTo>
                  <a:lnTo>
                    <a:pt x="6883526" y="3314700"/>
                  </a:lnTo>
                  <a:close/>
                  <a:moveTo>
                    <a:pt x="6368923" y="3316097"/>
                  </a:moveTo>
                  <a:lnTo>
                    <a:pt x="6372860" y="3321685"/>
                  </a:lnTo>
                  <a:lnTo>
                    <a:pt x="6374638" y="3324479"/>
                  </a:lnTo>
                  <a:lnTo>
                    <a:pt x="6323585" y="3345815"/>
                  </a:lnTo>
                  <a:lnTo>
                    <a:pt x="6352287" y="3323336"/>
                  </a:lnTo>
                  <a:lnTo>
                    <a:pt x="6368924" y="3316097"/>
                  </a:lnTo>
                  <a:close/>
                  <a:moveTo>
                    <a:pt x="6296152" y="3314700"/>
                  </a:moveTo>
                  <a:cubicBezTo>
                    <a:pt x="6269482" y="3341243"/>
                    <a:pt x="6273292" y="3333369"/>
                    <a:pt x="6299327" y="3355721"/>
                  </a:cubicBezTo>
                  <a:lnTo>
                    <a:pt x="6281547" y="3357245"/>
                  </a:lnTo>
                  <a:lnTo>
                    <a:pt x="6276848" y="3350641"/>
                  </a:lnTo>
                  <a:cubicBezTo>
                    <a:pt x="6270117" y="3360166"/>
                    <a:pt x="6263005" y="3363976"/>
                    <a:pt x="6252210" y="3363976"/>
                  </a:cubicBezTo>
                  <a:lnTo>
                    <a:pt x="6249924" y="3363976"/>
                  </a:lnTo>
                  <a:lnTo>
                    <a:pt x="6244844" y="3363468"/>
                  </a:lnTo>
                  <a:cubicBezTo>
                    <a:pt x="6254623" y="3339465"/>
                    <a:pt x="6237479" y="3338449"/>
                    <a:pt x="6238367" y="3316732"/>
                  </a:cubicBezTo>
                  <a:lnTo>
                    <a:pt x="6238367" y="3316732"/>
                  </a:lnTo>
                  <a:lnTo>
                    <a:pt x="6257163" y="3321304"/>
                  </a:lnTo>
                  <a:lnTo>
                    <a:pt x="6264148" y="3321304"/>
                  </a:lnTo>
                  <a:cubicBezTo>
                    <a:pt x="6274308" y="3321304"/>
                    <a:pt x="6282690" y="3318637"/>
                    <a:pt x="6296152" y="3314700"/>
                  </a:cubicBezTo>
                  <a:close/>
                  <a:moveTo>
                    <a:pt x="6234049" y="3380486"/>
                  </a:moveTo>
                  <a:lnTo>
                    <a:pt x="6241415" y="3393059"/>
                  </a:lnTo>
                  <a:cubicBezTo>
                    <a:pt x="6235446" y="3393440"/>
                    <a:pt x="6202426" y="3391281"/>
                    <a:pt x="6209030" y="3406013"/>
                  </a:cubicBezTo>
                  <a:cubicBezTo>
                    <a:pt x="6180201" y="3405124"/>
                    <a:pt x="6207887" y="3380486"/>
                    <a:pt x="6234049" y="3380486"/>
                  </a:cubicBezTo>
                  <a:close/>
                  <a:moveTo>
                    <a:pt x="6654800" y="3388868"/>
                  </a:moveTo>
                  <a:lnTo>
                    <a:pt x="6674104" y="3390900"/>
                  </a:lnTo>
                  <a:lnTo>
                    <a:pt x="6663690" y="3397631"/>
                  </a:lnTo>
                  <a:lnTo>
                    <a:pt x="6653530" y="3399663"/>
                  </a:lnTo>
                  <a:lnTo>
                    <a:pt x="6655054" y="3392805"/>
                  </a:lnTo>
                  <a:lnTo>
                    <a:pt x="6661912" y="3390773"/>
                  </a:lnTo>
                  <a:lnTo>
                    <a:pt x="6661912" y="3390773"/>
                  </a:lnTo>
                  <a:cubicBezTo>
                    <a:pt x="6661912" y="3390773"/>
                    <a:pt x="6591300" y="3395853"/>
                    <a:pt x="6609080" y="3410839"/>
                  </a:cubicBezTo>
                  <a:lnTo>
                    <a:pt x="6595111" y="3406521"/>
                  </a:lnTo>
                  <a:lnTo>
                    <a:pt x="6593460" y="3403219"/>
                  </a:lnTo>
                  <a:cubicBezTo>
                    <a:pt x="6607303" y="3392551"/>
                    <a:pt x="6625591" y="3388868"/>
                    <a:pt x="6654801" y="3388868"/>
                  </a:cubicBezTo>
                  <a:close/>
                  <a:moveTo>
                    <a:pt x="6583680" y="3413379"/>
                  </a:moveTo>
                  <a:lnTo>
                    <a:pt x="6585966" y="3415157"/>
                  </a:lnTo>
                  <a:lnTo>
                    <a:pt x="6587236" y="3416427"/>
                  </a:lnTo>
                  <a:lnTo>
                    <a:pt x="6582283" y="3418713"/>
                  </a:lnTo>
                  <a:lnTo>
                    <a:pt x="6580124" y="3419856"/>
                  </a:lnTo>
                  <a:lnTo>
                    <a:pt x="6582283" y="3415411"/>
                  </a:lnTo>
                  <a:lnTo>
                    <a:pt x="6583680" y="3413379"/>
                  </a:lnTo>
                  <a:close/>
                  <a:moveTo>
                    <a:pt x="6474460" y="3444367"/>
                  </a:moveTo>
                  <a:lnTo>
                    <a:pt x="6475222" y="3444748"/>
                  </a:lnTo>
                  <a:lnTo>
                    <a:pt x="6477127" y="3445383"/>
                  </a:lnTo>
                  <a:lnTo>
                    <a:pt x="6474460" y="3444367"/>
                  </a:lnTo>
                  <a:close/>
                  <a:moveTo>
                    <a:pt x="6206363" y="3335655"/>
                  </a:moveTo>
                  <a:lnTo>
                    <a:pt x="6227191" y="3349625"/>
                  </a:lnTo>
                  <a:lnTo>
                    <a:pt x="6207252" y="3347720"/>
                  </a:lnTo>
                  <a:lnTo>
                    <a:pt x="6201664" y="3338703"/>
                  </a:lnTo>
                  <a:lnTo>
                    <a:pt x="6201664" y="3338703"/>
                  </a:lnTo>
                  <a:cubicBezTo>
                    <a:pt x="6201791" y="3369183"/>
                    <a:pt x="6161024" y="3390392"/>
                    <a:pt x="6135243" y="3414649"/>
                  </a:cubicBezTo>
                  <a:lnTo>
                    <a:pt x="6136894" y="3398393"/>
                  </a:lnTo>
                  <a:lnTo>
                    <a:pt x="6130798" y="3388360"/>
                  </a:lnTo>
                  <a:cubicBezTo>
                    <a:pt x="6117336" y="3398393"/>
                    <a:pt x="6106541" y="3406648"/>
                    <a:pt x="6089904" y="3406648"/>
                  </a:cubicBezTo>
                  <a:lnTo>
                    <a:pt x="6079363" y="3402076"/>
                  </a:lnTo>
                  <a:cubicBezTo>
                    <a:pt x="6058154" y="3430017"/>
                    <a:pt x="5989574" y="3445764"/>
                    <a:pt x="5942330" y="3456305"/>
                  </a:cubicBezTo>
                  <a:cubicBezTo>
                    <a:pt x="5978144" y="3445256"/>
                    <a:pt x="6019038" y="3399028"/>
                    <a:pt x="6062980" y="3399028"/>
                  </a:cubicBezTo>
                  <a:lnTo>
                    <a:pt x="6068060" y="3399536"/>
                  </a:lnTo>
                  <a:lnTo>
                    <a:pt x="6067298" y="3383407"/>
                  </a:lnTo>
                  <a:lnTo>
                    <a:pt x="6056122" y="3383916"/>
                  </a:lnTo>
                  <a:cubicBezTo>
                    <a:pt x="6100064" y="3371597"/>
                    <a:pt x="6153658" y="3335656"/>
                    <a:pt x="6206363" y="3335656"/>
                  </a:cubicBezTo>
                  <a:close/>
                  <a:moveTo>
                    <a:pt x="5919978" y="3450844"/>
                  </a:moveTo>
                  <a:lnTo>
                    <a:pt x="5899658" y="3484372"/>
                  </a:lnTo>
                  <a:lnTo>
                    <a:pt x="5876290" y="3484372"/>
                  </a:lnTo>
                  <a:cubicBezTo>
                    <a:pt x="5867400" y="3484372"/>
                    <a:pt x="5859399" y="3481959"/>
                    <a:pt x="5855716" y="3476244"/>
                  </a:cubicBezTo>
                  <a:lnTo>
                    <a:pt x="5919978" y="3450844"/>
                  </a:lnTo>
                  <a:close/>
                  <a:moveTo>
                    <a:pt x="6770370" y="3474847"/>
                  </a:moveTo>
                  <a:lnTo>
                    <a:pt x="6772402" y="3485007"/>
                  </a:lnTo>
                  <a:lnTo>
                    <a:pt x="6773291" y="3487420"/>
                  </a:lnTo>
                  <a:lnTo>
                    <a:pt x="6772275" y="3488817"/>
                  </a:lnTo>
                  <a:lnTo>
                    <a:pt x="6770370" y="3481451"/>
                  </a:lnTo>
                  <a:lnTo>
                    <a:pt x="6768846" y="3478911"/>
                  </a:lnTo>
                  <a:lnTo>
                    <a:pt x="6770370" y="3476625"/>
                  </a:lnTo>
                  <a:lnTo>
                    <a:pt x="6770370" y="3474847"/>
                  </a:lnTo>
                  <a:close/>
                  <a:moveTo>
                    <a:pt x="6865620" y="3485388"/>
                  </a:moveTo>
                  <a:lnTo>
                    <a:pt x="6867906" y="3486023"/>
                  </a:lnTo>
                  <a:lnTo>
                    <a:pt x="6865620" y="3488309"/>
                  </a:lnTo>
                  <a:lnTo>
                    <a:pt x="6864604" y="3489452"/>
                  </a:lnTo>
                  <a:lnTo>
                    <a:pt x="6865620" y="3487039"/>
                  </a:lnTo>
                  <a:lnTo>
                    <a:pt x="6865620" y="3485388"/>
                  </a:lnTo>
                  <a:close/>
                  <a:moveTo>
                    <a:pt x="5842762" y="3453384"/>
                  </a:moveTo>
                  <a:cubicBezTo>
                    <a:pt x="5818632" y="3469513"/>
                    <a:pt x="5802503" y="3475101"/>
                    <a:pt x="5776722" y="3490341"/>
                  </a:cubicBezTo>
                  <a:lnTo>
                    <a:pt x="5767070" y="3477895"/>
                  </a:lnTo>
                  <a:lnTo>
                    <a:pt x="5767324" y="3476244"/>
                  </a:lnTo>
                  <a:cubicBezTo>
                    <a:pt x="5797550" y="3459480"/>
                    <a:pt x="5816219" y="3463671"/>
                    <a:pt x="5842762" y="3453384"/>
                  </a:cubicBezTo>
                  <a:close/>
                  <a:moveTo>
                    <a:pt x="6804279" y="3521075"/>
                  </a:moveTo>
                  <a:lnTo>
                    <a:pt x="6775323" y="3536188"/>
                  </a:lnTo>
                  <a:lnTo>
                    <a:pt x="6767195" y="3544316"/>
                  </a:lnTo>
                  <a:lnTo>
                    <a:pt x="6764527" y="3536823"/>
                  </a:lnTo>
                  <a:lnTo>
                    <a:pt x="6764146" y="3533775"/>
                  </a:lnTo>
                  <a:lnTo>
                    <a:pt x="6804278" y="3521075"/>
                  </a:lnTo>
                  <a:close/>
                  <a:moveTo>
                    <a:pt x="6962140" y="3310128"/>
                  </a:moveTo>
                  <a:lnTo>
                    <a:pt x="7002526" y="3335020"/>
                  </a:lnTo>
                  <a:lnTo>
                    <a:pt x="7022846" y="3344291"/>
                  </a:lnTo>
                  <a:lnTo>
                    <a:pt x="7015988" y="3342513"/>
                  </a:lnTo>
                  <a:lnTo>
                    <a:pt x="7004304" y="3341751"/>
                  </a:lnTo>
                  <a:cubicBezTo>
                    <a:pt x="6989445" y="3341751"/>
                    <a:pt x="6978523" y="3347339"/>
                    <a:pt x="6968744" y="3352927"/>
                  </a:cubicBezTo>
                  <a:cubicBezTo>
                    <a:pt x="6958838" y="3358642"/>
                    <a:pt x="6950076" y="3364230"/>
                    <a:pt x="6935216" y="3364230"/>
                  </a:cubicBezTo>
                  <a:lnTo>
                    <a:pt x="6926199" y="3361563"/>
                  </a:lnTo>
                  <a:cubicBezTo>
                    <a:pt x="6944614" y="3354324"/>
                    <a:pt x="6975094" y="3349625"/>
                    <a:pt x="6958584" y="3334512"/>
                  </a:cubicBezTo>
                  <a:lnTo>
                    <a:pt x="6958584" y="3334512"/>
                  </a:lnTo>
                  <a:cubicBezTo>
                    <a:pt x="6941439" y="3341624"/>
                    <a:pt x="6921119" y="3347847"/>
                    <a:pt x="6917055" y="3357880"/>
                  </a:cubicBezTo>
                  <a:cubicBezTo>
                    <a:pt x="6881495" y="3372739"/>
                    <a:pt x="6874256" y="3390011"/>
                    <a:pt x="6858761" y="3406521"/>
                  </a:cubicBezTo>
                  <a:lnTo>
                    <a:pt x="6839965" y="3409696"/>
                  </a:lnTo>
                  <a:lnTo>
                    <a:pt x="6826122" y="3409696"/>
                  </a:lnTo>
                  <a:lnTo>
                    <a:pt x="6813422" y="3408172"/>
                  </a:lnTo>
                  <a:lnTo>
                    <a:pt x="6805802" y="3410585"/>
                  </a:lnTo>
                  <a:lnTo>
                    <a:pt x="6807199" y="3414268"/>
                  </a:lnTo>
                  <a:lnTo>
                    <a:pt x="6807834" y="3415919"/>
                  </a:lnTo>
                  <a:cubicBezTo>
                    <a:pt x="6788149" y="3421380"/>
                    <a:pt x="6772909" y="3430524"/>
                    <a:pt x="6760717" y="3442589"/>
                  </a:cubicBezTo>
                  <a:lnTo>
                    <a:pt x="6747255" y="3455289"/>
                  </a:lnTo>
                  <a:lnTo>
                    <a:pt x="6744715" y="3464433"/>
                  </a:lnTo>
                  <a:cubicBezTo>
                    <a:pt x="6728713" y="3458337"/>
                    <a:pt x="6708773" y="3460116"/>
                    <a:pt x="6701027" y="3439668"/>
                  </a:cubicBezTo>
                  <a:cubicBezTo>
                    <a:pt x="6683628" y="3448304"/>
                    <a:pt x="6667371" y="3454908"/>
                    <a:pt x="6646290" y="3454908"/>
                  </a:cubicBezTo>
                  <a:lnTo>
                    <a:pt x="6634733" y="3445130"/>
                  </a:lnTo>
                  <a:lnTo>
                    <a:pt x="6630034" y="3454274"/>
                  </a:lnTo>
                  <a:lnTo>
                    <a:pt x="6622287" y="3457449"/>
                  </a:lnTo>
                  <a:cubicBezTo>
                    <a:pt x="6628130" y="3466339"/>
                    <a:pt x="6637781" y="3468244"/>
                    <a:pt x="6648449" y="3468244"/>
                  </a:cubicBezTo>
                  <a:cubicBezTo>
                    <a:pt x="6652894" y="3468244"/>
                    <a:pt x="6657593" y="3467990"/>
                    <a:pt x="6666992" y="3467228"/>
                  </a:cubicBezTo>
                  <a:lnTo>
                    <a:pt x="6676517" y="3466847"/>
                  </a:lnTo>
                  <a:cubicBezTo>
                    <a:pt x="6688200" y="3466847"/>
                    <a:pt x="6698614" y="3469260"/>
                    <a:pt x="6704330" y="3480436"/>
                  </a:cubicBezTo>
                  <a:cubicBezTo>
                    <a:pt x="6607301" y="3491358"/>
                    <a:pt x="6530974" y="3496184"/>
                    <a:pt x="6434963" y="3546730"/>
                  </a:cubicBezTo>
                  <a:lnTo>
                    <a:pt x="6436995" y="3533649"/>
                  </a:lnTo>
                  <a:lnTo>
                    <a:pt x="6433312" y="3526156"/>
                  </a:lnTo>
                  <a:cubicBezTo>
                    <a:pt x="6427343" y="3535173"/>
                    <a:pt x="6391909" y="3565526"/>
                    <a:pt x="6368161" y="3565526"/>
                  </a:cubicBezTo>
                  <a:lnTo>
                    <a:pt x="6362064" y="3565526"/>
                  </a:lnTo>
                  <a:lnTo>
                    <a:pt x="6355968" y="3559176"/>
                  </a:lnTo>
                  <a:lnTo>
                    <a:pt x="6361302" y="3559430"/>
                  </a:lnTo>
                  <a:cubicBezTo>
                    <a:pt x="6374892" y="3559430"/>
                    <a:pt x="6381114" y="3552699"/>
                    <a:pt x="6387211" y="3545968"/>
                  </a:cubicBezTo>
                  <a:lnTo>
                    <a:pt x="6400545" y="3531490"/>
                  </a:lnTo>
                  <a:lnTo>
                    <a:pt x="6417309" y="3533014"/>
                  </a:lnTo>
                  <a:lnTo>
                    <a:pt x="6392799" y="3515996"/>
                  </a:lnTo>
                  <a:lnTo>
                    <a:pt x="6367399" y="3531744"/>
                  </a:lnTo>
                  <a:cubicBezTo>
                    <a:pt x="6355080" y="3508884"/>
                    <a:pt x="6367907" y="3501391"/>
                    <a:pt x="6386195" y="3501391"/>
                  </a:cubicBezTo>
                  <a:cubicBezTo>
                    <a:pt x="6405245" y="3501391"/>
                    <a:pt x="6430010" y="3509645"/>
                    <a:pt x="6438011" y="3517266"/>
                  </a:cubicBezTo>
                  <a:cubicBezTo>
                    <a:pt x="6485636" y="3493644"/>
                    <a:pt x="6478015" y="3493136"/>
                    <a:pt x="6507607" y="3482341"/>
                  </a:cubicBezTo>
                  <a:cubicBezTo>
                    <a:pt x="6484747" y="3466085"/>
                    <a:pt x="6447536" y="3476880"/>
                    <a:pt x="6420739" y="3468117"/>
                  </a:cubicBezTo>
                  <a:lnTo>
                    <a:pt x="6420739" y="3468117"/>
                  </a:lnTo>
                  <a:cubicBezTo>
                    <a:pt x="6425946" y="3493644"/>
                    <a:pt x="6343015" y="3493389"/>
                    <a:pt x="6309487" y="3534157"/>
                  </a:cubicBezTo>
                  <a:cubicBezTo>
                    <a:pt x="6280403" y="3525521"/>
                    <a:pt x="6367018" y="3500121"/>
                    <a:pt x="6346697" y="3477134"/>
                  </a:cubicBezTo>
                  <a:lnTo>
                    <a:pt x="6339332" y="3473705"/>
                  </a:lnTo>
                  <a:lnTo>
                    <a:pt x="6336030" y="3477642"/>
                  </a:lnTo>
                  <a:lnTo>
                    <a:pt x="6328664" y="3487040"/>
                  </a:lnTo>
                  <a:lnTo>
                    <a:pt x="6324346" y="3472054"/>
                  </a:lnTo>
                  <a:cubicBezTo>
                    <a:pt x="6342126" y="3459608"/>
                    <a:pt x="6371844" y="3448178"/>
                    <a:pt x="6388735" y="3446146"/>
                  </a:cubicBezTo>
                  <a:lnTo>
                    <a:pt x="6388735" y="3446146"/>
                  </a:lnTo>
                  <a:cubicBezTo>
                    <a:pt x="6404991" y="3472308"/>
                    <a:pt x="6354572" y="3456433"/>
                    <a:pt x="6360160" y="3475483"/>
                  </a:cubicBezTo>
                  <a:lnTo>
                    <a:pt x="6370447" y="3476245"/>
                  </a:lnTo>
                  <a:cubicBezTo>
                    <a:pt x="6386957" y="3476245"/>
                    <a:pt x="6403213" y="3467863"/>
                    <a:pt x="6418834" y="3459354"/>
                  </a:cubicBezTo>
                  <a:cubicBezTo>
                    <a:pt x="6434582" y="3450972"/>
                    <a:pt x="6449568" y="3442590"/>
                    <a:pt x="6467348" y="3442590"/>
                  </a:cubicBezTo>
                  <a:lnTo>
                    <a:pt x="6474460" y="3444368"/>
                  </a:lnTo>
                  <a:lnTo>
                    <a:pt x="6478016" y="3429509"/>
                  </a:lnTo>
                  <a:lnTo>
                    <a:pt x="6490716" y="3418841"/>
                  </a:lnTo>
                  <a:cubicBezTo>
                    <a:pt x="6500114" y="3416682"/>
                    <a:pt x="6509639" y="3413634"/>
                    <a:pt x="6519164" y="3410332"/>
                  </a:cubicBezTo>
                  <a:lnTo>
                    <a:pt x="6519418" y="3415920"/>
                  </a:lnTo>
                  <a:lnTo>
                    <a:pt x="6522212" y="3420365"/>
                  </a:lnTo>
                  <a:lnTo>
                    <a:pt x="6536055" y="3410713"/>
                  </a:lnTo>
                  <a:lnTo>
                    <a:pt x="6536690" y="3404744"/>
                  </a:lnTo>
                  <a:lnTo>
                    <a:pt x="6549263" y="3402204"/>
                  </a:lnTo>
                  <a:lnTo>
                    <a:pt x="6555232" y="3401950"/>
                  </a:lnTo>
                  <a:lnTo>
                    <a:pt x="6538975" y="3417952"/>
                  </a:lnTo>
                  <a:lnTo>
                    <a:pt x="6547738" y="3430017"/>
                  </a:lnTo>
                  <a:lnTo>
                    <a:pt x="6539610" y="3432430"/>
                  </a:lnTo>
                  <a:lnTo>
                    <a:pt x="6536181" y="3433573"/>
                  </a:lnTo>
                  <a:lnTo>
                    <a:pt x="6516369" y="3436621"/>
                  </a:lnTo>
                  <a:lnTo>
                    <a:pt x="6509257" y="3432557"/>
                  </a:lnTo>
                  <a:cubicBezTo>
                    <a:pt x="6493890" y="3440812"/>
                    <a:pt x="6501637" y="3454401"/>
                    <a:pt x="6503796" y="3467482"/>
                  </a:cubicBezTo>
                  <a:lnTo>
                    <a:pt x="6515226" y="3468371"/>
                  </a:lnTo>
                  <a:cubicBezTo>
                    <a:pt x="6537451" y="3468371"/>
                    <a:pt x="6559422" y="3454782"/>
                    <a:pt x="6577710" y="3441701"/>
                  </a:cubicBezTo>
                  <a:cubicBezTo>
                    <a:pt x="6585965" y="3441955"/>
                    <a:pt x="6593585" y="3442971"/>
                    <a:pt x="6607936" y="3442971"/>
                  </a:cubicBezTo>
                  <a:lnTo>
                    <a:pt x="6621525" y="3441066"/>
                  </a:lnTo>
                  <a:cubicBezTo>
                    <a:pt x="6647307" y="3431414"/>
                    <a:pt x="6672707" y="3409697"/>
                    <a:pt x="6703186" y="3395600"/>
                  </a:cubicBezTo>
                  <a:lnTo>
                    <a:pt x="6712711" y="3397124"/>
                  </a:lnTo>
                  <a:lnTo>
                    <a:pt x="6717283" y="3398013"/>
                  </a:lnTo>
                  <a:lnTo>
                    <a:pt x="6725538" y="3390774"/>
                  </a:lnTo>
                  <a:lnTo>
                    <a:pt x="6726173" y="3386329"/>
                  </a:lnTo>
                  <a:lnTo>
                    <a:pt x="6731126" y="3385821"/>
                  </a:lnTo>
                  <a:lnTo>
                    <a:pt x="6737731" y="3385821"/>
                  </a:lnTo>
                  <a:lnTo>
                    <a:pt x="6739762" y="3385440"/>
                  </a:lnTo>
                  <a:lnTo>
                    <a:pt x="6739889" y="3387218"/>
                  </a:lnTo>
                  <a:lnTo>
                    <a:pt x="6741159" y="3388361"/>
                  </a:lnTo>
                  <a:lnTo>
                    <a:pt x="6744334" y="3386202"/>
                  </a:lnTo>
                  <a:lnTo>
                    <a:pt x="6745858" y="3385186"/>
                  </a:lnTo>
                  <a:lnTo>
                    <a:pt x="6760209" y="3382392"/>
                  </a:lnTo>
                  <a:lnTo>
                    <a:pt x="6768718" y="3383662"/>
                  </a:lnTo>
                  <a:lnTo>
                    <a:pt x="6772274" y="3371089"/>
                  </a:lnTo>
                  <a:lnTo>
                    <a:pt x="6773925" y="3365501"/>
                  </a:lnTo>
                  <a:lnTo>
                    <a:pt x="6777989" y="3362580"/>
                  </a:lnTo>
                  <a:lnTo>
                    <a:pt x="6780275" y="3361310"/>
                  </a:lnTo>
                  <a:lnTo>
                    <a:pt x="6790055" y="3374137"/>
                  </a:lnTo>
                  <a:cubicBezTo>
                    <a:pt x="6827773" y="3364993"/>
                    <a:pt x="6798183" y="3351404"/>
                    <a:pt x="6810501" y="3340736"/>
                  </a:cubicBezTo>
                  <a:lnTo>
                    <a:pt x="6816597" y="3336672"/>
                  </a:lnTo>
                  <a:lnTo>
                    <a:pt x="6819899" y="3334640"/>
                  </a:lnTo>
                  <a:lnTo>
                    <a:pt x="6824090" y="3332100"/>
                  </a:lnTo>
                  <a:lnTo>
                    <a:pt x="6825996" y="3330576"/>
                  </a:lnTo>
                  <a:lnTo>
                    <a:pt x="6855968" y="3312034"/>
                  </a:lnTo>
                  <a:lnTo>
                    <a:pt x="6856475" y="3312796"/>
                  </a:lnTo>
                  <a:lnTo>
                    <a:pt x="6852919" y="3315082"/>
                  </a:lnTo>
                  <a:lnTo>
                    <a:pt x="6851903" y="3317876"/>
                  </a:lnTo>
                  <a:lnTo>
                    <a:pt x="6853172" y="3317749"/>
                  </a:lnTo>
                  <a:lnTo>
                    <a:pt x="6854951" y="3317749"/>
                  </a:lnTo>
                  <a:lnTo>
                    <a:pt x="6855585" y="3317622"/>
                  </a:lnTo>
                  <a:lnTo>
                    <a:pt x="6852410" y="3326385"/>
                  </a:lnTo>
                  <a:lnTo>
                    <a:pt x="6844282" y="3331083"/>
                  </a:lnTo>
                  <a:lnTo>
                    <a:pt x="6861046" y="3327019"/>
                  </a:lnTo>
                  <a:lnTo>
                    <a:pt x="6866889" y="3324353"/>
                  </a:lnTo>
                  <a:lnTo>
                    <a:pt x="6836408" y="3342132"/>
                  </a:lnTo>
                  <a:lnTo>
                    <a:pt x="6843393" y="3352419"/>
                  </a:lnTo>
                  <a:cubicBezTo>
                    <a:pt x="6898638" y="3342260"/>
                    <a:pt x="6872350" y="3345561"/>
                    <a:pt x="6896606" y="3315843"/>
                  </a:cubicBezTo>
                  <a:lnTo>
                    <a:pt x="6896606" y="3315843"/>
                  </a:lnTo>
                  <a:lnTo>
                    <a:pt x="6907401" y="3333369"/>
                  </a:lnTo>
                  <a:lnTo>
                    <a:pt x="6904480" y="3341624"/>
                  </a:lnTo>
                  <a:lnTo>
                    <a:pt x="6924292" y="3334131"/>
                  </a:lnTo>
                  <a:lnTo>
                    <a:pt x="6933182" y="3333369"/>
                  </a:lnTo>
                  <a:lnTo>
                    <a:pt x="6912989" y="3326004"/>
                  </a:lnTo>
                  <a:lnTo>
                    <a:pt x="6933309" y="3310763"/>
                  </a:lnTo>
                  <a:lnTo>
                    <a:pt x="6942326" y="3310129"/>
                  </a:lnTo>
                  <a:lnTo>
                    <a:pt x="6946898" y="3311018"/>
                  </a:lnTo>
                  <a:lnTo>
                    <a:pt x="6951469" y="3311780"/>
                  </a:lnTo>
                  <a:lnTo>
                    <a:pt x="6953755" y="3311780"/>
                  </a:lnTo>
                  <a:lnTo>
                    <a:pt x="6959089" y="3311272"/>
                  </a:lnTo>
                  <a:lnTo>
                    <a:pt x="6962137" y="3310129"/>
                  </a:lnTo>
                  <a:close/>
                  <a:moveTo>
                    <a:pt x="6298692" y="3461131"/>
                  </a:moveTo>
                  <a:cubicBezTo>
                    <a:pt x="6310376" y="3487039"/>
                    <a:pt x="6293358" y="3506851"/>
                    <a:pt x="6275832" y="3526536"/>
                  </a:cubicBezTo>
                  <a:cubicBezTo>
                    <a:pt x="6282563" y="3514852"/>
                    <a:pt x="6276594" y="3503676"/>
                    <a:pt x="6256782" y="3503676"/>
                  </a:cubicBezTo>
                  <a:lnTo>
                    <a:pt x="6238875" y="3513329"/>
                  </a:lnTo>
                  <a:lnTo>
                    <a:pt x="6259195" y="3523997"/>
                  </a:lnTo>
                  <a:lnTo>
                    <a:pt x="6241924" y="3539744"/>
                  </a:lnTo>
                  <a:cubicBezTo>
                    <a:pt x="6211825" y="3539744"/>
                    <a:pt x="6172074" y="3570605"/>
                    <a:pt x="6191505" y="3582543"/>
                  </a:cubicBezTo>
                  <a:lnTo>
                    <a:pt x="6178805" y="3585337"/>
                  </a:lnTo>
                  <a:cubicBezTo>
                    <a:pt x="6172708" y="3585337"/>
                    <a:pt x="6165597" y="3583305"/>
                    <a:pt x="6158739" y="3581273"/>
                  </a:cubicBezTo>
                  <a:lnTo>
                    <a:pt x="6132577" y="3573145"/>
                  </a:lnTo>
                  <a:lnTo>
                    <a:pt x="6130799" y="3584829"/>
                  </a:lnTo>
                  <a:cubicBezTo>
                    <a:pt x="6101716" y="3572129"/>
                    <a:pt x="6152643" y="3543300"/>
                    <a:pt x="6102097" y="3533013"/>
                  </a:cubicBezTo>
                  <a:cubicBezTo>
                    <a:pt x="6144261" y="3523488"/>
                    <a:pt x="6159247" y="3525139"/>
                    <a:pt x="6210300" y="3496945"/>
                  </a:cubicBezTo>
                  <a:lnTo>
                    <a:pt x="6210300" y="3496945"/>
                  </a:lnTo>
                  <a:cubicBezTo>
                    <a:pt x="6227572" y="3512693"/>
                    <a:pt x="6188203" y="3515361"/>
                    <a:pt x="6187441" y="3527172"/>
                  </a:cubicBezTo>
                  <a:lnTo>
                    <a:pt x="6200141" y="3534537"/>
                  </a:lnTo>
                  <a:lnTo>
                    <a:pt x="6209919" y="3531997"/>
                  </a:lnTo>
                  <a:cubicBezTo>
                    <a:pt x="6220460" y="3518027"/>
                    <a:pt x="6237732" y="3493262"/>
                    <a:pt x="6267323" y="3493262"/>
                  </a:cubicBezTo>
                  <a:lnTo>
                    <a:pt x="6279134" y="3497199"/>
                  </a:lnTo>
                  <a:cubicBezTo>
                    <a:pt x="6297295" y="3487801"/>
                    <a:pt x="6268974" y="3468116"/>
                    <a:pt x="6298692" y="3461131"/>
                  </a:cubicBezTo>
                  <a:close/>
                  <a:moveTo>
                    <a:pt x="6653023" y="3561716"/>
                  </a:moveTo>
                  <a:lnTo>
                    <a:pt x="6645276" y="3573781"/>
                  </a:lnTo>
                  <a:lnTo>
                    <a:pt x="6635243" y="3579496"/>
                  </a:lnTo>
                  <a:lnTo>
                    <a:pt x="6623051" y="3584830"/>
                  </a:lnTo>
                  <a:lnTo>
                    <a:pt x="6615431" y="3586481"/>
                  </a:lnTo>
                  <a:lnTo>
                    <a:pt x="6628639" y="3572384"/>
                  </a:lnTo>
                  <a:lnTo>
                    <a:pt x="6638164" y="3566034"/>
                  </a:lnTo>
                  <a:lnTo>
                    <a:pt x="6645403" y="3564510"/>
                  </a:lnTo>
                  <a:lnTo>
                    <a:pt x="6653023" y="3561716"/>
                  </a:lnTo>
                  <a:close/>
                  <a:moveTo>
                    <a:pt x="5970144" y="3586862"/>
                  </a:moveTo>
                  <a:lnTo>
                    <a:pt x="5965191" y="3587497"/>
                  </a:lnTo>
                  <a:lnTo>
                    <a:pt x="5965191" y="3587116"/>
                  </a:lnTo>
                  <a:lnTo>
                    <a:pt x="5970144" y="3586862"/>
                  </a:lnTo>
                  <a:close/>
                  <a:moveTo>
                    <a:pt x="5965191" y="3587497"/>
                  </a:moveTo>
                  <a:lnTo>
                    <a:pt x="5964048" y="3589529"/>
                  </a:lnTo>
                  <a:lnTo>
                    <a:pt x="5960111" y="3589020"/>
                  </a:lnTo>
                  <a:lnTo>
                    <a:pt x="5958460" y="3589020"/>
                  </a:lnTo>
                  <a:lnTo>
                    <a:pt x="5962650" y="3587878"/>
                  </a:lnTo>
                  <a:lnTo>
                    <a:pt x="5965191" y="3587497"/>
                  </a:lnTo>
                  <a:close/>
                  <a:moveTo>
                    <a:pt x="5944617" y="3591942"/>
                  </a:moveTo>
                  <a:lnTo>
                    <a:pt x="5951348" y="3596513"/>
                  </a:lnTo>
                  <a:lnTo>
                    <a:pt x="5956936" y="3599307"/>
                  </a:lnTo>
                  <a:lnTo>
                    <a:pt x="5949316" y="3603753"/>
                  </a:lnTo>
                  <a:lnTo>
                    <a:pt x="5944744" y="3606166"/>
                  </a:lnTo>
                  <a:lnTo>
                    <a:pt x="5935092" y="3598164"/>
                  </a:lnTo>
                  <a:lnTo>
                    <a:pt x="5928995" y="3595117"/>
                  </a:lnTo>
                  <a:lnTo>
                    <a:pt x="5939536" y="3592704"/>
                  </a:lnTo>
                  <a:lnTo>
                    <a:pt x="5944616" y="3591942"/>
                  </a:lnTo>
                  <a:close/>
                  <a:moveTo>
                    <a:pt x="6100573" y="3547745"/>
                  </a:moveTo>
                  <a:cubicBezTo>
                    <a:pt x="6111368" y="3564636"/>
                    <a:pt x="6060187" y="3592195"/>
                    <a:pt x="6089651" y="3592195"/>
                  </a:cubicBezTo>
                  <a:lnTo>
                    <a:pt x="6095239" y="3591687"/>
                  </a:lnTo>
                  <a:lnTo>
                    <a:pt x="6077459" y="3600069"/>
                  </a:lnTo>
                  <a:lnTo>
                    <a:pt x="6064886" y="3598926"/>
                  </a:lnTo>
                  <a:lnTo>
                    <a:pt x="6059171" y="3598673"/>
                  </a:lnTo>
                  <a:cubicBezTo>
                    <a:pt x="6049138" y="3598673"/>
                    <a:pt x="6039359" y="3601594"/>
                    <a:pt x="6030723" y="3617342"/>
                  </a:cubicBezTo>
                  <a:cubicBezTo>
                    <a:pt x="6034533" y="3593974"/>
                    <a:pt x="6014848" y="3585592"/>
                    <a:pt x="5990845" y="3585083"/>
                  </a:cubicBezTo>
                  <a:lnTo>
                    <a:pt x="6012308" y="3584322"/>
                  </a:lnTo>
                  <a:lnTo>
                    <a:pt x="6022976" y="3585337"/>
                  </a:lnTo>
                  <a:cubicBezTo>
                    <a:pt x="6038851" y="3560699"/>
                    <a:pt x="6056123" y="3559937"/>
                    <a:pt x="6100573" y="3547745"/>
                  </a:cubicBezTo>
                  <a:close/>
                  <a:moveTo>
                    <a:pt x="6007100" y="3630168"/>
                  </a:moveTo>
                  <a:lnTo>
                    <a:pt x="5994146" y="3639312"/>
                  </a:lnTo>
                  <a:lnTo>
                    <a:pt x="5985256" y="3642868"/>
                  </a:lnTo>
                  <a:lnTo>
                    <a:pt x="5982970" y="3638296"/>
                  </a:lnTo>
                  <a:lnTo>
                    <a:pt x="5982462" y="3635121"/>
                  </a:lnTo>
                  <a:lnTo>
                    <a:pt x="6007100" y="3630168"/>
                  </a:lnTo>
                  <a:close/>
                  <a:moveTo>
                    <a:pt x="6204966" y="3604768"/>
                  </a:moveTo>
                  <a:lnTo>
                    <a:pt x="6211316" y="3607943"/>
                  </a:lnTo>
                  <a:lnTo>
                    <a:pt x="6218682" y="3611753"/>
                  </a:lnTo>
                  <a:lnTo>
                    <a:pt x="6224016" y="3610737"/>
                  </a:lnTo>
                  <a:lnTo>
                    <a:pt x="6224016" y="3610737"/>
                  </a:lnTo>
                  <a:cubicBezTo>
                    <a:pt x="6207252" y="3628263"/>
                    <a:pt x="6194552" y="3646424"/>
                    <a:pt x="6165723" y="3648075"/>
                  </a:cubicBezTo>
                  <a:lnTo>
                    <a:pt x="6177788" y="3637407"/>
                  </a:lnTo>
                  <a:lnTo>
                    <a:pt x="6186678" y="3632708"/>
                  </a:lnTo>
                  <a:lnTo>
                    <a:pt x="6187567" y="3619373"/>
                  </a:lnTo>
                  <a:lnTo>
                    <a:pt x="6185154" y="3612007"/>
                  </a:lnTo>
                  <a:lnTo>
                    <a:pt x="6204966" y="3604768"/>
                  </a:lnTo>
                  <a:close/>
                  <a:moveTo>
                    <a:pt x="5967603" y="3630803"/>
                  </a:moveTo>
                  <a:lnTo>
                    <a:pt x="5967222" y="3642233"/>
                  </a:lnTo>
                  <a:lnTo>
                    <a:pt x="5968746" y="3648329"/>
                  </a:lnTo>
                  <a:lnTo>
                    <a:pt x="5954776" y="3650615"/>
                  </a:lnTo>
                  <a:lnTo>
                    <a:pt x="5948426" y="3650615"/>
                  </a:lnTo>
                  <a:lnTo>
                    <a:pt x="5930900" y="3648583"/>
                  </a:lnTo>
                  <a:lnTo>
                    <a:pt x="5927344" y="3643884"/>
                  </a:lnTo>
                  <a:cubicBezTo>
                    <a:pt x="5934456" y="3631692"/>
                    <a:pt x="5949950" y="3631057"/>
                    <a:pt x="5967603" y="3630803"/>
                  </a:cubicBezTo>
                  <a:close/>
                  <a:moveTo>
                    <a:pt x="6169914" y="3674237"/>
                  </a:moveTo>
                  <a:lnTo>
                    <a:pt x="6189472" y="3674491"/>
                  </a:lnTo>
                  <a:lnTo>
                    <a:pt x="6192520" y="3676015"/>
                  </a:lnTo>
                  <a:lnTo>
                    <a:pt x="6169914" y="3674237"/>
                  </a:lnTo>
                  <a:close/>
                  <a:moveTo>
                    <a:pt x="6818502" y="3643757"/>
                  </a:moveTo>
                  <a:cubicBezTo>
                    <a:pt x="6821932" y="3654679"/>
                    <a:pt x="6810374" y="3664839"/>
                    <a:pt x="6799198" y="3674999"/>
                  </a:cubicBezTo>
                  <a:lnTo>
                    <a:pt x="6787387" y="3679571"/>
                  </a:lnTo>
                  <a:lnTo>
                    <a:pt x="6780530" y="3681603"/>
                  </a:lnTo>
                  <a:cubicBezTo>
                    <a:pt x="6790055" y="3668141"/>
                    <a:pt x="6807326" y="3652520"/>
                    <a:pt x="6818502" y="3643757"/>
                  </a:cubicBezTo>
                  <a:close/>
                  <a:moveTo>
                    <a:pt x="6239509" y="3674745"/>
                  </a:moveTo>
                  <a:cubicBezTo>
                    <a:pt x="6247638" y="3686556"/>
                    <a:pt x="6212077" y="3688969"/>
                    <a:pt x="6201918" y="3696589"/>
                  </a:cubicBezTo>
                  <a:lnTo>
                    <a:pt x="6198870" y="3678936"/>
                  </a:lnTo>
                  <a:lnTo>
                    <a:pt x="6202807" y="3680841"/>
                  </a:lnTo>
                  <a:lnTo>
                    <a:pt x="6215380" y="3683508"/>
                  </a:lnTo>
                  <a:cubicBezTo>
                    <a:pt x="6221857" y="3683508"/>
                    <a:pt x="6229476" y="3681222"/>
                    <a:pt x="6239509" y="3674745"/>
                  </a:cubicBezTo>
                  <a:close/>
                  <a:moveTo>
                    <a:pt x="6240906" y="3695192"/>
                  </a:moveTo>
                  <a:cubicBezTo>
                    <a:pt x="6266814" y="3714496"/>
                    <a:pt x="6195313" y="3711829"/>
                    <a:pt x="6221221" y="3731133"/>
                  </a:cubicBezTo>
                  <a:lnTo>
                    <a:pt x="6213475" y="3733800"/>
                  </a:lnTo>
                  <a:lnTo>
                    <a:pt x="6211062" y="3733800"/>
                  </a:lnTo>
                  <a:cubicBezTo>
                    <a:pt x="6195187" y="3733800"/>
                    <a:pt x="6217412" y="3699128"/>
                    <a:pt x="6240907" y="3695192"/>
                  </a:cubicBezTo>
                  <a:close/>
                  <a:moveTo>
                    <a:pt x="6975474" y="3775456"/>
                  </a:moveTo>
                  <a:lnTo>
                    <a:pt x="6974967" y="3780155"/>
                  </a:lnTo>
                  <a:lnTo>
                    <a:pt x="6974967" y="3782441"/>
                  </a:lnTo>
                  <a:lnTo>
                    <a:pt x="6962648" y="3789680"/>
                  </a:lnTo>
                  <a:lnTo>
                    <a:pt x="6955282" y="3793109"/>
                  </a:lnTo>
                  <a:lnTo>
                    <a:pt x="6955027" y="3791077"/>
                  </a:lnTo>
                  <a:lnTo>
                    <a:pt x="6955662" y="3789299"/>
                  </a:lnTo>
                  <a:lnTo>
                    <a:pt x="6970521" y="3780155"/>
                  </a:lnTo>
                  <a:lnTo>
                    <a:pt x="6975474" y="3775456"/>
                  </a:lnTo>
                  <a:close/>
                  <a:moveTo>
                    <a:pt x="6915531" y="3823843"/>
                  </a:moveTo>
                  <a:lnTo>
                    <a:pt x="6920230" y="3825367"/>
                  </a:lnTo>
                  <a:lnTo>
                    <a:pt x="6922008" y="3826129"/>
                  </a:lnTo>
                  <a:lnTo>
                    <a:pt x="6921246" y="3827653"/>
                  </a:lnTo>
                  <a:lnTo>
                    <a:pt x="6917055" y="3825113"/>
                  </a:lnTo>
                  <a:lnTo>
                    <a:pt x="6915531" y="3823843"/>
                  </a:lnTo>
                  <a:close/>
                  <a:moveTo>
                    <a:pt x="6496558" y="3966464"/>
                  </a:moveTo>
                  <a:cubicBezTo>
                    <a:pt x="6494399" y="3975100"/>
                    <a:pt x="6480048" y="3982847"/>
                    <a:pt x="6464554" y="3990721"/>
                  </a:cubicBezTo>
                  <a:lnTo>
                    <a:pt x="6461760" y="3981831"/>
                  </a:lnTo>
                  <a:lnTo>
                    <a:pt x="6462268" y="3978021"/>
                  </a:lnTo>
                  <a:lnTo>
                    <a:pt x="6474079" y="3971163"/>
                  </a:lnTo>
                  <a:lnTo>
                    <a:pt x="6480683" y="3967607"/>
                  </a:lnTo>
                  <a:lnTo>
                    <a:pt x="6482334" y="3967988"/>
                  </a:lnTo>
                  <a:lnTo>
                    <a:pt x="6483350" y="3967988"/>
                  </a:lnTo>
                  <a:lnTo>
                    <a:pt x="6492367" y="3966464"/>
                  </a:lnTo>
                  <a:close/>
                  <a:moveTo>
                    <a:pt x="6475222" y="3993515"/>
                  </a:moveTo>
                  <a:lnTo>
                    <a:pt x="6470904" y="3996055"/>
                  </a:lnTo>
                  <a:lnTo>
                    <a:pt x="6467348" y="3997071"/>
                  </a:lnTo>
                  <a:lnTo>
                    <a:pt x="6466967" y="3995547"/>
                  </a:lnTo>
                  <a:lnTo>
                    <a:pt x="6466078" y="3994531"/>
                  </a:lnTo>
                  <a:lnTo>
                    <a:pt x="6472047" y="3993769"/>
                  </a:lnTo>
                  <a:lnTo>
                    <a:pt x="6475222" y="3993516"/>
                  </a:lnTo>
                  <a:close/>
                  <a:moveTo>
                    <a:pt x="762254" y="4084955"/>
                  </a:moveTo>
                  <a:cubicBezTo>
                    <a:pt x="767588" y="4084955"/>
                    <a:pt x="772414" y="4086987"/>
                    <a:pt x="776351" y="4090924"/>
                  </a:cubicBezTo>
                  <a:lnTo>
                    <a:pt x="731139" y="4102481"/>
                  </a:lnTo>
                  <a:lnTo>
                    <a:pt x="733044" y="4100957"/>
                  </a:lnTo>
                  <a:lnTo>
                    <a:pt x="736600" y="4098544"/>
                  </a:lnTo>
                  <a:cubicBezTo>
                    <a:pt x="745617" y="4089273"/>
                    <a:pt x="754507" y="4084955"/>
                    <a:pt x="762254" y="4084955"/>
                  </a:cubicBezTo>
                  <a:close/>
                  <a:moveTo>
                    <a:pt x="11947906" y="4097528"/>
                  </a:moveTo>
                  <a:lnTo>
                    <a:pt x="11952351" y="4112387"/>
                  </a:lnTo>
                  <a:lnTo>
                    <a:pt x="11907520" y="4104513"/>
                  </a:lnTo>
                  <a:lnTo>
                    <a:pt x="11947906" y="4097529"/>
                  </a:lnTo>
                  <a:close/>
                  <a:moveTo>
                    <a:pt x="11864849" y="4186301"/>
                  </a:moveTo>
                  <a:lnTo>
                    <a:pt x="11865865" y="4187952"/>
                  </a:lnTo>
                  <a:lnTo>
                    <a:pt x="11865357" y="4187952"/>
                  </a:lnTo>
                  <a:lnTo>
                    <a:pt x="11865103" y="4186936"/>
                  </a:lnTo>
                  <a:lnTo>
                    <a:pt x="11864849" y="4186301"/>
                  </a:lnTo>
                  <a:close/>
                  <a:moveTo>
                    <a:pt x="12218163" y="4259580"/>
                  </a:moveTo>
                  <a:cubicBezTo>
                    <a:pt x="12223497" y="4282821"/>
                    <a:pt x="12158219" y="4283456"/>
                    <a:pt x="12127231" y="4295521"/>
                  </a:cubicBezTo>
                  <a:cubicBezTo>
                    <a:pt x="12137772" y="4271391"/>
                    <a:pt x="12191620" y="4272661"/>
                    <a:pt x="12218163" y="4259580"/>
                  </a:cubicBezTo>
                  <a:close/>
                  <a:moveTo>
                    <a:pt x="6159120" y="4305935"/>
                  </a:moveTo>
                  <a:lnTo>
                    <a:pt x="6159501" y="4307713"/>
                  </a:lnTo>
                  <a:lnTo>
                    <a:pt x="6157215" y="4308729"/>
                  </a:lnTo>
                  <a:lnTo>
                    <a:pt x="6155945" y="4308983"/>
                  </a:lnTo>
                  <a:lnTo>
                    <a:pt x="6158485" y="4307205"/>
                  </a:lnTo>
                  <a:lnTo>
                    <a:pt x="6159120" y="4305934"/>
                  </a:lnTo>
                  <a:close/>
                  <a:moveTo>
                    <a:pt x="6584951" y="4410329"/>
                  </a:moveTo>
                  <a:lnTo>
                    <a:pt x="6584951" y="4411980"/>
                  </a:lnTo>
                  <a:lnTo>
                    <a:pt x="6582665" y="4417695"/>
                  </a:lnTo>
                  <a:lnTo>
                    <a:pt x="6582283" y="4421251"/>
                  </a:lnTo>
                  <a:cubicBezTo>
                    <a:pt x="6565139" y="4425823"/>
                    <a:pt x="6551803" y="4428744"/>
                    <a:pt x="6540247" y="4431157"/>
                  </a:cubicBezTo>
                  <a:lnTo>
                    <a:pt x="6584951" y="4410329"/>
                  </a:lnTo>
                  <a:close/>
                  <a:moveTo>
                    <a:pt x="6343016" y="4396359"/>
                  </a:moveTo>
                  <a:lnTo>
                    <a:pt x="6288279" y="4424807"/>
                  </a:lnTo>
                  <a:lnTo>
                    <a:pt x="6275960" y="4432808"/>
                  </a:lnTo>
                  <a:lnTo>
                    <a:pt x="6274055" y="4432935"/>
                  </a:lnTo>
                  <a:lnTo>
                    <a:pt x="6273420" y="4432935"/>
                  </a:lnTo>
                  <a:lnTo>
                    <a:pt x="6277484" y="4423791"/>
                  </a:lnTo>
                  <a:lnTo>
                    <a:pt x="6297296" y="4413631"/>
                  </a:lnTo>
                  <a:lnTo>
                    <a:pt x="6343016" y="4396359"/>
                  </a:lnTo>
                  <a:close/>
                  <a:moveTo>
                    <a:pt x="6577331" y="4430268"/>
                  </a:moveTo>
                  <a:lnTo>
                    <a:pt x="6590031" y="4436364"/>
                  </a:lnTo>
                  <a:lnTo>
                    <a:pt x="6586856" y="4443857"/>
                  </a:lnTo>
                  <a:lnTo>
                    <a:pt x="6561075" y="4450461"/>
                  </a:lnTo>
                  <a:lnTo>
                    <a:pt x="6578855" y="4441317"/>
                  </a:lnTo>
                  <a:lnTo>
                    <a:pt x="6577331" y="4430268"/>
                  </a:lnTo>
                  <a:close/>
                  <a:moveTo>
                    <a:pt x="6481827" y="4463796"/>
                  </a:moveTo>
                  <a:lnTo>
                    <a:pt x="6488304" y="4467733"/>
                  </a:lnTo>
                  <a:lnTo>
                    <a:pt x="6489955" y="4471797"/>
                  </a:lnTo>
                  <a:lnTo>
                    <a:pt x="6481192" y="4474591"/>
                  </a:lnTo>
                  <a:lnTo>
                    <a:pt x="6478525" y="4474591"/>
                  </a:lnTo>
                  <a:lnTo>
                    <a:pt x="6471922" y="4471416"/>
                  </a:lnTo>
                  <a:lnTo>
                    <a:pt x="6469636" y="4467987"/>
                  </a:lnTo>
                  <a:lnTo>
                    <a:pt x="6478018" y="4465701"/>
                  </a:lnTo>
                  <a:lnTo>
                    <a:pt x="6481828" y="4463797"/>
                  </a:lnTo>
                  <a:close/>
                  <a:moveTo>
                    <a:pt x="6460745" y="4471416"/>
                  </a:moveTo>
                  <a:lnTo>
                    <a:pt x="6467476" y="4481195"/>
                  </a:lnTo>
                  <a:lnTo>
                    <a:pt x="6477128" y="4479925"/>
                  </a:lnTo>
                  <a:lnTo>
                    <a:pt x="6477128" y="4479925"/>
                  </a:lnTo>
                  <a:cubicBezTo>
                    <a:pt x="6462777" y="4488180"/>
                    <a:pt x="6447791" y="4498721"/>
                    <a:pt x="6428995" y="4515231"/>
                  </a:cubicBezTo>
                  <a:cubicBezTo>
                    <a:pt x="6406643" y="4499991"/>
                    <a:pt x="6463412" y="4490720"/>
                    <a:pt x="6447029" y="4475988"/>
                  </a:cubicBezTo>
                  <a:lnTo>
                    <a:pt x="6455920" y="4472813"/>
                  </a:lnTo>
                  <a:lnTo>
                    <a:pt x="6460746" y="4471416"/>
                  </a:lnTo>
                  <a:close/>
                  <a:moveTo>
                    <a:pt x="959866" y="4510659"/>
                  </a:moveTo>
                  <a:cubicBezTo>
                    <a:pt x="956056" y="4538980"/>
                    <a:pt x="938022" y="4562475"/>
                    <a:pt x="911479" y="4562475"/>
                  </a:cubicBezTo>
                  <a:lnTo>
                    <a:pt x="903478" y="4561967"/>
                  </a:lnTo>
                  <a:lnTo>
                    <a:pt x="899160" y="4560951"/>
                  </a:lnTo>
                  <a:lnTo>
                    <a:pt x="881888" y="4553839"/>
                  </a:lnTo>
                  <a:lnTo>
                    <a:pt x="872490" y="4548632"/>
                  </a:lnTo>
                  <a:cubicBezTo>
                    <a:pt x="899795" y="4530979"/>
                    <a:pt x="929386" y="4520057"/>
                    <a:pt x="959866" y="4510659"/>
                  </a:cubicBezTo>
                  <a:close/>
                  <a:moveTo>
                    <a:pt x="11915267" y="4537964"/>
                  </a:moveTo>
                  <a:lnTo>
                    <a:pt x="11917935" y="4538345"/>
                  </a:lnTo>
                  <a:lnTo>
                    <a:pt x="11919331" y="4538345"/>
                  </a:lnTo>
                  <a:lnTo>
                    <a:pt x="11878818" y="4565396"/>
                  </a:lnTo>
                  <a:lnTo>
                    <a:pt x="11895582" y="4538472"/>
                  </a:lnTo>
                  <a:lnTo>
                    <a:pt x="11915267" y="4537964"/>
                  </a:lnTo>
                  <a:close/>
                  <a:moveTo>
                    <a:pt x="6308090" y="4556760"/>
                  </a:moveTo>
                  <a:cubicBezTo>
                    <a:pt x="6316091" y="4570984"/>
                    <a:pt x="6291580" y="4590415"/>
                    <a:pt x="6272403" y="4590415"/>
                  </a:cubicBezTo>
                  <a:lnTo>
                    <a:pt x="6264021" y="4590415"/>
                  </a:lnTo>
                  <a:lnTo>
                    <a:pt x="6253607" y="4577207"/>
                  </a:lnTo>
                  <a:lnTo>
                    <a:pt x="6255766" y="4577461"/>
                  </a:lnTo>
                  <a:cubicBezTo>
                    <a:pt x="6269990" y="4577461"/>
                    <a:pt x="6288659" y="4567427"/>
                    <a:pt x="6308090" y="4556759"/>
                  </a:cubicBezTo>
                  <a:close/>
                  <a:moveTo>
                    <a:pt x="341630" y="4533011"/>
                  </a:moveTo>
                  <a:lnTo>
                    <a:pt x="355346" y="4537583"/>
                  </a:lnTo>
                  <a:lnTo>
                    <a:pt x="360807" y="4542663"/>
                  </a:lnTo>
                  <a:cubicBezTo>
                    <a:pt x="383286" y="4562856"/>
                    <a:pt x="410210" y="4580128"/>
                    <a:pt x="426974" y="4606036"/>
                  </a:cubicBezTo>
                  <a:cubicBezTo>
                    <a:pt x="443484" y="4631817"/>
                    <a:pt x="450850" y="4665471"/>
                    <a:pt x="461772" y="4695825"/>
                  </a:cubicBezTo>
                  <a:lnTo>
                    <a:pt x="427863" y="4720336"/>
                  </a:lnTo>
                  <a:lnTo>
                    <a:pt x="427736" y="4723257"/>
                  </a:lnTo>
                  <a:lnTo>
                    <a:pt x="423799" y="4705603"/>
                  </a:lnTo>
                  <a:lnTo>
                    <a:pt x="422910" y="4698111"/>
                  </a:lnTo>
                  <a:cubicBezTo>
                    <a:pt x="416306" y="4640707"/>
                    <a:pt x="361950" y="4624705"/>
                    <a:pt x="344170" y="4578095"/>
                  </a:cubicBezTo>
                  <a:cubicBezTo>
                    <a:pt x="338963" y="4564506"/>
                    <a:pt x="342392" y="4548250"/>
                    <a:pt x="341630" y="4533011"/>
                  </a:cubicBezTo>
                  <a:close/>
                  <a:moveTo>
                    <a:pt x="541274" y="4729099"/>
                  </a:moveTo>
                  <a:cubicBezTo>
                    <a:pt x="556641" y="4730242"/>
                    <a:pt x="573024" y="4732147"/>
                    <a:pt x="589534" y="4732147"/>
                  </a:cubicBezTo>
                  <a:lnTo>
                    <a:pt x="594614" y="4731893"/>
                  </a:lnTo>
                  <a:cubicBezTo>
                    <a:pt x="586486" y="4739894"/>
                    <a:pt x="572897" y="4742053"/>
                    <a:pt x="557530" y="4742053"/>
                  </a:cubicBezTo>
                  <a:cubicBezTo>
                    <a:pt x="548894" y="4742053"/>
                    <a:pt x="539623" y="4741291"/>
                    <a:pt x="530479" y="4740656"/>
                  </a:cubicBezTo>
                  <a:lnTo>
                    <a:pt x="489458" y="4740275"/>
                  </a:lnTo>
                  <a:lnTo>
                    <a:pt x="494411" y="4735068"/>
                  </a:lnTo>
                  <a:lnTo>
                    <a:pt x="497840" y="4733163"/>
                  </a:lnTo>
                  <a:lnTo>
                    <a:pt x="506095" y="4736973"/>
                  </a:lnTo>
                  <a:lnTo>
                    <a:pt x="511302" y="4736973"/>
                  </a:lnTo>
                  <a:lnTo>
                    <a:pt x="511683" y="4736719"/>
                  </a:lnTo>
                  <a:lnTo>
                    <a:pt x="531622" y="4732147"/>
                  </a:lnTo>
                  <a:lnTo>
                    <a:pt x="541274" y="4729099"/>
                  </a:lnTo>
                  <a:close/>
                  <a:moveTo>
                    <a:pt x="5062728" y="4715383"/>
                  </a:moveTo>
                  <a:lnTo>
                    <a:pt x="5066030" y="4715891"/>
                  </a:lnTo>
                  <a:lnTo>
                    <a:pt x="5051679" y="4721987"/>
                  </a:lnTo>
                  <a:lnTo>
                    <a:pt x="5039487" y="4726432"/>
                  </a:lnTo>
                  <a:lnTo>
                    <a:pt x="5032248" y="4734687"/>
                  </a:lnTo>
                  <a:lnTo>
                    <a:pt x="5028184" y="4737735"/>
                  </a:lnTo>
                  <a:lnTo>
                    <a:pt x="4986274" y="4743831"/>
                  </a:lnTo>
                  <a:lnTo>
                    <a:pt x="4992116" y="4735576"/>
                  </a:lnTo>
                  <a:lnTo>
                    <a:pt x="5003800" y="4730369"/>
                  </a:lnTo>
                  <a:lnTo>
                    <a:pt x="5004562" y="4730623"/>
                  </a:lnTo>
                  <a:lnTo>
                    <a:pt x="5004435" y="4731131"/>
                  </a:lnTo>
                  <a:lnTo>
                    <a:pt x="5007483" y="4736466"/>
                  </a:lnTo>
                  <a:lnTo>
                    <a:pt x="5011928" y="4736466"/>
                  </a:lnTo>
                  <a:lnTo>
                    <a:pt x="5015611" y="4736085"/>
                  </a:lnTo>
                  <a:lnTo>
                    <a:pt x="5018151" y="4735195"/>
                  </a:lnTo>
                  <a:cubicBezTo>
                    <a:pt x="5019421" y="4729099"/>
                    <a:pt x="5044059" y="4715383"/>
                    <a:pt x="5062728" y="4715383"/>
                  </a:cubicBezTo>
                  <a:close/>
                  <a:moveTo>
                    <a:pt x="4980559" y="4746752"/>
                  </a:moveTo>
                  <a:lnTo>
                    <a:pt x="4967859" y="4752213"/>
                  </a:lnTo>
                  <a:lnTo>
                    <a:pt x="4965446" y="4757293"/>
                  </a:lnTo>
                  <a:lnTo>
                    <a:pt x="4958334" y="4755261"/>
                  </a:lnTo>
                  <a:lnTo>
                    <a:pt x="4955540" y="4753229"/>
                  </a:lnTo>
                  <a:lnTo>
                    <a:pt x="4953000" y="4756912"/>
                  </a:lnTo>
                  <a:lnTo>
                    <a:pt x="4951476" y="4758817"/>
                  </a:lnTo>
                  <a:lnTo>
                    <a:pt x="4941443" y="4753356"/>
                  </a:lnTo>
                  <a:lnTo>
                    <a:pt x="4933696" y="4753229"/>
                  </a:lnTo>
                  <a:lnTo>
                    <a:pt x="4980559" y="4746752"/>
                  </a:lnTo>
                  <a:close/>
                  <a:moveTo>
                    <a:pt x="4988052" y="4758055"/>
                  </a:moveTo>
                  <a:lnTo>
                    <a:pt x="4982718" y="4761357"/>
                  </a:lnTo>
                  <a:lnTo>
                    <a:pt x="4981067" y="4763898"/>
                  </a:lnTo>
                  <a:lnTo>
                    <a:pt x="4971922" y="4760342"/>
                  </a:lnTo>
                  <a:lnTo>
                    <a:pt x="4967351" y="4758310"/>
                  </a:lnTo>
                  <a:lnTo>
                    <a:pt x="4972431" y="4758818"/>
                  </a:lnTo>
                  <a:lnTo>
                    <a:pt x="4975097" y="4758818"/>
                  </a:lnTo>
                  <a:lnTo>
                    <a:pt x="4988051" y="4758056"/>
                  </a:lnTo>
                  <a:close/>
                  <a:moveTo>
                    <a:pt x="6061710" y="4632579"/>
                  </a:moveTo>
                  <a:cubicBezTo>
                    <a:pt x="6058408" y="4644644"/>
                    <a:pt x="6044946" y="4671949"/>
                    <a:pt x="6067552" y="4671949"/>
                  </a:cubicBezTo>
                  <a:lnTo>
                    <a:pt x="6084951" y="4665091"/>
                  </a:lnTo>
                  <a:lnTo>
                    <a:pt x="6084951" y="4665091"/>
                  </a:lnTo>
                  <a:cubicBezTo>
                    <a:pt x="6084316" y="4676013"/>
                    <a:pt x="6056122" y="4683252"/>
                    <a:pt x="6033770" y="4692269"/>
                  </a:cubicBezTo>
                  <a:lnTo>
                    <a:pt x="6010783" y="4695825"/>
                  </a:lnTo>
                  <a:lnTo>
                    <a:pt x="6003798" y="4700143"/>
                  </a:lnTo>
                  <a:lnTo>
                    <a:pt x="5996178" y="4708525"/>
                  </a:lnTo>
                  <a:lnTo>
                    <a:pt x="6010148" y="4708144"/>
                  </a:lnTo>
                  <a:lnTo>
                    <a:pt x="6006846" y="4717923"/>
                  </a:lnTo>
                  <a:lnTo>
                    <a:pt x="6012180" y="4724781"/>
                  </a:lnTo>
                  <a:lnTo>
                    <a:pt x="6010529" y="4725289"/>
                  </a:lnTo>
                  <a:lnTo>
                    <a:pt x="6007354" y="4725417"/>
                  </a:lnTo>
                  <a:cubicBezTo>
                    <a:pt x="5992114" y="4725417"/>
                    <a:pt x="5982081" y="4714113"/>
                    <a:pt x="5967984" y="4711574"/>
                  </a:cubicBezTo>
                  <a:lnTo>
                    <a:pt x="5962015" y="4714622"/>
                  </a:lnTo>
                  <a:lnTo>
                    <a:pt x="5958840" y="4715892"/>
                  </a:lnTo>
                  <a:lnTo>
                    <a:pt x="5953887" y="4714113"/>
                  </a:lnTo>
                  <a:lnTo>
                    <a:pt x="5949950" y="4714113"/>
                  </a:lnTo>
                  <a:lnTo>
                    <a:pt x="5941821" y="4720972"/>
                  </a:lnTo>
                  <a:lnTo>
                    <a:pt x="5943853" y="4723512"/>
                  </a:lnTo>
                  <a:lnTo>
                    <a:pt x="5931026" y="4732529"/>
                  </a:lnTo>
                  <a:lnTo>
                    <a:pt x="5927089" y="4737228"/>
                  </a:lnTo>
                  <a:lnTo>
                    <a:pt x="5900674" y="4747768"/>
                  </a:lnTo>
                  <a:lnTo>
                    <a:pt x="5913882" y="4754245"/>
                  </a:lnTo>
                  <a:lnTo>
                    <a:pt x="5921247" y="4752722"/>
                  </a:lnTo>
                  <a:lnTo>
                    <a:pt x="5921882" y="4759961"/>
                  </a:lnTo>
                  <a:lnTo>
                    <a:pt x="5924422" y="4763644"/>
                  </a:lnTo>
                  <a:lnTo>
                    <a:pt x="5899403" y="4759580"/>
                  </a:lnTo>
                  <a:lnTo>
                    <a:pt x="5895467" y="4765168"/>
                  </a:lnTo>
                  <a:lnTo>
                    <a:pt x="5816092" y="4777106"/>
                  </a:lnTo>
                  <a:lnTo>
                    <a:pt x="5812282" y="4776217"/>
                  </a:lnTo>
                  <a:lnTo>
                    <a:pt x="5805043" y="4774312"/>
                  </a:lnTo>
                  <a:lnTo>
                    <a:pt x="5817615" y="4768724"/>
                  </a:lnTo>
                  <a:lnTo>
                    <a:pt x="5827775" y="4765422"/>
                  </a:lnTo>
                  <a:lnTo>
                    <a:pt x="5835522" y="4765294"/>
                  </a:lnTo>
                  <a:cubicBezTo>
                    <a:pt x="5843142" y="4765294"/>
                    <a:pt x="5850127" y="4765548"/>
                    <a:pt x="5855969" y="4766056"/>
                  </a:cubicBezTo>
                  <a:lnTo>
                    <a:pt x="5861557" y="4755388"/>
                  </a:lnTo>
                  <a:lnTo>
                    <a:pt x="5849873" y="4753356"/>
                  </a:lnTo>
                  <a:cubicBezTo>
                    <a:pt x="5929121" y="4717923"/>
                    <a:pt x="6014338" y="4696079"/>
                    <a:pt x="6061709" y="4632579"/>
                  </a:cubicBezTo>
                  <a:close/>
                  <a:moveTo>
                    <a:pt x="4906518" y="4769104"/>
                  </a:moveTo>
                  <a:lnTo>
                    <a:pt x="4916043" y="4769231"/>
                  </a:lnTo>
                  <a:lnTo>
                    <a:pt x="4920488" y="4769612"/>
                  </a:lnTo>
                  <a:lnTo>
                    <a:pt x="4932807" y="4770755"/>
                  </a:lnTo>
                  <a:lnTo>
                    <a:pt x="4941316" y="4769612"/>
                  </a:lnTo>
                  <a:lnTo>
                    <a:pt x="4927346" y="4777867"/>
                  </a:lnTo>
                  <a:lnTo>
                    <a:pt x="4915916" y="4777867"/>
                  </a:lnTo>
                  <a:lnTo>
                    <a:pt x="4905248" y="4777359"/>
                  </a:lnTo>
                  <a:lnTo>
                    <a:pt x="4898898" y="4775835"/>
                  </a:lnTo>
                  <a:lnTo>
                    <a:pt x="4903978" y="4771517"/>
                  </a:lnTo>
                  <a:lnTo>
                    <a:pt x="4906518" y="4769104"/>
                  </a:lnTo>
                  <a:close/>
                  <a:moveTo>
                    <a:pt x="4884674" y="4767453"/>
                  </a:moveTo>
                  <a:cubicBezTo>
                    <a:pt x="4893818" y="4799457"/>
                    <a:pt x="4849876" y="4792345"/>
                    <a:pt x="4823206" y="4799076"/>
                  </a:cubicBezTo>
                  <a:lnTo>
                    <a:pt x="4825492" y="4792091"/>
                  </a:lnTo>
                  <a:lnTo>
                    <a:pt x="4829810" y="4789424"/>
                  </a:lnTo>
                  <a:lnTo>
                    <a:pt x="4848987" y="4781678"/>
                  </a:lnTo>
                  <a:lnTo>
                    <a:pt x="4859020" y="4777741"/>
                  </a:lnTo>
                  <a:lnTo>
                    <a:pt x="4862322" y="4776598"/>
                  </a:lnTo>
                  <a:lnTo>
                    <a:pt x="4864100" y="4776089"/>
                  </a:lnTo>
                  <a:lnTo>
                    <a:pt x="4874514" y="4773295"/>
                  </a:lnTo>
                  <a:lnTo>
                    <a:pt x="4882516" y="4773042"/>
                  </a:lnTo>
                  <a:lnTo>
                    <a:pt x="4881626" y="4770248"/>
                  </a:lnTo>
                  <a:lnTo>
                    <a:pt x="4881373" y="4768978"/>
                  </a:lnTo>
                  <a:lnTo>
                    <a:pt x="4884675" y="4767454"/>
                  </a:lnTo>
                  <a:close/>
                  <a:moveTo>
                    <a:pt x="5351907" y="4766056"/>
                  </a:moveTo>
                  <a:lnTo>
                    <a:pt x="5371592" y="4767199"/>
                  </a:lnTo>
                  <a:lnTo>
                    <a:pt x="5317871" y="4802251"/>
                  </a:lnTo>
                  <a:lnTo>
                    <a:pt x="5351907" y="4766056"/>
                  </a:lnTo>
                  <a:close/>
                  <a:moveTo>
                    <a:pt x="5814060" y="4792599"/>
                  </a:moveTo>
                  <a:lnTo>
                    <a:pt x="5820283" y="4796028"/>
                  </a:lnTo>
                  <a:lnTo>
                    <a:pt x="5806059" y="4808601"/>
                  </a:lnTo>
                  <a:lnTo>
                    <a:pt x="5811139" y="4815713"/>
                  </a:lnTo>
                  <a:lnTo>
                    <a:pt x="5805551" y="4816856"/>
                  </a:lnTo>
                  <a:lnTo>
                    <a:pt x="5802884" y="4816856"/>
                  </a:lnTo>
                  <a:lnTo>
                    <a:pt x="5804408" y="4802759"/>
                  </a:lnTo>
                  <a:lnTo>
                    <a:pt x="5802376" y="4794377"/>
                  </a:lnTo>
                  <a:lnTo>
                    <a:pt x="5814060" y="4792599"/>
                  </a:lnTo>
                  <a:close/>
                  <a:moveTo>
                    <a:pt x="4791964" y="4798949"/>
                  </a:moveTo>
                  <a:cubicBezTo>
                    <a:pt x="4787773" y="4816729"/>
                    <a:pt x="4765802" y="4820158"/>
                    <a:pt x="4746244" y="4820158"/>
                  </a:cubicBezTo>
                  <a:lnTo>
                    <a:pt x="4742815" y="4820158"/>
                  </a:lnTo>
                  <a:lnTo>
                    <a:pt x="4736211" y="4819905"/>
                  </a:lnTo>
                  <a:cubicBezTo>
                    <a:pt x="4736592" y="4808601"/>
                    <a:pt x="4751070" y="4804792"/>
                    <a:pt x="4766056" y="4802506"/>
                  </a:cubicBezTo>
                  <a:lnTo>
                    <a:pt x="4781804" y="4801109"/>
                  </a:lnTo>
                  <a:lnTo>
                    <a:pt x="4791964" y="4798950"/>
                  </a:lnTo>
                  <a:close/>
                  <a:moveTo>
                    <a:pt x="5247640" y="4818507"/>
                  </a:moveTo>
                  <a:lnTo>
                    <a:pt x="5256022" y="4819397"/>
                  </a:lnTo>
                  <a:lnTo>
                    <a:pt x="5260340" y="4819778"/>
                  </a:lnTo>
                  <a:lnTo>
                    <a:pt x="5244719" y="4826508"/>
                  </a:lnTo>
                  <a:lnTo>
                    <a:pt x="5235702" y="4829430"/>
                  </a:lnTo>
                  <a:lnTo>
                    <a:pt x="5244592" y="4822572"/>
                  </a:lnTo>
                  <a:lnTo>
                    <a:pt x="5247640" y="4818507"/>
                  </a:lnTo>
                  <a:close/>
                  <a:moveTo>
                    <a:pt x="4724908" y="4817237"/>
                  </a:moveTo>
                  <a:cubicBezTo>
                    <a:pt x="4715383" y="4837049"/>
                    <a:pt x="4655058" y="4845304"/>
                    <a:pt x="4636643" y="4857878"/>
                  </a:cubicBezTo>
                  <a:lnTo>
                    <a:pt x="4625339" y="4855592"/>
                  </a:lnTo>
                  <a:cubicBezTo>
                    <a:pt x="4617719" y="4855592"/>
                    <a:pt x="4610099" y="4859529"/>
                    <a:pt x="4594478" y="4867276"/>
                  </a:cubicBezTo>
                  <a:lnTo>
                    <a:pt x="4578731" y="4871213"/>
                  </a:lnTo>
                  <a:lnTo>
                    <a:pt x="4574032" y="4871213"/>
                  </a:lnTo>
                  <a:lnTo>
                    <a:pt x="4564888" y="4866260"/>
                  </a:lnTo>
                  <a:lnTo>
                    <a:pt x="4578858" y="4856100"/>
                  </a:lnTo>
                  <a:lnTo>
                    <a:pt x="4574794" y="4848480"/>
                  </a:lnTo>
                  <a:lnTo>
                    <a:pt x="4587240" y="4850385"/>
                  </a:lnTo>
                  <a:lnTo>
                    <a:pt x="4593336" y="4850385"/>
                  </a:lnTo>
                  <a:cubicBezTo>
                    <a:pt x="4636135" y="4850385"/>
                    <a:pt x="4672330" y="4821556"/>
                    <a:pt x="4724908" y="4817238"/>
                  </a:cubicBezTo>
                  <a:close/>
                  <a:moveTo>
                    <a:pt x="5587492" y="4882769"/>
                  </a:moveTo>
                  <a:lnTo>
                    <a:pt x="5596636" y="4891532"/>
                  </a:lnTo>
                  <a:lnTo>
                    <a:pt x="5586730" y="4893945"/>
                  </a:lnTo>
                  <a:lnTo>
                    <a:pt x="5580507" y="4897248"/>
                  </a:lnTo>
                  <a:lnTo>
                    <a:pt x="5583555" y="4886453"/>
                  </a:lnTo>
                  <a:lnTo>
                    <a:pt x="5587492" y="4882769"/>
                  </a:lnTo>
                  <a:close/>
                  <a:moveTo>
                    <a:pt x="4490846" y="4874641"/>
                  </a:moveTo>
                  <a:cubicBezTo>
                    <a:pt x="4534915" y="4876800"/>
                    <a:pt x="4547107" y="4876165"/>
                    <a:pt x="4577333" y="4889627"/>
                  </a:cubicBezTo>
                  <a:lnTo>
                    <a:pt x="4509643" y="4912741"/>
                  </a:lnTo>
                  <a:lnTo>
                    <a:pt x="4507102" y="4910455"/>
                  </a:lnTo>
                  <a:lnTo>
                    <a:pt x="4504436" y="4903597"/>
                  </a:lnTo>
                  <a:cubicBezTo>
                    <a:pt x="4494783" y="4907153"/>
                    <a:pt x="4476622" y="4907915"/>
                    <a:pt x="4461764" y="4909820"/>
                  </a:cubicBezTo>
                  <a:lnTo>
                    <a:pt x="4471670" y="4894199"/>
                  </a:lnTo>
                  <a:lnTo>
                    <a:pt x="4466463" y="4884039"/>
                  </a:lnTo>
                  <a:lnTo>
                    <a:pt x="4481576" y="4888865"/>
                  </a:lnTo>
                  <a:lnTo>
                    <a:pt x="4488434" y="4888865"/>
                  </a:lnTo>
                  <a:lnTo>
                    <a:pt x="4497578" y="4885817"/>
                  </a:lnTo>
                  <a:lnTo>
                    <a:pt x="4490847" y="4874641"/>
                  </a:lnTo>
                  <a:close/>
                  <a:moveTo>
                    <a:pt x="814832" y="4906899"/>
                  </a:moveTo>
                  <a:cubicBezTo>
                    <a:pt x="821309" y="4910074"/>
                    <a:pt x="831342" y="4910582"/>
                    <a:pt x="845058" y="4910582"/>
                  </a:cubicBezTo>
                  <a:lnTo>
                    <a:pt x="850646" y="4910455"/>
                  </a:lnTo>
                  <a:lnTo>
                    <a:pt x="869696" y="4910455"/>
                  </a:lnTo>
                  <a:lnTo>
                    <a:pt x="887476" y="4914011"/>
                  </a:lnTo>
                  <a:lnTo>
                    <a:pt x="873252" y="4927727"/>
                  </a:lnTo>
                  <a:lnTo>
                    <a:pt x="858647" y="4927727"/>
                  </a:lnTo>
                  <a:cubicBezTo>
                    <a:pt x="838200" y="4927727"/>
                    <a:pt x="814324" y="4919599"/>
                    <a:pt x="814832" y="4906899"/>
                  </a:cubicBezTo>
                  <a:close/>
                  <a:moveTo>
                    <a:pt x="5179314" y="4865243"/>
                  </a:moveTo>
                  <a:lnTo>
                    <a:pt x="5182235" y="4865497"/>
                  </a:lnTo>
                  <a:cubicBezTo>
                    <a:pt x="5142992" y="4884801"/>
                    <a:pt x="5108448" y="4905883"/>
                    <a:pt x="5084699" y="4932426"/>
                  </a:cubicBezTo>
                  <a:lnTo>
                    <a:pt x="5076444" y="4932172"/>
                  </a:lnTo>
                  <a:cubicBezTo>
                    <a:pt x="5057775" y="4932172"/>
                    <a:pt x="5043551" y="4937887"/>
                    <a:pt x="5031486" y="4945761"/>
                  </a:cubicBezTo>
                  <a:lnTo>
                    <a:pt x="5026152" y="4943475"/>
                  </a:lnTo>
                  <a:lnTo>
                    <a:pt x="5021580" y="4943729"/>
                  </a:lnTo>
                  <a:lnTo>
                    <a:pt x="5011928" y="4951984"/>
                  </a:lnTo>
                  <a:lnTo>
                    <a:pt x="5000244" y="4954143"/>
                  </a:lnTo>
                  <a:lnTo>
                    <a:pt x="5008626" y="4958080"/>
                  </a:lnTo>
                  <a:lnTo>
                    <a:pt x="5016500" y="4957064"/>
                  </a:lnTo>
                  <a:lnTo>
                    <a:pt x="5011674" y="4961763"/>
                  </a:lnTo>
                  <a:lnTo>
                    <a:pt x="5009134" y="4964176"/>
                  </a:lnTo>
                  <a:lnTo>
                    <a:pt x="4996307" y="4967859"/>
                  </a:lnTo>
                  <a:lnTo>
                    <a:pt x="4989576" y="4968367"/>
                  </a:lnTo>
                  <a:lnTo>
                    <a:pt x="4994275" y="4959731"/>
                  </a:lnTo>
                  <a:lnTo>
                    <a:pt x="4995799" y="4954143"/>
                  </a:lnTo>
                  <a:lnTo>
                    <a:pt x="4971414" y="4958080"/>
                  </a:lnTo>
                  <a:lnTo>
                    <a:pt x="4965699" y="4969256"/>
                  </a:lnTo>
                  <a:lnTo>
                    <a:pt x="4952745" y="4969256"/>
                  </a:lnTo>
                  <a:cubicBezTo>
                    <a:pt x="4996433" y="4918075"/>
                    <a:pt x="5102097" y="4899660"/>
                    <a:pt x="5179313" y="4865243"/>
                  </a:cubicBezTo>
                  <a:close/>
                  <a:moveTo>
                    <a:pt x="4959096" y="4972304"/>
                  </a:moveTo>
                  <a:lnTo>
                    <a:pt x="4963287" y="4972812"/>
                  </a:lnTo>
                  <a:lnTo>
                    <a:pt x="4952746" y="4989576"/>
                  </a:lnTo>
                  <a:lnTo>
                    <a:pt x="4937379" y="4991608"/>
                  </a:lnTo>
                  <a:lnTo>
                    <a:pt x="4945634" y="4978781"/>
                  </a:lnTo>
                  <a:lnTo>
                    <a:pt x="4950460" y="4972685"/>
                  </a:lnTo>
                  <a:lnTo>
                    <a:pt x="4959096" y="4972304"/>
                  </a:lnTo>
                  <a:close/>
                  <a:moveTo>
                    <a:pt x="4383278" y="4910201"/>
                  </a:moveTo>
                  <a:cubicBezTo>
                    <a:pt x="4399788" y="4910201"/>
                    <a:pt x="4408170" y="4924552"/>
                    <a:pt x="4422140" y="4929632"/>
                  </a:cubicBezTo>
                  <a:lnTo>
                    <a:pt x="4434332" y="4925441"/>
                  </a:lnTo>
                  <a:lnTo>
                    <a:pt x="4439666" y="4923155"/>
                  </a:lnTo>
                  <a:lnTo>
                    <a:pt x="4447286" y="4927473"/>
                  </a:lnTo>
                  <a:lnTo>
                    <a:pt x="4452239" y="4928616"/>
                  </a:lnTo>
                  <a:cubicBezTo>
                    <a:pt x="4404614" y="4942205"/>
                    <a:pt x="4360418" y="4958588"/>
                    <a:pt x="4329176" y="4994148"/>
                  </a:cubicBezTo>
                  <a:cubicBezTo>
                    <a:pt x="4333494" y="4982337"/>
                    <a:pt x="4349497" y="4955540"/>
                    <a:pt x="4324858" y="4955540"/>
                  </a:cubicBezTo>
                  <a:lnTo>
                    <a:pt x="4310635" y="4959604"/>
                  </a:lnTo>
                  <a:cubicBezTo>
                    <a:pt x="4313682" y="4939157"/>
                    <a:pt x="4405885" y="4946269"/>
                    <a:pt x="4383279" y="4910201"/>
                  </a:cubicBezTo>
                  <a:close/>
                  <a:moveTo>
                    <a:pt x="4997958" y="4975479"/>
                  </a:moveTo>
                  <a:lnTo>
                    <a:pt x="4979924" y="4993640"/>
                  </a:lnTo>
                  <a:lnTo>
                    <a:pt x="4969764" y="4997577"/>
                  </a:lnTo>
                  <a:lnTo>
                    <a:pt x="4980686" y="4986401"/>
                  </a:lnTo>
                  <a:lnTo>
                    <a:pt x="4984750" y="4979289"/>
                  </a:lnTo>
                  <a:lnTo>
                    <a:pt x="4993259" y="4976876"/>
                  </a:lnTo>
                  <a:lnTo>
                    <a:pt x="4997958" y="4975479"/>
                  </a:lnTo>
                  <a:close/>
                  <a:moveTo>
                    <a:pt x="4137660" y="5006721"/>
                  </a:moveTo>
                  <a:lnTo>
                    <a:pt x="4148455" y="5022469"/>
                  </a:lnTo>
                  <a:lnTo>
                    <a:pt x="4146423" y="5021961"/>
                  </a:lnTo>
                  <a:lnTo>
                    <a:pt x="4141724" y="5021707"/>
                  </a:lnTo>
                  <a:cubicBezTo>
                    <a:pt x="4129151" y="5021707"/>
                    <a:pt x="4113022" y="5028184"/>
                    <a:pt x="4096512" y="5035169"/>
                  </a:cubicBezTo>
                  <a:cubicBezTo>
                    <a:pt x="4090924" y="5021072"/>
                    <a:pt x="4111244" y="5006721"/>
                    <a:pt x="4137660" y="5006721"/>
                  </a:cubicBezTo>
                  <a:close/>
                  <a:moveTo>
                    <a:pt x="3978148" y="5059807"/>
                  </a:moveTo>
                  <a:lnTo>
                    <a:pt x="3981196" y="5062347"/>
                  </a:lnTo>
                  <a:lnTo>
                    <a:pt x="3982974" y="5063617"/>
                  </a:lnTo>
                  <a:lnTo>
                    <a:pt x="3972179" y="5075809"/>
                  </a:lnTo>
                  <a:lnTo>
                    <a:pt x="3964178" y="5081143"/>
                  </a:lnTo>
                  <a:lnTo>
                    <a:pt x="3909187" y="5093589"/>
                  </a:lnTo>
                  <a:cubicBezTo>
                    <a:pt x="3930142" y="5088636"/>
                    <a:pt x="3950335" y="5079111"/>
                    <a:pt x="3978148" y="5059807"/>
                  </a:cubicBezTo>
                  <a:close/>
                  <a:moveTo>
                    <a:pt x="4397375" y="5253228"/>
                  </a:moveTo>
                  <a:cubicBezTo>
                    <a:pt x="4400804" y="5271516"/>
                    <a:pt x="4351274" y="5272913"/>
                    <a:pt x="4318254" y="5279263"/>
                  </a:cubicBezTo>
                  <a:cubicBezTo>
                    <a:pt x="4332859" y="5266817"/>
                    <a:pt x="4360672" y="5258816"/>
                    <a:pt x="4397375" y="5253228"/>
                  </a:cubicBezTo>
                  <a:close/>
                  <a:moveTo>
                    <a:pt x="12038076" y="4976241"/>
                  </a:moveTo>
                  <a:cubicBezTo>
                    <a:pt x="12054078" y="5003292"/>
                    <a:pt x="12062968" y="5039487"/>
                    <a:pt x="12095480" y="5047107"/>
                  </a:cubicBezTo>
                  <a:lnTo>
                    <a:pt x="12035028" y="5091049"/>
                  </a:lnTo>
                  <a:cubicBezTo>
                    <a:pt x="11988292" y="5125720"/>
                    <a:pt x="11917680" y="5089652"/>
                    <a:pt x="11879835" y="5136388"/>
                  </a:cubicBezTo>
                  <a:cubicBezTo>
                    <a:pt x="11843640" y="5181092"/>
                    <a:pt x="11840591" y="5249291"/>
                    <a:pt x="11775187" y="5274056"/>
                  </a:cubicBezTo>
                  <a:lnTo>
                    <a:pt x="11766043" y="5280278"/>
                  </a:lnTo>
                  <a:cubicBezTo>
                    <a:pt x="11752708" y="5226938"/>
                    <a:pt x="11764265" y="5196205"/>
                    <a:pt x="11821288" y="5163438"/>
                  </a:cubicBezTo>
                  <a:cubicBezTo>
                    <a:pt x="11883137" y="5126354"/>
                    <a:pt x="11909299" y="5059806"/>
                    <a:pt x="11963655" y="5020055"/>
                  </a:cubicBezTo>
                  <a:lnTo>
                    <a:pt x="12038077" y="4976240"/>
                  </a:lnTo>
                  <a:close/>
                  <a:moveTo>
                    <a:pt x="4137787" y="5341620"/>
                  </a:moveTo>
                  <a:cubicBezTo>
                    <a:pt x="4148836" y="5360035"/>
                    <a:pt x="4118102" y="5365623"/>
                    <a:pt x="4083812" y="5369941"/>
                  </a:cubicBezTo>
                  <a:lnTo>
                    <a:pt x="4098036" y="5378831"/>
                  </a:lnTo>
                  <a:lnTo>
                    <a:pt x="4100830" y="5386705"/>
                  </a:lnTo>
                  <a:cubicBezTo>
                    <a:pt x="4113022" y="5379847"/>
                    <a:pt x="4133215" y="5373751"/>
                    <a:pt x="4153027" y="5368036"/>
                  </a:cubicBezTo>
                  <a:lnTo>
                    <a:pt x="4153027" y="5368036"/>
                  </a:lnTo>
                  <a:lnTo>
                    <a:pt x="4072636" y="5404104"/>
                  </a:lnTo>
                  <a:lnTo>
                    <a:pt x="4057142" y="5407025"/>
                  </a:lnTo>
                  <a:lnTo>
                    <a:pt x="4076954" y="5390516"/>
                  </a:lnTo>
                  <a:lnTo>
                    <a:pt x="4073906" y="5378197"/>
                  </a:lnTo>
                  <a:cubicBezTo>
                    <a:pt x="4042791" y="5389500"/>
                    <a:pt x="4014978" y="5394453"/>
                    <a:pt x="3986276" y="5398898"/>
                  </a:cubicBezTo>
                  <a:lnTo>
                    <a:pt x="3980942" y="5395850"/>
                  </a:lnTo>
                  <a:lnTo>
                    <a:pt x="3979418" y="5391786"/>
                  </a:lnTo>
                  <a:cubicBezTo>
                    <a:pt x="4002786" y="5385689"/>
                    <a:pt x="4039743" y="5374641"/>
                    <a:pt x="4065524" y="5359528"/>
                  </a:cubicBezTo>
                  <a:cubicBezTo>
                    <a:pt x="4094607" y="5356225"/>
                    <a:pt x="4120515" y="5351145"/>
                    <a:pt x="4137787" y="5341620"/>
                  </a:cubicBezTo>
                  <a:close/>
                  <a:moveTo>
                    <a:pt x="11418316" y="5411724"/>
                  </a:moveTo>
                  <a:cubicBezTo>
                    <a:pt x="11417047" y="5423535"/>
                    <a:pt x="11390885" y="5437251"/>
                    <a:pt x="11371199" y="5437251"/>
                  </a:cubicBezTo>
                  <a:lnTo>
                    <a:pt x="11360785" y="5437251"/>
                  </a:lnTo>
                  <a:lnTo>
                    <a:pt x="11349863" y="5423535"/>
                  </a:lnTo>
                  <a:lnTo>
                    <a:pt x="11372342" y="5418201"/>
                  </a:lnTo>
                  <a:lnTo>
                    <a:pt x="11380470" y="5419471"/>
                  </a:lnTo>
                  <a:lnTo>
                    <a:pt x="11387328" y="5420741"/>
                  </a:lnTo>
                  <a:lnTo>
                    <a:pt x="11391138" y="5420741"/>
                  </a:lnTo>
                  <a:lnTo>
                    <a:pt x="11406124" y="5418836"/>
                  </a:lnTo>
                  <a:lnTo>
                    <a:pt x="11418316" y="5411724"/>
                  </a:lnTo>
                  <a:close/>
                  <a:moveTo>
                    <a:pt x="11888470" y="5327015"/>
                  </a:moveTo>
                  <a:lnTo>
                    <a:pt x="11892535" y="5346065"/>
                  </a:lnTo>
                  <a:lnTo>
                    <a:pt x="11892789" y="5355209"/>
                  </a:lnTo>
                  <a:cubicBezTo>
                    <a:pt x="11892789" y="5378196"/>
                    <a:pt x="11886820" y="5401945"/>
                    <a:pt x="11879073" y="5423408"/>
                  </a:cubicBezTo>
                  <a:cubicBezTo>
                    <a:pt x="11874501" y="5435727"/>
                    <a:pt x="11861039" y="5444236"/>
                    <a:pt x="11851894" y="5454523"/>
                  </a:cubicBezTo>
                  <a:cubicBezTo>
                    <a:pt x="11840591" y="5442585"/>
                    <a:pt x="11825732" y="5432171"/>
                    <a:pt x="11818875" y="5418328"/>
                  </a:cubicBezTo>
                  <a:lnTo>
                    <a:pt x="11800587" y="5374132"/>
                  </a:lnTo>
                  <a:cubicBezTo>
                    <a:pt x="11827511" y="5355209"/>
                    <a:pt x="11856213" y="5338699"/>
                    <a:pt x="11888470" y="5327015"/>
                  </a:cubicBezTo>
                  <a:close/>
                  <a:moveTo>
                    <a:pt x="11200639" y="5474208"/>
                  </a:moveTo>
                  <a:cubicBezTo>
                    <a:pt x="11198988" y="5480939"/>
                    <a:pt x="11186415" y="5488051"/>
                    <a:pt x="11172191" y="5493385"/>
                  </a:cubicBezTo>
                  <a:lnTo>
                    <a:pt x="11200639" y="5474208"/>
                  </a:lnTo>
                  <a:close/>
                  <a:moveTo>
                    <a:pt x="3873628" y="5487289"/>
                  </a:moveTo>
                  <a:lnTo>
                    <a:pt x="3870580" y="5492369"/>
                  </a:lnTo>
                  <a:lnTo>
                    <a:pt x="3870707" y="5494528"/>
                  </a:lnTo>
                  <a:lnTo>
                    <a:pt x="3877819" y="5493385"/>
                  </a:lnTo>
                  <a:lnTo>
                    <a:pt x="3881756" y="5493131"/>
                  </a:lnTo>
                  <a:lnTo>
                    <a:pt x="3864865" y="5501005"/>
                  </a:lnTo>
                  <a:lnTo>
                    <a:pt x="3857245" y="5505196"/>
                  </a:lnTo>
                  <a:lnTo>
                    <a:pt x="3851784" y="5505831"/>
                  </a:lnTo>
                  <a:lnTo>
                    <a:pt x="3849371" y="5505831"/>
                  </a:lnTo>
                  <a:lnTo>
                    <a:pt x="3867405" y="5494146"/>
                  </a:lnTo>
                  <a:lnTo>
                    <a:pt x="3873628" y="5487288"/>
                  </a:lnTo>
                  <a:close/>
                  <a:moveTo>
                    <a:pt x="9325230" y="5526913"/>
                  </a:moveTo>
                  <a:cubicBezTo>
                    <a:pt x="9333739" y="5526913"/>
                    <a:pt x="9343645" y="5532628"/>
                    <a:pt x="9352027" y="5541391"/>
                  </a:cubicBezTo>
                  <a:lnTo>
                    <a:pt x="9309100" y="5563743"/>
                  </a:lnTo>
                  <a:lnTo>
                    <a:pt x="9324848" y="5548757"/>
                  </a:lnTo>
                  <a:lnTo>
                    <a:pt x="9321038" y="5539232"/>
                  </a:lnTo>
                  <a:lnTo>
                    <a:pt x="9316339" y="5540883"/>
                  </a:lnTo>
                  <a:lnTo>
                    <a:pt x="9314688" y="5540883"/>
                  </a:lnTo>
                  <a:lnTo>
                    <a:pt x="9310751" y="5539867"/>
                  </a:lnTo>
                  <a:lnTo>
                    <a:pt x="9312910" y="5530342"/>
                  </a:lnTo>
                  <a:lnTo>
                    <a:pt x="9325228" y="5526913"/>
                  </a:lnTo>
                  <a:close/>
                  <a:moveTo>
                    <a:pt x="9300465" y="5570728"/>
                  </a:moveTo>
                  <a:lnTo>
                    <a:pt x="9301608" y="5572887"/>
                  </a:lnTo>
                  <a:lnTo>
                    <a:pt x="9300719" y="5572760"/>
                  </a:lnTo>
                  <a:lnTo>
                    <a:pt x="9300084" y="5572760"/>
                  </a:lnTo>
                  <a:lnTo>
                    <a:pt x="9300466" y="5570728"/>
                  </a:lnTo>
                  <a:close/>
                  <a:moveTo>
                    <a:pt x="9050020" y="5626100"/>
                  </a:moveTo>
                  <a:lnTo>
                    <a:pt x="9060942" y="5627243"/>
                  </a:lnTo>
                  <a:lnTo>
                    <a:pt x="9050527" y="5634355"/>
                  </a:lnTo>
                  <a:lnTo>
                    <a:pt x="9043543" y="5637657"/>
                  </a:lnTo>
                  <a:lnTo>
                    <a:pt x="9034018" y="5633212"/>
                  </a:lnTo>
                  <a:lnTo>
                    <a:pt x="9029446" y="5630291"/>
                  </a:lnTo>
                  <a:lnTo>
                    <a:pt x="9050020" y="5626100"/>
                  </a:lnTo>
                  <a:close/>
                  <a:moveTo>
                    <a:pt x="9006586" y="5640451"/>
                  </a:moveTo>
                  <a:cubicBezTo>
                    <a:pt x="9016746" y="5648833"/>
                    <a:pt x="9033764" y="5655437"/>
                    <a:pt x="9023858" y="5671693"/>
                  </a:cubicBezTo>
                  <a:lnTo>
                    <a:pt x="9009634" y="5672836"/>
                  </a:lnTo>
                  <a:lnTo>
                    <a:pt x="8991219" y="5666105"/>
                  </a:lnTo>
                  <a:lnTo>
                    <a:pt x="8976613" y="5673725"/>
                  </a:lnTo>
                  <a:lnTo>
                    <a:pt x="8986011" y="5658485"/>
                  </a:lnTo>
                  <a:lnTo>
                    <a:pt x="8983471" y="5652389"/>
                  </a:lnTo>
                  <a:lnTo>
                    <a:pt x="8998838" y="5644515"/>
                  </a:lnTo>
                  <a:lnTo>
                    <a:pt x="9006585" y="5640451"/>
                  </a:lnTo>
                  <a:close/>
                  <a:moveTo>
                    <a:pt x="3440938" y="5662295"/>
                  </a:moveTo>
                  <a:lnTo>
                    <a:pt x="3446018" y="5666359"/>
                  </a:lnTo>
                  <a:lnTo>
                    <a:pt x="3448812" y="5668137"/>
                  </a:lnTo>
                  <a:cubicBezTo>
                    <a:pt x="3440938" y="5672836"/>
                    <a:pt x="3426968" y="5677028"/>
                    <a:pt x="3413887" y="5682361"/>
                  </a:cubicBezTo>
                  <a:lnTo>
                    <a:pt x="3413506" y="5673725"/>
                  </a:lnTo>
                  <a:lnTo>
                    <a:pt x="3413252" y="5669154"/>
                  </a:lnTo>
                  <a:lnTo>
                    <a:pt x="3433699" y="5666360"/>
                  </a:lnTo>
                  <a:lnTo>
                    <a:pt x="3440430" y="5662295"/>
                  </a:lnTo>
                  <a:close/>
                  <a:moveTo>
                    <a:pt x="11141583" y="5635371"/>
                  </a:moveTo>
                  <a:cubicBezTo>
                    <a:pt x="11100943" y="5669280"/>
                    <a:pt x="11008868" y="5694045"/>
                    <a:pt x="10943336" y="5694045"/>
                  </a:cubicBezTo>
                  <a:lnTo>
                    <a:pt x="10929874" y="5693791"/>
                  </a:lnTo>
                  <a:lnTo>
                    <a:pt x="10923778" y="5693156"/>
                  </a:lnTo>
                  <a:cubicBezTo>
                    <a:pt x="10980674" y="5655183"/>
                    <a:pt x="11051540" y="5683631"/>
                    <a:pt x="11141583" y="5635372"/>
                  </a:cubicBezTo>
                  <a:close/>
                  <a:moveTo>
                    <a:pt x="8907272" y="5648452"/>
                  </a:moveTo>
                  <a:cubicBezTo>
                    <a:pt x="8921369" y="5658993"/>
                    <a:pt x="8934196" y="5662930"/>
                    <a:pt x="8950706" y="5662930"/>
                  </a:cubicBezTo>
                  <a:lnTo>
                    <a:pt x="8959214" y="5661533"/>
                  </a:lnTo>
                  <a:lnTo>
                    <a:pt x="8959214" y="5661533"/>
                  </a:lnTo>
                  <a:cubicBezTo>
                    <a:pt x="8971407" y="5671439"/>
                    <a:pt x="8970390" y="5682107"/>
                    <a:pt x="8940546" y="5699125"/>
                  </a:cubicBezTo>
                  <a:cubicBezTo>
                    <a:pt x="8942959" y="5683631"/>
                    <a:pt x="8935720" y="5678297"/>
                    <a:pt x="8924671" y="5678297"/>
                  </a:cubicBezTo>
                  <a:cubicBezTo>
                    <a:pt x="8917177" y="5678297"/>
                    <a:pt x="8907907" y="5680710"/>
                    <a:pt x="8898636" y="5684139"/>
                  </a:cubicBezTo>
                  <a:lnTo>
                    <a:pt x="8907272" y="5648452"/>
                  </a:lnTo>
                  <a:close/>
                  <a:moveTo>
                    <a:pt x="9062212" y="5699760"/>
                  </a:moveTo>
                  <a:cubicBezTo>
                    <a:pt x="9049512" y="5713857"/>
                    <a:pt x="9034526" y="5717413"/>
                    <a:pt x="9018778" y="5717413"/>
                  </a:cubicBezTo>
                  <a:lnTo>
                    <a:pt x="9010904" y="5717413"/>
                  </a:lnTo>
                  <a:lnTo>
                    <a:pt x="8994775" y="5715635"/>
                  </a:lnTo>
                  <a:cubicBezTo>
                    <a:pt x="8986647" y="5714746"/>
                    <a:pt x="8978519" y="5713857"/>
                    <a:pt x="8963279" y="5713857"/>
                  </a:cubicBezTo>
                  <a:lnTo>
                    <a:pt x="8949436" y="5716651"/>
                  </a:lnTo>
                  <a:cubicBezTo>
                    <a:pt x="8958072" y="5699887"/>
                    <a:pt x="8988171" y="5710809"/>
                    <a:pt x="8998458" y="5703316"/>
                  </a:cubicBezTo>
                  <a:lnTo>
                    <a:pt x="9021064" y="5708904"/>
                  </a:lnTo>
                  <a:cubicBezTo>
                    <a:pt x="9032367" y="5708904"/>
                    <a:pt x="9047861" y="5705602"/>
                    <a:pt x="9062212" y="5699760"/>
                  </a:cubicBezTo>
                  <a:close/>
                  <a:moveTo>
                    <a:pt x="3711194" y="5707253"/>
                  </a:moveTo>
                  <a:lnTo>
                    <a:pt x="3731768" y="5712333"/>
                  </a:lnTo>
                  <a:lnTo>
                    <a:pt x="3735451" y="5719191"/>
                  </a:lnTo>
                  <a:lnTo>
                    <a:pt x="3720338" y="5719191"/>
                  </a:lnTo>
                  <a:lnTo>
                    <a:pt x="3713480" y="5720461"/>
                  </a:lnTo>
                  <a:lnTo>
                    <a:pt x="3715512" y="5712460"/>
                  </a:lnTo>
                  <a:lnTo>
                    <a:pt x="3711194" y="5707253"/>
                  </a:lnTo>
                  <a:close/>
                  <a:moveTo>
                    <a:pt x="8927211" y="5696712"/>
                  </a:moveTo>
                  <a:lnTo>
                    <a:pt x="8906891" y="5716905"/>
                  </a:lnTo>
                  <a:lnTo>
                    <a:pt x="8893048" y="5721985"/>
                  </a:lnTo>
                  <a:lnTo>
                    <a:pt x="8893810" y="5715889"/>
                  </a:lnTo>
                  <a:lnTo>
                    <a:pt x="8894064" y="5713095"/>
                  </a:lnTo>
                  <a:lnTo>
                    <a:pt x="8927211" y="5696712"/>
                  </a:lnTo>
                  <a:close/>
                  <a:moveTo>
                    <a:pt x="8968486" y="5730875"/>
                  </a:moveTo>
                  <a:cubicBezTo>
                    <a:pt x="8976487" y="5743067"/>
                    <a:pt x="8932799" y="5745861"/>
                    <a:pt x="8919464" y="5753989"/>
                  </a:cubicBezTo>
                  <a:cubicBezTo>
                    <a:pt x="8911971" y="5733416"/>
                    <a:pt x="8924925" y="5731764"/>
                    <a:pt x="8943848" y="5731764"/>
                  </a:cubicBezTo>
                  <a:lnTo>
                    <a:pt x="8952484" y="5731764"/>
                  </a:lnTo>
                  <a:lnTo>
                    <a:pt x="8963278" y="5731637"/>
                  </a:lnTo>
                  <a:lnTo>
                    <a:pt x="8968485" y="5730875"/>
                  </a:lnTo>
                  <a:close/>
                  <a:moveTo>
                    <a:pt x="8760460" y="5741543"/>
                  </a:moveTo>
                  <a:lnTo>
                    <a:pt x="8765286" y="5743448"/>
                  </a:lnTo>
                  <a:lnTo>
                    <a:pt x="8772779" y="5747004"/>
                  </a:lnTo>
                  <a:lnTo>
                    <a:pt x="8776336" y="5748909"/>
                  </a:lnTo>
                  <a:lnTo>
                    <a:pt x="8756651" y="5762752"/>
                  </a:lnTo>
                  <a:lnTo>
                    <a:pt x="8787512" y="5756783"/>
                  </a:lnTo>
                  <a:lnTo>
                    <a:pt x="8787512" y="5756783"/>
                  </a:lnTo>
                  <a:cubicBezTo>
                    <a:pt x="8783829" y="5770499"/>
                    <a:pt x="8744458" y="5777865"/>
                    <a:pt x="8715376" y="5787009"/>
                  </a:cubicBezTo>
                  <a:lnTo>
                    <a:pt x="8713852" y="5779897"/>
                  </a:lnTo>
                  <a:lnTo>
                    <a:pt x="8714233" y="5776087"/>
                  </a:lnTo>
                  <a:lnTo>
                    <a:pt x="8732521" y="5760593"/>
                  </a:lnTo>
                  <a:lnTo>
                    <a:pt x="8726679" y="5752719"/>
                  </a:lnTo>
                  <a:lnTo>
                    <a:pt x="8732267" y="5749036"/>
                  </a:lnTo>
                  <a:lnTo>
                    <a:pt x="8735188" y="5747512"/>
                  </a:lnTo>
                  <a:lnTo>
                    <a:pt x="8735823" y="5751068"/>
                  </a:lnTo>
                  <a:lnTo>
                    <a:pt x="8737601" y="5752973"/>
                  </a:lnTo>
                  <a:lnTo>
                    <a:pt x="8749031" y="5745988"/>
                  </a:lnTo>
                  <a:lnTo>
                    <a:pt x="8751825" y="5742941"/>
                  </a:lnTo>
                  <a:lnTo>
                    <a:pt x="8760461" y="5741544"/>
                  </a:lnTo>
                  <a:close/>
                  <a:moveTo>
                    <a:pt x="1874774" y="5896229"/>
                  </a:moveTo>
                  <a:lnTo>
                    <a:pt x="1847596" y="5910453"/>
                  </a:lnTo>
                  <a:lnTo>
                    <a:pt x="1842262" y="5910453"/>
                  </a:lnTo>
                  <a:lnTo>
                    <a:pt x="1840992" y="5910199"/>
                  </a:lnTo>
                  <a:lnTo>
                    <a:pt x="1840484" y="5909945"/>
                  </a:lnTo>
                  <a:lnTo>
                    <a:pt x="1837182" y="5902579"/>
                  </a:lnTo>
                  <a:lnTo>
                    <a:pt x="1837182" y="5899277"/>
                  </a:lnTo>
                  <a:lnTo>
                    <a:pt x="1874774" y="5896229"/>
                  </a:lnTo>
                  <a:close/>
                  <a:moveTo>
                    <a:pt x="9089390" y="5826887"/>
                  </a:moveTo>
                  <a:cubicBezTo>
                    <a:pt x="9094597" y="5826887"/>
                    <a:pt x="9128633" y="5898007"/>
                    <a:pt x="9075928" y="5913628"/>
                  </a:cubicBezTo>
                  <a:lnTo>
                    <a:pt x="9074404" y="5910961"/>
                  </a:lnTo>
                  <a:cubicBezTo>
                    <a:pt x="9096248" y="5886323"/>
                    <a:pt x="9084691" y="5855589"/>
                    <a:pt x="9089390" y="5826887"/>
                  </a:cubicBezTo>
                  <a:close/>
                  <a:moveTo>
                    <a:pt x="3933952" y="5909437"/>
                  </a:moveTo>
                  <a:lnTo>
                    <a:pt x="3941318" y="5914009"/>
                  </a:lnTo>
                  <a:lnTo>
                    <a:pt x="3945382" y="5915787"/>
                  </a:lnTo>
                  <a:lnTo>
                    <a:pt x="3922395" y="5923915"/>
                  </a:lnTo>
                  <a:lnTo>
                    <a:pt x="3915410" y="5922645"/>
                  </a:lnTo>
                  <a:lnTo>
                    <a:pt x="3914902" y="5922391"/>
                  </a:lnTo>
                  <a:lnTo>
                    <a:pt x="3914902" y="5922137"/>
                  </a:lnTo>
                  <a:lnTo>
                    <a:pt x="3908806" y="5919597"/>
                  </a:lnTo>
                  <a:lnTo>
                    <a:pt x="3909060" y="5915660"/>
                  </a:lnTo>
                  <a:lnTo>
                    <a:pt x="3913251" y="5916168"/>
                  </a:lnTo>
                  <a:lnTo>
                    <a:pt x="3915283" y="5916168"/>
                  </a:lnTo>
                  <a:lnTo>
                    <a:pt x="3928618" y="5913247"/>
                  </a:lnTo>
                  <a:lnTo>
                    <a:pt x="3933952" y="5909437"/>
                  </a:lnTo>
                  <a:close/>
                  <a:moveTo>
                    <a:pt x="1814576" y="5902452"/>
                  </a:moveTo>
                  <a:lnTo>
                    <a:pt x="1775206" y="5922391"/>
                  </a:lnTo>
                  <a:lnTo>
                    <a:pt x="1736471" y="5937885"/>
                  </a:lnTo>
                  <a:cubicBezTo>
                    <a:pt x="1753362" y="5921629"/>
                    <a:pt x="1782699" y="5909437"/>
                    <a:pt x="1814576" y="5902452"/>
                  </a:cubicBezTo>
                  <a:close/>
                  <a:moveTo>
                    <a:pt x="3909568" y="5887339"/>
                  </a:moveTo>
                  <a:lnTo>
                    <a:pt x="3910330" y="5889625"/>
                  </a:lnTo>
                  <a:lnTo>
                    <a:pt x="3911092" y="5890895"/>
                  </a:lnTo>
                  <a:lnTo>
                    <a:pt x="3888486" y="5902325"/>
                  </a:lnTo>
                  <a:lnTo>
                    <a:pt x="3888740" y="5912485"/>
                  </a:lnTo>
                  <a:lnTo>
                    <a:pt x="3887724" y="5912612"/>
                  </a:lnTo>
                  <a:lnTo>
                    <a:pt x="3887216" y="5912612"/>
                  </a:lnTo>
                  <a:lnTo>
                    <a:pt x="3886327" y="5912485"/>
                  </a:lnTo>
                  <a:lnTo>
                    <a:pt x="3885692" y="5912612"/>
                  </a:lnTo>
                  <a:lnTo>
                    <a:pt x="3882898" y="5925185"/>
                  </a:lnTo>
                  <a:lnTo>
                    <a:pt x="3888994" y="5929757"/>
                  </a:lnTo>
                  <a:lnTo>
                    <a:pt x="3887979" y="5929630"/>
                  </a:lnTo>
                  <a:lnTo>
                    <a:pt x="3885819" y="5929630"/>
                  </a:lnTo>
                  <a:cubicBezTo>
                    <a:pt x="3873754" y="5929630"/>
                    <a:pt x="3860038" y="5934583"/>
                    <a:pt x="3841878" y="5940806"/>
                  </a:cubicBezTo>
                  <a:lnTo>
                    <a:pt x="3834638" y="5940297"/>
                  </a:lnTo>
                  <a:cubicBezTo>
                    <a:pt x="3817367" y="5940297"/>
                    <a:pt x="3794253" y="5950457"/>
                    <a:pt x="3774567" y="5954902"/>
                  </a:cubicBezTo>
                  <a:lnTo>
                    <a:pt x="3766566" y="5954649"/>
                  </a:lnTo>
                  <a:lnTo>
                    <a:pt x="3759835" y="5956427"/>
                  </a:lnTo>
                  <a:lnTo>
                    <a:pt x="3768471" y="5943727"/>
                  </a:lnTo>
                  <a:lnTo>
                    <a:pt x="3769106" y="5936361"/>
                  </a:lnTo>
                  <a:lnTo>
                    <a:pt x="3769614" y="5935853"/>
                  </a:lnTo>
                  <a:lnTo>
                    <a:pt x="3772154" y="5938266"/>
                  </a:lnTo>
                  <a:lnTo>
                    <a:pt x="3781552" y="5939409"/>
                  </a:lnTo>
                  <a:cubicBezTo>
                    <a:pt x="3800094" y="5939409"/>
                    <a:pt x="3829177" y="5924169"/>
                    <a:pt x="3823462" y="5907532"/>
                  </a:cubicBezTo>
                  <a:cubicBezTo>
                    <a:pt x="3838448" y="5903976"/>
                    <a:pt x="3856863" y="5898261"/>
                    <a:pt x="3866388" y="5889371"/>
                  </a:cubicBezTo>
                  <a:lnTo>
                    <a:pt x="3879088" y="5890895"/>
                  </a:lnTo>
                  <a:lnTo>
                    <a:pt x="3885184" y="5892927"/>
                  </a:lnTo>
                  <a:lnTo>
                    <a:pt x="3890010" y="5889371"/>
                  </a:lnTo>
                  <a:lnTo>
                    <a:pt x="3891026" y="5887593"/>
                  </a:lnTo>
                  <a:lnTo>
                    <a:pt x="3900170" y="5887593"/>
                  </a:lnTo>
                  <a:lnTo>
                    <a:pt x="3906266" y="5887339"/>
                  </a:lnTo>
                  <a:close/>
                  <a:moveTo>
                    <a:pt x="3774694" y="5964047"/>
                  </a:moveTo>
                  <a:lnTo>
                    <a:pt x="3776599" y="5966460"/>
                  </a:lnTo>
                  <a:lnTo>
                    <a:pt x="3776726" y="5967476"/>
                  </a:lnTo>
                  <a:lnTo>
                    <a:pt x="3773932" y="5968619"/>
                  </a:lnTo>
                  <a:lnTo>
                    <a:pt x="3772408" y="5968619"/>
                  </a:lnTo>
                  <a:lnTo>
                    <a:pt x="3773679" y="5965825"/>
                  </a:lnTo>
                  <a:lnTo>
                    <a:pt x="3774694" y="5964047"/>
                  </a:lnTo>
                  <a:close/>
                  <a:moveTo>
                    <a:pt x="3533775" y="5966333"/>
                  </a:moveTo>
                  <a:lnTo>
                    <a:pt x="3545079" y="5968873"/>
                  </a:lnTo>
                  <a:lnTo>
                    <a:pt x="3550667" y="5970397"/>
                  </a:lnTo>
                  <a:lnTo>
                    <a:pt x="3543301" y="5973699"/>
                  </a:lnTo>
                  <a:lnTo>
                    <a:pt x="3536189" y="5973699"/>
                  </a:lnTo>
                  <a:lnTo>
                    <a:pt x="3535427" y="5973572"/>
                  </a:lnTo>
                  <a:lnTo>
                    <a:pt x="3536189" y="5970397"/>
                  </a:lnTo>
                  <a:lnTo>
                    <a:pt x="3533776" y="5966333"/>
                  </a:lnTo>
                  <a:close/>
                  <a:moveTo>
                    <a:pt x="3712591" y="5945759"/>
                  </a:moveTo>
                  <a:lnTo>
                    <a:pt x="3707892" y="5960491"/>
                  </a:lnTo>
                  <a:lnTo>
                    <a:pt x="3722370" y="5967984"/>
                  </a:lnTo>
                  <a:lnTo>
                    <a:pt x="3713607" y="5971032"/>
                  </a:lnTo>
                  <a:lnTo>
                    <a:pt x="3708908" y="5972556"/>
                  </a:lnTo>
                  <a:lnTo>
                    <a:pt x="3706114" y="5964428"/>
                  </a:lnTo>
                  <a:lnTo>
                    <a:pt x="3702812" y="5959729"/>
                  </a:lnTo>
                  <a:lnTo>
                    <a:pt x="3688842" y="5974080"/>
                  </a:lnTo>
                  <a:lnTo>
                    <a:pt x="3687826" y="5979541"/>
                  </a:lnTo>
                  <a:lnTo>
                    <a:pt x="3667380" y="5985383"/>
                  </a:lnTo>
                  <a:cubicBezTo>
                    <a:pt x="3645663" y="5973953"/>
                    <a:pt x="3690748" y="5952617"/>
                    <a:pt x="3674619" y="5952617"/>
                  </a:cubicBezTo>
                  <a:cubicBezTo>
                    <a:pt x="3673349" y="5952617"/>
                    <a:pt x="3671571" y="5952871"/>
                    <a:pt x="3669285" y="5953125"/>
                  </a:cubicBezTo>
                  <a:lnTo>
                    <a:pt x="3712592" y="5945759"/>
                  </a:lnTo>
                  <a:close/>
                  <a:moveTo>
                    <a:pt x="3629279" y="5968492"/>
                  </a:moveTo>
                  <a:lnTo>
                    <a:pt x="3640074" y="5981573"/>
                  </a:lnTo>
                  <a:lnTo>
                    <a:pt x="3648964" y="5990463"/>
                  </a:lnTo>
                  <a:lnTo>
                    <a:pt x="3637026" y="5992368"/>
                  </a:lnTo>
                  <a:lnTo>
                    <a:pt x="3631311" y="5992876"/>
                  </a:lnTo>
                  <a:lnTo>
                    <a:pt x="3594862" y="5988939"/>
                  </a:lnTo>
                  <a:lnTo>
                    <a:pt x="3615944" y="5975097"/>
                  </a:lnTo>
                  <a:lnTo>
                    <a:pt x="3629279" y="5968493"/>
                  </a:lnTo>
                  <a:close/>
                  <a:moveTo>
                    <a:pt x="8690356" y="5980049"/>
                  </a:moveTo>
                  <a:lnTo>
                    <a:pt x="8696452" y="5992876"/>
                  </a:lnTo>
                  <a:lnTo>
                    <a:pt x="8693658" y="5998337"/>
                  </a:lnTo>
                  <a:lnTo>
                    <a:pt x="8693913" y="5988939"/>
                  </a:lnTo>
                  <a:lnTo>
                    <a:pt x="8691881" y="5986907"/>
                  </a:lnTo>
                  <a:lnTo>
                    <a:pt x="8686801" y="5984113"/>
                  </a:lnTo>
                  <a:lnTo>
                    <a:pt x="8684007" y="5982717"/>
                  </a:lnTo>
                  <a:lnTo>
                    <a:pt x="8687055" y="5980685"/>
                  </a:lnTo>
                  <a:lnTo>
                    <a:pt x="8690357" y="5980050"/>
                  </a:lnTo>
                  <a:close/>
                  <a:moveTo>
                    <a:pt x="3581654" y="5983224"/>
                  </a:moveTo>
                  <a:lnTo>
                    <a:pt x="3589147" y="5987669"/>
                  </a:lnTo>
                  <a:lnTo>
                    <a:pt x="3592703" y="5989701"/>
                  </a:lnTo>
                  <a:lnTo>
                    <a:pt x="3550666" y="6008624"/>
                  </a:lnTo>
                  <a:lnTo>
                    <a:pt x="3568446" y="5987415"/>
                  </a:lnTo>
                  <a:lnTo>
                    <a:pt x="3581654" y="5983224"/>
                  </a:lnTo>
                  <a:close/>
                  <a:moveTo>
                    <a:pt x="3468243" y="5988304"/>
                  </a:moveTo>
                  <a:lnTo>
                    <a:pt x="3492500" y="5988685"/>
                  </a:lnTo>
                  <a:lnTo>
                    <a:pt x="3487547" y="6001131"/>
                  </a:lnTo>
                  <a:lnTo>
                    <a:pt x="3497199" y="5991225"/>
                  </a:lnTo>
                  <a:lnTo>
                    <a:pt x="3503676" y="5989447"/>
                  </a:lnTo>
                  <a:lnTo>
                    <a:pt x="3522092" y="5990971"/>
                  </a:lnTo>
                  <a:lnTo>
                    <a:pt x="3530728" y="5988431"/>
                  </a:lnTo>
                  <a:lnTo>
                    <a:pt x="3530728" y="5988431"/>
                  </a:lnTo>
                  <a:cubicBezTo>
                    <a:pt x="3525267" y="6003417"/>
                    <a:pt x="3502406" y="5995289"/>
                    <a:pt x="3487039" y="6010021"/>
                  </a:cubicBezTo>
                  <a:lnTo>
                    <a:pt x="3485388" y="6009640"/>
                  </a:lnTo>
                  <a:lnTo>
                    <a:pt x="3484373" y="6009640"/>
                  </a:lnTo>
                  <a:lnTo>
                    <a:pt x="3481832" y="5994273"/>
                  </a:lnTo>
                  <a:lnTo>
                    <a:pt x="3469260" y="5994400"/>
                  </a:lnTo>
                  <a:lnTo>
                    <a:pt x="3470403" y="5990463"/>
                  </a:lnTo>
                  <a:lnTo>
                    <a:pt x="3468243" y="5988304"/>
                  </a:lnTo>
                  <a:close/>
                  <a:moveTo>
                    <a:pt x="8676260" y="5986145"/>
                  </a:moveTo>
                  <a:lnTo>
                    <a:pt x="8682355" y="6006211"/>
                  </a:lnTo>
                  <a:lnTo>
                    <a:pt x="8691880" y="6002528"/>
                  </a:lnTo>
                  <a:lnTo>
                    <a:pt x="8690864" y="6008751"/>
                  </a:lnTo>
                  <a:lnTo>
                    <a:pt x="8694166" y="6012688"/>
                  </a:lnTo>
                  <a:lnTo>
                    <a:pt x="8691373" y="6012688"/>
                  </a:lnTo>
                  <a:lnTo>
                    <a:pt x="8656955" y="5996940"/>
                  </a:lnTo>
                  <a:lnTo>
                    <a:pt x="8676260" y="5986145"/>
                  </a:lnTo>
                  <a:close/>
                  <a:moveTo>
                    <a:pt x="3611500" y="6003925"/>
                  </a:moveTo>
                  <a:lnTo>
                    <a:pt x="3615183" y="6008751"/>
                  </a:lnTo>
                  <a:lnTo>
                    <a:pt x="3617596" y="6012688"/>
                  </a:lnTo>
                  <a:lnTo>
                    <a:pt x="3580004" y="6019673"/>
                  </a:lnTo>
                  <a:lnTo>
                    <a:pt x="3590037" y="6014339"/>
                  </a:lnTo>
                  <a:lnTo>
                    <a:pt x="3594101" y="6011545"/>
                  </a:lnTo>
                  <a:lnTo>
                    <a:pt x="3605404" y="6006719"/>
                  </a:lnTo>
                  <a:lnTo>
                    <a:pt x="3611500" y="6003925"/>
                  </a:lnTo>
                  <a:close/>
                  <a:moveTo>
                    <a:pt x="3539491" y="6005703"/>
                  </a:moveTo>
                  <a:lnTo>
                    <a:pt x="3540253" y="6015609"/>
                  </a:lnTo>
                  <a:lnTo>
                    <a:pt x="3541523" y="6018657"/>
                  </a:lnTo>
                  <a:lnTo>
                    <a:pt x="3537713" y="6019673"/>
                  </a:lnTo>
                  <a:lnTo>
                    <a:pt x="3535935" y="6019673"/>
                  </a:lnTo>
                  <a:lnTo>
                    <a:pt x="3532379" y="6018911"/>
                  </a:lnTo>
                  <a:lnTo>
                    <a:pt x="3531363" y="6017260"/>
                  </a:lnTo>
                  <a:lnTo>
                    <a:pt x="3531744" y="6014339"/>
                  </a:lnTo>
                  <a:lnTo>
                    <a:pt x="3531744" y="6012815"/>
                  </a:lnTo>
                  <a:lnTo>
                    <a:pt x="3535808" y="6008497"/>
                  </a:lnTo>
                  <a:lnTo>
                    <a:pt x="3539491" y="6005703"/>
                  </a:lnTo>
                  <a:close/>
                  <a:moveTo>
                    <a:pt x="4121405" y="6014212"/>
                  </a:moveTo>
                  <a:lnTo>
                    <a:pt x="4119373" y="6018911"/>
                  </a:lnTo>
                  <a:lnTo>
                    <a:pt x="4118483" y="6021197"/>
                  </a:lnTo>
                  <a:lnTo>
                    <a:pt x="4113404" y="6018403"/>
                  </a:lnTo>
                  <a:lnTo>
                    <a:pt x="4109975" y="6018403"/>
                  </a:lnTo>
                  <a:lnTo>
                    <a:pt x="4121405" y="6014212"/>
                  </a:lnTo>
                  <a:close/>
                  <a:moveTo>
                    <a:pt x="4159124" y="6011672"/>
                  </a:moveTo>
                  <a:lnTo>
                    <a:pt x="4144773" y="6024499"/>
                  </a:lnTo>
                  <a:lnTo>
                    <a:pt x="4145916" y="6033008"/>
                  </a:lnTo>
                  <a:lnTo>
                    <a:pt x="4140455" y="6036056"/>
                  </a:lnTo>
                  <a:lnTo>
                    <a:pt x="4138295" y="6037580"/>
                  </a:lnTo>
                  <a:lnTo>
                    <a:pt x="4132707" y="6029579"/>
                  </a:lnTo>
                  <a:lnTo>
                    <a:pt x="4127628" y="6025388"/>
                  </a:lnTo>
                  <a:lnTo>
                    <a:pt x="4159124" y="6011673"/>
                  </a:lnTo>
                  <a:close/>
                  <a:moveTo>
                    <a:pt x="3572257" y="6022721"/>
                  </a:moveTo>
                  <a:lnTo>
                    <a:pt x="3560065" y="6031611"/>
                  </a:lnTo>
                  <a:lnTo>
                    <a:pt x="3557652" y="6041517"/>
                  </a:lnTo>
                  <a:lnTo>
                    <a:pt x="3539237" y="6037072"/>
                  </a:lnTo>
                  <a:lnTo>
                    <a:pt x="3529077" y="6043168"/>
                  </a:lnTo>
                  <a:lnTo>
                    <a:pt x="3522727" y="6036691"/>
                  </a:lnTo>
                  <a:lnTo>
                    <a:pt x="3521584" y="6033389"/>
                  </a:lnTo>
                  <a:lnTo>
                    <a:pt x="3539872" y="6028944"/>
                  </a:lnTo>
                  <a:lnTo>
                    <a:pt x="3545968" y="6023229"/>
                  </a:lnTo>
                  <a:lnTo>
                    <a:pt x="3552191" y="6026277"/>
                  </a:lnTo>
                  <a:lnTo>
                    <a:pt x="3556128" y="6026277"/>
                  </a:lnTo>
                  <a:lnTo>
                    <a:pt x="3566669" y="6024880"/>
                  </a:lnTo>
                  <a:lnTo>
                    <a:pt x="3572257" y="6022721"/>
                  </a:lnTo>
                  <a:close/>
                  <a:moveTo>
                    <a:pt x="3485135" y="6029452"/>
                  </a:moveTo>
                  <a:lnTo>
                    <a:pt x="3499359" y="6034659"/>
                  </a:lnTo>
                  <a:lnTo>
                    <a:pt x="3507233" y="6031484"/>
                  </a:lnTo>
                  <a:lnTo>
                    <a:pt x="3509900" y="6031992"/>
                  </a:lnTo>
                  <a:lnTo>
                    <a:pt x="3511297" y="6032119"/>
                  </a:lnTo>
                  <a:lnTo>
                    <a:pt x="3505328" y="6048756"/>
                  </a:lnTo>
                  <a:lnTo>
                    <a:pt x="3510407" y="6053963"/>
                  </a:lnTo>
                  <a:lnTo>
                    <a:pt x="3495675" y="6055487"/>
                  </a:lnTo>
                  <a:lnTo>
                    <a:pt x="3490722" y="6042533"/>
                  </a:lnTo>
                  <a:lnTo>
                    <a:pt x="3480562" y="6046724"/>
                  </a:lnTo>
                  <a:lnTo>
                    <a:pt x="3477514" y="6048883"/>
                  </a:lnTo>
                  <a:lnTo>
                    <a:pt x="3469641" y="6038597"/>
                  </a:lnTo>
                  <a:lnTo>
                    <a:pt x="3473324" y="6030342"/>
                  </a:lnTo>
                  <a:lnTo>
                    <a:pt x="3485135" y="6029453"/>
                  </a:lnTo>
                  <a:close/>
                  <a:moveTo>
                    <a:pt x="3460116" y="6062599"/>
                  </a:moveTo>
                  <a:lnTo>
                    <a:pt x="3466847" y="6066409"/>
                  </a:lnTo>
                  <a:lnTo>
                    <a:pt x="3437256" y="6080252"/>
                  </a:lnTo>
                  <a:lnTo>
                    <a:pt x="3450337" y="6067933"/>
                  </a:lnTo>
                  <a:lnTo>
                    <a:pt x="3460116" y="6062599"/>
                  </a:lnTo>
                  <a:close/>
                  <a:moveTo>
                    <a:pt x="3468371" y="6067425"/>
                  </a:moveTo>
                  <a:lnTo>
                    <a:pt x="3470657" y="6069076"/>
                  </a:lnTo>
                  <a:lnTo>
                    <a:pt x="3467863" y="6083300"/>
                  </a:lnTo>
                  <a:lnTo>
                    <a:pt x="3451353" y="6088380"/>
                  </a:lnTo>
                  <a:lnTo>
                    <a:pt x="3468371" y="6067425"/>
                  </a:lnTo>
                  <a:close/>
                  <a:moveTo>
                    <a:pt x="1748664" y="6069203"/>
                  </a:moveTo>
                  <a:lnTo>
                    <a:pt x="1756284" y="6081776"/>
                  </a:lnTo>
                  <a:cubicBezTo>
                    <a:pt x="1735837" y="6086475"/>
                    <a:pt x="1720851" y="6082792"/>
                    <a:pt x="1695324" y="6095365"/>
                  </a:cubicBezTo>
                  <a:cubicBezTo>
                    <a:pt x="1685164" y="6082157"/>
                    <a:pt x="1715898" y="6069203"/>
                    <a:pt x="1748664" y="6069203"/>
                  </a:cubicBezTo>
                  <a:close/>
                  <a:moveTo>
                    <a:pt x="3433826" y="6083300"/>
                  </a:moveTo>
                  <a:lnTo>
                    <a:pt x="3456432" y="6091428"/>
                  </a:lnTo>
                  <a:lnTo>
                    <a:pt x="3440684" y="6107176"/>
                  </a:lnTo>
                  <a:lnTo>
                    <a:pt x="3433572" y="6106287"/>
                  </a:lnTo>
                  <a:lnTo>
                    <a:pt x="3430270" y="6105271"/>
                  </a:lnTo>
                  <a:lnTo>
                    <a:pt x="3417824" y="6101588"/>
                  </a:lnTo>
                  <a:lnTo>
                    <a:pt x="3406902" y="6107684"/>
                  </a:lnTo>
                  <a:lnTo>
                    <a:pt x="3407410" y="6104001"/>
                  </a:lnTo>
                  <a:lnTo>
                    <a:pt x="3407664" y="6102096"/>
                  </a:lnTo>
                  <a:lnTo>
                    <a:pt x="3426968" y="6090031"/>
                  </a:lnTo>
                  <a:lnTo>
                    <a:pt x="3433826" y="6083300"/>
                  </a:lnTo>
                  <a:close/>
                  <a:moveTo>
                    <a:pt x="1561465" y="6107176"/>
                  </a:moveTo>
                  <a:lnTo>
                    <a:pt x="1573022" y="6122543"/>
                  </a:lnTo>
                  <a:lnTo>
                    <a:pt x="1554988" y="6125845"/>
                  </a:lnTo>
                  <a:lnTo>
                    <a:pt x="1548130" y="6123559"/>
                  </a:lnTo>
                  <a:cubicBezTo>
                    <a:pt x="1544574" y="6122416"/>
                    <a:pt x="1541018" y="6121273"/>
                    <a:pt x="1531620" y="6121273"/>
                  </a:cubicBezTo>
                  <a:lnTo>
                    <a:pt x="1517523" y="6127496"/>
                  </a:lnTo>
                  <a:cubicBezTo>
                    <a:pt x="1518158" y="6117082"/>
                    <a:pt x="1535938" y="6107176"/>
                    <a:pt x="1561465" y="6107176"/>
                  </a:cubicBezTo>
                  <a:close/>
                  <a:moveTo>
                    <a:pt x="3091815" y="6119241"/>
                  </a:moveTo>
                  <a:lnTo>
                    <a:pt x="3091307" y="6129401"/>
                  </a:lnTo>
                  <a:lnTo>
                    <a:pt x="3088259" y="6132449"/>
                  </a:lnTo>
                  <a:lnTo>
                    <a:pt x="3081655" y="6125845"/>
                  </a:lnTo>
                  <a:lnTo>
                    <a:pt x="3078480" y="6122289"/>
                  </a:lnTo>
                  <a:lnTo>
                    <a:pt x="3080258" y="6121273"/>
                  </a:lnTo>
                  <a:lnTo>
                    <a:pt x="3088386" y="6120257"/>
                  </a:lnTo>
                  <a:lnTo>
                    <a:pt x="3091815" y="6119242"/>
                  </a:lnTo>
                  <a:close/>
                  <a:moveTo>
                    <a:pt x="3037586" y="6137783"/>
                  </a:moveTo>
                  <a:lnTo>
                    <a:pt x="3035935" y="6143117"/>
                  </a:lnTo>
                  <a:lnTo>
                    <a:pt x="3036824" y="6146165"/>
                  </a:lnTo>
                  <a:lnTo>
                    <a:pt x="3034792" y="6146292"/>
                  </a:lnTo>
                  <a:lnTo>
                    <a:pt x="3033903" y="6146292"/>
                  </a:lnTo>
                  <a:lnTo>
                    <a:pt x="3024251" y="6145149"/>
                  </a:lnTo>
                  <a:lnTo>
                    <a:pt x="3019298" y="6144641"/>
                  </a:lnTo>
                  <a:lnTo>
                    <a:pt x="3030855" y="6139815"/>
                  </a:lnTo>
                  <a:lnTo>
                    <a:pt x="3037586" y="6137783"/>
                  </a:lnTo>
                  <a:close/>
                  <a:moveTo>
                    <a:pt x="3710940" y="6123940"/>
                  </a:moveTo>
                  <a:lnTo>
                    <a:pt x="3731260" y="6144387"/>
                  </a:lnTo>
                  <a:lnTo>
                    <a:pt x="3720846" y="6158865"/>
                  </a:lnTo>
                  <a:lnTo>
                    <a:pt x="3711448" y="6157849"/>
                  </a:lnTo>
                  <a:lnTo>
                    <a:pt x="3706622" y="6157468"/>
                  </a:lnTo>
                  <a:lnTo>
                    <a:pt x="3709416" y="6135243"/>
                  </a:lnTo>
                  <a:lnTo>
                    <a:pt x="3710940" y="6123940"/>
                  </a:lnTo>
                  <a:close/>
                  <a:moveTo>
                    <a:pt x="4082669" y="6133211"/>
                  </a:moveTo>
                  <a:cubicBezTo>
                    <a:pt x="4098163" y="6133211"/>
                    <a:pt x="4074922" y="6169660"/>
                    <a:pt x="4049395" y="6175121"/>
                  </a:cubicBezTo>
                  <a:cubicBezTo>
                    <a:pt x="4020820" y="6157849"/>
                    <a:pt x="4099687" y="6154420"/>
                    <a:pt x="4076065" y="6134354"/>
                  </a:cubicBezTo>
                  <a:lnTo>
                    <a:pt x="4082669" y="6133211"/>
                  </a:lnTo>
                  <a:close/>
                  <a:moveTo>
                    <a:pt x="4092067" y="6170549"/>
                  </a:moveTo>
                  <a:lnTo>
                    <a:pt x="4101846" y="6180455"/>
                  </a:lnTo>
                  <a:lnTo>
                    <a:pt x="4109720" y="6180328"/>
                  </a:lnTo>
                  <a:lnTo>
                    <a:pt x="4125214" y="6180201"/>
                  </a:lnTo>
                  <a:lnTo>
                    <a:pt x="4127500" y="6190361"/>
                  </a:lnTo>
                  <a:lnTo>
                    <a:pt x="4105909" y="6191885"/>
                  </a:lnTo>
                  <a:lnTo>
                    <a:pt x="4091939" y="6186805"/>
                  </a:lnTo>
                  <a:lnTo>
                    <a:pt x="4080128" y="6184900"/>
                  </a:lnTo>
                  <a:cubicBezTo>
                    <a:pt x="4072508" y="6184900"/>
                    <a:pt x="4063364" y="6187567"/>
                    <a:pt x="4050919" y="6195949"/>
                  </a:cubicBezTo>
                  <a:cubicBezTo>
                    <a:pt x="4041902" y="6184392"/>
                    <a:pt x="4081272" y="6179439"/>
                    <a:pt x="4092067" y="6170549"/>
                  </a:cubicBezTo>
                  <a:close/>
                  <a:moveTo>
                    <a:pt x="3294888" y="6163945"/>
                  </a:moveTo>
                  <a:cubicBezTo>
                    <a:pt x="3291967" y="6176137"/>
                    <a:pt x="3286252" y="6195568"/>
                    <a:pt x="3268980" y="6201537"/>
                  </a:cubicBezTo>
                  <a:lnTo>
                    <a:pt x="3271139" y="6184011"/>
                  </a:lnTo>
                  <a:lnTo>
                    <a:pt x="3267964" y="6178169"/>
                  </a:lnTo>
                  <a:lnTo>
                    <a:pt x="3280410" y="6168010"/>
                  </a:lnTo>
                  <a:lnTo>
                    <a:pt x="3294888" y="6163945"/>
                  </a:lnTo>
                  <a:close/>
                  <a:moveTo>
                    <a:pt x="4385310" y="6192520"/>
                  </a:moveTo>
                  <a:lnTo>
                    <a:pt x="4394962" y="6197728"/>
                  </a:lnTo>
                  <a:cubicBezTo>
                    <a:pt x="4380738" y="6222619"/>
                    <a:pt x="4331970" y="6207887"/>
                    <a:pt x="4299204" y="6227192"/>
                  </a:cubicBezTo>
                  <a:cubicBezTo>
                    <a:pt x="4309491" y="6209157"/>
                    <a:pt x="4351655" y="6192520"/>
                    <a:pt x="4385310" y="6192520"/>
                  </a:cubicBezTo>
                  <a:close/>
                  <a:moveTo>
                    <a:pt x="3191764" y="6221095"/>
                  </a:moveTo>
                  <a:lnTo>
                    <a:pt x="3197987" y="6226175"/>
                  </a:lnTo>
                  <a:lnTo>
                    <a:pt x="3186176" y="6227191"/>
                  </a:lnTo>
                  <a:lnTo>
                    <a:pt x="3174111" y="6236335"/>
                  </a:lnTo>
                  <a:lnTo>
                    <a:pt x="3173984" y="6236335"/>
                  </a:lnTo>
                  <a:lnTo>
                    <a:pt x="3169412" y="6231128"/>
                  </a:lnTo>
                  <a:lnTo>
                    <a:pt x="3168650" y="6228969"/>
                  </a:lnTo>
                  <a:lnTo>
                    <a:pt x="3191764" y="6221095"/>
                  </a:lnTo>
                  <a:close/>
                  <a:moveTo>
                    <a:pt x="6636638" y="6217539"/>
                  </a:moveTo>
                  <a:lnTo>
                    <a:pt x="6645656" y="6218936"/>
                  </a:lnTo>
                  <a:lnTo>
                    <a:pt x="6649974" y="6219317"/>
                  </a:lnTo>
                  <a:cubicBezTo>
                    <a:pt x="6644386" y="6228461"/>
                    <a:pt x="6627495" y="6240653"/>
                    <a:pt x="6614922" y="6240653"/>
                  </a:cubicBezTo>
                  <a:lnTo>
                    <a:pt x="6604000" y="6237732"/>
                  </a:lnTo>
                  <a:lnTo>
                    <a:pt x="6601968" y="6230493"/>
                  </a:lnTo>
                  <a:cubicBezTo>
                    <a:pt x="6607049" y="6229096"/>
                    <a:pt x="6630543" y="6225667"/>
                    <a:pt x="6636639" y="6217539"/>
                  </a:cubicBezTo>
                  <a:close/>
                  <a:moveTo>
                    <a:pt x="3367023" y="6099303"/>
                  </a:moveTo>
                  <a:lnTo>
                    <a:pt x="3381755" y="6107557"/>
                  </a:lnTo>
                  <a:cubicBezTo>
                    <a:pt x="3329177" y="6143372"/>
                    <a:pt x="3228847" y="6165469"/>
                    <a:pt x="3230371" y="6198743"/>
                  </a:cubicBezTo>
                  <a:lnTo>
                    <a:pt x="3226815" y="6207125"/>
                  </a:lnTo>
                  <a:lnTo>
                    <a:pt x="3224910" y="6211189"/>
                  </a:lnTo>
                  <a:lnTo>
                    <a:pt x="3210813" y="6208395"/>
                  </a:lnTo>
                  <a:lnTo>
                    <a:pt x="3206749" y="6202173"/>
                  </a:lnTo>
                  <a:lnTo>
                    <a:pt x="3211829" y="6197728"/>
                  </a:lnTo>
                  <a:lnTo>
                    <a:pt x="3211194" y="6194425"/>
                  </a:lnTo>
                  <a:lnTo>
                    <a:pt x="3208654" y="6194172"/>
                  </a:lnTo>
                  <a:cubicBezTo>
                    <a:pt x="3200526" y="6194172"/>
                    <a:pt x="3183635" y="6201283"/>
                    <a:pt x="3170046" y="6209666"/>
                  </a:cubicBezTo>
                  <a:lnTo>
                    <a:pt x="3148329" y="6218937"/>
                  </a:lnTo>
                  <a:lnTo>
                    <a:pt x="3150742" y="6226049"/>
                  </a:lnTo>
                  <a:lnTo>
                    <a:pt x="3152774" y="6227573"/>
                  </a:lnTo>
                  <a:lnTo>
                    <a:pt x="3151123" y="6230620"/>
                  </a:lnTo>
                  <a:cubicBezTo>
                    <a:pt x="3134613" y="6226049"/>
                    <a:pt x="3115690" y="6225032"/>
                    <a:pt x="3103371" y="6213475"/>
                  </a:cubicBezTo>
                  <a:cubicBezTo>
                    <a:pt x="3096005" y="6226937"/>
                    <a:pt x="3062223" y="6233287"/>
                    <a:pt x="3073145" y="6251448"/>
                  </a:cubicBezTo>
                  <a:lnTo>
                    <a:pt x="3063493" y="6252083"/>
                  </a:lnTo>
                  <a:lnTo>
                    <a:pt x="3059175" y="6252464"/>
                  </a:lnTo>
                  <a:lnTo>
                    <a:pt x="3051301" y="6243955"/>
                  </a:lnTo>
                  <a:lnTo>
                    <a:pt x="3044443" y="6245479"/>
                  </a:lnTo>
                  <a:lnTo>
                    <a:pt x="3035299" y="6247892"/>
                  </a:lnTo>
                  <a:lnTo>
                    <a:pt x="3034918" y="6244717"/>
                  </a:lnTo>
                  <a:lnTo>
                    <a:pt x="3047618" y="6240653"/>
                  </a:lnTo>
                  <a:lnTo>
                    <a:pt x="3044951" y="6233795"/>
                  </a:lnTo>
                  <a:lnTo>
                    <a:pt x="3040506" y="6233668"/>
                  </a:lnTo>
                  <a:lnTo>
                    <a:pt x="3039490" y="6233287"/>
                  </a:lnTo>
                  <a:lnTo>
                    <a:pt x="3040506" y="6230746"/>
                  </a:lnTo>
                  <a:lnTo>
                    <a:pt x="3041903" y="6228714"/>
                  </a:lnTo>
                  <a:cubicBezTo>
                    <a:pt x="3052063" y="6222872"/>
                    <a:pt x="3075685" y="6212205"/>
                    <a:pt x="3058159" y="6201663"/>
                  </a:cubicBezTo>
                  <a:lnTo>
                    <a:pt x="3058159" y="6201663"/>
                  </a:lnTo>
                  <a:cubicBezTo>
                    <a:pt x="3046221" y="6212204"/>
                    <a:pt x="3017646" y="6218300"/>
                    <a:pt x="3013963" y="6230746"/>
                  </a:cubicBezTo>
                  <a:lnTo>
                    <a:pt x="3021329" y="6231508"/>
                  </a:lnTo>
                  <a:lnTo>
                    <a:pt x="3019805" y="6233794"/>
                  </a:lnTo>
                  <a:lnTo>
                    <a:pt x="2990722" y="6250304"/>
                  </a:lnTo>
                  <a:cubicBezTo>
                    <a:pt x="2990215" y="6242811"/>
                    <a:pt x="2988437" y="6236207"/>
                    <a:pt x="2975864" y="6236207"/>
                  </a:cubicBezTo>
                  <a:lnTo>
                    <a:pt x="2960878" y="6242684"/>
                  </a:lnTo>
                  <a:lnTo>
                    <a:pt x="2961767" y="6238113"/>
                  </a:lnTo>
                  <a:lnTo>
                    <a:pt x="2962783" y="6236081"/>
                  </a:lnTo>
                  <a:lnTo>
                    <a:pt x="2996311" y="6227064"/>
                  </a:lnTo>
                  <a:lnTo>
                    <a:pt x="2980055" y="6221349"/>
                  </a:lnTo>
                  <a:lnTo>
                    <a:pt x="2968244" y="6225158"/>
                  </a:lnTo>
                  <a:lnTo>
                    <a:pt x="2971038" y="6214999"/>
                  </a:lnTo>
                  <a:lnTo>
                    <a:pt x="2963672" y="6207633"/>
                  </a:lnTo>
                  <a:lnTo>
                    <a:pt x="2976626" y="6207633"/>
                  </a:lnTo>
                  <a:lnTo>
                    <a:pt x="2984500" y="6206871"/>
                  </a:lnTo>
                  <a:lnTo>
                    <a:pt x="2996946" y="6212459"/>
                  </a:lnTo>
                  <a:lnTo>
                    <a:pt x="3002026" y="6217793"/>
                  </a:lnTo>
                  <a:cubicBezTo>
                    <a:pt x="3020822" y="6211697"/>
                    <a:pt x="3020568" y="6203061"/>
                    <a:pt x="3026664" y="6195187"/>
                  </a:cubicBezTo>
                  <a:lnTo>
                    <a:pt x="3033776" y="6191123"/>
                  </a:lnTo>
                  <a:lnTo>
                    <a:pt x="3036316" y="6188583"/>
                  </a:lnTo>
                  <a:lnTo>
                    <a:pt x="3042539" y="6185027"/>
                  </a:lnTo>
                  <a:lnTo>
                    <a:pt x="3048508" y="6183757"/>
                  </a:lnTo>
                  <a:lnTo>
                    <a:pt x="3043047" y="6174613"/>
                  </a:lnTo>
                  <a:lnTo>
                    <a:pt x="3043936" y="6173343"/>
                  </a:lnTo>
                  <a:lnTo>
                    <a:pt x="3043936" y="6172327"/>
                  </a:lnTo>
                  <a:lnTo>
                    <a:pt x="3054350" y="6174105"/>
                  </a:lnTo>
                  <a:lnTo>
                    <a:pt x="3060192" y="6175121"/>
                  </a:lnTo>
                  <a:lnTo>
                    <a:pt x="3051175" y="6179693"/>
                  </a:lnTo>
                  <a:lnTo>
                    <a:pt x="3048508" y="6183502"/>
                  </a:lnTo>
                  <a:lnTo>
                    <a:pt x="3068066" y="6181343"/>
                  </a:lnTo>
                  <a:lnTo>
                    <a:pt x="3090926" y="6179819"/>
                  </a:lnTo>
                  <a:lnTo>
                    <a:pt x="3107563" y="6180708"/>
                  </a:lnTo>
                  <a:lnTo>
                    <a:pt x="3101340" y="6190868"/>
                  </a:lnTo>
                  <a:lnTo>
                    <a:pt x="3101467" y="6196710"/>
                  </a:lnTo>
                  <a:cubicBezTo>
                    <a:pt x="3124708" y="6196075"/>
                    <a:pt x="3125978" y="6182486"/>
                    <a:pt x="3158363" y="6179438"/>
                  </a:cubicBezTo>
                  <a:lnTo>
                    <a:pt x="3153664" y="6176136"/>
                  </a:lnTo>
                  <a:lnTo>
                    <a:pt x="3151378" y="6174231"/>
                  </a:lnTo>
                  <a:cubicBezTo>
                    <a:pt x="3172714" y="6167627"/>
                    <a:pt x="3197352" y="6154800"/>
                    <a:pt x="3229610" y="6136258"/>
                  </a:cubicBezTo>
                  <a:lnTo>
                    <a:pt x="3229610" y="6136258"/>
                  </a:lnTo>
                  <a:lnTo>
                    <a:pt x="3227070" y="6143624"/>
                  </a:lnTo>
                  <a:lnTo>
                    <a:pt x="3229864" y="6148958"/>
                  </a:lnTo>
                  <a:lnTo>
                    <a:pt x="3240278" y="6141212"/>
                  </a:lnTo>
                  <a:lnTo>
                    <a:pt x="3246755" y="6137528"/>
                  </a:lnTo>
                  <a:lnTo>
                    <a:pt x="3236595" y="6144768"/>
                  </a:lnTo>
                  <a:lnTo>
                    <a:pt x="3239135" y="6150356"/>
                  </a:lnTo>
                  <a:lnTo>
                    <a:pt x="3247898" y="6149847"/>
                  </a:lnTo>
                  <a:lnTo>
                    <a:pt x="3250184" y="6153276"/>
                  </a:lnTo>
                  <a:lnTo>
                    <a:pt x="3262376" y="6139814"/>
                  </a:lnTo>
                  <a:lnTo>
                    <a:pt x="3258820" y="6131051"/>
                  </a:lnTo>
                  <a:lnTo>
                    <a:pt x="3266567" y="6127114"/>
                  </a:lnTo>
                  <a:lnTo>
                    <a:pt x="3270503" y="6125082"/>
                  </a:lnTo>
                  <a:lnTo>
                    <a:pt x="3279901" y="6134480"/>
                  </a:lnTo>
                  <a:lnTo>
                    <a:pt x="3288792" y="6132194"/>
                  </a:lnTo>
                  <a:lnTo>
                    <a:pt x="3299587" y="6119875"/>
                  </a:lnTo>
                  <a:lnTo>
                    <a:pt x="3292094" y="6113779"/>
                  </a:lnTo>
                  <a:lnTo>
                    <a:pt x="3296539" y="6111366"/>
                  </a:lnTo>
                  <a:lnTo>
                    <a:pt x="3298444" y="6110223"/>
                  </a:lnTo>
                  <a:lnTo>
                    <a:pt x="3306699" y="6111620"/>
                  </a:lnTo>
                  <a:lnTo>
                    <a:pt x="3310382" y="6111620"/>
                  </a:lnTo>
                  <a:lnTo>
                    <a:pt x="3329051" y="6108572"/>
                  </a:lnTo>
                  <a:lnTo>
                    <a:pt x="3337179" y="6105524"/>
                  </a:lnTo>
                  <a:cubicBezTo>
                    <a:pt x="3345180" y="6102349"/>
                    <a:pt x="3352673" y="6099301"/>
                    <a:pt x="3367024" y="6099301"/>
                  </a:cubicBezTo>
                  <a:close/>
                  <a:moveTo>
                    <a:pt x="4435982" y="6218048"/>
                  </a:moveTo>
                  <a:lnTo>
                    <a:pt x="4440427" y="6218937"/>
                  </a:lnTo>
                  <a:lnTo>
                    <a:pt x="4450206" y="6227446"/>
                  </a:lnTo>
                  <a:cubicBezTo>
                    <a:pt x="4418837" y="6240273"/>
                    <a:pt x="4386833" y="6252338"/>
                    <a:pt x="4353813" y="6259450"/>
                  </a:cubicBezTo>
                  <a:cubicBezTo>
                    <a:pt x="4346193" y="6249798"/>
                    <a:pt x="4405502" y="6218048"/>
                    <a:pt x="4435982" y="6218048"/>
                  </a:cubicBezTo>
                  <a:close/>
                  <a:moveTo>
                    <a:pt x="8438006" y="6261989"/>
                  </a:moveTo>
                  <a:lnTo>
                    <a:pt x="8436990" y="6262751"/>
                  </a:lnTo>
                  <a:lnTo>
                    <a:pt x="8435339" y="6264022"/>
                  </a:lnTo>
                  <a:lnTo>
                    <a:pt x="8438006" y="6261989"/>
                  </a:lnTo>
                  <a:close/>
                  <a:moveTo>
                    <a:pt x="4132325" y="6216524"/>
                  </a:moveTo>
                  <a:lnTo>
                    <a:pt x="4119371" y="6228716"/>
                  </a:lnTo>
                  <a:lnTo>
                    <a:pt x="4109338" y="6234304"/>
                  </a:lnTo>
                  <a:lnTo>
                    <a:pt x="4108195" y="6247893"/>
                  </a:lnTo>
                  <a:lnTo>
                    <a:pt x="4111243" y="6255005"/>
                  </a:lnTo>
                  <a:lnTo>
                    <a:pt x="4089145" y="6264149"/>
                  </a:lnTo>
                  <a:lnTo>
                    <a:pt x="4082287" y="6261482"/>
                  </a:lnTo>
                  <a:lnTo>
                    <a:pt x="4074159" y="6258180"/>
                  </a:lnTo>
                  <a:lnTo>
                    <a:pt x="4068317" y="6259576"/>
                  </a:lnTo>
                  <a:cubicBezTo>
                    <a:pt x="4086859" y="6240654"/>
                    <a:pt x="4100575" y="6220968"/>
                    <a:pt x="4132325" y="6216523"/>
                  </a:cubicBezTo>
                  <a:close/>
                  <a:moveTo>
                    <a:pt x="2991357" y="6252973"/>
                  </a:moveTo>
                  <a:lnTo>
                    <a:pt x="3008502" y="6261482"/>
                  </a:lnTo>
                  <a:lnTo>
                    <a:pt x="3014090" y="6263006"/>
                  </a:lnTo>
                  <a:lnTo>
                    <a:pt x="3001009" y="6265800"/>
                  </a:lnTo>
                  <a:lnTo>
                    <a:pt x="2992627" y="6266054"/>
                  </a:lnTo>
                  <a:lnTo>
                    <a:pt x="2991611" y="6257672"/>
                  </a:lnTo>
                  <a:lnTo>
                    <a:pt x="2991357" y="6252973"/>
                  </a:lnTo>
                  <a:close/>
                  <a:moveTo>
                    <a:pt x="6720839" y="6184519"/>
                  </a:moveTo>
                  <a:lnTo>
                    <a:pt x="6720967" y="6201664"/>
                  </a:lnTo>
                  <a:lnTo>
                    <a:pt x="6729095" y="6210428"/>
                  </a:lnTo>
                  <a:lnTo>
                    <a:pt x="6743192" y="6197728"/>
                  </a:lnTo>
                  <a:lnTo>
                    <a:pt x="6749542" y="6193156"/>
                  </a:lnTo>
                  <a:lnTo>
                    <a:pt x="6767830" y="6224398"/>
                  </a:lnTo>
                  <a:cubicBezTo>
                    <a:pt x="6726555" y="6250432"/>
                    <a:pt x="6683374" y="6279897"/>
                    <a:pt x="6649338" y="6279897"/>
                  </a:cubicBezTo>
                  <a:lnTo>
                    <a:pt x="6639686" y="6279897"/>
                  </a:lnTo>
                  <a:lnTo>
                    <a:pt x="6622795" y="6271895"/>
                  </a:lnTo>
                  <a:lnTo>
                    <a:pt x="6645782" y="6269355"/>
                  </a:lnTo>
                  <a:lnTo>
                    <a:pt x="6653275" y="6277229"/>
                  </a:lnTo>
                  <a:cubicBezTo>
                    <a:pt x="6649465" y="6246241"/>
                    <a:pt x="6694043" y="6215253"/>
                    <a:pt x="6720839" y="6184519"/>
                  </a:cubicBezTo>
                  <a:close/>
                  <a:moveTo>
                    <a:pt x="6306819" y="6220587"/>
                  </a:moveTo>
                  <a:lnTo>
                    <a:pt x="6325107" y="6234684"/>
                  </a:lnTo>
                  <a:lnTo>
                    <a:pt x="6333489" y="6237732"/>
                  </a:lnTo>
                  <a:cubicBezTo>
                    <a:pt x="6327901" y="6249924"/>
                    <a:pt x="6297675" y="6272403"/>
                    <a:pt x="6295643" y="6285992"/>
                  </a:cubicBezTo>
                  <a:lnTo>
                    <a:pt x="6288150" y="6284976"/>
                  </a:lnTo>
                  <a:lnTo>
                    <a:pt x="6286118" y="6284087"/>
                  </a:lnTo>
                  <a:lnTo>
                    <a:pt x="6289674" y="6268593"/>
                  </a:lnTo>
                  <a:lnTo>
                    <a:pt x="6298818" y="6242304"/>
                  </a:lnTo>
                  <a:lnTo>
                    <a:pt x="6300850" y="6238113"/>
                  </a:lnTo>
                  <a:lnTo>
                    <a:pt x="6301358" y="6236081"/>
                  </a:lnTo>
                  <a:lnTo>
                    <a:pt x="6306819" y="6220587"/>
                  </a:lnTo>
                  <a:close/>
                  <a:moveTo>
                    <a:pt x="2841243" y="6258053"/>
                  </a:moveTo>
                  <a:lnTo>
                    <a:pt x="2847847" y="6267705"/>
                  </a:lnTo>
                  <a:lnTo>
                    <a:pt x="2849879" y="6274689"/>
                  </a:lnTo>
                  <a:cubicBezTo>
                    <a:pt x="2856356" y="6277103"/>
                    <a:pt x="2863849" y="6277992"/>
                    <a:pt x="2874898" y="6277992"/>
                  </a:cubicBezTo>
                  <a:lnTo>
                    <a:pt x="2880867" y="6277738"/>
                  </a:lnTo>
                  <a:lnTo>
                    <a:pt x="2867151" y="6289422"/>
                  </a:lnTo>
                  <a:lnTo>
                    <a:pt x="2855721" y="6286501"/>
                  </a:lnTo>
                  <a:cubicBezTo>
                    <a:pt x="2851149" y="6285358"/>
                    <a:pt x="2846196" y="6284088"/>
                    <a:pt x="2834258" y="6284088"/>
                  </a:cubicBezTo>
                  <a:lnTo>
                    <a:pt x="2819526" y="6292216"/>
                  </a:lnTo>
                  <a:cubicBezTo>
                    <a:pt x="2821939" y="6279516"/>
                    <a:pt x="2843529" y="6272150"/>
                    <a:pt x="2841243" y="6258053"/>
                  </a:cubicBezTo>
                  <a:close/>
                  <a:moveTo>
                    <a:pt x="2956051" y="6251449"/>
                  </a:moveTo>
                  <a:lnTo>
                    <a:pt x="2969894" y="6262498"/>
                  </a:lnTo>
                  <a:lnTo>
                    <a:pt x="2975101" y="6270753"/>
                  </a:lnTo>
                  <a:cubicBezTo>
                    <a:pt x="2957575" y="6277992"/>
                    <a:pt x="2954019" y="6287517"/>
                    <a:pt x="2936493" y="6295137"/>
                  </a:cubicBezTo>
                  <a:lnTo>
                    <a:pt x="2926841" y="6286882"/>
                  </a:lnTo>
                  <a:lnTo>
                    <a:pt x="2925063" y="6284850"/>
                  </a:lnTo>
                  <a:cubicBezTo>
                    <a:pt x="2943986" y="6275960"/>
                    <a:pt x="2961766" y="6266816"/>
                    <a:pt x="2956051" y="6251449"/>
                  </a:cubicBezTo>
                  <a:close/>
                  <a:moveTo>
                    <a:pt x="4281423" y="6235193"/>
                  </a:moveTo>
                  <a:cubicBezTo>
                    <a:pt x="4277867" y="6256783"/>
                    <a:pt x="4295012" y="6264403"/>
                    <a:pt x="4317745" y="6264403"/>
                  </a:cubicBezTo>
                  <a:cubicBezTo>
                    <a:pt x="4319904" y="6264403"/>
                    <a:pt x="4322317" y="6264403"/>
                    <a:pt x="4324603" y="6264275"/>
                  </a:cubicBezTo>
                  <a:lnTo>
                    <a:pt x="4324603" y="6264275"/>
                  </a:lnTo>
                  <a:lnTo>
                    <a:pt x="4290313" y="6267069"/>
                  </a:lnTo>
                  <a:cubicBezTo>
                    <a:pt x="4278121" y="6285611"/>
                    <a:pt x="4264659" y="6292469"/>
                    <a:pt x="4241418" y="6300598"/>
                  </a:cubicBezTo>
                  <a:lnTo>
                    <a:pt x="4227321" y="6295010"/>
                  </a:lnTo>
                  <a:lnTo>
                    <a:pt x="4210303" y="6292978"/>
                  </a:lnTo>
                  <a:lnTo>
                    <a:pt x="4243070" y="6261100"/>
                  </a:lnTo>
                  <a:lnTo>
                    <a:pt x="4210304" y="6267323"/>
                  </a:lnTo>
                  <a:cubicBezTo>
                    <a:pt x="4230751" y="6244336"/>
                    <a:pt x="4260342" y="6273419"/>
                    <a:pt x="4281424" y="6235192"/>
                  </a:cubicBezTo>
                  <a:close/>
                  <a:moveTo>
                    <a:pt x="3522471" y="6302630"/>
                  </a:moveTo>
                  <a:lnTo>
                    <a:pt x="3526154" y="6303900"/>
                  </a:lnTo>
                  <a:lnTo>
                    <a:pt x="3528186" y="6304662"/>
                  </a:lnTo>
                  <a:lnTo>
                    <a:pt x="3525138" y="6305424"/>
                  </a:lnTo>
                  <a:lnTo>
                    <a:pt x="3523106" y="6304281"/>
                  </a:lnTo>
                  <a:lnTo>
                    <a:pt x="3522471" y="6302630"/>
                  </a:lnTo>
                  <a:close/>
                  <a:moveTo>
                    <a:pt x="4168139" y="6283833"/>
                  </a:moveTo>
                  <a:lnTo>
                    <a:pt x="4177791" y="6285104"/>
                  </a:lnTo>
                  <a:lnTo>
                    <a:pt x="4179315" y="6288913"/>
                  </a:lnTo>
                  <a:lnTo>
                    <a:pt x="4179823" y="6287008"/>
                  </a:lnTo>
                  <a:lnTo>
                    <a:pt x="4180585" y="6286119"/>
                  </a:lnTo>
                  <a:lnTo>
                    <a:pt x="4181347" y="6295517"/>
                  </a:lnTo>
                  <a:lnTo>
                    <a:pt x="4174235" y="6298565"/>
                  </a:lnTo>
                  <a:lnTo>
                    <a:pt x="4160265" y="6297041"/>
                  </a:lnTo>
                  <a:cubicBezTo>
                    <a:pt x="4146930" y="6297041"/>
                    <a:pt x="4130547" y="6301613"/>
                    <a:pt x="4112513" y="6313551"/>
                  </a:cubicBezTo>
                  <a:lnTo>
                    <a:pt x="4116323" y="6300724"/>
                  </a:lnTo>
                  <a:lnTo>
                    <a:pt x="4107306" y="6302375"/>
                  </a:lnTo>
                  <a:lnTo>
                    <a:pt x="4107941" y="6301105"/>
                  </a:lnTo>
                  <a:cubicBezTo>
                    <a:pt x="4109973" y="6297295"/>
                    <a:pt x="4128134" y="6289929"/>
                    <a:pt x="4146041" y="6285357"/>
                  </a:cubicBezTo>
                  <a:lnTo>
                    <a:pt x="4154423" y="6286627"/>
                  </a:lnTo>
                  <a:lnTo>
                    <a:pt x="4157725" y="6286627"/>
                  </a:lnTo>
                  <a:lnTo>
                    <a:pt x="4165726" y="6285865"/>
                  </a:lnTo>
                  <a:lnTo>
                    <a:pt x="4168139" y="6283833"/>
                  </a:lnTo>
                  <a:close/>
                  <a:moveTo>
                    <a:pt x="2732531" y="6288405"/>
                  </a:moveTo>
                  <a:lnTo>
                    <a:pt x="2733674" y="6293231"/>
                  </a:lnTo>
                  <a:cubicBezTo>
                    <a:pt x="2709798" y="6301741"/>
                    <a:pt x="2683509" y="6308853"/>
                    <a:pt x="2665983" y="6318378"/>
                  </a:cubicBezTo>
                  <a:lnTo>
                    <a:pt x="2666237" y="6315330"/>
                  </a:lnTo>
                  <a:lnTo>
                    <a:pt x="2666999" y="6314060"/>
                  </a:lnTo>
                  <a:lnTo>
                    <a:pt x="2732531" y="6288406"/>
                  </a:lnTo>
                  <a:close/>
                  <a:moveTo>
                    <a:pt x="2772155" y="6315583"/>
                  </a:moveTo>
                  <a:lnTo>
                    <a:pt x="2775711" y="6317997"/>
                  </a:lnTo>
                  <a:lnTo>
                    <a:pt x="2777489" y="6319139"/>
                  </a:lnTo>
                  <a:lnTo>
                    <a:pt x="2773806" y="6320410"/>
                  </a:lnTo>
                  <a:lnTo>
                    <a:pt x="2771774" y="6321044"/>
                  </a:lnTo>
                  <a:lnTo>
                    <a:pt x="2772917" y="6317488"/>
                  </a:lnTo>
                  <a:lnTo>
                    <a:pt x="2772155" y="6315583"/>
                  </a:lnTo>
                  <a:close/>
                  <a:moveTo>
                    <a:pt x="6601205" y="6261481"/>
                  </a:moveTo>
                  <a:cubicBezTo>
                    <a:pt x="6592442" y="6288405"/>
                    <a:pt x="6612254" y="6285485"/>
                    <a:pt x="6613397" y="6307836"/>
                  </a:cubicBezTo>
                  <a:lnTo>
                    <a:pt x="6609206" y="6307582"/>
                  </a:lnTo>
                  <a:lnTo>
                    <a:pt x="6601967" y="6307455"/>
                  </a:lnTo>
                  <a:cubicBezTo>
                    <a:pt x="6579488" y="6307455"/>
                    <a:pt x="6569455" y="6312662"/>
                    <a:pt x="6547230" y="6323076"/>
                  </a:cubicBezTo>
                  <a:cubicBezTo>
                    <a:pt x="6575043" y="6289930"/>
                    <a:pt x="6571741" y="6298692"/>
                    <a:pt x="6539610" y="6281801"/>
                  </a:cubicBezTo>
                  <a:lnTo>
                    <a:pt x="6559549" y="6276341"/>
                  </a:lnTo>
                  <a:lnTo>
                    <a:pt x="6565645" y="6281929"/>
                  </a:lnTo>
                  <a:cubicBezTo>
                    <a:pt x="6573773" y="6268339"/>
                    <a:pt x="6583171" y="6263132"/>
                    <a:pt x="6601205" y="6261482"/>
                  </a:cubicBezTo>
                  <a:close/>
                  <a:moveTo>
                    <a:pt x="2851911" y="6298692"/>
                  </a:moveTo>
                  <a:lnTo>
                    <a:pt x="2849498" y="6299581"/>
                  </a:lnTo>
                  <a:lnTo>
                    <a:pt x="2853689" y="6306439"/>
                  </a:lnTo>
                  <a:cubicBezTo>
                    <a:pt x="2840354" y="6311266"/>
                    <a:pt x="2825114" y="6314822"/>
                    <a:pt x="2805175" y="6324093"/>
                  </a:cubicBezTo>
                  <a:lnTo>
                    <a:pt x="2817621" y="6311012"/>
                  </a:lnTo>
                  <a:lnTo>
                    <a:pt x="2827781" y="6305805"/>
                  </a:lnTo>
                  <a:lnTo>
                    <a:pt x="2812541" y="6309742"/>
                  </a:lnTo>
                  <a:lnTo>
                    <a:pt x="2805429" y="6311774"/>
                  </a:lnTo>
                  <a:cubicBezTo>
                    <a:pt x="2814954" y="6301360"/>
                    <a:pt x="2831845" y="6301360"/>
                    <a:pt x="2851911" y="6298693"/>
                  </a:cubicBezTo>
                  <a:close/>
                  <a:moveTo>
                    <a:pt x="6146291" y="6290564"/>
                  </a:moveTo>
                  <a:lnTo>
                    <a:pt x="6150101" y="6291072"/>
                  </a:lnTo>
                  <a:lnTo>
                    <a:pt x="6151371" y="6304280"/>
                  </a:lnTo>
                  <a:lnTo>
                    <a:pt x="6147434" y="6310757"/>
                  </a:lnTo>
                  <a:lnTo>
                    <a:pt x="6158229" y="6305423"/>
                  </a:lnTo>
                  <a:lnTo>
                    <a:pt x="6160261" y="6310757"/>
                  </a:lnTo>
                  <a:lnTo>
                    <a:pt x="6174358" y="6302756"/>
                  </a:lnTo>
                  <a:lnTo>
                    <a:pt x="6180073" y="6306947"/>
                  </a:lnTo>
                  <a:lnTo>
                    <a:pt x="6183121" y="6309360"/>
                  </a:lnTo>
                  <a:cubicBezTo>
                    <a:pt x="6162166" y="6321044"/>
                    <a:pt x="6135877" y="6327013"/>
                    <a:pt x="6108191" y="6328791"/>
                  </a:cubicBezTo>
                  <a:cubicBezTo>
                    <a:pt x="6107429" y="6307455"/>
                    <a:pt x="6124447" y="6290564"/>
                    <a:pt x="6146291" y="6290564"/>
                  </a:cubicBezTo>
                  <a:close/>
                  <a:moveTo>
                    <a:pt x="4190236" y="6325616"/>
                  </a:moveTo>
                  <a:lnTo>
                    <a:pt x="4197348" y="6327648"/>
                  </a:lnTo>
                  <a:lnTo>
                    <a:pt x="4202936" y="6328283"/>
                  </a:lnTo>
                  <a:lnTo>
                    <a:pt x="4189475" y="6332093"/>
                  </a:lnTo>
                  <a:lnTo>
                    <a:pt x="4182871" y="6333871"/>
                  </a:lnTo>
                  <a:lnTo>
                    <a:pt x="4188713" y="6328537"/>
                  </a:lnTo>
                  <a:lnTo>
                    <a:pt x="4190236" y="6325616"/>
                  </a:lnTo>
                  <a:close/>
                  <a:moveTo>
                    <a:pt x="3614419" y="6322441"/>
                  </a:moveTo>
                  <a:lnTo>
                    <a:pt x="3619117" y="6327013"/>
                  </a:lnTo>
                  <a:lnTo>
                    <a:pt x="3621150" y="6329553"/>
                  </a:lnTo>
                  <a:lnTo>
                    <a:pt x="3610990" y="6335776"/>
                  </a:lnTo>
                  <a:lnTo>
                    <a:pt x="3606926" y="6339205"/>
                  </a:lnTo>
                  <a:lnTo>
                    <a:pt x="3591940" y="6340856"/>
                  </a:lnTo>
                  <a:lnTo>
                    <a:pt x="3590161" y="6335776"/>
                  </a:lnTo>
                  <a:lnTo>
                    <a:pt x="3603496" y="6327521"/>
                  </a:lnTo>
                  <a:lnTo>
                    <a:pt x="3614418" y="6322441"/>
                  </a:lnTo>
                  <a:close/>
                  <a:moveTo>
                    <a:pt x="3885817" y="6323965"/>
                  </a:moveTo>
                  <a:lnTo>
                    <a:pt x="3897375" y="6324981"/>
                  </a:lnTo>
                  <a:lnTo>
                    <a:pt x="3898898" y="6328283"/>
                  </a:lnTo>
                  <a:lnTo>
                    <a:pt x="3887469" y="6337300"/>
                  </a:lnTo>
                  <a:lnTo>
                    <a:pt x="3882642" y="6341999"/>
                  </a:lnTo>
                  <a:lnTo>
                    <a:pt x="3876039" y="6336284"/>
                  </a:lnTo>
                  <a:lnTo>
                    <a:pt x="3869561" y="6333363"/>
                  </a:lnTo>
                  <a:lnTo>
                    <a:pt x="3880102" y="6326759"/>
                  </a:lnTo>
                  <a:lnTo>
                    <a:pt x="3885817" y="6323965"/>
                  </a:lnTo>
                  <a:close/>
                  <a:moveTo>
                    <a:pt x="4077333" y="6324600"/>
                  </a:moveTo>
                  <a:lnTo>
                    <a:pt x="4053838" y="6337681"/>
                  </a:lnTo>
                  <a:lnTo>
                    <a:pt x="4042662" y="6343269"/>
                  </a:lnTo>
                  <a:lnTo>
                    <a:pt x="4042154" y="6337427"/>
                  </a:lnTo>
                  <a:lnTo>
                    <a:pt x="4046345" y="6333363"/>
                  </a:lnTo>
                  <a:lnTo>
                    <a:pt x="4067173" y="6329172"/>
                  </a:lnTo>
                  <a:lnTo>
                    <a:pt x="4077333" y="6324600"/>
                  </a:lnTo>
                  <a:close/>
                  <a:moveTo>
                    <a:pt x="3569968" y="6341999"/>
                  </a:moveTo>
                  <a:lnTo>
                    <a:pt x="3564634" y="6348349"/>
                  </a:lnTo>
                  <a:lnTo>
                    <a:pt x="3559681" y="6351016"/>
                  </a:lnTo>
                  <a:lnTo>
                    <a:pt x="3555490" y="6351397"/>
                  </a:lnTo>
                  <a:lnTo>
                    <a:pt x="3553204" y="6351397"/>
                  </a:lnTo>
                  <a:lnTo>
                    <a:pt x="3546473" y="6351016"/>
                  </a:lnTo>
                  <a:lnTo>
                    <a:pt x="3543298" y="6350381"/>
                  </a:lnTo>
                  <a:lnTo>
                    <a:pt x="3547108" y="6346571"/>
                  </a:lnTo>
                  <a:lnTo>
                    <a:pt x="3549140" y="6345047"/>
                  </a:lnTo>
                  <a:lnTo>
                    <a:pt x="3564126" y="6343904"/>
                  </a:lnTo>
                  <a:lnTo>
                    <a:pt x="3569968" y="6341999"/>
                  </a:lnTo>
                  <a:close/>
                  <a:moveTo>
                    <a:pt x="4129784" y="6327775"/>
                  </a:moveTo>
                  <a:lnTo>
                    <a:pt x="4141976" y="6336919"/>
                  </a:lnTo>
                  <a:lnTo>
                    <a:pt x="4146548" y="6344412"/>
                  </a:lnTo>
                  <a:lnTo>
                    <a:pt x="4134356" y="6349111"/>
                  </a:lnTo>
                  <a:lnTo>
                    <a:pt x="4128133" y="6351651"/>
                  </a:lnTo>
                  <a:cubicBezTo>
                    <a:pt x="4124958" y="6349365"/>
                    <a:pt x="4121275" y="6347841"/>
                    <a:pt x="4111623" y="6347841"/>
                  </a:cubicBezTo>
                  <a:lnTo>
                    <a:pt x="4098289" y="6352286"/>
                  </a:lnTo>
                  <a:lnTo>
                    <a:pt x="4107941" y="6347587"/>
                  </a:lnTo>
                  <a:lnTo>
                    <a:pt x="4108703" y="6341872"/>
                  </a:lnTo>
                  <a:lnTo>
                    <a:pt x="4102734" y="6339332"/>
                  </a:lnTo>
                  <a:lnTo>
                    <a:pt x="4099813" y="6338443"/>
                  </a:lnTo>
                  <a:lnTo>
                    <a:pt x="4123053" y="6332093"/>
                  </a:lnTo>
                  <a:lnTo>
                    <a:pt x="4129784" y="6327775"/>
                  </a:lnTo>
                  <a:close/>
                  <a:moveTo>
                    <a:pt x="3833366" y="6341364"/>
                  </a:moveTo>
                  <a:lnTo>
                    <a:pt x="3822317" y="6349111"/>
                  </a:lnTo>
                  <a:lnTo>
                    <a:pt x="3815840" y="6354445"/>
                  </a:lnTo>
                  <a:lnTo>
                    <a:pt x="3814697" y="6351905"/>
                  </a:lnTo>
                  <a:lnTo>
                    <a:pt x="3814189" y="6350381"/>
                  </a:lnTo>
                  <a:lnTo>
                    <a:pt x="3826508" y="6344920"/>
                  </a:lnTo>
                  <a:lnTo>
                    <a:pt x="3833366" y="6341364"/>
                  </a:lnTo>
                  <a:close/>
                  <a:moveTo>
                    <a:pt x="2477769" y="6352413"/>
                  </a:moveTo>
                  <a:lnTo>
                    <a:pt x="2474467" y="6357239"/>
                  </a:lnTo>
                  <a:lnTo>
                    <a:pt x="2471673" y="6359779"/>
                  </a:lnTo>
                  <a:lnTo>
                    <a:pt x="2471165" y="6355588"/>
                  </a:lnTo>
                  <a:lnTo>
                    <a:pt x="2471673" y="6353683"/>
                  </a:lnTo>
                  <a:lnTo>
                    <a:pt x="2475610" y="6353430"/>
                  </a:lnTo>
                  <a:lnTo>
                    <a:pt x="2477769" y="6352414"/>
                  </a:lnTo>
                  <a:close/>
                  <a:moveTo>
                    <a:pt x="6729602" y="6331712"/>
                  </a:moveTo>
                  <a:lnTo>
                    <a:pt x="6736586" y="6353048"/>
                  </a:lnTo>
                  <a:lnTo>
                    <a:pt x="6738618" y="6360795"/>
                  </a:lnTo>
                  <a:lnTo>
                    <a:pt x="6719822" y="6346952"/>
                  </a:lnTo>
                  <a:lnTo>
                    <a:pt x="6704075" y="6354445"/>
                  </a:lnTo>
                  <a:lnTo>
                    <a:pt x="6714234" y="6339205"/>
                  </a:lnTo>
                  <a:lnTo>
                    <a:pt x="6729602" y="6331712"/>
                  </a:lnTo>
                  <a:close/>
                  <a:moveTo>
                    <a:pt x="2565907" y="6356096"/>
                  </a:moveTo>
                  <a:lnTo>
                    <a:pt x="2562478" y="6363589"/>
                  </a:lnTo>
                  <a:lnTo>
                    <a:pt x="2563113" y="6368161"/>
                  </a:lnTo>
                  <a:lnTo>
                    <a:pt x="2551936" y="6365621"/>
                  </a:lnTo>
                  <a:lnTo>
                    <a:pt x="2546857" y="6363589"/>
                  </a:lnTo>
                  <a:lnTo>
                    <a:pt x="2565907" y="6356096"/>
                  </a:lnTo>
                  <a:close/>
                  <a:moveTo>
                    <a:pt x="3909185" y="6350889"/>
                  </a:moveTo>
                  <a:lnTo>
                    <a:pt x="3910836" y="6355588"/>
                  </a:lnTo>
                  <a:lnTo>
                    <a:pt x="3911726" y="6357747"/>
                  </a:lnTo>
                  <a:lnTo>
                    <a:pt x="3864354" y="6371336"/>
                  </a:lnTo>
                  <a:lnTo>
                    <a:pt x="3868419" y="6367780"/>
                  </a:lnTo>
                  <a:lnTo>
                    <a:pt x="3874515" y="6362192"/>
                  </a:lnTo>
                  <a:lnTo>
                    <a:pt x="3877563" y="6362319"/>
                  </a:lnTo>
                  <a:cubicBezTo>
                    <a:pt x="3885817" y="6362319"/>
                    <a:pt x="3895978" y="6359272"/>
                    <a:pt x="3909185" y="6350889"/>
                  </a:cubicBezTo>
                  <a:close/>
                  <a:moveTo>
                    <a:pt x="2420620" y="6375527"/>
                  </a:moveTo>
                  <a:lnTo>
                    <a:pt x="2419223" y="6376797"/>
                  </a:lnTo>
                  <a:lnTo>
                    <a:pt x="2418080" y="6375908"/>
                  </a:lnTo>
                  <a:lnTo>
                    <a:pt x="2417572" y="6375781"/>
                  </a:lnTo>
                  <a:lnTo>
                    <a:pt x="2420112" y="6375781"/>
                  </a:lnTo>
                  <a:lnTo>
                    <a:pt x="2420620" y="6375527"/>
                  </a:lnTo>
                  <a:close/>
                  <a:moveTo>
                    <a:pt x="4563618" y="6339967"/>
                  </a:moveTo>
                  <a:lnTo>
                    <a:pt x="4574794" y="6351905"/>
                  </a:lnTo>
                  <a:lnTo>
                    <a:pt x="4574286" y="6353175"/>
                  </a:lnTo>
                  <a:cubicBezTo>
                    <a:pt x="4545584" y="6370701"/>
                    <a:pt x="4525518" y="6371844"/>
                    <a:pt x="4501896" y="6380099"/>
                  </a:cubicBezTo>
                  <a:lnTo>
                    <a:pt x="4504563" y="6376797"/>
                  </a:lnTo>
                  <a:lnTo>
                    <a:pt x="4505579" y="6374892"/>
                  </a:lnTo>
                  <a:cubicBezTo>
                    <a:pt x="4524502" y="6363208"/>
                    <a:pt x="4541139" y="6354191"/>
                    <a:pt x="4563618" y="6339967"/>
                  </a:cubicBezTo>
                  <a:close/>
                  <a:moveTo>
                    <a:pt x="2395855" y="6374892"/>
                  </a:moveTo>
                  <a:lnTo>
                    <a:pt x="2400935" y="6375908"/>
                  </a:lnTo>
                  <a:lnTo>
                    <a:pt x="2403348" y="6376035"/>
                  </a:lnTo>
                  <a:lnTo>
                    <a:pt x="2394458" y="6381369"/>
                  </a:lnTo>
                  <a:lnTo>
                    <a:pt x="2388743" y="6387085"/>
                  </a:lnTo>
                  <a:lnTo>
                    <a:pt x="2388235" y="6386957"/>
                  </a:lnTo>
                  <a:lnTo>
                    <a:pt x="2388108" y="6386957"/>
                  </a:lnTo>
                  <a:lnTo>
                    <a:pt x="2391919" y="6378575"/>
                  </a:lnTo>
                  <a:lnTo>
                    <a:pt x="2395856" y="6374892"/>
                  </a:lnTo>
                  <a:close/>
                  <a:moveTo>
                    <a:pt x="3805047" y="6371971"/>
                  </a:moveTo>
                  <a:lnTo>
                    <a:pt x="3812667" y="6375908"/>
                  </a:lnTo>
                  <a:lnTo>
                    <a:pt x="3812667" y="6380988"/>
                  </a:lnTo>
                  <a:lnTo>
                    <a:pt x="3791204" y="6393053"/>
                  </a:lnTo>
                  <a:lnTo>
                    <a:pt x="3806444" y="6384036"/>
                  </a:lnTo>
                  <a:lnTo>
                    <a:pt x="3805048" y="6371971"/>
                  </a:lnTo>
                  <a:close/>
                  <a:moveTo>
                    <a:pt x="4466463" y="6355588"/>
                  </a:moveTo>
                  <a:lnTo>
                    <a:pt x="4476496" y="6361811"/>
                  </a:lnTo>
                  <a:lnTo>
                    <a:pt x="4471670" y="6364224"/>
                  </a:lnTo>
                  <a:lnTo>
                    <a:pt x="4458208" y="6364859"/>
                  </a:lnTo>
                  <a:lnTo>
                    <a:pt x="4449826" y="6368161"/>
                  </a:lnTo>
                  <a:lnTo>
                    <a:pt x="4446143" y="6373368"/>
                  </a:lnTo>
                  <a:lnTo>
                    <a:pt x="4446778" y="6375400"/>
                  </a:lnTo>
                  <a:lnTo>
                    <a:pt x="4406646" y="6393688"/>
                  </a:lnTo>
                  <a:lnTo>
                    <a:pt x="4405122" y="6393688"/>
                  </a:lnTo>
                  <a:cubicBezTo>
                    <a:pt x="4393311" y="6376035"/>
                    <a:pt x="4432808" y="6355588"/>
                    <a:pt x="4466463" y="6355588"/>
                  </a:cubicBezTo>
                  <a:close/>
                  <a:moveTo>
                    <a:pt x="3479546" y="6353937"/>
                  </a:moveTo>
                  <a:lnTo>
                    <a:pt x="3469259" y="6369812"/>
                  </a:lnTo>
                  <a:lnTo>
                    <a:pt x="3472180" y="6378575"/>
                  </a:lnTo>
                  <a:cubicBezTo>
                    <a:pt x="3449447" y="6390005"/>
                    <a:pt x="3429635" y="6396482"/>
                    <a:pt x="3413506" y="6396482"/>
                  </a:cubicBezTo>
                  <a:lnTo>
                    <a:pt x="3402966" y="6396482"/>
                  </a:lnTo>
                  <a:lnTo>
                    <a:pt x="3386837" y="6387592"/>
                  </a:lnTo>
                  <a:lnTo>
                    <a:pt x="3402712" y="6383909"/>
                  </a:lnTo>
                  <a:lnTo>
                    <a:pt x="3409443" y="6382512"/>
                  </a:lnTo>
                  <a:lnTo>
                    <a:pt x="3416428" y="6385941"/>
                  </a:lnTo>
                  <a:lnTo>
                    <a:pt x="3417951" y="6389243"/>
                  </a:lnTo>
                  <a:lnTo>
                    <a:pt x="3426714" y="6382512"/>
                  </a:lnTo>
                  <a:lnTo>
                    <a:pt x="3427985" y="6377940"/>
                  </a:lnTo>
                  <a:cubicBezTo>
                    <a:pt x="3444875" y="6374003"/>
                    <a:pt x="3459607" y="6368415"/>
                    <a:pt x="3479547" y="6353937"/>
                  </a:cubicBezTo>
                  <a:close/>
                  <a:moveTo>
                    <a:pt x="4380230" y="6391148"/>
                  </a:moveTo>
                  <a:lnTo>
                    <a:pt x="4367403" y="6397879"/>
                  </a:lnTo>
                  <a:lnTo>
                    <a:pt x="4361180" y="6401689"/>
                  </a:lnTo>
                  <a:lnTo>
                    <a:pt x="4359148" y="6402197"/>
                  </a:lnTo>
                  <a:lnTo>
                    <a:pt x="4357751" y="6402324"/>
                  </a:lnTo>
                  <a:lnTo>
                    <a:pt x="4361307" y="6398260"/>
                  </a:lnTo>
                  <a:lnTo>
                    <a:pt x="4363212" y="6396609"/>
                  </a:lnTo>
                  <a:lnTo>
                    <a:pt x="4374897" y="6392799"/>
                  </a:lnTo>
                  <a:lnTo>
                    <a:pt x="4380231" y="6391148"/>
                  </a:lnTo>
                  <a:close/>
                  <a:moveTo>
                    <a:pt x="7832471" y="6345428"/>
                  </a:moveTo>
                  <a:cubicBezTo>
                    <a:pt x="7840980" y="6345428"/>
                    <a:pt x="7851013" y="6352032"/>
                    <a:pt x="7862570" y="6363208"/>
                  </a:cubicBezTo>
                  <a:lnTo>
                    <a:pt x="7855458" y="6374511"/>
                  </a:lnTo>
                  <a:lnTo>
                    <a:pt x="7852156" y="6382131"/>
                  </a:lnTo>
                  <a:cubicBezTo>
                    <a:pt x="7844155" y="6400419"/>
                    <a:pt x="7831582" y="6403975"/>
                    <a:pt x="7818627" y="6403975"/>
                  </a:cubicBezTo>
                  <a:lnTo>
                    <a:pt x="7809737" y="6403721"/>
                  </a:lnTo>
                  <a:lnTo>
                    <a:pt x="7805546" y="6403340"/>
                  </a:lnTo>
                  <a:lnTo>
                    <a:pt x="7807705" y="6384417"/>
                  </a:lnTo>
                  <a:lnTo>
                    <a:pt x="7809736" y="6375527"/>
                  </a:lnTo>
                  <a:cubicBezTo>
                    <a:pt x="7814943" y="6354572"/>
                    <a:pt x="7822564" y="6345428"/>
                    <a:pt x="7832469" y="6345428"/>
                  </a:cubicBezTo>
                  <a:close/>
                  <a:moveTo>
                    <a:pt x="6707759" y="6383274"/>
                  </a:moveTo>
                  <a:lnTo>
                    <a:pt x="6736842" y="6394196"/>
                  </a:lnTo>
                  <a:lnTo>
                    <a:pt x="6720332" y="6405753"/>
                  </a:lnTo>
                  <a:lnTo>
                    <a:pt x="6709790" y="6405880"/>
                  </a:lnTo>
                  <a:lnTo>
                    <a:pt x="6697472" y="6396355"/>
                  </a:lnTo>
                  <a:lnTo>
                    <a:pt x="6689852" y="6400800"/>
                  </a:lnTo>
                  <a:lnTo>
                    <a:pt x="6702552" y="6386957"/>
                  </a:lnTo>
                  <a:lnTo>
                    <a:pt x="6707759" y="6383274"/>
                  </a:lnTo>
                  <a:close/>
                  <a:moveTo>
                    <a:pt x="3699510" y="6396228"/>
                  </a:moveTo>
                  <a:lnTo>
                    <a:pt x="3698875" y="6397244"/>
                  </a:lnTo>
                  <a:lnTo>
                    <a:pt x="3679063" y="6406388"/>
                  </a:lnTo>
                  <a:lnTo>
                    <a:pt x="3671824" y="6406388"/>
                  </a:lnTo>
                  <a:lnTo>
                    <a:pt x="3664966" y="6405880"/>
                  </a:lnTo>
                  <a:lnTo>
                    <a:pt x="3661664" y="6405372"/>
                  </a:lnTo>
                  <a:lnTo>
                    <a:pt x="3699510" y="6396228"/>
                  </a:lnTo>
                  <a:close/>
                  <a:moveTo>
                    <a:pt x="6663944" y="6385179"/>
                  </a:moveTo>
                  <a:lnTo>
                    <a:pt x="6664071" y="6402451"/>
                  </a:lnTo>
                  <a:lnTo>
                    <a:pt x="6672072" y="6410960"/>
                  </a:lnTo>
                  <a:lnTo>
                    <a:pt x="6655435" y="6414643"/>
                  </a:lnTo>
                  <a:lnTo>
                    <a:pt x="6647942" y="6414643"/>
                  </a:lnTo>
                  <a:cubicBezTo>
                    <a:pt x="6638035" y="6414643"/>
                    <a:pt x="6629399" y="6411468"/>
                    <a:pt x="6624065" y="6400800"/>
                  </a:cubicBezTo>
                  <a:cubicBezTo>
                    <a:pt x="6639559" y="6390767"/>
                    <a:pt x="6648322" y="6396101"/>
                    <a:pt x="6663944" y="6385179"/>
                  </a:cubicBezTo>
                  <a:close/>
                  <a:moveTo>
                    <a:pt x="4009390" y="6354953"/>
                  </a:moveTo>
                  <a:lnTo>
                    <a:pt x="4011803" y="6370193"/>
                  </a:lnTo>
                  <a:lnTo>
                    <a:pt x="4022344" y="6370447"/>
                  </a:lnTo>
                  <a:lnTo>
                    <a:pt x="4022979" y="6372860"/>
                  </a:lnTo>
                  <a:lnTo>
                    <a:pt x="4024503" y="6374511"/>
                  </a:lnTo>
                  <a:lnTo>
                    <a:pt x="4037203" y="6375400"/>
                  </a:lnTo>
                  <a:lnTo>
                    <a:pt x="4043680" y="6375781"/>
                  </a:lnTo>
                  <a:lnTo>
                    <a:pt x="4020947" y="6384417"/>
                  </a:lnTo>
                  <a:lnTo>
                    <a:pt x="4006723" y="6379464"/>
                  </a:lnTo>
                  <a:lnTo>
                    <a:pt x="4002786" y="6397752"/>
                  </a:lnTo>
                  <a:lnTo>
                    <a:pt x="3999611" y="6406896"/>
                  </a:lnTo>
                  <a:lnTo>
                    <a:pt x="3989451" y="6408293"/>
                  </a:lnTo>
                  <a:lnTo>
                    <a:pt x="3983355" y="6410325"/>
                  </a:lnTo>
                  <a:lnTo>
                    <a:pt x="3989959" y="6412103"/>
                  </a:lnTo>
                  <a:lnTo>
                    <a:pt x="3993134" y="6412865"/>
                  </a:lnTo>
                  <a:lnTo>
                    <a:pt x="3989451" y="6416040"/>
                  </a:lnTo>
                  <a:lnTo>
                    <a:pt x="3985006" y="6417437"/>
                  </a:lnTo>
                  <a:lnTo>
                    <a:pt x="3984371" y="6412865"/>
                  </a:lnTo>
                  <a:lnTo>
                    <a:pt x="3983355" y="6410325"/>
                  </a:lnTo>
                  <a:lnTo>
                    <a:pt x="3981704" y="6390005"/>
                  </a:lnTo>
                  <a:lnTo>
                    <a:pt x="3986530" y="6380353"/>
                  </a:lnTo>
                  <a:lnTo>
                    <a:pt x="3987546" y="6380861"/>
                  </a:lnTo>
                  <a:lnTo>
                    <a:pt x="3988054" y="6380988"/>
                  </a:lnTo>
                  <a:lnTo>
                    <a:pt x="4009390" y="6354953"/>
                  </a:lnTo>
                  <a:close/>
                  <a:moveTo>
                    <a:pt x="4335399" y="6407785"/>
                  </a:moveTo>
                  <a:lnTo>
                    <a:pt x="4343654" y="6411849"/>
                  </a:lnTo>
                  <a:lnTo>
                    <a:pt x="4337558" y="6416040"/>
                  </a:lnTo>
                  <a:lnTo>
                    <a:pt x="4334764" y="6418199"/>
                  </a:lnTo>
                  <a:lnTo>
                    <a:pt x="4320159" y="6419469"/>
                  </a:lnTo>
                  <a:lnTo>
                    <a:pt x="4313174" y="6419469"/>
                  </a:lnTo>
                  <a:lnTo>
                    <a:pt x="4302887" y="6419088"/>
                  </a:lnTo>
                  <a:lnTo>
                    <a:pt x="4298188" y="6418199"/>
                  </a:lnTo>
                  <a:lnTo>
                    <a:pt x="4335399" y="6407785"/>
                  </a:lnTo>
                  <a:close/>
                  <a:moveTo>
                    <a:pt x="3406267" y="6400292"/>
                  </a:moveTo>
                  <a:lnTo>
                    <a:pt x="3405759" y="6402832"/>
                  </a:lnTo>
                  <a:cubicBezTo>
                    <a:pt x="3390646" y="6408548"/>
                    <a:pt x="3374136" y="6418073"/>
                    <a:pt x="3348482" y="6428232"/>
                  </a:cubicBezTo>
                  <a:cubicBezTo>
                    <a:pt x="3349244" y="6418199"/>
                    <a:pt x="3385058" y="6400292"/>
                    <a:pt x="3405124" y="6400292"/>
                  </a:cubicBezTo>
                  <a:close/>
                  <a:moveTo>
                    <a:pt x="3762248" y="6425565"/>
                  </a:moveTo>
                  <a:lnTo>
                    <a:pt x="3763518" y="6428613"/>
                  </a:lnTo>
                  <a:lnTo>
                    <a:pt x="3760470" y="6428613"/>
                  </a:lnTo>
                  <a:lnTo>
                    <a:pt x="3761994" y="6426581"/>
                  </a:lnTo>
                  <a:lnTo>
                    <a:pt x="3762248" y="6425565"/>
                  </a:lnTo>
                  <a:close/>
                  <a:moveTo>
                    <a:pt x="3556508" y="6428613"/>
                  </a:moveTo>
                  <a:lnTo>
                    <a:pt x="3547364" y="6431661"/>
                  </a:lnTo>
                  <a:lnTo>
                    <a:pt x="3542538" y="6432296"/>
                  </a:lnTo>
                  <a:lnTo>
                    <a:pt x="3538347" y="6431153"/>
                  </a:lnTo>
                  <a:lnTo>
                    <a:pt x="3536823" y="6428613"/>
                  </a:lnTo>
                  <a:lnTo>
                    <a:pt x="3537331" y="6428613"/>
                  </a:lnTo>
                  <a:lnTo>
                    <a:pt x="3541268" y="6429375"/>
                  </a:lnTo>
                  <a:lnTo>
                    <a:pt x="3544570" y="6429375"/>
                  </a:lnTo>
                  <a:lnTo>
                    <a:pt x="3551555" y="6429247"/>
                  </a:lnTo>
                  <a:lnTo>
                    <a:pt x="3556508" y="6428613"/>
                  </a:lnTo>
                  <a:close/>
                  <a:moveTo>
                    <a:pt x="3127883" y="6427343"/>
                  </a:moveTo>
                  <a:lnTo>
                    <a:pt x="3133344" y="6431915"/>
                  </a:lnTo>
                  <a:lnTo>
                    <a:pt x="3134995" y="6435344"/>
                  </a:lnTo>
                  <a:lnTo>
                    <a:pt x="3127248" y="6435978"/>
                  </a:lnTo>
                  <a:lnTo>
                    <a:pt x="3123184" y="6436487"/>
                  </a:lnTo>
                  <a:lnTo>
                    <a:pt x="3116326" y="6437757"/>
                  </a:lnTo>
                  <a:lnTo>
                    <a:pt x="3113151" y="6437757"/>
                  </a:lnTo>
                  <a:lnTo>
                    <a:pt x="3110484" y="6437503"/>
                  </a:lnTo>
                  <a:lnTo>
                    <a:pt x="3109087" y="6437249"/>
                  </a:lnTo>
                  <a:lnTo>
                    <a:pt x="3119247" y="6428867"/>
                  </a:lnTo>
                  <a:lnTo>
                    <a:pt x="3127883" y="6427343"/>
                  </a:lnTo>
                  <a:close/>
                  <a:moveTo>
                    <a:pt x="3949827" y="6372987"/>
                  </a:moveTo>
                  <a:cubicBezTo>
                    <a:pt x="3935095" y="6383909"/>
                    <a:pt x="3921887" y="6395593"/>
                    <a:pt x="3931666" y="6404991"/>
                  </a:cubicBezTo>
                  <a:lnTo>
                    <a:pt x="3940048" y="6407912"/>
                  </a:lnTo>
                  <a:lnTo>
                    <a:pt x="3951732" y="6393561"/>
                  </a:lnTo>
                  <a:lnTo>
                    <a:pt x="3956558" y="6408547"/>
                  </a:lnTo>
                  <a:cubicBezTo>
                    <a:pt x="3937508" y="6421755"/>
                    <a:pt x="3906648" y="6434963"/>
                    <a:pt x="3887851" y="6439027"/>
                  </a:cubicBezTo>
                  <a:lnTo>
                    <a:pt x="3905758" y="6425057"/>
                  </a:lnTo>
                  <a:lnTo>
                    <a:pt x="3913887" y="6417691"/>
                  </a:lnTo>
                  <a:lnTo>
                    <a:pt x="3914395" y="6417437"/>
                  </a:lnTo>
                  <a:lnTo>
                    <a:pt x="3914776" y="6417183"/>
                  </a:lnTo>
                  <a:lnTo>
                    <a:pt x="3915284" y="6416675"/>
                  </a:lnTo>
                  <a:lnTo>
                    <a:pt x="3915284" y="6416548"/>
                  </a:lnTo>
                  <a:lnTo>
                    <a:pt x="3922523" y="6412992"/>
                  </a:lnTo>
                  <a:lnTo>
                    <a:pt x="3922523" y="6409055"/>
                  </a:lnTo>
                  <a:lnTo>
                    <a:pt x="3920491" y="6409055"/>
                  </a:lnTo>
                  <a:lnTo>
                    <a:pt x="3919475" y="6408928"/>
                  </a:lnTo>
                  <a:lnTo>
                    <a:pt x="3921380" y="6406896"/>
                  </a:lnTo>
                  <a:lnTo>
                    <a:pt x="3921380" y="6405753"/>
                  </a:lnTo>
                  <a:lnTo>
                    <a:pt x="3913252" y="6402451"/>
                  </a:lnTo>
                  <a:lnTo>
                    <a:pt x="3908299" y="6408039"/>
                  </a:lnTo>
                  <a:lnTo>
                    <a:pt x="3894329" y="6409309"/>
                  </a:lnTo>
                  <a:lnTo>
                    <a:pt x="3887470" y="6411468"/>
                  </a:lnTo>
                  <a:lnTo>
                    <a:pt x="3886836" y="6394831"/>
                  </a:lnTo>
                  <a:lnTo>
                    <a:pt x="3882137" y="6393815"/>
                  </a:lnTo>
                  <a:lnTo>
                    <a:pt x="3935223" y="6373114"/>
                  </a:lnTo>
                  <a:lnTo>
                    <a:pt x="3945891" y="6372987"/>
                  </a:lnTo>
                  <a:close/>
                  <a:moveTo>
                    <a:pt x="3521583" y="6370955"/>
                  </a:moveTo>
                  <a:lnTo>
                    <a:pt x="3529711" y="6374257"/>
                  </a:lnTo>
                  <a:lnTo>
                    <a:pt x="3535934" y="6372225"/>
                  </a:lnTo>
                  <a:lnTo>
                    <a:pt x="3535934" y="6372225"/>
                  </a:lnTo>
                  <a:cubicBezTo>
                    <a:pt x="3520440" y="6391656"/>
                    <a:pt x="3469640" y="6398260"/>
                    <a:pt x="3463798" y="6439281"/>
                  </a:cubicBezTo>
                  <a:lnTo>
                    <a:pt x="3463544" y="6425692"/>
                  </a:lnTo>
                  <a:lnTo>
                    <a:pt x="3446526" y="6411087"/>
                  </a:lnTo>
                  <a:cubicBezTo>
                    <a:pt x="3458211" y="6397879"/>
                    <a:pt x="3499105" y="6388608"/>
                    <a:pt x="3492628" y="6372733"/>
                  </a:cubicBezTo>
                  <a:lnTo>
                    <a:pt x="3492628" y="6372733"/>
                  </a:lnTo>
                  <a:lnTo>
                    <a:pt x="3501391" y="6377940"/>
                  </a:lnTo>
                  <a:lnTo>
                    <a:pt x="3505708" y="6377940"/>
                  </a:lnTo>
                  <a:lnTo>
                    <a:pt x="3516504" y="6375273"/>
                  </a:lnTo>
                  <a:lnTo>
                    <a:pt x="3521583" y="6370955"/>
                  </a:lnTo>
                  <a:close/>
                  <a:moveTo>
                    <a:pt x="8454137" y="6149467"/>
                  </a:moveTo>
                  <a:lnTo>
                    <a:pt x="8457185" y="6156579"/>
                  </a:lnTo>
                  <a:lnTo>
                    <a:pt x="8459470" y="6160643"/>
                  </a:lnTo>
                  <a:lnTo>
                    <a:pt x="8447025" y="6164199"/>
                  </a:lnTo>
                  <a:lnTo>
                    <a:pt x="8440929" y="6166231"/>
                  </a:lnTo>
                  <a:lnTo>
                    <a:pt x="8463027" y="6167755"/>
                  </a:lnTo>
                  <a:lnTo>
                    <a:pt x="8464297" y="6170041"/>
                  </a:lnTo>
                  <a:cubicBezTo>
                    <a:pt x="8475091" y="6181344"/>
                    <a:pt x="8484743" y="6195568"/>
                    <a:pt x="8497063" y="6202299"/>
                  </a:cubicBezTo>
                  <a:lnTo>
                    <a:pt x="8518144" y="6192901"/>
                  </a:lnTo>
                  <a:lnTo>
                    <a:pt x="8520303" y="6183757"/>
                  </a:lnTo>
                  <a:lnTo>
                    <a:pt x="8521700" y="6175629"/>
                  </a:lnTo>
                  <a:lnTo>
                    <a:pt x="8522716" y="6171819"/>
                  </a:lnTo>
                  <a:lnTo>
                    <a:pt x="8566023" y="6174740"/>
                  </a:lnTo>
                  <a:cubicBezTo>
                    <a:pt x="8573770" y="6167247"/>
                    <a:pt x="8576691" y="6158865"/>
                    <a:pt x="8578850" y="6150356"/>
                  </a:cubicBezTo>
                  <a:cubicBezTo>
                    <a:pt x="8600567" y="6152388"/>
                    <a:pt x="8625967" y="6149848"/>
                    <a:pt x="8634984" y="6166739"/>
                  </a:cubicBezTo>
                  <a:cubicBezTo>
                    <a:pt x="8627999" y="6189599"/>
                    <a:pt x="8568944" y="6172835"/>
                    <a:pt x="8587994" y="6195060"/>
                  </a:cubicBezTo>
                  <a:cubicBezTo>
                    <a:pt x="8523732" y="6202553"/>
                    <a:pt x="8427974" y="6239383"/>
                    <a:pt x="8446643" y="6279515"/>
                  </a:cubicBezTo>
                  <a:lnTo>
                    <a:pt x="8427974" y="6273165"/>
                  </a:lnTo>
                  <a:lnTo>
                    <a:pt x="8435340" y="6264021"/>
                  </a:lnTo>
                  <a:lnTo>
                    <a:pt x="8390128" y="6275451"/>
                  </a:lnTo>
                  <a:lnTo>
                    <a:pt x="8386699" y="6275451"/>
                  </a:lnTo>
                  <a:cubicBezTo>
                    <a:pt x="8372475" y="6275451"/>
                    <a:pt x="8355457" y="6276721"/>
                    <a:pt x="8329930" y="6289040"/>
                  </a:cubicBezTo>
                  <a:cubicBezTo>
                    <a:pt x="8310499" y="6297803"/>
                    <a:pt x="8332343" y="6314567"/>
                    <a:pt x="8295767" y="6320028"/>
                  </a:cubicBezTo>
                  <a:lnTo>
                    <a:pt x="8314690" y="6328283"/>
                  </a:lnTo>
                  <a:lnTo>
                    <a:pt x="8317738" y="6340221"/>
                  </a:lnTo>
                  <a:cubicBezTo>
                    <a:pt x="8270494" y="6351016"/>
                    <a:pt x="8173466" y="6373749"/>
                    <a:pt x="8167370" y="6407531"/>
                  </a:cubicBezTo>
                  <a:cubicBezTo>
                    <a:pt x="8114538" y="6409436"/>
                    <a:pt x="8055483" y="6440805"/>
                    <a:pt x="7998333" y="6440805"/>
                  </a:cubicBezTo>
                  <a:cubicBezTo>
                    <a:pt x="7987157" y="6440805"/>
                    <a:pt x="7975981" y="6439535"/>
                    <a:pt x="7964932" y="6436741"/>
                  </a:cubicBezTo>
                  <a:lnTo>
                    <a:pt x="7949946" y="6398260"/>
                  </a:lnTo>
                  <a:cubicBezTo>
                    <a:pt x="7940167" y="6381877"/>
                    <a:pt x="7930514" y="6369304"/>
                    <a:pt x="7920863" y="6360160"/>
                  </a:cubicBezTo>
                  <a:cubicBezTo>
                    <a:pt x="7954391" y="6301613"/>
                    <a:pt x="8023860" y="6283833"/>
                    <a:pt x="8075422" y="6245733"/>
                  </a:cubicBezTo>
                  <a:cubicBezTo>
                    <a:pt x="8102727" y="6238875"/>
                    <a:pt x="8128000" y="6233414"/>
                    <a:pt x="8148955" y="6233414"/>
                  </a:cubicBezTo>
                  <a:cubicBezTo>
                    <a:pt x="8157336" y="6233414"/>
                    <a:pt x="8165084" y="6234303"/>
                    <a:pt x="8171942" y="6236335"/>
                  </a:cubicBezTo>
                  <a:lnTo>
                    <a:pt x="8203819" y="6213729"/>
                  </a:lnTo>
                  <a:cubicBezTo>
                    <a:pt x="8203946" y="6217539"/>
                    <a:pt x="8206359" y="6222492"/>
                    <a:pt x="8212074" y="6225921"/>
                  </a:cubicBezTo>
                  <a:lnTo>
                    <a:pt x="8232267" y="6228461"/>
                  </a:lnTo>
                  <a:lnTo>
                    <a:pt x="8243316" y="6227191"/>
                  </a:lnTo>
                  <a:lnTo>
                    <a:pt x="8225536" y="6207633"/>
                  </a:lnTo>
                  <a:lnTo>
                    <a:pt x="8216519" y="6205601"/>
                  </a:lnTo>
                  <a:lnTo>
                    <a:pt x="8213598" y="6205728"/>
                  </a:lnTo>
                  <a:cubicBezTo>
                    <a:pt x="8222107" y="6199124"/>
                    <a:pt x="8231124" y="6192139"/>
                    <a:pt x="8245348" y="6186424"/>
                  </a:cubicBezTo>
                  <a:cubicBezTo>
                    <a:pt x="8255000" y="6199505"/>
                    <a:pt x="8287131" y="6186297"/>
                    <a:pt x="8290687" y="6206363"/>
                  </a:cubicBezTo>
                  <a:cubicBezTo>
                    <a:pt x="8316595" y="6198235"/>
                    <a:pt x="8336280" y="6191631"/>
                    <a:pt x="8354060" y="6185027"/>
                  </a:cubicBezTo>
                  <a:lnTo>
                    <a:pt x="8370570" y="6193028"/>
                  </a:lnTo>
                  <a:lnTo>
                    <a:pt x="8378951" y="6194679"/>
                  </a:lnTo>
                  <a:lnTo>
                    <a:pt x="8383270" y="6195187"/>
                  </a:lnTo>
                  <a:lnTo>
                    <a:pt x="8385810" y="6195187"/>
                  </a:lnTo>
                  <a:lnTo>
                    <a:pt x="8409940" y="6192012"/>
                  </a:lnTo>
                  <a:lnTo>
                    <a:pt x="8409940" y="6188837"/>
                  </a:lnTo>
                  <a:lnTo>
                    <a:pt x="8408035" y="6174105"/>
                  </a:lnTo>
                  <a:lnTo>
                    <a:pt x="8405876" y="6166485"/>
                  </a:lnTo>
                  <a:cubicBezTo>
                    <a:pt x="8420100" y="6161151"/>
                    <a:pt x="8435975" y="6155563"/>
                    <a:pt x="8454136" y="6149467"/>
                  </a:cubicBezTo>
                  <a:close/>
                  <a:moveTo>
                    <a:pt x="7726300" y="6435344"/>
                  </a:moveTo>
                  <a:lnTo>
                    <a:pt x="7741031" y="6440932"/>
                  </a:lnTo>
                  <a:lnTo>
                    <a:pt x="7749287" y="6445123"/>
                  </a:lnTo>
                  <a:lnTo>
                    <a:pt x="7746747" y="6445631"/>
                  </a:lnTo>
                  <a:lnTo>
                    <a:pt x="7745477" y="6445631"/>
                  </a:lnTo>
                  <a:lnTo>
                    <a:pt x="7733412" y="6442329"/>
                  </a:lnTo>
                  <a:lnTo>
                    <a:pt x="7726300" y="6435344"/>
                  </a:lnTo>
                  <a:close/>
                  <a:moveTo>
                    <a:pt x="3786887" y="6447409"/>
                  </a:moveTo>
                  <a:lnTo>
                    <a:pt x="3789173" y="6448044"/>
                  </a:lnTo>
                  <a:lnTo>
                    <a:pt x="3788157" y="6447663"/>
                  </a:lnTo>
                  <a:lnTo>
                    <a:pt x="3786887" y="6447409"/>
                  </a:lnTo>
                  <a:close/>
                  <a:moveTo>
                    <a:pt x="3304668" y="6450457"/>
                  </a:moveTo>
                  <a:lnTo>
                    <a:pt x="3305049" y="6450584"/>
                  </a:lnTo>
                  <a:lnTo>
                    <a:pt x="3305176" y="6450584"/>
                  </a:lnTo>
                  <a:lnTo>
                    <a:pt x="3305811" y="6450457"/>
                  </a:lnTo>
                  <a:lnTo>
                    <a:pt x="3303779" y="6451219"/>
                  </a:lnTo>
                  <a:lnTo>
                    <a:pt x="3303144" y="6450711"/>
                  </a:lnTo>
                  <a:lnTo>
                    <a:pt x="3303017" y="6450584"/>
                  </a:lnTo>
                  <a:lnTo>
                    <a:pt x="3304032" y="6450457"/>
                  </a:lnTo>
                  <a:close/>
                  <a:moveTo>
                    <a:pt x="3263647" y="6454267"/>
                  </a:moveTo>
                  <a:lnTo>
                    <a:pt x="3269743" y="6459347"/>
                  </a:lnTo>
                  <a:lnTo>
                    <a:pt x="3273299" y="6461760"/>
                  </a:lnTo>
                  <a:lnTo>
                    <a:pt x="3269997" y="6462903"/>
                  </a:lnTo>
                  <a:lnTo>
                    <a:pt x="3268218" y="6463665"/>
                  </a:lnTo>
                  <a:lnTo>
                    <a:pt x="3266186" y="6457188"/>
                  </a:lnTo>
                  <a:lnTo>
                    <a:pt x="3263646" y="6454267"/>
                  </a:lnTo>
                  <a:close/>
                  <a:moveTo>
                    <a:pt x="3242819" y="6444488"/>
                  </a:moveTo>
                  <a:lnTo>
                    <a:pt x="3247645" y="6444615"/>
                  </a:lnTo>
                  <a:lnTo>
                    <a:pt x="3248661" y="6448679"/>
                  </a:lnTo>
                  <a:lnTo>
                    <a:pt x="3251328" y="6450203"/>
                  </a:lnTo>
                  <a:lnTo>
                    <a:pt x="3240786" y="6459855"/>
                  </a:lnTo>
                  <a:lnTo>
                    <a:pt x="3235072" y="6464300"/>
                  </a:lnTo>
                  <a:lnTo>
                    <a:pt x="3226944" y="6459093"/>
                  </a:lnTo>
                  <a:lnTo>
                    <a:pt x="3229103" y="6451219"/>
                  </a:lnTo>
                  <a:lnTo>
                    <a:pt x="3231388" y="6448044"/>
                  </a:lnTo>
                  <a:lnTo>
                    <a:pt x="3232404" y="6446393"/>
                  </a:lnTo>
                  <a:lnTo>
                    <a:pt x="3242819" y="6444488"/>
                  </a:lnTo>
                  <a:close/>
                  <a:moveTo>
                    <a:pt x="6513195" y="6297168"/>
                  </a:moveTo>
                  <a:cubicBezTo>
                    <a:pt x="6473191" y="6349873"/>
                    <a:pt x="6392926" y="6360033"/>
                    <a:pt x="6383782" y="6410071"/>
                  </a:cubicBezTo>
                  <a:lnTo>
                    <a:pt x="6368288" y="6404991"/>
                  </a:lnTo>
                  <a:lnTo>
                    <a:pt x="6367399" y="6399784"/>
                  </a:lnTo>
                  <a:lnTo>
                    <a:pt x="6365875" y="6389116"/>
                  </a:lnTo>
                  <a:lnTo>
                    <a:pt x="6353810" y="6389243"/>
                  </a:lnTo>
                  <a:cubicBezTo>
                    <a:pt x="6356731" y="6414389"/>
                    <a:pt x="6319774" y="6433820"/>
                    <a:pt x="6291199" y="6451981"/>
                  </a:cubicBezTo>
                  <a:lnTo>
                    <a:pt x="6296787" y="6444616"/>
                  </a:lnTo>
                  <a:lnTo>
                    <a:pt x="6297422" y="6438393"/>
                  </a:lnTo>
                  <a:lnTo>
                    <a:pt x="6297422" y="6438393"/>
                  </a:lnTo>
                  <a:cubicBezTo>
                    <a:pt x="6278499" y="6455538"/>
                    <a:pt x="6258814" y="6465444"/>
                    <a:pt x="6238748" y="6466460"/>
                  </a:cubicBezTo>
                  <a:lnTo>
                    <a:pt x="6236335" y="6454775"/>
                  </a:lnTo>
                  <a:lnTo>
                    <a:pt x="6228715" y="6455664"/>
                  </a:lnTo>
                  <a:lnTo>
                    <a:pt x="6224778" y="6456807"/>
                  </a:lnTo>
                  <a:lnTo>
                    <a:pt x="6220714" y="6461761"/>
                  </a:lnTo>
                  <a:lnTo>
                    <a:pt x="6218682" y="6463920"/>
                  </a:lnTo>
                  <a:lnTo>
                    <a:pt x="6214491" y="6463158"/>
                  </a:lnTo>
                  <a:lnTo>
                    <a:pt x="6212459" y="6462142"/>
                  </a:lnTo>
                  <a:lnTo>
                    <a:pt x="6220714" y="6458205"/>
                  </a:lnTo>
                  <a:lnTo>
                    <a:pt x="6225032" y="6456681"/>
                  </a:lnTo>
                  <a:lnTo>
                    <a:pt x="6225667" y="6455792"/>
                  </a:lnTo>
                  <a:lnTo>
                    <a:pt x="6227064" y="6455665"/>
                  </a:lnTo>
                  <a:lnTo>
                    <a:pt x="6228715" y="6455665"/>
                  </a:lnTo>
                  <a:lnTo>
                    <a:pt x="6278499" y="6440806"/>
                  </a:lnTo>
                  <a:cubicBezTo>
                    <a:pt x="6319012" y="6370702"/>
                    <a:pt x="6447536" y="6349874"/>
                    <a:pt x="6513195" y="6297169"/>
                  </a:cubicBezTo>
                  <a:close/>
                  <a:moveTo>
                    <a:pt x="7902576" y="6453632"/>
                  </a:moveTo>
                  <a:lnTo>
                    <a:pt x="7937247" y="6460363"/>
                  </a:lnTo>
                  <a:cubicBezTo>
                    <a:pt x="7917307" y="6469888"/>
                    <a:pt x="7890511" y="6474460"/>
                    <a:pt x="7864856" y="6479159"/>
                  </a:cubicBezTo>
                  <a:lnTo>
                    <a:pt x="7865111" y="6478651"/>
                  </a:lnTo>
                  <a:cubicBezTo>
                    <a:pt x="7872095" y="6460109"/>
                    <a:pt x="7886066" y="6453632"/>
                    <a:pt x="7902576" y="6453632"/>
                  </a:cubicBezTo>
                  <a:close/>
                  <a:moveTo>
                    <a:pt x="6263387" y="6475603"/>
                  </a:moveTo>
                  <a:lnTo>
                    <a:pt x="6260212" y="6479921"/>
                  </a:lnTo>
                  <a:lnTo>
                    <a:pt x="6259577" y="6482080"/>
                  </a:lnTo>
                  <a:lnTo>
                    <a:pt x="6255767" y="6482715"/>
                  </a:lnTo>
                  <a:lnTo>
                    <a:pt x="6254497" y="6482715"/>
                  </a:lnTo>
                  <a:lnTo>
                    <a:pt x="6250179" y="6482207"/>
                  </a:lnTo>
                  <a:lnTo>
                    <a:pt x="6248147" y="6481572"/>
                  </a:lnTo>
                  <a:lnTo>
                    <a:pt x="6263387" y="6475603"/>
                  </a:lnTo>
                  <a:close/>
                  <a:moveTo>
                    <a:pt x="3335782" y="6451600"/>
                  </a:moveTo>
                  <a:lnTo>
                    <a:pt x="3336163" y="6463665"/>
                  </a:lnTo>
                  <a:lnTo>
                    <a:pt x="3343275" y="6467348"/>
                  </a:lnTo>
                  <a:lnTo>
                    <a:pt x="3339211" y="6471920"/>
                  </a:lnTo>
                  <a:lnTo>
                    <a:pt x="3337560" y="6472301"/>
                  </a:lnTo>
                  <a:cubicBezTo>
                    <a:pt x="3311144" y="6472301"/>
                    <a:pt x="3294380" y="6479921"/>
                    <a:pt x="3274822" y="6489827"/>
                  </a:cubicBezTo>
                  <a:lnTo>
                    <a:pt x="3272663" y="6485636"/>
                  </a:lnTo>
                  <a:lnTo>
                    <a:pt x="3272536" y="6482588"/>
                  </a:lnTo>
                  <a:lnTo>
                    <a:pt x="3287521" y="6474968"/>
                  </a:lnTo>
                  <a:lnTo>
                    <a:pt x="3295142" y="6471412"/>
                  </a:lnTo>
                  <a:lnTo>
                    <a:pt x="3301745" y="6472809"/>
                  </a:lnTo>
                  <a:lnTo>
                    <a:pt x="3305047" y="6472809"/>
                  </a:lnTo>
                  <a:lnTo>
                    <a:pt x="3321303" y="6468872"/>
                  </a:lnTo>
                  <a:lnTo>
                    <a:pt x="3324351" y="6458331"/>
                  </a:lnTo>
                  <a:lnTo>
                    <a:pt x="3331590" y="6454522"/>
                  </a:lnTo>
                  <a:lnTo>
                    <a:pt x="3335781" y="6451600"/>
                  </a:lnTo>
                  <a:close/>
                  <a:moveTo>
                    <a:pt x="4084320" y="6466713"/>
                  </a:moveTo>
                  <a:lnTo>
                    <a:pt x="4100703" y="6473063"/>
                  </a:lnTo>
                  <a:lnTo>
                    <a:pt x="4093464" y="6480175"/>
                  </a:lnTo>
                  <a:cubicBezTo>
                    <a:pt x="4086352" y="6487160"/>
                    <a:pt x="4073144" y="6493891"/>
                    <a:pt x="4062603" y="6493891"/>
                  </a:cubicBezTo>
                  <a:lnTo>
                    <a:pt x="4049776" y="6490843"/>
                  </a:lnTo>
                  <a:lnTo>
                    <a:pt x="4048379" y="6482080"/>
                  </a:lnTo>
                  <a:cubicBezTo>
                    <a:pt x="4054983" y="6481445"/>
                    <a:pt x="4091686" y="6481191"/>
                    <a:pt x="4084320" y="6466713"/>
                  </a:cubicBezTo>
                  <a:close/>
                  <a:moveTo>
                    <a:pt x="3850894" y="6414643"/>
                  </a:moveTo>
                  <a:lnTo>
                    <a:pt x="3856228" y="6421120"/>
                  </a:lnTo>
                  <a:lnTo>
                    <a:pt x="3860038" y="6424295"/>
                  </a:lnTo>
                  <a:lnTo>
                    <a:pt x="3838067" y="6436233"/>
                  </a:lnTo>
                  <a:lnTo>
                    <a:pt x="3801491" y="6449441"/>
                  </a:lnTo>
                  <a:lnTo>
                    <a:pt x="3796284" y="6449568"/>
                  </a:lnTo>
                  <a:lnTo>
                    <a:pt x="3790188" y="6448425"/>
                  </a:lnTo>
                  <a:lnTo>
                    <a:pt x="3786886" y="6463157"/>
                  </a:lnTo>
                  <a:lnTo>
                    <a:pt x="3773551" y="6474333"/>
                  </a:lnTo>
                  <a:cubicBezTo>
                    <a:pt x="3761359" y="6475985"/>
                    <a:pt x="3751072" y="6481954"/>
                    <a:pt x="3755136" y="6491351"/>
                  </a:cubicBezTo>
                  <a:lnTo>
                    <a:pt x="3751199" y="6496686"/>
                  </a:lnTo>
                  <a:lnTo>
                    <a:pt x="3750818" y="6498845"/>
                  </a:lnTo>
                  <a:lnTo>
                    <a:pt x="3747134" y="6491352"/>
                  </a:lnTo>
                  <a:lnTo>
                    <a:pt x="3736847" y="6476493"/>
                  </a:lnTo>
                  <a:lnTo>
                    <a:pt x="3724782" y="6481954"/>
                  </a:lnTo>
                  <a:lnTo>
                    <a:pt x="3723258" y="6485129"/>
                  </a:lnTo>
                  <a:lnTo>
                    <a:pt x="3708907" y="6491098"/>
                  </a:lnTo>
                  <a:lnTo>
                    <a:pt x="3702811" y="6494273"/>
                  </a:lnTo>
                  <a:lnTo>
                    <a:pt x="3718559" y="6478017"/>
                  </a:lnTo>
                  <a:lnTo>
                    <a:pt x="3708399" y="6467476"/>
                  </a:lnTo>
                  <a:cubicBezTo>
                    <a:pt x="3719448" y="6463285"/>
                    <a:pt x="3729862" y="6460618"/>
                    <a:pt x="3743197" y="6460618"/>
                  </a:cubicBezTo>
                  <a:lnTo>
                    <a:pt x="3751071" y="6463158"/>
                  </a:lnTo>
                  <a:cubicBezTo>
                    <a:pt x="3768343" y="6453506"/>
                    <a:pt x="3759961" y="6440552"/>
                    <a:pt x="3767454" y="6434329"/>
                  </a:cubicBezTo>
                  <a:lnTo>
                    <a:pt x="3767454" y="6434329"/>
                  </a:lnTo>
                  <a:lnTo>
                    <a:pt x="3781297" y="6436361"/>
                  </a:lnTo>
                  <a:cubicBezTo>
                    <a:pt x="3798696" y="6436361"/>
                    <a:pt x="3823334" y="6426074"/>
                    <a:pt x="3840098" y="6421629"/>
                  </a:cubicBezTo>
                  <a:lnTo>
                    <a:pt x="3839463" y="6419978"/>
                  </a:lnTo>
                  <a:lnTo>
                    <a:pt x="3839209" y="6419089"/>
                  </a:lnTo>
                  <a:lnTo>
                    <a:pt x="3846575" y="6419216"/>
                  </a:lnTo>
                  <a:lnTo>
                    <a:pt x="3849623" y="6419978"/>
                  </a:lnTo>
                  <a:lnTo>
                    <a:pt x="3850258" y="6416422"/>
                  </a:lnTo>
                  <a:lnTo>
                    <a:pt x="3850893" y="6414644"/>
                  </a:lnTo>
                  <a:close/>
                  <a:moveTo>
                    <a:pt x="3192018" y="6479032"/>
                  </a:moveTo>
                  <a:lnTo>
                    <a:pt x="3196844" y="6481699"/>
                  </a:lnTo>
                  <a:lnTo>
                    <a:pt x="3198495" y="6482969"/>
                  </a:lnTo>
                  <a:cubicBezTo>
                    <a:pt x="3183636" y="6489827"/>
                    <a:pt x="3171698" y="6492367"/>
                    <a:pt x="3158744" y="6492367"/>
                  </a:cubicBezTo>
                  <a:lnTo>
                    <a:pt x="3153791" y="6491859"/>
                  </a:lnTo>
                  <a:lnTo>
                    <a:pt x="3156966" y="6496685"/>
                  </a:lnTo>
                  <a:lnTo>
                    <a:pt x="3158490" y="6499225"/>
                  </a:lnTo>
                  <a:lnTo>
                    <a:pt x="3147695" y="6502908"/>
                  </a:lnTo>
                  <a:lnTo>
                    <a:pt x="3142742" y="6505448"/>
                  </a:lnTo>
                  <a:lnTo>
                    <a:pt x="3147568" y="6490589"/>
                  </a:lnTo>
                  <a:lnTo>
                    <a:pt x="3136011" y="6494145"/>
                  </a:lnTo>
                  <a:cubicBezTo>
                    <a:pt x="3152648" y="6479921"/>
                    <a:pt x="3171190" y="6481064"/>
                    <a:pt x="3192018" y="6479032"/>
                  </a:cubicBezTo>
                  <a:close/>
                  <a:moveTo>
                    <a:pt x="5857748" y="6459220"/>
                  </a:moveTo>
                  <a:lnTo>
                    <a:pt x="5864606" y="6459347"/>
                  </a:lnTo>
                  <a:lnTo>
                    <a:pt x="5881243" y="6460363"/>
                  </a:lnTo>
                  <a:lnTo>
                    <a:pt x="5889498" y="6461379"/>
                  </a:lnTo>
                  <a:lnTo>
                    <a:pt x="5888228" y="6462395"/>
                  </a:lnTo>
                  <a:lnTo>
                    <a:pt x="5887466" y="6462776"/>
                  </a:lnTo>
                  <a:lnTo>
                    <a:pt x="5858383" y="6464300"/>
                  </a:lnTo>
                  <a:lnTo>
                    <a:pt x="5861558" y="6480556"/>
                  </a:lnTo>
                  <a:lnTo>
                    <a:pt x="5815584" y="6506972"/>
                  </a:lnTo>
                  <a:lnTo>
                    <a:pt x="5846191" y="6468872"/>
                  </a:lnTo>
                  <a:lnTo>
                    <a:pt x="5857748" y="6459220"/>
                  </a:lnTo>
                  <a:close/>
                  <a:moveTo>
                    <a:pt x="4259580" y="6436360"/>
                  </a:moveTo>
                  <a:cubicBezTo>
                    <a:pt x="4244975" y="6464427"/>
                    <a:pt x="4197223" y="6495161"/>
                    <a:pt x="4148836" y="6495161"/>
                  </a:cubicBezTo>
                  <a:lnTo>
                    <a:pt x="4146550" y="6495161"/>
                  </a:lnTo>
                  <a:lnTo>
                    <a:pt x="4148836" y="6496177"/>
                  </a:lnTo>
                  <a:lnTo>
                    <a:pt x="4149598" y="6496812"/>
                  </a:lnTo>
                  <a:lnTo>
                    <a:pt x="4147693" y="6496812"/>
                  </a:lnTo>
                  <a:cubicBezTo>
                    <a:pt x="4134739" y="6496812"/>
                    <a:pt x="4118229" y="6504177"/>
                    <a:pt x="4103116" y="6508496"/>
                  </a:cubicBezTo>
                  <a:cubicBezTo>
                    <a:pt x="4118102" y="6488811"/>
                    <a:pt x="4146042" y="6470904"/>
                    <a:pt x="4166362" y="6451981"/>
                  </a:cubicBezTo>
                  <a:lnTo>
                    <a:pt x="4166362" y="6451981"/>
                  </a:lnTo>
                  <a:lnTo>
                    <a:pt x="4164584" y="6468745"/>
                  </a:lnTo>
                  <a:lnTo>
                    <a:pt x="4171696" y="6478397"/>
                  </a:lnTo>
                  <a:cubicBezTo>
                    <a:pt x="4187317" y="6466332"/>
                    <a:pt x="4200017" y="6456680"/>
                    <a:pt x="4213987" y="6456680"/>
                  </a:cubicBezTo>
                  <a:cubicBezTo>
                    <a:pt x="4218686" y="6456680"/>
                    <a:pt x="4223512" y="6457823"/>
                    <a:pt x="4228719" y="6460236"/>
                  </a:cubicBezTo>
                  <a:lnTo>
                    <a:pt x="4259580" y="6436360"/>
                  </a:lnTo>
                  <a:close/>
                  <a:moveTo>
                    <a:pt x="3408934" y="6505321"/>
                  </a:moveTo>
                  <a:lnTo>
                    <a:pt x="3394075" y="6512433"/>
                  </a:lnTo>
                  <a:lnTo>
                    <a:pt x="3381883" y="6512433"/>
                  </a:lnTo>
                  <a:lnTo>
                    <a:pt x="3379216" y="6511925"/>
                  </a:lnTo>
                  <a:lnTo>
                    <a:pt x="3399028" y="6507607"/>
                  </a:lnTo>
                  <a:lnTo>
                    <a:pt x="3408934" y="6505321"/>
                  </a:lnTo>
                  <a:close/>
                  <a:moveTo>
                    <a:pt x="7789926" y="6512433"/>
                  </a:moveTo>
                  <a:lnTo>
                    <a:pt x="7792847" y="6512560"/>
                  </a:lnTo>
                  <a:lnTo>
                    <a:pt x="7793863" y="6513703"/>
                  </a:lnTo>
                  <a:lnTo>
                    <a:pt x="7791323" y="6512941"/>
                  </a:lnTo>
                  <a:lnTo>
                    <a:pt x="7789926" y="6512433"/>
                  </a:lnTo>
                  <a:close/>
                  <a:moveTo>
                    <a:pt x="3062732" y="6503543"/>
                  </a:moveTo>
                  <a:lnTo>
                    <a:pt x="3064383" y="6507607"/>
                  </a:lnTo>
                  <a:lnTo>
                    <a:pt x="3065780" y="6508876"/>
                  </a:lnTo>
                  <a:lnTo>
                    <a:pt x="3055747" y="6509384"/>
                  </a:lnTo>
                  <a:lnTo>
                    <a:pt x="3047111" y="6515226"/>
                  </a:lnTo>
                  <a:lnTo>
                    <a:pt x="3049778" y="6512178"/>
                  </a:lnTo>
                  <a:lnTo>
                    <a:pt x="3051175" y="6510909"/>
                  </a:lnTo>
                  <a:lnTo>
                    <a:pt x="3058160" y="6505828"/>
                  </a:lnTo>
                  <a:lnTo>
                    <a:pt x="3062732" y="6503543"/>
                  </a:lnTo>
                  <a:close/>
                  <a:moveTo>
                    <a:pt x="3087751" y="6507099"/>
                  </a:moveTo>
                  <a:lnTo>
                    <a:pt x="3086354" y="6512433"/>
                  </a:lnTo>
                  <a:lnTo>
                    <a:pt x="3086100" y="6515100"/>
                  </a:lnTo>
                  <a:lnTo>
                    <a:pt x="3084830" y="6515227"/>
                  </a:lnTo>
                  <a:lnTo>
                    <a:pt x="3084322" y="6515227"/>
                  </a:lnTo>
                  <a:lnTo>
                    <a:pt x="3075686" y="6512941"/>
                  </a:lnTo>
                  <a:lnTo>
                    <a:pt x="3072130" y="6511036"/>
                  </a:lnTo>
                  <a:lnTo>
                    <a:pt x="3082036" y="6509131"/>
                  </a:lnTo>
                  <a:lnTo>
                    <a:pt x="3087751" y="6507099"/>
                  </a:lnTo>
                  <a:close/>
                  <a:moveTo>
                    <a:pt x="6624574" y="6385179"/>
                  </a:moveTo>
                  <a:cubicBezTo>
                    <a:pt x="6610350" y="6431280"/>
                    <a:pt x="6577838" y="6433312"/>
                    <a:pt x="6587490" y="6467475"/>
                  </a:cubicBezTo>
                  <a:cubicBezTo>
                    <a:pt x="6522339" y="6508115"/>
                    <a:pt x="6546215" y="6505956"/>
                    <a:pt x="6485636" y="6519037"/>
                  </a:cubicBezTo>
                  <a:cubicBezTo>
                    <a:pt x="6480175" y="6488557"/>
                    <a:pt x="6556883" y="6485763"/>
                    <a:pt x="6570091" y="6449314"/>
                  </a:cubicBezTo>
                  <a:lnTo>
                    <a:pt x="6562472" y="6448171"/>
                  </a:lnTo>
                  <a:cubicBezTo>
                    <a:pt x="6546215" y="6448171"/>
                    <a:pt x="6537199" y="6471539"/>
                    <a:pt x="6508497" y="6482715"/>
                  </a:cubicBezTo>
                  <a:cubicBezTo>
                    <a:pt x="6502528" y="6471285"/>
                    <a:pt x="6522340" y="6459728"/>
                    <a:pt x="6518149" y="6448044"/>
                  </a:cubicBezTo>
                  <a:lnTo>
                    <a:pt x="6518149" y="6448044"/>
                  </a:lnTo>
                  <a:lnTo>
                    <a:pt x="6492749" y="6458712"/>
                  </a:lnTo>
                  <a:lnTo>
                    <a:pt x="6492368" y="6462776"/>
                  </a:lnTo>
                  <a:lnTo>
                    <a:pt x="6487161" y="6457188"/>
                  </a:lnTo>
                  <a:lnTo>
                    <a:pt x="6505194" y="6451600"/>
                  </a:lnTo>
                  <a:lnTo>
                    <a:pt x="6513576" y="6449187"/>
                  </a:lnTo>
                  <a:lnTo>
                    <a:pt x="6515354" y="6447663"/>
                  </a:lnTo>
                  <a:lnTo>
                    <a:pt x="6518148" y="6446647"/>
                  </a:lnTo>
                  <a:lnTo>
                    <a:pt x="6518148" y="6447917"/>
                  </a:lnTo>
                  <a:cubicBezTo>
                    <a:pt x="6558915" y="6435344"/>
                    <a:pt x="6586982" y="6422136"/>
                    <a:pt x="6624574" y="6385179"/>
                  </a:cubicBezTo>
                  <a:close/>
                  <a:moveTo>
                    <a:pt x="4153027" y="6498336"/>
                  </a:moveTo>
                  <a:lnTo>
                    <a:pt x="4168394" y="6508369"/>
                  </a:lnTo>
                  <a:lnTo>
                    <a:pt x="4177411" y="6511162"/>
                  </a:lnTo>
                  <a:lnTo>
                    <a:pt x="4165092" y="6517005"/>
                  </a:lnTo>
                  <a:lnTo>
                    <a:pt x="4158996" y="6519672"/>
                  </a:lnTo>
                  <a:lnTo>
                    <a:pt x="4137787" y="6511671"/>
                  </a:lnTo>
                  <a:lnTo>
                    <a:pt x="4153027" y="6498336"/>
                  </a:lnTo>
                  <a:close/>
                  <a:moveTo>
                    <a:pt x="4103116" y="6508623"/>
                  </a:moveTo>
                  <a:lnTo>
                    <a:pt x="4131310" y="6518148"/>
                  </a:lnTo>
                  <a:lnTo>
                    <a:pt x="4119499" y="6524752"/>
                  </a:lnTo>
                  <a:lnTo>
                    <a:pt x="4107307" y="6512179"/>
                  </a:lnTo>
                  <a:lnTo>
                    <a:pt x="4099306" y="6513957"/>
                  </a:lnTo>
                  <a:lnTo>
                    <a:pt x="4101719" y="6510401"/>
                  </a:lnTo>
                  <a:lnTo>
                    <a:pt x="4103116" y="6508623"/>
                  </a:lnTo>
                  <a:close/>
                  <a:moveTo>
                    <a:pt x="7675372" y="6464935"/>
                  </a:moveTo>
                  <a:cubicBezTo>
                    <a:pt x="7674610" y="6484112"/>
                    <a:pt x="7668387" y="6500241"/>
                    <a:pt x="7644384" y="6510020"/>
                  </a:cubicBezTo>
                  <a:lnTo>
                    <a:pt x="7607935" y="6525768"/>
                  </a:lnTo>
                  <a:lnTo>
                    <a:pt x="7602220" y="6526911"/>
                  </a:lnTo>
                  <a:lnTo>
                    <a:pt x="7675372" y="6464935"/>
                  </a:lnTo>
                  <a:close/>
                  <a:moveTo>
                    <a:pt x="3058668" y="6518148"/>
                  </a:moveTo>
                  <a:lnTo>
                    <a:pt x="3060192" y="6525260"/>
                  </a:lnTo>
                  <a:lnTo>
                    <a:pt x="3058922" y="6528308"/>
                  </a:lnTo>
                  <a:lnTo>
                    <a:pt x="3050159" y="6528943"/>
                  </a:lnTo>
                  <a:lnTo>
                    <a:pt x="3045968" y="6529450"/>
                  </a:lnTo>
                  <a:lnTo>
                    <a:pt x="3055366" y="6522593"/>
                  </a:lnTo>
                  <a:lnTo>
                    <a:pt x="3058668" y="6518148"/>
                  </a:lnTo>
                  <a:close/>
                  <a:moveTo>
                    <a:pt x="6190234" y="6471793"/>
                  </a:moveTo>
                  <a:lnTo>
                    <a:pt x="6184138" y="6478016"/>
                  </a:lnTo>
                  <a:lnTo>
                    <a:pt x="6177534" y="6480429"/>
                  </a:lnTo>
                  <a:lnTo>
                    <a:pt x="6182614" y="6487160"/>
                  </a:lnTo>
                  <a:lnTo>
                    <a:pt x="6185535" y="6490208"/>
                  </a:lnTo>
                  <a:lnTo>
                    <a:pt x="6180074" y="6492113"/>
                  </a:lnTo>
                  <a:lnTo>
                    <a:pt x="6176772" y="6492113"/>
                  </a:lnTo>
                  <a:lnTo>
                    <a:pt x="6194171" y="6499225"/>
                  </a:lnTo>
                  <a:lnTo>
                    <a:pt x="6190996" y="6502908"/>
                  </a:lnTo>
                  <a:lnTo>
                    <a:pt x="6190107" y="6498844"/>
                  </a:lnTo>
                  <a:lnTo>
                    <a:pt x="6187059" y="6497447"/>
                  </a:lnTo>
                  <a:lnTo>
                    <a:pt x="6170422" y="6504432"/>
                  </a:lnTo>
                  <a:cubicBezTo>
                    <a:pt x="6173978" y="6515608"/>
                    <a:pt x="6171819" y="6523609"/>
                    <a:pt x="6167247" y="6529832"/>
                  </a:cubicBezTo>
                  <a:lnTo>
                    <a:pt x="6153023" y="6527292"/>
                  </a:lnTo>
                  <a:lnTo>
                    <a:pt x="6148324" y="6520307"/>
                  </a:lnTo>
                  <a:lnTo>
                    <a:pt x="6153912" y="6504432"/>
                  </a:lnTo>
                  <a:lnTo>
                    <a:pt x="6155690" y="6496303"/>
                  </a:lnTo>
                  <a:lnTo>
                    <a:pt x="6137148" y="6496812"/>
                  </a:lnTo>
                  <a:lnTo>
                    <a:pt x="6124956" y="6500876"/>
                  </a:lnTo>
                  <a:cubicBezTo>
                    <a:pt x="6146292" y="6490589"/>
                    <a:pt x="6168136" y="6480937"/>
                    <a:pt x="6190235" y="6471793"/>
                  </a:cubicBezTo>
                  <a:close/>
                  <a:moveTo>
                    <a:pt x="4663948" y="6501384"/>
                  </a:moveTo>
                  <a:lnTo>
                    <a:pt x="4650867" y="6515735"/>
                  </a:lnTo>
                  <a:lnTo>
                    <a:pt x="4643628" y="6522593"/>
                  </a:lnTo>
                  <a:lnTo>
                    <a:pt x="4644898" y="6520561"/>
                  </a:lnTo>
                  <a:lnTo>
                    <a:pt x="4644771" y="6519291"/>
                  </a:lnTo>
                  <a:lnTo>
                    <a:pt x="4629531" y="6527673"/>
                  </a:lnTo>
                  <a:lnTo>
                    <a:pt x="4621530" y="6532753"/>
                  </a:lnTo>
                  <a:cubicBezTo>
                    <a:pt x="4617212" y="6520561"/>
                    <a:pt x="4635626" y="6511163"/>
                    <a:pt x="4656582" y="6502400"/>
                  </a:cubicBezTo>
                  <a:lnTo>
                    <a:pt x="4658487" y="6504432"/>
                  </a:lnTo>
                  <a:lnTo>
                    <a:pt x="4662043" y="6502400"/>
                  </a:lnTo>
                  <a:lnTo>
                    <a:pt x="4663947" y="6501384"/>
                  </a:lnTo>
                  <a:close/>
                  <a:moveTo>
                    <a:pt x="3206750" y="6521831"/>
                  </a:moveTo>
                  <a:lnTo>
                    <a:pt x="3218942" y="6524117"/>
                  </a:lnTo>
                  <a:lnTo>
                    <a:pt x="3207512" y="6530467"/>
                  </a:lnTo>
                  <a:lnTo>
                    <a:pt x="3201924" y="6534531"/>
                  </a:lnTo>
                  <a:lnTo>
                    <a:pt x="3192399" y="6531864"/>
                  </a:lnTo>
                  <a:lnTo>
                    <a:pt x="3186430" y="6531356"/>
                  </a:lnTo>
                  <a:lnTo>
                    <a:pt x="3206750" y="6521831"/>
                  </a:lnTo>
                  <a:close/>
                  <a:moveTo>
                    <a:pt x="3216656" y="6503163"/>
                  </a:moveTo>
                  <a:lnTo>
                    <a:pt x="3218434" y="6503417"/>
                  </a:lnTo>
                  <a:cubicBezTo>
                    <a:pt x="3229864" y="6512053"/>
                    <a:pt x="3168904" y="6513577"/>
                    <a:pt x="3146171" y="6535802"/>
                  </a:cubicBezTo>
                  <a:lnTo>
                    <a:pt x="3140964" y="6530214"/>
                  </a:lnTo>
                  <a:lnTo>
                    <a:pt x="3138170" y="6527293"/>
                  </a:lnTo>
                  <a:lnTo>
                    <a:pt x="3210941" y="6503417"/>
                  </a:lnTo>
                  <a:lnTo>
                    <a:pt x="3216656" y="6503163"/>
                  </a:lnTo>
                  <a:close/>
                  <a:moveTo>
                    <a:pt x="4080256" y="6520689"/>
                  </a:moveTo>
                  <a:lnTo>
                    <a:pt x="4084447" y="6524753"/>
                  </a:lnTo>
                  <a:lnTo>
                    <a:pt x="4083558" y="6525134"/>
                  </a:lnTo>
                  <a:lnTo>
                    <a:pt x="4082796" y="6525896"/>
                  </a:lnTo>
                  <a:lnTo>
                    <a:pt x="4084828" y="6526150"/>
                  </a:lnTo>
                  <a:lnTo>
                    <a:pt x="4086098" y="6526150"/>
                  </a:lnTo>
                  <a:lnTo>
                    <a:pt x="4090416" y="6531484"/>
                  </a:lnTo>
                  <a:lnTo>
                    <a:pt x="4092448" y="6534278"/>
                  </a:lnTo>
                  <a:lnTo>
                    <a:pt x="4093591" y="6531992"/>
                  </a:lnTo>
                  <a:lnTo>
                    <a:pt x="4093591" y="6530468"/>
                  </a:lnTo>
                  <a:lnTo>
                    <a:pt x="4093972" y="6534278"/>
                  </a:lnTo>
                  <a:lnTo>
                    <a:pt x="4093718" y="6535929"/>
                  </a:lnTo>
                  <a:lnTo>
                    <a:pt x="4072128" y="6533262"/>
                  </a:lnTo>
                  <a:lnTo>
                    <a:pt x="4064000" y="6525388"/>
                  </a:lnTo>
                  <a:lnTo>
                    <a:pt x="4080256" y="6520689"/>
                  </a:lnTo>
                  <a:close/>
                  <a:moveTo>
                    <a:pt x="5838698" y="6519038"/>
                  </a:moveTo>
                  <a:lnTo>
                    <a:pt x="5843524" y="6527674"/>
                  </a:lnTo>
                  <a:lnTo>
                    <a:pt x="5839460" y="6528943"/>
                  </a:lnTo>
                  <a:lnTo>
                    <a:pt x="5837428" y="6529451"/>
                  </a:lnTo>
                  <a:lnTo>
                    <a:pt x="5822696" y="6527927"/>
                  </a:lnTo>
                  <a:lnTo>
                    <a:pt x="5810504" y="6536309"/>
                  </a:lnTo>
                  <a:lnTo>
                    <a:pt x="5811647" y="6536817"/>
                  </a:lnTo>
                  <a:lnTo>
                    <a:pt x="5812155" y="6537451"/>
                  </a:lnTo>
                  <a:lnTo>
                    <a:pt x="5790692" y="6543420"/>
                  </a:lnTo>
                  <a:lnTo>
                    <a:pt x="5781548" y="6543420"/>
                  </a:lnTo>
                  <a:lnTo>
                    <a:pt x="5777103" y="6543166"/>
                  </a:lnTo>
                  <a:lnTo>
                    <a:pt x="5775071" y="6542911"/>
                  </a:lnTo>
                  <a:lnTo>
                    <a:pt x="5785866" y="6534276"/>
                  </a:lnTo>
                  <a:lnTo>
                    <a:pt x="5791327" y="6529450"/>
                  </a:lnTo>
                  <a:lnTo>
                    <a:pt x="5798058" y="6528433"/>
                  </a:lnTo>
                  <a:lnTo>
                    <a:pt x="5801995" y="6527417"/>
                  </a:lnTo>
                  <a:lnTo>
                    <a:pt x="5811520" y="6527290"/>
                  </a:lnTo>
                  <a:lnTo>
                    <a:pt x="5815711" y="6527163"/>
                  </a:lnTo>
                  <a:lnTo>
                    <a:pt x="5817743" y="6524623"/>
                  </a:lnTo>
                  <a:lnTo>
                    <a:pt x="5818632" y="6523226"/>
                  </a:lnTo>
                  <a:lnTo>
                    <a:pt x="5838697" y="6519035"/>
                  </a:lnTo>
                  <a:close/>
                  <a:moveTo>
                    <a:pt x="6110859" y="6506973"/>
                  </a:moveTo>
                  <a:cubicBezTo>
                    <a:pt x="6106922" y="6509893"/>
                    <a:pt x="6104890" y="6512941"/>
                    <a:pt x="6105906" y="6516498"/>
                  </a:cubicBezTo>
                  <a:lnTo>
                    <a:pt x="6139307" y="6513704"/>
                  </a:lnTo>
                  <a:lnTo>
                    <a:pt x="6131814" y="6526912"/>
                  </a:lnTo>
                  <a:lnTo>
                    <a:pt x="6136132" y="6525388"/>
                  </a:lnTo>
                  <a:lnTo>
                    <a:pt x="6138164" y="6524626"/>
                  </a:lnTo>
                  <a:lnTo>
                    <a:pt x="6138164" y="6524626"/>
                  </a:lnTo>
                  <a:cubicBezTo>
                    <a:pt x="6122035" y="6541136"/>
                    <a:pt x="6098667" y="6535802"/>
                    <a:pt x="6072378" y="6545454"/>
                  </a:cubicBezTo>
                  <a:lnTo>
                    <a:pt x="6041390" y="6543549"/>
                  </a:lnTo>
                  <a:lnTo>
                    <a:pt x="6110859" y="6506973"/>
                  </a:lnTo>
                  <a:close/>
                  <a:moveTo>
                    <a:pt x="4410710" y="6535928"/>
                  </a:moveTo>
                  <a:lnTo>
                    <a:pt x="4417695" y="6539103"/>
                  </a:lnTo>
                  <a:lnTo>
                    <a:pt x="4410202" y="6547612"/>
                  </a:lnTo>
                  <a:lnTo>
                    <a:pt x="4402582" y="6549644"/>
                  </a:lnTo>
                  <a:lnTo>
                    <a:pt x="4410710" y="6535927"/>
                  </a:lnTo>
                  <a:close/>
                  <a:moveTo>
                    <a:pt x="3603244" y="6417437"/>
                  </a:moveTo>
                  <a:lnTo>
                    <a:pt x="3601212" y="6419088"/>
                  </a:lnTo>
                  <a:cubicBezTo>
                    <a:pt x="3612388" y="6419597"/>
                    <a:pt x="3623309" y="6420867"/>
                    <a:pt x="3642995" y="6420867"/>
                  </a:cubicBezTo>
                  <a:lnTo>
                    <a:pt x="3660267" y="6418454"/>
                  </a:lnTo>
                  <a:lnTo>
                    <a:pt x="3660267" y="6418454"/>
                  </a:lnTo>
                  <a:cubicBezTo>
                    <a:pt x="3664331" y="6432678"/>
                    <a:pt x="3658615" y="6444869"/>
                    <a:pt x="3672077" y="6461380"/>
                  </a:cubicBezTo>
                  <a:cubicBezTo>
                    <a:pt x="3658743" y="6471413"/>
                    <a:pt x="3647186" y="6480176"/>
                    <a:pt x="3640708" y="6485001"/>
                  </a:cubicBezTo>
                  <a:lnTo>
                    <a:pt x="3645026" y="6485510"/>
                  </a:lnTo>
                  <a:cubicBezTo>
                    <a:pt x="3653789" y="6485510"/>
                    <a:pt x="3667124" y="6477381"/>
                    <a:pt x="3678046" y="6473572"/>
                  </a:cubicBezTo>
                  <a:lnTo>
                    <a:pt x="3678046" y="6473572"/>
                  </a:lnTo>
                  <a:cubicBezTo>
                    <a:pt x="3662425" y="6510020"/>
                    <a:pt x="3625976" y="6518529"/>
                    <a:pt x="3586480" y="6518529"/>
                  </a:cubicBezTo>
                  <a:lnTo>
                    <a:pt x="3521583" y="6514085"/>
                  </a:lnTo>
                  <a:lnTo>
                    <a:pt x="3521583" y="6514085"/>
                  </a:lnTo>
                  <a:cubicBezTo>
                    <a:pt x="3496818" y="6525895"/>
                    <a:pt x="3526663" y="6545580"/>
                    <a:pt x="3490595" y="6556122"/>
                  </a:cubicBezTo>
                  <a:lnTo>
                    <a:pt x="3501136" y="6540501"/>
                  </a:lnTo>
                  <a:lnTo>
                    <a:pt x="3498088" y="6531483"/>
                  </a:lnTo>
                  <a:lnTo>
                    <a:pt x="3503930" y="6526785"/>
                  </a:lnTo>
                  <a:lnTo>
                    <a:pt x="3505326" y="6523228"/>
                  </a:lnTo>
                  <a:lnTo>
                    <a:pt x="3505326" y="6523228"/>
                  </a:lnTo>
                  <a:cubicBezTo>
                    <a:pt x="3489959" y="6523736"/>
                    <a:pt x="3469258" y="6530340"/>
                    <a:pt x="3444874" y="6538976"/>
                  </a:cubicBezTo>
                  <a:cubicBezTo>
                    <a:pt x="3464559" y="6529451"/>
                    <a:pt x="3479799" y="6517640"/>
                    <a:pt x="3480815" y="6503289"/>
                  </a:cubicBezTo>
                  <a:lnTo>
                    <a:pt x="3480815" y="6503289"/>
                  </a:lnTo>
                  <a:lnTo>
                    <a:pt x="3466210" y="6508369"/>
                  </a:lnTo>
                  <a:lnTo>
                    <a:pt x="3453383" y="6511926"/>
                  </a:lnTo>
                  <a:lnTo>
                    <a:pt x="3444747" y="6512433"/>
                  </a:lnTo>
                  <a:lnTo>
                    <a:pt x="3440175" y="6512688"/>
                  </a:lnTo>
                  <a:lnTo>
                    <a:pt x="3415791" y="6515608"/>
                  </a:lnTo>
                  <a:lnTo>
                    <a:pt x="3422141" y="6501893"/>
                  </a:lnTo>
                  <a:cubicBezTo>
                    <a:pt x="3455542" y="6491606"/>
                    <a:pt x="3483482" y="6475858"/>
                    <a:pt x="3492245" y="6448172"/>
                  </a:cubicBezTo>
                  <a:lnTo>
                    <a:pt x="3496055" y="6449061"/>
                  </a:lnTo>
                  <a:lnTo>
                    <a:pt x="3498087" y="6449442"/>
                  </a:lnTo>
                  <a:lnTo>
                    <a:pt x="3497833" y="6449950"/>
                  </a:lnTo>
                  <a:lnTo>
                    <a:pt x="3497833" y="6450077"/>
                  </a:lnTo>
                  <a:lnTo>
                    <a:pt x="3500373" y="6449950"/>
                  </a:lnTo>
                  <a:cubicBezTo>
                    <a:pt x="3515359" y="6452236"/>
                    <a:pt x="3530599" y="6453506"/>
                    <a:pt x="3538219" y="6468238"/>
                  </a:cubicBezTo>
                  <a:lnTo>
                    <a:pt x="3533774" y="6478398"/>
                  </a:lnTo>
                  <a:lnTo>
                    <a:pt x="3535298" y="6484748"/>
                  </a:lnTo>
                  <a:cubicBezTo>
                    <a:pt x="3556507" y="6467730"/>
                    <a:pt x="3566413" y="6476874"/>
                    <a:pt x="3602227" y="6460363"/>
                  </a:cubicBezTo>
                  <a:lnTo>
                    <a:pt x="3600195" y="6454141"/>
                  </a:lnTo>
                  <a:lnTo>
                    <a:pt x="3599687" y="6451981"/>
                  </a:lnTo>
                  <a:lnTo>
                    <a:pt x="3609339" y="6455283"/>
                  </a:lnTo>
                  <a:lnTo>
                    <a:pt x="3612641" y="6459601"/>
                  </a:lnTo>
                  <a:lnTo>
                    <a:pt x="3617975" y="6450076"/>
                  </a:lnTo>
                  <a:lnTo>
                    <a:pt x="3626865" y="6446139"/>
                  </a:lnTo>
                  <a:lnTo>
                    <a:pt x="3617721" y="6440424"/>
                  </a:lnTo>
                  <a:lnTo>
                    <a:pt x="3611880" y="6439281"/>
                  </a:lnTo>
                  <a:lnTo>
                    <a:pt x="3622039" y="6433693"/>
                  </a:lnTo>
                  <a:lnTo>
                    <a:pt x="3623818" y="6424803"/>
                  </a:lnTo>
                  <a:lnTo>
                    <a:pt x="3623818" y="6424803"/>
                  </a:lnTo>
                  <a:cubicBezTo>
                    <a:pt x="3608451" y="6429121"/>
                    <a:pt x="3592195" y="6433947"/>
                    <a:pt x="3577336" y="6439408"/>
                  </a:cubicBezTo>
                  <a:lnTo>
                    <a:pt x="3567302" y="6440297"/>
                  </a:lnTo>
                  <a:lnTo>
                    <a:pt x="3562603" y="6440297"/>
                  </a:lnTo>
                  <a:lnTo>
                    <a:pt x="3573780" y="6428232"/>
                  </a:lnTo>
                  <a:lnTo>
                    <a:pt x="3577336" y="6421755"/>
                  </a:lnTo>
                  <a:lnTo>
                    <a:pt x="3594734" y="6418961"/>
                  </a:lnTo>
                  <a:lnTo>
                    <a:pt x="3603244" y="6417437"/>
                  </a:lnTo>
                  <a:close/>
                  <a:moveTo>
                    <a:pt x="4378071" y="6543929"/>
                  </a:moveTo>
                  <a:lnTo>
                    <a:pt x="4375023" y="6552185"/>
                  </a:lnTo>
                  <a:lnTo>
                    <a:pt x="4374134" y="6556249"/>
                  </a:lnTo>
                  <a:lnTo>
                    <a:pt x="4369435" y="6557900"/>
                  </a:lnTo>
                  <a:lnTo>
                    <a:pt x="4367403" y="6558916"/>
                  </a:lnTo>
                  <a:lnTo>
                    <a:pt x="4366514" y="6551550"/>
                  </a:lnTo>
                  <a:lnTo>
                    <a:pt x="4368038" y="6545707"/>
                  </a:lnTo>
                  <a:lnTo>
                    <a:pt x="4378071" y="6543929"/>
                  </a:lnTo>
                  <a:close/>
                  <a:moveTo>
                    <a:pt x="3177159" y="6550279"/>
                  </a:moveTo>
                  <a:lnTo>
                    <a:pt x="3179699" y="6550787"/>
                  </a:lnTo>
                  <a:lnTo>
                    <a:pt x="3169539" y="6557391"/>
                  </a:lnTo>
                  <a:lnTo>
                    <a:pt x="3164459" y="6559423"/>
                  </a:lnTo>
                  <a:lnTo>
                    <a:pt x="3169412" y="6553581"/>
                  </a:lnTo>
                  <a:lnTo>
                    <a:pt x="3170047" y="6550278"/>
                  </a:lnTo>
                  <a:close/>
                  <a:moveTo>
                    <a:pt x="4046474" y="6558153"/>
                  </a:moveTo>
                  <a:lnTo>
                    <a:pt x="4049268" y="6558280"/>
                  </a:lnTo>
                  <a:lnTo>
                    <a:pt x="4050919" y="6558280"/>
                  </a:lnTo>
                  <a:lnTo>
                    <a:pt x="4051046" y="6559677"/>
                  </a:lnTo>
                  <a:lnTo>
                    <a:pt x="4049903" y="6559423"/>
                  </a:lnTo>
                  <a:lnTo>
                    <a:pt x="4049522" y="6559423"/>
                  </a:lnTo>
                  <a:lnTo>
                    <a:pt x="4047490" y="6558661"/>
                  </a:lnTo>
                  <a:lnTo>
                    <a:pt x="4046474" y="6558153"/>
                  </a:lnTo>
                  <a:close/>
                  <a:moveTo>
                    <a:pt x="4042410" y="6512433"/>
                  </a:moveTo>
                  <a:lnTo>
                    <a:pt x="4044823" y="6512561"/>
                  </a:lnTo>
                  <a:lnTo>
                    <a:pt x="4041140" y="6526657"/>
                  </a:lnTo>
                  <a:lnTo>
                    <a:pt x="4042283" y="6531229"/>
                  </a:lnTo>
                  <a:lnTo>
                    <a:pt x="4045712" y="6542532"/>
                  </a:lnTo>
                  <a:lnTo>
                    <a:pt x="4013200" y="6545073"/>
                  </a:lnTo>
                  <a:lnTo>
                    <a:pt x="4020058" y="6552185"/>
                  </a:lnTo>
                  <a:lnTo>
                    <a:pt x="4025011" y="6554216"/>
                  </a:lnTo>
                  <a:lnTo>
                    <a:pt x="4018026" y="6554216"/>
                  </a:lnTo>
                  <a:lnTo>
                    <a:pt x="4013708" y="6554724"/>
                  </a:lnTo>
                  <a:lnTo>
                    <a:pt x="4011930" y="6557772"/>
                  </a:lnTo>
                  <a:lnTo>
                    <a:pt x="4010914" y="6559423"/>
                  </a:lnTo>
                  <a:lnTo>
                    <a:pt x="4008882" y="6559804"/>
                  </a:lnTo>
                  <a:lnTo>
                    <a:pt x="3999484" y="6558788"/>
                  </a:lnTo>
                  <a:lnTo>
                    <a:pt x="3993515" y="6559804"/>
                  </a:lnTo>
                  <a:cubicBezTo>
                    <a:pt x="4014343" y="6539992"/>
                    <a:pt x="4009771" y="6543422"/>
                    <a:pt x="3983863" y="6525133"/>
                  </a:cubicBezTo>
                  <a:lnTo>
                    <a:pt x="4003548" y="6522086"/>
                  </a:lnTo>
                  <a:lnTo>
                    <a:pt x="4008882" y="6528308"/>
                  </a:lnTo>
                  <a:cubicBezTo>
                    <a:pt x="4017264" y="6516752"/>
                    <a:pt x="4026027" y="6512433"/>
                    <a:pt x="4042410" y="6512433"/>
                  </a:cubicBezTo>
                  <a:close/>
                  <a:moveTo>
                    <a:pt x="3049524" y="6537833"/>
                  </a:moveTo>
                  <a:lnTo>
                    <a:pt x="3050794" y="6539612"/>
                  </a:lnTo>
                  <a:lnTo>
                    <a:pt x="3051556" y="6540881"/>
                  </a:lnTo>
                  <a:lnTo>
                    <a:pt x="3043428" y="6553200"/>
                  </a:lnTo>
                  <a:lnTo>
                    <a:pt x="3050667" y="6561963"/>
                  </a:lnTo>
                  <a:lnTo>
                    <a:pt x="3035046" y="6563233"/>
                  </a:lnTo>
                  <a:lnTo>
                    <a:pt x="3015996" y="6560693"/>
                  </a:lnTo>
                  <a:lnTo>
                    <a:pt x="3008503" y="6561962"/>
                  </a:lnTo>
                  <a:cubicBezTo>
                    <a:pt x="3017266" y="6555739"/>
                    <a:pt x="3032887" y="6547103"/>
                    <a:pt x="3049524" y="6537832"/>
                  </a:cubicBezTo>
                  <a:close/>
                  <a:moveTo>
                    <a:pt x="3404235" y="6553836"/>
                  </a:moveTo>
                  <a:lnTo>
                    <a:pt x="3386455" y="6560313"/>
                  </a:lnTo>
                  <a:lnTo>
                    <a:pt x="3377184" y="6563488"/>
                  </a:lnTo>
                  <a:lnTo>
                    <a:pt x="3379216" y="6561202"/>
                  </a:lnTo>
                  <a:lnTo>
                    <a:pt x="3379343" y="6559678"/>
                  </a:lnTo>
                  <a:lnTo>
                    <a:pt x="3395218" y="6556376"/>
                  </a:lnTo>
                  <a:lnTo>
                    <a:pt x="3404235" y="6553836"/>
                  </a:lnTo>
                  <a:close/>
                  <a:moveTo>
                    <a:pt x="3373628" y="6537326"/>
                  </a:moveTo>
                  <a:cubicBezTo>
                    <a:pt x="3367913" y="6553074"/>
                    <a:pt x="3343402" y="6570473"/>
                    <a:pt x="3321939" y="6570473"/>
                  </a:cubicBezTo>
                  <a:lnTo>
                    <a:pt x="3313557" y="6570473"/>
                  </a:lnTo>
                  <a:lnTo>
                    <a:pt x="3299587" y="6561329"/>
                  </a:lnTo>
                  <a:lnTo>
                    <a:pt x="3299714" y="6558916"/>
                  </a:lnTo>
                  <a:lnTo>
                    <a:pt x="3298190" y="6559678"/>
                  </a:lnTo>
                  <a:lnTo>
                    <a:pt x="3297555" y="6559932"/>
                  </a:lnTo>
                  <a:lnTo>
                    <a:pt x="3295523" y="6558408"/>
                  </a:lnTo>
                  <a:cubicBezTo>
                    <a:pt x="3323336" y="6549137"/>
                    <a:pt x="3341878" y="6553328"/>
                    <a:pt x="3373628" y="6537327"/>
                  </a:cubicBezTo>
                  <a:close/>
                  <a:moveTo>
                    <a:pt x="3083306" y="6557645"/>
                  </a:moveTo>
                  <a:lnTo>
                    <a:pt x="3080004" y="6565774"/>
                  </a:lnTo>
                  <a:lnTo>
                    <a:pt x="3075940" y="6569076"/>
                  </a:lnTo>
                  <a:lnTo>
                    <a:pt x="3064764" y="6571489"/>
                  </a:lnTo>
                  <a:lnTo>
                    <a:pt x="3059303" y="6572378"/>
                  </a:lnTo>
                  <a:lnTo>
                    <a:pt x="3066796" y="6563742"/>
                  </a:lnTo>
                  <a:lnTo>
                    <a:pt x="3071368" y="6559805"/>
                  </a:lnTo>
                  <a:lnTo>
                    <a:pt x="3073908" y="6561710"/>
                  </a:lnTo>
                  <a:lnTo>
                    <a:pt x="3075686" y="6561965"/>
                  </a:lnTo>
                  <a:lnTo>
                    <a:pt x="3081020" y="6559424"/>
                  </a:lnTo>
                  <a:lnTo>
                    <a:pt x="3083306" y="6557646"/>
                  </a:lnTo>
                  <a:close/>
                  <a:moveTo>
                    <a:pt x="8146923" y="6562852"/>
                  </a:moveTo>
                  <a:lnTo>
                    <a:pt x="8149336" y="6566789"/>
                  </a:lnTo>
                  <a:lnTo>
                    <a:pt x="8150479" y="6568567"/>
                  </a:lnTo>
                  <a:cubicBezTo>
                    <a:pt x="8135620" y="6573012"/>
                    <a:pt x="8121397" y="6577076"/>
                    <a:pt x="8114411" y="6579998"/>
                  </a:cubicBezTo>
                  <a:cubicBezTo>
                    <a:pt x="8094980" y="6578981"/>
                    <a:pt x="8119364" y="6570854"/>
                    <a:pt x="8146923" y="6562853"/>
                  </a:cubicBezTo>
                  <a:close/>
                  <a:moveTo>
                    <a:pt x="4590415" y="6534912"/>
                  </a:moveTo>
                  <a:lnTo>
                    <a:pt x="4598924" y="6535928"/>
                  </a:lnTo>
                  <a:lnTo>
                    <a:pt x="4603496" y="6542151"/>
                  </a:lnTo>
                  <a:lnTo>
                    <a:pt x="4602607" y="6544945"/>
                  </a:lnTo>
                  <a:lnTo>
                    <a:pt x="4560316" y="6572123"/>
                  </a:lnTo>
                  <a:cubicBezTo>
                    <a:pt x="4548759" y="6572504"/>
                    <a:pt x="4532884" y="6576695"/>
                    <a:pt x="4516628" y="6587871"/>
                  </a:cubicBezTo>
                  <a:cubicBezTo>
                    <a:pt x="4504182" y="6557390"/>
                    <a:pt x="4561459" y="6568948"/>
                    <a:pt x="4579239" y="6559423"/>
                  </a:cubicBezTo>
                  <a:lnTo>
                    <a:pt x="4579239" y="6559423"/>
                  </a:lnTo>
                  <a:lnTo>
                    <a:pt x="4571238" y="6560439"/>
                  </a:lnTo>
                  <a:lnTo>
                    <a:pt x="4568571" y="6560439"/>
                  </a:lnTo>
                  <a:lnTo>
                    <a:pt x="4559935" y="6554343"/>
                  </a:lnTo>
                  <a:lnTo>
                    <a:pt x="4567682" y="6548120"/>
                  </a:lnTo>
                  <a:lnTo>
                    <a:pt x="4590415" y="6534913"/>
                  </a:lnTo>
                  <a:close/>
                  <a:moveTo>
                    <a:pt x="6046470" y="6575425"/>
                  </a:moveTo>
                  <a:lnTo>
                    <a:pt x="6052058" y="6578473"/>
                  </a:lnTo>
                  <a:lnTo>
                    <a:pt x="6054852" y="6579743"/>
                  </a:lnTo>
                  <a:lnTo>
                    <a:pt x="6049391" y="6587109"/>
                  </a:lnTo>
                  <a:lnTo>
                    <a:pt x="6050788" y="6593205"/>
                  </a:lnTo>
                  <a:lnTo>
                    <a:pt x="6040628" y="6583552"/>
                  </a:lnTo>
                  <a:lnTo>
                    <a:pt x="6046470" y="6575424"/>
                  </a:lnTo>
                  <a:close/>
                  <a:moveTo>
                    <a:pt x="2973324" y="6554851"/>
                  </a:moveTo>
                  <a:lnTo>
                    <a:pt x="2973451" y="6557899"/>
                  </a:lnTo>
                  <a:lnTo>
                    <a:pt x="2973451" y="6559169"/>
                  </a:lnTo>
                  <a:lnTo>
                    <a:pt x="2929382" y="6586855"/>
                  </a:lnTo>
                  <a:cubicBezTo>
                    <a:pt x="2926715" y="6584314"/>
                    <a:pt x="2923794" y="6582156"/>
                    <a:pt x="2921762" y="6579615"/>
                  </a:cubicBezTo>
                  <a:lnTo>
                    <a:pt x="2904744" y="6595998"/>
                  </a:lnTo>
                  <a:lnTo>
                    <a:pt x="2894584" y="6597903"/>
                  </a:lnTo>
                  <a:lnTo>
                    <a:pt x="2883662" y="6600317"/>
                  </a:lnTo>
                  <a:lnTo>
                    <a:pt x="2877566" y="6600317"/>
                  </a:lnTo>
                  <a:cubicBezTo>
                    <a:pt x="2908935" y="6579488"/>
                    <a:pt x="2942971" y="6556121"/>
                    <a:pt x="2973324" y="6554850"/>
                  </a:cubicBezTo>
                  <a:close/>
                  <a:moveTo>
                    <a:pt x="2951099" y="6598920"/>
                  </a:moveTo>
                  <a:lnTo>
                    <a:pt x="2952750" y="6601078"/>
                  </a:lnTo>
                  <a:lnTo>
                    <a:pt x="2951607" y="6599427"/>
                  </a:lnTo>
                  <a:lnTo>
                    <a:pt x="2951099" y="6598920"/>
                  </a:lnTo>
                  <a:close/>
                  <a:moveTo>
                    <a:pt x="3047492" y="6593459"/>
                  </a:moveTo>
                  <a:lnTo>
                    <a:pt x="3061335" y="6594856"/>
                  </a:lnTo>
                  <a:lnTo>
                    <a:pt x="3066796" y="6597903"/>
                  </a:lnTo>
                  <a:lnTo>
                    <a:pt x="3044697" y="6604635"/>
                  </a:lnTo>
                  <a:lnTo>
                    <a:pt x="3044443" y="6602349"/>
                  </a:lnTo>
                  <a:lnTo>
                    <a:pt x="3047492" y="6593459"/>
                  </a:lnTo>
                  <a:close/>
                  <a:moveTo>
                    <a:pt x="4307586" y="6600825"/>
                  </a:moveTo>
                  <a:lnTo>
                    <a:pt x="4324731" y="6604000"/>
                  </a:lnTo>
                  <a:lnTo>
                    <a:pt x="4333240" y="6605905"/>
                  </a:lnTo>
                  <a:lnTo>
                    <a:pt x="4334256" y="6609969"/>
                  </a:lnTo>
                  <a:lnTo>
                    <a:pt x="4336288" y="6612255"/>
                  </a:lnTo>
                  <a:lnTo>
                    <a:pt x="4332224" y="6612510"/>
                  </a:lnTo>
                  <a:lnTo>
                    <a:pt x="4329938" y="6612510"/>
                  </a:lnTo>
                  <a:lnTo>
                    <a:pt x="4311523" y="6610731"/>
                  </a:lnTo>
                  <a:lnTo>
                    <a:pt x="4305046" y="6612510"/>
                  </a:lnTo>
                  <a:lnTo>
                    <a:pt x="4308475" y="6610224"/>
                  </a:lnTo>
                  <a:lnTo>
                    <a:pt x="4311522" y="6609080"/>
                  </a:lnTo>
                  <a:lnTo>
                    <a:pt x="4294886" y="6607049"/>
                  </a:lnTo>
                  <a:lnTo>
                    <a:pt x="4303521" y="6602985"/>
                  </a:lnTo>
                  <a:lnTo>
                    <a:pt x="4307586" y="6600826"/>
                  </a:lnTo>
                  <a:close/>
                  <a:moveTo>
                    <a:pt x="2779395" y="6598920"/>
                  </a:moveTo>
                  <a:lnTo>
                    <a:pt x="2779268" y="6607937"/>
                  </a:lnTo>
                  <a:lnTo>
                    <a:pt x="2763647" y="6614033"/>
                  </a:lnTo>
                  <a:lnTo>
                    <a:pt x="2774950" y="6604635"/>
                  </a:lnTo>
                  <a:lnTo>
                    <a:pt x="2779395" y="6598920"/>
                  </a:lnTo>
                  <a:close/>
                  <a:moveTo>
                    <a:pt x="6023864" y="6552692"/>
                  </a:moveTo>
                  <a:lnTo>
                    <a:pt x="6046470" y="6554343"/>
                  </a:lnTo>
                  <a:lnTo>
                    <a:pt x="6051804" y="6566026"/>
                  </a:lnTo>
                  <a:lnTo>
                    <a:pt x="6000750" y="6593967"/>
                  </a:lnTo>
                  <a:lnTo>
                    <a:pt x="6017387" y="6595110"/>
                  </a:lnTo>
                  <a:lnTo>
                    <a:pt x="6020308" y="6594983"/>
                  </a:lnTo>
                  <a:lnTo>
                    <a:pt x="6030214" y="6594221"/>
                  </a:lnTo>
                  <a:lnTo>
                    <a:pt x="6010911" y="6603492"/>
                  </a:lnTo>
                  <a:lnTo>
                    <a:pt x="6012435" y="6605650"/>
                  </a:lnTo>
                  <a:lnTo>
                    <a:pt x="6013197" y="6606920"/>
                  </a:lnTo>
                  <a:lnTo>
                    <a:pt x="5975858" y="6620636"/>
                  </a:lnTo>
                  <a:cubicBezTo>
                    <a:pt x="5963920" y="6608444"/>
                    <a:pt x="5948299" y="6603110"/>
                    <a:pt x="5929885" y="6603110"/>
                  </a:cubicBezTo>
                  <a:cubicBezTo>
                    <a:pt x="5927599" y="6603110"/>
                    <a:pt x="5925186" y="6603110"/>
                    <a:pt x="5922773" y="6603364"/>
                  </a:cubicBezTo>
                  <a:lnTo>
                    <a:pt x="6023864" y="6552692"/>
                  </a:lnTo>
                  <a:close/>
                  <a:moveTo>
                    <a:pt x="3096514" y="6608318"/>
                  </a:moveTo>
                  <a:lnTo>
                    <a:pt x="3099435" y="6620763"/>
                  </a:lnTo>
                  <a:lnTo>
                    <a:pt x="3096260" y="6620763"/>
                  </a:lnTo>
                  <a:lnTo>
                    <a:pt x="3096514" y="6608318"/>
                  </a:lnTo>
                  <a:close/>
                  <a:moveTo>
                    <a:pt x="3956812" y="6536817"/>
                  </a:moveTo>
                  <a:cubicBezTo>
                    <a:pt x="3923030" y="6573138"/>
                    <a:pt x="3869944" y="6581648"/>
                    <a:pt x="3840734" y="6605905"/>
                  </a:cubicBezTo>
                  <a:cubicBezTo>
                    <a:pt x="3835908" y="6604761"/>
                    <a:pt x="3830828" y="6603999"/>
                    <a:pt x="3819525" y="6603999"/>
                  </a:cubicBezTo>
                  <a:lnTo>
                    <a:pt x="3805936" y="6607174"/>
                  </a:lnTo>
                  <a:lnTo>
                    <a:pt x="3802888" y="6609714"/>
                  </a:lnTo>
                  <a:lnTo>
                    <a:pt x="3802634" y="6610731"/>
                  </a:lnTo>
                  <a:lnTo>
                    <a:pt x="3799459" y="6607937"/>
                  </a:lnTo>
                  <a:lnTo>
                    <a:pt x="3795395" y="6607556"/>
                  </a:lnTo>
                  <a:lnTo>
                    <a:pt x="3793998" y="6617081"/>
                  </a:lnTo>
                  <a:lnTo>
                    <a:pt x="3791712" y="6621272"/>
                  </a:lnTo>
                  <a:lnTo>
                    <a:pt x="3770884" y="6616700"/>
                  </a:lnTo>
                  <a:lnTo>
                    <a:pt x="3761232" y="6613144"/>
                  </a:lnTo>
                  <a:cubicBezTo>
                    <a:pt x="3818890" y="6581012"/>
                    <a:pt x="3904488" y="6570345"/>
                    <a:pt x="3956812" y="6536817"/>
                  </a:cubicBezTo>
                  <a:close/>
                  <a:moveTo>
                    <a:pt x="3806063" y="6614795"/>
                  </a:moveTo>
                  <a:lnTo>
                    <a:pt x="3814064" y="6619367"/>
                  </a:lnTo>
                  <a:lnTo>
                    <a:pt x="3814699" y="6624700"/>
                  </a:lnTo>
                  <a:lnTo>
                    <a:pt x="3810635" y="6624193"/>
                  </a:lnTo>
                  <a:lnTo>
                    <a:pt x="3808603" y="6623685"/>
                  </a:lnTo>
                  <a:lnTo>
                    <a:pt x="3806952" y="6617843"/>
                  </a:lnTo>
                  <a:lnTo>
                    <a:pt x="3806063" y="6614795"/>
                  </a:lnTo>
                  <a:close/>
                  <a:moveTo>
                    <a:pt x="2971927" y="6582028"/>
                  </a:moveTo>
                  <a:lnTo>
                    <a:pt x="2970022" y="6599300"/>
                  </a:lnTo>
                  <a:lnTo>
                    <a:pt x="2971419" y="6610984"/>
                  </a:lnTo>
                  <a:cubicBezTo>
                    <a:pt x="2963291" y="6620255"/>
                    <a:pt x="2956560" y="6624446"/>
                    <a:pt x="2948051" y="6626224"/>
                  </a:cubicBezTo>
                  <a:lnTo>
                    <a:pt x="2951480" y="6607047"/>
                  </a:lnTo>
                  <a:lnTo>
                    <a:pt x="2941447" y="6598284"/>
                  </a:lnTo>
                  <a:lnTo>
                    <a:pt x="2947543" y="6595236"/>
                  </a:lnTo>
                  <a:lnTo>
                    <a:pt x="2951099" y="6598919"/>
                  </a:lnTo>
                  <a:lnTo>
                    <a:pt x="2958084" y="6583806"/>
                  </a:lnTo>
                  <a:lnTo>
                    <a:pt x="2971927" y="6582028"/>
                  </a:lnTo>
                  <a:close/>
                  <a:moveTo>
                    <a:pt x="4167251" y="6622287"/>
                  </a:moveTo>
                  <a:lnTo>
                    <a:pt x="4172839" y="6626986"/>
                  </a:lnTo>
                  <a:lnTo>
                    <a:pt x="4170299" y="6627748"/>
                  </a:lnTo>
                  <a:lnTo>
                    <a:pt x="4169156" y="6627748"/>
                  </a:lnTo>
                  <a:lnTo>
                    <a:pt x="4166743" y="6627494"/>
                  </a:lnTo>
                  <a:lnTo>
                    <a:pt x="4165346" y="6627240"/>
                  </a:lnTo>
                  <a:lnTo>
                    <a:pt x="4166362" y="6623810"/>
                  </a:lnTo>
                  <a:lnTo>
                    <a:pt x="4167251" y="6622286"/>
                  </a:lnTo>
                  <a:close/>
                  <a:moveTo>
                    <a:pt x="4299966" y="6615175"/>
                  </a:moveTo>
                  <a:lnTo>
                    <a:pt x="4298823" y="6621271"/>
                  </a:lnTo>
                  <a:lnTo>
                    <a:pt x="4301998" y="6626478"/>
                  </a:lnTo>
                  <a:lnTo>
                    <a:pt x="4301363" y="6626985"/>
                  </a:lnTo>
                  <a:lnTo>
                    <a:pt x="4300729" y="6627367"/>
                  </a:lnTo>
                  <a:lnTo>
                    <a:pt x="4296919" y="6628002"/>
                  </a:lnTo>
                  <a:lnTo>
                    <a:pt x="4295395" y="6628002"/>
                  </a:lnTo>
                  <a:lnTo>
                    <a:pt x="4288664" y="6626351"/>
                  </a:lnTo>
                  <a:lnTo>
                    <a:pt x="4286759" y="6623683"/>
                  </a:lnTo>
                  <a:lnTo>
                    <a:pt x="4294633" y="6618095"/>
                  </a:lnTo>
                  <a:lnTo>
                    <a:pt x="4299967" y="6615175"/>
                  </a:lnTo>
                  <a:close/>
                  <a:moveTo>
                    <a:pt x="4525391" y="6588759"/>
                  </a:moveTo>
                  <a:lnTo>
                    <a:pt x="4529074" y="6589267"/>
                  </a:lnTo>
                  <a:lnTo>
                    <a:pt x="4526788" y="6591807"/>
                  </a:lnTo>
                  <a:lnTo>
                    <a:pt x="4526026" y="6593204"/>
                  </a:lnTo>
                  <a:cubicBezTo>
                    <a:pt x="4500626" y="6608063"/>
                    <a:pt x="4475099" y="6620890"/>
                    <a:pt x="4450080" y="6629018"/>
                  </a:cubicBezTo>
                  <a:lnTo>
                    <a:pt x="4449318" y="6623430"/>
                  </a:lnTo>
                  <a:lnTo>
                    <a:pt x="4445000" y="6620255"/>
                  </a:lnTo>
                  <a:lnTo>
                    <a:pt x="4449318" y="6620763"/>
                  </a:lnTo>
                  <a:lnTo>
                    <a:pt x="4451350" y="6620763"/>
                  </a:lnTo>
                  <a:cubicBezTo>
                    <a:pt x="4465320" y="6620763"/>
                    <a:pt x="4476750" y="6612761"/>
                    <a:pt x="4488180" y="6604888"/>
                  </a:cubicBezTo>
                  <a:cubicBezTo>
                    <a:pt x="4499483" y="6596759"/>
                    <a:pt x="4510659" y="6588758"/>
                    <a:pt x="4525391" y="6588758"/>
                  </a:cubicBezTo>
                  <a:close/>
                  <a:moveTo>
                    <a:pt x="2931414" y="6626478"/>
                  </a:moveTo>
                  <a:lnTo>
                    <a:pt x="2933319" y="6628509"/>
                  </a:lnTo>
                  <a:lnTo>
                    <a:pt x="2928747" y="6629526"/>
                  </a:lnTo>
                  <a:lnTo>
                    <a:pt x="2926715" y="6630033"/>
                  </a:lnTo>
                  <a:lnTo>
                    <a:pt x="2925699" y="6627747"/>
                  </a:lnTo>
                  <a:lnTo>
                    <a:pt x="2925064" y="6626731"/>
                  </a:lnTo>
                  <a:lnTo>
                    <a:pt x="2931414" y="6626477"/>
                  </a:lnTo>
                  <a:close/>
                  <a:moveTo>
                    <a:pt x="2940558" y="6645020"/>
                  </a:moveTo>
                  <a:lnTo>
                    <a:pt x="2943987" y="6645274"/>
                  </a:lnTo>
                  <a:lnTo>
                    <a:pt x="2945638" y="6645274"/>
                  </a:lnTo>
                  <a:lnTo>
                    <a:pt x="2945003" y="6647180"/>
                  </a:lnTo>
                  <a:lnTo>
                    <a:pt x="2944495" y="6647180"/>
                  </a:lnTo>
                  <a:lnTo>
                    <a:pt x="2941955" y="6645528"/>
                  </a:lnTo>
                  <a:lnTo>
                    <a:pt x="2940558" y="6645021"/>
                  </a:lnTo>
                  <a:close/>
                  <a:moveTo>
                    <a:pt x="4090035" y="6642226"/>
                  </a:moveTo>
                  <a:lnTo>
                    <a:pt x="4090924" y="6643496"/>
                  </a:lnTo>
                  <a:lnTo>
                    <a:pt x="4090543" y="6646671"/>
                  </a:lnTo>
                  <a:lnTo>
                    <a:pt x="4090416" y="6648195"/>
                  </a:lnTo>
                  <a:lnTo>
                    <a:pt x="4088003" y="6649592"/>
                  </a:lnTo>
                  <a:lnTo>
                    <a:pt x="4086606" y="6650227"/>
                  </a:lnTo>
                  <a:lnTo>
                    <a:pt x="4084320" y="6646035"/>
                  </a:lnTo>
                  <a:lnTo>
                    <a:pt x="4083050" y="6644004"/>
                  </a:lnTo>
                  <a:lnTo>
                    <a:pt x="4087368" y="6643496"/>
                  </a:lnTo>
                  <a:lnTo>
                    <a:pt x="4090035" y="6642226"/>
                  </a:lnTo>
                  <a:close/>
                  <a:moveTo>
                    <a:pt x="6208014" y="6611111"/>
                  </a:moveTo>
                  <a:lnTo>
                    <a:pt x="6206236" y="6627240"/>
                  </a:lnTo>
                  <a:lnTo>
                    <a:pt x="6199886" y="6635114"/>
                  </a:lnTo>
                  <a:lnTo>
                    <a:pt x="6198362" y="6629526"/>
                  </a:lnTo>
                  <a:lnTo>
                    <a:pt x="6197727" y="6626733"/>
                  </a:lnTo>
                  <a:lnTo>
                    <a:pt x="6173343" y="6640068"/>
                  </a:lnTo>
                  <a:lnTo>
                    <a:pt x="6178931" y="6650227"/>
                  </a:lnTo>
                  <a:lnTo>
                    <a:pt x="6177026" y="6651371"/>
                  </a:lnTo>
                  <a:lnTo>
                    <a:pt x="6175883" y="6652133"/>
                  </a:lnTo>
                  <a:cubicBezTo>
                    <a:pt x="6158611" y="6638036"/>
                    <a:pt x="6181979" y="6625209"/>
                    <a:pt x="6208014" y="6611112"/>
                  </a:cubicBezTo>
                  <a:close/>
                  <a:moveTo>
                    <a:pt x="2745105" y="6635368"/>
                  </a:moveTo>
                  <a:cubicBezTo>
                    <a:pt x="2760853" y="6635368"/>
                    <a:pt x="2778633" y="6644004"/>
                    <a:pt x="2787523" y="6647179"/>
                  </a:cubicBezTo>
                  <a:lnTo>
                    <a:pt x="2772156" y="6654418"/>
                  </a:lnTo>
                  <a:lnTo>
                    <a:pt x="2759710" y="6649719"/>
                  </a:lnTo>
                  <a:cubicBezTo>
                    <a:pt x="2753233" y="6647306"/>
                    <a:pt x="2745867" y="6644766"/>
                    <a:pt x="2732405" y="6644766"/>
                  </a:cubicBezTo>
                  <a:lnTo>
                    <a:pt x="2720340" y="6650100"/>
                  </a:lnTo>
                  <a:cubicBezTo>
                    <a:pt x="2725674" y="6639051"/>
                    <a:pt x="2734945" y="6635368"/>
                    <a:pt x="2745105" y="6635368"/>
                  </a:cubicBezTo>
                  <a:close/>
                  <a:moveTo>
                    <a:pt x="4214495" y="6643242"/>
                  </a:moveTo>
                  <a:lnTo>
                    <a:pt x="4223258" y="6644258"/>
                  </a:lnTo>
                  <a:lnTo>
                    <a:pt x="4228084" y="6644512"/>
                  </a:lnTo>
                  <a:cubicBezTo>
                    <a:pt x="4231894" y="6649846"/>
                    <a:pt x="4236339" y="6651624"/>
                    <a:pt x="4246499" y="6651624"/>
                  </a:cubicBezTo>
                  <a:lnTo>
                    <a:pt x="4257294" y="6647052"/>
                  </a:lnTo>
                  <a:lnTo>
                    <a:pt x="4264914" y="6648069"/>
                  </a:lnTo>
                  <a:lnTo>
                    <a:pt x="4268216" y="6649720"/>
                  </a:lnTo>
                  <a:cubicBezTo>
                    <a:pt x="4255262" y="6656197"/>
                    <a:pt x="4241038" y="6655815"/>
                    <a:pt x="4230243" y="6656832"/>
                  </a:cubicBezTo>
                  <a:lnTo>
                    <a:pt x="4218051" y="6651117"/>
                  </a:lnTo>
                  <a:lnTo>
                    <a:pt x="4214495" y="6643243"/>
                  </a:lnTo>
                  <a:close/>
                  <a:moveTo>
                    <a:pt x="3668395" y="6657339"/>
                  </a:moveTo>
                  <a:lnTo>
                    <a:pt x="3665728" y="6657846"/>
                  </a:lnTo>
                  <a:lnTo>
                    <a:pt x="3666363" y="6657339"/>
                  </a:lnTo>
                  <a:close/>
                  <a:moveTo>
                    <a:pt x="4052951" y="6637907"/>
                  </a:moveTo>
                  <a:lnTo>
                    <a:pt x="4044822" y="6653147"/>
                  </a:lnTo>
                  <a:lnTo>
                    <a:pt x="4040377" y="6658735"/>
                  </a:lnTo>
                  <a:lnTo>
                    <a:pt x="4039362" y="6656957"/>
                  </a:lnTo>
                  <a:lnTo>
                    <a:pt x="4038727" y="6656195"/>
                  </a:lnTo>
                  <a:lnTo>
                    <a:pt x="4038346" y="6650607"/>
                  </a:lnTo>
                  <a:lnTo>
                    <a:pt x="4038727" y="6647686"/>
                  </a:lnTo>
                  <a:lnTo>
                    <a:pt x="4046220" y="6642606"/>
                  </a:lnTo>
                  <a:lnTo>
                    <a:pt x="4049903" y="6639558"/>
                  </a:lnTo>
                  <a:lnTo>
                    <a:pt x="4052951" y="6637907"/>
                  </a:lnTo>
                  <a:close/>
                  <a:moveTo>
                    <a:pt x="4057142" y="6650734"/>
                  </a:moveTo>
                  <a:lnTo>
                    <a:pt x="4059936" y="6657466"/>
                  </a:lnTo>
                  <a:lnTo>
                    <a:pt x="4062221" y="6660768"/>
                  </a:lnTo>
                  <a:lnTo>
                    <a:pt x="4058031" y="6662292"/>
                  </a:lnTo>
                  <a:lnTo>
                    <a:pt x="4053332" y="6656450"/>
                  </a:lnTo>
                  <a:lnTo>
                    <a:pt x="4051808" y="6652131"/>
                  </a:lnTo>
                  <a:lnTo>
                    <a:pt x="4055364" y="6651242"/>
                  </a:lnTo>
                  <a:lnTo>
                    <a:pt x="4057142" y="6650734"/>
                  </a:lnTo>
                  <a:close/>
                  <a:moveTo>
                    <a:pt x="3695700" y="6652766"/>
                  </a:moveTo>
                  <a:lnTo>
                    <a:pt x="3683508" y="6659878"/>
                  </a:lnTo>
                  <a:lnTo>
                    <a:pt x="3677031" y="6662545"/>
                  </a:lnTo>
                  <a:lnTo>
                    <a:pt x="3673983" y="6657719"/>
                  </a:lnTo>
                  <a:lnTo>
                    <a:pt x="3669919" y="6657338"/>
                  </a:lnTo>
                  <a:lnTo>
                    <a:pt x="3695700" y="6652766"/>
                  </a:lnTo>
                  <a:close/>
                  <a:moveTo>
                    <a:pt x="3648964" y="6663053"/>
                  </a:moveTo>
                  <a:lnTo>
                    <a:pt x="3646678" y="6664958"/>
                  </a:lnTo>
                  <a:lnTo>
                    <a:pt x="3645154" y="6665847"/>
                  </a:lnTo>
                  <a:lnTo>
                    <a:pt x="3643376" y="6665085"/>
                  </a:lnTo>
                  <a:lnTo>
                    <a:pt x="3642487" y="6664958"/>
                  </a:lnTo>
                  <a:lnTo>
                    <a:pt x="3646932" y="6663815"/>
                  </a:lnTo>
                  <a:lnTo>
                    <a:pt x="3648964" y="6663053"/>
                  </a:lnTo>
                  <a:close/>
                  <a:moveTo>
                    <a:pt x="3665220" y="6658227"/>
                  </a:moveTo>
                  <a:lnTo>
                    <a:pt x="3658870" y="6664069"/>
                  </a:lnTo>
                  <a:lnTo>
                    <a:pt x="3656076" y="6667117"/>
                  </a:lnTo>
                  <a:lnTo>
                    <a:pt x="3654552" y="6667117"/>
                  </a:lnTo>
                  <a:lnTo>
                    <a:pt x="3653282" y="6664323"/>
                  </a:lnTo>
                  <a:lnTo>
                    <a:pt x="3649980" y="6662800"/>
                  </a:lnTo>
                  <a:lnTo>
                    <a:pt x="3659886" y="6659370"/>
                  </a:lnTo>
                  <a:lnTo>
                    <a:pt x="3665220" y="6658227"/>
                  </a:lnTo>
                  <a:close/>
                  <a:moveTo>
                    <a:pt x="4360672" y="6652004"/>
                  </a:moveTo>
                  <a:lnTo>
                    <a:pt x="4366768" y="6654925"/>
                  </a:lnTo>
                  <a:lnTo>
                    <a:pt x="4373372" y="6652766"/>
                  </a:lnTo>
                  <a:lnTo>
                    <a:pt x="4373372" y="6652766"/>
                  </a:lnTo>
                  <a:cubicBezTo>
                    <a:pt x="4403344" y="6653655"/>
                    <a:pt x="4336796" y="6667371"/>
                    <a:pt x="4325239" y="6667371"/>
                  </a:cubicBezTo>
                  <a:lnTo>
                    <a:pt x="4325239" y="6667117"/>
                  </a:lnTo>
                  <a:lnTo>
                    <a:pt x="4360672" y="6652004"/>
                  </a:lnTo>
                  <a:close/>
                  <a:moveTo>
                    <a:pt x="6477635" y="6477633"/>
                  </a:moveTo>
                  <a:cubicBezTo>
                    <a:pt x="6474333" y="6489317"/>
                    <a:pt x="6448552" y="6524496"/>
                    <a:pt x="6461760" y="6524496"/>
                  </a:cubicBezTo>
                  <a:lnTo>
                    <a:pt x="6463538" y="6524114"/>
                  </a:lnTo>
                  <a:lnTo>
                    <a:pt x="6463538" y="6524114"/>
                  </a:lnTo>
                  <a:cubicBezTo>
                    <a:pt x="6421628" y="6569453"/>
                    <a:pt x="6393307" y="6565008"/>
                    <a:pt x="6312535" y="6611617"/>
                  </a:cubicBezTo>
                  <a:cubicBezTo>
                    <a:pt x="6307074" y="6626858"/>
                    <a:pt x="6319901" y="6652892"/>
                    <a:pt x="6280912" y="6652892"/>
                  </a:cubicBezTo>
                  <a:lnTo>
                    <a:pt x="6280658" y="6652892"/>
                  </a:lnTo>
                  <a:lnTo>
                    <a:pt x="6290310" y="6635621"/>
                  </a:lnTo>
                  <a:lnTo>
                    <a:pt x="6298819" y="6627239"/>
                  </a:lnTo>
                  <a:lnTo>
                    <a:pt x="6285992" y="6627239"/>
                  </a:lnTo>
                  <a:lnTo>
                    <a:pt x="6281420" y="6621905"/>
                  </a:lnTo>
                  <a:lnTo>
                    <a:pt x="6281420" y="6621905"/>
                  </a:lnTo>
                  <a:cubicBezTo>
                    <a:pt x="6286247" y="6644765"/>
                    <a:pt x="6243829" y="6637653"/>
                    <a:pt x="6249924" y="6663307"/>
                  </a:cubicBezTo>
                  <a:lnTo>
                    <a:pt x="6237732" y="6663307"/>
                  </a:lnTo>
                  <a:lnTo>
                    <a:pt x="6232906" y="6660259"/>
                  </a:lnTo>
                  <a:cubicBezTo>
                    <a:pt x="6229604" y="6658101"/>
                    <a:pt x="6226303" y="6655941"/>
                    <a:pt x="6217031" y="6655941"/>
                  </a:cubicBezTo>
                  <a:lnTo>
                    <a:pt x="6201410" y="6667879"/>
                  </a:lnTo>
                  <a:cubicBezTo>
                    <a:pt x="6190107" y="6652512"/>
                    <a:pt x="6245606" y="6611237"/>
                    <a:pt x="6221730" y="6611237"/>
                  </a:cubicBezTo>
                  <a:lnTo>
                    <a:pt x="6220968" y="6611237"/>
                  </a:lnTo>
                  <a:lnTo>
                    <a:pt x="6233922" y="6598791"/>
                  </a:lnTo>
                  <a:lnTo>
                    <a:pt x="6251702" y="6605522"/>
                  </a:lnTo>
                  <a:lnTo>
                    <a:pt x="6264910" y="6607681"/>
                  </a:lnTo>
                  <a:lnTo>
                    <a:pt x="6268974" y="6606157"/>
                  </a:lnTo>
                  <a:lnTo>
                    <a:pt x="6265799" y="6588885"/>
                  </a:lnTo>
                  <a:lnTo>
                    <a:pt x="6261100" y="6580250"/>
                  </a:lnTo>
                  <a:cubicBezTo>
                    <a:pt x="6287516" y="6574534"/>
                    <a:pt x="6309106" y="6580250"/>
                    <a:pt x="6344539" y="6554722"/>
                  </a:cubicBezTo>
                  <a:lnTo>
                    <a:pt x="6363462" y="6513575"/>
                  </a:lnTo>
                  <a:lnTo>
                    <a:pt x="6386576" y="6525767"/>
                  </a:lnTo>
                  <a:lnTo>
                    <a:pt x="6362700" y="6544435"/>
                  </a:lnTo>
                  <a:lnTo>
                    <a:pt x="6372098" y="6545959"/>
                  </a:lnTo>
                  <a:lnTo>
                    <a:pt x="6376416" y="6545959"/>
                  </a:lnTo>
                  <a:cubicBezTo>
                    <a:pt x="6419215" y="6545959"/>
                    <a:pt x="6427978" y="6497445"/>
                    <a:pt x="6477635" y="6477633"/>
                  </a:cubicBezTo>
                  <a:close/>
                  <a:moveTo>
                    <a:pt x="3406394" y="6585202"/>
                  </a:moveTo>
                  <a:lnTo>
                    <a:pt x="3353308" y="6617714"/>
                  </a:lnTo>
                  <a:cubicBezTo>
                    <a:pt x="3337814" y="6620635"/>
                    <a:pt x="3321050" y="6623429"/>
                    <a:pt x="3299587" y="6626350"/>
                  </a:cubicBezTo>
                  <a:lnTo>
                    <a:pt x="3308096" y="6636129"/>
                  </a:lnTo>
                  <a:lnTo>
                    <a:pt x="3312922" y="6639685"/>
                  </a:lnTo>
                  <a:lnTo>
                    <a:pt x="3309239" y="6641971"/>
                  </a:lnTo>
                  <a:lnTo>
                    <a:pt x="3307334" y="6642988"/>
                  </a:lnTo>
                  <a:lnTo>
                    <a:pt x="3292348" y="6643242"/>
                  </a:lnTo>
                  <a:lnTo>
                    <a:pt x="3279394" y="6646417"/>
                  </a:lnTo>
                  <a:lnTo>
                    <a:pt x="3268472" y="6647686"/>
                  </a:lnTo>
                  <a:cubicBezTo>
                    <a:pt x="3261360" y="6647686"/>
                    <a:pt x="3254121" y="6645528"/>
                    <a:pt x="3246628" y="6638416"/>
                  </a:cubicBezTo>
                  <a:lnTo>
                    <a:pt x="3235960" y="6649210"/>
                  </a:lnTo>
                  <a:lnTo>
                    <a:pt x="3224022" y="6653147"/>
                  </a:lnTo>
                  <a:lnTo>
                    <a:pt x="3209163" y="6679564"/>
                  </a:lnTo>
                  <a:cubicBezTo>
                    <a:pt x="3199257" y="6674610"/>
                    <a:pt x="3191256" y="6655053"/>
                    <a:pt x="3184398" y="6653147"/>
                  </a:cubicBezTo>
                  <a:cubicBezTo>
                    <a:pt x="3193542" y="6647814"/>
                    <a:pt x="3218053" y="6631811"/>
                    <a:pt x="3245485" y="6631811"/>
                  </a:cubicBezTo>
                  <a:lnTo>
                    <a:pt x="3257550" y="6641209"/>
                  </a:lnTo>
                  <a:cubicBezTo>
                    <a:pt x="3273172" y="6622921"/>
                    <a:pt x="3318510" y="6612127"/>
                    <a:pt x="3332735" y="6593711"/>
                  </a:cubicBezTo>
                  <a:lnTo>
                    <a:pt x="3356864" y="6596759"/>
                  </a:lnTo>
                  <a:lnTo>
                    <a:pt x="3375280" y="6600061"/>
                  </a:lnTo>
                  <a:lnTo>
                    <a:pt x="3406395" y="6585203"/>
                  </a:lnTo>
                  <a:close/>
                  <a:moveTo>
                    <a:pt x="5854573" y="6633081"/>
                  </a:moveTo>
                  <a:cubicBezTo>
                    <a:pt x="5882767" y="6633081"/>
                    <a:pt x="5901563" y="6667371"/>
                    <a:pt x="5869940" y="6680706"/>
                  </a:cubicBezTo>
                  <a:cubicBezTo>
                    <a:pt x="5848223" y="6664831"/>
                    <a:pt x="5885688" y="6639431"/>
                    <a:pt x="5842508" y="6634605"/>
                  </a:cubicBezTo>
                  <a:lnTo>
                    <a:pt x="5854573" y="6633081"/>
                  </a:lnTo>
                  <a:close/>
                  <a:moveTo>
                    <a:pt x="3220593" y="6678801"/>
                  </a:moveTo>
                  <a:lnTo>
                    <a:pt x="3213735" y="6680833"/>
                  </a:lnTo>
                  <a:lnTo>
                    <a:pt x="3212719" y="6680833"/>
                  </a:lnTo>
                  <a:lnTo>
                    <a:pt x="3210560" y="6680198"/>
                  </a:lnTo>
                  <a:lnTo>
                    <a:pt x="3220593" y="6678801"/>
                  </a:lnTo>
                  <a:close/>
                  <a:moveTo>
                    <a:pt x="4366006" y="6677658"/>
                  </a:moveTo>
                  <a:lnTo>
                    <a:pt x="4369943" y="6678674"/>
                  </a:lnTo>
                  <a:lnTo>
                    <a:pt x="4371975" y="6678801"/>
                  </a:lnTo>
                  <a:lnTo>
                    <a:pt x="4370578" y="6680325"/>
                  </a:lnTo>
                  <a:lnTo>
                    <a:pt x="4369308" y="6680833"/>
                  </a:lnTo>
                  <a:lnTo>
                    <a:pt x="4367403" y="6678547"/>
                  </a:lnTo>
                  <a:lnTo>
                    <a:pt x="4366006" y="6677658"/>
                  </a:lnTo>
                  <a:close/>
                  <a:moveTo>
                    <a:pt x="8382762" y="6623683"/>
                  </a:moveTo>
                  <a:lnTo>
                    <a:pt x="8365998" y="6635875"/>
                  </a:lnTo>
                  <a:lnTo>
                    <a:pt x="8362188" y="6644256"/>
                  </a:lnTo>
                  <a:cubicBezTo>
                    <a:pt x="8331454" y="6649717"/>
                    <a:pt x="8303768" y="6659750"/>
                    <a:pt x="8260334" y="6683753"/>
                  </a:cubicBezTo>
                  <a:cubicBezTo>
                    <a:pt x="8240014" y="6665592"/>
                    <a:pt x="8305800" y="6663941"/>
                    <a:pt x="8291702" y="6647050"/>
                  </a:cubicBezTo>
                  <a:cubicBezTo>
                    <a:pt x="8325611" y="6644510"/>
                    <a:pt x="8354568" y="6634477"/>
                    <a:pt x="8382761" y="6623682"/>
                  </a:cubicBezTo>
                  <a:close/>
                  <a:moveTo>
                    <a:pt x="3286760" y="6672707"/>
                  </a:moveTo>
                  <a:lnTo>
                    <a:pt x="3295142" y="6681343"/>
                  </a:lnTo>
                  <a:lnTo>
                    <a:pt x="3261868" y="6687820"/>
                  </a:lnTo>
                  <a:lnTo>
                    <a:pt x="3261614" y="6684390"/>
                  </a:lnTo>
                  <a:lnTo>
                    <a:pt x="3256407" y="6676262"/>
                  </a:lnTo>
                  <a:cubicBezTo>
                    <a:pt x="3264408" y="6674865"/>
                    <a:pt x="3272917" y="6672706"/>
                    <a:pt x="3286760" y="6672706"/>
                  </a:cubicBezTo>
                  <a:close/>
                  <a:moveTo>
                    <a:pt x="3164586" y="6652895"/>
                  </a:moveTo>
                  <a:cubicBezTo>
                    <a:pt x="3176778" y="6682105"/>
                    <a:pt x="3142488" y="6667119"/>
                    <a:pt x="3122803" y="6688327"/>
                  </a:cubicBezTo>
                  <a:cubicBezTo>
                    <a:pt x="3120771" y="6672071"/>
                    <a:pt x="3148330" y="6663944"/>
                    <a:pt x="3164586" y="6652895"/>
                  </a:cubicBezTo>
                  <a:close/>
                  <a:moveTo>
                    <a:pt x="3618103" y="6688201"/>
                  </a:moveTo>
                  <a:lnTo>
                    <a:pt x="3618992" y="6689344"/>
                  </a:lnTo>
                  <a:lnTo>
                    <a:pt x="3618611" y="6689344"/>
                  </a:lnTo>
                  <a:lnTo>
                    <a:pt x="3618103" y="6688201"/>
                  </a:lnTo>
                  <a:close/>
                  <a:moveTo>
                    <a:pt x="6499987" y="6682232"/>
                  </a:moveTo>
                  <a:lnTo>
                    <a:pt x="6493764" y="6689852"/>
                  </a:lnTo>
                  <a:lnTo>
                    <a:pt x="6493891" y="6686423"/>
                  </a:lnTo>
                  <a:lnTo>
                    <a:pt x="6493891" y="6684899"/>
                  </a:lnTo>
                  <a:lnTo>
                    <a:pt x="6499987" y="6682232"/>
                  </a:lnTo>
                  <a:close/>
                  <a:moveTo>
                    <a:pt x="5467731" y="6678803"/>
                  </a:moveTo>
                  <a:lnTo>
                    <a:pt x="5489194" y="6681597"/>
                  </a:lnTo>
                  <a:lnTo>
                    <a:pt x="5494655" y="6688328"/>
                  </a:lnTo>
                  <a:lnTo>
                    <a:pt x="5482590" y="6690995"/>
                  </a:lnTo>
                  <a:lnTo>
                    <a:pt x="5475986" y="6690995"/>
                  </a:lnTo>
                  <a:lnTo>
                    <a:pt x="5468747" y="6690741"/>
                  </a:lnTo>
                  <a:lnTo>
                    <a:pt x="5465064" y="6690360"/>
                  </a:lnTo>
                  <a:lnTo>
                    <a:pt x="5457444" y="6686677"/>
                  </a:lnTo>
                  <a:lnTo>
                    <a:pt x="5453380" y="6685788"/>
                  </a:lnTo>
                  <a:lnTo>
                    <a:pt x="5463032" y="6681216"/>
                  </a:lnTo>
                  <a:lnTo>
                    <a:pt x="5467731" y="6678803"/>
                  </a:lnTo>
                  <a:close/>
                  <a:moveTo>
                    <a:pt x="4280027" y="6687312"/>
                  </a:moveTo>
                  <a:lnTo>
                    <a:pt x="4266819" y="6699377"/>
                  </a:lnTo>
                  <a:lnTo>
                    <a:pt x="4256659" y="6704711"/>
                  </a:lnTo>
                  <a:lnTo>
                    <a:pt x="4246118" y="6700647"/>
                  </a:lnTo>
                  <a:lnTo>
                    <a:pt x="4241928" y="6697345"/>
                  </a:lnTo>
                  <a:lnTo>
                    <a:pt x="4254247" y="6691376"/>
                  </a:lnTo>
                  <a:lnTo>
                    <a:pt x="4260216" y="6687820"/>
                  </a:lnTo>
                  <a:lnTo>
                    <a:pt x="4266312" y="6688963"/>
                  </a:lnTo>
                  <a:lnTo>
                    <a:pt x="4269741" y="6688963"/>
                  </a:lnTo>
                  <a:lnTo>
                    <a:pt x="4276344" y="6688709"/>
                  </a:lnTo>
                  <a:lnTo>
                    <a:pt x="4280028" y="6687312"/>
                  </a:lnTo>
                  <a:close/>
                  <a:moveTo>
                    <a:pt x="6199759" y="6708648"/>
                  </a:moveTo>
                  <a:lnTo>
                    <a:pt x="6196330" y="6710807"/>
                  </a:lnTo>
                  <a:lnTo>
                    <a:pt x="6194679" y="6712203"/>
                  </a:lnTo>
                  <a:lnTo>
                    <a:pt x="6196076" y="6710172"/>
                  </a:lnTo>
                  <a:lnTo>
                    <a:pt x="6195314" y="6709156"/>
                  </a:lnTo>
                  <a:lnTo>
                    <a:pt x="6198362" y="6708648"/>
                  </a:lnTo>
                  <a:close/>
                  <a:moveTo>
                    <a:pt x="3616579" y="6675628"/>
                  </a:moveTo>
                  <a:lnTo>
                    <a:pt x="3618611" y="6686169"/>
                  </a:lnTo>
                  <a:lnTo>
                    <a:pt x="3616960" y="6686297"/>
                  </a:lnTo>
                  <a:lnTo>
                    <a:pt x="3614547" y="6681090"/>
                  </a:lnTo>
                  <a:lnTo>
                    <a:pt x="3598672" y="6686805"/>
                  </a:lnTo>
                  <a:lnTo>
                    <a:pt x="3591560" y="6690234"/>
                  </a:lnTo>
                  <a:cubicBezTo>
                    <a:pt x="3571367" y="6693536"/>
                    <a:pt x="3549523" y="6702934"/>
                    <a:pt x="3512439" y="6714745"/>
                  </a:cubicBezTo>
                  <a:lnTo>
                    <a:pt x="3511804" y="6711189"/>
                  </a:lnTo>
                  <a:lnTo>
                    <a:pt x="3511423" y="6709157"/>
                  </a:lnTo>
                  <a:lnTo>
                    <a:pt x="3616579" y="6675629"/>
                  </a:lnTo>
                  <a:close/>
                  <a:moveTo>
                    <a:pt x="4432935" y="6688074"/>
                  </a:moveTo>
                  <a:lnTo>
                    <a:pt x="4444746" y="6689217"/>
                  </a:lnTo>
                  <a:lnTo>
                    <a:pt x="4441190" y="6694298"/>
                  </a:lnTo>
                  <a:lnTo>
                    <a:pt x="4441444" y="6697345"/>
                  </a:lnTo>
                  <a:lnTo>
                    <a:pt x="4432427" y="6709156"/>
                  </a:lnTo>
                  <a:lnTo>
                    <a:pt x="4427982" y="6715252"/>
                  </a:lnTo>
                  <a:lnTo>
                    <a:pt x="4386580" y="6702552"/>
                  </a:lnTo>
                  <a:lnTo>
                    <a:pt x="4382262" y="6695059"/>
                  </a:lnTo>
                  <a:lnTo>
                    <a:pt x="4384802" y="6693027"/>
                  </a:lnTo>
                  <a:lnTo>
                    <a:pt x="4385818" y="6691376"/>
                  </a:lnTo>
                  <a:cubicBezTo>
                    <a:pt x="4400042" y="6689598"/>
                    <a:pt x="4413758" y="6688074"/>
                    <a:pt x="4432935" y="6688074"/>
                  </a:cubicBezTo>
                  <a:close/>
                  <a:moveTo>
                    <a:pt x="3130042" y="6586347"/>
                  </a:moveTo>
                  <a:cubicBezTo>
                    <a:pt x="3141472" y="6602603"/>
                    <a:pt x="3180334" y="6602603"/>
                    <a:pt x="3145536" y="6615176"/>
                  </a:cubicBezTo>
                  <a:lnTo>
                    <a:pt x="3156839" y="6618478"/>
                  </a:lnTo>
                  <a:cubicBezTo>
                    <a:pt x="3166364" y="6618478"/>
                    <a:pt x="3177921" y="6609842"/>
                    <a:pt x="3189351" y="6603111"/>
                  </a:cubicBezTo>
                  <a:lnTo>
                    <a:pt x="3201543" y="6611747"/>
                  </a:lnTo>
                  <a:lnTo>
                    <a:pt x="3212084" y="6608699"/>
                  </a:lnTo>
                  <a:lnTo>
                    <a:pt x="3195828" y="6621399"/>
                  </a:lnTo>
                  <a:lnTo>
                    <a:pt x="3204083" y="6632321"/>
                  </a:lnTo>
                  <a:lnTo>
                    <a:pt x="3179191" y="6633590"/>
                  </a:lnTo>
                  <a:lnTo>
                    <a:pt x="3169158" y="6638035"/>
                  </a:lnTo>
                  <a:cubicBezTo>
                    <a:pt x="3161411" y="6641464"/>
                    <a:pt x="3153410" y="6644767"/>
                    <a:pt x="3135884" y="6644767"/>
                  </a:cubicBezTo>
                  <a:lnTo>
                    <a:pt x="3119755" y="6641084"/>
                  </a:lnTo>
                  <a:cubicBezTo>
                    <a:pt x="3078734" y="6661531"/>
                    <a:pt x="3070098" y="6691376"/>
                    <a:pt x="3040126" y="6691376"/>
                  </a:cubicBezTo>
                  <a:lnTo>
                    <a:pt x="3013202" y="6685280"/>
                  </a:lnTo>
                  <a:lnTo>
                    <a:pt x="3013202" y="6685280"/>
                  </a:lnTo>
                  <a:cubicBezTo>
                    <a:pt x="3001899" y="6697091"/>
                    <a:pt x="3045206" y="6707505"/>
                    <a:pt x="3052318" y="6725793"/>
                  </a:cubicBezTo>
                  <a:cubicBezTo>
                    <a:pt x="3019933" y="6722491"/>
                    <a:pt x="3006598" y="6689090"/>
                    <a:pt x="2972435" y="6689090"/>
                  </a:cubicBezTo>
                  <a:cubicBezTo>
                    <a:pt x="2967736" y="6689090"/>
                    <a:pt x="2962656" y="6689725"/>
                    <a:pt x="2957068" y="6691249"/>
                  </a:cubicBezTo>
                  <a:lnTo>
                    <a:pt x="2945003" y="6681851"/>
                  </a:lnTo>
                  <a:lnTo>
                    <a:pt x="2958211" y="6666103"/>
                  </a:lnTo>
                  <a:lnTo>
                    <a:pt x="2969006" y="6666738"/>
                  </a:lnTo>
                  <a:cubicBezTo>
                    <a:pt x="2996438" y="6666738"/>
                    <a:pt x="3033141" y="6653276"/>
                    <a:pt x="3023616" y="6629273"/>
                  </a:cubicBezTo>
                  <a:lnTo>
                    <a:pt x="3041142" y="6627368"/>
                  </a:lnTo>
                  <a:lnTo>
                    <a:pt x="3049270" y="6630415"/>
                  </a:lnTo>
                  <a:lnTo>
                    <a:pt x="3053207" y="6626478"/>
                  </a:lnTo>
                  <a:lnTo>
                    <a:pt x="3054097" y="6624700"/>
                  </a:lnTo>
                  <a:cubicBezTo>
                    <a:pt x="3068701" y="6625844"/>
                    <a:pt x="3082164" y="6628892"/>
                    <a:pt x="3107436" y="6628892"/>
                  </a:cubicBezTo>
                  <a:lnTo>
                    <a:pt x="3130551" y="6623685"/>
                  </a:lnTo>
                  <a:lnTo>
                    <a:pt x="3097404" y="6605778"/>
                  </a:lnTo>
                  <a:lnTo>
                    <a:pt x="3107183" y="6597777"/>
                  </a:lnTo>
                  <a:lnTo>
                    <a:pt x="3130043" y="6586347"/>
                  </a:lnTo>
                  <a:close/>
                  <a:moveTo>
                    <a:pt x="6559042" y="6689852"/>
                  </a:moveTo>
                  <a:cubicBezTo>
                    <a:pt x="6563233" y="6695313"/>
                    <a:pt x="6568949" y="6697726"/>
                    <a:pt x="6579870" y="6697726"/>
                  </a:cubicBezTo>
                  <a:lnTo>
                    <a:pt x="6589523" y="6695059"/>
                  </a:lnTo>
                  <a:lnTo>
                    <a:pt x="6572758" y="6707124"/>
                  </a:lnTo>
                  <a:lnTo>
                    <a:pt x="6558535" y="6703441"/>
                  </a:lnTo>
                  <a:lnTo>
                    <a:pt x="6545327" y="6699885"/>
                  </a:lnTo>
                  <a:lnTo>
                    <a:pt x="6541517" y="6700012"/>
                  </a:lnTo>
                  <a:cubicBezTo>
                    <a:pt x="6525388" y="6713728"/>
                    <a:pt x="6524626" y="6731127"/>
                    <a:pt x="6501766" y="6731127"/>
                  </a:cubicBezTo>
                  <a:lnTo>
                    <a:pt x="6500877" y="6731127"/>
                  </a:lnTo>
                  <a:lnTo>
                    <a:pt x="6517260" y="6713855"/>
                  </a:lnTo>
                  <a:lnTo>
                    <a:pt x="6506083" y="6705092"/>
                  </a:lnTo>
                  <a:lnTo>
                    <a:pt x="6513830" y="6703061"/>
                  </a:lnTo>
                  <a:lnTo>
                    <a:pt x="6517640" y="6701917"/>
                  </a:lnTo>
                  <a:lnTo>
                    <a:pt x="6518148" y="6702933"/>
                  </a:lnTo>
                  <a:lnTo>
                    <a:pt x="6518275" y="6703441"/>
                  </a:lnTo>
                  <a:lnTo>
                    <a:pt x="6536690" y="6697599"/>
                  </a:lnTo>
                  <a:lnTo>
                    <a:pt x="6542024" y="6694805"/>
                  </a:lnTo>
                  <a:lnTo>
                    <a:pt x="6553962" y="6690361"/>
                  </a:lnTo>
                  <a:lnTo>
                    <a:pt x="6559042" y="6689853"/>
                  </a:lnTo>
                  <a:close/>
                  <a:moveTo>
                    <a:pt x="2614168" y="6698488"/>
                  </a:moveTo>
                  <a:lnTo>
                    <a:pt x="2587879" y="6719189"/>
                  </a:lnTo>
                  <a:lnTo>
                    <a:pt x="2594356" y="6734683"/>
                  </a:lnTo>
                  <a:lnTo>
                    <a:pt x="2587244" y="6733413"/>
                  </a:lnTo>
                  <a:lnTo>
                    <a:pt x="2584323" y="6731381"/>
                  </a:lnTo>
                  <a:lnTo>
                    <a:pt x="2577846" y="6726428"/>
                  </a:lnTo>
                  <a:lnTo>
                    <a:pt x="2571750" y="6728587"/>
                  </a:lnTo>
                  <a:lnTo>
                    <a:pt x="2575687" y="6724015"/>
                  </a:lnTo>
                  <a:lnTo>
                    <a:pt x="2577592" y="6721856"/>
                  </a:lnTo>
                  <a:lnTo>
                    <a:pt x="2614168" y="6698488"/>
                  </a:lnTo>
                  <a:close/>
                  <a:moveTo>
                    <a:pt x="5540248" y="6712712"/>
                  </a:moveTo>
                  <a:lnTo>
                    <a:pt x="5534914" y="6726555"/>
                  </a:lnTo>
                  <a:lnTo>
                    <a:pt x="5530723" y="6733413"/>
                  </a:lnTo>
                  <a:lnTo>
                    <a:pt x="5520563" y="6729984"/>
                  </a:lnTo>
                  <a:lnTo>
                    <a:pt x="5509895" y="6735064"/>
                  </a:lnTo>
                  <a:lnTo>
                    <a:pt x="5528056" y="6719951"/>
                  </a:lnTo>
                  <a:lnTo>
                    <a:pt x="5540248" y="6712712"/>
                  </a:lnTo>
                  <a:close/>
                  <a:moveTo>
                    <a:pt x="2954147" y="6705727"/>
                  </a:moveTo>
                  <a:cubicBezTo>
                    <a:pt x="2967228" y="6722872"/>
                    <a:pt x="2945511" y="6730619"/>
                    <a:pt x="2921000" y="6737985"/>
                  </a:cubicBezTo>
                  <a:cubicBezTo>
                    <a:pt x="2923286" y="6725031"/>
                    <a:pt x="2926334" y="6712331"/>
                    <a:pt x="2954147" y="6705727"/>
                  </a:cubicBezTo>
                  <a:close/>
                  <a:moveTo>
                    <a:pt x="8113776" y="6709029"/>
                  </a:moveTo>
                  <a:cubicBezTo>
                    <a:pt x="8118094" y="6723635"/>
                    <a:pt x="8090408" y="6738239"/>
                    <a:pt x="8069326" y="6738239"/>
                  </a:cubicBezTo>
                  <a:lnTo>
                    <a:pt x="8057515" y="6738239"/>
                  </a:lnTo>
                  <a:lnTo>
                    <a:pt x="8046847" y="6721856"/>
                  </a:lnTo>
                  <a:lnTo>
                    <a:pt x="8052435" y="6722745"/>
                  </a:lnTo>
                  <a:lnTo>
                    <a:pt x="8055483" y="6722745"/>
                  </a:lnTo>
                  <a:cubicBezTo>
                    <a:pt x="8071231" y="6722745"/>
                    <a:pt x="8092186" y="6716395"/>
                    <a:pt x="8113776" y="6709029"/>
                  </a:cubicBezTo>
                  <a:close/>
                  <a:moveTo>
                    <a:pt x="4425950" y="6718300"/>
                  </a:moveTo>
                  <a:lnTo>
                    <a:pt x="4420235" y="6732524"/>
                  </a:lnTo>
                  <a:lnTo>
                    <a:pt x="4421251" y="6740144"/>
                  </a:lnTo>
                  <a:lnTo>
                    <a:pt x="4411599" y="6725031"/>
                  </a:lnTo>
                  <a:lnTo>
                    <a:pt x="4425950" y="6718299"/>
                  </a:lnTo>
                  <a:close/>
                  <a:moveTo>
                    <a:pt x="5676646" y="6727952"/>
                  </a:moveTo>
                  <a:cubicBezTo>
                    <a:pt x="5667375" y="6748399"/>
                    <a:pt x="5653659" y="6750939"/>
                    <a:pt x="5636387" y="6752971"/>
                  </a:cubicBezTo>
                  <a:cubicBezTo>
                    <a:pt x="5644642" y="6742049"/>
                    <a:pt x="5650992" y="6736714"/>
                    <a:pt x="5676646" y="6727952"/>
                  </a:cubicBezTo>
                  <a:close/>
                  <a:moveTo>
                    <a:pt x="5988558" y="6710807"/>
                  </a:moveTo>
                  <a:cubicBezTo>
                    <a:pt x="5992114" y="6726555"/>
                    <a:pt x="5963920" y="6741161"/>
                    <a:pt x="5947664" y="6755892"/>
                  </a:cubicBezTo>
                  <a:cubicBezTo>
                    <a:pt x="5929884" y="6729603"/>
                    <a:pt x="5969762" y="6735953"/>
                    <a:pt x="5988558" y="6710807"/>
                  </a:cubicBezTo>
                  <a:close/>
                  <a:moveTo>
                    <a:pt x="2180336" y="6754750"/>
                  </a:moveTo>
                  <a:lnTo>
                    <a:pt x="2179955" y="6757290"/>
                  </a:lnTo>
                  <a:lnTo>
                    <a:pt x="2179447" y="6757290"/>
                  </a:lnTo>
                  <a:lnTo>
                    <a:pt x="2178558" y="6757036"/>
                  </a:lnTo>
                  <a:lnTo>
                    <a:pt x="2178050" y="6757290"/>
                  </a:lnTo>
                  <a:lnTo>
                    <a:pt x="2179828" y="6755512"/>
                  </a:lnTo>
                  <a:lnTo>
                    <a:pt x="2180336" y="6754750"/>
                  </a:lnTo>
                  <a:close/>
                  <a:moveTo>
                    <a:pt x="4451350" y="6742812"/>
                  </a:moveTo>
                  <a:lnTo>
                    <a:pt x="4436110" y="6755512"/>
                  </a:lnTo>
                  <a:lnTo>
                    <a:pt x="4425188" y="6760338"/>
                  </a:lnTo>
                  <a:lnTo>
                    <a:pt x="4438523" y="6748145"/>
                  </a:lnTo>
                  <a:lnTo>
                    <a:pt x="4451350" y="6742812"/>
                  </a:lnTo>
                  <a:close/>
                  <a:moveTo>
                    <a:pt x="7817104" y="6749797"/>
                  </a:moveTo>
                  <a:lnTo>
                    <a:pt x="7811262" y="6757925"/>
                  </a:lnTo>
                  <a:lnTo>
                    <a:pt x="7807706" y="6763005"/>
                  </a:lnTo>
                  <a:lnTo>
                    <a:pt x="7805165" y="6759068"/>
                  </a:lnTo>
                  <a:lnTo>
                    <a:pt x="7803642" y="6757290"/>
                  </a:lnTo>
                  <a:lnTo>
                    <a:pt x="7813039" y="6752972"/>
                  </a:lnTo>
                  <a:lnTo>
                    <a:pt x="7817103" y="6749797"/>
                  </a:lnTo>
                  <a:close/>
                  <a:moveTo>
                    <a:pt x="5833618" y="6742303"/>
                  </a:moveTo>
                  <a:lnTo>
                    <a:pt x="5837428" y="6753733"/>
                  </a:lnTo>
                  <a:lnTo>
                    <a:pt x="5846826" y="6759449"/>
                  </a:lnTo>
                  <a:lnTo>
                    <a:pt x="5837428" y="6762369"/>
                  </a:lnTo>
                  <a:lnTo>
                    <a:pt x="5831459" y="6763131"/>
                  </a:lnTo>
                  <a:lnTo>
                    <a:pt x="5824982" y="6751828"/>
                  </a:lnTo>
                  <a:lnTo>
                    <a:pt x="5833618" y="6742303"/>
                  </a:lnTo>
                  <a:close/>
                  <a:moveTo>
                    <a:pt x="5776468" y="6752717"/>
                  </a:moveTo>
                  <a:lnTo>
                    <a:pt x="5779770" y="6769481"/>
                  </a:lnTo>
                  <a:lnTo>
                    <a:pt x="5769864" y="6775577"/>
                  </a:lnTo>
                  <a:lnTo>
                    <a:pt x="5769103" y="6762877"/>
                  </a:lnTo>
                  <a:lnTo>
                    <a:pt x="5770881" y="6756527"/>
                  </a:lnTo>
                  <a:lnTo>
                    <a:pt x="5775072" y="6753987"/>
                  </a:lnTo>
                  <a:lnTo>
                    <a:pt x="5776468" y="6752717"/>
                  </a:lnTo>
                  <a:close/>
                  <a:moveTo>
                    <a:pt x="2227326" y="6753987"/>
                  </a:moveTo>
                  <a:lnTo>
                    <a:pt x="2230247" y="6761353"/>
                  </a:lnTo>
                  <a:lnTo>
                    <a:pt x="2231771" y="6764910"/>
                  </a:lnTo>
                  <a:lnTo>
                    <a:pt x="2217166" y="6770498"/>
                  </a:lnTo>
                  <a:lnTo>
                    <a:pt x="2207006" y="6772403"/>
                  </a:lnTo>
                  <a:lnTo>
                    <a:pt x="2201037" y="6772149"/>
                  </a:lnTo>
                  <a:cubicBezTo>
                    <a:pt x="2191004" y="6772149"/>
                    <a:pt x="2180209" y="6775324"/>
                    <a:pt x="2167636" y="6782690"/>
                  </a:cubicBezTo>
                  <a:cubicBezTo>
                    <a:pt x="2181479" y="6770625"/>
                    <a:pt x="2203704" y="6761481"/>
                    <a:pt x="2227326" y="6753988"/>
                  </a:cubicBezTo>
                  <a:close/>
                  <a:moveTo>
                    <a:pt x="1006602" y="6697345"/>
                  </a:moveTo>
                  <a:cubicBezTo>
                    <a:pt x="1010920" y="6697345"/>
                    <a:pt x="1014603" y="6698614"/>
                    <a:pt x="1017524" y="6701409"/>
                  </a:cubicBezTo>
                  <a:lnTo>
                    <a:pt x="1033526" y="6715378"/>
                  </a:lnTo>
                  <a:lnTo>
                    <a:pt x="992251" y="6732397"/>
                  </a:lnTo>
                  <a:cubicBezTo>
                    <a:pt x="996315" y="6747764"/>
                    <a:pt x="1015492" y="6738239"/>
                    <a:pt x="1017270" y="6757543"/>
                  </a:cubicBezTo>
                  <a:cubicBezTo>
                    <a:pt x="978535" y="6762876"/>
                    <a:pt x="1029843" y="6783832"/>
                    <a:pt x="990854" y="6789038"/>
                  </a:cubicBezTo>
                  <a:cubicBezTo>
                    <a:pt x="982091" y="6769988"/>
                    <a:pt x="997331" y="6755764"/>
                    <a:pt x="983488" y="6736080"/>
                  </a:cubicBezTo>
                  <a:lnTo>
                    <a:pt x="965327" y="6742811"/>
                  </a:lnTo>
                  <a:cubicBezTo>
                    <a:pt x="945388" y="6749796"/>
                    <a:pt x="972566" y="6765036"/>
                    <a:pt x="972566" y="6775323"/>
                  </a:cubicBezTo>
                  <a:lnTo>
                    <a:pt x="960882" y="6772021"/>
                  </a:lnTo>
                  <a:lnTo>
                    <a:pt x="955167" y="6772656"/>
                  </a:lnTo>
                  <a:lnTo>
                    <a:pt x="954532" y="6761099"/>
                  </a:lnTo>
                  <a:lnTo>
                    <a:pt x="953516" y="6754241"/>
                  </a:lnTo>
                  <a:cubicBezTo>
                    <a:pt x="949579" y="6728333"/>
                    <a:pt x="984885" y="6697345"/>
                    <a:pt x="1006602" y="6697345"/>
                  </a:cubicBezTo>
                  <a:close/>
                  <a:moveTo>
                    <a:pt x="3997453" y="6785228"/>
                  </a:moveTo>
                  <a:lnTo>
                    <a:pt x="4003168" y="6785863"/>
                  </a:lnTo>
                  <a:lnTo>
                    <a:pt x="4006216" y="6785990"/>
                  </a:lnTo>
                  <a:lnTo>
                    <a:pt x="4003168" y="6790055"/>
                  </a:lnTo>
                  <a:lnTo>
                    <a:pt x="4001517" y="6792086"/>
                  </a:lnTo>
                  <a:lnTo>
                    <a:pt x="4000120" y="6788022"/>
                  </a:lnTo>
                  <a:lnTo>
                    <a:pt x="3997453" y="6785228"/>
                  </a:lnTo>
                  <a:close/>
                  <a:moveTo>
                    <a:pt x="5895341" y="6741286"/>
                  </a:moveTo>
                  <a:cubicBezTo>
                    <a:pt x="5906644" y="6745096"/>
                    <a:pt x="5918200" y="6760463"/>
                    <a:pt x="5925820" y="6760844"/>
                  </a:cubicBezTo>
                  <a:cubicBezTo>
                    <a:pt x="5915406" y="6769099"/>
                    <a:pt x="5885816" y="6793737"/>
                    <a:pt x="5862448" y="6793737"/>
                  </a:cubicBezTo>
                  <a:lnTo>
                    <a:pt x="5859145" y="6793737"/>
                  </a:lnTo>
                  <a:lnTo>
                    <a:pt x="5852923" y="6792086"/>
                  </a:lnTo>
                  <a:lnTo>
                    <a:pt x="5854319" y="6790562"/>
                  </a:lnTo>
                  <a:lnTo>
                    <a:pt x="5854954" y="6789800"/>
                  </a:lnTo>
                  <a:lnTo>
                    <a:pt x="5857240" y="6789800"/>
                  </a:lnTo>
                  <a:lnTo>
                    <a:pt x="5858510" y="6790562"/>
                  </a:lnTo>
                  <a:lnTo>
                    <a:pt x="5868670" y="6776719"/>
                  </a:lnTo>
                  <a:lnTo>
                    <a:pt x="5881370" y="6770242"/>
                  </a:lnTo>
                  <a:lnTo>
                    <a:pt x="5882767" y="6768210"/>
                  </a:lnTo>
                  <a:lnTo>
                    <a:pt x="5883148" y="6767448"/>
                  </a:lnTo>
                  <a:lnTo>
                    <a:pt x="5886958" y="6769480"/>
                  </a:lnTo>
                  <a:lnTo>
                    <a:pt x="5888736" y="6771131"/>
                  </a:lnTo>
                  <a:lnTo>
                    <a:pt x="5886831" y="6765416"/>
                  </a:lnTo>
                  <a:lnTo>
                    <a:pt x="5886196" y="6762876"/>
                  </a:lnTo>
                  <a:lnTo>
                    <a:pt x="5888355" y="6753858"/>
                  </a:lnTo>
                  <a:lnTo>
                    <a:pt x="5887720" y="6750683"/>
                  </a:lnTo>
                  <a:lnTo>
                    <a:pt x="5891911" y="6744333"/>
                  </a:lnTo>
                  <a:lnTo>
                    <a:pt x="5895340" y="6741285"/>
                  </a:lnTo>
                  <a:close/>
                  <a:moveTo>
                    <a:pt x="2361438" y="6781926"/>
                  </a:moveTo>
                  <a:lnTo>
                    <a:pt x="2367915" y="6790817"/>
                  </a:lnTo>
                  <a:lnTo>
                    <a:pt x="2369439" y="6797548"/>
                  </a:lnTo>
                  <a:lnTo>
                    <a:pt x="2359152" y="6795516"/>
                  </a:lnTo>
                  <a:lnTo>
                    <a:pt x="2354580" y="6792976"/>
                  </a:lnTo>
                  <a:lnTo>
                    <a:pt x="2358898" y="6785483"/>
                  </a:lnTo>
                  <a:lnTo>
                    <a:pt x="2361438" y="6781926"/>
                  </a:lnTo>
                  <a:close/>
                  <a:moveTo>
                    <a:pt x="7799451" y="6785356"/>
                  </a:moveTo>
                  <a:lnTo>
                    <a:pt x="7810246" y="6790562"/>
                  </a:lnTo>
                  <a:lnTo>
                    <a:pt x="7827899" y="6786498"/>
                  </a:lnTo>
                  <a:lnTo>
                    <a:pt x="7829042" y="6789292"/>
                  </a:lnTo>
                  <a:cubicBezTo>
                    <a:pt x="7822692" y="6794498"/>
                    <a:pt x="7808468" y="6797928"/>
                    <a:pt x="7791704" y="6800976"/>
                  </a:cubicBezTo>
                  <a:lnTo>
                    <a:pt x="7796276" y="6790307"/>
                  </a:lnTo>
                  <a:lnTo>
                    <a:pt x="7799451" y="6785354"/>
                  </a:lnTo>
                  <a:close/>
                  <a:moveTo>
                    <a:pt x="4080256" y="6789293"/>
                  </a:moveTo>
                  <a:lnTo>
                    <a:pt x="4074414" y="6803136"/>
                  </a:lnTo>
                  <a:lnTo>
                    <a:pt x="4073779" y="6799707"/>
                  </a:lnTo>
                  <a:lnTo>
                    <a:pt x="4072382" y="6799580"/>
                  </a:lnTo>
                  <a:lnTo>
                    <a:pt x="4071748" y="6799580"/>
                  </a:lnTo>
                  <a:lnTo>
                    <a:pt x="4077844" y="6792975"/>
                  </a:lnTo>
                  <a:lnTo>
                    <a:pt x="4080257" y="6789293"/>
                  </a:lnTo>
                  <a:close/>
                  <a:moveTo>
                    <a:pt x="5209159" y="6794626"/>
                  </a:moveTo>
                  <a:lnTo>
                    <a:pt x="5219827" y="6796150"/>
                  </a:lnTo>
                  <a:lnTo>
                    <a:pt x="5224526" y="6798690"/>
                  </a:lnTo>
                  <a:lnTo>
                    <a:pt x="5219700" y="6801738"/>
                  </a:lnTo>
                  <a:lnTo>
                    <a:pt x="5216652" y="6803135"/>
                  </a:lnTo>
                  <a:lnTo>
                    <a:pt x="5211318" y="6798055"/>
                  </a:lnTo>
                  <a:lnTo>
                    <a:pt x="5209158" y="6794626"/>
                  </a:lnTo>
                  <a:close/>
                  <a:moveTo>
                    <a:pt x="2891790" y="6679311"/>
                  </a:moveTo>
                  <a:lnTo>
                    <a:pt x="2902331" y="6681851"/>
                  </a:lnTo>
                  <a:lnTo>
                    <a:pt x="2906014" y="6685788"/>
                  </a:lnTo>
                  <a:lnTo>
                    <a:pt x="2917063" y="6697853"/>
                  </a:lnTo>
                  <a:lnTo>
                    <a:pt x="2934208" y="6685153"/>
                  </a:lnTo>
                  <a:lnTo>
                    <a:pt x="2934208" y="6685153"/>
                  </a:lnTo>
                  <a:cubicBezTo>
                    <a:pt x="2942082" y="6703060"/>
                    <a:pt x="2886456" y="6730492"/>
                    <a:pt x="2909443" y="6735191"/>
                  </a:cubicBezTo>
                  <a:lnTo>
                    <a:pt x="2896235" y="6743827"/>
                  </a:lnTo>
                  <a:lnTo>
                    <a:pt x="2886456" y="6736715"/>
                  </a:lnTo>
                  <a:lnTo>
                    <a:pt x="2872994" y="6727444"/>
                  </a:lnTo>
                  <a:lnTo>
                    <a:pt x="2867152" y="6729350"/>
                  </a:lnTo>
                  <a:lnTo>
                    <a:pt x="2867406" y="6746368"/>
                  </a:lnTo>
                  <a:lnTo>
                    <a:pt x="2870200" y="6755766"/>
                  </a:lnTo>
                  <a:lnTo>
                    <a:pt x="2832354" y="6752210"/>
                  </a:lnTo>
                  <a:cubicBezTo>
                    <a:pt x="2821686" y="6752210"/>
                    <a:pt x="2809621" y="6754241"/>
                    <a:pt x="2794254" y="6761607"/>
                  </a:cubicBezTo>
                  <a:lnTo>
                    <a:pt x="2772156" y="6796914"/>
                  </a:lnTo>
                  <a:lnTo>
                    <a:pt x="2754122" y="6780277"/>
                  </a:lnTo>
                  <a:lnTo>
                    <a:pt x="2769616" y="6763386"/>
                  </a:lnTo>
                  <a:lnTo>
                    <a:pt x="2756027" y="6761607"/>
                  </a:lnTo>
                  <a:cubicBezTo>
                    <a:pt x="2725801" y="6761607"/>
                    <a:pt x="2709545" y="6798691"/>
                    <a:pt x="2668143" y="6805295"/>
                  </a:cubicBezTo>
                  <a:cubicBezTo>
                    <a:pt x="2673223" y="6794374"/>
                    <a:pt x="2703703" y="6764148"/>
                    <a:pt x="2687447" y="6764148"/>
                  </a:cubicBezTo>
                  <a:cubicBezTo>
                    <a:pt x="2707386" y="6748654"/>
                    <a:pt x="2723515" y="6742812"/>
                    <a:pt x="2742438" y="6737986"/>
                  </a:cubicBezTo>
                  <a:lnTo>
                    <a:pt x="2742438" y="6737986"/>
                  </a:lnTo>
                  <a:lnTo>
                    <a:pt x="2742184" y="6739764"/>
                  </a:lnTo>
                  <a:lnTo>
                    <a:pt x="2743454" y="6741033"/>
                  </a:lnTo>
                  <a:lnTo>
                    <a:pt x="2752979" y="6735191"/>
                  </a:lnTo>
                  <a:cubicBezTo>
                    <a:pt x="2772664" y="6730873"/>
                    <a:pt x="2795778" y="6726555"/>
                    <a:pt x="2830322" y="6714744"/>
                  </a:cubicBezTo>
                  <a:cubicBezTo>
                    <a:pt x="2836545" y="6703188"/>
                    <a:pt x="2831719" y="6680708"/>
                    <a:pt x="2855595" y="6680708"/>
                  </a:cubicBezTo>
                  <a:lnTo>
                    <a:pt x="2863850" y="6682360"/>
                  </a:lnTo>
                  <a:lnTo>
                    <a:pt x="2852674" y="6696456"/>
                  </a:lnTo>
                  <a:lnTo>
                    <a:pt x="2844419" y="6702933"/>
                  </a:lnTo>
                  <a:lnTo>
                    <a:pt x="2855722" y="6705727"/>
                  </a:lnTo>
                  <a:lnTo>
                    <a:pt x="2858643" y="6711696"/>
                  </a:lnTo>
                  <a:cubicBezTo>
                    <a:pt x="2857754" y="6688836"/>
                    <a:pt x="2893568" y="6704711"/>
                    <a:pt x="2891790" y="6679311"/>
                  </a:cubicBezTo>
                  <a:close/>
                  <a:moveTo>
                    <a:pt x="2277110" y="6799707"/>
                  </a:moveTo>
                  <a:lnTo>
                    <a:pt x="2280412" y="6800723"/>
                  </a:lnTo>
                  <a:lnTo>
                    <a:pt x="2281682" y="6801231"/>
                  </a:lnTo>
                  <a:lnTo>
                    <a:pt x="2268982" y="6811263"/>
                  </a:lnTo>
                  <a:lnTo>
                    <a:pt x="2258187" y="6814820"/>
                  </a:lnTo>
                  <a:lnTo>
                    <a:pt x="2253996" y="6805802"/>
                  </a:lnTo>
                  <a:lnTo>
                    <a:pt x="2251710" y="6801231"/>
                  </a:lnTo>
                  <a:lnTo>
                    <a:pt x="2270760" y="6799707"/>
                  </a:lnTo>
                  <a:close/>
                  <a:moveTo>
                    <a:pt x="2640457" y="6803517"/>
                  </a:moveTo>
                  <a:lnTo>
                    <a:pt x="2628138" y="6804278"/>
                  </a:lnTo>
                  <a:lnTo>
                    <a:pt x="2630805" y="6815962"/>
                  </a:lnTo>
                  <a:lnTo>
                    <a:pt x="2633345" y="6811644"/>
                  </a:lnTo>
                  <a:lnTo>
                    <a:pt x="2640457" y="6803516"/>
                  </a:lnTo>
                  <a:close/>
                  <a:moveTo>
                    <a:pt x="3987292" y="6804151"/>
                  </a:moveTo>
                  <a:lnTo>
                    <a:pt x="3977132" y="6812152"/>
                  </a:lnTo>
                  <a:lnTo>
                    <a:pt x="3970655" y="6816217"/>
                  </a:lnTo>
                  <a:lnTo>
                    <a:pt x="3968496" y="6809359"/>
                  </a:lnTo>
                  <a:lnTo>
                    <a:pt x="3969131" y="6806565"/>
                  </a:lnTo>
                  <a:lnTo>
                    <a:pt x="3981958" y="6805041"/>
                  </a:lnTo>
                  <a:lnTo>
                    <a:pt x="3987292" y="6804152"/>
                  </a:lnTo>
                  <a:close/>
                  <a:moveTo>
                    <a:pt x="4072255" y="6806183"/>
                  </a:moveTo>
                  <a:lnTo>
                    <a:pt x="4068699" y="6810755"/>
                  </a:lnTo>
                  <a:lnTo>
                    <a:pt x="4050411" y="6818375"/>
                  </a:lnTo>
                  <a:lnTo>
                    <a:pt x="4055999" y="6813930"/>
                  </a:lnTo>
                  <a:lnTo>
                    <a:pt x="4058666" y="6811771"/>
                  </a:lnTo>
                  <a:lnTo>
                    <a:pt x="4072255" y="6806183"/>
                  </a:lnTo>
                  <a:close/>
                  <a:moveTo>
                    <a:pt x="5192268" y="6801230"/>
                  </a:moveTo>
                  <a:lnTo>
                    <a:pt x="5194808" y="6808596"/>
                  </a:lnTo>
                  <a:lnTo>
                    <a:pt x="5196967" y="6810755"/>
                  </a:lnTo>
                  <a:lnTo>
                    <a:pt x="5179314" y="6816978"/>
                  </a:lnTo>
                  <a:lnTo>
                    <a:pt x="5170170" y="6820026"/>
                  </a:lnTo>
                  <a:lnTo>
                    <a:pt x="5171948" y="6813803"/>
                  </a:lnTo>
                  <a:lnTo>
                    <a:pt x="5172583" y="6810628"/>
                  </a:lnTo>
                  <a:lnTo>
                    <a:pt x="5173599" y="6810755"/>
                  </a:lnTo>
                  <a:lnTo>
                    <a:pt x="5174107" y="6810755"/>
                  </a:lnTo>
                  <a:lnTo>
                    <a:pt x="5182362" y="6808723"/>
                  </a:lnTo>
                  <a:lnTo>
                    <a:pt x="5192268" y="6801230"/>
                  </a:lnTo>
                  <a:close/>
                  <a:moveTo>
                    <a:pt x="6350508" y="6787895"/>
                  </a:moveTo>
                  <a:cubicBezTo>
                    <a:pt x="6358636" y="6799706"/>
                    <a:pt x="6314567" y="6812279"/>
                    <a:pt x="6300851" y="6823836"/>
                  </a:cubicBezTo>
                  <a:lnTo>
                    <a:pt x="6300343" y="6808723"/>
                  </a:lnTo>
                  <a:lnTo>
                    <a:pt x="6283452" y="6818502"/>
                  </a:lnTo>
                  <a:cubicBezTo>
                    <a:pt x="6289548" y="6788911"/>
                    <a:pt x="6325108" y="6812914"/>
                    <a:pt x="6350508" y="6787896"/>
                  </a:cubicBezTo>
                  <a:close/>
                  <a:moveTo>
                    <a:pt x="6078474" y="6656831"/>
                  </a:moveTo>
                  <a:cubicBezTo>
                    <a:pt x="6101588" y="6660387"/>
                    <a:pt x="6119368" y="6675119"/>
                    <a:pt x="6144006" y="6675119"/>
                  </a:cubicBezTo>
                  <a:cubicBezTo>
                    <a:pt x="6153277" y="6675119"/>
                    <a:pt x="6163437" y="6673087"/>
                    <a:pt x="6175247" y="6667626"/>
                  </a:cubicBezTo>
                  <a:lnTo>
                    <a:pt x="6189980" y="6674103"/>
                  </a:lnTo>
                  <a:lnTo>
                    <a:pt x="6181978" y="6693280"/>
                  </a:lnTo>
                  <a:cubicBezTo>
                    <a:pt x="6150737" y="6693280"/>
                    <a:pt x="6087237" y="6721728"/>
                    <a:pt x="6110350" y="6748779"/>
                  </a:cubicBezTo>
                  <a:cubicBezTo>
                    <a:pt x="6066154" y="6767447"/>
                    <a:pt x="6037706" y="6752716"/>
                    <a:pt x="5990716" y="6783831"/>
                  </a:cubicBezTo>
                  <a:lnTo>
                    <a:pt x="6006591" y="6786752"/>
                  </a:lnTo>
                  <a:cubicBezTo>
                    <a:pt x="6017640" y="6786752"/>
                    <a:pt x="6029705" y="6781545"/>
                    <a:pt x="6026022" y="6773035"/>
                  </a:cubicBezTo>
                  <a:lnTo>
                    <a:pt x="6026022" y="6773035"/>
                  </a:lnTo>
                  <a:lnTo>
                    <a:pt x="6040246" y="6777861"/>
                  </a:lnTo>
                  <a:lnTo>
                    <a:pt x="6029959" y="6788530"/>
                  </a:lnTo>
                  <a:lnTo>
                    <a:pt x="6002781" y="6814184"/>
                  </a:lnTo>
                  <a:lnTo>
                    <a:pt x="6033642" y="6798944"/>
                  </a:lnTo>
                  <a:lnTo>
                    <a:pt x="6014465" y="6815708"/>
                  </a:lnTo>
                  <a:lnTo>
                    <a:pt x="6001638" y="6823963"/>
                  </a:lnTo>
                  <a:cubicBezTo>
                    <a:pt x="5999225" y="6797167"/>
                    <a:pt x="5930645" y="6812787"/>
                    <a:pt x="5976110" y="6791070"/>
                  </a:cubicBezTo>
                  <a:lnTo>
                    <a:pt x="5965696" y="6788403"/>
                  </a:lnTo>
                  <a:cubicBezTo>
                    <a:pt x="5953885" y="6788403"/>
                    <a:pt x="5940931" y="6801610"/>
                    <a:pt x="5927850" y="6812279"/>
                  </a:cubicBezTo>
                  <a:lnTo>
                    <a:pt x="5912737" y="6806564"/>
                  </a:lnTo>
                  <a:lnTo>
                    <a:pt x="5901434" y="6811897"/>
                  </a:lnTo>
                  <a:lnTo>
                    <a:pt x="5917817" y="6795006"/>
                  </a:lnTo>
                  <a:lnTo>
                    <a:pt x="5906768" y="6785989"/>
                  </a:lnTo>
                  <a:cubicBezTo>
                    <a:pt x="5943979" y="6784846"/>
                    <a:pt x="5946773" y="6756779"/>
                    <a:pt x="5995922" y="6756779"/>
                  </a:cubicBezTo>
                  <a:lnTo>
                    <a:pt x="6000240" y="6756906"/>
                  </a:lnTo>
                  <a:cubicBezTo>
                    <a:pt x="6032244" y="6734173"/>
                    <a:pt x="6043928" y="6711694"/>
                    <a:pt x="6061962" y="6698359"/>
                  </a:cubicBezTo>
                  <a:lnTo>
                    <a:pt x="6077964" y="6698486"/>
                  </a:lnTo>
                  <a:lnTo>
                    <a:pt x="6086854" y="6696455"/>
                  </a:lnTo>
                  <a:cubicBezTo>
                    <a:pt x="6093077" y="6694931"/>
                    <a:pt x="6099427" y="6693407"/>
                    <a:pt x="6112127" y="6693407"/>
                  </a:cubicBezTo>
                  <a:lnTo>
                    <a:pt x="6124700" y="6698360"/>
                  </a:lnTo>
                  <a:lnTo>
                    <a:pt x="6117334" y="6683755"/>
                  </a:lnTo>
                  <a:lnTo>
                    <a:pt x="6111238" y="6680580"/>
                  </a:lnTo>
                  <a:cubicBezTo>
                    <a:pt x="6105396" y="6673976"/>
                    <a:pt x="6083425" y="6670039"/>
                    <a:pt x="6070090" y="6661530"/>
                  </a:cubicBezTo>
                  <a:lnTo>
                    <a:pt x="6075678" y="6658482"/>
                  </a:lnTo>
                  <a:lnTo>
                    <a:pt x="6078472" y="6656831"/>
                  </a:lnTo>
                  <a:close/>
                  <a:moveTo>
                    <a:pt x="2630805" y="6815963"/>
                  </a:moveTo>
                  <a:lnTo>
                    <a:pt x="2629154" y="6818630"/>
                  </a:lnTo>
                  <a:lnTo>
                    <a:pt x="2628646" y="6824599"/>
                  </a:lnTo>
                  <a:lnTo>
                    <a:pt x="2632583" y="6824345"/>
                  </a:lnTo>
                  <a:lnTo>
                    <a:pt x="2630805" y="6815963"/>
                  </a:lnTo>
                  <a:close/>
                  <a:moveTo>
                    <a:pt x="5613400" y="6789547"/>
                  </a:moveTo>
                  <a:lnTo>
                    <a:pt x="5612130" y="6805676"/>
                  </a:lnTo>
                  <a:lnTo>
                    <a:pt x="5615051" y="6814185"/>
                  </a:lnTo>
                  <a:lnTo>
                    <a:pt x="5608066" y="6819900"/>
                  </a:lnTo>
                  <a:lnTo>
                    <a:pt x="5604891" y="6822821"/>
                  </a:lnTo>
                  <a:lnTo>
                    <a:pt x="5597144" y="6824090"/>
                  </a:lnTo>
                  <a:lnTo>
                    <a:pt x="5592318" y="6825996"/>
                  </a:lnTo>
                  <a:cubicBezTo>
                    <a:pt x="5601208" y="6814185"/>
                    <a:pt x="5589143" y="6798437"/>
                    <a:pt x="5613400" y="6789547"/>
                  </a:cubicBezTo>
                  <a:close/>
                  <a:moveTo>
                    <a:pt x="2246630" y="6822440"/>
                  </a:moveTo>
                  <a:lnTo>
                    <a:pt x="2252218" y="6823837"/>
                  </a:lnTo>
                  <a:lnTo>
                    <a:pt x="2254631" y="6825107"/>
                  </a:lnTo>
                  <a:lnTo>
                    <a:pt x="2254758" y="6824852"/>
                  </a:lnTo>
                  <a:lnTo>
                    <a:pt x="2255139" y="6824598"/>
                  </a:lnTo>
                  <a:lnTo>
                    <a:pt x="2257298" y="6829043"/>
                  </a:lnTo>
                  <a:lnTo>
                    <a:pt x="2252091" y="6830186"/>
                  </a:lnTo>
                  <a:lnTo>
                    <a:pt x="2250440" y="6830186"/>
                  </a:lnTo>
                  <a:lnTo>
                    <a:pt x="2245487" y="6826503"/>
                  </a:lnTo>
                  <a:lnTo>
                    <a:pt x="2246630" y="6822439"/>
                  </a:lnTo>
                  <a:close/>
                  <a:moveTo>
                    <a:pt x="6088761" y="6776974"/>
                  </a:moveTo>
                  <a:lnTo>
                    <a:pt x="6090539" y="6789293"/>
                  </a:lnTo>
                  <a:lnTo>
                    <a:pt x="6081014" y="6807581"/>
                  </a:lnTo>
                  <a:lnTo>
                    <a:pt x="6051550" y="6833108"/>
                  </a:lnTo>
                  <a:cubicBezTo>
                    <a:pt x="6053582" y="6818376"/>
                    <a:pt x="6087364" y="6804151"/>
                    <a:pt x="6064758" y="6789293"/>
                  </a:cubicBezTo>
                  <a:lnTo>
                    <a:pt x="6088761" y="6776974"/>
                  </a:lnTo>
                  <a:close/>
                  <a:moveTo>
                    <a:pt x="852678" y="6819392"/>
                  </a:moveTo>
                  <a:lnTo>
                    <a:pt x="862203" y="6823456"/>
                  </a:lnTo>
                  <a:lnTo>
                    <a:pt x="867664" y="6823838"/>
                  </a:lnTo>
                  <a:lnTo>
                    <a:pt x="862584" y="6833490"/>
                  </a:lnTo>
                  <a:lnTo>
                    <a:pt x="857250" y="6833490"/>
                  </a:lnTo>
                  <a:lnTo>
                    <a:pt x="848995" y="6832093"/>
                  </a:lnTo>
                  <a:lnTo>
                    <a:pt x="844550" y="6829934"/>
                  </a:lnTo>
                  <a:lnTo>
                    <a:pt x="850519" y="6822949"/>
                  </a:lnTo>
                  <a:lnTo>
                    <a:pt x="852678" y="6819393"/>
                  </a:lnTo>
                  <a:close/>
                  <a:moveTo>
                    <a:pt x="2414016" y="6829172"/>
                  </a:moveTo>
                  <a:lnTo>
                    <a:pt x="2416302" y="6834125"/>
                  </a:lnTo>
                  <a:lnTo>
                    <a:pt x="2413508" y="6837807"/>
                  </a:lnTo>
                  <a:lnTo>
                    <a:pt x="2413508" y="6832600"/>
                  </a:lnTo>
                  <a:lnTo>
                    <a:pt x="2414016" y="6829171"/>
                  </a:lnTo>
                  <a:close/>
                  <a:moveTo>
                    <a:pt x="2383663" y="6806312"/>
                  </a:moveTo>
                  <a:lnTo>
                    <a:pt x="2391156" y="6810756"/>
                  </a:lnTo>
                  <a:lnTo>
                    <a:pt x="2386584" y="6812280"/>
                  </a:lnTo>
                  <a:lnTo>
                    <a:pt x="2397252" y="6830061"/>
                  </a:lnTo>
                  <a:lnTo>
                    <a:pt x="2411730" y="6824345"/>
                  </a:lnTo>
                  <a:lnTo>
                    <a:pt x="2414016" y="6829172"/>
                  </a:lnTo>
                  <a:lnTo>
                    <a:pt x="2398522" y="6835776"/>
                  </a:lnTo>
                  <a:lnTo>
                    <a:pt x="2391791" y="6839078"/>
                  </a:lnTo>
                  <a:cubicBezTo>
                    <a:pt x="2374138" y="6830950"/>
                    <a:pt x="2348484" y="6835268"/>
                    <a:pt x="2333244" y="6823838"/>
                  </a:cubicBezTo>
                  <a:lnTo>
                    <a:pt x="2352675" y="6820408"/>
                  </a:lnTo>
                  <a:lnTo>
                    <a:pt x="2367026" y="6821298"/>
                  </a:lnTo>
                  <a:lnTo>
                    <a:pt x="2369566" y="6821298"/>
                  </a:lnTo>
                  <a:lnTo>
                    <a:pt x="2384679" y="6819012"/>
                  </a:lnTo>
                  <a:lnTo>
                    <a:pt x="2383663" y="6806312"/>
                  </a:lnTo>
                  <a:close/>
                  <a:moveTo>
                    <a:pt x="5694934" y="6830568"/>
                  </a:moveTo>
                  <a:lnTo>
                    <a:pt x="5689346" y="6836664"/>
                  </a:lnTo>
                  <a:lnTo>
                    <a:pt x="5690743" y="6839712"/>
                  </a:lnTo>
                  <a:lnTo>
                    <a:pt x="5680075" y="6841744"/>
                  </a:lnTo>
                  <a:lnTo>
                    <a:pt x="5678170" y="6840727"/>
                  </a:lnTo>
                  <a:lnTo>
                    <a:pt x="5684774" y="6834759"/>
                  </a:lnTo>
                  <a:lnTo>
                    <a:pt x="5686679" y="6830695"/>
                  </a:lnTo>
                  <a:lnTo>
                    <a:pt x="5689727" y="6830568"/>
                  </a:lnTo>
                  <a:close/>
                  <a:moveTo>
                    <a:pt x="2172335" y="6812915"/>
                  </a:moveTo>
                  <a:lnTo>
                    <a:pt x="2164842" y="6821932"/>
                  </a:lnTo>
                  <a:lnTo>
                    <a:pt x="2168906" y="6828410"/>
                  </a:lnTo>
                  <a:lnTo>
                    <a:pt x="2165096" y="6830441"/>
                  </a:lnTo>
                  <a:lnTo>
                    <a:pt x="2162175" y="6831330"/>
                  </a:lnTo>
                  <a:lnTo>
                    <a:pt x="2160143" y="6831330"/>
                  </a:lnTo>
                  <a:cubicBezTo>
                    <a:pt x="2146173" y="6831330"/>
                    <a:pt x="2133854" y="6838824"/>
                    <a:pt x="2121662" y="6845681"/>
                  </a:cubicBezTo>
                  <a:lnTo>
                    <a:pt x="2119884" y="6834632"/>
                  </a:lnTo>
                  <a:lnTo>
                    <a:pt x="2094230" y="6848856"/>
                  </a:lnTo>
                  <a:cubicBezTo>
                    <a:pt x="2108200" y="6828410"/>
                    <a:pt x="2128266" y="6824473"/>
                    <a:pt x="2153031" y="6813804"/>
                  </a:cubicBezTo>
                  <a:lnTo>
                    <a:pt x="2165858" y="6813297"/>
                  </a:lnTo>
                  <a:lnTo>
                    <a:pt x="2172335" y="6812915"/>
                  </a:lnTo>
                  <a:close/>
                  <a:moveTo>
                    <a:pt x="2490724" y="6824599"/>
                  </a:moveTo>
                  <a:lnTo>
                    <a:pt x="2494280" y="6824853"/>
                  </a:lnTo>
                  <a:lnTo>
                    <a:pt x="2495804" y="6824980"/>
                  </a:lnTo>
                  <a:lnTo>
                    <a:pt x="2516759" y="6829425"/>
                  </a:lnTo>
                  <a:lnTo>
                    <a:pt x="2521712" y="6840601"/>
                  </a:lnTo>
                  <a:lnTo>
                    <a:pt x="2524887" y="6839204"/>
                  </a:lnTo>
                  <a:lnTo>
                    <a:pt x="2526411" y="6838315"/>
                  </a:lnTo>
                  <a:lnTo>
                    <a:pt x="2529078" y="6842379"/>
                  </a:lnTo>
                  <a:lnTo>
                    <a:pt x="2530094" y="6845427"/>
                  </a:lnTo>
                  <a:lnTo>
                    <a:pt x="2517648" y="6848221"/>
                  </a:lnTo>
                  <a:lnTo>
                    <a:pt x="2512568" y="6847967"/>
                  </a:lnTo>
                  <a:lnTo>
                    <a:pt x="2501392" y="6847712"/>
                  </a:lnTo>
                  <a:lnTo>
                    <a:pt x="2493518" y="6851269"/>
                  </a:lnTo>
                  <a:lnTo>
                    <a:pt x="2496312" y="6834759"/>
                  </a:lnTo>
                  <a:lnTo>
                    <a:pt x="2490724" y="6824599"/>
                  </a:lnTo>
                  <a:close/>
                  <a:moveTo>
                    <a:pt x="5496687" y="6821805"/>
                  </a:moveTo>
                  <a:lnTo>
                    <a:pt x="5503418" y="6824345"/>
                  </a:lnTo>
                  <a:lnTo>
                    <a:pt x="5501132" y="6825489"/>
                  </a:lnTo>
                  <a:lnTo>
                    <a:pt x="5500243" y="6825997"/>
                  </a:lnTo>
                  <a:lnTo>
                    <a:pt x="5507736" y="6827520"/>
                  </a:lnTo>
                  <a:lnTo>
                    <a:pt x="5511038" y="6827520"/>
                  </a:lnTo>
                  <a:lnTo>
                    <a:pt x="5521198" y="6834632"/>
                  </a:lnTo>
                  <a:lnTo>
                    <a:pt x="5530850" y="6838062"/>
                  </a:lnTo>
                  <a:lnTo>
                    <a:pt x="5512943" y="6840348"/>
                  </a:lnTo>
                  <a:lnTo>
                    <a:pt x="5504434" y="6844792"/>
                  </a:lnTo>
                  <a:cubicBezTo>
                    <a:pt x="5497322" y="6848349"/>
                    <a:pt x="5489448" y="6851904"/>
                    <a:pt x="5478399" y="6851904"/>
                  </a:cubicBezTo>
                  <a:lnTo>
                    <a:pt x="5475351" y="6851904"/>
                  </a:lnTo>
                  <a:lnTo>
                    <a:pt x="5473700" y="6851777"/>
                  </a:lnTo>
                  <a:lnTo>
                    <a:pt x="5471160" y="6834124"/>
                  </a:lnTo>
                  <a:lnTo>
                    <a:pt x="5469636" y="6825488"/>
                  </a:lnTo>
                  <a:lnTo>
                    <a:pt x="5496687" y="6821805"/>
                  </a:lnTo>
                  <a:close/>
                  <a:moveTo>
                    <a:pt x="5271262" y="6844919"/>
                  </a:moveTo>
                  <a:lnTo>
                    <a:pt x="5269992" y="6850762"/>
                  </a:lnTo>
                  <a:lnTo>
                    <a:pt x="5271516" y="6854064"/>
                  </a:lnTo>
                  <a:lnTo>
                    <a:pt x="5268722" y="6851905"/>
                  </a:lnTo>
                  <a:lnTo>
                    <a:pt x="5267452" y="6850889"/>
                  </a:lnTo>
                  <a:lnTo>
                    <a:pt x="5270119" y="6846825"/>
                  </a:lnTo>
                  <a:lnTo>
                    <a:pt x="5271262" y="6844919"/>
                  </a:lnTo>
                  <a:close/>
                  <a:moveTo>
                    <a:pt x="5120132" y="6846698"/>
                  </a:moveTo>
                  <a:lnTo>
                    <a:pt x="5124958" y="6847714"/>
                  </a:lnTo>
                  <a:lnTo>
                    <a:pt x="5127880" y="6847968"/>
                  </a:lnTo>
                  <a:lnTo>
                    <a:pt x="5132960" y="6850762"/>
                  </a:lnTo>
                  <a:lnTo>
                    <a:pt x="5135119" y="6851397"/>
                  </a:lnTo>
                  <a:lnTo>
                    <a:pt x="5132960" y="6854064"/>
                  </a:lnTo>
                  <a:lnTo>
                    <a:pt x="5128261" y="6856350"/>
                  </a:lnTo>
                  <a:lnTo>
                    <a:pt x="5118101" y="6858636"/>
                  </a:lnTo>
                  <a:lnTo>
                    <a:pt x="5112640" y="6859905"/>
                  </a:lnTo>
                  <a:lnTo>
                    <a:pt x="5117847" y="6851015"/>
                  </a:lnTo>
                  <a:lnTo>
                    <a:pt x="5120133" y="6846697"/>
                  </a:lnTo>
                  <a:close/>
                  <a:moveTo>
                    <a:pt x="2655825" y="6763893"/>
                  </a:moveTo>
                  <a:lnTo>
                    <a:pt x="2667508" y="6764148"/>
                  </a:lnTo>
                  <a:cubicBezTo>
                    <a:pt x="2667508" y="6794501"/>
                    <a:pt x="2601214" y="6779641"/>
                    <a:pt x="2585466" y="6812662"/>
                  </a:cubicBezTo>
                  <a:lnTo>
                    <a:pt x="2594102" y="6814693"/>
                  </a:lnTo>
                  <a:cubicBezTo>
                    <a:pt x="2606675" y="6814693"/>
                    <a:pt x="2618359" y="6797422"/>
                    <a:pt x="2643378" y="6797294"/>
                  </a:cubicBezTo>
                  <a:lnTo>
                    <a:pt x="2643378" y="6797294"/>
                  </a:lnTo>
                  <a:lnTo>
                    <a:pt x="2640457" y="6803517"/>
                  </a:lnTo>
                  <a:lnTo>
                    <a:pt x="2656459" y="6802501"/>
                  </a:lnTo>
                  <a:lnTo>
                    <a:pt x="2652395" y="6814947"/>
                  </a:lnTo>
                  <a:lnTo>
                    <a:pt x="2656586" y="6822948"/>
                  </a:lnTo>
                  <a:lnTo>
                    <a:pt x="2640330" y="6823837"/>
                  </a:lnTo>
                  <a:lnTo>
                    <a:pt x="2632583" y="6824345"/>
                  </a:lnTo>
                  <a:lnTo>
                    <a:pt x="2630932" y="6825488"/>
                  </a:lnTo>
                  <a:lnTo>
                    <a:pt x="2628519" y="6824599"/>
                  </a:lnTo>
                  <a:cubicBezTo>
                    <a:pt x="2591435" y="6827393"/>
                    <a:pt x="2565400" y="6833489"/>
                    <a:pt x="2527046" y="6860159"/>
                  </a:cubicBezTo>
                  <a:cubicBezTo>
                    <a:pt x="2535047" y="6844157"/>
                    <a:pt x="2543810" y="6835775"/>
                    <a:pt x="2551811" y="6828663"/>
                  </a:cubicBezTo>
                  <a:lnTo>
                    <a:pt x="2575687" y="6819519"/>
                  </a:lnTo>
                  <a:lnTo>
                    <a:pt x="2572512" y="6812662"/>
                  </a:lnTo>
                  <a:lnTo>
                    <a:pt x="2569464" y="6811900"/>
                  </a:lnTo>
                  <a:lnTo>
                    <a:pt x="2568067" y="6811265"/>
                  </a:lnTo>
                  <a:lnTo>
                    <a:pt x="2573020" y="6799581"/>
                  </a:lnTo>
                  <a:lnTo>
                    <a:pt x="2572131" y="6790056"/>
                  </a:lnTo>
                  <a:cubicBezTo>
                    <a:pt x="2626995" y="6769101"/>
                    <a:pt x="2617216" y="6763894"/>
                    <a:pt x="2655824" y="6763894"/>
                  </a:cubicBezTo>
                  <a:close/>
                  <a:moveTo>
                    <a:pt x="2319148" y="6835267"/>
                  </a:moveTo>
                  <a:lnTo>
                    <a:pt x="2311908" y="6851904"/>
                  </a:lnTo>
                  <a:lnTo>
                    <a:pt x="2295653" y="6856857"/>
                  </a:lnTo>
                  <a:lnTo>
                    <a:pt x="2292732" y="6851777"/>
                  </a:lnTo>
                  <a:lnTo>
                    <a:pt x="2276476" y="6858127"/>
                  </a:lnTo>
                  <a:lnTo>
                    <a:pt x="2269745" y="6861556"/>
                  </a:lnTo>
                  <a:lnTo>
                    <a:pt x="2271015" y="6856095"/>
                  </a:lnTo>
                  <a:lnTo>
                    <a:pt x="2268475" y="6852793"/>
                  </a:lnTo>
                  <a:lnTo>
                    <a:pt x="2275333" y="6854063"/>
                  </a:lnTo>
                  <a:lnTo>
                    <a:pt x="2277873" y="6854063"/>
                  </a:lnTo>
                  <a:cubicBezTo>
                    <a:pt x="2292605" y="6854063"/>
                    <a:pt x="2295399" y="6840347"/>
                    <a:pt x="2319148" y="6835267"/>
                  </a:cubicBezTo>
                  <a:close/>
                  <a:moveTo>
                    <a:pt x="5533391" y="6854063"/>
                  </a:moveTo>
                  <a:lnTo>
                    <a:pt x="5533137" y="6858000"/>
                  </a:lnTo>
                  <a:lnTo>
                    <a:pt x="5533391" y="6859905"/>
                  </a:lnTo>
                  <a:lnTo>
                    <a:pt x="5528819" y="6862953"/>
                  </a:lnTo>
                  <a:lnTo>
                    <a:pt x="5529708" y="6856985"/>
                  </a:lnTo>
                  <a:lnTo>
                    <a:pt x="5533391" y="6854064"/>
                  </a:lnTo>
                  <a:close/>
                  <a:moveTo>
                    <a:pt x="6278881" y="6794373"/>
                  </a:moveTo>
                  <a:lnTo>
                    <a:pt x="6283961" y="6794500"/>
                  </a:lnTo>
                  <a:cubicBezTo>
                    <a:pt x="6251068" y="6811772"/>
                    <a:pt x="6212332" y="6831584"/>
                    <a:pt x="6175757" y="6863080"/>
                  </a:cubicBezTo>
                  <a:cubicBezTo>
                    <a:pt x="6157088" y="6837173"/>
                    <a:pt x="6219953" y="6827901"/>
                    <a:pt x="6226303" y="6812407"/>
                  </a:cubicBezTo>
                  <a:lnTo>
                    <a:pt x="6211952" y="6811900"/>
                  </a:lnTo>
                  <a:lnTo>
                    <a:pt x="6189981" y="6822441"/>
                  </a:lnTo>
                  <a:lnTo>
                    <a:pt x="6184900" y="6822441"/>
                  </a:lnTo>
                  <a:lnTo>
                    <a:pt x="6181852" y="6821933"/>
                  </a:lnTo>
                  <a:cubicBezTo>
                    <a:pt x="6203823" y="6802502"/>
                    <a:pt x="6240145" y="6794374"/>
                    <a:pt x="6278880" y="6794374"/>
                  </a:cubicBezTo>
                  <a:close/>
                  <a:moveTo>
                    <a:pt x="766827" y="6860413"/>
                  </a:moveTo>
                  <a:lnTo>
                    <a:pt x="769748" y="6861175"/>
                  </a:lnTo>
                  <a:lnTo>
                    <a:pt x="771145" y="6861937"/>
                  </a:lnTo>
                  <a:lnTo>
                    <a:pt x="769621" y="6862572"/>
                  </a:lnTo>
                  <a:lnTo>
                    <a:pt x="768605" y="6863461"/>
                  </a:lnTo>
                  <a:lnTo>
                    <a:pt x="767589" y="6861556"/>
                  </a:lnTo>
                  <a:lnTo>
                    <a:pt x="766827" y="6860412"/>
                  </a:lnTo>
                  <a:close/>
                  <a:moveTo>
                    <a:pt x="1144779" y="6854317"/>
                  </a:moveTo>
                  <a:lnTo>
                    <a:pt x="1147319" y="6859398"/>
                  </a:lnTo>
                  <a:lnTo>
                    <a:pt x="1148208" y="6862445"/>
                  </a:lnTo>
                  <a:lnTo>
                    <a:pt x="1148335" y="6864477"/>
                  </a:lnTo>
                  <a:lnTo>
                    <a:pt x="1139064" y="6860540"/>
                  </a:lnTo>
                  <a:lnTo>
                    <a:pt x="1138937" y="6856349"/>
                  </a:lnTo>
                  <a:lnTo>
                    <a:pt x="1142747" y="6854825"/>
                  </a:lnTo>
                  <a:lnTo>
                    <a:pt x="1144779" y="6854317"/>
                  </a:lnTo>
                  <a:close/>
                  <a:moveTo>
                    <a:pt x="7719315" y="6797422"/>
                  </a:moveTo>
                  <a:lnTo>
                    <a:pt x="7714108" y="6818377"/>
                  </a:lnTo>
                  <a:lnTo>
                    <a:pt x="7713473" y="6828537"/>
                  </a:lnTo>
                  <a:lnTo>
                    <a:pt x="7698742" y="6818250"/>
                  </a:lnTo>
                  <a:lnTo>
                    <a:pt x="7689217" y="6815329"/>
                  </a:lnTo>
                  <a:cubicBezTo>
                    <a:pt x="7648069" y="6825108"/>
                    <a:pt x="7621272" y="6838189"/>
                    <a:pt x="7625209" y="6857366"/>
                  </a:cubicBezTo>
                  <a:lnTo>
                    <a:pt x="7576314" y="6852540"/>
                  </a:lnTo>
                  <a:cubicBezTo>
                    <a:pt x="7561709" y="6852540"/>
                    <a:pt x="7547866" y="6854191"/>
                    <a:pt x="7535421" y="6858508"/>
                  </a:cubicBezTo>
                  <a:lnTo>
                    <a:pt x="7528054" y="6862700"/>
                  </a:lnTo>
                  <a:lnTo>
                    <a:pt x="7524625" y="6865620"/>
                  </a:lnTo>
                  <a:lnTo>
                    <a:pt x="7489192" y="6855079"/>
                  </a:lnTo>
                  <a:cubicBezTo>
                    <a:pt x="7565900" y="6829425"/>
                    <a:pt x="7647561" y="6820281"/>
                    <a:pt x="7719316" y="6797422"/>
                  </a:cubicBezTo>
                  <a:close/>
                  <a:moveTo>
                    <a:pt x="5579492" y="6859143"/>
                  </a:moveTo>
                  <a:lnTo>
                    <a:pt x="5580889" y="6861175"/>
                  </a:lnTo>
                  <a:lnTo>
                    <a:pt x="5581143" y="6862191"/>
                  </a:lnTo>
                  <a:lnTo>
                    <a:pt x="5581016" y="6863207"/>
                  </a:lnTo>
                  <a:lnTo>
                    <a:pt x="5581016" y="6863969"/>
                  </a:lnTo>
                  <a:lnTo>
                    <a:pt x="5570856" y="6867779"/>
                  </a:lnTo>
                  <a:lnTo>
                    <a:pt x="5567935" y="6867779"/>
                  </a:lnTo>
                  <a:lnTo>
                    <a:pt x="5576063" y="6863588"/>
                  </a:lnTo>
                  <a:lnTo>
                    <a:pt x="5579492" y="6859143"/>
                  </a:lnTo>
                  <a:close/>
                  <a:moveTo>
                    <a:pt x="2986787" y="6829044"/>
                  </a:moveTo>
                  <a:cubicBezTo>
                    <a:pt x="2982215" y="6842252"/>
                    <a:pt x="2971547" y="6854444"/>
                    <a:pt x="2956561" y="6866001"/>
                  </a:cubicBezTo>
                  <a:lnTo>
                    <a:pt x="2949576" y="6867271"/>
                  </a:lnTo>
                  <a:lnTo>
                    <a:pt x="2946401" y="6868033"/>
                  </a:lnTo>
                  <a:cubicBezTo>
                    <a:pt x="2942972" y="6852920"/>
                    <a:pt x="2961260" y="6840727"/>
                    <a:pt x="2984755" y="6829044"/>
                  </a:cubicBezTo>
                  <a:close/>
                  <a:moveTo>
                    <a:pt x="825500" y="6843141"/>
                  </a:moveTo>
                  <a:lnTo>
                    <a:pt x="836803" y="6869303"/>
                  </a:lnTo>
                  <a:lnTo>
                    <a:pt x="817372" y="6872224"/>
                  </a:lnTo>
                  <a:lnTo>
                    <a:pt x="817880" y="6856857"/>
                  </a:lnTo>
                  <a:lnTo>
                    <a:pt x="811403" y="6852793"/>
                  </a:lnTo>
                  <a:lnTo>
                    <a:pt x="825500" y="6843140"/>
                  </a:lnTo>
                  <a:close/>
                  <a:moveTo>
                    <a:pt x="2102739" y="6854317"/>
                  </a:moveTo>
                  <a:lnTo>
                    <a:pt x="2102866" y="6865239"/>
                  </a:lnTo>
                  <a:lnTo>
                    <a:pt x="2100072" y="6868160"/>
                  </a:lnTo>
                  <a:lnTo>
                    <a:pt x="2082546" y="6869684"/>
                  </a:lnTo>
                  <a:lnTo>
                    <a:pt x="2072132" y="6873113"/>
                  </a:lnTo>
                  <a:lnTo>
                    <a:pt x="2071370" y="6873113"/>
                  </a:lnTo>
                  <a:lnTo>
                    <a:pt x="2085340" y="6861556"/>
                  </a:lnTo>
                  <a:lnTo>
                    <a:pt x="2093468" y="6858000"/>
                  </a:lnTo>
                  <a:lnTo>
                    <a:pt x="2099564" y="6856095"/>
                  </a:lnTo>
                  <a:lnTo>
                    <a:pt x="2102739" y="6854317"/>
                  </a:lnTo>
                  <a:close/>
                  <a:moveTo>
                    <a:pt x="2297684" y="6860413"/>
                  </a:moveTo>
                  <a:lnTo>
                    <a:pt x="2324735" y="6867525"/>
                  </a:lnTo>
                  <a:lnTo>
                    <a:pt x="2319528" y="6877177"/>
                  </a:lnTo>
                  <a:lnTo>
                    <a:pt x="2314702" y="6877177"/>
                  </a:lnTo>
                  <a:lnTo>
                    <a:pt x="2300732" y="6873748"/>
                  </a:lnTo>
                  <a:lnTo>
                    <a:pt x="2292096" y="6873240"/>
                  </a:lnTo>
                  <a:lnTo>
                    <a:pt x="2302383" y="6868668"/>
                  </a:lnTo>
                  <a:lnTo>
                    <a:pt x="2297684" y="6860413"/>
                  </a:lnTo>
                  <a:close/>
                  <a:moveTo>
                    <a:pt x="2277618" y="6866636"/>
                  </a:moveTo>
                  <a:lnTo>
                    <a:pt x="2275840" y="6877431"/>
                  </a:lnTo>
                  <a:lnTo>
                    <a:pt x="2272919" y="6877812"/>
                  </a:lnTo>
                  <a:lnTo>
                    <a:pt x="2271268" y="6878955"/>
                  </a:lnTo>
                  <a:lnTo>
                    <a:pt x="2270506" y="6874129"/>
                  </a:lnTo>
                  <a:lnTo>
                    <a:pt x="2270887" y="6871843"/>
                  </a:lnTo>
                  <a:lnTo>
                    <a:pt x="2277618" y="6866637"/>
                  </a:lnTo>
                  <a:close/>
                  <a:moveTo>
                    <a:pt x="2051304" y="6874764"/>
                  </a:moveTo>
                  <a:lnTo>
                    <a:pt x="2059051" y="6884416"/>
                  </a:lnTo>
                  <a:lnTo>
                    <a:pt x="2046986" y="6890385"/>
                  </a:lnTo>
                  <a:lnTo>
                    <a:pt x="2048891" y="6883019"/>
                  </a:lnTo>
                  <a:lnTo>
                    <a:pt x="2040128" y="6878955"/>
                  </a:lnTo>
                  <a:lnTo>
                    <a:pt x="2047875" y="6875398"/>
                  </a:lnTo>
                  <a:lnTo>
                    <a:pt x="2051304" y="6874763"/>
                  </a:lnTo>
                  <a:close/>
                  <a:moveTo>
                    <a:pt x="3857244" y="6873240"/>
                  </a:moveTo>
                  <a:cubicBezTo>
                    <a:pt x="3851022" y="6887083"/>
                    <a:pt x="3838194" y="6891147"/>
                    <a:pt x="3824605" y="6891147"/>
                  </a:cubicBezTo>
                  <a:lnTo>
                    <a:pt x="3816731" y="6891147"/>
                  </a:lnTo>
                  <a:lnTo>
                    <a:pt x="3801364" y="6888099"/>
                  </a:lnTo>
                  <a:lnTo>
                    <a:pt x="3813811" y="6881368"/>
                  </a:lnTo>
                  <a:lnTo>
                    <a:pt x="3819780" y="6878827"/>
                  </a:lnTo>
                  <a:lnTo>
                    <a:pt x="3829051" y="6880478"/>
                  </a:lnTo>
                  <a:lnTo>
                    <a:pt x="3834131" y="6880478"/>
                  </a:lnTo>
                  <a:lnTo>
                    <a:pt x="3849371" y="6878700"/>
                  </a:lnTo>
                  <a:lnTo>
                    <a:pt x="3857245" y="6873239"/>
                  </a:lnTo>
                  <a:close/>
                  <a:moveTo>
                    <a:pt x="2417572" y="6856476"/>
                  </a:moveTo>
                  <a:lnTo>
                    <a:pt x="2430399" y="6858635"/>
                  </a:lnTo>
                  <a:lnTo>
                    <a:pt x="2434463" y="6862953"/>
                  </a:lnTo>
                  <a:lnTo>
                    <a:pt x="2435860" y="6867017"/>
                  </a:lnTo>
                  <a:lnTo>
                    <a:pt x="2437131" y="6869049"/>
                  </a:lnTo>
                  <a:lnTo>
                    <a:pt x="2438654" y="6868033"/>
                  </a:lnTo>
                  <a:lnTo>
                    <a:pt x="2439544" y="6867271"/>
                  </a:lnTo>
                  <a:lnTo>
                    <a:pt x="2447545" y="6873239"/>
                  </a:lnTo>
                  <a:lnTo>
                    <a:pt x="2454276" y="6871334"/>
                  </a:lnTo>
                  <a:lnTo>
                    <a:pt x="2454276" y="6871334"/>
                  </a:lnTo>
                  <a:cubicBezTo>
                    <a:pt x="2459483" y="6884923"/>
                    <a:pt x="2419605" y="6886066"/>
                    <a:pt x="2406143" y="6894575"/>
                  </a:cubicBezTo>
                  <a:lnTo>
                    <a:pt x="2402460" y="6886067"/>
                  </a:lnTo>
                  <a:lnTo>
                    <a:pt x="2404873" y="6883019"/>
                  </a:lnTo>
                  <a:lnTo>
                    <a:pt x="2413509" y="6880351"/>
                  </a:lnTo>
                  <a:lnTo>
                    <a:pt x="2419097" y="6876414"/>
                  </a:lnTo>
                  <a:lnTo>
                    <a:pt x="2418335" y="6873239"/>
                  </a:lnTo>
                  <a:lnTo>
                    <a:pt x="2417700" y="6871334"/>
                  </a:lnTo>
                  <a:lnTo>
                    <a:pt x="2424431" y="6863206"/>
                  </a:lnTo>
                  <a:lnTo>
                    <a:pt x="2417573" y="6856475"/>
                  </a:lnTo>
                  <a:close/>
                  <a:moveTo>
                    <a:pt x="2361311" y="6869049"/>
                  </a:moveTo>
                  <a:lnTo>
                    <a:pt x="2367916" y="6871716"/>
                  </a:lnTo>
                  <a:lnTo>
                    <a:pt x="2363344" y="6876669"/>
                  </a:lnTo>
                  <a:lnTo>
                    <a:pt x="2364233" y="6878448"/>
                  </a:lnTo>
                  <a:lnTo>
                    <a:pt x="2380235" y="6882257"/>
                  </a:lnTo>
                  <a:lnTo>
                    <a:pt x="2388236" y="6884289"/>
                  </a:lnTo>
                  <a:lnTo>
                    <a:pt x="2379981" y="6887972"/>
                  </a:lnTo>
                  <a:lnTo>
                    <a:pt x="2373631" y="6885305"/>
                  </a:lnTo>
                  <a:lnTo>
                    <a:pt x="2364487" y="6881368"/>
                  </a:lnTo>
                  <a:lnTo>
                    <a:pt x="2361439" y="6882764"/>
                  </a:lnTo>
                  <a:lnTo>
                    <a:pt x="2358137" y="6892035"/>
                  </a:lnTo>
                  <a:lnTo>
                    <a:pt x="2358645" y="6897242"/>
                  </a:lnTo>
                  <a:lnTo>
                    <a:pt x="2357121" y="6897496"/>
                  </a:lnTo>
                  <a:lnTo>
                    <a:pt x="2356232" y="6897496"/>
                  </a:lnTo>
                  <a:lnTo>
                    <a:pt x="2344167" y="6885812"/>
                  </a:lnTo>
                  <a:lnTo>
                    <a:pt x="2339595" y="6877938"/>
                  </a:lnTo>
                  <a:lnTo>
                    <a:pt x="2339595" y="6876287"/>
                  </a:lnTo>
                  <a:lnTo>
                    <a:pt x="2361312" y="6869048"/>
                  </a:lnTo>
                  <a:close/>
                  <a:moveTo>
                    <a:pt x="866648" y="6866763"/>
                  </a:moveTo>
                  <a:lnTo>
                    <a:pt x="880999" y="6867652"/>
                  </a:lnTo>
                  <a:lnTo>
                    <a:pt x="883158" y="6885305"/>
                  </a:lnTo>
                  <a:lnTo>
                    <a:pt x="884936" y="6894068"/>
                  </a:lnTo>
                  <a:cubicBezTo>
                    <a:pt x="872998" y="6897243"/>
                    <a:pt x="864870" y="6898513"/>
                    <a:pt x="858647" y="6898513"/>
                  </a:cubicBezTo>
                  <a:cubicBezTo>
                    <a:pt x="842010" y="6898513"/>
                    <a:pt x="839851" y="6889369"/>
                    <a:pt x="819658" y="6883273"/>
                  </a:cubicBezTo>
                  <a:lnTo>
                    <a:pt x="822706" y="6883527"/>
                  </a:lnTo>
                  <a:lnTo>
                    <a:pt x="824230" y="6883527"/>
                  </a:lnTo>
                  <a:lnTo>
                    <a:pt x="840359" y="6879717"/>
                  </a:lnTo>
                  <a:lnTo>
                    <a:pt x="848106" y="6875653"/>
                  </a:lnTo>
                  <a:lnTo>
                    <a:pt x="866648" y="6866763"/>
                  </a:lnTo>
                  <a:close/>
                  <a:moveTo>
                    <a:pt x="5978779" y="6844157"/>
                  </a:moveTo>
                  <a:cubicBezTo>
                    <a:pt x="5962396" y="6862572"/>
                    <a:pt x="5941568" y="6897750"/>
                    <a:pt x="5906135" y="6899656"/>
                  </a:cubicBezTo>
                  <a:cubicBezTo>
                    <a:pt x="5932424" y="6881495"/>
                    <a:pt x="5953379" y="6846188"/>
                    <a:pt x="5978779" y="6844157"/>
                  </a:cubicBezTo>
                  <a:close/>
                  <a:moveTo>
                    <a:pt x="6089396" y="6880733"/>
                  </a:moveTo>
                  <a:lnTo>
                    <a:pt x="6058027" y="6901688"/>
                  </a:lnTo>
                  <a:lnTo>
                    <a:pt x="6075172" y="6882003"/>
                  </a:lnTo>
                  <a:lnTo>
                    <a:pt x="6089396" y="6880733"/>
                  </a:lnTo>
                  <a:close/>
                  <a:moveTo>
                    <a:pt x="1016381" y="6857619"/>
                  </a:moveTo>
                  <a:lnTo>
                    <a:pt x="1030732" y="6865238"/>
                  </a:lnTo>
                  <a:lnTo>
                    <a:pt x="1020318" y="6861174"/>
                  </a:lnTo>
                  <a:lnTo>
                    <a:pt x="1025144" y="6864984"/>
                  </a:lnTo>
                  <a:lnTo>
                    <a:pt x="1035939" y="6869175"/>
                  </a:lnTo>
                  <a:lnTo>
                    <a:pt x="1034161" y="6867651"/>
                  </a:lnTo>
                  <a:lnTo>
                    <a:pt x="1030732" y="6865238"/>
                  </a:lnTo>
                  <a:lnTo>
                    <a:pt x="1045210" y="6870699"/>
                  </a:lnTo>
                  <a:lnTo>
                    <a:pt x="1045718" y="6886447"/>
                  </a:lnTo>
                  <a:lnTo>
                    <a:pt x="1033526" y="6885812"/>
                  </a:lnTo>
                  <a:lnTo>
                    <a:pt x="1020699" y="6884161"/>
                  </a:lnTo>
                  <a:lnTo>
                    <a:pt x="1009142" y="6883399"/>
                  </a:lnTo>
                  <a:cubicBezTo>
                    <a:pt x="996950" y="6883399"/>
                    <a:pt x="987552" y="6886956"/>
                    <a:pt x="988314" y="6901814"/>
                  </a:cubicBezTo>
                  <a:cubicBezTo>
                    <a:pt x="972947" y="6897496"/>
                    <a:pt x="954532" y="6898258"/>
                    <a:pt x="945388" y="6884034"/>
                  </a:cubicBezTo>
                  <a:cubicBezTo>
                    <a:pt x="976630" y="6879335"/>
                    <a:pt x="990981" y="6857618"/>
                    <a:pt x="1016381" y="6857618"/>
                  </a:cubicBezTo>
                  <a:close/>
                  <a:moveTo>
                    <a:pt x="3476879" y="6879844"/>
                  </a:moveTo>
                  <a:lnTo>
                    <a:pt x="3492627" y="6896226"/>
                  </a:lnTo>
                  <a:lnTo>
                    <a:pt x="3467100" y="6902322"/>
                  </a:lnTo>
                  <a:lnTo>
                    <a:pt x="3464306" y="6895464"/>
                  </a:lnTo>
                  <a:lnTo>
                    <a:pt x="3463671" y="6892035"/>
                  </a:lnTo>
                  <a:lnTo>
                    <a:pt x="3472434" y="6883399"/>
                  </a:lnTo>
                  <a:lnTo>
                    <a:pt x="3476879" y="6879843"/>
                  </a:lnTo>
                  <a:close/>
                  <a:moveTo>
                    <a:pt x="3263900" y="6892925"/>
                  </a:moveTo>
                  <a:lnTo>
                    <a:pt x="3268091" y="6901180"/>
                  </a:lnTo>
                  <a:lnTo>
                    <a:pt x="3258820" y="6901562"/>
                  </a:lnTo>
                  <a:lnTo>
                    <a:pt x="3253867" y="6902197"/>
                  </a:lnTo>
                  <a:lnTo>
                    <a:pt x="3245358" y="6903213"/>
                  </a:lnTo>
                  <a:lnTo>
                    <a:pt x="3241293" y="6903213"/>
                  </a:lnTo>
                  <a:lnTo>
                    <a:pt x="3227323" y="6901181"/>
                  </a:lnTo>
                  <a:lnTo>
                    <a:pt x="3224529" y="6893180"/>
                  </a:lnTo>
                  <a:lnTo>
                    <a:pt x="3263899" y="6892926"/>
                  </a:lnTo>
                  <a:close/>
                  <a:moveTo>
                    <a:pt x="6150610" y="6867525"/>
                  </a:moveTo>
                  <a:cubicBezTo>
                    <a:pt x="6150356" y="6879717"/>
                    <a:pt x="6152642" y="6891909"/>
                    <a:pt x="6130036" y="6903593"/>
                  </a:cubicBezTo>
                  <a:lnTo>
                    <a:pt x="6129782" y="6885305"/>
                  </a:lnTo>
                  <a:lnTo>
                    <a:pt x="6133338" y="6876162"/>
                  </a:lnTo>
                  <a:lnTo>
                    <a:pt x="6145784" y="6872225"/>
                  </a:lnTo>
                  <a:lnTo>
                    <a:pt x="6150610" y="6867526"/>
                  </a:lnTo>
                  <a:close/>
                  <a:moveTo>
                    <a:pt x="3319018" y="6895338"/>
                  </a:moveTo>
                  <a:lnTo>
                    <a:pt x="3320796" y="6895592"/>
                  </a:lnTo>
                  <a:lnTo>
                    <a:pt x="3305810" y="6903720"/>
                  </a:lnTo>
                  <a:lnTo>
                    <a:pt x="3310128" y="6897625"/>
                  </a:lnTo>
                  <a:lnTo>
                    <a:pt x="3319018" y="6895339"/>
                  </a:lnTo>
                  <a:close/>
                  <a:moveTo>
                    <a:pt x="2824734" y="6876796"/>
                  </a:moveTo>
                  <a:cubicBezTo>
                    <a:pt x="2833624" y="6892036"/>
                    <a:pt x="2788158" y="6908927"/>
                    <a:pt x="2768600" y="6908927"/>
                  </a:cubicBezTo>
                  <a:lnTo>
                    <a:pt x="2764663" y="6908673"/>
                  </a:lnTo>
                  <a:cubicBezTo>
                    <a:pt x="2773807" y="6887464"/>
                    <a:pt x="2808351" y="6899275"/>
                    <a:pt x="2824734" y="6876796"/>
                  </a:cubicBezTo>
                  <a:close/>
                  <a:moveTo>
                    <a:pt x="3414014" y="6882892"/>
                  </a:moveTo>
                  <a:cubicBezTo>
                    <a:pt x="3412236" y="6892671"/>
                    <a:pt x="3399790" y="6900672"/>
                    <a:pt x="3386328" y="6908799"/>
                  </a:cubicBezTo>
                  <a:lnTo>
                    <a:pt x="3383788" y="6909307"/>
                  </a:lnTo>
                  <a:lnTo>
                    <a:pt x="3382518" y="6909307"/>
                  </a:lnTo>
                  <a:lnTo>
                    <a:pt x="3374263" y="6907275"/>
                  </a:lnTo>
                  <a:lnTo>
                    <a:pt x="3370580" y="6903084"/>
                  </a:lnTo>
                  <a:cubicBezTo>
                    <a:pt x="3376168" y="6895718"/>
                    <a:pt x="3393058" y="6893940"/>
                    <a:pt x="3407664" y="6884288"/>
                  </a:cubicBezTo>
                  <a:lnTo>
                    <a:pt x="3411982" y="6883399"/>
                  </a:lnTo>
                  <a:lnTo>
                    <a:pt x="3414014" y="6882892"/>
                  </a:lnTo>
                  <a:close/>
                  <a:moveTo>
                    <a:pt x="1096772" y="6859016"/>
                  </a:moveTo>
                  <a:lnTo>
                    <a:pt x="1147064" y="6906133"/>
                  </a:lnTo>
                  <a:lnTo>
                    <a:pt x="1143508" y="6912483"/>
                  </a:lnTo>
                  <a:cubicBezTo>
                    <a:pt x="1130046" y="6905626"/>
                    <a:pt x="1119632" y="6893052"/>
                    <a:pt x="1106170" y="6893052"/>
                  </a:cubicBezTo>
                  <a:cubicBezTo>
                    <a:pt x="1098677" y="6893052"/>
                    <a:pt x="1090295" y="6896862"/>
                    <a:pt x="1079754" y="6907784"/>
                  </a:cubicBezTo>
                  <a:cubicBezTo>
                    <a:pt x="1072642" y="6889496"/>
                    <a:pt x="1105535" y="6877812"/>
                    <a:pt x="1096772" y="6859015"/>
                  </a:cubicBezTo>
                  <a:close/>
                  <a:moveTo>
                    <a:pt x="2249170" y="6878828"/>
                  </a:moveTo>
                  <a:lnTo>
                    <a:pt x="2254250" y="6879717"/>
                  </a:lnTo>
                  <a:lnTo>
                    <a:pt x="2253996" y="6880987"/>
                  </a:lnTo>
                  <a:lnTo>
                    <a:pt x="2254123" y="6881876"/>
                  </a:lnTo>
                  <a:lnTo>
                    <a:pt x="2256028" y="6880860"/>
                  </a:lnTo>
                  <a:lnTo>
                    <a:pt x="2256790" y="6880352"/>
                  </a:lnTo>
                  <a:lnTo>
                    <a:pt x="2264156" y="6883400"/>
                  </a:lnTo>
                  <a:lnTo>
                    <a:pt x="2265680" y="6887972"/>
                  </a:lnTo>
                  <a:cubicBezTo>
                    <a:pt x="2217166" y="6891147"/>
                    <a:pt x="2246630" y="6896608"/>
                    <a:pt x="2232152" y="6919849"/>
                  </a:cubicBezTo>
                  <a:lnTo>
                    <a:pt x="2215134" y="6917944"/>
                  </a:lnTo>
                  <a:lnTo>
                    <a:pt x="2213864" y="6914769"/>
                  </a:lnTo>
                  <a:lnTo>
                    <a:pt x="2216023" y="6903720"/>
                  </a:lnTo>
                  <a:lnTo>
                    <a:pt x="2191004" y="6913118"/>
                  </a:lnTo>
                  <a:lnTo>
                    <a:pt x="2180082" y="6910577"/>
                  </a:lnTo>
                  <a:lnTo>
                    <a:pt x="2178558" y="6910705"/>
                  </a:lnTo>
                  <a:cubicBezTo>
                    <a:pt x="2178050" y="6896988"/>
                    <a:pt x="2216150" y="6893560"/>
                    <a:pt x="2212086" y="6878827"/>
                  </a:cubicBezTo>
                  <a:lnTo>
                    <a:pt x="2212086" y="6878827"/>
                  </a:lnTo>
                  <a:lnTo>
                    <a:pt x="2227580" y="6881748"/>
                  </a:lnTo>
                  <a:lnTo>
                    <a:pt x="2249170" y="6878827"/>
                  </a:lnTo>
                  <a:close/>
                  <a:moveTo>
                    <a:pt x="5801868" y="6874510"/>
                  </a:moveTo>
                  <a:lnTo>
                    <a:pt x="5815203" y="6882892"/>
                  </a:lnTo>
                  <a:cubicBezTo>
                    <a:pt x="5785358" y="6899274"/>
                    <a:pt x="5763514" y="6899274"/>
                    <a:pt x="5730367" y="6923150"/>
                  </a:cubicBezTo>
                  <a:cubicBezTo>
                    <a:pt x="5735193" y="6903338"/>
                    <a:pt x="5767324" y="6874509"/>
                    <a:pt x="5801868" y="6874509"/>
                  </a:cubicBezTo>
                  <a:close/>
                  <a:moveTo>
                    <a:pt x="5100447" y="6830060"/>
                  </a:moveTo>
                  <a:lnTo>
                    <a:pt x="5103368" y="6831584"/>
                  </a:lnTo>
                  <a:lnTo>
                    <a:pt x="5104892" y="6832473"/>
                  </a:lnTo>
                  <a:lnTo>
                    <a:pt x="5104003" y="6849745"/>
                  </a:lnTo>
                  <a:lnTo>
                    <a:pt x="5112258" y="6860159"/>
                  </a:lnTo>
                  <a:cubicBezTo>
                    <a:pt x="5073396" y="6869684"/>
                    <a:pt x="5009515" y="6891147"/>
                    <a:pt x="4982464" y="6923024"/>
                  </a:cubicBezTo>
                  <a:cubicBezTo>
                    <a:pt x="4975860" y="6922262"/>
                    <a:pt x="4969002" y="6921627"/>
                    <a:pt x="4961890" y="6921627"/>
                  </a:cubicBezTo>
                  <a:lnTo>
                    <a:pt x="4932172" y="6925056"/>
                  </a:lnTo>
                  <a:lnTo>
                    <a:pt x="4966335" y="6901815"/>
                  </a:lnTo>
                  <a:cubicBezTo>
                    <a:pt x="4977638" y="6900291"/>
                    <a:pt x="4989703" y="6897243"/>
                    <a:pt x="5000244" y="6897116"/>
                  </a:cubicBezTo>
                  <a:lnTo>
                    <a:pt x="5003419" y="6885560"/>
                  </a:lnTo>
                  <a:lnTo>
                    <a:pt x="5000498" y="6878955"/>
                  </a:lnTo>
                  <a:lnTo>
                    <a:pt x="5003927" y="6876669"/>
                  </a:lnTo>
                  <a:lnTo>
                    <a:pt x="5017643" y="6877431"/>
                  </a:lnTo>
                  <a:lnTo>
                    <a:pt x="5024755" y="6877431"/>
                  </a:lnTo>
                  <a:cubicBezTo>
                    <a:pt x="5039868" y="6877431"/>
                    <a:pt x="5056124" y="6875653"/>
                    <a:pt x="5075936" y="6867779"/>
                  </a:cubicBezTo>
                  <a:cubicBezTo>
                    <a:pt x="5102351" y="6852412"/>
                    <a:pt x="5057901" y="6844157"/>
                    <a:pt x="5100446" y="6830061"/>
                  </a:cubicBezTo>
                  <a:close/>
                  <a:moveTo>
                    <a:pt x="7489444" y="6873748"/>
                  </a:moveTo>
                  <a:lnTo>
                    <a:pt x="7499731" y="6878828"/>
                  </a:lnTo>
                  <a:lnTo>
                    <a:pt x="7480299" y="6889369"/>
                  </a:lnTo>
                  <a:lnTo>
                    <a:pt x="7483601" y="6897116"/>
                  </a:lnTo>
                  <a:lnTo>
                    <a:pt x="7475727" y="6895719"/>
                  </a:lnTo>
                  <a:lnTo>
                    <a:pt x="7460360" y="6895085"/>
                  </a:lnTo>
                  <a:cubicBezTo>
                    <a:pt x="7407528" y="6895085"/>
                    <a:pt x="7357109" y="6924422"/>
                    <a:pt x="7291450" y="6927216"/>
                  </a:cubicBezTo>
                  <a:cubicBezTo>
                    <a:pt x="7307580" y="6908166"/>
                    <a:pt x="7383780" y="6900038"/>
                    <a:pt x="7403592" y="6880734"/>
                  </a:cubicBezTo>
                  <a:lnTo>
                    <a:pt x="7415530" y="6889624"/>
                  </a:lnTo>
                  <a:lnTo>
                    <a:pt x="7422896" y="6889624"/>
                  </a:lnTo>
                  <a:lnTo>
                    <a:pt x="7452995" y="6881750"/>
                  </a:lnTo>
                  <a:cubicBezTo>
                    <a:pt x="7463409" y="6877814"/>
                    <a:pt x="7473950" y="6873749"/>
                    <a:pt x="7489444" y="6873749"/>
                  </a:cubicBezTo>
                  <a:close/>
                  <a:moveTo>
                    <a:pt x="3322193" y="6896100"/>
                  </a:moveTo>
                  <a:cubicBezTo>
                    <a:pt x="3332099" y="6899783"/>
                    <a:pt x="3340862" y="6915277"/>
                    <a:pt x="3347720" y="6918960"/>
                  </a:cubicBezTo>
                  <a:cubicBezTo>
                    <a:pt x="3334004" y="6927215"/>
                    <a:pt x="3320288" y="6927215"/>
                    <a:pt x="3295142" y="6931278"/>
                  </a:cubicBezTo>
                  <a:lnTo>
                    <a:pt x="3301746" y="6926580"/>
                  </a:lnTo>
                  <a:lnTo>
                    <a:pt x="3306826" y="6924548"/>
                  </a:lnTo>
                  <a:lnTo>
                    <a:pt x="3322193" y="6896100"/>
                  </a:lnTo>
                  <a:close/>
                  <a:moveTo>
                    <a:pt x="754380" y="6897243"/>
                  </a:moveTo>
                  <a:cubicBezTo>
                    <a:pt x="744855" y="6909181"/>
                    <a:pt x="757047" y="6925183"/>
                    <a:pt x="731266" y="6934581"/>
                  </a:cubicBezTo>
                  <a:lnTo>
                    <a:pt x="740791" y="6915404"/>
                  </a:lnTo>
                  <a:lnTo>
                    <a:pt x="724408" y="6902069"/>
                  </a:lnTo>
                  <a:lnTo>
                    <a:pt x="727202" y="6902197"/>
                  </a:lnTo>
                  <a:lnTo>
                    <a:pt x="728726" y="6902197"/>
                  </a:lnTo>
                  <a:lnTo>
                    <a:pt x="744220" y="6901562"/>
                  </a:lnTo>
                  <a:lnTo>
                    <a:pt x="754380" y="6897243"/>
                  </a:lnTo>
                  <a:close/>
                  <a:moveTo>
                    <a:pt x="2265426" y="6907785"/>
                  </a:moveTo>
                  <a:lnTo>
                    <a:pt x="2262378" y="6911467"/>
                  </a:lnTo>
                  <a:lnTo>
                    <a:pt x="2262124" y="6914007"/>
                  </a:lnTo>
                  <a:lnTo>
                    <a:pt x="2268982" y="6917564"/>
                  </a:lnTo>
                  <a:lnTo>
                    <a:pt x="2272538" y="6918453"/>
                  </a:lnTo>
                  <a:lnTo>
                    <a:pt x="2261235" y="6937503"/>
                  </a:lnTo>
                  <a:cubicBezTo>
                    <a:pt x="2251202" y="6928105"/>
                    <a:pt x="2246503" y="6912992"/>
                    <a:pt x="2265426" y="6907785"/>
                  </a:cubicBezTo>
                  <a:close/>
                  <a:moveTo>
                    <a:pt x="891286" y="6905753"/>
                  </a:moveTo>
                  <a:cubicBezTo>
                    <a:pt x="901700" y="6922009"/>
                    <a:pt x="857758" y="6938646"/>
                    <a:pt x="845312" y="6938646"/>
                  </a:cubicBezTo>
                  <a:lnTo>
                    <a:pt x="843534" y="6938646"/>
                  </a:lnTo>
                  <a:cubicBezTo>
                    <a:pt x="850011" y="6925946"/>
                    <a:pt x="868680" y="6915405"/>
                    <a:pt x="891286" y="6905753"/>
                  </a:cubicBezTo>
                  <a:close/>
                  <a:moveTo>
                    <a:pt x="2725166" y="6918072"/>
                  </a:moveTo>
                  <a:lnTo>
                    <a:pt x="2736215" y="6935598"/>
                  </a:lnTo>
                  <a:lnTo>
                    <a:pt x="2713736" y="6936867"/>
                  </a:lnTo>
                  <a:lnTo>
                    <a:pt x="2717419" y="6937375"/>
                  </a:lnTo>
                  <a:lnTo>
                    <a:pt x="2719070" y="6937756"/>
                  </a:lnTo>
                  <a:lnTo>
                    <a:pt x="2715006" y="6938645"/>
                  </a:lnTo>
                  <a:lnTo>
                    <a:pt x="2712974" y="6938900"/>
                  </a:lnTo>
                  <a:lnTo>
                    <a:pt x="2715006" y="6928105"/>
                  </a:lnTo>
                  <a:lnTo>
                    <a:pt x="2725166" y="6918072"/>
                  </a:lnTo>
                  <a:close/>
                  <a:moveTo>
                    <a:pt x="6079236" y="6907403"/>
                  </a:moveTo>
                  <a:lnTo>
                    <a:pt x="6080506" y="6923405"/>
                  </a:lnTo>
                  <a:lnTo>
                    <a:pt x="6073648" y="6930137"/>
                  </a:lnTo>
                  <a:lnTo>
                    <a:pt x="6075807" y="6933693"/>
                  </a:lnTo>
                  <a:lnTo>
                    <a:pt x="6057646" y="6943472"/>
                  </a:lnTo>
                  <a:lnTo>
                    <a:pt x="6045200" y="6939408"/>
                  </a:lnTo>
                  <a:lnTo>
                    <a:pt x="6045454" y="6933820"/>
                  </a:lnTo>
                  <a:lnTo>
                    <a:pt x="6054979" y="6925946"/>
                  </a:lnTo>
                  <a:lnTo>
                    <a:pt x="6054979" y="6919850"/>
                  </a:lnTo>
                  <a:lnTo>
                    <a:pt x="6079236" y="6907405"/>
                  </a:lnTo>
                  <a:close/>
                  <a:moveTo>
                    <a:pt x="5986399" y="6870319"/>
                  </a:moveTo>
                  <a:lnTo>
                    <a:pt x="5995162" y="6875780"/>
                  </a:lnTo>
                  <a:lnTo>
                    <a:pt x="5999226" y="6878448"/>
                  </a:lnTo>
                  <a:cubicBezTo>
                    <a:pt x="5992876" y="6894957"/>
                    <a:pt x="5992368" y="6923405"/>
                    <a:pt x="5999734" y="6931026"/>
                  </a:cubicBezTo>
                  <a:lnTo>
                    <a:pt x="6009386" y="6938138"/>
                  </a:lnTo>
                  <a:lnTo>
                    <a:pt x="6014974" y="6939407"/>
                  </a:lnTo>
                  <a:lnTo>
                    <a:pt x="5979541" y="6944995"/>
                  </a:lnTo>
                  <a:cubicBezTo>
                    <a:pt x="5962396" y="6944995"/>
                    <a:pt x="5945886" y="6941566"/>
                    <a:pt x="5935091" y="6936232"/>
                  </a:cubicBezTo>
                  <a:cubicBezTo>
                    <a:pt x="5954776" y="6923025"/>
                    <a:pt x="5970524" y="6917817"/>
                    <a:pt x="5981065" y="6907403"/>
                  </a:cubicBezTo>
                  <a:lnTo>
                    <a:pt x="5967603" y="6904355"/>
                  </a:lnTo>
                  <a:cubicBezTo>
                    <a:pt x="5950839" y="6904355"/>
                    <a:pt x="5926455" y="6920103"/>
                    <a:pt x="5909564" y="6920485"/>
                  </a:cubicBezTo>
                  <a:cubicBezTo>
                    <a:pt x="5895467" y="6914389"/>
                    <a:pt x="5963920" y="6898132"/>
                    <a:pt x="5986399" y="6870319"/>
                  </a:cubicBezTo>
                  <a:close/>
                  <a:moveTo>
                    <a:pt x="2288540" y="6935089"/>
                  </a:moveTo>
                  <a:lnTo>
                    <a:pt x="2282571" y="6945376"/>
                  </a:lnTo>
                  <a:lnTo>
                    <a:pt x="2273935" y="6945376"/>
                  </a:lnTo>
                  <a:lnTo>
                    <a:pt x="2265934" y="6941185"/>
                  </a:lnTo>
                  <a:lnTo>
                    <a:pt x="2288540" y="6935089"/>
                  </a:lnTo>
                  <a:close/>
                  <a:moveTo>
                    <a:pt x="7265161" y="6923659"/>
                  </a:moveTo>
                  <a:lnTo>
                    <a:pt x="7277861" y="6924421"/>
                  </a:lnTo>
                  <a:cubicBezTo>
                    <a:pt x="7272527" y="6943978"/>
                    <a:pt x="7221981" y="6940169"/>
                    <a:pt x="7202931" y="6945757"/>
                  </a:cubicBezTo>
                  <a:cubicBezTo>
                    <a:pt x="7210297" y="6927469"/>
                    <a:pt x="7234935" y="6923659"/>
                    <a:pt x="7265161" y="6923659"/>
                  </a:cubicBezTo>
                  <a:close/>
                  <a:moveTo>
                    <a:pt x="5389117" y="6940803"/>
                  </a:moveTo>
                  <a:lnTo>
                    <a:pt x="5408421" y="6944486"/>
                  </a:lnTo>
                  <a:lnTo>
                    <a:pt x="5417438" y="6941184"/>
                  </a:lnTo>
                  <a:lnTo>
                    <a:pt x="5402325" y="6947280"/>
                  </a:lnTo>
                  <a:lnTo>
                    <a:pt x="5393054" y="6949058"/>
                  </a:lnTo>
                  <a:lnTo>
                    <a:pt x="5389117" y="6943343"/>
                  </a:lnTo>
                  <a:lnTo>
                    <a:pt x="5389117" y="6940803"/>
                  </a:lnTo>
                  <a:close/>
                  <a:moveTo>
                    <a:pt x="4955158" y="6933184"/>
                  </a:moveTo>
                  <a:lnTo>
                    <a:pt x="4958841" y="6933819"/>
                  </a:lnTo>
                  <a:lnTo>
                    <a:pt x="4954015" y="6947915"/>
                  </a:lnTo>
                  <a:lnTo>
                    <a:pt x="4945887" y="6950328"/>
                  </a:lnTo>
                  <a:lnTo>
                    <a:pt x="4943347" y="6945248"/>
                  </a:lnTo>
                  <a:lnTo>
                    <a:pt x="4940299" y="6942962"/>
                  </a:lnTo>
                  <a:lnTo>
                    <a:pt x="4932425" y="6941946"/>
                  </a:lnTo>
                  <a:lnTo>
                    <a:pt x="4927853" y="6942962"/>
                  </a:lnTo>
                  <a:lnTo>
                    <a:pt x="4922519" y="6944359"/>
                  </a:lnTo>
                  <a:lnTo>
                    <a:pt x="4920106" y="6944359"/>
                  </a:lnTo>
                  <a:lnTo>
                    <a:pt x="4919471" y="6944232"/>
                  </a:lnTo>
                  <a:lnTo>
                    <a:pt x="4919090" y="6944232"/>
                  </a:lnTo>
                  <a:lnTo>
                    <a:pt x="4921503" y="6940168"/>
                  </a:lnTo>
                  <a:lnTo>
                    <a:pt x="4922646" y="6937755"/>
                  </a:lnTo>
                  <a:cubicBezTo>
                    <a:pt x="4932298" y="6937120"/>
                    <a:pt x="4943982" y="6933183"/>
                    <a:pt x="4955158" y="6933183"/>
                  </a:cubicBezTo>
                  <a:close/>
                  <a:moveTo>
                    <a:pt x="2155951" y="6904863"/>
                  </a:moveTo>
                  <a:lnTo>
                    <a:pt x="2141473" y="6920611"/>
                  </a:lnTo>
                  <a:lnTo>
                    <a:pt x="2135885" y="6929120"/>
                  </a:lnTo>
                  <a:cubicBezTo>
                    <a:pt x="2114041" y="6933819"/>
                    <a:pt x="2092705" y="6939407"/>
                    <a:pt x="2074417" y="6951852"/>
                  </a:cubicBezTo>
                  <a:cubicBezTo>
                    <a:pt x="2087625" y="6932295"/>
                    <a:pt x="2124963" y="6919468"/>
                    <a:pt x="2155951" y="6904862"/>
                  </a:cubicBezTo>
                  <a:close/>
                  <a:moveTo>
                    <a:pt x="4892674" y="6949821"/>
                  </a:moveTo>
                  <a:lnTo>
                    <a:pt x="4893309" y="6952107"/>
                  </a:lnTo>
                  <a:lnTo>
                    <a:pt x="4889499" y="6952361"/>
                  </a:lnTo>
                  <a:lnTo>
                    <a:pt x="4888102" y="6952488"/>
                  </a:lnTo>
                  <a:lnTo>
                    <a:pt x="4891277" y="6950583"/>
                  </a:lnTo>
                  <a:lnTo>
                    <a:pt x="4892674" y="6949821"/>
                  </a:lnTo>
                  <a:close/>
                  <a:moveTo>
                    <a:pt x="1558289" y="6940169"/>
                  </a:moveTo>
                  <a:lnTo>
                    <a:pt x="1565782" y="6941312"/>
                  </a:lnTo>
                  <a:lnTo>
                    <a:pt x="1569338" y="6942328"/>
                  </a:lnTo>
                  <a:lnTo>
                    <a:pt x="1574926" y="6946392"/>
                  </a:lnTo>
                  <a:lnTo>
                    <a:pt x="1579498" y="6945885"/>
                  </a:lnTo>
                  <a:lnTo>
                    <a:pt x="1576958" y="6951473"/>
                  </a:lnTo>
                  <a:lnTo>
                    <a:pt x="1574799" y="6953378"/>
                  </a:lnTo>
                  <a:lnTo>
                    <a:pt x="1563750" y="6954140"/>
                  </a:lnTo>
                  <a:lnTo>
                    <a:pt x="1558543" y="6954140"/>
                  </a:lnTo>
                  <a:lnTo>
                    <a:pt x="1543938" y="6953124"/>
                  </a:lnTo>
                  <a:lnTo>
                    <a:pt x="1538731" y="6949567"/>
                  </a:lnTo>
                  <a:lnTo>
                    <a:pt x="1550161" y="6942963"/>
                  </a:lnTo>
                  <a:lnTo>
                    <a:pt x="1558289" y="6940169"/>
                  </a:lnTo>
                  <a:close/>
                  <a:moveTo>
                    <a:pt x="6147307" y="6908926"/>
                  </a:moveTo>
                  <a:cubicBezTo>
                    <a:pt x="6141211" y="6925183"/>
                    <a:pt x="6105778" y="6954393"/>
                    <a:pt x="6079362" y="6954520"/>
                  </a:cubicBezTo>
                  <a:cubicBezTo>
                    <a:pt x="6078727" y="6925563"/>
                    <a:pt x="6118605" y="6945249"/>
                    <a:pt x="6147307" y="6908926"/>
                  </a:cubicBezTo>
                  <a:close/>
                  <a:moveTo>
                    <a:pt x="3331971" y="6948423"/>
                  </a:moveTo>
                  <a:lnTo>
                    <a:pt x="3338575" y="6950328"/>
                  </a:lnTo>
                  <a:lnTo>
                    <a:pt x="3342258" y="6950328"/>
                  </a:lnTo>
                  <a:lnTo>
                    <a:pt x="3336797" y="6960615"/>
                  </a:lnTo>
                  <a:lnTo>
                    <a:pt x="3328034" y="6960615"/>
                  </a:lnTo>
                  <a:lnTo>
                    <a:pt x="3326638" y="6960488"/>
                  </a:lnTo>
                  <a:lnTo>
                    <a:pt x="3332734" y="6952614"/>
                  </a:lnTo>
                  <a:lnTo>
                    <a:pt x="3331972" y="6948423"/>
                  </a:lnTo>
                  <a:close/>
                  <a:moveTo>
                    <a:pt x="3679444" y="6943470"/>
                  </a:moveTo>
                  <a:cubicBezTo>
                    <a:pt x="3680078" y="6952614"/>
                    <a:pt x="3661790" y="6960107"/>
                    <a:pt x="3646551" y="6961504"/>
                  </a:cubicBezTo>
                  <a:cubicBezTo>
                    <a:pt x="3655695" y="6950455"/>
                    <a:pt x="3666490" y="6945375"/>
                    <a:pt x="3679444" y="6943470"/>
                  </a:cubicBezTo>
                  <a:close/>
                  <a:moveTo>
                    <a:pt x="6407023" y="6954519"/>
                  </a:moveTo>
                  <a:lnTo>
                    <a:pt x="6405626" y="6963536"/>
                  </a:lnTo>
                  <a:lnTo>
                    <a:pt x="6404483" y="6967219"/>
                  </a:lnTo>
                  <a:lnTo>
                    <a:pt x="6396863" y="6966076"/>
                  </a:lnTo>
                  <a:lnTo>
                    <a:pt x="6393307" y="6965568"/>
                  </a:lnTo>
                  <a:lnTo>
                    <a:pt x="6401816" y="6958202"/>
                  </a:lnTo>
                  <a:lnTo>
                    <a:pt x="6407023" y="6954519"/>
                  </a:lnTo>
                  <a:close/>
                  <a:moveTo>
                    <a:pt x="4884547" y="6954646"/>
                  </a:moveTo>
                  <a:lnTo>
                    <a:pt x="4880610" y="6960996"/>
                  </a:lnTo>
                  <a:lnTo>
                    <a:pt x="4886198" y="6968616"/>
                  </a:lnTo>
                  <a:lnTo>
                    <a:pt x="4885182" y="6968616"/>
                  </a:lnTo>
                  <a:lnTo>
                    <a:pt x="4874006" y="6966710"/>
                  </a:lnTo>
                  <a:lnTo>
                    <a:pt x="4869688" y="6964043"/>
                  </a:lnTo>
                  <a:lnTo>
                    <a:pt x="4879467" y="6957693"/>
                  </a:lnTo>
                  <a:lnTo>
                    <a:pt x="4884547" y="6954645"/>
                  </a:lnTo>
                  <a:close/>
                  <a:moveTo>
                    <a:pt x="2631948" y="6954646"/>
                  </a:moveTo>
                  <a:lnTo>
                    <a:pt x="2624963" y="6961631"/>
                  </a:lnTo>
                  <a:lnTo>
                    <a:pt x="2620264" y="6965314"/>
                  </a:lnTo>
                  <a:lnTo>
                    <a:pt x="2612898" y="6967600"/>
                  </a:lnTo>
                  <a:lnTo>
                    <a:pt x="2609723" y="6969123"/>
                  </a:lnTo>
                  <a:lnTo>
                    <a:pt x="2624455" y="6959217"/>
                  </a:lnTo>
                  <a:lnTo>
                    <a:pt x="2631948" y="6954645"/>
                  </a:lnTo>
                  <a:close/>
                  <a:moveTo>
                    <a:pt x="7165594" y="6942835"/>
                  </a:moveTo>
                  <a:cubicBezTo>
                    <a:pt x="7163308" y="6958456"/>
                    <a:pt x="7106158" y="6962012"/>
                    <a:pt x="7082282" y="6972680"/>
                  </a:cubicBezTo>
                  <a:cubicBezTo>
                    <a:pt x="7078090" y="6939914"/>
                    <a:pt x="7130796" y="6948423"/>
                    <a:pt x="7165594" y="6942835"/>
                  </a:cubicBezTo>
                  <a:close/>
                  <a:moveTo>
                    <a:pt x="591820" y="6940804"/>
                  </a:moveTo>
                  <a:cubicBezTo>
                    <a:pt x="605028" y="6956933"/>
                    <a:pt x="569087" y="6964173"/>
                    <a:pt x="556260" y="6975475"/>
                  </a:cubicBezTo>
                  <a:cubicBezTo>
                    <a:pt x="542290" y="6959092"/>
                    <a:pt x="565531" y="6949821"/>
                    <a:pt x="591820" y="6940804"/>
                  </a:cubicBezTo>
                  <a:close/>
                  <a:moveTo>
                    <a:pt x="5004308" y="6960616"/>
                  </a:moveTo>
                  <a:lnTo>
                    <a:pt x="5004816" y="6967728"/>
                  </a:lnTo>
                  <a:lnTo>
                    <a:pt x="4999355" y="6970903"/>
                  </a:lnTo>
                  <a:lnTo>
                    <a:pt x="4999736" y="6970903"/>
                  </a:lnTo>
                  <a:lnTo>
                    <a:pt x="4999990" y="6971157"/>
                  </a:lnTo>
                  <a:lnTo>
                    <a:pt x="4994148" y="6973951"/>
                  </a:lnTo>
                  <a:lnTo>
                    <a:pt x="4991862" y="6976999"/>
                  </a:lnTo>
                  <a:lnTo>
                    <a:pt x="4989322" y="6971157"/>
                  </a:lnTo>
                  <a:lnTo>
                    <a:pt x="4990338" y="6968363"/>
                  </a:lnTo>
                  <a:lnTo>
                    <a:pt x="5004308" y="6960616"/>
                  </a:lnTo>
                  <a:close/>
                  <a:moveTo>
                    <a:pt x="5371338" y="6926707"/>
                  </a:moveTo>
                  <a:cubicBezTo>
                    <a:pt x="5378831" y="6942964"/>
                    <a:pt x="5370703" y="6955664"/>
                    <a:pt x="5376164" y="6971285"/>
                  </a:cubicBezTo>
                  <a:lnTo>
                    <a:pt x="5371338" y="6975729"/>
                  </a:lnTo>
                  <a:lnTo>
                    <a:pt x="5368036" y="6977888"/>
                  </a:lnTo>
                  <a:lnTo>
                    <a:pt x="5348859" y="6973316"/>
                  </a:lnTo>
                  <a:lnTo>
                    <a:pt x="5346954" y="6957060"/>
                  </a:lnTo>
                  <a:cubicBezTo>
                    <a:pt x="5383784" y="6952996"/>
                    <a:pt x="5334762" y="6930644"/>
                    <a:pt x="5371338" y="6926707"/>
                  </a:cubicBezTo>
                  <a:close/>
                  <a:moveTo>
                    <a:pt x="6054344" y="6959854"/>
                  </a:moveTo>
                  <a:lnTo>
                    <a:pt x="6069203" y="6974713"/>
                  </a:lnTo>
                  <a:lnTo>
                    <a:pt x="6047232" y="6978015"/>
                  </a:lnTo>
                  <a:lnTo>
                    <a:pt x="6037072" y="6978015"/>
                  </a:lnTo>
                  <a:cubicBezTo>
                    <a:pt x="6027420" y="6978015"/>
                    <a:pt x="6018784" y="6975983"/>
                    <a:pt x="6012688" y="6968744"/>
                  </a:cubicBezTo>
                  <a:cubicBezTo>
                    <a:pt x="6024245" y="6962902"/>
                    <a:pt x="6034532" y="6959854"/>
                    <a:pt x="6054344" y="6959854"/>
                  </a:cubicBezTo>
                  <a:close/>
                  <a:moveTo>
                    <a:pt x="7049643" y="6960743"/>
                  </a:moveTo>
                  <a:lnTo>
                    <a:pt x="7066280" y="6963664"/>
                  </a:lnTo>
                  <a:cubicBezTo>
                    <a:pt x="7031990" y="6991096"/>
                    <a:pt x="6999351" y="6990080"/>
                    <a:pt x="6959600" y="6990715"/>
                  </a:cubicBezTo>
                  <a:lnTo>
                    <a:pt x="6971284" y="6982968"/>
                  </a:lnTo>
                  <a:lnTo>
                    <a:pt x="6977126" y="6979286"/>
                  </a:lnTo>
                  <a:lnTo>
                    <a:pt x="6987159" y="6982333"/>
                  </a:lnTo>
                  <a:lnTo>
                    <a:pt x="6991223" y="6984874"/>
                  </a:lnTo>
                  <a:cubicBezTo>
                    <a:pt x="7001764" y="6974205"/>
                    <a:pt x="7015734" y="6960743"/>
                    <a:pt x="7049643" y="6960743"/>
                  </a:cubicBezTo>
                  <a:close/>
                  <a:moveTo>
                    <a:pt x="1828419" y="6978524"/>
                  </a:moveTo>
                  <a:lnTo>
                    <a:pt x="1816608" y="6989573"/>
                  </a:lnTo>
                  <a:lnTo>
                    <a:pt x="1808100" y="6994272"/>
                  </a:lnTo>
                  <a:lnTo>
                    <a:pt x="1805686" y="6994653"/>
                  </a:lnTo>
                  <a:lnTo>
                    <a:pt x="1819783" y="6978905"/>
                  </a:lnTo>
                  <a:lnTo>
                    <a:pt x="1828419" y="6978524"/>
                  </a:lnTo>
                  <a:close/>
                  <a:moveTo>
                    <a:pt x="3743452" y="6930010"/>
                  </a:moveTo>
                  <a:lnTo>
                    <a:pt x="3739134" y="6955664"/>
                  </a:lnTo>
                  <a:lnTo>
                    <a:pt x="3744214" y="6961125"/>
                  </a:lnTo>
                  <a:lnTo>
                    <a:pt x="3742563" y="6966205"/>
                  </a:lnTo>
                  <a:lnTo>
                    <a:pt x="3741928" y="6968618"/>
                  </a:lnTo>
                  <a:lnTo>
                    <a:pt x="3706876" y="6986525"/>
                  </a:lnTo>
                  <a:lnTo>
                    <a:pt x="3702050" y="6986017"/>
                  </a:lnTo>
                  <a:cubicBezTo>
                    <a:pt x="3693795" y="6986017"/>
                    <a:pt x="3681476" y="6990589"/>
                    <a:pt x="3669284" y="6995669"/>
                  </a:cubicBezTo>
                  <a:lnTo>
                    <a:pt x="3646551" y="6991605"/>
                  </a:lnTo>
                  <a:lnTo>
                    <a:pt x="3642106" y="6975730"/>
                  </a:lnTo>
                  <a:cubicBezTo>
                    <a:pt x="3668014" y="6962014"/>
                    <a:pt x="3699256" y="6962014"/>
                    <a:pt x="3689604" y="6941948"/>
                  </a:cubicBezTo>
                  <a:cubicBezTo>
                    <a:pt x="3705098" y="6940297"/>
                    <a:pt x="3722878" y="6939155"/>
                    <a:pt x="3743452" y="6930010"/>
                  </a:cubicBezTo>
                  <a:close/>
                  <a:moveTo>
                    <a:pt x="1877314" y="6980048"/>
                  </a:moveTo>
                  <a:lnTo>
                    <a:pt x="1879727" y="7001256"/>
                  </a:lnTo>
                  <a:lnTo>
                    <a:pt x="1860423" y="7004177"/>
                  </a:lnTo>
                  <a:lnTo>
                    <a:pt x="1860296" y="6989699"/>
                  </a:lnTo>
                  <a:lnTo>
                    <a:pt x="1860423" y="6982587"/>
                  </a:lnTo>
                  <a:lnTo>
                    <a:pt x="1862074" y="6982841"/>
                  </a:lnTo>
                  <a:lnTo>
                    <a:pt x="1862963" y="6982841"/>
                  </a:lnTo>
                  <a:lnTo>
                    <a:pt x="1872234" y="6981825"/>
                  </a:lnTo>
                  <a:lnTo>
                    <a:pt x="1877314" y="6980047"/>
                  </a:lnTo>
                  <a:close/>
                  <a:moveTo>
                    <a:pt x="713359" y="6962267"/>
                  </a:moveTo>
                  <a:cubicBezTo>
                    <a:pt x="713359" y="6962267"/>
                    <a:pt x="713486" y="6962267"/>
                    <a:pt x="713486" y="6962267"/>
                  </a:cubicBezTo>
                  <a:cubicBezTo>
                    <a:pt x="699643" y="6978904"/>
                    <a:pt x="698246" y="6984365"/>
                    <a:pt x="678942" y="6992239"/>
                  </a:cubicBezTo>
                  <a:lnTo>
                    <a:pt x="641604" y="7003796"/>
                  </a:lnTo>
                  <a:lnTo>
                    <a:pt x="642747" y="7004812"/>
                  </a:lnTo>
                  <a:lnTo>
                    <a:pt x="638302" y="7006209"/>
                  </a:lnTo>
                  <a:lnTo>
                    <a:pt x="638175" y="7006209"/>
                  </a:lnTo>
                  <a:cubicBezTo>
                    <a:pt x="632079" y="7006209"/>
                    <a:pt x="648462" y="6995033"/>
                    <a:pt x="667639" y="6983984"/>
                  </a:cubicBezTo>
                  <a:cubicBezTo>
                    <a:pt x="686562" y="6973062"/>
                    <a:pt x="708152" y="6962267"/>
                    <a:pt x="713359" y="6962267"/>
                  </a:cubicBezTo>
                  <a:close/>
                  <a:moveTo>
                    <a:pt x="3616452" y="6980301"/>
                  </a:moveTo>
                  <a:cubicBezTo>
                    <a:pt x="3627247" y="6987032"/>
                    <a:pt x="3637280" y="6995541"/>
                    <a:pt x="3646678" y="7004685"/>
                  </a:cubicBezTo>
                  <a:lnTo>
                    <a:pt x="3626358" y="7009257"/>
                  </a:lnTo>
                  <a:lnTo>
                    <a:pt x="3633851" y="6995287"/>
                  </a:lnTo>
                  <a:lnTo>
                    <a:pt x="3625088" y="7000240"/>
                  </a:lnTo>
                  <a:lnTo>
                    <a:pt x="3620516" y="7002653"/>
                  </a:lnTo>
                  <a:lnTo>
                    <a:pt x="3612896" y="6998589"/>
                  </a:lnTo>
                  <a:lnTo>
                    <a:pt x="3608959" y="6996811"/>
                  </a:lnTo>
                  <a:lnTo>
                    <a:pt x="3615690" y="6985508"/>
                  </a:lnTo>
                  <a:lnTo>
                    <a:pt x="3616452" y="6980301"/>
                  </a:lnTo>
                  <a:close/>
                  <a:moveTo>
                    <a:pt x="5898896" y="6993255"/>
                  </a:moveTo>
                  <a:lnTo>
                    <a:pt x="5899404" y="7003415"/>
                  </a:lnTo>
                  <a:lnTo>
                    <a:pt x="5901182" y="7008368"/>
                  </a:lnTo>
                  <a:lnTo>
                    <a:pt x="5893817" y="7010527"/>
                  </a:lnTo>
                  <a:lnTo>
                    <a:pt x="5891785" y="7010527"/>
                  </a:lnTo>
                  <a:lnTo>
                    <a:pt x="5887213" y="7004177"/>
                  </a:lnTo>
                  <a:lnTo>
                    <a:pt x="5887975" y="6997319"/>
                  </a:lnTo>
                  <a:lnTo>
                    <a:pt x="5895341" y="6994526"/>
                  </a:lnTo>
                  <a:lnTo>
                    <a:pt x="5898897" y="6993256"/>
                  </a:lnTo>
                  <a:close/>
                  <a:moveTo>
                    <a:pt x="1786890" y="7005955"/>
                  </a:moveTo>
                  <a:lnTo>
                    <a:pt x="1779270" y="7009512"/>
                  </a:lnTo>
                  <a:lnTo>
                    <a:pt x="1776095" y="7011543"/>
                  </a:lnTo>
                  <a:lnTo>
                    <a:pt x="1774952" y="7010400"/>
                  </a:lnTo>
                  <a:lnTo>
                    <a:pt x="1774571" y="7009384"/>
                  </a:lnTo>
                  <a:lnTo>
                    <a:pt x="1782318" y="7006717"/>
                  </a:lnTo>
                  <a:lnTo>
                    <a:pt x="1786890" y="7005955"/>
                  </a:lnTo>
                  <a:close/>
                  <a:moveTo>
                    <a:pt x="5351399" y="6990207"/>
                  </a:moveTo>
                  <a:lnTo>
                    <a:pt x="5339588" y="7003162"/>
                  </a:lnTo>
                  <a:lnTo>
                    <a:pt x="5337303" y="7012560"/>
                  </a:lnTo>
                  <a:lnTo>
                    <a:pt x="5326635" y="7006972"/>
                  </a:lnTo>
                  <a:lnTo>
                    <a:pt x="5331714" y="6998716"/>
                  </a:lnTo>
                  <a:lnTo>
                    <a:pt x="5344795" y="6993001"/>
                  </a:lnTo>
                  <a:lnTo>
                    <a:pt x="5351399" y="6990207"/>
                  </a:lnTo>
                  <a:close/>
                  <a:moveTo>
                    <a:pt x="6211062" y="6956426"/>
                  </a:moveTo>
                  <a:cubicBezTo>
                    <a:pt x="6187948" y="6974714"/>
                    <a:pt x="6200141" y="6993764"/>
                    <a:pt x="6175503" y="7011925"/>
                  </a:cubicBezTo>
                  <a:lnTo>
                    <a:pt x="6171693" y="7013322"/>
                  </a:lnTo>
                  <a:lnTo>
                    <a:pt x="6169914" y="7013829"/>
                  </a:lnTo>
                  <a:cubicBezTo>
                    <a:pt x="6176392" y="6994525"/>
                    <a:pt x="6173724" y="6975222"/>
                    <a:pt x="6211062" y="6956425"/>
                  </a:cubicBezTo>
                  <a:close/>
                  <a:moveTo>
                    <a:pt x="3483864" y="6980302"/>
                  </a:moveTo>
                  <a:lnTo>
                    <a:pt x="3485896" y="6989192"/>
                  </a:lnTo>
                  <a:lnTo>
                    <a:pt x="3488944" y="6990716"/>
                  </a:lnTo>
                  <a:lnTo>
                    <a:pt x="3484626" y="6996685"/>
                  </a:lnTo>
                  <a:lnTo>
                    <a:pt x="3481959" y="6999605"/>
                  </a:lnTo>
                  <a:lnTo>
                    <a:pt x="3479292" y="7001256"/>
                  </a:lnTo>
                  <a:lnTo>
                    <a:pt x="3478403" y="7002653"/>
                  </a:lnTo>
                  <a:lnTo>
                    <a:pt x="3469259" y="7011289"/>
                  </a:lnTo>
                  <a:lnTo>
                    <a:pt x="3463671" y="7014083"/>
                  </a:lnTo>
                  <a:lnTo>
                    <a:pt x="3464306" y="7011924"/>
                  </a:lnTo>
                  <a:lnTo>
                    <a:pt x="3464179" y="7010781"/>
                  </a:lnTo>
                  <a:lnTo>
                    <a:pt x="3467354" y="7003161"/>
                  </a:lnTo>
                  <a:lnTo>
                    <a:pt x="3467100" y="6999097"/>
                  </a:lnTo>
                  <a:lnTo>
                    <a:pt x="3480562" y="6986905"/>
                  </a:lnTo>
                  <a:lnTo>
                    <a:pt x="3483864" y="6980300"/>
                  </a:lnTo>
                  <a:close/>
                  <a:moveTo>
                    <a:pt x="2458339" y="6954902"/>
                  </a:moveTo>
                  <a:cubicBezTo>
                    <a:pt x="2431796" y="6969380"/>
                    <a:pt x="2414143" y="6989065"/>
                    <a:pt x="2422906" y="7016116"/>
                  </a:cubicBezTo>
                  <a:lnTo>
                    <a:pt x="2418207" y="7017005"/>
                  </a:lnTo>
                  <a:lnTo>
                    <a:pt x="2414270" y="7017005"/>
                  </a:lnTo>
                  <a:lnTo>
                    <a:pt x="2412111" y="7007988"/>
                  </a:lnTo>
                  <a:lnTo>
                    <a:pt x="2409444" y="7003289"/>
                  </a:lnTo>
                  <a:lnTo>
                    <a:pt x="2404872" y="7006210"/>
                  </a:lnTo>
                  <a:lnTo>
                    <a:pt x="2402586" y="7007479"/>
                  </a:lnTo>
                  <a:lnTo>
                    <a:pt x="2402586" y="6993255"/>
                  </a:lnTo>
                  <a:lnTo>
                    <a:pt x="2393950" y="6986016"/>
                  </a:lnTo>
                  <a:lnTo>
                    <a:pt x="2386711" y="6983857"/>
                  </a:lnTo>
                  <a:lnTo>
                    <a:pt x="2382520" y="6983985"/>
                  </a:lnTo>
                  <a:lnTo>
                    <a:pt x="2380107" y="6984112"/>
                  </a:lnTo>
                  <a:lnTo>
                    <a:pt x="2378964" y="6984112"/>
                  </a:lnTo>
                  <a:lnTo>
                    <a:pt x="2374392" y="6983857"/>
                  </a:lnTo>
                  <a:lnTo>
                    <a:pt x="2372614" y="6982968"/>
                  </a:lnTo>
                  <a:cubicBezTo>
                    <a:pt x="2401570" y="6972174"/>
                    <a:pt x="2431923" y="6959092"/>
                    <a:pt x="2458339" y="6954901"/>
                  </a:cubicBezTo>
                  <a:close/>
                  <a:moveTo>
                    <a:pt x="2481326" y="7020053"/>
                  </a:moveTo>
                  <a:lnTo>
                    <a:pt x="2481072" y="7022212"/>
                  </a:lnTo>
                  <a:lnTo>
                    <a:pt x="2478659" y="7021450"/>
                  </a:lnTo>
                  <a:lnTo>
                    <a:pt x="2478024" y="7020942"/>
                  </a:lnTo>
                  <a:lnTo>
                    <a:pt x="2480056" y="7020688"/>
                  </a:lnTo>
                  <a:lnTo>
                    <a:pt x="2481326" y="7020053"/>
                  </a:lnTo>
                  <a:close/>
                  <a:moveTo>
                    <a:pt x="1756410" y="6986398"/>
                  </a:moveTo>
                  <a:lnTo>
                    <a:pt x="1754124" y="6991604"/>
                  </a:lnTo>
                  <a:lnTo>
                    <a:pt x="1752727" y="6994144"/>
                  </a:lnTo>
                  <a:lnTo>
                    <a:pt x="1749806" y="6993001"/>
                  </a:lnTo>
                  <a:lnTo>
                    <a:pt x="1747774" y="6993509"/>
                  </a:lnTo>
                  <a:lnTo>
                    <a:pt x="1743710" y="7001637"/>
                  </a:lnTo>
                  <a:lnTo>
                    <a:pt x="1745615" y="7004304"/>
                  </a:lnTo>
                  <a:lnTo>
                    <a:pt x="1710436" y="7029069"/>
                  </a:lnTo>
                  <a:lnTo>
                    <a:pt x="1706499" y="7015480"/>
                  </a:lnTo>
                  <a:lnTo>
                    <a:pt x="1694307" y="7004177"/>
                  </a:lnTo>
                  <a:lnTo>
                    <a:pt x="1694942" y="7003796"/>
                  </a:lnTo>
                  <a:lnTo>
                    <a:pt x="1695323" y="7003414"/>
                  </a:lnTo>
                  <a:lnTo>
                    <a:pt x="1697990" y="7003669"/>
                  </a:lnTo>
                  <a:lnTo>
                    <a:pt x="1699514" y="7003669"/>
                  </a:lnTo>
                  <a:cubicBezTo>
                    <a:pt x="1715008" y="7003669"/>
                    <a:pt x="1733296" y="6998715"/>
                    <a:pt x="1756410" y="6986397"/>
                  </a:cubicBezTo>
                  <a:close/>
                  <a:moveTo>
                    <a:pt x="1753743" y="7016497"/>
                  </a:moveTo>
                  <a:cubicBezTo>
                    <a:pt x="1754378" y="7018910"/>
                    <a:pt x="1754759" y="7021703"/>
                    <a:pt x="1753362" y="7025767"/>
                  </a:cubicBezTo>
                  <a:lnTo>
                    <a:pt x="1711071" y="7039483"/>
                  </a:lnTo>
                  <a:cubicBezTo>
                    <a:pt x="1710690" y="7036943"/>
                    <a:pt x="1710563" y="7035419"/>
                    <a:pt x="1710563" y="7033641"/>
                  </a:cubicBezTo>
                  <a:lnTo>
                    <a:pt x="1753743" y="7016497"/>
                  </a:lnTo>
                  <a:close/>
                  <a:moveTo>
                    <a:pt x="2844419" y="7026022"/>
                  </a:moveTo>
                  <a:lnTo>
                    <a:pt x="2841879" y="7036943"/>
                  </a:lnTo>
                  <a:lnTo>
                    <a:pt x="2837815" y="7041769"/>
                  </a:lnTo>
                  <a:lnTo>
                    <a:pt x="2827147" y="7043293"/>
                  </a:lnTo>
                  <a:lnTo>
                    <a:pt x="2821559" y="7043548"/>
                  </a:lnTo>
                  <a:lnTo>
                    <a:pt x="2820924" y="7027673"/>
                  </a:lnTo>
                  <a:lnTo>
                    <a:pt x="2844419" y="7026022"/>
                  </a:lnTo>
                  <a:close/>
                  <a:moveTo>
                    <a:pt x="2365502" y="6985636"/>
                  </a:moveTo>
                  <a:lnTo>
                    <a:pt x="2376932" y="7005320"/>
                  </a:lnTo>
                  <a:lnTo>
                    <a:pt x="2376932" y="7014338"/>
                  </a:lnTo>
                  <a:lnTo>
                    <a:pt x="2370836" y="7017894"/>
                  </a:lnTo>
                  <a:lnTo>
                    <a:pt x="2367534" y="7019164"/>
                  </a:lnTo>
                  <a:lnTo>
                    <a:pt x="2359914" y="7017386"/>
                  </a:lnTo>
                  <a:lnTo>
                    <a:pt x="2355850" y="7014973"/>
                  </a:lnTo>
                  <a:cubicBezTo>
                    <a:pt x="2343658" y="7028689"/>
                    <a:pt x="2319147" y="7038976"/>
                    <a:pt x="2291334" y="7046977"/>
                  </a:cubicBezTo>
                  <a:lnTo>
                    <a:pt x="2284730" y="7036944"/>
                  </a:lnTo>
                  <a:lnTo>
                    <a:pt x="2276348" y="7031356"/>
                  </a:lnTo>
                  <a:lnTo>
                    <a:pt x="2281047" y="7029070"/>
                  </a:lnTo>
                  <a:cubicBezTo>
                    <a:pt x="2292858" y="7028308"/>
                    <a:pt x="2311654" y="7026149"/>
                    <a:pt x="2309114" y="7015989"/>
                  </a:cubicBezTo>
                  <a:lnTo>
                    <a:pt x="2344928" y="7011925"/>
                  </a:lnTo>
                  <a:lnTo>
                    <a:pt x="2344674" y="6995542"/>
                  </a:lnTo>
                  <a:lnTo>
                    <a:pt x="2333371" y="6995796"/>
                  </a:lnTo>
                  <a:lnTo>
                    <a:pt x="2354326" y="6989573"/>
                  </a:lnTo>
                  <a:lnTo>
                    <a:pt x="2365502" y="6985636"/>
                  </a:lnTo>
                  <a:close/>
                  <a:moveTo>
                    <a:pt x="3135630" y="7033768"/>
                  </a:moveTo>
                  <a:lnTo>
                    <a:pt x="3129407" y="7039991"/>
                  </a:lnTo>
                  <a:lnTo>
                    <a:pt x="3127756" y="7043928"/>
                  </a:lnTo>
                  <a:lnTo>
                    <a:pt x="3112008" y="7046341"/>
                  </a:lnTo>
                  <a:lnTo>
                    <a:pt x="3104007" y="7047103"/>
                  </a:lnTo>
                  <a:lnTo>
                    <a:pt x="3135630" y="7033768"/>
                  </a:lnTo>
                  <a:close/>
                  <a:moveTo>
                    <a:pt x="5287772" y="7016369"/>
                  </a:moveTo>
                  <a:lnTo>
                    <a:pt x="5275834" y="7035927"/>
                  </a:lnTo>
                  <a:lnTo>
                    <a:pt x="5283200" y="7041896"/>
                  </a:lnTo>
                  <a:lnTo>
                    <a:pt x="5257038" y="7047357"/>
                  </a:lnTo>
                  <a:lnTo>
                    <a:pt x="5252720" y="7043293"/>
                  </a:lnTo>
                  <a:lnTo>
                    <a:pt x="5245735" y="7036943"/>
                  </a:lnTo>
                  <a:lnTo>
                    <a:pt x="5233416" y="7039990"/>
                  </a:lnTo>
                  <a:lnTo>
                    <a:pt x="5248783" y="7029703"/>
                  </a:lnTo>
                  <a:lnTo>
                    <a:pt x="5247259" y="7017131"/>
                  </a:lnTo>
                  <a:lnTo>
                    <a:pt x="5259578" y="7019162"/>
                  </a:lnTo>
                  <a:lnTo>
                    <a:pt x="5265420" y="7019162"/>
                  </a:lnTo>
                  <a:lnTo>
                    <a:pt x="5280406" y="7018146"/>
                  </a:lnTo>
                  <a:lnTo>
                    <a:pt x="5287772" y="7016368"/>
                  </a:lnTo>
                  <a:close/>
                  <a:moveTo>
                    <a:pt x="3362579" y="7037325"/>
                  </a:moveTo>
                  <a:lnTo>
                    <a:pt x="3352292" y="7044564"/>
                  </a:lnTo>
                  <a:lnTo>
                    <a:pt x="3346704" y="7047612"/>
                  </a:lnTo>
                  <a:lnTo>
                    <a:pt x="3346704" y="7047485"/>
                  </a:lnTo>
                  <a:lnTo>
                    <a:pt x="3346831" y="7047103"/>
                  </a:lnTo>
                  <a:lnTo>
                    <a:pt x="3357118" y="7040499"/>
                  </a:lnTo>
                  <a:lnTo>
                    <a:pt x="3362579" y="7037324"/>
                  </a:lnTo>
                  <a:close/>
                  <a:moveTo>
                    <a:pt x="401447" y="7030720"/>
                  </a:moveTo>
                  <a:cubicBezTo>
                    <a:pt x="409321" y="7030720"/>
                    <a:pt x="415163" y="7033895"/>
                    <a:pt x="417576" y="7042403"/>
                  </a:cubicBezTo>
                  <a:lnTo>
                    <a:pt x="376174" y="7051039"/>
                  </a:lnTo>
                  <a:lnTo>
                    <a:pt x="369951" y="7051039"/>
                  </a:lnTo>
                  <a:lnTo>
                    <a:pt x="362966" y="7042403"/>
                  </a:lnTo>
                  <a:cubicBezTo>
                    <a:pt x="377317" y="7036181"/>
                    <a:pt x="391160" y="7030720"/>
                    <a:pt x="401447" y="7030720"/>
                  </a:cubicBezTo>
                  <a:close/>
                  <a:moveTo>
                    <a:pt x="878332" y="7030085"/>
                  </a:moveTo>
                  <a:lnTo>
                    <a:pt x="887222" y="7030720"/>
                  </a:lnTo>
                  <a:lnTo>
                    <a:pt x="875792" y="7047611"/>
                  </a:lnTo>
                  <a:lnTo>
                    <a:pt x="869823" y="7056120"/>
                  </a:lnTo>
                  <a:cubicBezTo>
                    <a:pt x="871474" y="7049515"/>
                    <a:pt x="871474" y="7044309"/>
                    <a:pt x="859917" y="7044309"/>
                  </a:cubicBezTo>
                  <a:lnTo>
                    <a:pt x="840359" y="7052056"/>
                  </a:lnTo>
                  <a:cubicBezTo>
                    <a:pt x="839851" y="7034022"/>
                    <a:pt x="856234" y="7030085"/>
                    <a:pt x="878332" y="7030085"/>
                  </a:cubicBezTo>
                  <a:close/>
                  <a:moveTo>
                    <a:pt x="2258060" y="7041769"/>
                  </a:moveTo>
                  <a:lnTo>
                    <a:pt x="2261362" y="7050150"/>
                  </a:lnTo>
                  <a:lnTo>
                    <a:pt x="2261108" y="7054214"/>
                  </a:lnTo>
                  <a:lnTo>
                    <a:pt x="2246884" y="7057262"/>
                  </a:lnTo>
                  <a:lnTo>
                    <a:pt x="2239772" y="7058659"/>
                  </a:lnTo>
                  <a:lnTo>
                    <a:pt x="2237994" y="7055103"/>
                  </a:lnTo>
                  <a:lnTo>
                    <a:pt x="2237867" y="7052563"/>
                  </a:lnTo>
                  <a:lnTo>
                    <a:pt x="2251202" y="7045831"/>
                  </a:lnTo>
                  <a:lnTo>
                    <a:pt x="2258060" y="7041767"/>
                  </a:lnTo>
                  <a:close/>
                  <a:moveTo>
                    <a:pt x="1055370" y="6903593"/>
                  </a:moveTo>
                  <a:lnTo>
                    <a:pt x="1057402" y="6912991"/>
                  </a:lnTo>
                  <a:lnTo>
                    <a:pt x="1056386" y="6917310"/>
                  </a:lnTo>
                  <a:lnTo>
                    <a:pt x="1046734" y="6932168"/>
                  </a:lnTo>
                  <a:lnTo>
                    <a:pt x="1041019" y="6937629"/>
                  </a:lnTo>
                  <a:lnTo>
                    <a:pt x="1040638" y="6932803"/>
                  </a:lnTo>
                  <a:lnTo>
                    <a:pt x="1037844" y="6931533"/>
                  </a:lnTo>
                  <a:cubicBezTo>
                    <a:pt x="987552" y="6971919"/>
                    <a:pt x="935482" y="6974840"/>
                    <a:pt x="863346" y="6994017"/>
                  </a:cubicBezTo>
                  <a:cubicBezTo>
                    <a:pt x="851027" y="7001256"/>
                    <a:pt x="840613" y="7028815"/>
                    <a:pt x="823087" y="7028815"/>
                  </a:cubicBezTo>
                  <a:lnTo>
                    <a:pt x="822579" y="7028815"/>
                  </a:lnTo>
                  <a:lnTo>
                    <a:pt x="846582" y="7034784"/>
                  </a:lnTo>
                  <a:lnTo>
                    <a:pt x="822198" y="7059295"/>
                  </a:lnTo>
                  <a:cubicBezTo>
                    <a:pt x="782320" y="7033640"/>
                    <a:pt x="773684" y="7013067"/>
                    <a:pt x="715899" y="7013067"/>
                  </a:cubicBezTo>
                  <a:lnTo>
                    <a:pt x="708787" y="7013321"/>
                  </a:lnTo>
                  <a:lnTo>
                    <a:pt x="709295" y="7011543"/>
                  </a:lnTo>
                  <a:lnTo>
                    <a:pt x="709422" y="7010781"/>
                  </a:lnTo>
                  <a:lnTo>
                    <a:pt x="739394" y="6992112"/>
                  </a:lnTo>
                  <a:lnTo>
                    <a:pt x="778129" y="6986016"/>
                  </a:lnTo>
                  <a:lnTo>
                    <a:pt x="785876" y="6988556"/>
                  </a:lnTo>
                  <a:cubicBezTo>
                    <a:pt x="794766" y="6988556"/>
                    <a:pt x="809371" y="6979286"/>
                    <a:pt x="820166" y="6975856"/>
                  </a:cubicBezTo>
                  <a:lnTo>
                    <a:pt x="828040" y="6993001"/>
                  </a:lnTo>
                  <a:lnTo>
                    <a:pt x="846836" y="6983857"/>
                  </a:lnTo>
                  <a:cubicBezTo>
                    <a:pt x="856361" y="6979031"/>
                    <a:pt x="866013" y="6974332"/>
                    <a:pt x="872871" y="6974332"/>
                  </a:cubicBezTo>
                  <a:lnTo>
                    <a:pt x="874776" y="6975222"/>
                  </a:lnTo>
                  <a:lnTo>
                    <a:pt x="867410" y="6969379"/>
                  </a:lnTo>
                  <a:lnTo>
                    <a:pt x="871347" y="6956298"/>
                  </a:lnTo>
                  <a:lnTo>
                    <a:pt x="881507" y="6955536"/>
                  </a:lnTo>
                  <a:cubicBezTo>
                    <a:pt x="897001" y="6955536"/>
                    <a:pt x="907415" y="6963664"/>
                    <a:pt x="917575" y="6972300"/>
                  </a:cubicBezTo>
                  <a:lnTo>
                    <a:pt x="923163" y="6963029"/>
                  </a:lnTo>
                  <a:lnTo>
                    <a:pt x="932434" y="6959600"/>
                  </a:lnTo>
                  <a:lnTo>
                    <a:pt x="908939" y="6953631"/>
                  </a:lnTo>
                  <a:lnTo>
                    <a:pt x="907415" y="6934581"/>
                  </a:lnTo>
                  <a:lnTo>
                    <a:pt x="926084" y="6928739"/>
                  </a:lnTo>
                  <a:lnTo>
                    <a:pt x="933704" y="6931152"/>
                  </a:lnTo>
                  <a:lnTo>
                    <a:pt x="947547" y="6936232"/>
                  </a:lnTo>
                  <a:lnTo>
                    <a:pt x="946658" y="6925691"/>
                  </a:lnTo>
                  <a:cubicBezTo>
                    <a:pt x="963422" y="6927597"/>
                    <a:pt x="972566" y="6942201"/>
                    <a:pt x="989711" y="6943852"/>
                  </a:cubicBezTo>
                  <a:lnTo>
                    <a:pt x="1055370" y="6903593"/>
                  </a:lnTo>
                  <a:close/>
                  <a:moveTo>
                    <a:pt x="1785874" y="7035674"/>
                  </a:moveTo>
                  <a:cubicBezTo>
                    <a:pt x="1788414" y="7055993"/>
                    <a:pt x="1763014" y="7066154"/>
                    <a:pt x="1734439" y="7066154"/>
                  </a:cubicBezTo>
                  <a:lnTo>
                    <a:pt x="1733042" y="7066154"/>
                  </a:lnTo>
                  <a:lnTo>
                    <a:pt x="1743710" y="7054470"/>
                  </a:lnTo>
                  <a:lnTo>
                    <a:pt x="1752346" y="7049644"/>
                  </a:lnTo>
                  <a:lnTo>
                    <a:pt x="1752600" y="7059677"/>
                  </a:lnTo>
                  <a:lnTo>
                    <a:pt x="1765300" y="7059804"/>
                  </a:lnTo>
                  <a:lnTo>
                    <a:pt x="1785874" y="7035674"/>
                  </a:lnTo>
                  <a:close/>
                  <a:moveTo>
                    <a:pt x="3352419" y="7059168"/>
                  </a:moveTo>
                  <a:lnTo>
                    <a:pt x="3332226" y="7068312"/>
                  </a:lnTo>
                  <a:lnTo>
                    <a:pt x="3327908" y="7068312"/>
                  </a:lnTo>
                  <a:lnTo>
                    <a:pt x="3328416" y="7067677"/>
                  </a:lnTo>
                  <a:lnTo>
                    <a:pt x="3328543" y="7067296"/>
                  </a:lnTo>
                  <a:lnTo>
                    <a:pt x="3343275" y="7062215"/>
                  </a:lnTo>
                  <a:lnTo>
                    <a:pt x="3352419" y="7059168"/>
                  </a:lnTo>
                  <a:close/>
                  <a:moveTo>
                    <a:pt x="1700022" y="7015862"/>
                  </a:moveTo>
                  <a:lnTo>
                    <a:pt x="1701546" y="7028816"/>
                  </a:lnTo>
                  <a:lnTo>
                    <a:pt x="1701546" y="7035293"/>
                  </a:lnTo>
                  <a:lnTo>
                    <a:pt x="1698371" y="7037325"/>
                  </a:lnTo>
                  <a:lnTo>
                    <a:pt x="1697355" y="7038341"/>
                  </a:lnTo>
                  <a:lnTo>
                    <a:pt x="1700276" y="7036944"/>
                  </a:lnTo>
                  <a:lnTo>
                    <a:pt x="1701800" y="7036690"/>
                  </a:lnTo>
                  <a:lnTo>
                    <a:pt x="1701038" y="7039992"/>
                  </a:lnTo>
                  <a:lnTo>
                    <a:pt x="1702562" y="7042405"/>
                  </a:lnTo>
                  <a:lnTo>
                    <a:pt x="1683258" y="7038722"/>
                  </a:lnTo>
                  <a:lnTo>
                    <a:pt x="1676146" y="7044945"/>
                  </a:lnTo>
                  <a:cubicBezTo>
                    <a:pt x="1671701" y="7048882"/>
                    <a:pt x="1667129" y="7052819"/>
                    <a:pt x="1656715" y="7052819"/>
                  </a:cubicBezTo>
                  <a:lnTo>
                    <a:pt x="1646047" y="7046977"/>
                  </a:lnTo>
                  <a:lnTo>
                    <a:pt x="1647571" y="7062725"/>
                  </a:lnTo>
                  <a:lnTo>
                    <a:pt x="1643126" y="7069202"/>
                  </a:lnTo>
                  <a:lnTo>
                    <a:pt x="1636395" y="7056756"/>
                  </a:lnTo>
                  <a:lnTo>
                    <a:pt x="1628902" y="7071996"/>
                  </a:lnTo>
                  <a:lnTo>
                    <a:pt x="1628267" y="7060693"/>
                  </a:lnTo>
                  <a:lnTo>
                    <a:pt x="1623568" y="7062344"/>
                  </a:lnTo>
                  <a:lnTo>
                    <a:pt x="1627251" y="7049136"/>
                  </a:lnTo>
                  <a:lnTo>
                    <a:pt x="1623568" y="7042532"/>
                  </a:lnTo>
                  <a:lnTo>
                    <a:pt x="1633220" y="7038976"/>
                  </a:lnTo>
                  <a:lnTo>
                    <a:pt x="1672590" y="7031356"/>
                  </a:lnTo>
                  <a:cubicBezTo>
                    <a:pt x="1677797" y="7031356"/>
                    <a:pt x="1682115" y="7032626"/>
                    <a:pt x="1685036" y="7036309"/>
                  </a:cubicBezTo>
                  <a:lnTo>
                    <a:pt x="1697736" y="7023228"/>
                  </a:lnTo>
                  <a:lnTo>
                    <a:pt x="1691132" y="7018656"/>
                  </a:lnTo>
                  <a:lnTo>
                    <a:pt x="1696847" y="7016624"/>
                  </a:lnTo>
                  <a:lnTo>
                    <a:pt x="1700022" y="7015862"/>
                  </a:lnTo>
                  <a:close/>
                  <a:moveTo>
                    <a:pt x="5187823" y="7038722"/>
                  </a:moveTo>
                  <a:lnTo>
                    <a:pt x="5199507" y="7054724"/>
                  </a:lnTo>
                  <a:lnTo>
                    <a:pt x="5205730" y="7054469"/>
                  </a:lnTo>
                  <a:lnTo>
                    <a:pt x="5219954" y="7045833"/>
                  </a:lnTo>
                  <a:lnTo>
                    <a:pt x="5228082" y="7042404"/>
                  </a:lnTo>
                  <a:lnTo>
                    <a:pt x="5228082" y="7042404"/>
                  </a:lnTo>
                  <a:cubicBezTo>
                    <a:pt x="5200396" y="7063360"/>
                    <a:pt x="5220335" y="7069836"/>
                    <a:pt x="5194935" y="7073392"/>
                  </a:cubicBezTo>
                  <a:lnTo>
                    <a:pt x="5182870" y="7064122"/>
                  </a:lnTo>
                  <a:lnTo>
                    <a:pt x="5172075" y="7067424"/>
                  </a:lnTo>
                  <a:lnTo>
                    <a:pt x="5176012" y="7051422"/>
                  </a:lnTo>
                  <a:lnTo>
                    <a:pt x="5168392" y="7041262"/>
                  </a:lnTo>
                  <a:lnTo>
                    <a:pt x="5187823" y="7038722"/>
                  </a:lnTo>
                  <a:close/>
                  <a:moveTo>
                    <a:pt x="2757043" y="7074028"/>
                  </a:moveTo>
                  <a:lnTo>
                    <a:pt x="2759710" y="7075425"/>
                  </a:lnTo>
                  <a:lnTo>
                    <a:pt x="2757932" y="7074408"/>
                  </a:lnTo>
                  <a:lnTo>
                    <a:pt x="2757043" y="7074027"/>
                  </a:lnTo>
                  <a:close/>
                  <a:moveTo>
                    <a:pt x="454279" y="7049389"/>
                  </a:moveTo>
                  <a:lnTo>
                    <a:pt x="461899" y="7061073"/>
                  </a:lnTo>
                  <a:lnTo>
                    <a:pt x="461264" y="7067296"/>
                  </a:lnTo>
                  <a:lnTo>
                    <a:pt x="446659" y="7074535"/>
                  </a:lnTo>
                  <a:lnTo>
                    <a:pt x="439420" y="7078472"/>
                  </a:lnTo>
                  <a:lnTo>
                    <a:pt x="436880" y="7056247"/>
                  </a:lnTo>
                  <a:lnTo>
                    <a:pt x="454279" y="7049389"/>
                  </a:lnTo>
                  <a:close/>
                  <a:moveTo>
                    <a:pt x="5072507" y="7071487"/>
                  </a:moveTo>
                  <a:lnTo>
                    <a:pt x="5071364" y="7074916"/>
                  </a:lnTo>
                  <a:lnTo>
                    <a:pt x="5070856" y="7076822"/>
                  </a:lnTo>
                  <a:lnTo>
                    <a:pt x="5063236" y="7080504"/>
                  </a:lnTo>
                  <a:lnTo>
                    <a:pt x="5059172" y="7082663"/>
                  </a:lnTo>
                  <a:lnTo>
                    <a:pt x="5066538" y="7075424"/>
                  </a:lnTo>
                  <a:lnTo>
                    <a:pt x="5072507" y="7071487"/>
                  </a:lnTo>
                  <a:close/>
                  <a:moveTo>
                    <a:pt x="5258943" y="7077329"/>
                  </a:moveTo>
                  <a:lnTo>
                    <a:pt x="5265039" y="7079488"/>
                  </a:lnTo>
                  <a:lnTo>
                    <a:pt x="5269611" y="7079488"/>
                  </a:lnTo>
                  <a:lnTo>
                    <a:pt x="5264658" y="7083425"/>
                  </a:lnTo>
                  <a:lnTo>
                    <a:pt x="5262118" y="7085076"/>
                  </a:lnTo>
                  <a:lnTo>
                    <a:pt x="5259451" y="7079869"/>
                  </a:lnTo>
                  <a:lnTo>
                    <a:pt x="5258943" y="7077329"/>
                  </a:lnTo>
                  <a:close/>
                  <a:moveTo>
                    <a:pt x="3408426" y="7062724"/>
                  </a:moveTo>
                  <a:lnTo>
                    <a:pt x="3418586" y="7063740"/>
                  </a:lnTo>
                  <a:lnTo>
                    <a:pt x="3420999" y="7069836"/>
                  </a:lnTo>
                  <a:lnTo>
                    <a:pt x="3420999" y="7074535"/>
                  </a:lnTo>
                  <a:lnTo>
                    <a:pt x="3434842" y="7068312"/>
                  </a:lnTo>
                  <a:lnTo>
                    <a:pt x="3443732" y="7065264"/>
                  </a:lnTo>
                  <a:lnTo>
                    <a:pt x="3453892" y="7066280"/>
                  </a:lnTo>
                  <a:lnTo>
                    <a:pt x="3459480" y="7065391"/>
                  </a:lnTo>
                  <a:lnTo>
                    <a:pt x="3447034" y="7082917"/>
                  </a:lnTo>
                  <a:lnTo>
                    <a:pt x="3431540" y="7089267"/>
                  </a:lnTo>
                  <a:lnTo>
                    <a:pt x="3425063" y="7081139"/>
                  </a:lnTo>
                  <a:lnTo>
                    <a:pt x="3418967" y="7081901"/>
                  </a:lnTo>
                  <a:lnTo>
                    <a:pt x="3420109" y="7080123"/>
                  </a:lnTo>
                  <a:lnTo>
                    <a:pt x="3421506" y="7079615"/>
                  </a:lnTo>
                  <a:lnTo>
                    <a:pt x="3414902" y="7071995"/>
                  </a:lnTo>
                  <a:lnTo>
                    <a:pt x="3410203" y="7070852"/>
                  </a:lnTo>
                  <a:lnTo>
                    <a:pt x="3409950" y="7065772"/>
                  </a:lnTo>
                  <a:lnTo>
                    <a:pt x="3408426" y="7062724"/>
                  </a:lnTo>
                  <a:close/>
                  <a:moveTo>
                    <a:pt x="2189607" y="7057771"/>
                  </a:moveTo>
                  <a:lnTo>
                    <a:pt x="2190496" y="7061708"/>
                  </a:lnTo>
                  <a:lnTo>
                    <a:pt x="2190623" y="7063613"/>
                  </a:lnTo>
                  <a:lnTo>
                    <a:pt x="2186178" y="7065137"/>
                  </a:lnTo>
                  <a:lnTo>
                    <a:pt x="2183003" y="7067169"/>
                  </a:lnTo>
                  <a:lnTo>
                    <a:pt x="2184146" y="7074281"/>
                  </a:lnTo>
                  <a:lnTo>
                    <a:pt x="2185670" y="7075424"/>
                  </a:lnTo>
                  <a:lnTo>
                    <a:pt x="2171954" y="7084568"/>
                  </a:lnTo>
                  <a:lnTo>
                    <a:pt x="2163064" y="7086981"/>
                  </a:lnTo>
                  <a:lnTo>
                    <a:pt x="2159762" y="7086092"/>
                  </a:lnTo>
                  <a:lnTo>
                    <a:pt x="2159127" y="7083933"/>
                  </a:lnTo>
                  <a:lnTo>
                    <a:pt x="2153920" y="7077837"/>
                  </a:lnTo>
                  <a:lnTo>
                    <a:pt x="2146808" y="7081901"/>
                  </a:lnTo>
                  <a:lnTo>
                    <a:pt x="2145030" y="7086600"/>
                  </a:lnTo>
                  <a:lnTo>
                    <a:pt x="2142998" y="7089648"/>
                  </a:lnTo>
                  <a:lnTo>
                    <a:pt x="2130679" y="7087743"/>
                  </a:lnTo>
                  <a:lnTo>
                    <a:pt x="2126615" y="7084949"/>
                  </a:lnTo>
                  <a:cubicBezTo>
                    <a:pt x="2144903" y="7077456"/>
                    <a:pt x="2167128" y="7072503"/>
                    <a:pt x="2177923" y="7061835"/>
                  </a:cubicBezTo>
                  <a:lnTo>
                    <a:pt x="2189607" y="7057771"/>
                  </a:lnTo>
                  <a:close/>
                  <a:moveTo>
                    <a:pt x="4891024" y="7077075"/>
                  </a:moveTo>
                  <a:lnTo>
                    <a:pt x="4907280" y="7082536"/>
                  </a:lnTo>
                  <a:lnTo>
                    <a:pt x="4891024" y="7085203"/>
                  </a:lnTo>
                  <a:lnTo>
                    <a:pt x="4885055" y="7084949"/>
                  </a:lnTo>
                  <a:lnTo>
                    <a:pt x="4872736" y="7083933"/>
                  </a:lnTo>
                  <a:lnTo>
                    <a:pt x="4874514" y="7090537"/>
                  </a:lnTo>
                  <a:lnTo>
                    <a:pt x="4869180" y="7089521"/>
                  </a:lnTo>
                  <a:lnTo>
                    <a:pt x="4859020" y="7089648"/>
                  </a:lnTo>
                  <a:cubicBezTo>
                    <a:pt x="4862830" y="7080631"/>
                    <a:pt x="4872355" y="7077075"/>
                    <a:pt x="4891024" y="7077075"/>
                  </a:cubicBezTo>
                  <a:close/>
                  <a:moveTo>
                    <a:pt x="5247640" y="7070979"/>
                  </a:moveTo>
                  <a:lnTo>
                    <a:pt x="5243703" y="7077837"/>
                  </a:lnTo>
                  <a:lnTo>
                    <a:pt x="5254879" y="7090029"/>
                  </a:lnTo>
                  <a:lnTo>
                    <a:pt x="5251450" y="7092061"/>
                  </a:lnTo>
                  <a:lnTo>
                    <a:pt x="5249418" y="7093077"/>
                  </a:lnTo>
                  <a:lnTo>
                    <a:pt x="5243322" y="7092696"/>
                  </a:lnTo>
                  <a:lnTo>
                    <a:pt x="5240274" y="7092314"/>
                  </a:lnTo>
                  <a:lnTo>
                    <a:pt x="5242306" y="7082662"/>
                  </a:lnTo>
                  <a:lnTo>
                    <a:pt x="5238115" y="7076694"/>
                  </a:lnTo>
                  <a:lnTo>
                    <a:pt x="5247640" y="7070978"/>
                  </a:lnTo>
                  <a:close/>
                  <a:moveTo>
                    <a:pt x="4875149" y="7090664"/>
                  </a:moveTo>
                  <a:lnTo>
                    <a:pt x="4883404" y="7091553"/>
                  </a:lnTo>
                  <a:lnTo>
                    <a:pt x="4887214" y="7093204"/>
                  </a:lnTo>
                  <a:lnTo>
                    <a:pt x="4875149" y="7090664"/>
                  </a:lnTo>
                  <a:close/>
                  <a:moveTo>
                    <a:pt x="3363214" y="7092315"/>
                  </a:moveTo>
                  <a:lnTo>
                    <a:pt x="3361182" y="7093331"/>
                  </a:lnTo>
                  <a:lnTo>
                    <a:pt x="3360420" y="7093077"/>
                  </a:lnTo>
                  <a:lnTo>
                    <a:pt x="3360039" y="7092823"/>
                  </a:lnTo>
                  <a:lnTo>
                    <a:pt x="3361944" y="7092696"/>
                  </a:lnTo>
                  <a:lnTo>
                    <a:pt x="3363214" y="7092314"/>
                  </a:lnTo>
                  <a:close/>
                  <a:moveTo>
                    <a:pt x="474726" y="7090537"/>
                  </a:moveTo>
                  <a:lnTo>
                    <a:pt x="482727" y="7091680"/>
                  </a:lnTo>
                  <a:lnTo>
                    <a:pt x="488696" y="7092062"/>
                  </a:lnTo>
                  <a:lnTo>
                    <a:pt x="477774" y="7095364"/>
                  </a:lnTo>
                  <a:lnTo>
                    <a:pt x="472694" y="7095364"/>
                  </a:lnTo>
                  <a:lnTo>
                    <a:pt x="468884" y="7095237"/>
                  </a:lnTo>
                  <a:lnTo>
                    <a:pt x="466979" y="7095237"/>
                  </a:lnTo>
                  <a:lnTo>
                    <a:pt x="474726" y="7090538"/>
                  </a:lnTo>
                  <a:close/>
                  <a:moveTo>
                    <a:pt x="366522" y="7068947"/>
                  </a:moveTo>
                  <a:cubicBezTo>
                    <a:pt x="357759" y="7081265"/>
                    <a:pt x="348488" y="7084314"/>
                    <a:pt x="338328" y="7084314"/>
                  </a:cubicBezTo>
                  <a:cubicBezTo>
                    <a:pt x="332994" y="7084314"/>
                    <a:pt x="327533" y="7083552"/>
                    <a:pt x="315722" y="7081774"/>
                  </a:cubicBezTo>
                  <a:lnTo>
                    <a:pt x="302895" y="7081012"/>
                  </a:lnTo>
                  <a:cubicBezTo>
                    <a:pt x="290322" y="7081012"/>
                    <a:pt x="276479" y="7084060"/>
                    <a:pt x="260731" y="7095744"/>
                  </a:cubicBezTo>
                  <a:cubicBezTo>
                    <a:pt x="265557" y="7076186"/>
                    <a:pt x="281178" y="7072630"/>
                    <a:pt x="300355" y="7072630"/>
                  </a:cubicBezTo>
                  <a:cubicBezTo>
                    <a:pt x="306070" y="7072630"/>
                    <a:pt x="312039" y="7072884"/>
                    <a:pt x="318135" y="7073264"/>
                  </a:cubicBezTo>
                  <a:lnTo>
                    <a:pt x="330327" y="7073772"/>
                  </a:lnTo>
                  <a:lnTo>
                    <a:pt x="336296" y="7073772"/>
                  </a:lnTo>
                  <a:lnTo>
                    <a:pt x="366522" y="7068946"/>
                  </a:lnTo>
                  <a:close/>
                  <a:moveTo>
                    <a:pt x="5131562" y="7048500"/>
                  </a:moveTo>
                  <a:cubicBezTo>
                    <a:pt x="5124958" y="7060311"/>
                    <a:pt x="5160518" y="7081393"/>
                    <a:pt x="5134356" y="7096252"/>
                  </a:cubicBezTo>
                  <a:lnTo>
                    <a:pt x="5125974" y="7095109"/>
                  </a:lnTo>
                  <a:lnTo>
                    <a:pt x="5122799" y="7093585"/>
                  </a:lnTo>
                  <a:lnTo>
                    <a:pt x="5142103" y="7083552"/>
                  </a:lnTo>
                  <a:lnTo>
                    <a:pt x="5135372" y="7074789"/>
                  </a:lnTo>
                  <a:lnTo>
                    <a:pt x="5117592" y="7076948"/>
                  </a:lnTo>
                  <a:lnTo>
                    <a:pt x="5109464" y="7080631"/>
                  </a:lnTo>
                  <a:lnTo>
                    <a:pt x="5107559" y="7073392"/>
                  </a:lnTo>
                  <a:lnTo>
                    <a:pt x="5111242" y="7067676"/>
                  </a:lnTo>
                  <a:lnTo>
                    <a:pt x="5101336" y="7068693"/>
                  </a:lnTo>
                  <a:lnTo>
                    <a:pt x="5096383" y="7069455"/>
                  </a:lnTo>
                  <a:cubicBezTo>
                    <a:pt x="5116703" y="7064248"/>
                    <a:pt x="5111496" y="7053580"/>
                    <a:pt x="5131562" y="7048499"/>
                  </a:cubicBezTo>
                  <a:close/>
                  <a:moveTo>
                    <a:pt x="2110867" y="7057136"/>
                  </a:moveTo>
                  <a:cubicBezTo>
                    <a:pt x="2079244" y="7074916"/>
                    <a:pt x="2062607" y="7077837"/>
                    <a:pt x="2022983" y="7099935"/>
                  </a:cubicBezTo>
                  <a:lnTo>
                    <a:pt x="2033651" y="7085965"/>
                  </a:lnTo>
                  <a:lnTo>
                    <a:pt x="2032000" y="7076822"/>
                  </a:lnTo>
                  <a:cubicBezTo>
                    <a:pt x="2064004" y="7061201"/>
                    <a:pt x="2082927" y="7066280"/>
                    <a:pt x="2110867" y="7057137"/>
                  </a:cubicBezTo>
                  <a:close/>
                  <a:moveTo>
                    <a:pt x="5225923" y="7101459"/>
                  </a:moveTo>
                  <a:lnTo>
                    <a:pt x="5224018" y="7103364"/>
                  </a:lnTo>
                  <a:lnTo>
                    <a:pt x="5221986" y="7103745"/>
                  </a:lnTo>
                  <a:lnTo>
                    <a:pt x="5224018" y="7102349"/>
                  </a:lnTo>
                  <a:lnTo>
                    <a:pt x="5225923" y="7101460"/>
                  </a:lnTo>
                  <a:close/>
                  <a:moveTo>
                    <a:pt x="4825111" y="7077964"/>
                  </a:moveTo>
                  <a:lnTo>
                    <a:pt x="4831842" y="7081901"/>
                  </a:lnTo>
                  <a:lnTo>
                    <a:pt x="4831334" y="7083425"/>
                  </a:lnTo>
                  <a:lnTo>
                    <a:pt x="4831334" y="7084187"/>
                  </a:lnTo>
                  <a:lnTo>
                    <a:pt x="4834382" y="7083552"/>
                  </a:lnTo>
                  <a:lnTo>
                    <a:pt x="4835397" y="7083552"/>
                  </a:lnTo>
                  <a:lnTo>
                    <a:pt x="4840732" y="7090537"/>
                  </a:lnTo>
                  <a:lnTo>
                    <a:pt x="4842002" y="7095871"/>
                  </a:lnTo>
                  <a:lnTo>
                    <a:pt x="4818126" y="7105014"/>
                  </a:lnTo>
                  <a:lnTo>
                    <a:pt x="4814824" y="7102983"/>
                  </a:lnTo>
                  <a:lnTo>
                    <a:pt x="4807712" y="7099300"/>
                  </a:lnTo>
                  <a:lnTo>
                    <a:pt x="4804790" y="7087743"/>
                  </a:lnTo>
                  <a:lnTo>
                    <a:pt x="4804918" y="7081648"/>
                  </a:lnTo>
                  <a:lnTo>
                    <a:pt x="4825111" y="7077965"/>
                  </a:lnTo>
                  <a:close/>
                  <a:moveTo>
                    <a:pt x="1475867" y="7089267"/>
                  </a:moveTo>
                  <a:lnTo>
                    <a:pt x="1475740" y="7099936"/>
                  </a:lnTo>
                  <a:lnTo>
                    <a:pt x="1475867" y="7105016"/>
                  </a:lnTo>
                  <a:lnTo>
                    <a:pt x="1458087" y="7108953"/>
                  </a:lnTo>
                  <a:lnTo>
                    <a:pt x="1449832" y="7111366"/>
                  </a:lnTo>
                  <a:lnTo>
                    <a:pt x="1458976" y="7101333"/>
                  </a:lnTo>
                  <a:lnTo>
                    <a:pt x="1461008" y="7095872"/>
                  </a:lnTo>
                  <a:lnTo>
                    <a:pt x="1470914" y="7091300"/>
                  </a:lnTo>
                  <a:lnTo>
                    <a:pt x="1475867" y="7089269"/>
                  </a:lnTo>
                  <a:close/>
                  <a:moveTo>
                    <a:pt x="4673727" y="7107048"/>
                  </a:moveTo>
                  <a:lnTo>
                    <a:pt x="4674235" y="7111492"/>
                  </a:lnTo>
                  <a:lnTo>
                    <a:pt x="4667631" y="7113143"/>
                  </a:lnTo>
                  <a:lnTo>
                    <a:pt x="4664456" y="7113905"/>
                  </a:lnTo>
                  <a:lnTo>
                    <a:pt x="4664075" y="7113524"/>
                  </a:lnTo>
                  <a:lnTo>
                    <a:pt x="4670298" y="7109079"/>
                  </a:lnTo>
                  <a:lnTo>
                    <a:pt x="4673727" y="7107048"/>
                  </a:lnTo>
                  <a:close/>
                  <a:moveTo>
                    <a:pt x="4713351" y="7099936"/>
                  </a:moveTo>
                  <a:lnTo>
                    <a:pt x="4707636" y="7106540"/>
                  </a:lnTo>
                  <a:lnTo>
                    <a:pt x="4705858" y="7110096"/>
                  </a:lnTo>
                  <a:lnTo>
                    <a:pt x="4700143" y="7112636"/>
                  </a:lnTo>
                  <a:lnTo>
                    <a:pt x="4697221" y="7114160"/>
                  </a:lnTo>
                  <a:lnTo>
                    <a:pt x="4683759" y="7110604"/>
                  </a:lnTo>
                  <a:lnTo>
                    <a:pt x="4675124" y="7111620"/>
                  </a:lnTo>
                  <a:lnTo>
                    <a:pt x="4700015" y="7103492"/>
                  </a:lnTo>
                  <a:lnTo>
                    <a:pt x="4713350" y="7099936"/>
                  </a:lnTo>
                  <a:close/>
                  <a:moveTo>
                    <a:pt x="5014595" y="7110477"/>
                  </a:moveTo>
                  <a:lnTo>
                    <a:pt x="5006340" y="7115430"/>
                  </a:lnTo>
                  <a:lnTo>
                    <a:pt x="5002022" y="7118097"/>
                  </a:lnTo>
                  <a:lnTo>
                    <a:pt x="5002022" y="7114033"/>
                  </a:lnTo>
                  <a:lnTo>
                    <a:pt x="5002784" y="7112128"/>
                  </a:lnTo>
                  <a:lnTo>
                    <a:pt x="5010531" y="7110985"/>
                  </a:lnTo>
                  <a:lnTo>
                    <a:pt x="5014595" y="7110477"/>
                  </a:lnTo>
                  <a:close/>
                  <a:moveTo>
                    <a:pt x="3057652" y="7116700"/>
                  </a:moveTo>
                  <a:lnTo>
                    <a:pt x="3057779" y="7118605"/>
                  </a:lnTo>
                  <a:lnTo>
                    <a:pt x="3055874" y="7119748"/>
                  </a:lnTo>
                  <a:lnTo>
                    <a:pt x="3057271" y="7117970"/>
                  </a:lnTo>
                  <a:lnTo>
                    <a:pt x="3057652" y="7116700"/>
                  </a:lnTo>
                  <a:close/>
                  <a:moveTo>
                    <a:pt x="2027936" y="7102476"/>
                  </a:moveTo>
                  <a:lnTo>
                    <a:pt x="2034286" y="7102983"/>
                  </a:lnTo>
                  <a:lnTo>
                    <a:pt x="2026920" y="7114922"/>
                  </a:lnTo>
                  <a:lnTo>
                    <a:pt x="2017268" y="7117080"/>
                  </a:lnTo>
                  <a:lnTo>
                    <a:pt x="2019300" y="7114032"/>
                  </a:lnTo>
                  <a:lnTo>
                    <a:pt x="2019046" y="7112381"/>
                  </a:lnTo>
                  <a:lnTo>
                    <a:pt x="2007235" y="7118224"/>
                  </a:lnTo>
                  <a:lnTo>
                    <a:pt x="2001647" y="7119620"/>
                  </a:lnTo>
                  <a:lnTo>
                    <a:pt x="1993011" y="7120764"/>
                  </a:lnTo>
                  <a:lnTo>
                    <a:pt x="1989328" y="7121526"/>
                  </a:lnTo>
                  <a:lnTo>
                    <a:pt x="1972691" y="7118478"/>
                  </a:lnTo>
                  <a:lnTo>
                    <a:pt x="1966976" y="7116192"/>
                  </a:lnTo>
                  <a:cubicBezTo>
                    <a:pt x="1985645" y="7108064"/>
                    <a:pt x="2005966" y="7102476"/>
                    <a:pt x="2027936" y="7102476"/>
                  </a:cubicBezTo>
                  <a:close/>
                  <a:moveTo>
                    <a:pt x="5094986" y="7098666"/>
                  </a:moveTo>
                  <a:lnTo>
                    <a:pt x="5105908" y="7100317"/>
                  </a:lnTo>
                  <a:lnTo>
                    <a:pt x="5110226" y="7102857"/>
                  </a:lnTo>
                  <a:lnTo>
                    <a:pt x="5108702" y="7104889"/>
                  </a:lnTo>
                  <a:lnTo>
                    <a:pt x="5107432" y="7105905"/>
                  </a:lnTo>
                  <a:lnTo>
                    <a:pt x="5062220" y="7123177"/>
                  </a:lnTo>
                  <a:cubicBezTo>
                    <a:pt x="5053838" y="7122288"/>
                    <a:pt x="5046218" y="7119620"/>
                    <a:pt x="5042535" y="7110858"/>
                  </a:cubicBezTo>
                  <a:lnTo>
                    <a:pt x="5036947" y="7113398"/>
                  </a:lnTo>
                  <a:lnTo>
                    <a:pt x="5034788" y="7115049"/>
                  </a:lnTo>
                  <a:lnTo>
                    <a:pt x="5031867" y="7113144"/>
                  </a:lnTo>
                  <a:lnTo>
                    <a:pt x="5029834" y="7111366"/>
                  </a:lnTo>
                  <a:lnTo>
                    <a:pt x="5072125" y="7103746"/>
                  </a:lnTo>
                  <a:lnTo>
                    <a:pt x="5076951" y="7104000"/>
                  </a:lnTo>
                  <a:lnTo>
                    <a:pt x="5088762" y="7102222"/>
                  </a:lnTo>
                  <a:lnTo>
                    <a:pt x="5094985" y="7098666"/>
                  </a:lnTo>
                  <a:close/>
                  <a:moveTo>
                    <a:pt x="4636008" y="7109080"/>
                  </a:moveTo>
                  <a:lnTo>
                    <a:pt x="4639818" y="7114541"/>
                  </a:lnTo>
                  <a:lnTo>
                    <a:pt x="4641722" y="7117589"/>
                  </a:lnTo>
                  <a:lnTo>
                    <a:pt x="4614799" y="7123812"/>
                  </a:lnTo>
                  <a:lnTo>
                    <a:pt x="4618482" y="7126225"/>
                  </a:lnTo>
                  <a:lnTo>
                    <a:pt x="4607052" y="7128892"/>
                  </a:lnTo>
                  <a:lnTo>
                    <a:pt x="4601210" y="7130162"/>
                  </a:lnTo>
                  <a:lnTo>
                    <a:pt x="4603115" y="7124066"/>
                  </a:lnTo>
                  <a:lnTo>
                    <a:pt x="4604258" y="7121018"/>
                  </a:lnTo>
                  <a:lnTo>
                    <a:pt x="4614291" y="7115430"/>
                  </a:lnTo>
                  <a:lnTo>
                    <a:pt x="4619371" y="7112509"/>
                  </a:lnTo>
                  <a:lnTo>
                    <a:pt x="4630420" y="7110350"/>
                  </a:lnTo>
                  <a:lnTo>
                    <a:pt x="4636008" y="7109081"/>
                  </a:lnTo>
                  <a:close/>
                  <a:moveTo>
                    <a:pt x="3262630" y="7115684"/>
                  </a:moveTo>
                  <a:lnTo>
                    <a:pt x="3266947" y="7126606"/>
                  </a:lnTo>
                  <a:lnTo>
                    <a:pt x="3272536" y="7130924"/>
                  </a:lnTo>
                  <a:lnTo>
                    <a:pt x="3272282" y="7130924"/>
                  </a:lnTo>
                  <a:lnTo>
                    <a:pt x="3262630" y="7124193"/>
                  </a:lnTo>
                  <a:lnTo>
                    <a:pt x="3255390" y="7121145"/>
                  </a:lnTo>
                  <a:lnTo>
                    <a:pt x="3260851" y="7118478"/>
                  </a:lnTo>
                  <a:lnTo>
                    <a:pt x="3262630" y="7115684"/>
                  </a:lnTo>
                  <a:close/>
                  <a:moveTo>
                    <a:pt x="755523" y="7057771"/>
                  </a:moveTo>
                  <a:cubicBezTo>
                    <a:pt x="779907" y="7078599"/>
                    <a:pt x="824738" y="7066914"/>
                    <a:pt x="857250" y="7075297"/>
                  </a:cubicBezTo>
                  <a:lnTo>
                    <a:pt x="843788" y="7095871"/>
                  </a:lnTo>
                  <a:lnTo>
                    <a:pt x="842010" y="7095871"/>
                  </a:lnTo>
                  <a:cubicBezTo>
                    <a:pt x="830072" y="7095871"/>
                    <a:pt x="815721" y="7099935"/>
                    <a:pt x="802259" y="7102348"/>
                  </a:cubicBezTo>
                  <a:lnTo>
                    <a:pt x="818007" y="7118096"/>
                  </a:lnTo>
                  <a:lnTo>
                    <a:pt x="831088" y="7117714"/>
                  </a:lnTo>
                  <a:lnTo>
                    <a:pt x="825627" y="7126605"/>
                  </a:lnTo>
                  <a:lnTo>
                    <a:pt x="822706" y="7131176"/>
                  </a:lnTo>
                  <a:lnTo>
                    <a:pt x="761492" y="7130795"/>
                  </a:lnTo>
                  <a:lnTo>
                    <a:pt x="728853" y="7134351"/>
                  </a:lnTo>
                  <a:lnTo>
                    <a:pt x="715645" y="7134351"/>
                  </a:lnTo>
                  <a:lnTo>
                    <a:pt x="693166" y="7122033"/>
                  </a:lnTo>
                  <a:lnTo>
                    <a:pt x="708787" y="7122668"/>
                  </a:lnTo>
                  <a:lnTo>
                    <a:pt x="718439" y="7120000"/>
                  </a:lnTo>
                  <a:cubicBezTo>
                    <a:pt x="724916" y="7118095"/>
                    <a:pt x="731393" y="7116318"/>
                    <a:pt x="742061" y="7116318"/>
                  </a:cubicBezTo>
                  <a:lnTo>
                    <a:pt x="748030" y="7124064"/>
                  </a:lnTo>
                  <a:cubicBezTo>
                    <a:pt x="786384" y="7105014"/>
                    <a:pt x="790448" y="7095235"/>
                    <a:pt x="813943" y="7083678"/>
                  </a:cubicBezTo>
                  <a:lnTo>
                    <a:pt x="796671" y="7078090"/>
                  </a:lnTo>
                  <a:lnTo>
                    <a:pt x="773303" y="7081138"/>
                  </a:lnTo>
                  <a:lnTo>
                    <a:pt x="768223" y="7080631"/>
                  </a:lnTo>
                  <a:cubicBezTo>
                    <a:pt x="731012" y="7087997"/>
                    <a:pt x="750316" y="7105396"/>
                    <a:pt x="720344" y="7113905"/>
                  </a:cubicBezTo>
                  <a:lnTo>
                    <a:pt x="704596" y="7085075"/>
                  </a:lnTo>
                  <a:lnTo>
                    <a:pt x="716788" y="7087488"/>
                  </a:lnTo>
                  <a:lnTo>
                    <a:pt x="720852" y="7087488"/>
                  </a:lnTo>
                  <a:cubicBezTo>
                    <a:pt x="739394" y="7087488"/>
                    <a:pt x="732790" y="7072248"/>
                    <a:pt x="755523" y="7057770"/>
                  </a:cubicBezTo>
                  <a:close/>
                  <a:moveTo>
                    <a:pt x="5027295" y="7129145"/>
                  </a:moveTo>
                  <a:lnTo>
                    <a:pt x="5026660" y="7135240"/>
                  </a:lnTo>
                  <a:lnTo>
                    <a:pt x="5024374" y="7137908"/>
                  </a:lnTo>
                  <a:lnTo>
                    <a:pt x="5020056" y="7131812"/>
                  </a:lnTo>
                  <a:lnTo>
                    <a:pt x="5027295" y="7129145"/>
                  </a:lnTo>
                  <a:close/>
                  <a:moveTo>
                    <a:pt x="3153283" y="7131938"/>
                  </a:moveTo>
                  <a:lnTo>
                    <a:pt x="3163824" y="7135240"/>
                  </a:lnTo>
                  <a:lnTo>
                    <a:pt x="3163570" y="7138288"/>
                  </a:lnTo>
                  <a:lnTo>
                    <a:pt x="3162808" y="7138923"/>
                  </a:lnTo>
                  <a:lnTo>
                    <a:pt x="3162046" y="7139431"/>
                  </a:lnTo>
                  <a:lnTo>
                    <a:pt x="3157728" y="7141336"/>
                  </a:lnTo>
                  <a:lnTo>
                    <a:pt x="3155696" y="7141844"/>
                  </a:lnTo>
                  <a:lnTo>
                    <a:pt x="3156966" y="7134732"/>
                  </a:lnTo>
                  <a:lnTo>
                    <a:pt x="3153283" y="7131938"/>
                  </a:lnTo>
                  <a:close/>
                  <a:moveTo>
                    <a:pt x="1956308" y="7122032"/>
                  </a:moveTo>
                  <a:lnTo>
                    <a:pt x="1968246" y="7128382"/>
                  </a:lnTo>
                  <a:lnTo>
                    <a:pt x="1976755" y="7128890"/>
                  </a:lnTo>
                  <a:lnTo>
                    <a:pt x="1977898" y="7132446"/>
                  </a:lnTo>
                  <a:lnTo>
                    <a:pt x="1980692" y="7134859"/>
                  </a:lnTo>
                  <a:lnTo>
                    <a:pt x="1972691" y="7137018"/>
                  </a:lnTo>
                  <a:lnTo>
                    <a:pt x="1969135" y="7137907"/>
                  </a:lnTo>
                  <a:lnTo>
                    <a:pt x="1922399" y="7142479"/>
                  </a:lnTo>
                  <a:lnTo>
                    <a:pt x="1943735" y="7128255"/>
                  </a:lnTo>
                  <a:lnTo>
                    <a:pt x="1956308" y="7122032"/>
                  </a:lnTo>
                  <a:close/>
                  <a:moveTo>
                    <a:pt x="5044186" y="7138288"/>
                  </a:moveTo>
                  <a:lnTo>
                    <a:pt x="5041011" y="7141082"/>
                  </a:lnTo>
                  <a:lnTo>
                    <a:pt x="5041011" y="7142860"/>
                  </a:lnTo>
                  <a:lnTo>
                    <a:pt x="5035804" y="7145654"/>
                  </a:lnTo>
                  <a:lnTo>
                    <a:pt x="5033010" y="7145654"/>
                  </a:lnTo>
                  <a:lnTo>
                    <a:pt x="5032756" y="7145527"/>
                  </a:lnTo>
                  <a:lnTo>
                    <a:pt x="5041392" y="7139811"/>
                  </a:lnTo>
                  <a:lnTo>
                    <a:pt x="5044186" y="7138288"/>
                  </a:lnTo>
                  <a:close/>
                  <a:moveTo>
                    <a:pt x="4911979" y="7132320"/>
                  </a:moveTo>
                  <a:lnTo>
                    <a:pt x="4915535" y="7145909"/>
                  </a:lnTo>
                  <a:lnTo>
                    <a:pt x="4916678" y="7147560"/>
                  </a:lnTo>
                  <a:lnTo>
                    <a:pt x="4905375" y="7143115"/>
                  </a:lnTo>
                  <a:lnTo>
                    <a:pt x="4899787" y="7141337"/>
                  </a:lnTo>
                  <a:lnTo>
                    <a:pt x="4904486" y="7134352"/>
                  </a:lnTo>
                  <a:lnTo>
                    <a:pt x="4911978" y="7132320"/>
                  </a:lnTo>
                  <a:close/>
                  <a:moveTo>
                    <a:pt x="2576068" y="7083425"/>
                  </a:moveTo>
                  <a:cubicBezTo>
                    <a:pt x="2586228" y="7109968"/>
                    <a:pt x="2567178" y="7129145"/>
                    <a:pt x="2547874" y="7147941"/>
                  </a:cubicBezTo>
                  <a:lnTo>
                    <a:pt x="2546096" y="7120255"/>
                  </a:lnTo>
                  <a:lnTo>
                    <a:pt x="2523744" y="7128129"/>
                  </a:lnTo>
                  <a:lnTo>
                    <a:pt x="2491486" y="7137781"/>
                  </a:lnTo>
                  <a:cubicBezTo>
                    <a:pt x="2502789" y="7125970"/>
                    <a:pt x="2517267" y="7113651"/>
                    <a:pt x="2540635" y="7113651"/>
                  </a:cubicBezTo>
                  <a:lnTo>
                    <a:pt x="2553716" y="7118604"/>
                  </a:lnTo>
                  <a:cubicBezTo>
                    <a:pt x="2572639" y="7109968"/>
                    <a:pt x="2545207" y="7089140"/>
                    <a:pt x="2576068" y="7083425"/>
                  </a:cubicBezTo>
                  <a:close/>
                  <a:moveTo>
                    <a:pt x="640842" y="7145528"/>
                  </a:moveTo>
                  <a:lnTo>
                    <a:pt x="637794" y="7148195"/>
                  </a:lnTo>
                  <a:lnTo>
                    <a:pt x="643890" y="7151498"/>
                  </a:lnTo>
                  <a:lnTo>
                    <a:pt x="640842" y="7145529"/>
                  </a:lnTo>
                  <a:close/>
                  <a:moveTo>
                    <a:pt x="2689860" y="7132955"/>
                  </a:moveTo>
                  <a:lnTo>
                    <a:pt x="2691130" y="7133463"/>
                  </a:lnTo>
                  <a:lnTo>
                    <a:pt x="2691638" y="7133463"/>
                  </a:lnTo>
                  <a:lnTo>
                    <a:pt x="2691638" y="7133717"/>
                  </a:lnTo>
                  <a:lnTo>
                    <a:pt x="2687066" y="7144004"/>
                  </a:lnTo>
                  <a:lnTo>
                    <a:pt x="2681351" y="7152640"/>
                  </a:lnTo>
                  <a:lnTo>
                    <a:pt x="2672207" y="7149465"/>
                  </a:lnTo>
                  <a:lnTo>
                    <a:pt x="2666619" y="7149719"/>
                  </a:lnTo>
                  <a:lnTo>
                    <a:pt x="2686050" y="7140067"/>
                  </a:lnTo>
                  <a:lnTo>
                    <a:pt x="2683891" y="7133463"/>
                  </a:lnTo>
                  <a:lnTo>
                    <a:pt x="2689860" y="7132955"/>
                  </a:lnTo>
                  <a:close/>
                  <a:moveTo>
                    <a:pt x="916686" y="7140575"/>
                  </a:moveTo>
                  <a:lnTo>
                    <a:pt x="913638" y="7148957"/>
                  </a:lnTo>
                  <a:lnTo>
                    <a:pt x="912368" y="7152132"/>
                  </a:lnTo>
                  <a:lnTo>
                    <a:pt x="906780" y="7153783"/>
                  </a:lnTo>
                  <a:lnTo>
                    <a:pt x="903478" y="7154164"/>
                  </a:lnTo>
                  <a:lnTo>
                    <a:pt x="905764" y="7148703"/>
                  </a:lnTo>
                  <a:lnTo>
                    <a:pt x="903732" y="7145910"/>
                  </a:lnTo>
                  <a:lnTo>
                    <a:pt x="899287" y="7143497"/>
                  </a:lnTo>
                  <a:lnTo>
                    <a:pt x="897255" y="7142607"/>
                  </a:lnTo>
                  <a:lnTo>
                    <a:pt x="916686" y="7140576"/>
                  </a:lnTo>
                  <a:close/>
                  <a:moveTo>
                    <a:pt x="2796286" y="7028688"/>
                  </a:moveTo>
                  <a:lnTo>
                    <a:pt x="2799207" y="7036308"/>
                  </a:lnTo>
                  <a:lnTo>
                    <a:pt x="2807462" y="7052056"/>
                  </a:lnTo>
                  <a:lnTo>
                    <a:pt x="2812034" y="7050024"/>
                  </a:lnTo>
                  <a:lnTo>
                    <a:pt x="2809494" y="7061581"/>
                  </a:lnTo>
                  <a:lnTo>
                    <a:pt x="2801874" y="7065772"/>
                  </a:lnTo>
                  <a:lnTo>
                    <a:pt x="2795778" y="7065137"/>
                  </a:lnTo>
                  <a:lnTo>
                    <a:pt x="2793619" y="7063740"/>
                  </a:lnTo>
                  <a:lnTo>
                    <a:pt x="2783459" y="7072249"/>
                  </a:lnTo>
                  <a:lnTo>
                    <a:pt x="2782443" y="7077583"/>
                  </a:lnTo>
                  <a:lnTo>
                    <a:pt x="2768727" y="7089139"/>
                  </a:lnTo>
                  <a:lnTo>
                    <a:pt x="2765298" y="7098919"/>
                  </a:lnTo>
                  <a:lnTo>
                    <a:pt x="2763774" y="7091680"/>
                  </a:lnTo>
                  <a:lnTo>
                    <a:pt x="2762123" y="7077963"/>
                  </a:lnTo>
                  <a:lnTo>
                    <a:pt x="2757551" y="7077582"/>
                  </a:lnTo>
                  <a:cubicBezTo>
                    <a:pt x="2743327" y="7077582"/>
                    <a:pt x="2726309" y="7087615"/>
                    <a:pt x="2716403" y="7098918"/>
                  </a:cubicBezTo>
                  <a:lnTo>
                    <a:pt x="2705227" y="7097394"/>
                  </a:lnTo>
                  <a:lnTo>
                    <a:pt x="2700147" y="7095616"/>
                  </a:lnTo>
                  <a:lnTo>
                    <a:pt x="2691638" y="7109967"/>
                  </a:lnTo>
                  <a:lnTo>
                    <a:pt x="2677414" y="7114666"/>
                  </a:lnTo>
                  <a:lnTo>
                    <a:pt x="2669540" y="7112888"/>
                  </a:lnTo>
                  <a:lnTo>
                    <a:pt x="2661158" y="7114411"/>
                  </a:lnTo>
                  <a:lnTo>
                    <a:pt x="2651379" y="7120634"/>
                  </a:lnTo>
                  <a:lnTo>
                    <a:pt x="2648331" y="7123555"/>
                  </a:lnTo>
                  <a:cubicBezTo>
                    <a:pt x="2624836" y="7130286"/>
                    <a:pt x="2598547" y="7139049"/>
                    <a:pt x="2581783" y="7156702"/>
                  </a:cubicBezTo>
                  <a:cubicBezTo>
                    <a:pt x="2552827" y="7147177"/>
                    <a:pt x="2643124" y="7125333"/>
                    <a:pt x="2624074" y="7101203"/>
                  </a:cubicBezTo>
                  <a:lnTo>
                    <a:pt x="2616834" y="7097647"/>
                  </a:lnTo>
                  <a:lnTo>
                    <a:pt x="2613278" y="7101329"/>
                  </a:lnTo>
                  <a:lnTo>
                    <a:pt x="2605024" y="7110473"/>
                  </a:lnTo>
                  <a:lnTo>
                    <a:pt x="2601594" y="7095360"/>
                  </a:lnTo>
                  <a:cubicBezTo>
                    <a:pt x="2620518" y="7083930"/>
                    <a:pt x="2651887" y="7073516"/>
                    <a:pt x="2669286" y="7071992"/>
                  </a:cubicBezTo>
                  <a:lnTo>
                    <a:pt x="2669286" y="7071992"/>
                  </a:lnTo>
                  <a:cubicBezTo>
                    <a:pt x="2683890" y="7099297"/>
                    <a:pt x="2633599" y="7081009"/>
                    <a:pt x="2638171" y="7100567"/>
                  </a:cubicBezTo>
                  <a:lnTo>
                    <a:pt x="2649981" y="7101583"/>
                  </a:lnTo>
                  <a:cubicBezTo>
                    <a:pt x="2666364" y="7101583"/>
                    <a:pt x="2683002" y="7094089"/>
                    <a:pt x="2699130" y="7086597"/>
                  </a:cubicBezTo>
                  <a:cubicBezTo>
                    <a:pt x="2715005" y="7079231"/>
                    <a:pt x="2730626" y="7071738"/>
                    <a:pt x="2748914" y="7071738"/>
                  </a:cubicBezTo>
                  <a:lnTo>
                    <a:pt x="2757042" y="7074024"/>
                  </a:lnTo>
                  <a:cubicBezTo>
                    <a:pt x="2741294" y="7064753"/>
                    <a:pt x="2791459" y="7044941"/>
                    <a:pt x="2796285" y="7028685"/>
                  </a:cubicBezTo>
                  <a:close/>
                  <a:moveTo>
                    <a:pt x="3125724" y="7153529"/>
                  </a:moveTo>
                  <a:lnTo>
                    <a:pt x="3123819" y="7154037"/>
                  </a:lnTo>
                  <a:lnTo>
                    <a:pt x="3122930" y="7154545"/>
                  </a:lnTo>
                  <a:lnTo>
                    <a:pt x="3125470" y="7155814"/>
                  </a:lnTo>
                  <a:lnTo>
                    <a:pt x="3120898" y="7157593"/>
                  </a:lnTo>
                  <a:lnTo>
                    <a:pt x="3120644" y="7157593"/>
                  </a:lnTo>
                  <a:lnTo>
                    <a:pt x="3119882" y="7156069"/>
                  </a:lnTo>
                  <a:lnTo>
                    <a:pt x="3121914" y="7154037"/>
                  </a:lnTo>
                  <a:lnTo>
                    <a:pt x="3124454" y="7153529"/>
                  </a:lnTo>
                  <a:close/>
                  <a:moveTo>
                    <a:pt x="248412" y="7114540"/>
                  </a:moveTo>
                  <a:cubicBezTo>
                    <a:pt x="232283" y="7136384"/>
                    <a:pt x="276987" y="7138416"/>
                    <a:pt x="261620" y="7157847"/>
                  </a:cubicBezTo>
                  <a:cubicBezTo>
                    <a:pt x="242951" y="7148068"/>
                    <a:pt x="235077" y="7143877"/>
                    <a:pt x="218821" y="7143877"/>
                  </a:cubicBezTo>
                  <a:cubicBezTo>
                    <a:pt x="209550" y="7143877"/>
                    <a:pt x="197612" y="7145274"/>
                    <a:pt x="179451" y="7147560"/>
                  </a:cubicBezTo>
                  <a:cubicBezTo>
                    <a:pt x="181483" y="7113397"/>
                    <a:pt x="225806" y="7144131"/>
                    <a:pt x="248412" y="7114540"/>
                  </a:cubicBezTo>
                  <a:close/>
                  <a:moveTo>
                    <a:pt x="4803902" y="7157085"/>
                  </a:moveTo>
                  <a:lnTo>
                    <a:pt x="4804156" y="7158863"/>
                  </a:lnTo>
                  <a:lnTo>
                    <a:pt x="4802759" y="7159117"/>
                  </a:lnTo>
                  <a:lnTo>
                    <a:pt x="4802378" y="7158863"/>
                  </a:lnTo>
                  <a:lnTo>
                    <a:pt x="4801743" y="7158736"/>
                  </a:lnTo>
                  <a:lnTo>
                    <a:pt x="4801235" y="7158863"/>
                  </a:lnTo>
                  <a:lnTo>
                    <a:pt x="4802886" y="7157720"/>
                  </a:lnTo>
                  <a:lnTo>
                    <a:pt x="4803902" y="7157085"/>
                  </a:lnTo>
                  <a:close/>
                  <a:moveTo>
                    <a:pt x="4823079" y="7149084"/>
                  </a:moveTo>
                  <a:lnTo>
                    <a:pt x="4830699" y="7150100"/>
                  </a:lnTo>
                  <a:lnTo>
                    <a:pt x="4834382" y="7150989"/>
                  </a:lnTo>
                  <a:lnTo>
                    <a:pt x="4841367" y="7154799"/>
                  </a:lnTo>
                  <a:lnTo>
                    <a:pt x="4844288" y="7157847"/>
                  </a:lnTo>
                  <a:lnTo>
                    <a:pt x="4840224" y="7159371"/>
                  </a:lnTo>
                  <a:lnTo>
                    <a:pt x="4838192" y="7159371"/>
                  </a:lnTo>
                  <a:lnTo>
                    <a:pt x="4823968" y="7154290"/>
                  </a:lnTo>
                  <a:lnTo>
                    <a:pt x="4817872" y="7151497"/>
                  </a:lnTo>
                  <a:lnTo>
                    <a:pt x="4821682" y="7149973"/>
                  </a:lnTo>
                  <a:lnTo>
                    <a:pt x="4823079" y="7149084"/>
                  </a:lnTo>
                  <a:close/>
                  <a:moveTo>
                    <a:pt x="4989576" y="7145020"/>
                  </a:moveTo>
                  <a:lnTo>
                    <a:pt x="4988814" y="7150608"/>
                  </a:lnTo>
                  <a:lnTo>
                    <a:pt x="4988687" y="7153275"/>
                  </a:lnTo>
                  <a:lnTo>
                    <a:pt x="4978654" y="7156704"/>
                  </a:lnTo>
                  <a:lnTo>
                    <a:pt x="4978654" y="7159752"/>
                  </a:lnTo>
                  <a:lnTo>
                    <a:pt x="4970272" y="7158736"/>
                  </a:lnTo>
                  <a:lnTo>
                    <a:pt x="4965827" y="7158101"/>
                  </a:lnTo>
                  <a:lnTo>
                    <a:pt x="4982718" y="7149973"/>
                  </a:lnTo>
                  <a:lnTo>
                    <a:pt x="4989576" y="7145020"/>
                  </a:lnTo>
                  <a:close/>
                  <a:moveTo>
                    <a:pt x="4762754" y="7138924"/>
                  </a:moveTo>
                  <a:lnTo>
                    <a:pt x="4757420" y="7141337"/>
                  </a:lnTo>
                  <a:lnTo>
                    <a:pt x="4755007" y="7142480"/>
                  </a:lnTo>
                  <a:lnTo>
                    <a:pt x="4749927" y="7148703"/>
                  </a:lnTo>
                  <a:lnTo>
                    <a:pt x="4751324" y="7152640"/>
                  </a:lnTo>
                  <a:lnTo>
                    <a:pt x="4741799" y="7158101"/>
                  </a:lnTo>
                  <a:lnTo>
                    <a:pt x="4736719" y="7160387"/>
                  </a:lnTo>
                  <a:lnTo>
                    <a:pt x="4732147" y="7156196"/>
                  </a:lnTo>
                  <a:lnTo>
                    <a:pt x="4730115" y="7153275"/>
                  </a:lnTo>
                  <a:lnTo>
                    <a:pt x="4730750" y="7153148"/>
                  </a:lnTo>
                  <a:lnTo>
                    <a:pt x="4730750" y="7152767"/>
                  </a:lnTo>
                  <a:lnTo>
                    <a:pt x="4730242" y="7152767"/>
                  </a:lnTo>
                  <a:lnTo>
                    <a:pt x="4729988" y="7153148"/>
                  </a:lnTo>
                  <a:lnTo>
                    <a:pt x="4726686" y="7147433"/>
                  </a:lnTo>
                  <a:lnTo>
                    <a:pt x="4725162" y="7144385"/>
                  </a:lnTo>
                  <a:lnTo>
                    <a:pt x="4762754" y="7138924"/>
                  </a:lnTo>
                  <a:close/>
                  <a:moveTo>
                    <a:pt x="4123436" y="7155053"/>
                  </a:moveTo>
                  <a:lnTo>
                    <a:pt x="4113784" y="7160387"/>
                  </a:lnTo>
                  <a:lnTo>
                    <a:pt x="4106164" y="7163181"/>
                  </a:lnTo>
                  <a:lnTo>
                    <a:pt x="4106291" y="7159371"/>
                  </a:lnTo>
                  <a:lnTo>
                    <a:pt x="4106164" y="7157339"/>
                  </a:lnTo>
                  <a:lnTo>
                    <a:pt x="4117975" y="7155561"/>
                  </a:lnTo>
                  <a:lnTo>
                    <a:pt x="4123436" y="7155053"/>
                  </a:lnTo>
                  <a:close/>
                  <a:moveTo>
                    <a:pt x="4978908" y="7088251"/>
                  </a:moveTo>
                  <a:lnTo>
                    <a:pt x="4977893" y="7093585"/>
                  </a:lnTo>
                  <a:lnTo>
                    <a:pt x="4975480" y="7103999"/>
                  </a:lnTo>
                  <a:lnTo>
                    <a:pt x="4993387" y="7094601"/>
                  </a:lnTo>
                  <a:lnTo>
                    <a:pt x="4985767" y="7116445"/>
                  </a:lnTo>
                  <a:lnTo>
                    <a:pt x="4984624" y="7128128"/>
                  </a:lnTo>
                  <a:lnTo>
                    <a:pt x="4982083" y="7129780"/>
                  </a:lnTo>
                  <a:lnTo>
                    <a:pt x="4980687" y="7130669"/>
                  </a:lnTo>
                  <a:lnTo>
                    <a:pt x="4983989" y="7132447"/>
                  </a:lnTo>
                  <a:lnTo>
                    <a:pt x="4985767" y="7133336"/>
                  </a:lnTo>
                  <a:lnTo>
                    <a:pt x="4985513" y="7137019"/>
                  </a:lnTo>
                  <a:lnTo>
                    <a:pt x="4986656" y="7138924"/>
                  </a:lnTo>
                  <a:cubicBezTo>
                    <a:pt x="4974464" y="7145020"/>
                    <a:pt x="4965447" y="7146417"/>
                    <a:pt x="4954144" y="7146417"/>
                  </a:cubicBezTo>
                  <a:lnTo>
                    <a:pt x="4948429" y="7146036"/>
                  </a:lnTo>
                  <a:lnTo>
                    <a:pt x="4936364" y="7145401"/>
                  </a:lnTo>
                  <a:lnTo>
                    <a:pt x="4929633" y="7146417"/>
                  </a:lnTo>
                  <a:lnTo>
                    <a:pt x="4934967" y="7155180"/>
                  </a:lnTo>
                  <a:lnTo>
                    <a:pt x="4938523" y="7157720"/>
                  </a:lnTo>
                  <a:lnTo>
                    <a:pt x="4896359" y="7164452"/>
                  </a:lnTo>
                  <a:lnTo>
                    <a:pt x="4898645" y="7160769"/>
                  </a:lnTo>
                  <a:lnTo>
                    <a:pt x="4898645" y="7152006"/>
                  </a:lnTo>
                  <a:lnTo>
                    <a:pt x="4913123" y="7150736"/>
                  </a:lnTo>
                  <a:lnTo>
                    <a:pt x="4919600" y="7148450"/>
                  </a:lnTo>
                  <a:lnTo>
                    <a:pt x="4918203" y="7147689"/>
                  </a:lnTo>
                  <a:lnTo>
                    <a:pt x="4917949" y="7147689"/>
                  </a:lnTo>
                  <a:lnTo>
                    <a:pt x="4918965" y="7124702"/>
                  </a:lnTo>
                  <a:lnTo>
                    <a:pt x="4914139" y="7117462"/>
                  </a:lnTo>
                  <a:lnTo>
                    <a:pt x="4899661" y="7115177"/>
                  </a:lnTo>
                  <a:lnTo>
                    <a:pt x="4883278" y="7121145"/>
                  </a:lnTo>
                  <a:lnTo>
                    <a:pt x="4869562" y="7123431"/>
                  </a:lnTo>
                  <a:lnTo>
                    <a:pt x="4865879" y="7121653"/>
                  </a:lnTo>
                  <a:cubicBezTo>
                    <a:pt x="4867784" y="7109080"/>
                    <a:pt x="4919219" y="7105016"/>
                    <a:pt x="4936491" y="7102476"/>
                  </a:cubicBezTo>
                  <a:lnTo>
                    <a:pt x="4939920" y="7120129"/>
                  </a:lnTo>
                  <a:lnTo>
                    <a:pt x="4928871" y="7126098"/>
                  </a:lnTo>
                  <a:lnTo>
                    <a:pt x="4945635" y="7132320"/>
                  </a:lnTo>
                  <a:lnTo>
                    <a:pt x="4956557" y="7131304"/>
                  </a:lnTo>
                  <a:lnTo>
                    <a:pt x="4967352" y="7130161"/>
                  </a:lnTo>
                  <a:lnTo>
                    <a:pt x="4971924" y="7130669"/>
                  </a:lnTo>
                  <a:cubicBezTo>
                    <a:pt x="4999737" y="7113524"/>
                    <a:pt x="4937253" y="7104761"/>
                    <a:pt x="4962145" y="7092569"/>
                  </a:cubicBezTo>
                  <a:lnTo>
                    <a:pt x="4978909" y="7088250"/>
                  </a:lnTo>
                  <a:close/>
                  <a:moveTo>
                    <a:pt x="2515235" y="7157085"/>
                  </a:moveTo>
                  <a:lnTo>
                    <a:pt x="2514092" y="7159371"/>
                  </a:lnTo>
                  <a:lnTo>
                    <a:pt x="2473198" y="7170420"/>
                  </a:lnTo>
                  <a:lnTo>
                    <a:pt x="2470658" y="7168514"/>
                  </a:lnTo>
                  <a:lnTo>
                    <a:pt x="2463801" y="7161910"/>
                  </a:lnTo>
                  <a:lnTo>
                    <a:pt x="2468119" y="7162292"/>
                  </a:lnTo>
                  <a:lnTo>
                    <a:pt x="2470404" y="7162292"/>
                  </a:lnTo>
                  <a:lnTo>
                    <a:pt x="2515235" y="7157085"/>
                  </a:lnTo>
                  <a:close/>
                  <a:moveTo>
                    <a:pt x="4864100" y="7157085"/>
                  </a:moveTo>
                  <a:lnTo>
                    <a:pt x="4869307" y="7161911"/>
                  </a:lnTo>
                  <a:lnTo>
                    <a:pt x="4870704" y="7169023"/>
                  </a:lnTo>
                  <a:lnTo>
                    <a:pt x="4861306" y="7170928"/>
                  </a:lnTo>
                  <a:lnTo>
                    <a:pt x="4856607" y="7171817"/>
                  </a:lnTo>
                  <a:lnTo>
                    <a:pt x="4848606" y="7162419"/>
                  </a:lnTo>
                  <a:lnTo>
                    <a:pt x="4864100" y="7157086"/>
                  </a:lnTo>
                  <a:close/>
                  <a:moveTo>
                    <a:pt x="2685034" y="7154672"/>
                  </a:moveTo>
                  <a:lnTo>
                    <a:pt x="2696972" y="7158228"/>
                  </a:lnTo>
                  <a:lnTo>
                    <a:pt x="2706243" y="7157085"/>
                  </a:lnTo>
                  <a:lnTo>
                    <a:pt x="2693416" y="7168007"/>
                  </a:lnTo>
                  <a:lnTo>
                    <a:pt x="2682748" y="7174611"/>
                  </a:lnTo>
                  <a:lnTo>
                    <a:pt x="2673097" y="7168261"/>
                  </a:lnTo>
                  <a:lnTo>
                    <a:pt x="2667254" y="7167245"/>
                  </a:lnTo>
                  <a:lnTo>
                    <a:pt x="2673858" y="7163435"/>
                  </a:lnTo>
                  <a:lnTo>
                    <a:pt x="2677923" y="7162292"/>
                  </a:lnTo>
                  <a:lnTo>
                    <a:pt x="2679193" y="7167372"/>
                  </a:lnTo>
                  <a:lnTo>
                    <a:pt x="2682495" y="7169277"/>
                  </a:lnTo>
                  <a:lnTo>
                    <a:pt x="2687829" y="7164197"/>
                  </a:lnTo>
                  <a:lnTo>
                    <a:pt x="2686939" y="7161149"/>
                  </a:lnTo>
                  <a:lnTo>
                    <a:pt x="2689988" y="7160133"/>
                  </a:lnTo>
                  <a:lnTo>
                    <a:pt x="2692147" y="7160260"/>
                  </a:lnTo>
                  <a:lnTo>
                    <a:pt x="2687448" y="7156196"/>
                  </a:lnTo>
                  <a:lnTo>
                    <a:pt x="2685035" y="7154672"/>
                  </a:lnTo>
                  <a:close/>
                  <a:moveTo>
                    <a:pt x="3293364" y="6932168"/>
                  </a:moveTo>
                  <a:lnTo>
                    <a:pt x="3304541" y="6939280"/>
                  </a:lnTo>
                  <a:lnTo>
                    <a:pt x="3310637" y="6942327"/>
                  </a:lnTo>
                  <a:lnTo>
                    <a:pt x="3304668" y="6943724"/>
                  </a:lnTo>
                  <a:lnTo>
                    <a:pt x="3301747" y="6944359"/>
                  </a:lnTo>
                  <a:lnTo>
                    <a:pt x="3300476" y="6942962"/>
                  </a:lnTo>
                  <a:lnTo>
                    <a:pt x="3300476" y="6942327"/>
                  </a:lnTo>
                  <a:lnTo>
                    <a:pt x="3292603" y="6945375"/>
                  </a:lnTo>
                  <a:lnTo>
                    <a:pt x="3289047" y="6947281"/>
                  </a:lnTo>
                  <a:lnTo>
                    <a:pt x="3275585" y="6945249"/>
                  </a:lnTo>
                  <a:lnTo>
                    <a:pt x="3270758" y="6939915"/>
                  </a:lnTo>
                  <a:cubicBezTo>
                    <a:pt x="3259455" y="6954139"/>
                    <a:pt x="3232023" y="6966077"/>
                    <a:pt x="3211195" y="6979031"/>
                  </a:cubicBezTo>
                  <a:lnTo>
                    <a:pt x="3178048" y="6995795"/>
                  </a:lnTo>
                  <a:cubicBezTo>
                    <a:pt x="3169666" y="6994779"/>
                    <a:pt x="3162808" y="6990715"/>
                    <a:pt x="3159379" y="6980937"/>
                  </a:cubicBezTo>
                  <a:lnTo>
                    <a:pt x="3112644" y="7010528"/>
                  </a:lnTo>
                  <a:cubicBezTo>
                    <a:pt x="3086228" y="7016370"/>
                    <a:pt x="3058669" y="7027165"/>
                    <a:pt x="3049144" y="7043294"/>
                  </a:cubicBezTo>
                  <a:cubicBezTo>
                    <a:pt x="3029332" y="7054470"/>
                    <a:pt x="3012186" y="7066662"/>
                    <a:pt x="3004948" y="7083553"/>
                  </a:cubicBezTo>
                  <a:cubicBezTo>
                    <a:pt x="3018156" y="7082156"/>
                    <a:pt x="3035047" y="7076314"/>
                    <a:pt x="3054224" y="7068694"/>
                  </a:cubicBezTo>
                  <a:lnTo>
                    <a:pt x="3057780" y="7072504"/>
                  </a:lnTo>
                  <a:lnTo>
                    <a:pt x="3057272" y="7075298"/>
                  </a:lnTo>
                  <a:lnTo>
                    <a:pt x="3052573" y="7081648"/>
                  </a:lnTo>
                  <a:lnTo>
                    <a:pt x="3049652" y="7084441"/>
                  </a:lnTo>
                  <a:cubicBezTo>
                    <a:pt x="3034412" y="7093712"/>
                    <a:pt x="3027808" y="7097395"/>
                    <a:pt x="3019045" y="7101205"/>
                  </a:cubicBezTo>
                  <a:cubicBezTo>
                    <a:pt x="3006345" y="7097649"/>
                    <a:pt x="2993899" y="7094220"/>
                    <a:pt x="2989073" y="7078853"/>
                  </a:cubicBezTo>
                  <a:lnTo>
                    <a:pt x="2979167" y="7082663"/>
                  </a:lnTo>
                  <a:lnTo>
                    <a:pt x="2974341" y="7084568"/>
                  </a:lnTo>
                  <a:lnTo>
                    <a:pt x="2973833" y="7084441"/>
                  </a:lnTo>
                  <a:lnTo>
                    <a:pt x="2973452" y="7084060"/>
                  </a:lnTo>
                  <a:lnTo>
                    <a:pt x="2971420" y="7085584"/>
                  </a:lnTo>
                  <a:cubicBezTo>
                    <a:pt x="2960244" y="7089521"/>
                    <a:pt x="2950084" y="7092061"/>
                    <a:pt x="2941448" y="7092061"/>
                  </a:cubicBezTo>
                  <a:lnTo>
                    <a:pt x="2921128" y="7081647"/>
                  </a:lnTo>
                  <a:lnTo>
                    <a:pt x="2915667" y="7090537"/>
                  </a:lnTo>
                  <a:lnTo>
                    <a:pt x="2907031" y="7093585"/>
                  </a:lnTo>
                  <a:lnTo>
                    <a:pt x="2930272" y="7105523"/>
                  </a:lnTo>
                  <a:lnTo>
                    <a:pt x="2946147" y="7104888"/>
                  </a:lnTo>
                  <a:lnTo>
                    <a:pt x="2935479" y="7117588"/>
                  </a:lnTo>
                  <a:lnTo>
                    <a:pt x="2932177" y="7124065"/>
                  </a:lnTo>
                  <a:cubicBezTo>
                    <a:pt x="2857628" y="7129780"/>
                    <a:pt x="2790953" y="7138289"/>
                    <a:pt x="2709165" y="7175373"/>
                  </a:cubicBezTo>
                  <a:lnTo>
                    <a:pt x="2709165" y="7163181"/>
                  </a:lnTo>
                  <a:lnTo>
                    <a:pt x="2708784" y="7157085"/>
                  </a:lnTo>
                  <a:cubicBezTo>
                    <a:pt x="2723389" y="7154672"/>
                    <a:pt x="2737867" y="7147560"/>
                    <a:pt x="2733295" y="7137400"/>
                  </a:cubicBezTo>
                  <a:lnTo>
                    <a:pt x="2748281" y="7130669"/>
                  </a:lnTo>
                  <a:lnTo>
                    <a:pt x="2752853" y="7128256"/>
                  </a:lnTo>
                  <a:lnTo>
                    <a:pt x="2762505" y="7136764"/>
                  </a:lnTo>
                  <a:lnTo>
                    <a:pt x="2767204" y="7140956"/>
                  </a:lnTo>
                  <a:cubicBezTo>
                    <a:pt x="2797811" y="7129780"/>
                    <a:pt x="2815718" y="7109206"/>
                    <a:pt x="2842388" y="7109206"/>
                  </a:cubicBezTo>
                  <a:lnTo>
                    <a:pt x="2852548" y="7112381"/>
                  </a:lnTo>
                  <a:lnTo>
                    <a:pt x="2844547" y="7106793"/>
                  </a:lnTo>
                  <a:lnTo>
                    <a:pt x="2845182" y="7095617"/>
                  </a:lnTo>
                  <a:lnTo>
                    <a:pt x="2851151" y="7095744"/>
                  </a:lnTo>
                  <a:cubicBezTo>
                    <a:pt x="2898776" y="7095744"/>
                    <a:pt x="2962911" y="7067423"/>
                    <a:pt x="3004948" y="7036688"/>
                  </a:cubicBezTo>
                  <a:lnTo>
                    <a:pt x="3007361" y="7037196"/>
                  </a:lnTo>
                  <a:lnTo>
                    <a:pt x="3008377" y="7037323"/>
                  </a:lnTo>
                  <a:lnTo>
                    <a:pt x="3017775" y="7030084"/>
                  </a:lnTo>
                  <a:lnTo>
                    <a:pt x="3018791" y="7025512"/>
                  </a:lnTo>
                  <a:lnTo>
                    <a:pt x="3028697" y="7018400"/>
                  </a:lnTo>
                  <a:lnTo>
                    <a:pt x="3031999" y="7014844"/>
                  </a:lnTo>
                  <a:lnTo>
                    <a:pt x="3032380" y="7014590"/>
                  </a:lnTo>
                  <a:lnTo>
                    <a:pt x="3032507" y="7014590"/>
                  </a:lnTo>
                  <a:lnTo>
                    <a:pt x="3027681" y="7022464"/>
                  </a:lnTo>
                  <a:lnTo>
                    <a:pt x="3033904" y="7028559"/>
                  </a:lnTo>
                  <a:lnTo>
                    <a:pt x="3079497" y="7000619"/>
                  </a:lnTo>
                  <a:cubicBezTo>
                    <a:pt x="3116200" y="6988554"/>
                    <a:pt x="3149347" y="6975473"/>
                    <a:pt x="3225547" y="6959090"/>
                  </a:cubicBezTo>
                  <a:lnTo>
                    <a:pt x="3207513" y="6952105"/>
                  </a:lnTo>
                  <a:lnTo>
                    <a:pt x="3203068" y="6940675"/>
                  </a:lnTo>
                  <a:lnTo>
                    <a:pt x="3248788" y="6937246"/>
                  </a:lnTo>
                  <a:lnTo>
                    <a:pt x="3263393" y="6934578"/>
                  </a:lnTo>
                  <a:cubicBezTo>
                    <a:pt x="3269743" y="6934578"/>
                    <a:pt x="3276220" y="6936484"/>
                    <a:pt x="3283205" y="6941690"/>
                  </a:cubicBezTo>
                  <a:lnTo>
                    <a:pt x="3289301" y="6935086"/>
                  </a:lnTo>
                  <a:lnTo>
                    <a:pt x="3293365" y="6932165"/>
                  </a:lnTo>
                  <a:close/>
                  <a:moveTo>
                    <a:pt x="4638675" y="7177405"/>
                  </a:moveTo>
                  <a:lnTo>
                    <a:pt x="4642358" y="7178674"/>
                  </a:lnTo>
                  <a:lnTo>
                    <a:pt x="4639818" y="7180452"/>
                  </a:lnTo>
                  <a:lnTo>
                    <a:pt x="4638675" y="7181214"/>
                  </a:lnTo>
                  <a:lnTo>
                    <a:pt x="4635247" y="7180452"/>
                  </a:lnTo>
                  <a:lnTo>
                    <a:pt x="4633723" y="7180198"/>
                  </a:lnTo>
                  <a:lnTo>
                    <a:pt x="4638676" y="7177405"/>
                  </a:lnTo>
                  <a:close/>
                  <a:moveTo>
                    <a:pt x="4813428" y="7176008"/>
                  </a:moveTo>
                  <a:lnTo>
                    <a:pt x="4817492" y="7178675"/>
                  </a:lnTo>
                  <a:lnTo>
                    <a:pt x="4819143" y="7180199"/>
                  </a:lnTo>
                  <a:lnTo>
                    <a:pt x="4809364" y="7182485"/>
                  </a:lnTo>
                  <a:lnTo>
                    <a:pt x="4804284" y="7183755"/>
                  </a:lnTo>
                  <a:lnTo>
                    <a:pt x="4810888" y="7179056"/>
                  </a:lnTo>
                  <a:lnTo>
                    <a:pt x="4813428" y="7176008"/>
                  </a:lnTo>
                  <a:close/>
                  <a:moveTo>
                    <a:pt x="2461388" y="7178167"/>
                  </a:moveTo>
                  <a:lnTo>
                    <a:pt x="2456308" y="7184009"/>
                  </a:lnTo>
                  <a:lnTo>
                    <a:pt x="2455292" y="7186295"/>
                  </a:lnTo>
                  <a:lnTo>
                    <a:pt x="2452244" y="7180707"/>
                  </a:lnTo>
                  <a:lnTo>
                    <a:pt x="2458467" y="7179056"/>
                  </a:lnTo>
                  <a:lnTo>
                    <a:pt x="2461388" y="7178167"/>
                  </a:lnTo>
                  <a:close/>
                  <a:moveTo>
                    <a:pt x="5291582" y="7140321"/>
                  </a:moveTo>
                  <a:lnTo>
                    <a:pt x="5294376" y="7140575"/>
                  </a:lnTo>
                  <a:lnTo>
                    <a:pt x="5281295" y="7153656"/>
                  </a:lnTo>
                  <a:lnTo>
                    <a:pt x="5271517" y="7160641"/>
                  </a:lnTo>
                  <a:cubicBezTo>
                    <a:pt x="5307331" y="7161657"/>
                    <a:pt x="5261992" y="7172452"/>
                    <a:pt x="5265420" y="7186168"/>
                  </a:cubicBezTo>
                  <a:lnTo>
                    <a:pt x="5263516" y="7186295"/>
                  </a:lnTo>
                  <a:lnTo>
                    <a:pt x="5262881" y="7186295"/>
                  </a:lnTo>
                  <a:lnTo>
                    <a:pt x="5253356" y="7174865"/>
                  </a:lnTo>
                  <a:lnTo>
                    <a:pt x="5258944" y="7163308"/>
                  </a:lnTo>
                  <a:cubicBezTo>
                    <a:pt x="5264659" y="7151752"/>
                    <a:pt x="5276089" y="7140322"/>
                    <a:pt x="5291583" y="7140322"/>
                  </a:cubicBezTo>
                  <a:close/>
                  <a:moveTo>
                    <a:pt x="3582925" y="7174611"/>
                  </a:moveTo>
                  <a:lnTo>
                    <a:pt x="3578988" y="7182739"/>
                  </a:lnTo>
                  <a:lnTo>
                    <a:pt x="3575940" y="7186803"/>
                  </a:lnTo>
                  <a:lnTo>
                    <a:pt x="3571749" y="7183120"/>
                  </a:lnTo>
                  <a:lnTo>
                    <a:pt x="3569717" y="7181215"/>
                  </a:lnTo>
                  <a:lnTo>
                    <a:pt x="3582925" y="7174611"/>
                  </a:lnTo>
                  <a:close/>
                  <a:moveTo>
                    <a:pt x="2641093" y="7182739"/>
                  </a:moveTo>
                  <a:lnTo>
                    <a:pt x="2635759" y="7186041"/>
                  </a:lnTo>
                  <a:lnTo>
                    <a:pt x="2633727" y="7187185"/>
                  </a:lnTo>
                  <a:lnTo>
                    <a:pt x="2626615" y="7186677"/>
                  </a:lnTo>
                  <a:lnTo>
                    <a:pt x="2624329" y="7183629"/>
                  </a:lnTo>
                  <a:lnTo>
                    <a:pt x="2628901" y="7184137"/>
                  </a:lnTo>
                  <a:lnTo>
                    <a:pt x="2630679" y="7184137"/>
                  </a:lnTo>
                  <a:lnTo>
                    <a:pt x="2637791" y="7183502"/>
                  </a:lnTo>
                  <a:lnTo>
                    <a:pt x="2641093" y="7182740"/>
                  </a:lnTo>
                  <a:close/>
                  <a:moveTo>
                    <a:pt x="4504056" y="7179945"/>
                  </a:moveTo>
                  <a:lnTo>
                    <a:pt x="4513200" y="7184772"/>
                  </a:lnTo>
                  <a:lnTo>
                    <a:pt x="4516375" y="7189598"/>
                  </a:lnTo>
                  <a:lnTo>
                    <a:pt x="4498595" y="7187185"/>
                  </a:lnTo>
                  <a:lnTo>
                    <a:pt x="4491737" y="7188708"/>
                  </a:lnTo>
                  <a:lnTo>
                    <a:pt x="4499992" y="7182613"/>
                  </a:lnTo>
                  <a:lnTo>
                    <a:pt x="4504056" y="7179945"/>
                  </a:lnTo>
                  <a:close/>
                  <a:moveTo>
                    <a:pt x="4043427" y="7185026"/>
                  </a:moveTo>
                  <a:lnTo>
                    <a:pt x="4043427" y="7189090"/>
                  </a:lnTo>
                  <a:lnTo>
                    <a:pt x="4042665" y="7191249"/>
                  </a:lnTo>
                  <a:lnTo>
                    <a:pt x="4038601" y="7190105"/>
                  </a:lnTo>
                  <a:lnTo>
                    <a:pt x="4036696" y="7189343"/>
                  </a:lnTo>
                  <a:lnTo>
                    <a:pt x="4041395" y="7186295"/>
                  </a:lnTo>
                  <a:lnTo>
                    <a:pt x="4043427" y="7185026"/>
                  </a:lnTo>
                  <a:close/>
                  <a:moveTo>
                    <a:pt x="4008756" y="7191757"/>
                  </a:moveTo>
                  <a:lnTo>
                    <a:pt x="4005327" y="7193281"/>
                  </a:lnTo>
                  <a:lnTo>
                    <a:pt x="4003676" y="7193789"/>
                  </a:lnTo>
                  <a:lnTo>
                    <a:pt x="4007105" y="7192392"/>
                  </a:lnTo>
                  <a:lnTo>
                    <a:pt x="4008756" y="7191757"/>
                  </a:lnTo>
                  <a:close/>
                  <a:moveTo>
                    <a:pt x="1874394" y="7131940"/>
                  </a:moveTo>
                  <a:lnTo>
                    <a:pt x="1881760" y="7133718"/>
                  </a:lnTo>
                  <a:cubicBezTo>
                    <a:pt x="1859281" y="7173342"/>
                    <a:pt x="1767587" y="7189217"/>
                    <a:pt x="1714755" y="7195186"/>
                  </a:cubicBezTo>
                  <a:cubicBezTo>
                    <a:pt x="1716787" y="7174993"/>
                    <a:pt x="1795400" y="7176518"/>
                    <a:pt x="1783081" y="7152515"/>
                  </a:cubicBezTo>
                  <a:lnTo>
                    <a:pt x="1783081" y="7152515"/>
                  </a:lnTo>
                  <a:lnTo>
                    <a:pt x="1795273" y="7160896"/>
                  </a:lnTo>
                  <a:lnTo>
                    <a:pt x="1799591" y="7167373"/>
                  </a:lnTo>
                  <a:cubicBezTo>
                    <a:pt x="1830071" y="7162040"/>
                    <a:pt x="1845565" y="7131941"/>
                    <a:pt x="1874394" y="7131941"/>
                  </a:cubicBezTo>
                  <a:close/>
                  <a:moveTo>
                    <a:pt x="2231137" y="7195821"/>
                  </a:moveTo>
                  <a:lnTo>
                    <a:pt x="2225676" y="7196329"/>
                  </a:lnTo>
                  <a:lnTo>
                    <a:pt x="2225676" y="7196202"/>
                  </a:lnTo>
                  <a:lnTo>
                    <a:pt x="2231137" y="7195820"/>
                  </a:lnTo>
                  <a:close/>
                  <a:moveTo>
                    <a:pt x="2482851" y="7115430"/>
                  </a:moveTo>
                  <a:cubicBezTo>
                    <a:pt x="2499615" y="7131813"/>
                    <a:pt x="2459229" y="7132956"/>
                    <a:pt x="2457324" y="7144513"/>
                  </a:cubicBezTo>
                  <a:lnTo>
                    <a:pt x="2463801" y="7148577"/>
                  </a:lnTo>
                  <a:lnTo>
                    <a:pt x="2467484" y="7149720"/>
                  </a:lnTo>
                  <a:cubicBezTo>
                    <a:pt x="2451736" y="7158229"/>
                    <a:pt x="2434845" y="7167246"/>
                    <a:pt x="2415033" y="7175120"/>
                  </a:cubicBezTo>
                  <a:lnTo>
                    <a:pt x="2432940" y="7182486"/>
                  </a:lnTo>
                  <a:lnTo>
                    <a:pt x="2437385" y="7193917"/>
                  </a:lnTo>
                  <a:lnTo>
                    <a:pt x="2427860" y="7196710"/>
                  </a:lnTo>
                  <a:lnTo>
                    <a:pt x="2423796" y="7197472"/>
                  </a:lnTo>
                  <a:lnTo>
                    <a:pt x="2397761" y="7188582"/>
                  </a:lnTo>
                  <a:lnTo>
                    <a:pt x="2395348" y="7200012"/>
                  </a:lnTo>
                  <a:cubicBezTo>
                    <a:pt x="2366773" y="7186296"/>
                    <a:pt x="2420621" y="7159245"/>
                    <a:pt x="2369821" y="7147054"/>
                  </a:cubicBezTo>
                  <a:cubicBezTo>
                    <a:pt x="2413255" y="7138925"/>
                    <a:pt x="2428749" y="7141339"/>
                    <a:pt x="2482851" y="7115431"/>
                  </a:cubicBezTo>
                  <a:close/>
                  <a:moveTo>
                    <a:pt x="4948048" y="7167754"/>
                  </a:moveTo>
                  <a:lnTo>
                    <a:pt x="4936491" y="7175501"/>
                  </a:lnTo>
                  <a:lnTo>
                    <a:pt x="4928236" y="7178930"/>
                  </a:lnTo>
                  <a:lnTo>
                    <a:pt x="4932300" y="7180454"/>
                  </a:lnTo>
                  <a:lnTo>
                    <a:pt x="4933951" y="7180962"/>
                  </a:lnTo>
                  <a:lnTo>
                    <a:pt x="4925569" y="7183248"/>
                  </a:lnTo>
                  <a:lnTo>
                    <a:pt x="4920616" y="7185661"/>
                  </a:lnTo>
                  <a:lnTo>
                    <a:pt x="4913885" y="7193789"/>
                  </a:lnTo>
                  <a:lnTo>
                    <a:pt x="4921250" y="7194170"/>
                  </a:lnTo>
                  <a:lnTo>
                    <a:pt x="4916170" y="7197218"/>
                  </a:lnTo>
                  <a:lnTo>
                    <a:pt x="4914900" y="7198869"/>
                  </a:lnTo>
                  <a:lnTo>
                    <a:pt x="4911472" y="7200266"/>
                  </a:lnTo>
                  <a:lnTo>
                    <a:pt x="4909948" y="7200774"/>
                  </a:lnTo>
                  <a:cubicBezTo>
                    <a:pt x="4888738" y="7196202"/>
                    <a:pt x="4916044" y="7169786"/>
                    <a:pt x="4948048" y="7167754"/>
                  </a:cubicBezTo>
                  <a:close/>
                  <a:moveTo>
                    <a:pt x="4629658" y="7202806"/>
                  </a:moveTo>
                  <a:lnTo>
                    <a:pt x="4627118" y="7203441"/>
                  </a:lnTo>
                  <a:lnTo>
                    <a:pt x="4625467" y="7204457"/>
                  </a:lnTo>
                  <a:lnTo>
                    <a:pt x="4625594" y="7203949"/>
                  </a:lnTo>
                  <a:lnTo>
                    <a:pt x="4625467" y="7203442"/>
                  </a:lnTo>
                  <a:lnTo>
                    <a:pt x="4628388" y="7203060"/>
                  </a:lnTo>
                  <a:lnTo>
                    <a:pt x="4629658" y="7202806"/>
                  </a:lnTo>
                  <a:close/>
                  <a:moveTo>
                    <a:pt x="4592574" y="7187185"/>
                  </a:moveTo>
                  <a:lnTo>
                    <a:pt x="4599940" y="7189853"/>
                  </a:lnTo>
                  <a:lnTo>
                    <a:pt x="4604004" y="7190360"/>
                  </a:lnTo>
                  <a:lnTo>
                    <a:pt x="4602099" y="7196965"/>
                  </a:lnTo>
                  <a:lnTo>
                    <a:pt x="4602734" y="7200902"/>
                  </a:lnTo>
                  <a:lnTo>
                    <a:pt x="4594352" y="7202298"/>
                  </a:lnTo>
                  <a:lnTo>
                    <a:pt x="4590415" y="7204966"/>
                  </a:lnTo>
                  <a:lnTo>
                    <a:pt x="4586351" y="7196457"/>
                  </a:lnTo>
                  <a:lnTo>
                    <a:pt x="4586732" y="7190869"/>
                  </a:lnTo>
                  <a:lnTo>
                    <a:pt x="4590923" y="7188583"/>
                  </a:lnTo>
                  <a:lnTo>
                    <a:pt x="4592574" y="7187186"/>
                  </a:lnTo>
                  <a:close/>
                  <a:moveTo>
                    <a:pt x="2225675" y="7196329"/>
                  </a:moveTo>
                  <a:cubicBezTo>
                    <a:pt x="2229612" y="7202298"/>
                    <a:pt x="2212340" y="7212585"/>
                    <a:pt x="2192528" y="7219824"/>
                  </a:cubicBezTo>
                  <a:lnTo>
                    <a:pt x="2205863" y="7205345"/>
                  </a:lnTo>
                  <a:lnTo>
                    <a:pt x="2215007" y="7198361"/>
                  </a:lnTo>
                  <a:lnTo>
                    <a:pt x="2222247" y="7196837"/>
                  </a:lnTo>
                  <a:lnTo>
                    <a:pt x="2225676" y="7196329"/>
                  </a:lnTo>
                  <a:close/>
                  <a:moveTo>
                    <a:pt x="4553458" y="7212077"/>
                  </a:moveTo>
                  <a:lnTo>
                    <a:pt x="4548379" y="7219570"/>
                  </a:lnTo>
                  <a:lnTo>
                    <a:pt x="4536694" y="7219824"/>
                  </a:lnTo>
                  <a:lnTo>
                    <a:pt x="4548124" y="7214998"/>
                  </a:lnTo>
                  <a:lnTo>
                    <a:pt x="4553458" y="7212078"/>
                  </a:lnTo>
                  <a:close/>
                  <a:moveTo>
                    <a:pt x="5364226" y="7214744"/>
                  </a:moveTo>
                  <a:lnTo>
                    <a:pt x="5366639" y="7217665"/>
                  </a:lnTo>
                  <a:lnTo>
                    <a:pt x="5367782" y="7219062"/>
                  </a:lnTo>
                  <a:lnTo>
                    <a:pt x="5353050" y="7222744"/>
                  </a:lnTo>
                  <a:lnTo>
                    <a:pt x="5345811" y="7224268"/>
                  </a:lnTo>
                  <a:lnTo>
                    <a:pt x="5354574" y="7217791"/>
                  </a:lnTo>
                  <a:lnTo>
                    <a:pt x="5364226" y="7214743"/>
                  </a:lnTo>
                  <a:close/>
                  <a:moveTo>
                    <a:pt x="692023" y="7202298"/>
                  </a:moveTo>
                  <a:cubicBezTo>
                    <a:pt x="702691" y="7229984"/>
                    <a:pt x="648208" y="7208394"/>
                    <a:pt x="649732" y="7225285"/>
                  </a:cubicBezTo>
                  <a:cubicBezTo>
                    <a:pt x="615950" y="7209029"/>
                    <a:pt x="660527" y="7211189"/>
                    <a:pt x="692023" y="7202298"/>
                  </a:cubicBezTo>
                  <a:close/>
                  <a:moveTo>
                    <a:pt x="1599438" y="7177915"/>
                  </a:moveTo>
                  <a:lnTo>
                    <a:pt x="1614678" y="7188709"/>
                  </a:lnTo>
                  <a:lnTo>
                    <a:pt x="1630426" y="7181470"/>
                  </a:lnTo>
                  <a:lnTo>
                    <a:pt x="1618996" y="7197218"/>
                  </a:lnTo>
                  <a:lnTo>
                    <a:pt x="1609598" y="7196329"/>
                  </a:lnTo>
                  <a:lnTo>
                    <a:pt x="1591564" y="7194297"/>
                  </a:lnTo>
                  <a:lnTo>
                    <a:pt x="1596136" y="7213220"/>
                  </a:lnTo>
                  <a:lnTo>
                    <a:pt x="1570609" y="7208775"/>
                  </a:lnTo>
                  <a:cubicBezTo>
                    <a:pt x="1548892" y="7208775"/>
                    <a:pt x="1522476" y="7216015"/>
                    <a:pt x="1494282" y="7225667"/>
                  </a:cubicBezTo>
                  <a:cubicBezTo>
                    <a:pt x="1509903" y="7195822"/>
                    <a:pt x="1599184" y="7214745"/>
                    <a:pt x="1599438" y="7177915"/>
                  </a:cubicBezTo>
                  <a:close/>
                  <a:moveTo>
                    <a:pt x="2367026" y="7161785"/>
                  </a:moveTo>
                  <a:cubicBezTo>
                    <a:pt x="2377186" y="7179566"/>
                    <a:pt x="2320544" y="7206108"/>
                    <a:pt x="2354199" y="7206108"/>
                  </a:cubicBezTo>
                  <a:lnTo>
                    <a:pt x="2358644" y="7205854"/>
                  </a:lnTo>
                  <a:lnTo>
                    <a:pt x="2339848" y="7213474"/>
                  </a:lnTo>
                  <a:lnTo>
                    <a:pt x="2326259" y="7211823"/>
                  </a:lnTo>
                  <a:lnTo>
                    <a:pt x="2319274" y="7211441"/>
                  </a:lnTo>
                  <a:cubicBezTo>
                    <a:pt x="2309749" y="7211441"/>
                    <a:pt x="2300097" y="7214489"/>
                    <a:pt x="2290826" y="7228967"/>
                  </a:cubicBezTo>
                  <a:cubicBezTo>
                    <a:pt x="2296287" y="7205853"/>
                    <a:pt x="2276856" y="7196455"/>
                    <a:pt x="2252472" y="7195186"/>
                  </a:cubicBezTo>
                  <a:lnTo>
                    <a:pt x="2274443" y="7195186"/>
                  </a:lnTo>
                  <a:lnTo>
                    <a:pt x="2284984" y="7196710"/>
                  </a:lnTo>
                  <a:cubicBezTo>
                    <a:pt x="2303272" y="7172579"/>
                    <a:pt x="2320671" y="7172579"/>
                    <a:pt x="2367026" y="7161785"/>
                  </a:cubicBezTo>
                  <a:close/>
                  <a:moveTo>
                    <a:pt x="3072511" y="7228206"/>
                  </a:moveTo>
                  <a:lnTo>
                    <a:pt x="3071114" y="7229730"/>
                  </a:lnTo>
                  <a:lnTo>
                    <a:pt x="3066923" y="7229730"/>
                  </a:lnTo>
                  <a:lnTo>
                    <a:pt x="3065018" y="7229349"/>
                  </a:lnTo>
                  <a:lnTo>
                    <a:pt x="3069844" y="7228714"/>
                  </a:lnTo>
                  <a:lnTo>
                    <a:pt x="3072511" y="7228206"/>
                  </a:lnTo>
                  <a:close/>
                  <a:moveTo>
                    <a:pt x="4401566" y="7228968"/>
                  </a:moveTo>
                  <a:lnTo>
                    <a:pt x="4410583" y="7232270"/>
                  </a:lnTo>
                  <a:lnTo>
                    <a:pt x="4414520" y="7234937"/>
                  </a:lnTo>
                  <a:lnTo>
                    <a:pt x="4405503" y="7231255"/>
                  </a:lnTo>
                  <a:lnTo>
                    <a:pt x="4398264" y="7233922"/>
                  </a:lnTo>
                  <a:lnTo>
                    <a:pt x="4400804" y="7230747"/>
                  </a:lnTo>
                  <a:lnTo>
                    <a:pt x="4401566" y="7228969"/>
                  </a:lnTo>
                  <a:close/>
                  <a:moveTo>
                    <a:pt x="2469642" y="7223126"/>
                  </a:moveTo>
                  <a:lnTo>
                    <a:pt x="2475992" y="7226428"/>
                  </a:lnTo>
                  <a:lnTo>
                    <a:pt x="2483231" y="7230492"/>
                  </a:lnTo>
                  <a:lnTo>
                    <a:pt x="2488438" y="7229857"/>
                  </a:lnTo>
                  <a:lnTo>
                    <a:pt x="2483612" y="7234429"/>
                  </a:lnTo>
                  <a:lnTo>
                    <a:pt x="2481326" y="7236842"/>
                  </a:lnTo>
                  <a:lnTo>
                    <a:pt x="2462403" y="7234302"/>
                  </a:lnTo>
                  <a:lnTo>
                    <a:pt x="2451227" y="7235953"/>
                  </a:lnTo>
                  <a:lnTo>
                    <a:pt x="2449576" y="7231762"/>
                  </a:lnTo>
                  <a:lnTo>
                    <a:pt x="2449068" y="7229730"/>
                  </a:lnTo>
                  <a:lnTo>
                    <a:pt x="2469642" y="7223126"/>
                  </a:lnTo>
                  <a:close/>
                  <a:moveTo>
                    <a:pt x="5183378" y="7095110"/>
                  </a:moveTo>
                  <a:lnTo>
                    <a:pt x="5216779" y="7101714"/>
                  </a:lnTo>
                  <a:lnTo>
                    <a:pt x="5217922" y="7109842"/>
                  </a:lnTo>
                  <a:lnTo>
                    <a:pt x="5211699" y="7114922"/>
                  </a:lnTo>
                  <a:lnTo>
                    <a:pt x="5208651" y="7116700"/>
                  </a:lnTo>
                  <a:lnTo>
                    <a:pt x="5201158" y="7100698"/>
                  </a:lnTo>
                  <a:lnTo>
                    <a:pt x="5190744" y="7101842"/>
                  </a:lnTo>
                  <a:lnTo>
                    <a:pt x="5185918" y="7117717"/>
                  </a:lnTo>
                  <a:lnTo>
                    <a:pt x="5182743" y="7125336"/>
                  </a:lnTo>
                  <a:lnTo>
                    <a:pt x="5173980" y="7126225"/>
                  </a:lnTo>
                  <a:lnTo>
                    <a:pt x="5168519" y="7126353"/>
                  </a:lnTo>
                  <a:cubicBezTo>
                    <a:pt x="5169916" y="7143497"/>
                    <a:pt x="5129023" y="7159627"/>
                    <a:pt x="5132832" y="7179058"/>
                  </a:cubicBezTo>
                  <a:lnTo>
                    <a:pt x="5136135" y="7179947"/>
                  </a:lnTo>
                  <a:cubicBezTo>
                    <a:pt x="5143247" y="7179947"/>
                    <a:pt x="5145279" y="7160389"/>
                    <a:pt x="5166614" y="7157341"/>
                  </a:cubicBezTo>
                  <a:lnTo>
                    <a:pt x="5166614" y="7157341"/>
                  </a:lnTo>
                  <a:cubicBezTo>
                    <a:pt x="5174107" y="7192773"/>
                    <a:pt x="5162297" y="7174105"/>
                    <a:pt x="5199888" y="7184265"/>
                  </a:cubicBezTo>
                  <a:cubicBezTo>
                    <a:pt x="5150104" y="7199632"/>
                    <a:pt x="5120894" y="7218428"/>
                    <a:pt x="5082413" y="7218428"/>
                  </a:cubicBezTo>
                  <a:lnTo>
                    <a:pt x="5058156" y="7216015"/>
                  </a:lnTo>
                  <a:lnTo>
                    <a:pt x="5056124" y="7218808"/>
                  </a:lnTo>
                  <a:lnTo>
                    <a:pt x="5055235" y="7220205"/>
                  </a:lnTo>
                  <a:lnTo>
                    <a:pt x="5053330" y="7212204"/>
                  </a:lnTo>
                  <a:lnTo>
                    <a:pt x="5057394" y="7208902"/>
                  </a:lnTo>
                  <a:lnTo>
                    <a:pt x="5018151" y="7230365"/>
                  </a:lnTo>
                  <a:cubicBezTo>
                    <a:pt x="5018024" y="7230365"/>
                    <a:pt x="5018151" y="7230238"/>
                    <a:pt x="5018024" y="7230238"/>
                  </a:cubicBezTo>
                  <a:lnTo>
                    <a:pt x="4952365" y="7237095"/>
                  </a:lnTo>
                  <a:cubicBezTo>
                    <a:pt x="4935474" y="7237095"/>
                    <a:pt x="4920361" y="7233539"/>
                    <a:pt x="4909439" y="7221602"/>
                  </a:cubicBezTo>
                  <a:cubicBezTo>
                    <a:pt x="4946142" y="7204457"/>
                    <a:pt x="4983099" y="7213728"/>
                    <a:pt x="5036058" y="7194170"/>
                  </a:cubicBezTo>
                  <a:lnTo>
                    <a:pt x="5045202" y="7192265"/>
                  </a:lnTo>
                  <a:lnTo>
                    <a:pt x="5051044" y="7190360"/>
                  </a:lnTo>
                  <a:lnTo>
                    <a:pt x="5050282" y="7189216"/>
                  </a:lnTo>
                  <a:lnTo>
                    <a:pt x="5049647" y="7189089"/>
                  </a:lnTo>
                  <a:lnTo>
                    <a:pt x="5056378" y="7187057"/>
                  </a:lnTo>
                  <a:lnTo>
                    <a:pt x="5060188" y="7185026"/>
                  </a:lnTo>
                  <a:lnTo>
                    <a:pt x="5050536" y="7184010"/>
                  </a:lnTo>
                  <a:lnTo>
                    <a:pt x="5045202" y="7184137"/>
                  </a:lnTo>
                  <a:lnTo>
                    <a:pt x="5033391" y="7176390"/>
                  </a:lnTo>
                  <a:lnTo>
                    <a:pt x="5037201" y="7167246"/>
                  </a:lnTo>
                  <a:lnTo>
                    <a:pt x="5044567" y="7166739"/>
                  </a:lnTo>
                  <a:cubicBezTo>
                    <a:pt x="5059299" y="7166739"/>
                    <a:pt x="5049012" y="7178931"/>
                    <a:pt x="5067300" y="7183630"/>
                  </a:cubicBezTo>
                  <a:lnTo>
                    <a:pt x="5069459" y="7159246"/>
                  </a:lnTo>
                  <a:lnTo>
                    <a:pt x="5048250" y="7160897"/>
                  </a:lnTo>
                  <a:cubicBezTo>
                    <a:pt x="5078984" y="7150102"/>
                    <a:pt x="5109083" y="7136513"/>
                    <a:pt x="5134990" y="7119241"/>
                  </a:cubicBezTo>
                  <a:cubicBezTo>
                    <a:pt x="5155183" y="7114034"/>
                    <a:pt x="5172582" y="7106414"/>
                    <a:pt x="5183377" y="7095110"/>
                  </a:cubicBezTo>
                  <a:close/>
                  <a:moveTo>
                    <a:pt x="3915918" y="7230238"/>
                  </a:moveTo>
                  <a:lnTo>
                    <a:pt x="3917823" y="7231381"/>
                  </a:lnTo>
                  <a:lnTo>
                    <a:pt x="3899408" y="7236334"/>
                  </a:lnTo>
                  <a:lnTo>
                    <a:pt x="3890518" y="7238493"/>
                  </a:lnTo>
                  <a:lnTo>
                    <a:pt x="3907536" y="7232778"/>
                  </a:lnTo>
                  <a:lnTo>
                    <a:pt x="3915918" y="7230238"/>
                  </a:lnTo>
                  <a:close/>
                  <a:moveTo>
                    <a:pt x="1692275" y="7188581"/>
                  </a:moveTo>
                  <a:cubicBezTo>
                    <a:pt x="1694434" y="7213219"/>
                    <a:pt x="1627124" y="7218300"/>
                    <a:pt x="1618488" y="7240016"/>
                  </a:cubicBezTo>
                  <a:cubicBezTo>
                    <a:pt x="1620520" y="7208393"/>
                    <a:pt x="1664335" y="7202298"/>
                    <a:pt x="1692275" y="7188581"/>
                  </a:cubicBezTo>
                  <a:close/>
                  <a:moveTo>
                    <a:pt x="3035935" y="7240525"/>
                  </a:moveTo>
                  <a:lnTo>
                    <a:pt x="3044953" y="7241541"/>
                  </a:lnTo>
                  <a:lnTo>
                    <a:pt x="3049651" y="7242176"/>
                  </a:lnTo>
                  <a:lnTo>
                    <a:pt x="3032506" y="7245097"/>
                  </a:lnTo>
                  <a:lnTo>
                    <a:pt x="3023743" y="7246493"/>
                  </a:lnTo>
                  <a:lnTo>
                    <a:pt x="3031871" y="7242556"/>
                  </a:lnTo>
                  <a:lnTo>
                    <a:pt x="3035935" y="7240525"/>
                  </a:lnTo>
                  <a:close/>
                  <a:moveTo>
                    <a:pt x="5817743" y="6792342"/>
                  </a:moveTo>
                  <a:lnTo>
                    <a:pt x="5813806" y="6805169"/>
                  </a:lnTo>
                  <a:lnTo>
                    <a:pt x="5825998" y="6808598"/>
                  </a:lnTo>
                  <a:cubicBezTo>
                    <a:pt x="5805551" y="6824346"/>
                    <a:pt x="5777611" y="6840094"/>
                    <a:pt x="5768086" y="6856096"/>
                  </a:cubicBezTo>
                  <a:cubicBezTo>
                    <a:pt x="5762879" y="6858509"/>
                    <a:pt x="5758180" y="6859653"/>
                    <a:pt x="5744972" y="6859653"/>
                  </a:cubicBezTo>
                  <a:lnTo>
                    <a:pt x="5733796" y="6845174"/>
                  </a:lnTo>
                  <a:cubicBezTo>
                    <a:pt x="5681091" y="6897244"/>
                    <a:pt x="5599176" y="6919469"/>
                    <a:pt x="5584444" y="6967603"/>
                  </a:cubicBezTo>
                  <a:cubicBezTo>
                    <a:pt x="5615940" y="6960491"/>
                    <a:pt x="5664962" y="6927597"/>
                    <a:pt x="5722747" y="6896991"/>
                  </a:cubicBezTo>
                  <a:lnTo>
                    <a:pt x="5722747" y="6896991"/>
                  </a:lnTo>
                  <a:cubicBezTo>
                    <a:pt x="5730494" y="6921121"/>
                    <a:pt x="5650230" y="6944234"/>
                    <a:pt x="5636514" y="6968110"/>
                  </a:cubicBezTo>
                  <a:lnTo>
                    <a:pt x="5651119" y="6966205"/>
                  </a:lnTo>
                  <a:lnTo>
                    <a:pt x="5690616" y="6951854"/>
                  </a:lnTo>
                  <a:lnTo>
                    <a:pt x="5679567" y="6974206"/>
                  </a:lnTo>
                  <a:cubicBezTo>
                    <a:pt x="5712714" y="6952362"/>
                    <a:pt x="5707126" y="6950330"/>
                    <a:pt x="5737860" y="6948933"/>
                  </a:cubicBezTo>
                  <a:lnTo>
                    <a:pt x="5737860" y="6948933"/>
                  </a:lnTo>
                  <a:cubicBezTo>
                    <a:pt x="5686806" y="6969889"/>
                    <a:pt x="5665216" y="7024498"/>
                    <a:pt x="5704967" y="7024498"/>
                  </a:cubicBezTo>
                  <a:cubicBezTo>
                    <a:pt x="5713349" y="7024498"/>
                    <a:pt x="5724525" y="7022085"/>
                    <a:pt x="5738622" y="7016370"/>
                  </a:cubicBezTo>
                  <a:cubicBezTo>
                    <a:pt x="5768848" y="6994018"/>
                    <a:pt x="5722366" y="7002781"/>
                    <a:pt x="5735955" y="6980048"/>
                  </a:cubicBezTo>
                  <a:cubicBezTo>
                    <a:pt x="5741289" y="6977762"/>
                    <a:pt x="5745988" y="6976619"/>
                    <a:pt x="5759196" y="6976619"/>
                  </a:cubicBezTo>
                  <a:lnTo>
                    <a:pt x="5770499" y="6990970"/>
                  </a:lnTo>
                  <a:cubicBezTo>
                    <a:pt x="5784596" y="6954394"/>
                    <a:pt x="5829427" y="6973952"/>
                    <a:pt x="5831459" y="6942583"/>
                  </a:cubicBezTo>
                  <a:lnTo>
                    <a:pt x="5839968" y="6941567"/>
                  </a:lnTo>
                  <a:cubicBezTo>
                    <a:pt x="5851906" y="6941567"/>
                    <a:pt x="5851144" y="6952616"/>
                    <a:pt x="5853938" y="6963792"/>
                  </a:cubicBezTo>
                  <a:lnTo>
                    <a:pt x="5852160" y="6964681"/>
                  </a:lnTo>
                  <a:lnTo>
                    <a:pt x="5851398" y="6965189"/>
                  </a:lnTo>
                  <a:lnTo>
                    <a:pt x="5847842" y="6970777"/>
                  </a:lnTo>
                  <a:lnTo>
                    <a:pt x="5839968" y="6972174"/>
                  </a:lnTo>
                  <a:lnTo>
                    <a:pt x="5826379" y="6971157"/>
                  </a:lnTo>
                  <a:cubicBezTo>
                    <a:pt x="5812155" y="6971157"/>
                    <a:pt x="5799455" y="6976111"/>
                    <a:pt x="5796788" y="6991477"/>
                  </a:cubicBezTo>
                  <a:lnTo>
                    <a:pt x="5855970" y="6988429"/>
                  </a:lnTo>
                  <a:lnTo>
                    <a:pt x="5800090" y="7012051"/>
                  </a:lnTo>
                  <a:lnTo>
                    <a:pt x="5832856" y="7002145"/>
                  </a:lnTo>
                  <a:lnTo>
                    <a:pt x="5847715" y="7000621"/>
                  </a:lnTo>
                  <a:lnTo>
                    <a:pt x="5852160" y="7002272"/>
                  </a:lnTo>
                  <a:lnTo>
                    <a:pt x="5854700" y="7002907"/>
                  </a:lnTo>
                  <a:lnTo>
                    <a:pt x="5860035" y="7004176"/>
                  </a:lnTo>
                  <a:lnTo>
                    <a:pt x="5861431" y="7007859"/>
                  </a:lnTo>
                  <a:cubicBezTo>
                    <a:pt x="5833999" y="7029703"/>
                    <a:pt x="5816092" y="7019543"/>
                    <a:pt x="5807964" y="7038339"/>
                  </a:cubicBezTo>
                  <a:lnTo>
                    <a:pt x="5822697" y="7044435"/>
                  </a:lnTo>
                  <a:lnTo>
                    <a:pt x="5834000" y="7038720"/>
                  </a:lnTo>
                  <a:lnTo>
                    <a:pt x="5834000" y="7038720"/>
                  </a:lnTo>
                  <a:cubicBezTo>
                    <a:pt x="5836921" y="7043800"/>
                    <a:pt x="5786121" y="7068311"/>
                    <a:pt x="5792344" y="7084948"/>
                  </a:cubicBezTo>
                  <a:lnTo>
                    <a:pt x="5780025" y="7079614"/>
                  </a:lnTo>
                  <a:lnTo>
                    <a:pt x="5779136" y="7074281"/>
                  </a:lnTo>
                  <a:lnTo>
                    <a:pt x="5776976" y="7063612"/>
                  </a:lnTo>
                  <a:lnTo>
                    <a:pt x="5762880" y="7063612"/>
                  </a:lnTo>
                  <a:lnTo>
                    <a:pt x="5761864" y="7064628"/>
                  </a:lnTo>
                  <a:lnTo>
                    <a:pt x="5761483" y="7065263"/>
                  </a:lnTo>
                  <a:lnTo>
                    <a:pt x="5760848" y="7058151"/>
                  </a:lnTo>
                  <a:lnTo>
                    <a:pt x="5759197" y="7055103"/>
                  </a:lnTo>
                  <a:lnTo>
                    <a:pt x="5752847" y="7046848"/>
                  </a:lnTo>
                  <a:lnTo>
                    <a:pt x="5749291" y="7042911"/>
                  </a:lnTo>
                  <a:cubicBezTo>
                    <a:pt x="5758816" y="7036434"/>
                    <a:pt x="5769357" y="7029830"/>
                    <a:pt x="5776088" y="7020305"/>
                  </a:cubicBezTo>
                  <a:lnTo>
                    <a:pt x="5764658" y="7019416"/>
                  </a:lnTo>
                  <a:cubicBezTo>
                    <a:pt x="5751958" y="7019416"/>
                    <a:pt x="5741544" y="7024496"/>
                    <a:pt x="5725796" y="7027671"/>
                  </a:cubicBezTo>
                  <a:lnTo>
                    <a:pt x="5713858" y="7026401"/>
                  </a:lnTo>
                  <a:cubicBezTo>
                    <a:pt x="5705222" y="7026401"/>
                    <a:pt x="5696459" y="7029069"/>
                    <a:pt x="5688585" y="7035164"/>
                  </a:cubicBezTo>
                  <a:lnTo>
                    <a:pt x="5687061" y="7039483"/>
                  </a:lnTo>
                  <a:lnTo>
                    <a:pt x="5686299" y="7041769"/>
                  </a:lnTo>
                  <a:lnTo>
                    <a:pt x="5684013" y="7041769"/>
                  </a:lnTo>
                  <a:lnTo>
                    <a:pt x="5682235" y="7042023"/>
                  </a:lnTo>
                  <a:lnTo>
                    <a:pt x="5681092" y="7041769"/>
                  </a:lnTo>
                  <a:lnTo>
                    <a:pt x="5683632" y="7044436"/>
                  </a:lnTo>
                  <a:lnTo>
                    <a:pt x="5684775" y="7045833"/>
                  </a:lnTo>
                  <a:lnTo>
                    <a:pt x="5683124" y="7061073"/>
                  </a:lnTo>
                  <a:lnTo>
                    <a:pt x="5681600" y="7069328"/>
                  </a:lnTo>
                  <a:lnTo>
                    <a:pt x="5683632" y="7069963"/>
                  </a:lnTo>
                  <a:lnTo>
                    <a:pt x="5684521" y="7070471"/>
                  </a:lnTo>
                  <a:lnTo>
                    <a:pt x="5682743" y="7075551"/>
                  </a:lnTo>
                  <a:lnTo>
                    <a:pt x="5683632" y="7078091"/>
                  </a:lnTo>
                  <a:lnTo>
                    <a:pt x="5691252" y="7075932"/>
                  </a:lnTo>
                  <a:lnTo>
                    <a:pt x="5694935" y="7074536"/>
                  </a:lnTo>
                  <a:lnTo>
                    <a:pt x="5728209" y="7088125"/>
                  </a:lnTo>
                  <a:lnTo>
                    <a:pt x="5705984" y="7090538"/>
                  </a:lnTo>
                  <a:lnTo>
                    <a:pt x="5700777" y="7083680"/>
                  </a:lnTo>
                  <a:lnTo>
                    <a:pt x="5687188" y="7104254"/>
                  </a:lnTo>
                  <a:lnTo>
                    <a:pt x="5699253" y="7114668"/>
                  </a:lnTo>
                  <a:cubicBezTo>
                    <a:pt x="5652517" y="7120637"/>
                    <a:pt x="5631562" y="7153911"/>
                    <a:pt x="5589144" y="7153911"/>
                  </a:cubicBezTo>
                  <a:lnTo>
                    <a:pt x="5587493" y="7153784"/>
                  </a:lnTo>
                  <a:cubicBezTo>
                    <a:pt x="5577079" y="7143370"/>
                    <a:pt x="5617973" y="7134227"/>
                    <a:pt x="5621275" y="7116828"/>
                  </a:cubicBezTo>
                  <a:lnTo>
                    <a:pt x="5608067" y="7113907"/>
                  </a:lnTo>
                  <a:cubicBezTo>
                    <a:pt x="5590541" y="7113907"/>
                    <a:pt x="5577587" y="7136894"/>
                    <a:pt x="5563363" y="7152769"/>
                  </a:cubicBezTo>
                  <a:lnTo>
                    <a:pt x="5561839" y="7144895"/>
                  </a:lnTo>
                  <a:lnTo>
                    <a:pt x="5561331" y="7141085"/>
                  </a:lnTo>
                  <a:lnTo>
                    <a:pt x="5552695" y="7144641"/>
                  </a:lnTo>
                  <a:lnTo>
                    <a:pt x="5553584" y="7143498"/>
                  </a:lnTo>
                  <a:lnTo>
                    <a:pt x="5550790" y="7141974"/>
                  </a:lnTo>
                  <a:lnTo>
                    <a:pt x="5545329" y="7141593"/>
                  </a:lnTo>
                  <a:cubicBezTo>
                    <a:pt x="5530216" y="7141593"/>
                    <a:pt x="5510912" y="7150356"/>
                    <a:pt x="5495545" y="7151625"/>
                  </a:cubicBezTo>
                  <a:lnTo>
                    <a:pt x="5494783" y="7169914"/>
                  </a:lnTo>
                  <a:lnTo>
                    <a:pt x="5483607" y="7174612"/>
                  </a:lnTo>
                  <a:lnTo>
                    <a:pt x="5477892" y="7177153"/>
                  </a:lnTo>
                  <a:lnTo>
                    <a:pt x="5480813" y="7173470"/>
                  </a:lnTo>
                  <a:lnTo>
                    <a:pt x="5485385" y="7171819"/>
                  </a:lnTo>
                  <a:cubicBezTo>
                    <a:pt x="5475860" y="7155182"/>
                    <a:pt x="5452365" y="7166739"/>
                    <a:pt x="5442840" y="7149975"/>
                  </a:cubicBezTo>
                  <a:cubicBezTo>
                    <a:pt x="5412233" y="7162802"/>
                    <a:pt x="5418329" y="7176899"/>
                    <a:pt x="5383531" y="7189726"/>
                  </a:cubicBezTo>
                  <a:lnTo>
                    <a:pt x="5402327" y="7191758"/>
                  </a:lnTo>
                  <a:lnTo>
                    <a:pt x="5411217" y="7184646"/>
                  </a:lnTo>
                  <a:cubicBezTo>
                    <a:pt x="5416932" y="7180074"/>
                    <a:pt x="5423409" y="7175502"/>
                    <a:pt x="5434585" y="7175502"/>
                  </a:cubicBezTo>
                  <a:lnTo>
                    <a:pt x="5437125" y="7175629"/>
                  </a:lnTo>
                  <a:cubicBezTo>
                    <a:pt x="5439792" y="7184265"/>
                    <a:pt x="5417567" y="7192394"/>
                    <a:pt x="5404740" y="7200775"/>
                  </a:cubicBezTo>
                  <a:lnTo>
                    <a:pt x="5397120" y="7208014"/>
                  </a:lnTo>
                  <a:lnTo>
                    <a:pt x="5399787" y="7211697"/>
                  </a:lnTo>
                  <a:lnTo>
                    <a:pt x="5389881" y="7214237"/>
                  </a:lnTo>
                  <a:lnTo>
                    <a:pt x="5384547" y="7215507"/>
                  </a:lnTo>
                  <a:lnTo>
                    <a:pt x="5386960" y="7205347"/>
                  </a:lnTo>
                  <a:lnTo>
                    <a:pt x="5387341" y="7196711"/>
                  </a:lnTo>
                  <a:lnTo>
                    <a:pt x="5375911" y="7195314"/>
                  </a:lnTo>
                  <a:cubicBezTo>
                    <a:pt x="5350765" y="7195314"/>
                    <a:pt x="5313046" y="7220714"/>
                    <a:pt x="5279391" y="7238367"/>
                  </a:cubicBezTo>
                  <a:lnTo>
                    <a:pt x="5240275" y="7247131"/>
                  </a:lnTo>
                  <a:cubicBezTo>
                    <a:pt x="5205731" y="7246114"/>
                    <a:pt x="5226305" y="7235827"/>
                    <a:pt x="5256023" y="7216650"/>
                  </a:cubicBezTo>
                  <a:lnTo>
                    <a:pt x="5272660" y="7220841"/>
                  </a:lnTo>
                  <a:cubicBezTo>
                    <a:pt x="5308347" y="7220841"/>
                    <a:pt x="5386579" y="7166739"/>
                    <a:pt x="5382261" y="7137910"/>
                  </a:cubicBezTo>
                  <a:cubicBezTo>
                    <a:pt x="5415027" y="7111621"/>
                    <a:pt x="5425949" y="7129909"/>
                    <a:pt x="5454016" y="7114161"/>
                  </a:cubicBezTo>
                  <a:lnTo>
                    <a:pt x="5454016" y="7114161"/>
                  </a:lnTo>
                  <a:cubicBezTo>
                    <a:pt x="5465827" y="7124829"/>
                    <a:pt x="5432045" y="7134227"/>
                    <a:pt x="5441824" y="7146546"/>
                  </a:cubicBezTo>
                  <a:lnTo>
                    <a:pt x="5446650" y="7147308"/>
                  </a:lnTo>
                  <a:cubicBezTo>
                    <a:pt x="5458461" y="7147308"/>
                    <a:pt x="5460620" y="7124829"/>
                    <a:pt x="5483988" y="7120130"/>
                  </a:cubicBezTo>
                  <a:lnTo>
                    <a:pt x="5474844" y="7102858"/>
                  </a:lnTo>
                  <a:lnTo>
                    <a:pt x="5490084" y="7094603"/>
                  </a:lnTo>
                  <a:lnTo>
                    <a:pt x="5490084" y="7094603"/>
                  </a:lnTo>
                  <a:cubicBezTo>
                    <a:pt x="5468367" y="7097905"/>
                    <a:pt x="5448047" y="7098794"/>
                    <a:pt x="5423155" y="7108065"/>
                  </a:cubicBezTo>
                  <a:cubicBezTo>
                    <a:pt x="5416805" y="7094221"/>
                    <a:pt x="5422393" y="7080506"/>
                    <a:pt x="5401184" y="7065266"/>
                  </a:cubicBezTo>
                  <a:lnTo>
                    <a:pt x="5394961" y="7064758"/>
                  </a:lnTo>
                  <a:cubicBezTo>
                    <a:pt x="5384802" y="7064758"/>
                    <a:pt x="5372609" y="7068949"/>
                    <a:pt x="5359402" y="7075299"/>
                  </a:cubicBezTo>
                  <a:cubicBezTo>
                    <a:pt x="5417060" y="7083681"/>
                    <a:pt x="5307205" y="7107431"/>
                    <a:pt x="5303903" y="7117209"/>
                  </a:cubicBezTo>
                  <a:lnTo>
                    <a:pt x="5291965" y="7115050"/>
                  </a:lnTo>
                  <a:cubicBezTo>
                    <a:pt x="5272280" y="7115050"/>
                    <a:pt x="5240656" y="7134100"/>
                    <a:pt x="5219702" y="7143371"/>
                  </a:cubicBezTo>
                  <a:cubicBezTo>
                    <a:pt x="5223766" y="7162421"/>
                    <a:pt x="5243070" y="7150229"/>
                    <a:pt x="5240530" y="7167247"/>
                  </a:cubicBezTo>
                  <a:lnTo>
                    <a:pt x="5229989" y="7168136"/>
                  </a:lnTo>
                  <a:cubicBezTo>
                    <a:pt x="5210685" y="7168136"/>
                    <a:pt x="5216527" y="7151626"/>
                    <a:pt x="5193540" y="7142482"/>
                  </a:cubicBezTo>
                  <a:lnTo>
                    <a:pt x="5231894" y="7121781"/>
                  </a:lnTo>
                  <a:cubicBezTo>
                    <a:pt x="5272153" y="7113525"/>
                    <a:pt x="5295394" y="7077585"/>
                    <a:pt x="5337558" y="7072505"/>
                  </a:cubicBezTo>
                  <a:lnTo>
                    <a:pt x="5321302" y="7063615"/>
                  </a:lnTo>
                  <a:lnTo>
                    <a:pt x="5316476" y="7052693"/>
                  </a:lnTo>
                  <a:lnTo>
                    <a:pt x="5310888" y="7055486"/>
                  </a:lnTo>
                  <a:lnTo>
                    <a:pt x="5308094" y="7056756"/>
                  </a:lnTo>
                  <a:lnTo>
                    <a:pt x="5305046" y="7050660"/>
                  </a:lnTo>
                  <a:lnTo>
                    <a:pt x="5307205" y="7042786"/>
                  </a:lnTo>
                  <a:lnTo>
                    <a:pt x="5318127" y="7041008"/>
                  </a:lnTo>
                  <a:cubicBezTo>
                    <a:pt x="5328541" y="7041008"/>
                    <a:pt x="5335145" y="7048755"/>
                    <a:pt x="5342892" y="7054216"/>
                  </a:cubicBezTo>
                  <a:cubicBezTo>
                    <a:pt x="5375531" y="7038341"/>
                    <a:pt x="5392168" y="7013703"/>
                    <a:pt x="5420616" y="7013703"/>
                  </a:cubicBezTo>
                  <a:lnTo>
                    <a:pt x="5428490" y="7015354"/>
                  </a:lnTo>
                  <a:lnTo>
                    <a:pt x="5419600" y="7010528"/>
                  </a:lnTo>
                  <a:lnTo>
                    <a:pt x="5416298" y="6999606"/>
                  </a:lnTo>
                  <a:cubicBezTo>
                    <a:pt x="5478401" y="6997320"/>
                    <a:pt x="5570857" y="6939916"/>
                    <a:pt x="5605020" y="6895212"/>
                  </a:cubicBezTo>
                  <a:cubicBezTo>
                    <a:pt x="5658614" y="6875146"/>
                    <a:pt x="5683633" y="6858636"/>
                    <a:pt x="5748022" y="6833998"/>
                  </a:cubicBezTo>
                  <a:lnTo>
                    <a:pt x="5756658" y="6835015"/>
                  </a:lnTo>
                  <a:lnTo>
                    <a:pt x="5760722" y="6836031"/>
                  </a:lnTo>
                  <a:lnTo>
                    <a:pt x="5765548" y="6829935"/>
                  </a:lnTo>
                  <a:lnTo>
                    <a:pt x="5765421" y="6827522"/>
                  </a:lnTo>
                  <a:lnTo>
                    <a:pt x="5800346" y="6815203"/>
                  </a:lnTo>
                  <a:lnTo>
                    <a:pt x="5780661" y="6810377"/>
                  </a:lnTo>
                  <a:lnTo>
                    <a:pt x="5774946" y="6799456"/>
                  </a:lnTo>
                  <a:lnTo>
                    <a:pt x="5783709" y="6801996"/>
                  </a:lnTo>
                  <a:lnTo>
                    <a:pt x="5787899" y="6801996"/>
                  </a:lnTo>
                  <a:cubicBezTo>
                    <a:pt x="5798567" y="6801996"/>
                    <a:pt x="5808092" y="6796915"/>
                    <a:pt x="5817745" y="6792344"/>
                  </a:cubicBezTo>
                  <a:close/>
                  <a:moveTo>
                    <a:pt x="4555236" y="7244589"/>
                  </a:moveTo>
                  <a:lnTo>
                    <a:pt x="4557776" y="7246113"/>
                  </a:lnTo>
                  <a:lnTo>
                    <a:pt x="4559300" y="7246494"/>
                  </a:lnTo>
                  <a:lnTo>
                    <a:pt x="4551807" y="7247764"/>
                  </a:lnTo>
                  <a:lnTo>
                    <a:pt x="4548124" y="7248780"/>
                  </a:lnTo>
                  <a:lnTo>
                    <a:pt x="4547743" y="7248145"/>
                  </a:lnTo>
                  <a:lnTo>
                    <a:pt x="4547743" y="7248018"/>
                  </a:lnTo>
                  <a:lnTo>
                    <a:pt x="4552823" y="7245605"/>
                  </a:lnTo>
                  <a:lnTo>
                    <a:pt x="4555236" y="7244589"/>
                  </a:lnTo>
                  <a:close/>
                  <a:moveTo>
                    <a:pt x="4692904" y="7249033"/>
                  </a:moveTo>
                  <a:lnTo>
                    <a:pt x="4698746" y="7253732"/>
                  </a:lnTo>
                  <a:lnTo>
                    <a:pt x="4701540" y="7256273"/>
                  </a:lnTo>
                  <a:lnTo>
                    <a:pt x="4688078" y="7257289"/>
                  </a:lnTo>
                  <a:lnTo>
                    <a:pt x="4681855" y="7257289"/>
                  </a:lnTo>
                  <a:lnTo>
                    <a:pt x="4668266" y="7256907"/>
                  </a:lnTo>
                  <a:lnTo>
                    <a:pt x="4662043" y="7256145"/>
                  </a:lnTo>
                  <a:lnTo>
                    <a:pt x="4684522" y="7251065"/>
                  </a:lnTo>
                  <a:lnTo>
                    <a:pt x="4692904" y="7249033"/>
                  </a:lnTo>
                  <a:close/>
                  <a:moveTo>
                    <a:pt x="2273808" y="7234555"/>
                  </a:moveTo>
                  <a:cubicBezTo>
                    <a:pt x="2264156" y="7249287"/>
                    <a:pt x="2231644" y="7259701"/>
                    <a:pt x="2207895" y="7259701"/>
                  </a:cubicBezTo>
                  <a:cubicBezTo>
                    <a:pt x="2196338" y="7259701"/>
                    <a:pt x="2186940" y="7257288"/>
                    <a:pt x="2183130" y="7251700"/>
                  </a:cubicBezTo>
                  <a:cubicBezTo>
                    <a:pt x="2189988" y="7241794"/>
                    <a:pt x="2202180" y="7240143"/>
                    <a:pt x="2219960" y="7240143"/>
                  </a:cubicBezTo>
                  <a:lnTo>
                    <a:pt x="2235200" y="7240651"/>
                  </a:lnTo>
                  <a:lnTo>
                    <a:pt x="2239264" y="7240651"/>
                  </a:lnTo>
                  <a:cubicBezTo>
                    <a:pt x="2250948" y="7240651"/>
                    <a:pt x="2262886" y="7239635"/>
                    <a:pt x="2273808" y="7234555"/>
                  </a:cubicBezTo>
                  <a:close/>
                  <a:moveTo>
                    <a:pt x="3845560" y="7244462"/>
                  </a:moveTo>
                  <a:lnTo>
                    <a:pt x="3852164" y="7246748"/>
                  </a:lnTo>
                  <a:lnTo>
                    <a:pt x="3854831" y="7249033"/>
                  </a:lnTo>
                  <a:lnTo>
                    <a:pt x="3839591" y="7256400"/>
                  </a:lnTo>
                  <a:lnTo>
                    <a:pt x="3832098" y="7260210"/>
                  </a:lnTo>
                  <a:lnTo>
                    <a:pt x="3834892" y="7253732"/>
                  </a:lnTo>
                  <a:lnTo>
                    <a:pt x="3832860" y="7250685"/>
                  </a:lnTo>
                  <a:lnTo>
                    <a:pt x="3841115" y="7246493"/>
                  </a:lnTo>
                  <a:lnTo>
                    <a:pt x="3845560" y="7244462"/>
                  </a:lnTo>
                  <a:close/>
                  <a:moveTo>
                    <a:pt x="1567688" y="7215505"/>
                  </a:moveTo>
                  <a:lnTo>
                    <a:pt x="1577086" y="7216522"/>
                  </a:lnTo>
                  <a:lnTo>
                    <a:pt x="1574292" y="7222744"/>
                  </a:lnTo>
                  <a:lnTo>
                    <a:pt x="1569720" y="7234937"/>
                  </a:lnTo>
                  <a:lnTo>
                    <a:pt x="1584579" y="7230365"/>
                  </a:lnTo>
                  <a:lnTo>
                    <a:pt x="1584579" y="7230365"/>
                  </a:lnTo>
                  <a:cubicBezTo>
                    <a:pt x="1591183" y="7247764"/>
                    <a:pt x="1554226" y="7252844"/>
                    <a:pt x="1530604" y="7261480"/>
                  </a:cubicBezTo>
                  <a:lnTo>
                    <a:pt x="1519682" y="7237985"/>
                  </a:lnTo>
                  <a:cubicBezTo>
                    <a:pt x="1543431" y="7224650"/>
                    <a:pt x="1562608" y="7222872"/>
                    <a:pt x="1567688" y="7215506"/>
                  </a:cubicBezTo>
                  <a:close/>
                  <a:moveTo>
                    <a:pt x="2971800" y="7258685"/>
                  </a:moveTo>
                  <a:lnTo>
                    <a:pt x="2962910" y="7262749"/>
                  </a:lnTo>
                  <a:lnTo>
                    <a:pt x="2959354" y="7263384"/>
                  </a:lnTo>
                  <a:lnTo>
                    <a:pt x="2957195" y="7261352"/>
                  </a:lnTo>
                  <a:lnTo>
                    <a:pt x="2956052" y="7260463"/>
                  </a:lnTo>
                  <a:lnTo>
                    <a:pt x="2957830" y="7259320"/>
                  </a:lnTo>
                  <a:lnTo>
                    <a:pt x="2959227" y="7259193"/>
                  </a:lnTo>
                  <a:lnTo>
                    <a:pt x="2959608" y="7258685"/>
                  </a:lnTo>
                  <a:lnTo>
                    <a:pt x="2963164" y="7258939"/>
                  </a:lnTo>
                  <a:lnTo>
                    <a:pt x="2969260" y="7258939"/>
                  </a:lnTo>
                  <a:lnTo>
                    <a:pt x="2971800" y="7258685"/>
                  </a:lnTo>
                  <a:close/>
                  <a:moveTo>
                    <a:pt x="2478278" y="7239381"/>
                  </a:moveTo>
                  <a:cubicBezTo>
                    <a:pt x="2464435" y="7252715"/>
                    <a:pt x="2450338" y="7264526"/>
                    <a:pt x="2426208" y="7264908"/>
                  </a:cubicBezTo>
                  <a:lnTo>
                    <a:pt x="2439416" y="7254621"/>
                  </a:lnTo>
                  <a:lnTo>
                    <a:pt x="2449068" y="7250302"/>
                  </a:lnTo>
                  <a:lnTo>
                    <a:pt x="2449703" y="7248144"/>
                  </a:lnTo>
                  <a:lnTo>
                    <a:pt x="2450592" y="7246747"/>
                  </a:lnTo>
                  <a:lnTo>
                    <a:pt x="2468499" y="7243064"/>
                  </a:lnTo>
                  <a:lnTo>
                    <a:pt x="2478278" y="7239381"/>
                  </a:lnTo>
                  <a:close/>
                  <a:moveTo>
                    <a:pt x="4775454" y="7254748"/>
                  </a:moveTo>
                  <a:lnTo>
                    <a:pt x="4781550" y="7255637"/>
                  </a:lnTo>
                  <a:lnTo>
                    <a:pt x="4761738" y="7265035"/>
                  </a:lnTo>
                  <a:lnTo>
                    <a:pt x="4751451" y="7269480"/>
                  </a:lnTo>
                  <a:lnTo>
                    <a:pt x="4747895" y="7264908"/>
                  </a:lnTo>
                  <a:lnTo>
                    <a:pt x="4746372" y="7262368"/>
                  </a:lnTo>
                  <a:lnTo>
                    <a:pt x="4756150" y="7259320"/>
                  </a:lnTo>
                  <a:lnTo>
                    <a:pt x="4759706" y="7255890"/>
                  </a:lnTo>
                  <a:lnTo>
                    <a:pt x="4775454" y="7254747"/>
                  </a:lnTo>
                  <a:close/>
                  <a:moveTo>
                    <a:pt x="4384167" y="7245985"/>
                  </a:moveTo>
                  <a:lnTo>
                    <a:pt x="4386834" y="7249795"/>
                  </a:lnTo>
                  <a:lnTo>
                    <a:pt x="4388739" y="7251319"/>
                  </a:lnTo>
                  <a:cubicBezTo>
                    <a:pt x="4362450" y="7266939"/>
                    <a:pt x="4345178" y="7271385"/>
                    <a:pt x="4322572" y="7271385"/>
                  </a:cubicBezTo>
                  <a:lnTo>
                    <a:pt x="4312539" y="7271003"/>
                  </a:lnTo>
                  <a:lnTo>
                    <a:pt x="4319651" y="7267067"/>
                  </a:lnTo>
                  <a:lnTo>
                    <a:pt x="4323588" y="7265288"/>
                  </a:lnTo>
                  <a:cubicBezTo>
                    <a:pt x="4340479" y="7264019"/>
                    <a:pt x="4363720" y="7253096"/>
                    <a:pt x="4384167" y="7245984"/>
                  </a:cubicBezTo>
                  <a:close/>
                  <a:moveTo>
                    <a:pt x="5162296" y="7253351"/>
                  </a:moveTo>
                  <a:lnTo>
                    <a:pt x="5168646" y="7260844"/>
                  </a:lnTo>
                  <a:lnTo>
                    <a:pt x="5170043" y="7262368"/>
                  </a:lnTo>
                  <a:lnTo>
                    <a:pt x="5171059" y="7263003"/>
                  </a:lnTo>
                  <a:lnTo>
                    <a:pt x="5131816" y="7273417"/>
                  </a:lnTo>
                  <a:lnTo>
                    <a:pt x="5162296" y="7253351"/>
                  </a:lnTo>
                  <a:close/>
                  <a:moveTo>
                    <a:pt x="561594" y="7245096"/>
                  </a:moveTo>
                  <a:cubicBezTo>
                    <a:pt x="583184" y="7248144"/>
                    <a:pt x="658114" y="7261225"/>
                    <a:pt x="605155" y="7284212"/>
                  </a:cubicBezTo>
                  <a:cubicBezTo>
                    <a:pt x="621411" y="7248652"/>
                    <a:pt x="547243" y="7274179"/>
                    <a:pt x="561594" y="7245096"/>
                  </a:cubicBezTo>
                  <a:close/>
                  <a:moveTo>
                    <a:pt x="3734435" y="7283323"/>
                  </a:moveTo>
                  <a:lnTo>
                    <a:pt x="3740658" y="7284212"/>
                  </a:lnTo>
                  <a:lnTo>
                    <a:pt x="3744087" y="7285101"/>
                  </a:lnTo>
                  <a:lnTo>
                    <a:pt x="3744087" y="7285228"/>
                  </a:lnTo>
                  <a:lnTo>
                    <a:pt x="3741420" y="7285610"/>
                  </a:lnTo>
                  <a:lnTo>
                    <a:pt x="3740404" y="7285610"/>
                  </a:lnTo>
                  <a:lnTo>
                    <a:pt x="3735324" y="7284593"/>
                  </a:lnTo>
                  <a:lnTo>
                    <a:pt x="3734435" y="7283324"/>
                  </a:lnTo>
                  <a:close/>
                  <a:moveTo>
                    <a:pt x="4878578" y="7282815"/>
                  </a:moveTo>
                  <a:lnTo>
                    <a:pt x="4875403" y="7284720"/>
                  </a:lnTo>
                  <a:lnTo>
                    <a:pt x="4873498" y="7285610"/>
                  </a:lnTo>
                  <a:lnTo>
                    <a:pt x="4871212" y="7284720"/>
                  </a:lnTo>
                  <a:lnTo>
                    <a:pt x="4870704" y="7284086"/>
                  </a:lnTo>
                  <a:lnTo>
                    <a:pt x="4875911" y="7283578"/>
                  </a:lnTo>
                  <a:lnTo>
                    <a:pt x="4878578" y="7282816"/>
                  </a:lnTo>
                  <a:close/>
                  <a:moveTo>
                    <a:pt x="1185164" y="7269607"/>
                  </a:moveTo>
                  <a:lnTo>
                    <a:pt x="1187196" y="7277100"/>
                  </a:lnTo>
                  <a:lnTo>
                    <a:pt x="1191260" y="7283831"/>
                  </a:lnTo>
                  <a:lnTo>
                    <a:pt x="1201420" y="7280656"/>
                  </a:lnTo>
                  <a:lnTo>
                    <a:pt x="1200277" y="7283958"/>
                  </a:lnTo>
                  <a:lnTo>
                    <a:pt x="1182878" y="7286117"/>
                  </a:lnTo>
                  <a:cubicBezTo>
                    <a:pt x="1170178" y="7286117"/>
                    <a:pt x="1157351" y="7281545"/>
                    <a:pt x="1154811" y="7272020"/>
                  </a:cubicBezTo>
                  <a:lnTo>
                    <a:pt x="1159764" y="7273037"/>
                  </a:lnTo>
                  <a:lnTo>
                    <a:pt x="1162558" y="7273037"/>
                  </a:lnTo>
                  <a:lnTo>
                    <a:pt x="1177290" y="7271386"/>
                  </a:lnTo>
                  <a:lnTo>
                    <a:pt x="1185164" y="7269607"/>
                  </a:lnTo>
                  <a:close/>
                  <a:moveTo>
                    <a:pt x="5198999" y="7199502"/>
                  </a:moveTo>
                  <a:cubicBezTo>
                    <a:pt x="5173091" y="7225410"/>
                    <a:pt x="5166995" y="7236586"/>
                    <a:pt x="5205095" y="7241032"/>
                  </a:cubicBezTo>
                  <a:cubicBezTo>
                    <a:pt x="5192268" y="7249795"/>
                    <a:pt x="5180330" y="7254113"/>
                    <a:pt x="5164328" y="7254113"/>
                  </a:cubicBezTo>
                  <a:lnTo>
                    <a:pt x="5165852" y="7239889"/>
                  </a:lnTo>
                  <a:lnTo>
                    <a:pt x="5165852" y="7239889"/>
                  </a:lnTo>
                  <a:cubicBezTo>
                    <a:pt x="5154676" y="7252081"/>
                    <a:pt x="5136642" y="7262876"/>
                    <a:pt x="5121021" y="7262876"/>
                  </a:cubicBezTo>
                  <a:lnTo>
                    <a:pt x="5121656" y="7249033"/>
                  </a:lnTo>
                  <a:lnTo>
                    <a:pt x="5121656" y="7249033"/>
                  </a:lnTo>
                  <a:cubicBezTo>
                    <a:pt x="5091303" y="7259193"/>
                    <a:pt x="5115306" y="7270876"/>
                    <a:pt x="5100320" y="7281545"/>
                  </a:cubicBezTo>
                  <a:lnTo>
                    <a:pt x="5086858" y="7284720"/>
                  </a:lnTo>
                  <a:lnTo>
                    <a:pt x="5080635" y="7286625"/>
                  </a:lnTo>
                  <a:cubicBezTo>
                    <a:pt x="5069967" y="7281037"/>
                    <a:pt x="5062728" y="7272909"/>
                    <a:pt x="5058410" y="7262749"/>
                  </a:cubicBezTo>
                  <a:cubicBezTo>
                    <a:pt x="5102606" y="7242937"/>
                    <a:pt x="5152390" y="7224395"/>
                    <a:pt x="5198999" y="7199503"/>
                  </a:cubicBezTo>
                  <a:close/>
                  <a:moveTo>
                    <a:pt x="4801616" y="7264019"/>
                  </a:moveTo>
                  <a:lnTo>
                    <a:pt x="4814951" y="7270114"/>
                  </a:lnTo>
                  <a:lnTo>
                    <a:pt x="4817618" y="7277988"/>
                  </a:lnTo>
                  <a:lnTo>
                    <a:pt x="4798821" y="7284211"/>
                  </a:lnTo>
                  <a:lnTo>
                    <a:pt x="4790567" y="7287386"/>
                  </a:lnTo>
                  <a:lnTo>
                    <a:pt x="4788662" y="7274559"/>
                  </a:lnTo>
                  <a:lnTo>
                    <a:pt x="4801615" y="7264018"/>
                  </a:lnTo>
                  <a:close/>
                  <a:moveTo>
                    <a:pt x="3137408" y="7289419"/>
                  </a:moveTo>
                  <a:lnTo>
                    <a:pt x="3141218" y="7290308"/>
                  </a:lnTo>
                  <a:lnTo>
                    <a:pt x="3142742" y="7290943"/>
                  </a:lnTo>
                  <a:lnTo>
                    <a:pt x="3137408" y="7289419"/>
                  </a:lnTo>
                  <a:close/>
                  <a:moveTo>
                    <a:pt x="4914265" y="7280783"/>
                  </a:moveTo>
                  <a:lnTo>
                    <a:pt x="4934458" y="7283069"/>
                  </a:lnTo>
                  <a:lnTo>
                    <a:pt x="4920107" y="7290181"/>
                  </a:lnTo>
                  <a:lnTo>
                    <a:pt x="4913503" y="7293863"/>
                  </a:lnTo>
                  <a:lnTo>
                    <a:pt x="4907915" y="7293863"/>
                  </a:lnTo>
                  <a:lnTo>
                    <a:pt x="4894199" y="7293482"/>
                  </a:lnTo>
                  <a:lnTo>
                    <a:pt x="4888484" y="7292720"/>
                  </a:lnTo>
                  <a:lnTo>
                    <a:pt x="4882007" y="7286878"/>
                  </a:lnTo>
                  <a:lnTo>
                    <a:pt x="4879340" y="7282814"/>
                  </a:lnTo>
                  <a:cubicBezTo>
                    <a:pt x="4887976" y="7281417"/>
                    <a:pt x="4895596" y="7280782"/>
                    <a:pt x="4914265" y="7280782"/>
                  </a:cubicBezTo>
                  <a:close/>
                  <a:moveTo>
                    <a:pt x="4715256" y="7267828"/>
                  </a:moveTo>
                  <a:lnTo>
                    <a:pt x="4723511" y="7276592"/>
                  </a:lnTo>
                  <a:lnTo>
                    <a:pt x="4728210" y="7280148"/>
                  </a:lnTo>
                  <a:lnTo>
                    <a:pt x="4716526" y="7285736"/>
                  </a:lnTo>
                  <a:lnTo>
                    <a:pt x="4712462" y="7292213"/>
                  </a:lnTo>
                  <a:lnTo>
                    <a:pt x="4712462" y="7295515"/>
                  </a:lnTo>
                  <a:lnTo>
                    <a:pt x="4686934" y="7292722"/>
                  </a:lnTo>
                  <a:lnTo>
                    <a:pt x="4681474" y="7284340"/>
                  </a:lnTo>
                  <a:lnTo>
                    <a:pt x="4680203" y="7284848"/>
                  </a:lnTo>
                  <a:lnTo>
                    <a:pt x="4679442" y="7285229"/>
                  </a:lnTo>
                  <a:lnTo>
                    <a:pt x="4676775" y="7277482"/>
                  </a:lnTo>
                  <a:lnTo>
                    <a:pt x="4682490" y="7273672"/>
                  </a:lnTo>
                  <a:lnTo>
                    <a:pt x="4691507" y="7278244"/>
                  </a:lnTo>
                  <a:lnTo>
                    <a:pt x="4695190" y="7278244"/>
                  </a:lnTo>
                  <a:lnTo>
                    <a:pt x="4708271" y="7273672"/>
                  </a:lnTo>
                  <a:lnTo>
                    <a:pt x="4715256" y="7267830"/>
                  </a:lnTo>
                  <a:close/>
                  <a:moveTo>
                    <a:pt x="3622040" y="7284593"/>
                  </a:moveTo>
                  <a:lnTo>
                    <a:pt x="3615690" y="7294752"/>
                  </a:lnTo>
                  <a:lnTo>
                    <a:pt x="3617087" y="7300340"/>
                  </a:lnTo>
                  <a:lnTo>
                    <a:pt x="3611626" y="7289292"/>
                  </a:lnTo>
                  <a:lnTo>
                    <a:pt x="3614928" y="7286878"/>
                  </a:lnTo>
                  <a:lnTo>
                    <a:pt x="3616579" y="7286117"/>
                  </a:lnTo>
                  <a:lnTo>
                    <a:pt x="3620008" y="7285100"/>
                  </a:lnTo>
                  <a:lnTo>
                    <a:pt x="3622040" y="7284593"/>
                  </a:lnTo>
                  <a:close/>
                  <a:moveTo>
                    <a:pt x="5594350" y="7295387"/>
                  </a:moveTo>
                  <a:lnTo>
                    <a:pt x="5604891" y="7297546"/>
                  </a:lnTo>
                  <a:lnTo>
                    <a:pt x="5611622" y="7297292"/>
                  </a:lnTo>
                  <a:lnTo>
                    <a:pt x="5602351" y="7301356"/>
                  </a:lnTo>
                  <a:lnTo>
                    <a:pt x="5596890" y="7303134"/>
                  </a:lnTo>
                  <a:lnTo>
                    <a:pt x="5595366" y="7298308"/>
                  </a:lnTo>
                  <a:lnTo>
                    <a:pt x="5594350" y="7295387"/>
                  </a:lnTo>
                  <a:close/>
                  <a:moveTo>
                    <a:pt x="2445512" y="7291958"/>
                  </a:moveTo>
                  <a:lnTo>
                    <a:pt x="2453259" y="7294752"/>
                  </a:lnTo>
                  <a:lnTo>
                    <a:pt x="2456942" y="7296530"/>
                  </a:lnTo>
                  <a:lnTo>
                    <a:pt x="2448306" y="7304023"/>
                  </a:lnTo>
                  <a:lnTo>
                    <a:pt x="2440178" y="7302499"/>
                  </a:lnTo>
                  <a:lnTo>
                    <a:pt x="2436622" y="7301356"/>
                  </a:lnTo>
                  <a:lnTo>
                    <a:pt x="2443734" y="7295006"/>
                  </a:lnTo>
                  <a:lnTo>
                    <a:pt x="2445512" y="7291958"/>
                  </a:lnTo>
                  <a:close/>
                  <a:moveTo>
                    <a:pt x="2153666" y="7278242"/>
                  </a:moveTo>
                  <a:lnTo>
                    <a:pt x="2166239" y="7285735"/>
                  </a:lnTo>
                  <a:lnTo>
                    <a:pt x="2171700" y="7290815"/>
                  </a:lnTo>
                  <a:lnTo>
                    <a:pt x="2157476" y="7295769"/>
                  </a:lnTo>
                  <a:lnTo>
                    <a:pt x="2149602" y="7298562"/>
                  </a:lnTo>
                  <a:lnTo>
                    <a:pt x="2145030" y="7304023"/>
                  </a:lnTo>
                  <a:lnTo>
                    <a:pt x="2144903" y="7307198"/>
                  </a:lnTo>
                  <a:lnTo>
                    <a:pt x="2128647" y="7302626"/>
                  </a:lnTo>
                  <a:lnTo>
                    <a:pt x="2113280" y="7305039"/>
                  </a:lnTo>
                  <a:lnTo>
                    <a:pt x="2118995" y="7304023"/>
                  </a:lnTo>
                  <a:lnTo>
                    <a:pt x="2107819" y="7288402"/>
                  </a:lnTo>
                  <a:lnTo>
                    <a:pt x="2117979" y="7283196"/>
                  </a:lnTo>
                  <a:lnTo>
                    <a:pt x="2127504" y="7289292"/>
                  </a:lnTo>
                  <a:lnTo>
                    <a:pt x="2131695" y="7289292"/>
                  </a:lnTo>
                  <a:lnTo>
                    <a:pt x="2145411" y="7284085"/>
                  </a:lnTo>
                  <a:lnTo>
                    <a:pt x="2153666" y="7278243"/>
                  </a:lnTo>
                  <a:close/>
                  <a:moveTo>
                    <a:pt x="3752723" y="7302626"/>
                  </a:moveTo>
                  <a:lnTo>
                    <a:pt x="3755644" y="7304404"/>
                  </a:lnTo>
                  <a:lnTo>
                    <a:pt x="3756914" y="7305166"/>
                  </a:lnTo>
                  <a:lnTo>
                    <a:pt x="3745484" y="7308595"/>
                  </a:lnTo>
                  <a:lnTo>
                    <a:pt x="3750183" y="7304404"/>
                  </a:lnTo>
                  <a:lnTo>
                    <a:pt x="3752723" y="7302626"/>
                  </a:lnTo>
                  <a:close/>
                  <a:moveTo>
                    <a:pt x="4639183" y="7266811"/>
                  </a:moveTo>
                  <a:cubicBezTo>
                    <a:pt x="4626864" y="7280146"/>
                    <a:pt x="4619371" y="7294243"/>
                    <a:pt x="4623054" y="7308468"/>
                  </a:cubicBezTo>
                  <a:lnTo>
                    <a:pt x="4607179" y="7313040"/>
                  </a:lnTo>
                  <a:lnTo>
                    <a:pt x="4599178" y="7314183"/>
                  </a:lnTo>
                  <a:lnTo>
                    <a:pt x="4603750" y="7306436"/>
                  </a:lnTo>
                  <a:lnTo>
                    <a:pt x="4601718" y="7300975"/>
                  </a:lnTo>
                  <a:lnTo>
                    <a:pt x="4584192" y="7312024"/>
                  </a:lnTo>
                  <a:lnTo>
                    <a:pt x="4576063" y="7316343"/>
                  </a:lnTo>
                  <a:lnTo>
                    <a:pt x="4539233" y="7318248"/>
                  </a:lnTo>
                  <a:lnTo>
                    <a:pt x="4510786" y="7311009"/>
                  </a:lnTo>
                  <a:lnTo>
                    <a:pt x="4532502" y="7292467"/>
                  </a:lnTo>
                  <a:cubicBezTo>
                    <a:pt x="4575556" y="7289419"/>
                    <a:pt x="4603749" y="7281672"/>
                    <a:pt x="4639182" y="7266812"/>
                  </a:cubicBezTo>
                  <a:close/>
                  <a:moveTo>
                    <a:pt x="3611880" y="7312660"/>
                  </a:moveTo>
                  <a:lnTo>
                    <a:pt x="3611499" y="7316089"/>
                  </a:lnTo>
                  <a:lnTo>
                    <a:pt x="3610991" y="7317740"/>
                  </a:lnTo>
                  <a:lnTo>
                    <a:pt x="3605276" y="7319645"/>
                  </a:lnTo>
                  <a:lnTo>
                    <a:pt x="3601974" y="7319645"/>
                  </a:lnTo>
                  <a:lnTo>
                    <a:pt x="3598290" y="7319391"/>
                  </a:lnTo>
                  <a:lnTo>
                    <a:pt x="3596258" y="7318883"/>
                  </a:lnTo>
                  <a:lnTo>
                    <a:pt x="3604768" y="7317105"/>
                  </a:lnTo>
                  <a:lnTo>
                    <a:pt x="3611880" y="7312661"/>
                  </a:lnTo>
                  <a:close/>
                  <a:moveTo>
                    <a:pt x="4322064" y="7285101"/>
                  </a:moveTo>
                  <a:lnTo>
                    <a:pt x="4326128" y="7287387"/>
                  </a:lnTo>
                  <a:lnTo>
                    <a:pt x="4318254" y="7292213"/>
                  </a:lnTo>
                  <a:cubicBezTo>
                    <a:pt x="4289171" y="7300976"/>
                    <a:pt x="4300347" y="7311771"/>
                    <a:pt x="4276598" y="7320915"/>
                  </a:cubicBezTo>
                  <a:lnTo>
                    <a:pt x="4272788" y="7312787"/>
                  </a:lnTo>
                  <a:lnTo>
                    <a:pt x="4270756" y="7310501"/>
                  </a:lnTo>
                  <a:lnTo>
                    <a:pt x="4316985" y="7291832"/>
                  </a:lnTo>
                  <a:lnTo>
                    <a:pt x="4322064" y="7286752"/>
                  </a:lnTo>
                  <a:lnTo>
                    <a:pt x="4322064" y="7285101"/>
                  </a:lnTo>
                  <a:close/>
                  <a:moveTo>
                    <a:pt x="3552444" y="7321296"/>
                  </a:moveTo>
                  <a:lnTo>
                    <a:pt x="3552952" y="7323836"/>
                  </a:lnTo>
                  <a:lnTo>
                    <a:pt x="3553206" y="7325360"/>
                  </a:lnTo>
                  <a:lnTo>
                    <a:pt x="3551047" y="7324344"/>
                  </a:lnTo>
                  <a:lnTo>
                    <a:pt x="3550031" y="7323962"/>
                  </a:lnTo>
                  <a:lnTo>
                    <a:pt x="3551428" y="7322311"/>
                  </a:lnTo>
                  <a:lnTo>
                    <a:pt x="3552444" y="7321295"/>
                  </a:lnTo>
                  <a:close/>
                  <a:moveTo>
                    <a:pt x="5444236" y="7318248"/>
                  </a:moveTo>
                  <a:lnTo>
                    <a:pt x="5445506" y="7320407"/>
                  </a:lnTo>
                  <a:lnTo>
                    <a:pt x="5429504" y="7323709"/>
                  </a:lnTo>
                  <a:lnTo>
                    <a:pt x="5422138" y="7325487"/>
                  </a:lnTo>
                  <a:lnTo>
                    <a:pt x="5436616" y="7320407"/>
                  </a:lnTo>
                  <a:lnTo>
                    <a:pt x="5444236" y="7318248"/>
                  </a:lnTo>
                  <a:close/>
                  <a:moveTo>
                    <a:pt x="4724273" y="7317867"/>
                  </a:moveTo>
                  <a:cubicBezTo>
                    <a:pt x="4734179" y="7317867"/>
                    <a:pt x="4740021" y="7323835"/>
                    <a:pt x="4755896" y="7327899"/>
                  </a:cubicBezTo>
                  <a:cubicBezTo>
                    <a:pt x="4754118" y="7335646"/>
                    <a:pt x="4738624" y="7339710"/>
                    <a:pt x="4723892" y="7339710"/>
                  </a:cubicBezTo>
                  <a:lnTo>
                    <a:pt x="4695190" y="7335900"/>
                  </a:lnTo>
                  <a:lnTo>
                    <a:pt x="4696460" y="7327392"/>
                  </a:lnTo>
                  <a:cubicBezTo>
                    <a:pt x="4709922" y="7320280"/>
                    <a:pt x="4717923" y="7317867"/>
                    <a:pt x="4724273" y="7317867"/>
                  </a:cubicBezTo>
                  <a:close/>
                  <a:moveTo>
                    <a:pt x="3512439" y="7322185"/>
                  </a:moveTo>
                  <a:lnTo>
                    <a:pt x="3511423" y="7329551"/>
                  </a:lnTo>
                  <a:lnTo>
                    <a:pt x="3515106" y="7333615"/>
                  </a:lnTo>
                  <a:lnTo>
                    <a:pt x="3487674" y="7337552"/>
                  </a:lnTo>
                  <a:lnTo>
                    <a:pt x="3482340" y="7340092"/>
                  </a:lnTo>
                  <a:lnTo>
                    <a:pt x="3480054" y="7338695"/>
                  </a:lnTo>
                  <a:lnTo>
                    <a:pt x="3479038" y="7338061"/>
                  </a:lnTo>
                  <a:lnTo>
                    <a:pt x="3485007" y="7332600"/>
                  </a:lnTo>
                  <a:lnTo>
                    <a:pt x="3487039" y="7329552"/>
                  </a:lnTo>
                  <a:lnTo>
                    <a:pt x="3489706" y="7329044"/>
                  </a:lnTo>
                  <a:lnTo>
                    <a:pt x="3491103" y="7328917"/>
                  </a:lnTo>
                  <a:lnTo>
                    <a:pt x="3491611" y="7329298"/>
                  </a:lnTo>
                  <a:lnTo>
                    <a:pt x="3491611" y="7329553"/>
                  </a:lnTo>
                  <a:lnTo>
                    <a:pt x="3507359" y="7325234"/>
                  </a:lnTo>
                  <a:lnTo>
                    <a:pt x="3512439" y="7322186"/>
                  </a:lnTo>
                  <a:close/>
                  <a:moveTo>
                    <a:pt x="2499868" y="7315073"/>
                  </a:moveTo>
                  <a:cubicBezTo>
                    <a:pt x="2525014" y="7335520"/>
                    <a:pt x="2451862" y="7329932"/>
                    <a:pt x="2477135" y="7350252"/>
                  </a:cubicBezTo>
                  <a:lnTo>
                    <a:pt x="2469515" y="7352665"/>
                  </a:lnTo>
                  <a:lnTo>
                    <a:pt x="2467102" y="7352665"/>
                  </a:lnTo>
                  <a:cubicBezTo>
                    <a:pt x="2450211" y="7352665"/>
                    <a:pt x="2475230" y="7318122"/>
                    <a:pt x="2499868" y="7315073"/>
                  </a:cubicBezTo>
                  <a:close/>
                  <a:moveTo>
                    <a:pt x="4183126" y="7348855"/>
                  </a:moveTo>
                  <a:lnTo>
                    <a:pt x="4185158" y="7351268"/>
                  </a:lnTo>
                  <a:lnTo>
                    <a:pt x="4186682" y="7352411"/>
                  </a:lnTo>
                  <a:lnTo>
                    <a:pt x="4185158" y="7352665"/>
                  </a:lnTo>
                  <a:lnTo>
                    <a:pt x="4184396" y="7352665"/>
                  </a:lnTo>
                  <a:lnTo>
                    <a:pt x="4177919" y="7352157"/>
                  </a:lnTo>
                  <a:lnTo>
                    <a:pt x="4175506" y="7350761"/>
                  </a:lnTo>
                  <a:lnTo>
                    <a:pt x="4180586" y="7349110"/>
                  </a:lnTo>
                  <a:lnTo>
                    <a:pt x="4183126" y="7348855"/>
                  </a:lnTo>
                  <a:close/>
                  <a:moveTo>
                    <a:pt x="3306826" y="7348093"/>
                  </a:moveTo>
                  <a:lnTo>
                    <a:pt x="3301238" y="7351775"/>
                  </a:lnTo>
                  <a:lnTo>
                    <a:pt x="3298571" y="7353681"/>
                  </a:lnTo>
                  <a:lnTo>
                    <a:pt x="3297428" y="7352284"/>
                  </a:lnTo>
                  <a:lnTo>
                    <a:pt x="3296666" y="7351776"/>
                  </a:lnTo>
                  <a:lnTo>
                    <a:pt x="3303524" y="7349363"/>
                  </a:lnTo>
                  <a:lnTo>
                    <a:pt x="3306826" y="7348093"/>
                  </a:lnTo>
                  <a:close/>
                  <a:moveTo>
                    <a:pt x="3576447" y="7322693"/>
                  </a:moveTo>
                  <a:lnTo>
                    <a:pt x="3578606" y="7336027"/>
                  </a:lnTo>
                  <a:lnTo>
                    <a:pt x="3583686" y="7343521"/>
                  </a:lnTo>
                  <a:lnTo>
                    <a:pt x="3597402" y="7344283"/>
                  </a:lnTo>
                  <a:lnTo>
                    <a:pt x="3605022" y="7340726"/>
                  </a:lnTo>
                  <a:lnTo>
                    <a:pt x="3607054" y="7345807"/>
                  </a:lnTo>
                  <a:lnTo>
                    <a:pt x="3610864" y="7348727"/>
                  </a:lnTo>
                  <a:cubicBezTo>
                    <a:pt x="3597910" y="7349109"/>
                    <a:pt x="3580511" y="7352284"/>
                    <a:pt x="3564382" y="7357363"/>
                  </a:cubicBezTo>
                  <a:lnTo>
                    <a:pt x="3560191" y="7354823"/>
                  </a:lnTo>
                  <a:lnTo>
                    <a:pt x="3558032" y="7354188"/>
                  </a:lnTo>
                  <a:lnTo>
                    <a:pt x="3558159" y="7349870"/>
                  </a:lnTo>
                  <a:lnTo>
                    <a:pt x="3560191" y="7346822"/>
                  </a:lnTo>
                  <a:lnTo>
                    <a:pt x="3554730" y="7351140"/>
                  </a:lnTo>
                  <a:lnTo>
                    <a:pt x="3552063" y="7353172"/>
                  </a:lnTo>
                  <a:lnTo>
                    <a:pt x="3536950" y="7351140"/>
                  </a:lnTo>
                  <a:lnTo>
                    <a:pt x="3529076" y="7350124"/>
                  </a:lnTo>
                  <a:lnTo>
                    <a:pt x="3545967" y="7340472"/>
                  </a:lnTo>
                  <a:lnTo>
                    <a:pt x="3550158" y="7334884"/>
                  </a:lnTo>
                  <a:lnTo>
                    <a:pt x="3552952" y="7333614"/>
                  </a:lnTo>
                  <a:lnTo>
                    <a:pt x="3554095" y="7333360"/>
                  </a:lnTo>
                  <a:lnTo>
                    <a:pt x="3554222" y="7334376"/>
                  </a:lnTo>
                  <a:lnTo>
                    <a:pt x="3554222" y="7335138"/>
                  </a:lnTo>
                  <a:lnTo>
                    <a:pt x="3567684" y="7326248"/>
                  </a:lnTo>
                  <a:lnTo>
                    <a:pt x="3576447" y="7322692"/>
                  </a:lnTo>
                  <a:close/>
                  <a:moveTo>
                    <a:pt x="4499102" y="7242428"/>
                  </a:moveTo>
                  <a:lnTo>
                    <a:pt x="4503928" y="7242936"/>
                  </a:lnTo>
                  <a:cubicBezTo>
                    <a:pt x="4511675" y="7255128"/>
                    <a:pt x="4475099" y="7256906"/>
                    <a:pt x="4464558" y="7264526"/>
                  </a:cubicBezTo>
                  <a:cubicBezTo>
                    <a:pt x="4469257" y="7269352"/>
                    <a:pt x="4475099" y="7271131"/>
                    <a:pt x="4487672" y="7271131"/>
                  </a:cubicBezTo>
                  <a:lnTo>
                    <a:pt x="4501388" y="7267448"/>
                  </a:lnTo>
                  <a:lnTo>
                    <a:pt x="4495292" y="7275957"/>
                  </a:lnTo>
                  <a:lnTo>
                    <a:pt x="4497959" y="7280528"/>
                  </a:lnTo>
                  <a:lnTo>
                    <a:pt x="4515231" y="7270876"/>
                  </a:lnTo>
                  <a:lnTo>
                    <a:pt x="4526026" y="7266305"/>
                  </a:lnTo>
                  <a:cubicBezTo>
                    <a:pt x="4535805" y="7268718"/>
                    <a:pt x="4546727" y="7270114"/>
                    <a:pt x="4562221" y="7270114"/>
                  </a:cubicBezTo>
                  <a:lnTo>
                    <a:pt x="4568571" y="7269860"/>
                  </a:lnTo>
                  <a:lnTo>
                    <a:pt x="4563364" y="7275956"/>
                  </a:lnTo>
                  <a:lnTo>
                    <a:pt x="4554728" y="7276591"/>
                  </a:lnTo>
                  <a:lnTo>
                    <a:pt x="4545965" y="7275956"/>
                  </a:lnTo>
                  <a:cubicBezTo>
                    <a:pt x="4521962" y="7275956"/>
                    <a:pt x="4501388" y="7299324"/>
                    <a:pt x="4482592" y="7319771"/>
                  </a:cubicBezTo>
                  <a:cubicBezTo>
                    <a:pt x="4449318" y="7321930"/>
                    <a:pt x="4417187" y="7329042"/>
                    <a:pt x="4386199" y="7353299"/>
                  </a:cubicBezTo>
                  <a:lnTo>
                    <a:pt x="4371975" y="7340092"/>
                  </a:lnTo>
                  <a:lnTo>
                    <a:pt x="4367022" y="7331074"/>
                  </a:lnTo>
                  <a:cubicBezTo>
                    <a:pt x="4339082" y="7335646"/>
                    <a:pt x="4335780" y="7347838"/>
                    <a:pt x="4329176" y="7358760"/>
                  </a:cubicBezTo>
                  <a:lnTo>
                    <a:pt x="4322064" y="7355967"/>
                  </a:lnTo>
                  <a:lnTo>
                    <a:pt x="4319651" y="7351648"/>
                  </a:lnTo>
                  <a:lnTo>
                    <a:pt x="4313047" y="7338567"/>
                  </a:lnTo>
                  <a:lnTo>
                    <a:pt x="4303014" y="7351140"/>
                  </a:lnTo>
                  <a:lnTo>
                    <a:pt x="4292600" y="7336534"/>
                  </a:lnTo>
                  <a:lnTo>
                    <a:pt x="4284090" y="7330819"/>
                  </a:lnTo>
                  <a:cubicBezTo>
                    <a:pt x="4315587" y="7318119"/>
                    <a:pt x="4350257" y="7302371"/>
                    <a:pt x="4391406" y="7286242"/>
                  </a:cubicBezTo>
                  <a:lnTo>
                    <a:pt x="4391406" y="7286242"/>
                  </a:lnTo>
                  <a:cubicBezTo>
                    <a:pt x="4384167" y="7296910"/>
                    <a:pt x="4371975" y="7305546"/>
                    <a:pt x="4354195" y="7305546"/>
                  </a:cubicBezTo>
                  <a:lnTo>
                    <a:pt x="4368927" y="7322310"/>
                  </a:lnTo>
                  <a:lnTo>
                    <a:pt x="4376547" y="7322310"/>
                  </a:lnTo>
                  <a:cubicBezTo>
                    <a:pt x="4391279" y="7322310"/>
                    <a:pt x="4407535" y="7305166"/>
                    <a:pt x="4431030" y="7297800"/>
                  </a:cubicBezTo>
                  <a:lnTo>
                    <a:pt x="4419600" y="7275447"/>
                  </a:lnTo>
                  <a:lnTo>
                    <a:pt x="4422648" y="7274178"/>
                  </a:lnTo>
                  <a:lnTo>
                    <a:pt x="4424172" y="7273670"/>
                  </a:lnTo>
                  <a:cubicBezTo>
                    <a:pt x="4451985" y="7273543"/>
                    <a:pt x="4462018" y="7242428"/>
                    <a:pt x="4499102" y="7242428"/>
                  </a:cubicBezTo>
                  <a:close/>
                  <a:moveTo>
                    <a:pt x="4560316" y="7342759"/>
                  </a:moveTo>
                  <a:cubicBezTo>
                    <a:pt x="4558284" y="7361301"/>
                    <a:pt x="4539996" y="7358380"/>
                    <a:pt x="4516882" y="7359777"/>
                  </a:cubicBezTo>
                  <a:lnTo>
                    <a:pt x="4550410" y="7343648"/>
                  </a:lnTo>
                  <a:lnTo>
                    <a:pt x="4557014" y="7343140"/>
                  </a:lnTo>
                  <a:lnTo>
                    <a:pt x="4560316" y="7342759"/>
                  </a:lnTo>
                  <a:close/>
                  <a:moveTo>
                    <a:pt x="3441954" y="7355459"/>
                  </a:moveTo>
                  <a:lnTo>
                    <a:pt x="3440430" y="7358507"/>
                  </a:lnTo>
                  <a:lnTo>
                    <a:pt x="3439160" y="7360538"/>
                  </a:lnTo>
                  <a:lnTo>
                    <a:pt x="3436620" y="7359776"/>
                  </a:lnTo>
                  <a:lnTo>
                    <a:pt x="3435223" y="7359522"/>
                  </a:lnTo>
                  <a:lnTo>
                    <a:pt x="3439795" y="7356982"/>
                  </a:lnTo>
                  <a:lnTo>
                    <a:pt x="3441954" y="7355458"/>
                  </a:lnTo>
                  <a:close/>
                  <a:moveTo>
                    <a:pt x="1853438" y="7346569"/>
                  </a:moveTo>
                  <a:cubicBezTo>
                    <a:pt x="1866900" y="7346569"/>
                    <a:pt x="1882394" y="7350633"/>
                    <a:pt x="1888363" y="7356475"/>
                  </a:cubicBezTo>
                  <a:cubicBezTo>
                    <a:pt x="1877695" y="7361428"/>
                    <a:pt x="1869440" y="7362698"/>
                    <a:pt x="1862074" y="7362698"/>
                  </a:cubicBezTo>
                  <a:lnTo>
                    <a:pt x="1858010" y="7362698"/>
                  </a:lnTo>
                  <a:lnTo>
                    <a:pt x="1850263" y="7361936"/>
                  </a:lnTo>
                  <a:lnTo>
                    <a:pt x="1838579" y="7360539"/>
                  </a:lnTo>
                  <a:lnTo>
                    <a:pt x="1831594" y="7361428"/>
                  </a:lnTo>
                  <a:cubicBezTo>
                    <a:pt x="1828800" y="7350633"/>
                    <a:pt x="1840103" y="7346569"/>
                    <a:pt x="1853438" y="7346569"/>
                  </a:cubicBezTo>
                  <a:close/>
                  <a:moveTo>
                    <a:pt x="3480308" y="7348855"/>
                  </a:moveTo>
                  <a:lnTo>
                    <a:pt x="3480562" y="7353173"/>
                  </a:lnTo>
                  <a:lnTo>
                    <a:pt x="3482594" y="7357364"/>
                  </a:lnTo>
                  <a:cubicBezTo>
                    <a:pt x="3472816" y="7362825"/>
                    <a:pt x="3464941" y="7364730"/>
                    <a:pt x="3458083" y="7364730"/>
                  </a:cubicBezTo>
                  <a:lnTo>
                    <a:pt x="3452368" y="7364730"/>
                  </a:lnTo>
                  <a:lnTo>
                    <a:pt x="3442462" y="7361810"/>
                  </a:lnTo>
                  <a:cubicBezTo>
                    <a:pt x="3455924" y="7361810"/>
                    <a:pt x="3469132" y="7355205"/>
                    <a:pt x="3480308" y="7348855"/>
                  </a:cubicBezTo>
                  <a:close/>
                  <a:moveTo>
                    <a:pt x="4522470" y="7346696"/>
                  </a:moveTo>
                  <a:lnTo>
                    <a:pt x="4515105" y="7354824"/>
                  </a:lnTo>
                  <a:lnTo>
                    <a:pt x="4512183" y="7359904"/>
                  </a:lnTo>
                  <a:lnTo>
                    <a:pt x="4494276" y="7362063"/>
                  </a:lnTo>
                  <a:lnTo>
                    <a:pt x="4485132" y="7365365"/>
                  </a:lnTo>
                  <a:lnTo>
                    <a:pt x="4504436" y="7349744"/>
                  </a:lnTo>
                  <a:lnTo>
                    <a:pt x="4522470" y="7346697"/>
                  </a:lnTo>
                  <a:close/>
                  <a:moveTo>
                    <a:pt x="5160899" y="7330821"/>
                  </a:moveTo>
                  <a:cubicBezTo>
                    <a:pt x="5129911" y="7351140"/>
                    <a:pt x="5125720" y="7366889"/>
                    <a:pt x="5133467" y="7379081"/>
                  </a:cubicBezTo>
                  <a:lnTo>
                    <a:pt x="5083302" y="7381239"/>
                  </a:lnTo>
                  <a:lnTo>
                    <a:pt x="5124704" y="7367396"/>
                  </a:lnTo>
                  <a:lnTo>
                    <a:pt x="5132578" y="7356474"/>
                  </a:lnTo>
                  <a:lnTo>
                    <a:pt x="5125720" y="7343774"/>
                  </a:lnTo>
                  <a:lnTo>
                    <a:pt x="5160899" y="7330820"/>
                  </a:lnTo>
                  <a:close/>
                  <a:moveTo>
                    <a:pt x="3530727" y="7367397"/>
                  </a:moveTo>
                  <a:lnTo>
                    <a:pt x="3504438" y="7391400"/>
                  </a:lnTo>
                  <a:lnTo>
                    <a:pt x="3503803" y="7391400"/>
                  </a:lnTo>
                  <a:lnTo>
                    <a:pt x="3502406" y="7390892"/>
                  </a:lnTo>
                  <a:lnTo>
                    <a:pt x="3484626" y="7385812"/>
                  </a:lnTo>
                  <a:lnTo>
                    <a:pt x="3478023" y="7379081"/>
                  </a:lnTo>
                  <a:lnTo>
                    <a:pt x="3489072" y="7373238"/>
                  </a:lnTo>
                  <a:lnTo>
                    <a:pt x="3492119" y="7373746"/>
                  </a:lnTo>
                  <a:lnTo>
                    <a:pt x="3493643" y="7373746"/>
                  </a:lnTo>
                  <a:lnTo>
                    <a:pt x="3530728" y="7367396"/>
                  </a:lnTo>
                  <a:close/>
                  <a:moveTo>
                    <a:pt x="2811780" y="7387463"/>
                  </a:moveTo>
                  <a:lnTo>
                    <a:pt x="2810002" y="7396861"/>
                  </a:lnTo>
                  <a:lnTo>
                    <a:pt x="2808986" y="7401560"/>
                  </a:lnTo>
                  <a:lnTo>
                    <a:pt x="2800223" y="7396861"/>
                  </a:lnTo>
                  <a:lnTo>
                    <a:pt x="2798572" y="7390765"/>
                  </a:lnTo>
                  <a:lnTo>
                    <a:pt x="2807335" y="7388733"/>
                  </a:lnTo>
                  <a:lnTo>
                    <a:pt x="2811780" y="7387464"/>
                  </a:lnTo>
                  <a:close/>
                  <a:moveTo>
                    <a:pt x="3236976" y="7376033"/>
                  </a:moveTo>
                  <a:lnTo>
                    <a:pt x="3228086" y="7399020"/>
                  </a:lnTo>
                  <a:lnTo>
                    <a:pt x="3199003" y="7404226"/>
                  </a:lnTo>
                  <a:lnTo>
                    <a:pt x="3201543" y="7396098"/>
                  </a:lnTo>
                  <a:lnTo>
                    <a:pt x="3203194" y="7391780"/>
                  </a:lnTo>
                  <a:lnTo>
                    <a:pt x="3236976" y="7376032"/>
                  </a:lnTo>
                  <a:close/>
                  <a:moveTo>
                    <a:pt x="5161280" y="7397369"/>
                  </a:moveTo>
                  <a:lnTo>
                    <a:pt x="5202555" y="7406767"/>
                  </a:lnTo>
                  <a:lnTo>
                    <a:pt x="5168138" y="7407148"/>
                  </a:lnTo>
                  <a:lnTo>
                    <a:pt x="5161280" y="7397369"/>
                  </a:lnTo>
                  <a:close/>
                  <a:moveTo>
                    <a:pt x="4237482" y="7346061"/>
                  </a:moveTo>
                  <a:lnTo>
                    <a:pt x="4246118" y="7355205"/>
                  </a:lnTo>
                  <a:lnTo>
                    <a:pt x="4269994" y="7358252"/>
                  </a:lnTo>
                  <a:lnTo>
                    <a:pt x="4251198" y="7364602"/>
                  </a:lnTo>
                  <a:lnTo>
                    <a:pt x="4237736" y="7366508"/>
                  </a:lnTo>
                  <a:lnTo>
                    <a:pt x="4236212" y="7381367"/>
                  </a:lnTo>
                  <a:lnTo>
                    <a:pt x="4232403" y="7385431"/>
                  </a:lnTo>
                  <a:lnTo>
                    <a:pt x="4263137" y="7383907"/>
                  </a:lnTo>
                  <a:lnTo>
                    <a:pt x="4267328" y="7385303"/>
                  </a:lnTo>
                  <a:cubicBezTo>
                    <a:pt x="4261231" y="7396098"/>
                    <a:pt x="4244087" y="7404226"/>
                    <a:pt x="4216400" y="7409180"/>
                  </a:cubicBezTo>
                  <a:lnTo>
                    <a:pt x="4225798" y="7395463"/>
                  </a:lnTo>
                  <a:lnTo>
                    <a:pt x="4212336" y="7396860"/>
                  </a:lnTo>
                  <a:lnTo>
                    <a:pt x="4215511" y="7389875"/>
                  </a:lnTo>
                  <a:lnTo>
                    <a:pt x="4220591" y="7388224"/>
                  </a:lnTo>
                  <a:lnTo>
                    <a:pt x="4210431" y="7385303"/>
                  </a:lnTo>
                  <a:lnTo>
                    <a:pt x="4202938" y="7380605"/>
                  </a:lnTo>
                  <a:lnTo>
                    <a:pt x="4196588" y="7375144"/>
                  </a:lnTo>
                  <a:cubicBezTo>
                    <a:pt x="4208399" y="7370699"/>
                    <a:pt x="4220464" y="7366126"/>
                    <a:pt x="4229862" y="7358380"/>
                  </a:cubicBezTo>
                  <a:lnTo>
                    <a:pt x="4223131" y="7350633"/>
                  </a:lnTo>
                  <a:lnTo>
                    <a:pt x="4217670" y="7350125"/>
                  </a:lnTo>
                  <a:lnTo>
                    <a:pt x="4231132" y="7347585"/>
                  </a:lnTo>
                  <a:lnTo>
                    <a:pt x="4237482" y="7346061"/>
                  </a:lnTo>
                  <a:close/>
                  <a:moveTo>
                    <a:pt x="3266060" y="7363587"/>
                  </a:moveTo>
                  <a:lnTo>
                    <a:pt x="3275838" y="7364984"/>
                  </a:lnTo>
                  <a:lnTo>
                    <a:pt x="3279141" y="7368032"/>
                  </a:lnTo>
                  <a:cubicBezTo>
                    <a:pt x="3264917" y="7379843"/>
                    <a:pt x="3255264" y="7391908"/>
                    <a:pt x="3257550" y="7404735"/>
                  </a:cubicBezTo>
                  <a:lnTo>
                    <a:pt x="3248152" y="7411593"/>
                  </a:lnTo>
                  <a:lnTo>
                    <a:pt x="3245104" y="7411847"/>
                  </a:lnTo>
                  <a:lnTo>
                    <a:pt x="3243199" y="7412228"/>
                  </a:lnTo>
                  <a:lnTo>
                    <a:pt x="3242056" y="7412228"/>
                  </a:lnTo>
                  <a:lnTo>
                    <a:pt x="3241802" y="7412101"/>
                  </a:lnTo>
                  <a:lnTo>
                    <a:pt x="3240278" y="7410831"/>
                  </a:lnTo>
                  <a:lnTo>
                    <a:pt x="3239262" y="7410577"/>
                  </a:lnTo>
                  <a:lnTo>
                    <a:pt x="3241040" y="7403719"/>
                  </a:lnTo>
                  <a:lnTo>
                    <a:pt x="3237992" y="7401179"/>
                  </a:lnTo>
                  <a:cubicBezTo>
                    <a:pt x="3256280" y="7391908"/>
                    <a:pt x="3266059" y="7380860"/>
                    <a:pt x="3258947" y="7366381"/>
                  </a:cubicBezTo>
                  <a:lnTo>
                    <a:pt x="3263646" y="7364603"/>
                  </a:lnTo>
                  <a:lnTo>
                    <a:pt x="3266059" y="7363587"/>
                  </a:lnTo>
                  <a:close/>
                  <a:moveTo>
                    <a:pt x="5123180" y="7391908"/>
                  </a:moveTo>
                  <a:lnTo>
                    <a:pt x="5136896" y="7398003"/>
                  </a:lnTo>
                  <a:lnTo>
                    <a:pt x="5125212" y="7410069"/>
                  </a:lnTo>
                  <a:lnTo>
                    <a:pt x="5099431" y="7412609"/>
                  </a:lnTo>
                  <a:lnTo>
                    <a:pt x="5118227" y="7401940"/>
                  </a:lnTo>
                  <a:lnTo>
                    <a:pt x="5123180" y="7391908"/>
                  </a:lnTo>
                  <a:close/>
                  <a:moveTo>
                    <a:pt x="4637024" y="7359776"/>
                  </a:moveTo>
                  <a:cubicBezTo>
                    <a:pt x="4604004" y="7377557"/>
                    <a:pt x="4564126" y="7388859"/>
                    <a:pt x="4534662" y="7415910"/>
                  </a:cubicBezTo>
                  <a:cubicBezTo>
                    <a:pt x="4548378" y="7400543"/>
                    <a:pt x="4552316" y="7382255"/>
                    <a:pt x="4555491" y="7363586"/>
                  </a:cubicBezTo>
                  <a:lnTo>
                    <a:pt x="4589907" y="7368031"/>
                  </a:lnTo>
                  <a:cubicBezTo>
                    <a:pt x="4602607" y="7368031"/>
                    <a:pt x="4617720" y="7365999"/>
                    <a:pt x="4637024" y="7359776"/>
                  </a:cubicBezTo>
                  <a:close/>
                  <a:moveTo>
                    <a:pt x="3561588" y="7405243"/>
                  </a:moveTo>
                  <a:lnTo>
                    <a:pt x="3562097" y="7406132"/>
                  </a:lnTo>
                  <a:lnTo>
                    <a:pt x="3557270" y="7413244"/>
                  </a:lnTo>
                  <a:lnTo>
                    <a:pt x="3553461" y="7416164"/>
                  </a:lnTo>
                  <a:cubicBezTo>
                    <a:pt x="3537713" y="7418958"/>
                    <a:pt x="3538220" y="7423403"/>
                    <a:pt x="3520695" y="7423403"/>
                  </a:cubicBezTo>
                  <a:lnTo>
                    <a:pt x="3518536" y="7423403"/>
                  </a:lnTo>
                  <a:lnTo>
                    <a:pt x="3520695" y="7421372"/>
                  </a:lnTo>
                  <a:lnTo>
                    <a:pt x="3521584" y="7420356"/>
                  </a:lnTo>
                  <a:lnTo>
                    <a:pt x="3561589" y="7405243"/>
                  </a:lnTo>
                  <a:close/>
                  <a:moveTo>
                    <a:pt x="4145916" y="7387971"/>
                  </a:moveTo>
                  <a:cubicBezTo>
                    <a:pt x="4157600" y="7401940"/>
                    <a:pt x="4152138" y="7418451"/>
                    <a:pt x="4103879" y="7425944"/>
                  </a:cubicBezTo>
                  <a:cubicBezTo>
                    <a:pt x="4105783" y="7413751"/>
                    <a:pt x="4116070" y="7404481"/>
                    <a:pt x="4123056" y="7393812"/>
                  </a:cubicBezTo>
                  <a:lnTo>
                    <a:pt x="4131692" y="7390892"/>
                  </a:lnTo>
                  <a:lnTo>
                    <a:pt x="4135756" y="7390002"/>
                  </a:lnTo>
                  <a:lnTo>
                    <a:pt x="4142487" y="7388478"/>
                  </a:lnTo>
                  <a:lnTo>
                    <a:pt x="4145916" y="7387971"/>
                  </a:lnTo>
                  <a:close/>
                  <a:moveTo>
                    <a:pt x="4370579" y="7376287"/>
                  </a:moveTo>
                  <a:cubicBezTo>
                    <a:pt x="4366895" y="7396607"/>
                    <a:pt x="4367023" y="7397496"/>
                    <a:pt x="4383025" y="7413371"/>
                  </a:cubicBezTo>
                  <a:lnTo>
                    <a:pt x="4360927" y="7415276"/>
                  </a:lnTo>
                  <a:lnTo>
                    <a:pt x="4347846" y="7422896"/>
                  </a:lnTo>
                  <a:lnTo>
                    <a:pt x="4334257" y="7426198"/>
                  </a:lnTo>
                  <a:lnTo>
                    <a:pt x="4329050" y="7426198"/>
                  </a:lnTo>
                  <a:lnTo>
                    <a:pt x="4314953" y="7421372"/>
                  </a:lnTo>
                  <a:lnTo>
                    <a:pt x="4324859" y="7415403"/>
                  </a:lnTo>
                  <a:lnTo>
                    <a:pt x="4325875" y="7418832"/>
                  </a:lnTo>
                  <a:cubicBezTo>
                    <a:pt x="4372484" y="7413752"/>
                    <a:pt x="4314445" y="7378701"/>
                    <a:pt x="4370579" y="7376288"/>
                  </a:cubicBezTo>
                  <a:close/>
                  <a:moveTo>
                    <a:pt x="4296664" y="7368413"/>
                  </a:moveTo>
                  <a:lnTo>
                    <a:pt x="4299331" y="7375144"/>
                  </a:lnTo>
                  <a:lnTo>
                    <a:pt x="4304919" y="7388733"/>
                  </a:lnTo>
                  <a:lnTo>
                    <a:pt x="4324350" y="7379590"/>
                  </a:lnTo>
                  <a:lnTo>
                    <a:pt x="4324350" y="7379590"/>
                  </a:lnTo>
                  <a:cubicBezTo>
                    <a:pt x="4342130" y="7401180"/>
                    <a:pt x="4279647" y="7399910"/>
                    <a:pt x="4304030" y="7423532"/>
                  </a:cubicBezTo>
                  <a:lnTo>
                    <a:pt x="4300855" y="7422516"/>
                  </a:lnTo>
                  <a:lnTo>
                    <a:pt x="4292600" y="7422135"/>
                  </a:lnTo>
                  <a:cubicBezTo>
                    <a:pt x="4285361" y="7422135"/>
                    <a:pt x="4276979" y="7423278"/>
                    <a:pt x="4268724" y="7424420"/>
                  </a:cubicBezTo>
                  <a:lnTo>
                    <a:pt x="4251706" y="7426833"/>
                  </a:lnTo>
                  <a:lnTo>
                    <a:pt x="4244594" y="7426833"/>
                  </a:lnTo>
                  <a:lnTo>
                    <a:pt x="4236720" y="7426326"/>
                  </a:lnTo>
                  <a:lnTo>
                    <a:pt x="4233418" y="7425310"/>
                  </a:lnTo>
                  <a:cubicBezTo>
                    <a:pt x="4233291" y="7403466"/>
                    <a:pt x="4272280" y="7407529"/>
                    <a:pt x="4297807" y="7405116"/>
                  </a:cubicBezTo>
                  <a:cubicBezTo>
                    <a:pt x="4293108" y="7390511"/>
                    <a:pt x="4272788" y="7390892"/>
                    <a:pt x="4274312" y="7370699"/>
                  </a:cubicBezTo>
                  <a:lnTo>
                    <a:pt x="4296664" y="7368413"/>
                  </a:lnTo>
                  <a:close/>
                  <a:moveTo>
                    <a:pt x="4887595" y="7399020"/>
                  </a:moveTo>
                  <a:cubicBezTo>
                    <a:pt x="4893818" y="7426960"/>
                    <a:pt x="4814570" y="7439025"/>
                    <a:pt x="4783582" y="7440676"/>
                  </a:cubicBezTo>
                  <a:cubicBezTo>
                    <a:pt x="4810506" y="7424420"/>
                    <a:pt x="4856480" y="7413752"/>
                    <a:pt x="4887595" y="7399020"/>
                  </a:cubicBezTo>
                  <a:close/>
                  <a:moveTo>
                    <a:pt x="5145786" y="7414260"/>
                  </a:moveTo>
                  <a:cubicBezTo>
                    <a:pt x="5141214" y="7426578"/>
                    <a:pt x="5113655" y="7436612"/>
                    <a:pt x="5083048" y="7443216"/>
                  </a:cubicBezTo>
                  <a:lnTo>
                    <a:pt x="5054727" y="7438644"/>
                  </a:lnTo>
                  <a:cubicBezTo>
                    <a:pt x="5027930" y="7438644"/>
                    <a:pt x="4993386" y="7446011"/>
                    <a:pt x="4964303" y="7448297"/>
                  </a:cubicBezTo>
                  <a:cubicBezTo>
                    <a:pt x="4989322" y="7427850"/>
                    <a:pt x="5032375" y="7428103"/>
                    <a:pt x="5068062" y="7421880"/>
                  </a:cubicBezTo>
                  <a:lnTo>
                    <a:pt x="5070094" y="7434962"/>
                  </a:lnTo>
                  <a:cubicBezTo>
                    <a:pt x="5099558" y="7429628"/>
                    <a:pt x="5127498" y="7423278"/>
                    <a:pt x="5145786" y="7414261"/>
                  </a:cubicBezTo>
                  <a:close/>
                  <a:moveTo>
                    <a:pt x="3472180" y="7452741"/>
                  </a:moveTo>
                  <a:lnTo>
                    <a:pt x="3473958" y="7454392"/>
                  </a:lnTo>
                  <a:lnTo>
                    <a:pt x="3475228" y="7455027"/>
                  </a:lnTo>
                  <a:lnTo>
                    <a:pt x="3472180" y="7456805"/>
                  </a:lnTo>
                  <a:lnTo>
                    <a:pt x="3470783" y="7457949"/>
                  </a:lnTo>
                  <a:lnTo>
                    <a:pt x="3472180" y="7454774"/>
                  </a:lnTo>
                  <a:lnTo>
                    <a:pt x="3472180" y="7452742"/>
                  </a:lnTo>
                  <a:close/>
                  <a:moveTo>
                    <a:pt x="3967226" y="7422388"/>
                  </a:moveTo>
                  <a:cubicBezTo>
                    <a:pt x="3969131" y="7431913"/>
                    <a:pt x="3971290" y="7441692"/>
                    <a:pt x="3963543" y="7448931"/>
                  </a:cubicBezTo>
                  <a:lnTo>
                    <a:pt x="4021582" y="7433691"/>
                  </a:lnTo>
                  <a:lnTo>
                    <a:pt x="4021582" y="7433691"/>
                  </a:lnTo>
                  <a:cubicBezTo>
                    <a:pt x="4020312" y="7434707"/>
                    <a:pt x="4018915" y="7435597"/>
                    <a:pt x="4018026" y="7436612"/>
                  </a:cubicBezTo>
                  <a:lnTo>
                    <a:pt x="3957828" y="7454011"/>
                  </a:lnTo>
                  <a:lnTo>
                    <a:pt x="3958590" y="7451979"/>
                  </a:lnTo>
                  <a:lnTo>
                    <a:pt x="3957320" y="7446137"/>
                  </a:lnTo>
                  <a:lnTo>
                    <a:pt x="3948303" y="7444867"/>
                  </a:lnTo>
                  <a:cubicBezTo>
                    <a:pt x="3938778" y="7444867"/>
                    <a:pt x="3931793" y="7450836"/>
                    <a:pt x="3917823" y="7458456"/>
                  </a:cubicBezTo>
                  <a:lnTo>
                    <a:pt x="3925951" y="7444867"/>
                  </a:lnTo>
                  <a:lnTo>
                    <a:pt x="3929126" y="7438010"/>
                  </a:lnTo>
                  <a:lnTo>
                    <a:pt x="3967226" y="7422389"/>
                  </a:lnTo>
                  <a:close/>
                  <a:moveTo>
                    <a:pt x="3304540" y="7444740"/>
                  </a:moveTo>
                  <a:lnTo>
                    <a:pt x="3307842" y="7450709"/>
                  </a:lnTo>
                  <a:lnTo>
                    <a:pt x="3311144" y="7453884"/>
                  </a:lnTo>
                  <a:lnTo>
                    <a:pt x="3304286" y="7458075"/>
                  </a:lnTo>
                  <a:lnTo>
                    <a:pt x="3300476" y="7460488"/>
                  </a:lnTo>
                  <a:lnTo>
                    <a:pt x="3299461" y="7449312"/>
                  </a:lnTo>
                  <a:lnTo>
                    <a:pt x="3304541" y="7444740"/>
                  </a:lnTo>
                  <a:close/>
                  <a:moveTo>
                    <a:pt x="1805051" y="7451979"/>
                  </a:moveTo>
                  <a:lnTo>
                    <a:pt x="1801876" y="7462901"/>
                  </a:lnTo>
                  <a:lnTo>
                    <a:pt x="1804162" y="7469632"/>
                  </a:lnTo>
                  <a:lnTo>
                    <a:pt x="1799463" y="7471538"/>
                  </a:lnTo>
                  <a:lnTo>
                    <a:pt x="1796923" y="7472554"/>
                  </a:lnTo>
                  <a:cubicBezTo>
                    <a:pt x="1786509" y="7471538"/>
                    <a:pt x="1780032" y="7464807"/>
                    <a:pt x="1764665" y="7464807"/>
                  </a:cubicBezTo>
                  <a:lnTo>
                    <a:pt x="1753616" y="7468617"/>
                  </a:lnTo>
                  <a:lnTo>
                    <a:pt x="1764792" y="7457060"/>
                  </a:lnTo>
                  <a:lnTo>
                    <a:pt x="1780540" y="7457568"/>
                  </a:lnTo>
                  <a:lnTo>
                    <a:pt x="1782572" y="7457568"/>
                  </a:lnTo>
                  <a:lnTo>
                    <a:pt x="1798447" y="7456806"/>
                  </a:lnTo>
                  <a:lnTo>
                    <a:pt x="1805051" y="7451980"/>
                  </a:lnTo>
                  <a:close/>
                  <a:moveTo>
                    <a:pt x="4183888" y="7465568"/>
                  </a:moveTo>
                  <a:lnTo>
                    <a:pt x="4175887" y="7472807"/>
                  </a:lnTo>
                  <a:lnTo>
                    <a:pt x="4171823" y="7472807"/>
                  </a:lnTo>
                  <a:lnTo>
                    <a:pt x="4168394" y="7472300"/>
                  </a:lnTo>
                  <a:lnTo>
                    <a:pt x="4166743" y="7471156"/>
                  </a:lnTo>
                  <a:lnTo>
                    <a:pt x="4166235" y="7468489"/>
                  </a:lnTo>
                  <a:lnTo>
                    <a:pt x="4166870" y="7466965"/>
                  </a:lnTo>
                  <a:lnTo>
                    <a:pt x="4178300" y="7466203"/>
                  </a:lnTo>
                  <a:lnTo>
                    <a:pt x="4183888" y="7465568"/>
                  </a:lnTo>
                  <a:close/>
                  <a:moveTo>
                    <a:pt x="3874516" y="7464552"/>
                  </a:moveTo>
                  <a:lnTo>
                    <a:pt x="3886835" y="7467600"/>
                  </a:lnTo>
                  <a:lnTo>
                    <a:pt x="3867531" y="7471156"/>
                  </a:lnTo>
                  <a:lnTo>
                    <a:pt x="3857372" y="7473569"/>
                  </a:lnTo>
                  <a:lnTo>
                    <a:pt x="3851149" y="7472173"/>
                  </a:lnTo>
                  <a:lnTo>
                    <a:pt x="3848355" y="7470776"/>
                  </a:lnTo>
                  <a:lnTo>
                    <a:pt x="3874517" y="7464553"/>
                  </a:lnTo>
                  <a:close/>
                  <a:moveTo>
                    <a:pt x="4844796" y="7451725"/>
                  </a:moveTo>
                  <a:lnTo>
                    <a:pt x="4867402" y="7453503"/>
                  </a:lnTo>
                  <a:lnTo>
                    <a:pt x="4906899" y="7454011"/>
                  </a:lnTo>
                  <a:cubicBezTo>
                    <a:pt x="4892675" y="7470013"/>
                    <a:pt x="4910836" y="7461504"/>
                    <a:pt x="4915662" y="7478395"/>
                  </a:cubicBezTo>
                  <a:cubicBezTo>
                    <a:pt x="4900422" y="7472934"/>
                    <a:pt x="4884801" y="7471156"/>
                    <a:pt x="4844669" y="7471156"/>
                  </a:cubicBezTo>
                  <a:lnTo>
                    <a:pt x="4796282" y="7477378"/>
                  </a:lnTo>
                  <a:lnTo>
                    <a:pt x="4858512" y="7460360"/>
                  </a:lnTo>
                  <a:lnTo>
                    <a:pt x="4814316" y="7460487"/>
                  </a:lnTo>
                  <a:lnTo>
                    <a:pt x="4844796" y="7451724"/>
                  </a:lnTo>
                  <a:close/>
                  <a:moveTo>
                    <a:pt x="4141724" y="7471029"/>
                  </a:moveTo>
                  <a:lnTo>
                    <a:pt x="4140708" y="7473188"/>
                  </a:lnTo>
                  <a:lnTo>
                    <a:pt x="4138295" y="7474839"/>
                  </a:lnTo>
                  <a:lnTo>
                    <a:pt x="4121023" y="7481189"/>
                  </a:lnTo>
                  <a:lnTo>
                    <a:pt x="4118102" y="7477125"/>
                  </a:lnTo>
                  <a:lnTo>
                    <a:pt x="4116959" y="7474712"/>
                  </a:lnTo>
                  <a:lnTo>
                    <a:pt x="4133596" y="7472045"/>
                  </a:lnTo>
                  <a:lnTo>
                    <a:pt x="4141724" y="7471028"/>
                  </a:lnTo>
                  <a:close/>
                  <a:moveTo>
                    <a:pt x="4721987" y="7433564"/>
                  </a:moveTo>
                  <a:cubicBezTo>
                    <a:pt x="4734052" y="7439914"/>
                    <a:pt x="4740910" y="7451471"/>
                    <a:pt x="4759960" y="7451471"/>
                  </a:cubicBezTo>
                  <a:lnTo>
                    <a:pt x="4785868" y="7446264"/>
                  </a:lnTo>
                  <a:lnTo>
                    <a:pt x="4785868" y="7446264"/>
                  </a:lnTo>
                  <a:cubicBezTo>
                    <a:pt x="4777232" y="7456805"/>
                    <a:pt x="4782947" y="7471156"/>
                    <a:pt x="4769612" y="7480808"/>
                  </a:cubicBezTo>
                  <a:lnTo>
                    <a:pt x="4759325" y="7480426"/>
                  </a:lnTo>
                  <a:cubicBezTo>
                    <a:pt x="4747641" y="7480426"/>
                    <a:pt x="4734052" y="7482332"/>
                    <a:pt x="4716907" y="7487284"/>
                  </a:cubicBezTo>
                  <a:cubicBezTo>
                    <a:pt x="4750054" y="7460487"/>
                    <a:pt x="4728083" y="7450581"/>
                    <a:pt x="4682363" y="7450581"/>
                  </a:cubicBezTo>
                  <a:lnTo>
                    <a:pt x="4670044" y="7451216"/>
                  </a:lnTo>
                  <a:cubicBezTo>
                    <a:pt x="4690872" y="7446263"/>
                    <a:pt x="4692015" y="7435722"/>
                    <a:pt x="4721987" y="7433563"/>
                  </a:cubicBezTo>
                  <a:close/>
                  <a:moveTo>
                    <a:pt x="2403094" y="7435215"/>
                  </a:moveTo>
                  <a:cubicBezTo>
                    <a:pt x="2407666" y="7435215"/>
                    <a:pt x="2410714" y="7459726"/>
                    <a:pt x="2431542" y="7461885"/>
                  </a:cubicBezTo>
                  <a:cubicBezTo>
                    <a:pt x="2397506" y="7468616"/>
                    <a:pt x="2368296" y="7478776"/>
                    <a:pt x="2354834" y="7487920"/>
                  </a:cubicBezTo>
                  <a:cubicBezTo>
                    <a:pt x="2332990" y="7472299"/>
                    <a:pt x="2412619" y="7470013"/>
                    <a:pt x="2401316" y="7436103"/>
                  </a:cubicBezTo>
                  <a:lnTo>
                    <a:pt x="2403094" y="7435214"/>
                  </a:lnTo>
                  <a:close/>
                  <a:moveTo>
                    <a:pt x="1857883" y="7479284"/>
                  </a:moveTo>
                  <a:lnTo>
                    <a:pt x="1859661" y="7503287"/>
                  </a:lnTo>
                  <a:lnTo>
                    <a:pt x="1855343" y="7500620"/>
                  </a:lnTo>
                  <a:cubicBezTo>
                    <a:pt x="1850644" y="7497699"/>
                    <a:pt x="1845310" y="7494777"/>
                    <a:pt x="1835531" y="7494777"/>
                  </a:cubicBezTo>
                  <a:lnTo>
                    <a:pt x="1827022" y="7499476"/>
                  </a:lnTo>
                  <a:lnTo>
                    <a:pt x="1827911" y="7495032"/>
                  </a:lnTo>
                  <a:lnTo>
                    <a:pt x="1830070" y="7493635"/>
                  </a:lnTo>
                  <a:lnTo>
                    <a:pt x="1842262" y="7488047"/>
                  </a:lnTo>
                  <a:lnTo>
                    <a:pt x="1845691" y="7484745"/>
                  </a:lnTo>
                  <a:lnTo>
                    <a:pt x="1853819" y="7481188"/>
                  </a:lnTo>
                  <a:lnTo>
                    <a:pt x="1857883" y="7479283"/>
                  </a:lnTo>
                  <a:close/>
                  <a:moveTo>
                    <a:pt x="1875536" y="7497064"/>
                  </a:moveTo>
                  <a:lnTo>
                    <a:pt x="1864360" y="7506208"/>
                  </a:lnTo>
                  <a:lnTo>
                    <a:pt x="1861947" y="7504684"/>
                  </a:lnTo>
                  <a:lnTo>
                    <a:pt x="1875536" y="7497064"/>
                  </a:lnTo>
                  <a:close/>
                  <a:moveTo>
                    <a:pt x="4849114" y="7492492"/>
                  </a:moveTo>
                  <a:cubicBezTo>
                    <a:pt x="4852543" y="7506336"/>
                    <a:pt x="4803394" y="7505065"/>
                    <a:pt x="4785106" y="7512686"/>
                  </a:cubicBezTo>
                  <a:cubicBezTo>
                    <a:pt x="4783074" y="7496429"/>
                    <a:pt x="4792091" y="7493128"/>
                    <a:pt x="4808982" y="7493128"/>
                  </a:cubicBezTo>
                  <a:lnTo>
                    <a:pt x="4828540" y="7494652"/>
                  </a:lnTo>
                  <a:lnTo>
                    <a:pt x="4833366" y="7494652"/>
                  </a:lnTo>
                  <a:lnTo>
                    <a:pt x="4844415" y="7494144"/>
                  </a:lnTo>
                  <a:lnTo>
                    <a:pt x="4849114" y="7492493"/>
                  </a:lnTo>
                  <a:close/>
                  <a:moveTo>
                    <a:pt x="3872992" y="7515733"/>
                  </a:moveTo>
                  <a:lnTo>
                    <a:pt x="3869182" y="7517512"/>
                  </a:lnTo>
                  <a:lnTo>
                    <a:pt x="3867658" y="7518528"/>
                  </a:lnTo>
                  <a:lnTo>
                    <a:pt x="3866897" y="7517766"/>
                  </a:lnTo>
                  <a:lnTo>
                    <a:pt x="3866516" y="7516877"/>
                  </a:lnTo>
                  <a:lnTo>
                    <a:pt x="3870580" y="7515988"/>
                  </a:lnTo>
                  <a:lnTo>
                    <a:pt x="3872993" y="7515733"/>
                  </a:lnTo>
                  <a:close/>
                  <a:moveTo>
                    <a:pt x="3043047" y="7534022"/>
                  </a:moveTo>
                  <a:lnTo>
                    <a:pt x="3042539" y="7535291"/>
                  </a:lnTo>
                  <a:lnTo>
                    <a:pt x="3041142" y="7534656"/>
                  </a:lnTo>
                  <a:lnTo>
                    <a:pt x="3040507" y="7534529"/>
                  </a:lnTo>
                  <a:lnTo>
                    <a:pt x="3042412" y="7534275"/>
                  </a:lnTo>
                  <a:lnTo>
                    <a:pt x="3043047" y="7534021"/>
                  </a:lnTo>
                  <a:close/>
                  <a:moveTo>
                    <a:pt x="3708654" y="7526528"/>
                  </a:moveTo>
                  <a:lnTo>
                    <a:pt x="3717671" y="7533260"/>
                  </a:lnTo>
                  <a:lnTo>
                    <a:pt x="3721227" y="7538086"/>
                  </a:lnTo>
                  <a:lnTo>
                    <a:pt x="3713226" y="7540626"/>
                  </a:lnTo>
                  <a:lnTo>
                    <a:pt x="3707384" y="7542277"/>
                  </a:lnTo>
                  <a:lnTo>
                    <a:pt x="3695700" y="7536181"/>
                  </a:lnTo>
                  <a:lnTo>
                    <a:pt x="3692398" y="7529196"/>
                  </a:lnTo>
                  <a:lnTo>
                    <a:pt x="3694684" y="7528434"/>
                  </a:lnTo>
                  <a:lnTo>
                    <a:pt x="3695446" y="7527927"/>
                  </a:lnTo>
                  <a:lnTo>
                    <a:pt x="3704336" y="7527419"/>
                  </a:lnTo>
                  <a:lnTo>
                    <a:pt x="3708654" y="7526530"/>
                  </a:lnTo>
                  <a:close/>
                  <a:moveTo>
                    <a:pt x="3412744" y="7346188"/>
                  </a:moveTo>
                  <a:lnTo>
                    <a:pt x="3419856" y="7347204"/>
                  </a:lnTo>
                  <a:lnTo>
                    <a:pt x="3423539" y="7347586"/>
                  </a:lnTo>
                  <a:lnTo>
                    <a:pt x="3419603" y="7361810"/>
                  </a:lnTo>
                  <a:lnTo>
                    <a:pt x="3435224" y="7359524"/>
                  </a:lnTo>
                  <a:lnTo>
                    <a:pt x="3435224" y="7359524"/>
                  </a:lnTo>
                  <a:cubicBezTo>
                    <a:pt x="3424429" y="7371969"/>
                    <a:pt x="3425572" y="7385686"/>
                    <a:pt x="3419603" y="7396607"/>
                  </a:cubicBezTo>
                  <a:lnTo>
                    <a:pt x="3386963" y="7409307"/>
                  </a:lnTo>
                  <a:cubicBezTo>
                    <a:pt x="3353943" y="7413626"/>
                    <a:pt x="3315717" y="7422262"/>
                    <a:pt x="3306318" y="7436231"/>
                  </a:cubicBezTo>
                  <a:lnTo>
                    <a:pt x="3298063" y="7436739"/>
                  </a:lnTo>
                  <a:lnTo>
                    <a:pt x="3295650" y="7433945"/>
                  </a:lnTo>
                  <a:lnTo>
                    <a:pt x="3284855" y="7456425"/>
                  </a:lnTo>
                  <a:lnTo>
                    <a:pt x="3294634" y="7470014"/>
                  </a:lnTo>
                  <a:lnTo>
                    <a:pt x="3279648" y="7468998"/>
                  </a:lnTo>
                  <a:lnTo>
                    <a:pt x="3274314" y="7464553"/>
                  </a:lnTo>
                  <a:lnTo>
                    <a:pt x="3263646" y="7455917"/>
                  </a:lnTo>
                  <a:lnTo>
                    <a:pt x="3253867" y="7459346"/>
                  </a:lnTo>
                  <a:lnTo>
                    <a:pt x="3248660" y="7472046"/>
                  </a:lnTo>
                  <a:lnTo>
                    <a:pt x="3258312" y="7485762"/>
                  </a:lnTo>
                  <a:lnTo>
                    <a:pt x="3152394" y="7494018"/>
                  </a:lnTo>
                  <a:lnTo>
                    <a:pt x="3149092" y="7492621"/>
                  </a:lnTo>
                  <a:lnTo>
                    <a:pt x="3147060" y="7490970"/>
                  </a:lnTo>
                  <a:lnTo>
                    <a:pt x="3141218" y="7493891"/>
                  </a:lnTo>
                  <a:lnTo>
                    <a:pt x="3138043" y="7495034"/>
                  </a:lnTo>
                  <a:lnTo>
                    <a:pt x="3118231" y="7497066"/>
                  </a:lnTo>
                  <a:lnTo>
                    <a:pt x="3109214" y="7498082"/>
                  </a:lnTo>
                  <a:lnTo>
                    <a:pt x="3098546" y="7498463"/>
                  </a:lnTo>
                  <a:lnTo>
                    <a:pt x="3093212" y="7498717"/>
                  </a:lnTo>
                  <a:lnTo>
                    <a:pt x="3073400" y="7500114"/>
                  </a:lnTo>
                  <a:lnTo>
                    <a:pt x="3065272" y="7498083"/>
                  </a:lnTo>
                  <a:lnTo>
                    <a:pt x="3072003" y="7502527"/>
                  </a:lnTo>
                  <a:lnTo>
                    <a:pt x="3072130" y="7504559"/>
                  </a:lnTo>
                  <a:lnTo>
                    <a:pt x="3000375" y="7528054"/>
                  </a:lnTo>
                  <a:cubicBezTo>
                    <a:pt x="3002661" y="7535928"/>
                    <a:pt x="3008757" y="7538214"/>
                    <a:pt x="3019298" y="7538214"/>
                  </a:cubicBezTo>
                  <a:lnTo>
                    <a:pt x="3025648" y="7537324"/>
                  </a:lnTo>
                  <a:lnTo>
                    <a:pt x="3026791" y="7545706"/>
                  </a:lnTo>
                  <a:lnTo>
                    <a:pt x="3030347" y="7548881"/>
                  </a:lnTo>
                  <a:lnTo>
                    <a:pt x="3022600" y="7555358"/>
                  </a:lnTo>
                  <a:lnTo>
                    <a:pt x="3026283" y="7560565"/>
                  </a:lnTo>
                  <a:lnTo>
                    <a:pt x="3003550" y="7557517"/>
                  </a:lnTo>
                  <a:lnTo>
                    <a:pt x="3009011" y="7545833"/>
                  </a:lnTo>
                  <a:lnTo>
                    <a:pt x="2988183" y="7556628"/>
                  </a:lnTo>
                  <a:lnTo>
                    <a:pt x="2977007" y="7555866"/>
                  </a:lnTo>
                  <a:lnTo>
                    <a:pt x="2953639" y="7553961"/>
                  </a:lnTo>
                  <a:lnTo>
                    <a:pt x="2963672" y="7575169"/>
                  </a:lnTo>
                  <a:cubicBezTo>
                    <a:pt x="2939796" y="7573900"/>
                    <a:pt x="2926207" y="7557136"/>
                    <a:pt x="2909316" y="7545451"/>
                  </a:cubicBezTo>
                  <a:cubicBezTo>
                    <a:pt x="2886710" y="7560818"/>
                    <a:pt x="2846578" y="7576566"/>
                    <a:pt x="2808224" y="7576566"/>
                  </a:cubicBezTo>
                  <a:lnTo>
                    <a:pt x="2775712" y="7572248"/>
                  </a:lnTo>
                  <a:cubicBezTo>
                    <a:pt x="2790444" y="7565263"/>
                    <a:pt x="2800858" y="7558151"/>
                    <a:pt x="2802763" y="7550277"/>
                  </a:cubicBezTo>
                  <a:cubicBezTo>
                    <a:pt x="2828417" y="7544054"/>
                    <a:pt x="2856738" y="7537958"/>
                    <a:pt x="2878836" y="7537958"/>
                  </a:cubicBezTo>
                  <a:cubicBezTo>
                    <a:pt x="2891790" y="7537958"/>
                    <a:pt x="2902585" y="7539990"/>
                    <a:pt x="2909443" y="7545452"/>
                  </a:cubicBezTo>
                  <a:lnTo>
                    <a:pt x="2909443" y="7531990"/>
                  </a:lnTo>
                  <a:lnTo>
                    <a:pt x="2920746" y="7527926"/>
                  </a:lnTo>
                  <a:lnTo>
                    <a:pt x="2906776" y="7524878"/>
                  </a:lnTo>
                  <a:lnTo>
                    <a:pt x="2888742" y="7532244"/>
                  </a:lnTo>
                  <a:lnTo>
                    <a:pt x="2875153" y="7535038"/>
                  </a:lnTo>
                  <a:lnTo>
                    <a:pt x="2872232" y="7533514"/>
                  </a:lnTo>
                  <a:lnTo>
                    <a:pt x="2881630" y="7530212"/>
                  </a:lnTo>
                  <a:lnTo>
                    <a:pt x="2888488" y="7524878"/>
                  </a:lnTo>
                  <a:lnTo>
                    <a:pt x="2887091" y="7522465"/>
                  </a:lnTo>
                  <a:lnTo>
                    <a:pt x="2886202" y="7521449"/>
                  </a:lnTo>
                  <a:cubicBezTo>
                    <a:pt x="2914015" y="7517004"/>
                    <a:pt x="2938526" y="7524497"/>
                    <a:pt x="2946527" y="7498716"/>
                  </a:cubicBezTo>
                  <a:lnTo>
                    <a:pt x="2966847" y="7503542"/>
                  </a:lnTo>
                  <a:lnTo>
                    <a:pt x="2978023" y="7497192"/>
                  </a:lnTo>
                  <a:lnTo>
                    <a:pt x="3007106" y="7500621"/>
                  </a:lnTo>
                  <a:lnTo>
                    <a:pt x="3008503" y="7502780"/>
                  </a:lnTo>
                  <a:lnTo>
                    <a:pt x="3009138" y="7504685"/>
                  </a:lnTo>
                  <a:lnTo>
                    <a:pt x="3024632" y="7498081"/>
                  </a:lnTo>
                  <a:lnTo>
                    <a:pt x="3026664" y="7493382"/>
                  </a:lnTo>
                  <a:lnTo>
                    <a:pt x="3036824" y="7487032"/>
                  </a:lnTo>
                  <a:lnTo>
                    <a:pt x="3036443" y="7483349"/>
                  </a:lnTo>
                  <a:lnTo>
                    <a:pt x="3038348" y="7488937"/>
                  </a:lnTo>
                  <a:lnTo>
                    <a:pt x="3039618" y="7496049"/>
                  </a:lnTo>
                  <a:lnTo>
                    <a:pt x="3050032" y="7479285"/>
                  </a:lnTo>
                  <a:lnTo>
                    <a:pt x="3055875" y="7474586"/>
                  </a:lnTo>
                  <a:lnTo>
                    <a:pt x="3059811" y="7473570"/>
                  </a:lnTo>
                  <a:lnTo>
                    <a:pt x="3063241" y="7472300"/>
                  </a:lnTo>
                  <a:lnTo>
                    <a:pt x="3064892" y="7470015"/>
                  </a:lnTo>
                  <a:lnTo>
                    <a:pt x="3065527" y="7468745"/>
                  </a:lnTo>
                  <a:lnTo>
                    <a:pt x="3080259" y="7458839"/>
                  </a:lnTo>
                  <a:lnTo>
                    <a:pt x="3081656" y="7449441"/>
                  </a:lnTo>
                  <a:lnTo>
                    <a:pt x="3087117" y="7450710"/>
                  </a:lnTo>
                  <a:lnTo>
                    <a:pt x="3091308" y="7448679"/>
                  </a:lnTo>
                  <a:lnTo>
                    <a:pt x="3090165" y="7455536"/>
                  </a:lnTo>
                  <a:lnTo>
                    <a:pt x="3089276" y="7458966"/>
                  </a:lnTo>
                  <a:lnTo>
                    <a:pt x="3068067" y="7471539"/>
                  </a:lnTo>
                  <a:lnTo>
                    <a:pt x="3072385" y="7480174"/>
                  </a:lnTo>
                  <a:cubicBezTo>
                    <a:pt x="3119756" y="7475348"/>
                    <a:pt x="3111501" y="7475094"/>
                    <a:pt x="3121661" y="7460617"/>
                  </a:cubicBezTo>
                  <a:lnTo>
                    <a:pt x="3132837" y="7462522"/>
                  </a:lnTo>
                  <a:lnTo>
                    <a:pt x="3133345" y="7472555"/>
                  </a:lnTo>
                  <a:lnTo>
                    <a:pt x="3136647" y="7464681"/>
                  </a:lnTo>
                  <a:lnTo>
                    <a:pt x="3138679" y="7460617"/>
                  </a:lnTo>
                  <a:lnTo>
                    <a:pt x="3139441" y="7470015"/>
                  </a:lnTo>
                  <a:lnTo>
                    <a:pt x="3137155" y="7474206"/>
                  </a:lnTo>
                  <a:lnTo>
                    <a:pt x="3158872" y="7468110"/>
                  </a:lnTo>
                  <a:lnTo>
                    <a:pt x="3167889" y="7468110"/>
                  </a:lnTo>
                  <a:lnTo>
                    <a:pt x="3148204" y="7459347"/>
                  </a:lnTo>
                  <a:lnTo>
                    <a:pt x="3170175" y="7445758"/>
                  </a:lnTo>
                  <a:lnTo>
                    <a:pt x="3179065" y="7445250"/>
                  </a:lnTo>
                  <a:lnTo>
                    <a:pt x="3184780" y="7447156"/>
                  </a:lnTo>
                  <a:lnTo>
                    <a:pt x="3197480" y="7451220"/>
                  </a:lnTo>
                  <a:lnTo>
                    <a:pt x="3209799" y="7442838"/>
                  </a:lnTo>
                  <a:cubicBezTo>
                    <a:pt x="3198496" y="7431154"/>
                    <a:pt x="3242311" y="7427090"/>
                    <a:pt x="3249169" y="7417819"/>
                  </a:cubicBezTo>
                  <a:lnTo>
                    <a:pt x="3266060" y="7411596"/>
                  </a:lnTo>
                  <a:lnTo>
                    <a:pt x="3273680" y="7406516"/>
                  </a:lnTo>
                  <a:lnTo>
                    <a:pt x="3275204" y="7411723"/>
                  </a:lnTo>
                  <a:lnTo>
                    <a:pt x="3277617" y="7413247"/>
                  </a:lnTo>
                  <a:lnTo>
                    <a:pt x="3265044" y="7431662"/>
                  </a:lnTo>
                  <a:lnTo>
                    <a:pt x="3258567" y="7441060"/>
                  </a:lnTo>
                  <a:lnTo>
                    <a:pt x="3283839" y="7429884"/>
                  </a:lnTo>
                  <a:lnTo>
                    <a:pt x="3293111" y="7430646"/>
                  </a:lnTo>
                  <a:lnTo>
                    <a:pt x="3304541" y="7431535"/>
                  </a:lnTo>
                  <a:lnTo>
                    <a:pt x="3311653" y="7429122"/>
                  </a:lnTo>
                  <a:lnTo>
                    <a:pt x="3308350" y="7408675"/>
                  </a:lnTo>
                  <a:lnTo>
                    <a:pt x="3301747" y="7404484"/>
                  </a:lnTo>
                  <a:lnTo>
                    <a:pt x="3324480" y="7367653"/>
                  </a:lnTo>
                  <a:lnTo>
                    <a:pt x="3324861" y="7367146"/>
                  </a:lnTo>
                  <a:lnTo>
                    <a:pt x="3337688" y="7362827"/>
                  </a:lnTo>
                  <a:lnTo>
                    <a:pt x="3358516" y="7370701"/>
                  </a:lnTo>
                  <a:lnTo>
                    <a:pt x="3337307" y="7381115"/>
                  </a:lnTo>
                  <a:lnTo>
                    <a:pt x="3337053" y="7387847"/>
                  </a:lnTo>
                  <a:lnTo>
                    <a:pt x="3322829" y="7393562"/>
                  </a:lnTo>
                  <a:lnTo>
                    <a:pt x="3314701" y="7398134"/>
                  </a:lnTo>
                  <a:lnTo>
                    <a:pt x="3325369" y="7404611"/>
                  </a:lnTo>
                  <a:lnTo>
                    <a:pt x="3337561" y="7411342"/>
                  </a:lnTo>
                  <a:lnTo>
                    <a:pt x="3351023" y="7413882"/>
                  </a:lnTo>
                  <a:cubicBezTo>
                    <a:pt x="3361818" y="7413882"/>
                    <a:pt x="3372613" y="7407278"/>
                    <a:pt x="3377693" y="7397373"/>
                  </a:cubicBezTo>
                  <a:lnTo>
                    <a:pt x="3391028" y="7394070"/>
                  </a:lnTo>
                  <a:lnTo>
                    <a:pt x="3397505" y="7393308"/>
                  </a:lnTo>
                  <a:cubicBezTo>
                    <a:pt x="3388614" y="7386196"/>
                    <a:pt x="3377947" y="7382259"/>
                    <a:pt x="3362580" y="7382259"/>
                  </a:cubicBezTo>
                  <a:lnTo>
                    <a:pt x="3356992" y="7382767"/>
                  </a:lnTo>
                  <a:lnTo>
                    <a:pt x="3371343" y="7376036"/>
                  </a:lnTo>
                  <a:lnTo>
                    <a:pt x="3378455" y="7371464"/>
                  </a:lnTo>
                  <a:lnTo>
                    <a:pt x="3394457" y="7373750"/>
                  </a:lnTo>
                  <a:lnTo>
                    <a:pt x="3398775" y="7378068"/>
                  </a:lnTo>
                  <a:lnTo>
                    <a:pt x="3418333" y="7357367"/>
                  </a:lnTo>
                  <a:lnTo>
                    <a:pt x="3412745" y="7346191"/>
                  </a:lnTo>
                  <a:close/>
                  <a:moveTo>
                    <a:pt x="3824351" y="7524496"/>
                  </a:moveTo>
                  <a:lnTo>
                    <a:pt x="3830829" y="7525003"/>
                  </a:lnTo>
                  <a:cubicBezTo>
                    <a:pt x="3819272" y="7537703"/>
                    <a:pt x="3775457" y="7548372"/>
                    <a:pt x="3796919" y="7558150"/>
                  </a:cubicBezTo>
                  <a:lnTo>
                    <a:pt x="3780155" y="7565644"/>
                  </a:lnTo>
                  <a:lnTo>
                    <a:pt x="3772027" y="7569200"/>
                  </a:lnTo>
                  <a:lnTo>
                    <a:pt x="3694684" y="7584567"/>
                  </a:lnTo>
                  <a:cubicBezTo>
                    <a:pt x="3718306" y="7567803"/>
                    <a:pt x="3746119" y="7543800"/>
                    <a:pt x="3777107" y="7531227"/>
                  </a:cubicBezTo>
                  <a:lnTo>
                    <a:pt x="3824351" y="7524496"/>
                  </a:lnTo>
                  <a:close/>
                  <a:moveTo>
                    <a:pt x="2914904" y="7557389"/>
                  </a:moveTo>
                  <a:lnTo>
                    <a:pt x="2922016" y="7567168"/>
                  </a:lnTo>
                  <a:lnTo>
                    <a:pt x="2929128" y="7566152"/>
                  </a:lnTo>
                  <a:lnTo>
                    <a:pt x="2903982" y="7585964"/>
                  </a:lnTo>
                  <a:cubicBezTo>
                    <a:pt x="2904490" y="7578725"/>
                    <a:pt x="2885059" y="7566152"/>
                    <a:pt x="2914904" y="7557389"/>
                  </a:cubicBezTo>
                  <a:close/>
                  <a:moveTo>
                    <a:pt x="2884551" y="7583170"/>
                  </a:moveTo>
                  <a:lnTo>
                    <a:pt x="2899791" y="7589266"/>
                  </a:lnTo>
                  <a:lnTo>
                    <a:pt x="2897886" y="7590663"/>
                  </a:lnTo>
                  <a:lnTo>
                    <a:pt x="2929129" y="7586599"/>
                  </a:lnTo>
                  <a:lnTo>
                    <a:pt x="2929129" y="7586599"/>
                  </a:lnTo>
                  <a:cubicBezTo>
                    <a:pt x="2918080" y="7592314"/>
                    <a:pt x="2881885" y="7598664"/>
                    <a:pt x="2851278" y="7598664"/>
                  </a:cubicBezTo>
                  <a:cubicBezTo>
                    <a:pt x="2835276" y="7598664"/>
                    <a:pt x="2820798" y="7596886"/>
                    <a:pt x="2812288" y="7592441"/>
                  </a:cubicBezTo>
                  <a:cubicBezTo>
                    <a:pt x="2833116" y="7589393"/>
                    <a:pt x="2856103" y="7583170"/>
                    <a:pt x="2884551" y="7583170"/>
                  </a:cubicBezTo>
                  <a:close/>
                  <a:moveTo>
                    <a:pt x="2605151" y="7577582"/>
                  </a:moveTo>
                  <a:lnTo>
                    <a:pt x="2610104" y="7585964"/>
                  </a:lnTo>
                  <a:lnTo>
                    <a:pt x="2606675" y="7585075"/>
                  </a:lnTo>
                  <a:lnTo>
                    <a:pt x="2601214" y="7584567"/>
                  </a:lnTo>
                  <a:cubicBezTo>
                    <a:pt x="2584197" y="7584567"/>
                    <a:pt x="2578735" y="7601586"/>
                    <a:pt x="2550288" y="7606285"/>
                  </a:cubicBezTo>
                  <a:cubicBezTo>
                    <a:pt x="2535556" y="7595363"/>
                    <a:pt x="2575433" y="7577582"/>
                    <a:pt x="2605152" y="7577582"/>
                  </a:cubicBezTo>
                  <a:close/>
                  <a:moveTo>
                    <a:pt x="2908935" y="7616952"/>
                  </a:moveTo>
                  <a:lnTo>
                    <a:pt x="2905887" y="7619619"/>
                  </a:lnTo>
                  <a:lnTo>
                    <a:pt x="2904998" y="7620636"/>
                  </a:lnTo>
                  <a:lnTo>
                    <a:pt x="2904490" y="7620636"/>
                  </a:lnTo>
                  <a:lnTo>
                    <a:pt x="2904363" y="7620508"/>
                  </a:lnTo>
                  <a:lnTo>
                    <a:pt x="2907411" y="7617841"/>
                  </a:lnTo>
                  <a:lnTo>
                    <a:pt x="2908935" y="7616952"/>
                  </a:lnTo>
                  <a:close/>
                  <a:moveTo>
                    <a:pt x="3900551" y="7613269"/>
                  </a:moveTo>
                  <a:cubicBezTo>
                    <a:pt x="3909442" y="7613269"/>
                    <a:pt x="3918586" y="7616063"/>
                    <a:pt x="3928364" y="7623683"/>
                  </a:cubicBezTo>
                  <a:lnTo>
                    <a:pt x="3923919" y="7623938"/>
                  </a:lnTo>
                  <a:lnTo>
                    <a:pt x="3910076" y="7623938"/>
                  </a:lnTo>
                  <a:lnTo>
                    <a:pt x="3892297" y="7613905"/>
                  </a:lnTo>
                  <a:lnTo>
                    <a:pt x="3900551" y="7613270"/>
                  </a:lnTo>
                  <a:close/>
                  <a:moveTo>
                    <a:pt x="3812541" y="7628510"/>
                  </a:moveTo>
                  <a:lnTo>
                    <a:pt x="3815335" y="7630033"/>
                  </a:lnTo>
                  <a:lnTo>
                    <a:pt x="3816858" y="7631050"/>
                  </a:lnTo>
                  <a:lnTo>
                    <a:pt x="3812668" y="7639178"/>
                  </a:lnTo>
                  <a:lnTo>
                    <a:pt x="3811652" y="7643750"/>
                  </a:lnTo>
                  <a:lnTo>
                    <a:pt x="3801365" y="7643750"/>
                  </a:lnTo>
                  <a:lnTo>
                    <a:pt x="3798317" y="7640448"/>
                  </a:lnTo>
                  <a:lnTo>
                    <a:pt x="3805937" y="7632192"/>
                  </a:lnTo>
                  <a:lnTo>
                    <a:pt x="3812541" y="7628510"/>
                  </a:lnTo>
                  <a:close/>
                  <a:moveTo>
                    <a:pt x="3723132" y="7539864"/>
                  </a:moveTo>
                  <a:lnTo>
                    <a:pt x="3727958" y="7545832"/>
                  </a:lnTo>
                  <a:lnTo>
                    <a:pt x="3731261" y="7547483"/>
                  </a:lnTo>
                  <a:cubicBezTo>
                    <a:pt x="3697351" y="7554595"/>
                    <a:pt x="3699511" y="7570598"/>
                    <a:pt x="3665856" y="7577837"/>
                  </a:cubicBezTo>
                  <a:lnTo>
                    <a:pt x="3671317" y="7585583"/>
                  </a:lnTo>
                  <a:lnTo>
                    <a:pt x="3671189" y="7587869"/>
                  </a:lnTo>
                  <a:lnTo>
                    <a:pt x="3663697" y="7587997"/>
                  </a:lnTo>
                  <a:cubicBezTo>
                    <a:pt x="3650107" y="7587997"/>
                    <a:pt x="3639820" y="7585203"/>
                    <a:pt x="3635375" y="7576440"/>
                  </a:cubicBezTo>
                  <a:cubicBezTo>
                    <a:pt x="3584194" y="7616318"/>
                    <a:pt x="3523616" y="7598157"/>
                    <a:pt x="3429128" y="7631050"/>
                  </a:cubicBezTo>
                  <a:cubicBezTo>
                    <a:pt x="3434081" y="7635622"/>
                    <a:pt x="3440812" y="7638543"/>
                    <a:pt x="3455417" y="7638543"/>
                  </a:cubicBezTo>
                  <a:lnTo>
                    <a:pt x="3466338" y="7636765"/>
                  </a:lnTo>
                  <a:lnTo>
                    <a:pt x="3459226" y="7643750"/>
                  </a:lnTo>
                  <a:lnTo>
                    <a:pt x="3434716" y="7643495"/>
                  </a:lnTo>
                  <a:lnTo>
                    <a:pt x="3419603" y="7643877"/>
                  </a:lnTo>
                  <a:lnTo>
                    <a:pt x="3428619" y="7640956"/>
                  </a:lnTo>
                  <a:lnTo>
                    <a:pt x="3434716" y="7638162"/>
                  </a:lnTo>
                  <a:lnTo>
                    <a:pt x="3424175" y="7631305"/>
                  </a:lnTo>
                  <a:lnTo>
                    <a:pt x="3409951" y="7632829"/>
                  </a:lnTo>
                  <a:lnTo>
                    <a:pt x="3407157" y="7632702"/>
                  </a:lnTo>
                  <a:lnTo>
                    <a:pt x="3414904" y="7627621"/>
                  </a:lnTo>
                  <a:lnTo>
                    <a:pt x="3417951" y="7624954"/>
                  </a:lnTo>
                  <a:lnTo>
                    <a:pt x="3435858" y="7618604"/>
                  </a:lnTo>
                  <a:lnTo>
                    <a:pt x="3444875" y="7615810"/>
                  </a:lnTo>
                  <a:lnTo>
                    <a:pt x="3445003" y="7618604"/>
                  </a:lnTo>
                  <a:lnTo>
                    <a:pt x="3446018" y="7620382"/>
                  </a:lnTo>
                  <a:lnTo>
                    <a:pt x="3473323" y="7606285"/>
                  </a:lnTo>
                  <a:cubicBezTo>
                    <a:pt x="3491611" y="7599808"/>
                    <a:pt x="3510026" y="7593585"/>
                    <a:pt x="3528314" y="7587362"/>
                  </a:cubicBezTo>
                  <a:lnTo>
                    <a:pt x="3545459" y="7590410"/>
                  </a:lnTo>
                  <a:lnTo>
                    <a:pt x="3554603" y="7596506"/>
                  </a:lnTo>
                  <a:cubicBezTo>
                    <a:pt x="3600196" y="7590918"/>
                    <a:pt x="3606546" y="7578472"/>
                    <a:pt x="3605911" y="7560946"/>
                  </a:cubicBezTo>
                  <a:lnTo>
                    <a:pt x="3610356" y="7559168"/>
                  </a:lnTo>
                  <a:lnTo>
                    <a:pt x="3612516" y="7558660"/>
                  </a:lnTo>
                  <a:lnTo>
                    <a:pt x="3622675" y="7555993"/>
                  </a:lnTo>
                  <a:lnTo>
                    <a:pt x="3627629" y="7554596"/>
                  </a:lnTo>
                  <a:lnTo>
                    <a:pt x="3635375" y="7565137"/>
                  </a:lnTo>
                  <a:lnTo>
                    <a:pt x="3642995" y="7572249"/>
                  </a:lnTo>
                  <a:lnTo>
                    <a:pt x="3711067" y="7547993"/>
                  </a:lnTo>
                  <a:lnTo>
                    <a:pt x="3709035" y="7543929"/>
                  </a:lnTo>
                  <a:lnTo>
                    <a:pt x="3707511" y="7542405"/>
                  </a:lnTo>
                  <a:lnTo>
                    <a:pt x="3723132" y="7539865"/>
                  </a:lnTo>
                  <a:close/>
                  <a:moveTo>
                    <a:pt x="2740914" y="7548245"/>
                  </a:moveTo>
                  <a:lnTo>
                    <a:pt x="2737232" y="7565137"/>
                  </a:lnTo>
                  <a:lnTo>
                    <a:pt x="2762124" y="7559930"/>
                  </a:lnTo>
                  <a:lnTo>
                    <a:pt x="2746503" y="7571741"/>
                  </a:lnTo>
                  <a:lnTo>
                    <a:pt x="2742312" y="7579742"/>
                  </a:lnTo>
                  <a:lnTo>
                    <a:pt x="2734057" y="7587870"/>
                  </a:lnTo>
                  <a:lnTo>
                    <a:pt x="2720849" y="7589140"/>
                  </a:lnTo>
                  <a:lnTo>
                    <a:pt x="2727580" y="7599300"/>
                  </a:lnTo>
                  <a:lnTo>
                    <a:pt x="2735200" y="7598156"/>
                  </a:lnTo>
                  <a:lnTo>
                    <a:pt x="2750059" y="7595743"/>
                  </a:lnTo>
                  <a:lnTo>
                    <a:pt x="2749297" y="7606919"/>
                  </a:lnTo>
                  <a:cubicBezTo>
                    <a:pt x="2722881" y="7610476"/>
                    <a:pt x="2731136" y="7622667"/>
                    <a:pt x="2709292" y="7627493"/>
                  </a:cubicBezTo>
                  <a:lnTo>
                    <a:pt x="2707768" y="7609840"/>
                  </a:lnTo>
                  <a:lnTo>
                    <a:pt x="2706625" y="7600823"/>
                  </a:lnTo>
                  <a:cubicBezTo>
                    <a:pt x="2699767" y="7601839"/>
                    <a:pt x="2635632" y="7604887"/>
                    <a:pt x="2641220" y="7630033"/>
                  </a:cubicBezTo>
                  <a:lnTo>
                    <a:pt x="2589785" y="7647559"/>
                  </a:lnTo>
                  <a:cubicBezTo>
                    <a:pt x="2585848" y="7636764"/>
                    <a:pt x="2573529" y="7638669"/>
                    <a:pt x="2570100" y="7626985"/>
                  </a:cubicBezTo>
                  <a:cubicBezTo>
                    <a:pt x="2599056" y="7604125"/>
                    <a:pt x="2644776" y="7613396"/>
                    <a:pt x="2624329" y="7574280"/>
                  </a:cubicBezTo>
                  <a:lnTo>
                    <a:pt x="2624329" y="7574280"/>
                  </a:lnTo>
                  <a:lnTo>
                    <a:pt x="2631695" y="7576311"/>
                  </a:lnTo>
                  <a:lnTo>
                    <a:pt x="2635759" y="7576311"/>
                  </a:lnTo>
                  <a:cubicBezTo>
                    <a:pt x="2662937" y="7576311"/>
                    <a:pt x="2700656" y="7548752"/>
                    <a:pt x="2740915" y="7548244"/>
                  </a:cubicBezTo>
                  <a:close/>
                  <a:moveTo>
                    <a:pt x="4679697" y="7637273"/>
                  </a:moveTo>
                  <a:lnTo>
                    <a:pt x="4686047" y="7638797"/>
                  </a:lnTo>
                  <a:lnTo>
                    <a:pt x="4666107" y="7647940"/>
                  </a:lnTo>
                  <a:lnTo>
                    <a:pt x="4656074" y="7649845"/>
                  </a:lnTo>
                  <a:lnTo>
                    <a:pt x="4664964" y="7642861"/>
                  </a:lnTo>
                  <a:lnTo>
                    <a:pt x="4665218" y="7637780"/>
                  </a:lnTo>
                  <a:lnTo>
                    <a:pt x="4679697" y="7637273"/>
                  </a:lnTo>
                  <a:close/>
                  <a:moveTo>
                    <a:pt x="3720338" y="7606792"/>
                  </a:moveTo>
                  <a:cubicBezTo>
                    <a:pt x="3676650" y="7624826"/>
                    <a:pt x="3618104" y="7660132"/>
                    <a:pt x="3562478" y="7660132"/>
                  </a:cubicBezTo>
                  <a:lnTo>
                    <a:pt x="3536316" y="7657212"/>
                  </a:lnTo>
                  <a:cubicBezTo>
                    <a:pt x="3562224" y="7646036"/>
                    <a:pt x="3586226" y="7648449"/>
                    <a:pt x="3592195" y="7623938"/>
                  </a:cubicBezTo>
                  <a:lnTo>
                    <a:pt x="3664205" y="7606919"/>
                  </a:lnTo>
                  <a:lnTo>
                    <a:pt x="3629661" y="7618095"/>
                  </a:lnTo>
                  <a:lnTo>
                    <a:pt x="3609087" y="7625462"/>
                  </a:lnTo>
                  <a:lnTo>
                    <a:pt x="3621152" y="7634732"/>
                  </a:lnTo>
                  <a:lnTo>
                    <a:pt x="3629915" y="7634732"/>
                  </a:lnTo>
                  <a:cubicBezTo>
                    <a:pt x="3654299" y="7634732"/>
                    <a:pt x="3690748" y="7615301"/>
                    <a:pt x="3720339" y="7606792"/>
                  </a:cubicBezTo>
                  <a:close/>
                  <a:moveTo>
                    <a:pt x="4454017" y="7361936"/>
                  </a:moveTo>
                  <a:cubicBezTo>
                    <a:pt x="4468241" y="7361936"/>
                    <a:pt x="4478782" y="7365619"/>
                    <a:pt x="4478528" y="7379716"/>
                  </a:cubicBezTo>
                  <a:cubicBezTo>
                    <a:pt x="4366768" y="7401052"/>
                    <a:pt x="4459859" y="7429119"/>
                    <a:pt x="4533138" y="7429119"/>
                  </a:cubicBezTo>
                  <a:cubicBezTo>
                    <a:pt x="4549521" y="7429119"/>
                    <a:pt x="4564761" y="7427723"/>
                    <a:pt x="4576699" y="7424548"/>
                  </a:cubicBezTo>
                  <a:lnTo>
                    <a:pt x="4576699" y="7424548"/>
                  </a:lnTo>
                  <a:cubicBezTo>
                    <a:pt x="4557014" y="7438137"/>
                    <a:pt x="4612259" y="7448424"/>
                    <a:pt x="4558919" y="7457060"/>
                  </a:cubicBezTo>
                  <a:lnTo>
                    <a:pt x="4571619" y="7457567"/>
                  </a:lnTo>
                  <a:cubicBezTo>
                    <a:pt x="4602353" y="7457567"/>
                    <a:pt x="4622419" y="7445502"/>
                    <a:pt x="4639310" y="7433437"/>
                  </a:cubicBezTo>
                  <a:cubicBezTo>
                    <a:pt x="4656455" y="7421372"/>
                    <a:pt x="4670425" y="7409180"/>
                    <a:pt x="4693158" y="7409180"/>
                  </a:cubicBezTo>
                  <a:lnTo>
                    <a:pt x="4702302" y="7411212"/>
                  </a:lnTo>
                  <a:cubicBezTo>
                    <a:pt x="4699508" y="7433945"/>
                    <a:pt x="4682871" y="7418451"/>
                    <a:pt x="4649343" y="7429119"/>
                  </a:cubicBezTo>
                  <a:lnTo>
                    <a:pt x="4657089" y="7452233"/>
                  </a:lnTo>
                  <a:lnTo>
                    <a:pt x="4669789" y="7451217"/>
                  </a:lnTo>
                  <a:lnTo>
                    <a:pt x="4663058" y="7453248"/>
                  </a:lnTo>
                  <a:lnTo>
                    <a:pt x="4657851" y="7453502"/>
                  </a:lnTo>
                  <a:lnTo>
                    <a:pt x="4657089" y="7452233"/>
                  </a:lnTo>
                  <a:cubicBezTo>
                    <a:pt x="4596383" y="7457821"/>
                    <a:pt x="4518913" y="7478268"/>
                    <a:pt x="4509134" y="7499350"/>
                  </a:cubicBezTo>
                  <a:lnTo>
                    <a:pt x="4515103" y="7499731"/>
                  </a:lnTo>
                  <a:cubicBezTo>
                    <a:pt x="4540376" y="7499731"/>
                    <a:pt x="4597400" y="7478903"/>
                    <a:pt x="4615814" y="7469125"/>
                  </a:cubicBezTo>
                  <a:lnTo>
                    <a:pt x="4615814" y="7469125"/>
                  </a:lnTo>
                  <a:cubicBezTo>
                    <a:pt x="4614799" y="7483476"/>
                    <a:pt x="4649088" y="7488175"/>
                    <a:pt x="4686299" y="7488175"/>
                  </a:cubicBezTo>
                  <a:lnTo>
                    <a:pt x="4716906" y="7487286"/>
                  </a:lnTo>
                  <a:lnTo>
                    <a:pt x="4716906" y="7487286"/>
                  </a:lnTo>
                  <a:cubicBezTo>
                    <a:pt x="4708397" y="7497445"/>
                    <a:pt x="4713858" y="7512178"/>
                    <a:pt x="4705349" y="7522592"/>
                  </a:cubicBezTo>
                  <a:cubicBezTo>
                    <a:pt x="4689855" y="7514591"/>
                    <a:pt x="4681092" y="7500748"/>
                    <a:pt x="4655565" y="7500748"/>
                  </a:cubicBezTo>
                  <a:lnTo>
                    <a:pt x="4650739" y="7501130"/>
                  </a:lnTo>
                  <a:lnTo>
                    <a:pt x="4640706" y="7519291"/>
                  </a:lnTo>
                  <a:lnTo>
                    <a:pt x="4624323" y="7517132"/>
                  </a:lnTo>
                  <a:lnTo>
                    <a:pt x="4616449" y="7516750"/>
                  </a:lnTo>
                  <a:cubicBezTo>
                    <a:pt x="4607686" y="7516750"/>
                    <a:pt x="4597907" y="7518782"/>
                    <a:pt x="4588382" y="7528054"/>
                  </a:cubicBezTo>
                  <a:lnTo>
                    <a:pt x="4561839" y="7523355"/>
                  </a:lnTo>
                  <a:lnTo>
                    <a:pt x="4570983" y="7511924"/>
                  </a:lnTo>
                  <a:lnTo>
                    <a:pt x="4570983" y="7511924"/>
                  </a:lnTo>
                  <a:cubicBezTo>
                    <a:pt x="4523612" y="7518782"/>
                    <a:pt x="4513706" y="7533133"/>
                    <a:pt x="4478019" y="7533133"/>
                  </a:cubicBezTo>
                  <a:lnTo>
                    <a:pt x="4471542" y="7532752"/>
                  </a:lnTo>
                  <a:lnTo>
                    <a:pt x="4490211" y="7540245"/>
                  </a:lnTo>
                  <a:lnTo>
                    <a:pt x="4479797" y="7557517"/>
                  </a:lnTo>
                  <a:cubicBezTo>
                    <a:pt x="4334001" y="7581393"/>
                    <a:pt x="4276470" y="7574789"/>
                    <a:pt x="4172965" y="7595744"/>
                  </a:cubicBezTo>
                  <a:cubicBezTo>
                    <a:pt x="4158995" y="7579107"/>
                    <a:pt x="4147057" y="7568693"/>
                    <a:pt x="4118863" y="7568693"/>
                  </a:cubicBezTo>
                  <a:cubicBezTo>
                    <a:pt x="4100575" y="7568693"/>
                    <a:pt x="4075555" y="7573011"/>
                    <a:pt x="4038598" y="7582917"/>
                  </a:cubicBezTo>
                  <a:lnTo>
                    <a:pt x="4045457" y="7589648"/>
                  </a:lnTo>
                  <a:lnTo>
                    <a:pt x="4052822" y="7590030"/>
                  </a:lnTo>
                  <a:lnTo>
                    <a:pt x="4044948" y="7597015"/>
                  </a:lnTo>
                  <a:lnTo>
                    <a:pt x="4052060" y="7603110"/>
                  </a:lnTo>
                  <a:cubicBezTo>
                    <a:pt x="4055235" y="7603872"/>
                    <a:pt x="4058157" y="7604254"/>
                    <a:pt x="4067935" y="7604254"/>
                  </a:cubicBezTo>
                  <a:lnTo>
                    <a:pt x="4078857" y="7598793"/>
                  </a:lnTo>
                  <a:lnTo>
                    <a:pt x="4080000" y="7601079"/>
                  </a:lnTo>
                  <a:lnTo>
                    <a:pt x="4103622" y="7598031"/>
                  </a:lnTo>
                  <a:lnTo>
                    <a:pt x="4112258" y="7593967"/>
                  </a:lnTo>
                  <a:lnTo>
                    <a:pt x="4131816" y="7582536"/>
                  </a:lnTo>
                  <a:lnTo>
                    <a:pt x="4135626" y="7590410"/>
                  </a:lnTo>
                  <a:cubicBezTo>
                    <a:pt x="4140452" y="7617080"/>
                    <a:pt x="4040630" y="7617842"/>
                    <a:pt x="4015484" y="7620129"/>
                  </a:cubicBezTo>
                  <a:lnTo>
                    <a:pt x="4023612" y="7607936"/>
                  </a:lnTo>
                  <a:lnTo>
                    <a:pt x="4020437" y="7599555"/>
                  </a:lnTo>
                  <a:cubicBezTo>
                    <a:pt x="3989449" y="7608445"/>
                    <a:pt x="3963541" y="7618605"/>
                    <a:pt x="3940300" y="7622923"/>
                  </a:cubicBezTo>
                  <a:cubicBezTo>
                    <a:pt x="3965192" y="7613398"/>
                    <a:pt x="3968240" y="7598666"/>
                    <a:pt x="3983226" y="7586855"/>
                  </a:cubicBezTo>
                  <a:lnTo>
                    <a:pt x="3992497" y="7607429"/>
                  </a:lnTo>
                  <a:lnTo>
                    <a:pt x="4009134" y="7598285"/>
                  </a:lnTo>
                  <a:cubicBezTo>
                    <a:pt x="3999228" y="7580251"/>
                    <a:pt x="4018405" y="7574663"/>
                    <a:pt x="4025644" y="7550533"/>
                  </a:cubicBezTo>
                  <a:lnTo>
                    <a:pt x="4025644" y="7550533"/>
                  </a:lnTo>
                  <a:lnTo>
                    <a:pt x="4020818" y="7551803"/>
                  </a:lnTo>
                  <a:lnTo>
                    <a:pt x="4018405" y="7552310"/>
                  </a:lnTo>
                  <a:lnTo>
                    <a:pt x="4023104" y="7545453"/>
                  </a:lnTo>
                  <a:lnTo>
                    <a:pt x="4024501" y="7539610"/>
                  </a:lnTo>
                  <a:lnTo>
                    <a:pt x="4024501" y="7539610"/>
                  </a:lnTo>
                  <a:cubicBezTo>
                    <a:pt x="4007610" y="7539992"/>
                    <a:pt x="4000244" y="7550532"/>
                    <a:pt x="3992878" y="7550532"/>
                  </a:cubicBezTo>
                  <a:lnTo>
                    <a:pt x="3989068" y="7539737"/>
                  </a:lnTo>
                  <a:cubicBezTo>
                    <a:pt x="3963668" y="7543674"/>
                    <a:pt x="3931156" y="7572884"/>
                    <a:pt x="3953000" y="7572884"/>
                  </a:cubicBezTo>
                  <a:cubicBezTo>
                    <a:pt x="3958969" y="7561708"/>
                    <a:pt x="3969383" y="7559930"/>
                    <a:pt x="3982337" y="7559930"/>
                  </a:cubicBezTo>
                  <a:lnTo>
                    <a:pt x="3986528" y="7560057"/>
                  </a:lnTo>
                  <a:cubicBezTo>
                    <a:pt x="3919726" y="7597522"/>
                    <a:pt x="3836668" y="7604889"/>
                    <a:pt x="3774692" y="7634225"/>
                  </a:cubicBezTo>
                  <a:lnTo>
                    <a:pt x="3772660" y="7630543"/>
                  </a:lnTo>
                  <a:lnTo>
                    <a:pt x="3770120" y="7628130"/>
                  </a:lnTo>
                  <a:lnTo>
                    <a:pt x="3682617" y="7651879"/>
                  </a:lnTo>
                  <a:lnTo>
                    <a:pt x="3691761" y="7657085"/>
                  </a:lnTo>
                  <a:lnTo>
                    <a:pt x="3672076" y="7662800"/>
                  </a:lnTo>
                  <a:lnTo>
                    <a:pt x="3666996" y="7656705"/>
                  </a:lnTo>
                  <a:lnTo>
                    <a:pt x="3657725" y="7644005"/>
                  </a:lnTo>
                  <a:cubicBezTo>
                    <a:pt x="3700270" y="7640322"/>
                    <a:pt x="3701540" y="7624066"/>
                    <a:pt x="3744212" y="7620002"/>
                  </a:cubicBezTo>
                  <a:lnTo>
                    <a:pt x="3732020" y="7611239"/>
                  </a:lnTo>
                  <a:lnTo>
                    <a:pt x="3727956" y="7604381"/>
                  </a:lnTo>
                  <a:lnTo>
                    <a:pt x="3756912" y="7601206"/>
                  </a:lnTo>
                  <a:lnTo>
                    <a:pt x="3763897" y="7611366"/>
                  </a:lnTo>
                  <a:lnTo>
                    <a:pt x="3818125" y="7579234"/>
                  </a:lnTo>
                  <a:lnTo>
                    <a:pt x="3824856" y="7577965"/>
                  </a:lnTo>
                  <a:lnTo>
                    <a:pt x="3822952" y="7576821"/>
                  </a:lnTo>
                  <a:lnTo>
                    <a:pt x="3861814" y="7565265"/>
                  </a:lnTo>
                  <a:lnTo>
                    <a:pt x="3844287" y="7574662"/>
                  </a:lnTo>
                  <a:lnTo>
                    <a:pt x="3842383" y="7588379"/>
                  </a:lnTo>
                  <a:lnTo>
                    <a:pt x="3847717" y="7588633"/>
                  </a:lnTo>
                  <a:cubicBezTo>
                    <a:pt x="3876927" y="7588633"/>
                    <a:pt x="3920996" y="7566027"/>
                    <a:pt x="3933950" y="7550279"/>
                  </a:cubicBezTo>
                  <a:lnTo>
                    <a:pt x="3933950" y="7550279"/>
                  </a:lnTo>
                  <a:lnTo>
                    <a:pt x="3929378" y="7551295"/>
                  </a:lnTo>
                  <a:cubicBezTo>
                    <a:pt x="3972812" y="7536563"/>
                    <a:pt x="3979289" y="7523355"/>
                    <a:pt x="4019421" y="7518021"/>
                  </a:cubicBezTo>
                  <a:cubicBezTo>
                    <a:pt x="4013325" y="7509131"/>
                    <a:pt x="4004689" y="7505575"/>
                    <a:pt x="3995291" y="7505575"/>
                  </a:cubicBezTo>
                  <a:cubicBezTo>
                    <a:pt x="3968367" y="7505575"/>
                    <a:pt x="3934204" y="7534150"/>
                    <a:pt x="3905756" y="7558153"/>
                  </a:cubicBezTo>
                  <a:lnTo>
                    <a:pt x="3872228" y="7561710"/>
                  </a:lnTo>
                  <a:lnTo>
                    <a:pt x="3919853" y="7540754"/>
                  </a:lnTo>
                  <a:lnTo>
                    <a:pt x="3902962" y="7532626"/>
                  </a:lnTo>
                  <a:lnTo>
                    <a:pt x="3888484" y="7538341"/>
                  </a:lnTo>
                  <a:cubicBezTo>
                    <a:pt x="3875276" y="7524879"/>
                    <a:pt x="3936617" y="7536310"/>
                    <a:pt x="3956429" y="7513449"/>
                  </a:cubicBezTo>
                  <a:lnTo>
                    <a:pt x="3949444" y="7503670"/>
                  </a:lnTo>
                  <a:lnTo>
                    <a:pt x="3941824" y="7505067"/>
                  </a:lnTo>
                  <a:lnTo>
                    <a:pt x="3946269" y="7503035"/>
                  </a:lnTo>
                  <a:lnTo>
                    <a:pt x="3948936" y="7502146"/>
                  </a:lnTo>
                  <a:lnTo>
                    <a:pt x="3966208" y="7499098"/>
                  </a:lnTo>
                  <a:cubicBezTo>
                    <a:pt x="3985258" y="7498082"/>
                    <a:pt x="4010785" y="7499098"/>
                    <a:pt x="4027549" y="7494526"/>
                  </a:cubicBezTo>
                  <a:lnTo>
                    <a:pt x="4031105" y="7489827"/>
                  </a:lnTo>
                  <a:lnTo>
                    <a:pt x="4032121" y="7487541"/>
                  </a:lnTo>
                  <a:lnTo>
                    <a:pt x="4110861" y="7481191"/>
                  </a:lnTo>
                  <a:lnTo>
                    <a:pt x="4110353" y="7498717"/>
                  </a:lnTo>
                  <a:cubicBezTo>
                    <a:pt x="4138674" y="7496559"/>
                    <a:pt x="4180584" y="7488303"/>
                    <a:pt x="4206999" y="7463158"/>
                  </a:cubicBezTo>
                  <a:lnTo>
                    <a:pt x="4314696" y="7453887"/>
                  </a:lnTo>
                  <a:cubicBezTo>
                    <a:pt x="4331714" y="7431154"/>
                    <a:pt x="4369433" y="7430392"/>
                    <a:pt x="4400929" y="7428995"/>
                  </a:cubicBezTo>
                  <a:cubicBezTo>
                    <a:pt x="4424805" y="7423279"/>
                    <a:pt x="4396484" y="7401944"/>
                    <a:pt x="4399024" y="7390006"/>
                  </a:cubicBezTo>
                  <a:cubicBezTo>
                    <a:pt x="4428996" y="7387338"/>
                    <a:pt x="4438140" y="7379084"/>
                    <a:pt x="4425948" y="7364478"/>
                  </a:cubicBezTo>
                  <a:lnTo>
                    <a:pt x="4454015" y="7361938"/>
                  </a:lnTo>
                  <a:close/>
                  <a:moveTo>
                    <a:pt x="4629404" y="7656449"/>
                  </a:moveTo>
                  <a:lnTo>
                    <a:pt x="4618228" y="7662291"/>
                  </a:lnTo>
                  <a:lnTo>
                    <a:pt x="4612767" y="7667625"/>
                  </a:lnTo>
                  <a:lnTo>
                    <a:pt x="4615180" y="7661148"/>
                  </a:lnTo>
                  <a:lnTo>
                    <a:pt x="4617847" y="7657973"/>
                  </a:lnTo>
                  <a:lnTo>
                    <a:pt x="4617847" y="7658227"/>
                  </a:lnTo>
                  <a:lnTo>
                    <a:pt x="4625340" y="7657084"/>
                  </a:lnTo>
                  <a:lnTo>
                    <a:pt x="4629404" y="7656449"/>
                  </a:lnTo>
                  <a:close/>
                  <a:moveTo>
                    <a:pt x="3352800" y="7655560"/>
                  </a:moveTo>
                  <a:lnTo>
                    <a:pt x="3368294" y="7657719"/>
                  </a:lnTo>
                  <a:lnTo>
                    <a:pt x="3378454" y="7656449"/>
                  </a:lnTo>
                  <a:lnTo>
                    <a:pt x="3384423" y="7664831"/>
                  </a:lnTo>
                  <a:lnTo>
                    <a:pt x="3388995" y="7667498"/>
                  </a:lnTo>
                  <a:lnTo>
                    <a:pt x="3371596" y="7668641"/>
                  </a:lnTo>
                  <a:cubicBezTo>
                    <a:pt x="3361944" y="7668641"/>
                    <a:pt x="3350133" y="7667625"/>
                    <a:pt x="3337814" y="7666610"/>
                  </a:cubicBezTo>
                  <a:lnTo>
                    <a:pt x="3293618" y="7664578"/>
                  </a:lnTo>
                  <a:lnTo>
                    <a:pt x="3312668" y="7658990"/>
                  </a:lnTo>
                  <a:lnTo>
                    <a:pt x="3322065" y="7655942"/>
                  </a:lnTo>
                  <a:lnTo>
                    <a:pt x="3330575" y="7657593"/>
                  </a:lnTo>
                  <a:lnTo>
                    <a:pt x="3335274" y="7657593"/>
                  </a:lnTo>
                  <a:lnTo>
                    <a:pt x="3346703" y="7656704"/>
                  </a:lnTo>
                  <a:lnTo>
                    <a:pt x="3352800" y="7655561"/>
                  </a:lnTo>
                  <a:close/>
                  <a:moveTo>
                    <a:pt x="3693795" y="7660259"/>
                  </a:moveTo>
                  <a:lnTo>
                    <a:pt x="3699891" y="7664069"/>
                  </a:lnTo>
                  <a:lnTo>
                    <a:pt x="3700272" y="7668387"/>
                  </a:lnTo>
                  <a:lnTo>
                    <a:pt x="3692144" y="7670165"/>
                  </a:lnTo>
                  <a:lnTo>
                    <a:pt x="3689096" y="7670165"/>
                  </a:lnTo>
                  <a:lnTo>
                    <a:pt x="3680587" y="7668768"/>
                  </a:lnTo>
                  <a:lnTo>
                    <a:pt x="3677666" y="7666863"/>
                  </a:lnTo>
                  <a:lnTo>
                    <a:pt x="3687826" y="7663053"/>
                  </a:lnTo>
                  <a:lnTo>
                    <a:pt x="3693795" y="7660260"/>
                  </a:lnTo>
                  <a:close/>
                  <a:moveTo>
                    <a:pt x="4668520" y="7670292"/>
                  </a:moveTo>
                  <a:lnTo>
                    <a:pt x="4657852" y="7674990"/>
                  </a:lnTo>
                  <a:lnTo>
                    <a:pt x="4652899" y="7676260"/>
                  </a:lnTo>
                  <a:lnTo>
                    <a:pt x="4647311" y="7674863"/>
                  </a:lnTo>
                  <a:lnTo>
                    <a:pt x="4639183" y="7674990"/>
                  </a:lnTo>
                  <a:lnTo>
                    <a:pt x="4655566" y="7671688"/>
                  </a:lnTo>
                  <a:lnTo>
                    <a:pt x="4668520" y="7670292"/>
                  </a:lnTo>
                  <a:close/>
                  <a:moveTo>
                    <a:pt x="4125214" y="7619492"/>
                  </a:moveTo>
                  <a:cubicBezTo>
                    <a:pt x="4165727" y="7619492"/>
                    <a:pt x="4140454" y="7673974"/>
                    <a:pt x="4152900" y="7678547"/>
                  </a:cubicBezTo>
                  <a:lnTo>
                    <a:pt x="4150868" y="7678801"/>
                  </a:lnTo>
                  <a:lnTo>
                    <a:pt x="4149852" y="7678801"/>
                  </a:lnTo>
                  <a:cubicBezTo>
                    <a:pt x="4116070" y="7678801"/>
                    <a:pt x="4132580" y="7635748"/>
                    <a:pt x="4115943" y="7620000"/>
                  </a:cubicBezTo>
                  <a:lnTo>
                    <a:pt x="4125214" y="7619492"/>
                  </a:lnTo>
                  <a:close/>
                  <a:moveTo>
                    <a:pt x="4709795" y="7667878"/>
                  </a:moveTo>
                  <a:lnTo>
                    <a:pt x="4701032" y="7669148"/>
                  </a:lnTo>
                  <a:lnTo>
                    <a:pt x="4695952" y="7670799"/>
                  </a:lnTo>
                  <a:lnTo>
                    <a:pt x="4701286" y="7680578"/>
                  </a:lnTo>
                  <a:lnTo>
                    <a:pt x="4707890" y="7679562"/>
                  </a:lnTo>
                  <a:lnTo>
                    <a:pt x="4709795" y="7672323"/>
                  </a:lnTo>
                  <a:lnTo>
                    <a:pt x="4710684" y="7668259"/>
                  </a:lnTo>
                  <a:lnTo>
                    <a:pt x="4741926" y="7668259"/>
                  </a:lnTo>
                  <a:lnTo>
                    <a:pt x="4783328" y="7677784"/>
                  </a:lnTo>
                  <a:lnTo>
                    <a:pt x="4716272" y="7682483"/>
                  </a:lnTo>
                  <a:cubicBezTo>
                    <a:pt x="4702683" y="7682483"/>
                    <a:pt x="4690618" y="7681086"/>
                    <a:pt x="4681728" y="7676895"/>
                  </a:cubicBezTo>
                  <a:lnTo>
                    <a:pt x="4690872" y="7671942"/>
                  </a:lnTo>
                  <a:lnTo>
                    <a:pt x="4692396" y="7668894"/>
                  </a:lnTo>
                  <a:lnTo>
                    <a:pt x="4703318" y="7667878"/>
                  </a:lnTo>
                  <a:close/>
                  <a:moveTo>
                    <a:pt x="3855974" y="7637652"/>
                  </a:moveTo>
                  <a:lnTo>
                    <a:pt x="3876167" y="7640446"/>
                  </a:lnTo>
                  <a:lnTo>
                    <a:pt x="3882136" y="7645780"/>
                  </a:lnTo>
                  <a:cubicBezTo>
                    <a:pt x="3886835" y="7650098"/>
                    <a:pt x="3891915" y="7654416"/>
                    <a:pt x="3903726" y="7654416"/>
                  </a:cubicBezTo>
                  <a:lnTo>
                    <a:pt x="3908298" y="7653908"/>
                  </a:lnTo>
                  <a:lnTo>
                    <a:pt x="3908298" y="7653908"/>
                  </a:lnTo>
                  <a:cubicBezTo>
                    <a:pt x="3919982" y="7672323"/>
                    <a:pt x="3858895" y="7668386"/>
                    <a:pt x="3857752" y="7683245"/>
                  </a:cubicBezTo>
                  <a:lnTo>
                    <a:pt x="3855720" y="7683372"/>
                  </a:lnTo>
                  <a:cubicBezTo>
                    <a:pt x="3837432" y="7683372"/>
                    <a:pt x="3864737" y="7659369"/>
                    <a:pt x="3886200" y="7658099"/>
                  </a:cubicBezTo>
                  <a:cubicBezTo>
                    <a:pt x="3882644" y="7652384"/>
                    <a:pt x="3875659" y="7649718"/>
                    <a:pt x="3858006" y="7649718"/>
                  </a:cubicBezTo>
                  <a:lnTo>
                    <a:pt x="3837686" y="7654162"/>
                  </a:lnTo>
                  <a:lnTo>
                    <a:pt x="3858259" y="7645907"/>
                  </a:lnTo>
                  <a:lnTo>
                    <a:pt x="3855974" y="7637652"/>
                  </a:lnTo>
                  <a:close/>
                  <a:moveTo>
                    <a:pt x="3474212" y="7653146"/>
                  </a:moveTo>
                  <a:lnTo>
                    <a:pt x="3483610" y="7676006"/>
                  </a:lnTo>
                  <a:lnTo>
                    <a:pt x="3492500" y="7671942"/>
                  </a:lnTo>
                  <a:lnTo>
                    <a:pt x="3496310" y="7668894"/>
                  </a:lnTo>
                  <a:lnTo>
                    <a:pt x="3506343" y="7668386"/>
                  </a:lnTo>
                  <a:lnTo>
                    <a:pt x="3530727" y="7665593"/>
                  </a:lnTo>
                  <a:lnTo>
                    <a:pt x="3535299" y="7668768"/>
                  </a:lnTo>
                  <a:cubicBezTo>
                    <a:pt x="3515360" y="7681975"/>
                    <a:pt x="3498723" y="7683246"/>
                    <a:pt x="3481578" y="7683246"/>
                  </a:cubicBezTo>
                  <a:cubicBezTo>
                    <a:pt x="3479546" y="7683246"/>
                    <a:pt x="3477387" y="7683119"/>
                    <a:pt x="3475355" y="7683119"/>
                  </a:cubicBezTo>
                  <a:lnTo>
                    <a:pt x="3434842" y="7686675"/>
                  </a:lnTo>
                  <a:lnTo>
                    <a:pt x="3441954" y="7681341"/>
                  </a:lnTo>
                  <a:lnTo>
                    <a:pt x="3443732" y="7676388"/>
                  </a:lnTo>
                  <a:lnTo>
                    <a:pt x="3429127" y="7678293"/>
                  </a:lnTo>
                  <a:lnTo>
                    <a:pt x="3419856" y="7679563"/>
                  </a:lnTo>
                  <a:lnTo>
                    <a:pt x="3456559" y="7668133"/>
                  </a:lnTo>
                  <a:lnTo>
                    <a:pt x="3455035" y="7674483"/>
                  </a:lnTo>
                  <a:lnTo>
                    <a:pt x="3455035" y="7679309"/>
                  </a:lnTo>
                  <a:lnTo>
                    <a:pt x="3474212" y="7653147"/>
                  </a:lnTo>
                  <a:close/>
                  <a:moveTo>
                    <a:pt x="4028948" y="7643748"/>
                  </a:moveTo>
                  <a:cubicBezTo>
                    <a:pt x="4038854" y="7643748"/>
                    <a:pt x="4044061" y="7648067"/>
                    <a:pt x="4049268" y="7652384"/>
                  </a:cubicBezTo>
                  <a:lnTo>
                    <a:pt x="4061714" y="7662798"/>
                  </a:lnTo>
                  <a:lnTo>
                    <a:pt x="4076192" y="7660639"/>
                  </a:lnTo>
                  <a:lnTo>
                    <a:pt x="4053840" y="7671434"/>
                  </a:lnTo>
                  <a:lnTo>
                    <a:pt x="4049776" y="7663306"/>
                  </a:lnTo>
                  <a:lnTo>
                    <a:pt x="4051808" y="7658734"/>
                  </a:lnTo>
                  <a:lnTo>
                    <a:pt x="4051808" y="7658734"/>
                  </a:lnTo>
                  <a:cubicBezTo>
                    <a:pt x="4021836" y="7662798"/>
                    <a:pt x="4017899" y="7674482"/>
                    <a:pt x="4026535" y="7690103"/>
                  </a:cubicBezTo>
                  <a:cubicBezTo>
                    <a:pt x="3998087" y="7679561"/>
                    <a:pt x="4013835" y="7657591"/>
                    <a:pt x="4019169" y="7644636"/>
                  </a:cubicBezTo>
                  <a:lnTo>
                    <a:pt x="4028948" y="7643747"/>
                  </a:lnTo>
                  <a:close/>
                  <a:moveTo>
                    <a:pt x="3282442" y="7668259"/>
                  </a:moveTo>
                  <a:lnTo>
                    <a:pt x="3293491" y="7694040"/>
                  </a:lnTo>
                  <a:lnTo>
                    <a:pt x="3235198" y="7695310"/>
                  </a:lnTo>
                  <a:cubicBezTo>
                    <a:pt x="3229102" y="7693151"/>
                    <a:pt x="3222498" y="7691246"/>
                    <a:pt x="3216783" y="7688960"/>
                  </a:cubicBezTo>
                  <a:lnTo>
                    <a:pt x="3282442" y="7668259"/>
                  </a:lnTo>
                  <a:close/>
                  <a:moveTo>
                    <a:pt x="4670044" y="7681340"/>
                  </a:moveTo>
                  <a:lnTo>
                    <a:pt x="4674616" y="7690993"/>
                  </a:lnTo>
                  <a:lnTo>
                    <a:pt x="4672076" y="7695819"/>
                  </a:lnTo>
                  <a:lnTo>
                    <a:pt x="4663947" y="7697597"/>
                  </a:lnTo>
                  <a:lnTo>
                    <a:pt x="4659376" y="7697597"/>
                  </a:lnTo>
                  <a:lnTo>
                    <a:pt x="4651883" y="7697089"/>
                  </a:lnTo>
                  <a:lnTo>
                    <a:pt x="4647692" y="7695819"/>
                  </a:lnTo>
                  <a:lnTo>
                    <a:pt x="4658487" y="7685151"/>
                  </a:lnTo>
                  <a:lnTo>
                    <a:pt x="4670044" y="7681341"/>
                  </a:lnTo>
                  <a:close/>
                  <a:moveTo>
                    <a:pt x="4404487" y="7679182"/>
                  </a:moveTo>
                  <a:cubicBezTo>
                    <a:pt x="4420997" y="7679182"/>
                    <a:pt x="4424553" y="7691247"/>
                    <a:pt x="4436999" y="7695184"/>
                  </a:cubicBezTo>
                  <a:lnTo>
                    <a:pt x="4434967" y="7700645"/>
                  </a:lnTo>
                  <a:lnTo>
                    <a:pt x="4438396" y="7704201"/>
                  </a:lnTo>
                  <a:lnTo>
                    <a:pt x="4454906" y="7701407"/>
                  </a:lnTo>
                  <a:lnTo>
                    <a:pt x="4464431" y="7699629"/>
                  </a:lnTo>
                  <a:lnTo>
                    <a:pt x="4451096" y="7706995"/>
                  </a:lnTo>
                  <a:lnTo>
                    <a:pt x="4440174" y="7706995"/>
                  </a:lnTo>
                  <a:cubicBezTo>
                    <a:pt x="4414012" y="7706995"/>
                    <a:pt x="4380103" y="7694168"/>
                    <a:pt x="4403090" y="7679182"/>
                  </a:cubicBezTo>
                  <a:close/>
                  <a:moveTo>
                    <a:pt x="3787140" y="7655560"/>
                  </a:moveTo>
                  <a:lnTo>
                    <a:pt x="3799967" y="7661656"/>
                  </a:lnTo>
                  <a:lnTo>
                    <a:pt x="3809238" y="7661528"/>
                  </a:lnTo>
                  <a:lnTo>
                    <a:pt x="3809238" y="7661528"/>
                  </a:lnTo>
                  <a:cubicBezTo>
                    <a:pt x="3807968" y="7673847"/>
                    <a:pt x="3805429" y="7687563"/>
                    <a:pt x="3794379" y="7702169"/>
                  </a:cubicBezTo>
                  <a:lnTo>
                    <a:pt x="3795776" y="7708519"/>
                  </a:lnTo>
                  <a:lnTo>
                    <a:pt x="3796919" y="7710550"/>
                  </a:lnTo>
                  <a:lnTo>
                    <a:pt x="3792347" y="7702931"/>
                  </a:lnTo>
                  <a:lnTo>
                    <a:pt x="3785108" y="7699756"/>
                  </a:lnTo>
                  <a:cubicBezTo>
                    <a:pt x="3785108" y="7679817"/>
                    <a:pt x="3790315" y="7668768"/>
                    <a:pt x="3787140" y="7655560"/>
                  </a:cubicBezTo>
                  <a:close/>
                  <a:moveTo>
                    <a:pt x="4185666" y="7694422"/>
                  </a:moveTo>
                  <a:lnTo>
                    <a:pt x="4194683" y="7696581"/>
                  </a:lnTo>
                  <a:cubicBezTo>
                    <a:pt x="4211828" y="7710043"/>
                    <a:pt x="4158107" y="7715376"/>
                    <a:pt x="4129532" y="7715376"/>
                  </a:cubicBezTo>
                  <a:lnTo>
                    <a:pt x="4107815" y="7714107"/>
                  </a:lnTo>
                  <a:lnTo>
                    <a:pt x="4116832" y="7711948"/>
                  </a:lnTo>
                  <a:cubicBezTo>
                    <a:pt x="4151503" y="7709789"/>
                    <a:pt x="4162425" y="7694422"/>
                    <a:pt x="4185666" y="7694422"/>
                  </a:cubicBezTo>
                  <a:close/>
                  <a:moveTo>
                    <a:pt x="4504436" y="7714488"/>
                  </a:moveTo>
                  <a:lnTo>
                    <a:pt x="4506976" y="7718425"/>
                  </a:lnTo>
                  <a:lnTo>
                    <a:pt x="4510660" y="7718425"/>
                  </a:lnTo>
                  <a:lnTo>
                    <a:pt x="4506214" y="7718552"/>
                  </a:lnTo>
                  <a:lnTo>
                    <a:pt x="4503674" y="7718679"/>
                  </a:lnTo>
                  <a:lnTo>
                    <a:pt x="4503166" y="7716393"/>
                  </a:lnTo>
                  <a:lnTo>
                    <a:pt x="4504436" y="7714488"/>
                  </a:lnTo>
                  <a:close/>
                  <a:moveTo>
                    <a:pt x="4515104" y="7694803"/>
                  </a:moveTo>
                  <a:lnTo>
                    <a:pt x="4537456" y="7696708"/>
                  </a:lnTo>
                  <a:lnTo>
                    <a:pt x="4536060" y="7701789"/>
                  </a:lnTo>
                  <a:lnTo>
                    <a:pt x="4534408" y="7701789"/>
                  </a:lnTo>
                  <a:cubicBezTo>
                    <a:pt x="4514088" y="7701789"/>
                    <a:pt x="4500499" y="7709790"/>
                    <a:pt x="4488688" y="7719442"/>
                  </a:cubicBezTo>
                  <a:cubicBezTo>
                    <a:pt x="4488688" y="7708520"/>
                    <a:pt x="4522851" y="7707885"/>
                    <a:pt x="4515104" y="7694804"/>
                  </a:cubicBezTo>
                  <a:close/>
                  <a:moveTo>
                    <a:pt x="3427222" y="7695565"/>
                  </a:moveTo>
                  <a:cubicBezTo>
                    <a:pt x="3455035" y="7700137"/>
                    <a:pt x="3488563" y="7699122"/>
                    <a:pt x="3501771" y="7716901"/>
                  </a:cubicBezTo>
                  <a:lnTo>
                    <a:pt x="3492246" y="7720076"/>
                  </a:lnTo>
                  <a:lnTo>
                    <a:pt x="3487674" y="7721473"/>
                  </a:lnTo>
                  <a:lnTo>
                    <a:pt x="3412490" y="7702169"/>
                  </a:lnTo>
                  <a:lnTo>
                    <a:pt x="3423158" y="7698359"/>
                  </a:lnTo>
                  <a:lnTo>
                    <a:pt x="3427222" y="7695565"/>
                  </a:lnTo>
                  <a:close/>
                  <a:moveTo>
                    <a:pt x="4594606" y="7684516"/>
                  </a:moveTo>
                  <a:lnTo>
                    <a:pt x="4613656" y="7690231"/>
                  </a:lnTo>
                  <a:lnTo>
                    <a:pt x="4621276" y="7694676"/>
                  </a:lnTo>
                  <a:cubicBezTo>
                    <a:pt x="4610100" y="7704201"/>
                    <a:pt x="4585717" y="7706995"/>
                    <a:pt x="4564888" y="7712583"/>
                  </a:cubicBezTo>
                  <a:lnTo>
                    <a:pt x="4567048" y="7715631"/>
                  </a:lnTo>
                  <a:lnTo>
                    <a:pt x="4568191" y="7716900"/>
                  </a:lnTo>
                  <a:lnTo>
                    <a:pt x="4553458" y="7721599"/>
                  </a:lnTo>
                  <a:lnTo>
                    <a:pt x="4547870" y="7724520"/>
                  </a:lnTo>
                  <a:lnTo>
                    <a:pt x="4540250" y="7724520"/>
                  </a:lnTo>
                  <a:lnTo>
                    <a:pt x="4535679" y="7724774"/>
                  </a:lnTo>
                  <a:lnTo>
                    <a:pt x="4522851" y="7717535"/>
                  </a:lnTo>
                  <a:lnTo>
                    <a:pt x="4511675" y="7718043"/>
                  </a:lnTo>
                  <a:lnTo>
                    <a:pt x="4533392" y="7712455"/>
                  </a:lnTo>
                  <a:lnTo>
                    <a:pt x="4537710" y="7707375"/>
                  </a:lnTo>
                  <a:cubicBezTo>
                    <a:pt x="4544314" y="7703438"/>
                    <a:pt x="4551807" y="7702421"/>
                    <a:pt x="4563999" y="7702421"/>
                  </a:cubicBezTo>
                  <a:lnTo>
                    <a:pt x="4573270" y="7703310"/>
                  </a:lnTo>
                  <a:lnTo>
                    <a:pt x="4581906" y="7704327"/>
                  </a:lnTo>
                  <a:lnTo>
                    <a:pt x="4585462" y="7704327"/>
                  </a:lnTo>
                  <a:lnTo>
                    <a:pt x="4600067" y="7700897"/>
                  </a:lnTo>
                  <a:lnTo>
                    <a:pt x="4594606" y="7684515"/>
                  </a:lnTo>
                  <a:close/>
                  <a:moveTo>
                    <a:pt x="3906012" y="7712075"/>
                  </a:moveTo>
                  <a:lnTo>
                    <a:pt x="3919474" y="7714361"/>
                  </a:lnTo>
                  <a:lnTo>
                    <a:pt x="3926840" y="7715123"/>
                  </a:lnTo>
                  <a:lnTo>
                    <a:pt x="3927475" y="7716520"/>
                  </a:lnTo>
                  <a:lnTo>
                    <a:pt x="3919855" y="7723251"/>
                  </a:lnTo>
                  <a:lnTo>
                    <a:pt x="3916426" y="7726045"/>
                  </a:lnTo>
                  <a:lnTo>
                    <a:pt x="3910330" y="7717663"/>
                  </a:lnTo>
                  <a:lnTo>
                    <a:pt x="3906012" y="7712075"/>
                  </a:lnTo>
                  <a:close/>
                  <a:moveTo>
                    <a:pt x="5067427" y="7638923"/>
                  </a:moveTo>
                  <a:lnTo>
                    <a:pt x="5071110" y="7641209"/>
                  </a:lnTo>
                  <a:lnTo>
                    <a:pt x="5070475" y="7655687"/>
                  </a:lnTo>
                  <a:lnTo>
                    <a:pt x="5068951" y="7662672"/>
                  </a:lnTo>
                  <a:lnTo>
                    <a:pt x="5069079" y="7665847"/>
                  </a:lnTo>
                  <a:cubicBezTo>
                    <a:pt x="5040504" y="7675372"/>
                    <a:pt x="5012056" y="7675753"/>
                    <a:pt x="5007357" y="7692136"/>
                  </a:cubicBezTo>
                  <a:lnTo>
                    <a:pt x="4964431" y="7709916"/>
                  </a:lnTo>
                  <a:cubicBezTo>
                    <a:pt x="4935221" y="7716139"/>
                    <a:pt x="4900677" y="7727442"/>
                    <a:pt x="4864101" y="7727442"/>
                  </a:cubicBezTo>
                  <a:lnTo>
                    <a:pt x="4877182" y="7715886"/>
                  </a:lnTo>
                  <a:lnTo>
                    <a:pt x="4860545" y="7712076"/>
                  </a:lnTo>
                  <a:cubicBezTo>
                    <a:pt x="4846194" y="7712076"/>
                    <a:pt x="4820159" y="7716013"/>
                    <a:pt x="4790949" y="7720077"/>
                  </a:cubicBezTo>
                  <a:cubicBezTo>
                    <a:pt x="4761738" y="7724141"/>
                    <a:pt x="4729735" y="7727951"/>
                    <a:pt x="4703319" y="7727951"/>
                  </a:cubicBezTo>
                  <a:cubicBezTo>
                    <a:pt x="4695699" y="7727951"/>
                    <a:pt x="4688460" y="7727569"/>
                    <a:pt x="4681983" y="7726807"/>
                  </a:cubicBezTo>
                  <a:lnTo>
                    <a:pt x="4695572" y="7703693"/>
                  </a:lnTo>
                  <a:cubicBezTo>
                    <a:pt x="4720210" y="7696962"/>
                    <a:pt x="4748658" y="7692010"/>
                    <a:pt x="4775963" y="7692010"/>
                  </a:cubicBezTo>
                  <a:cubicBezTo>
                    <a:pt x="4799458" y="7692010"/>
                    <a:pt x="4821937" y="7695692"/>
                    <a:pt x="4840352" y="7704964"/>
                  </a:cubicBezTo>
                  <a:cubicBezTo>
                    <a:pt x="4867911" y="7701789"/>
                    <a:pt x="4860545" y="7688707"/>
                    <a:pt x="4893819" y="7687183"/>
                  </a:cubicBezTo>
                  <a:lnTo>
                    <a:pt x="4887596" y="7676515"/>
                  </a:lnTo>
                  <a:lnTo>
                    <a:pt x="4878325" y="7677404"/>
                  </a:lnTo>
                  <a:lnTo>
                    <a:pt x="4859529" y="7678928"/>
                  </a:lnTo>
                  <a:lnTo>
                    <a:pt x="4862831" y="7667372"/>
                  </a:lnTo>
                  <a:cubicBezTo>
                    <a:pt x="4895851" y="7665848"/>
                    <a:pt x="4888612" y="7652640"/>
                    <a:pt x="4916171" y="7649591"/>
                  </a:cubicBezTo>
                  <a:lnTo>
                    <a:pt x="4916171" y="7649591"/>
                  </a:lnTo>
                  <a:lnTo>
                    <a:pt x="4914393" y="7667372"/>
                  </a:lnTo>
                  <a:lnTo>
                    <a:pt x="4913631" y="7676515"/>
                  </a:lnTo>
                  <a:cubicBezTo>
                    <a:pt x="4922521" y="7675880"/>
                    <a:pt x="5001769" y="7677404"/>
                    <a:pt x="5000499" y="7651623"/>
                  </a:cubicBezTo>
                  <a:lnTo>
                    <a:pt x="5067428" y="7638923"/>
                  </a:lnTo>
                  <a:close/>
                  <a:moveTo>
                    <a:pt x="4579620" y="7725791"/>
                  </a:moveTo>
                  <a:lnTo>
                    <a:pt x="4581271" y="7726807"/>
                  </a:lnTo>
                  <a:lnTo>
                    <a:pt x="4582287" y="7727062"/>
                  </a:lnTo>
                  <a:lnTo>
                    <a:pt x="4579112" y="7729093"/>
                  </a:lnTo>
                  <a:lnTo>
                    <a:pt x="4577080" y="7730237"/>
                  </a:lnTo>
                  <a:lnTo>
                    <a:pt x="4578604" y="7727062"/>
                  </a:lnTo>
                  <a:lnTo>
                    <a:pt x="4579620" y="7725792"/>
                  </a:lnTo>
                  <a:close/>
                  <a:moveTo>
                    <a:pt x="3886327" y="7691628"/>
                  </a:moveTo>
                  <a:lnTo>
                    <a:pt x="3892931" y="7696581"/>
                  </a:lnTo>
                  <a:lnTo>
                    <a:pt x="3887216" y="7697598"/>
                  </a:lnTo>
                  <a:lnTo>
                    <a:pt x="3893566" y="7705979"/>
                  </a:lnTo>
                  <a:lnTo>
                    <a:pt x="3898900" y="7708392"/>
                  </a:lnTo>
                  <a:lnTo>
                    <a:pt x="3864102" y="7732141"/>
                  </a:lnTo>
                  <a:lnTo>
                    <a:pt x="3877310" y="7715123"/>
                  </a:lnTo>
                  <a:lnTo>
                    <a:pt x="3860927" y="7703947"/>
                  </a:lnTo>
                  <a:lnTo>
                    <a:pt x="3867912" y="7698740"/>
                  </a:lnTo>
                  <a:lnTo>
                    <a:pt x="3872992" y="7696708"/>
                  </a:lnTo>
                  <a:lnTo>
                    <a:pt x="3875659" y="7696836"/>
                  </a:lnTo>
                  <a:lnTo>
                    <a:pt x="3876802" y="7696836"/>
                  </a:lnTo>
                  <a:lnTo>
                    <a:pt x="3883787" y="7695819"/>
                  </a:lnTo>
                  <a:lnTo>
                    <a:pt x="3884676" y="7692263"/>
                  </a:lnTo>
                  <a:lnTo>
                    <a:pt x="3886327" y="7691628"/>
                  </a:lnTo>
                  <a:close/>
                  <a:moveTo>
                    <a:pt x="3896106" y="7728204"/>
                  </a:moveTo>
                  <a:lnTo>
                    <a:pt x="3899027" y="7733285"/>
                  </a:lnTo>
                  <a:lnTo>
                    <a:pt x="3901694" y="7735316"/>
                  </a:lnTo>
                  <a:lnTo>
                    <a:pt x="3892423" y="7738237"/>
                  </a:lnTo>
                  <a:lnTo>
                    <a:pt x="3886835" y="7739253"/>
                  </a:lnTo>
                  <a:lnTo>
                    <a:pt x="3893820" y="7732141"/>
                  </a:lnTo>
                  <a:lnTo>
                    <a:pt x="3896106" y="7728204"/>
                  </a:lnTo>
                  <a:close/>
                  <a:moveTo>
                    <a:pt x="4701667" y="7729220"/>
                  </a:moveTo>
                  <a:lnTo>
                    <a:pt x="4697984" y="7741920"/>
                  </a:lnTo>
                  <a:lnTo>
                    <a:pt x="4662551" y="7745477"/>
                  </a:lnTo>
                  <a:lnTo>
                    <a:pt x="4651375" y="7745350"/>
                  </a:lnTo>
                  <a:lnTo>
                    <a:pt x="4646168" y="7745350"/>
                  </a:lnTo>
                  <a:lnTo>
                    <a:pt x="4678680" y="7732650"/>
                  </a:lnTo>
                  <a:lnTo>
                    <a:pt x="4701667" y="7729220"/>
                  </a:lnTo>
                  <a:close/>
                  <a:moveTo>
                    <a:pt x="4154932" y="7734047"/>
                  </a:moveTo>
                  <a:lnTo>
                    <a:pt x="4157345" y="7750176"/>
                  </a:lnTo>
                  <a:lnTo>
                    <a:pt x="4146296" y="7750683"/>
                  </a:lnTo>
                  <a:cubicBezTo>
                    <a:pt x="4139565" y="7750683"/>
                    <a:pt x="4133850" y="7749794"/>
                    <a:pt x="4128135" y="7748652"/>
                  </a:cubicBezTo>
                  <a:lnTo>
                    <a:pt x="4113911" y="7746366"/>
                  </a:lnTo>
                  <a:lnTo>
                    <a:pt x="4104767" y="7747001"/>
                  </a:lnTo>
                  <a:cubicBezTo>
                    <a:pt x="4106799" y="7738873"/>
                    <a:pt x="4124452" y="7734047"/>
                    <a:pt x="4154932" y="7734047"/>
                  </a:cubicBezTo>
                  <a:close/>
                  <a:moveTo>
                    <a:pt x="3215640" y="7745985"/>
                  </a:moveTo>
                  <a:lnTo>
                    <a:pt x="3225927" y="7746112"/>
                  </a:lnTo>
                  <a:lnTo>
                    <a:pt x="3230372" y="7747001"/>
                  </a:lnTo>
                  <a:lnTo>
                    <a:pt x="3207512" y="7751573"/>
                  </a:lnTo>
                  <a:lnTo>
                    <a:pt x="3194939" y="7752716"/>
                  </a:lnTo>
                  <a:lnTo>
                    <a:pt x="3209036" y="7747636"/>
                  </a:lnTo>
                  <a:lnTo>
                    <a:pt x="3215640" y="7745985"/>
                  </a:lnTo>
                  <a:close/>
                  <a:moveTo>
                    <a:pt x="3360674" y="7711060"/>
                  </a:moveTo>
                  <a:lnTo>
                    <a:pt x="3357499" y="7717155"/>
                  </a:lnTo>
                  <a:lnTo>
                    <a:pt x="3358388" y="7722743"/>
                  </a:lnTo>
                  <a:lnTo>
                    <a:pt x="3370580" y="7724394"/>
                  </a:lnTo>
                  <a:cubicBezTo>
                    <a:pt x="3380867" y="7724394"/>
                    <a:pt x="3390773" y="7719314"/>
                    <a:pt x="3408172" y="7713853"/>
                  </a:cubicBezTo>
                  <a:lnTo>
                    <a:pt x="3408172" y="7713853"/>
                  </a:lnTo>
                  <a:cubicBezTo>
                    <a:pt x="3386074" y="7727315"/>
                    <a:pt x="3392932" y="7750556"/>
                    <a:pt x="3338195" y="7753604"/>
                  </a:cubicBezTo>
                  <a:cubicBezTo>
                    <a:pt x="3340608" y="7741286"/>
                    <a:pt x="3335655" y="7726680"/>
                    <a:pt x="3350514" y="7718425"/>
                  </a:cubicBezTo>
                  <a:lnTo>
                    <a:pt x="3350514" y="7718425"/>
                  </a:lnTo>
                  <a:lnTo>
                    <a:pt x="3306572" y="7723759"/>
                  </a:lnTo>
                  <a:lnTo>
                    <a:pt x="3343148" y="7713090"/>
                  </a:lnTo>
                  <a:lnTo>
                    <a:pt x="3360674" y="7711059"/>
                  </a:lnTo>
                  <a:close/>
                  <a:moveTo>
                    <a:pt x="3866134" y="7755128"/>
                  </a:moveTo>
                  <a:lnTo>
                    <a:pt x="3875151" y="7758685"/>
                  </a:lnTo>
                  <a:lnTo>
                    <a:pt x="3882898" y="7757033"/>
                  </a:lnTo>
                  <a:lnTo>
                    <a:pt x="3865880" y="7767828"/>
                  </a:lnTo>
                  <a:lnTo>
                    <a:pt x="3853434" y="7767701"/>
                  </a:lnTo>
                  <a:lnTo>
                    <a:pt x="3845179" y="7767701"/>
                  </a:lnTo>
                  <a:lnTo>
                    <a:pt x="3859022" y="7759319"/>
                  </a:lnTo>
                  <a:lnTo>
                    <a:pt x="3866134" y="7755128"/>
                  </a:lnTo>
                  <a:close/>
                  <a:moveTo>
                    <a:pt x="3810127" y="7751572"/>
                  </a:moveTo>
                  <a:cubicBezTo>
                    <a:pt x="3822954" y="7765923"/>
                    <a:pt x="3793744" y="7767701"/>
                    <a:pt x="3779520" y="7773924"/>
                  </a:cubicBezTo>
                  <a:lnTo>
                    <a:pt x="3770630" y="7772781"/>
                  </a:lnTo>
                  <a:lnTo>
                    <a:pt x="3766058" y="7771511"/>
                  </a:lnTo>
                  <a:lnTo>
                    <a:pt x="3766820" y="7769733"/>
                  </a:lnTo>
                  <a:lnTo>
                    <a:pt x="3767074" y="7768844"/>
                  </a:lnTo>
                  <a:lnTo>
                    <a:pt x="3801110" y="7752587"/>
                  </a:lnTo>
                  <a:lnTo>
                    <a:pt x="3810127" y="7751571"/>
                  </a:lnTo>
                  <a:close/>
                  <a:moveTo>
                    <a:pt x="4061587" y="7737856"/>
                  </a:moveTo>
                  <a:cubicBezTo>
                    <a:pt x="4075557" y="7737856"/>
                    <a:pt x="4094099" y="7756651"/>
                    <a:pt x="4094099" y="7768971"/>
                  </a:cubicBezTo>
                  <a:lnTo>
                    <a:pt x="4084574" y="7769478"/>
                  </a:lnTo>
                  <a:cubicBezTo>
                    <a:pt x="4074414" y="7769478"/>
                    <a:pt x="4067429" y="7766685"/>
                    <a:pt x="4062476" y="7761732"/>
                  </a:cubicBezTo>
                  <a:lnTo>
                    <a:pt x="4055999" y="7770875"/>
                  </a:lnTo>
                  <a:lnTo>
                    <a:pt x="4055110" y="7776336"/>
                  </a:lnTo>
                  <a:lnTo>
                    <a:pt x="4042156" y="7766938"/>
                  </a:lnTo>
                  <a:lnTo>
                    <a:pt x="4038092" y="7759826"/>
                  </a:lnTo>
                  <a:lnTo>
                    <a:pt x="4066540" y="7759064"/>
                  </a:lnTo>
                  <a:lnTo>
                    <a:pt x="4070350" y="7755635"/>
                  </a:lnTo>
                  <a:lnTo>
                    <a:pt x="4068826" y="7748650"/>
                  </a:lnTo>
                  <a:lnTo>
                    <a:pt x="4046982" y="7751571"/>
                  </a:lnTo>
                  <a:lnTo>
                    <a:pt x="4049903" y="7741665"/>
                  </a:lnTo>
                  <a:lnTo>
                    <a:pt x="4061587" y="7737855"/>
                  </a:lnTo>
                  <a:close/>
                  <a:moveTo>
                    <a:pt x="4020566" y="7743444"/>
                  </a:moveTo>
                  <a:cubicBezTo>
                    <a:pt x="4014216" y="7756144"/>
                    <a:pt x="3982974" y="7761605"/>
                    <a:pt x="3984371" y="7776845"/>
                  </a:cubicBezTo>
                  <a:cubicBezTo>
                    <a:pt x="3956812" y="7775067"/>
                    <a:pt x="3937635" y="7765923"/>
                    <a:pt x="3934206" y="7745857"/>
                  </a:cubicBezTo>
                  <a:lnTo>
                    <a:pt x="3942842" y="7744713"/>
                  </a:lnTo>
                  <a:cubicBezTo>
                    <a:pt x="3956684" y="7744713"/>
                    <a:pt x="3953128" y="7760715"/>
                    <a:pt x="3957955" y="7768844"/>
                  </a:cubicBezTo>
                  <a:cubicBezTo>
                    <a:pt x="3977132" y="7759826"/>
                    <a:pt x="3995165" y="7750556"/>
                    <a:pt x="4020565" y="7743444"/>
                  </a:cubicBezTo>
                  <a:close/>
                  <a:moveTo>
                    <a:pt x="4479798" y="7765161"/>
                  </a:moveTo>
                  <a:lnTo>
                    <a:pt x="4483100" y="7775194"/>
                  </a:lnTo>
                  <a:lnTo>
                    <a:pt x="4471162" y="7776845"/>
                  </a:lnTo>
                  <a:lnTo>
                    <a:pt x="4477766" y="7770749"/>
                  </a:lnTo>
                  <a:lnTo>
                    <a:pt x="4479798" y="7765161"/>
                  </a:lnTo>
                  <a:close/>
                  <a:moveTo>
                    <a:pt x="3833114" y="7775448"/>
                  </a:moveTo>
                  <a:lnTo>
                    <a:pt x="3830574" y="7777607"/>
                  </a:lnTo>
                  <a:lnTo>
                    <a:pt x="3831336" y="7776845"/>
                  </a:lnTo>
                  <a:lnTo>
                    <a:pt x="3833114" y="7775448"/>
                  </a:lnTo>
                  <a:close/>
                  <a:moveTo>
                    <a:pt x="3830574" y="7777607"/>
                  </a:moveTo>
                  <a:lnTo>
                    <a:pt x="3831336" y="7780400"/>
                  </a:lnTo>
                  <a:lnTo>
                    <a:pt x="3829304" y="7779893"/>
                  </a:lnTo>
                  <a:lnTo>
                    <a:pt x="3828288" y="7779893"/>
                  </a:lnTo>
                  <a:lnTo>
                    <a:pt x="3830574" y="7777607"/>
                  </a:lnTo>
                  <a:close/>
                  <a:moveTo>
                    <a:pt x="3197352" y="7696708"/>
                  </a:moveTo>
                  <a:lnTo>
                    <a:pt x="3200654" y="7699375"/>
                  </a:lnTo>
                  <a:lnTo>
                    <a:pt x="3203448" y="7699629"/>
                  </a:lnTo>
                  <a:lnTo>
                    <a:pt x="3204083" y="7697851"/>
                  </a:lnTo>
                  <a:cubicBezTo>
                    <a:pt x="3220212" y="7701280"/>
                    <a:pt x="3223768" y="7715631"/>
                    <a:pt x="3248914" y="7715631"/>
                  </a:cubicBezTo>
                  <a:lnTo>
                    <a:pt x="3251708" y="7715504"/>
                  </a:lnTo>
                  <a:lnTo>
                    <a:pt x="3259836" y="7705852"/>
                  </a:lnTo>
                  <a:lnTo>
                    <a:pt x="3266948" y="7701661"/>
                  </a:lnTo>
                  <a:cubicBezTo>
                    <a:pt x="3274568" y="7702296"/>
                    <a:pt x="3282442" y="7702677"/>
                    <a:pt x="3290316" y="7702677"/>
                  </a:cubicBezTo>
                  <a:lnTo>
                    <a:pt x="3337560" y="7698613"/>
                  </a:lnTo>
                  <a:lnTo>
                    <a:pt x="3337560" y="7698613"/>
                  </a:lnTo>
                  <a:cubicBezTo>
                    <a:pt x="3321939" y="7704963"/>
                    <a:pt x="3309747" y="7713091"/>
                    <a:pt x="3306318" y="7723759"/>
                  </a:cubicBezTo>
                  <a:cubicBezTo>
                    <a:pt x="3265932" y="7727569"/>
                    <a:pt x="3231642" y="7726807"/>
                    <a:pt x="3201035" y="7731633"/>
                  </a:cubicBezTo>
                  <a:lnTo>
                    <a:pt x="3212846" y="7722108"/>
                  </a:lnTo>
                  <a:lnTo>
                    <a:pt x="3212211" y="7715885"/>
                  </a:lnTo>
                  <a:cubicBezTo>
                    <a:pt x="3184398" y="7724267"/>
                    <a:pt x="3168015" y="7715503"/>
                    <a:pt x="3137662" y="7727696"/>
                  </a:cubicBezTo>
                  <a:lnTo>
                    <a:pt x="3152394" y="7741031"/>
                  </a:lnTo>
                  <a:lnTo>
                    <a:pt x="3172333" y="7735697"/>
                  </a:lnTo>
                  <a:lnTo>
                    <a:pt x="3184779" y="7734046"/>
                  </a:lnTo>
                  <a:lnTo>
                    <a:pt x="3187700" y="7734681"/>
                  </a:lnTo>
                  <a:lnTo>
                    <a:pt x="3174746" y="7736459"/>
                  </a:lnTo>
                  <a:lnTo>
                    <a:pt x="3168650" y="7738745"/>
                  </a:lnTo>
                  <a:lnTo>
                    <a:pt x="3177540" y="7740776"/>
                  </a:lnTo>
                  <a:lnTo>
                    <a:pt x="3182112" y="7741411"/>
                  </a:lnTo>
                  <a:lnTo>
                    <a:pt x="3167507" y="7746999"/>
                  </a:lnTo>
                  <a:lnTo>
                    <a:pt x="3170174" y="7754746"/>
                  </a:lnTo>
                  <a:lnTo>
                    <a:pt x="3158363" y="7755000"/>
                  </a:lnTo>
                  <a:lnTo>
                    <a:pt x="3152267" y="7755000"/>
                  </a:lnTo>
                  <a:lnTo>
                    <a:pt x="3155696" y="7751444"/>
                  </a:lnTo>
                  <a:lnTo>
                    <a:pt x="3157728" y="7748396"/>
                  </a:lnTo>
                  <a:lnTo>
                    <a:pt x="3145155" y="7752968"/>
                  </a:lnTo>
                  <a:lnTo>
                    <a:pt x="3139567" y="7755127"/>
                  </a:lnTo>
                  <a:lnTo>
                    <a:pt x="3092450" y="7757285"/>
                  </a:lnTo>
                  <a:lnTo>
                    <a:pt x="3126232" y="7745602"/>
                  </a:lnTo>
                  <a:lnTo>
                    <a:pt x="3137662" y="7748522"/>
                  </a:lnTo>
                  <a:cubicBezTo>
                    <a:pt x="3135122" y="7735568"/>
                    <a:pt x="3127629" y="7730361"/>
                    <a:pt x="3116834" y="7730361"/>
                  </a:cubicBezTo>
                  <a:cubicBezTo>
                    <a:pt x="3107690" y="7730361"/>
                    <a:pt x="3096260" y="7734044"/>
                    <a:pt x="3083306" y="7739759"/>
                  </a:cubicBezTo>
                  <a:lnTo>
                    <a:pt x="3085846" y="7752459"/>
                  </a:lnTo>
                  <a:lnTo>
                    <a:pt x="3084068" y="7757793"/>
                  </a:lnTo>
                  <a:lnTo>
                    <a:pt x="3069590" y="7758175"/>
                  </a:lnTo>
                  <a:lnTo>
                    <a:pt x="3062859" y="7759064"/>
                  </a:lnTo>
                  <a:lnTo>
                    <a:pt x="3068447" y="7753983"/>
                  </a:lnTo>
                  <a:lnTo>
                    <a:pt x="3067685" y="7750935"/>
                  </a:lnTo>
                  <a:lnTo>
                    <a:pt x="3064256" y="7750681"/>
                  </a:lnTo>
                  <a:cubicBezTo>
                    <a:pt x="3044444" y="7750681"/>
                    <a:pt x="2999740" y="7775827"/>
                    <a:pt x="2986151" y="7786495"/>
                  </a:cubicBezTo>
                  <a:cubicBezTo>
                    <a:pt x="2984500" y="7775192"/>
                    <a:pt x="2965323" y="7771382"/>
                    <a:pt x="2942082" y="7771382"/>
                  </a:cubicBezTo>
                  <a:cubicBezTo>
                    <a:pt x="2939542" y="7771382"/>
                    <a:pt x="2937002" y="7771509"/>
                    <a:pt x="2934335" y="7771509"/>
                  </a:cubicBezTo>
                  <a:lnTo>
                    <a:pt x="3171952" y="7702803"/>
                  </a:lnTo>
                  <a:lnTo>
                    <a:pt x="3191256" y="7696834"/>
                  </a:lnTo>
                  <a:lnTo>
                    <a:pt x="3197352" y="7696707"/>
                  </a:lnTo>
                  <a:close/>
                  <a:moveTo>
                    <a:pt x="4483608" y="7776972"/>
                  </a:moveTo>
                  <a:lnTo>
                    <a:pt x="4484116" y="7778369"/>
                  </a:lnTo>
                  <a:lnTo>
                    <a:pt x="4489323" y="7780655"/>
                  </a:lnTo>
                  <a:lnTo>
                    <a:pt x="4479290" y="7789545"/>
                  </a:lnTo>
                  <a:lnTo>
                    <a:pt x="4464431" y="7791069"/>
                  </a:lnTo>
                  <a:lnTo>
                    <a:pt x="4483608" y="7776972"/>
                  </a:lnTo>
                  <a:close/>
                  <a:moveTo>
                    <a:pt x="3834511" y="7705344"/>
                  </a:moveTo>
                  <a:lnTo>
                    <a:pt x="3835654" y="7720457"/>
                  </a:lnTo>
                  <a:lnTo>
                    <a:pt x="3829558" y="7729600"/>
                  </a:lnTo>
                  <a:lnTo>
                    <a:pt x="3828542" y="7734807"/>
                  </a:lnTo>
                  <a:lnTo>
                    <a:pt x="3821811" y="7734299"/>
                  </a:lnTo>
                  <a:lnTo>
                    <a:pt x="3818890" y="7733918"/>
                  </a:lnTo>
                  <a:lnTo>
                    <a:pt x="3824351" y="7724011"/>
                  </a:lnTo>
                  <a:lnTo>
                    <a:pt x="3819397" y="7722742"/>
                  </a:lnTo>
                  <a:lnTo>
                    <a:pt x="3810253" y="7727822"/>
                  </a:lnTo>
                  <a:lnTo>
                    <a:pt x="3801363" y="7729473"/>
                  </a:lnTo>
                  <a:lnTo>
                    <a:pt x="3791965" y="7728584"/>
                  </a:lnTo>
                  <a:cubicBezTo>
                    <a:pt x="3786124" y="7728584"/>
                    <a:pt x="3778884" y="7729727"/>
                    <a:pt x="3769106" y="7733283"/>
                  </a:cubicBezTo>
                  <a:lnTo>
                    <a:pt x="3761867" y="7740268"/>
                  </a:lnTo>
                  <a:lnTo>
                    <a:pt x="3759962" y="7743951"/>
                  </a:lnTo>
                  <a:lnTo>
                    <a:pt x="3759834" y="7743951"/>
                  </a:lnTo>
                  <a:lnTo>
                    <a:pt x="3759834" y="7744332"/>
                  </a:lnTo>
                  <a:lnTo>
                    <a:pt x="3757930" y="7745983"/>
                  </a:lnTo>
                  <a:lnTo>
                    <a:pt x="3757676" y="7747380"/>
                  </a:lnTo>
                  <a:lnTo>
                    <a:pt x="3754374" y="7749539"/>
                  </a:lnTo>
                  <a:lnTo>
                    <a:pt x="3751071" y="7750428"/>
                  </a:lnTo>
                  <a:lnTo>
                    <a:pt x="3753738" y="7750682"/>
                  </a:lnTo>
                  <a:lnTo>
                    <a:pt x="3754881" y="7751063"/>
                  </a:lnTo>
                  <a:lnTo>
                    <a:pt x="3745102" y="7765669"/>
                  </a:lnTo>
                  <a:lnTo>
                    <a:pt x="3739642" y="7772019"/>
                  </a:lnTo>
                  <a:cubicBezTo>
                    <a:pt x="3717163" y="7780020"/>
                    <a:pt x="3708907" y="7793736"/>
                    <a:pt x="3693413" y="7798435"/>
                  </a:cubicBezTo>
                  <a:lnTo>
                    <a:pt x="3694175" y="7796276"/>
                  </a:lnTo>
                  <a:lnTo>
                    <a:pt x="3694429" y="7795260"/>
                  </a:lnTo>
                  <a:lnTo>
                    <a:pt x="3680967" y="7796657"/>
                  </a:lnTo>
                  <a:lnTo>
                    <a:pt x="3674109" y="7797419"/>
                  </a:lnTo>
                  <a:lnTo>
                    <a:pt x="3693921" y="7784084"/>
                  </a:lnTo>
                  <a:lnTo>
                    <a:pt x="3706113" y="7776845"/>
                  </a:lnTo>
                  <a:cubicBezTo>
                    <a:pt x="3721353" y="7767827"/>
                    <a:pt x="3735958" y="7758684"/>
                    <a:pt x="3744721" y="7747635"/>
                  </a:cubicBezTo>
                  <a:lnTo>
                    <a:pt x="3767962" y="7720584"/>
                  </a:lnTo>
                  <a:lnTo>
                    <a:pt x="3776598" y="7722489"/>
                  </a:lnTo>
                  <a:lnTo>
                    <a:pt x="3783329" y="7722489"/>
                  </a:lnTo>
                  <a:cubicBezTo>
                    <a:pt x="3794759" y="7722489"/>
                    <a:pt x="3807967" y="7720457"/>
                    <a:pt x="3811269" y="7714615"/>
                  </a:cubicBezTo>
                  <a:lnTo>
                    <a:pt x="3834510" y="7705344"/>
                  </a:lnTo>
                  <a:close/>
                  <a:moveTo>
                    <a:pt x="3600958" y="7794751"/>
                  </a:moveTo>
                  <a:lnTo>
                    <a:pt x="3609340" y="7796910"/>
                  </a:lnTo>
                  <a:lnTo>
                    <a:pt x="3612007" y="7797672"/>
                  </a:lnTo>
                  <a:lnTo>
                    <a:pt x="3609847" y="7801863"/>
                  </a:lnTo>
                  <a:lnTo>
                    <a:pt x="3606926" y="7803387"/>
                  </a:lnTo>
                  <a:lnTo>
                    <a:pt x="3594226" y="7804276"/>
                  </a:lnTo>
                  <a:lnTo>
                    <a:pt x="3588003" y="7804784"/>
                  </a:lnTo>
                  <a:lnTo>
                    <a:pt x="3595624" y="7798180"/>
                  </a:lnTo>
                  <a:lnTo>
                    <a:pt x="3600958" y="7794751"/>
                  </a:lnTo>
                  <a:close/>
                  <a:moveTo>
                    <a:pt x="4448048" y="7795259"/>
                  </a:moveTo>
                  <a:lnTo>
                    <a:pt x="4457446" y="7801863"/>
                  </a:lnTo>
                  <a:lnTo>
                    <a:pt x="4446524" y="7808086"/>
                  </a:lnTo>
                  <a:lnTo>
                    <a:pt x="4437380" y="7805293"/>
                  </a:lnTo>
                  <a:lnTo>
                    <a:pt x="4433316" y="7803387"/>
                  </a:lnTo>
                  <a:lnTo>
                    <a:pt x="4442206" y="7797419"/>
                  </a:lnTo>
                  <a:lnTo>
                    <a:pt x="4448048" y="7795260"/>
                  </a:lnTo>
                  <a:close/>
                  <a:moveTo>
                    <a:pt x="3873627" y="7789290"/>
                  </a:moveTo>
                  <a:lnTo>
                    <a:pt x="3881882" y="7790052"/>
                  </a:lnTo>
                  <a:cubicBezTo>
                    <a:pt x="3871214" y="7801483"/>
                    <a:pt x="3847592" y="7808975"/>
                    <a:pt x="3819144" y="7815452"/>
                  </a:cubicBezTo>
                  <a:lnTo>
                    <a:pt x="3827526" y="7803260"/>
                  </a:lnTo>
                  <a:lnTo>
                    <a:pt x="3824351" y="7794751"/>
                  </a:lnTo>
                  <a:lnTo>
                    <a:pt x="3847592" y="7793355"/>
                  </a:lnTo>
                  <a:lnTo>
                    <a:pt x="3853180" y="7792085"/>
                  </a:lnTo>
                  <a:cubicBezTo>
                    <a:pt x="3858768" y="7790688"/>
                    <a:pt x="3862577" y="7789291"/>
                    <a:pt x="3873626" y="7789291"/>
                  </a:cubicBezTo>
                  <a:close/>
                  <a:moveTo>
                    <a:pt x="4308094" y="7807071"/>
                  </a:moveTo>
                  <a:lnTo>
                    <a:pt x="4324731" y="7811008"/>
                  </a:lnTo>
                  <a:lnTo>
                    <a:pt x="4333240" y="7812659"/>
                  </a:lnTo>
                  <a:lnTo>
                    <a:pt x="4318000" y="7816469"/>
                  </a:lnTo>
                  <a:lnTo>
                    <a:pt x="4310126" y="7817993"/>
                  </a:lnTo>
                  <a:lnTo>
                    <a:pt x="4306062" y="7809484"/>
                  </a:lnTo>
                  <a:lnTo>
                    <a:pt x="4308094" y="7807071"/>
                  </a:lnTo>
                  <a:close/>
                  <a:moveTo>
                    <a:pt x="2897124" y="7782052"/>
                  </a:moveTo>
                  <a:cubicBezTo>
                    <a:pt x="2886328" y="7801229"/>
                    <a:pt x="2899028" y="7808976"/>
                    <a:pt x="2922524" y="7808976"/>
                  </a:cubicBezTo>
                  <a:cubicBezTo>
                    <a:pt x="2929381" y="7808976"/>
                    <a:pt x="2937002" y="7808341"/>
                    <a:pt x="2945384" y="7807071"/>
                  </a:cubicBezTo>
                  <a:lnTo>
                    <a:pt x="2950464" y="7804785"/>
                  </a:lnTo>
                  <a:lnTo>
                    <a:pt x="2954781" y="7804023"/>
                  </a:lnTo>
                  <a:lnTo>
                    <a:pt x="2955543" y="7805547"/>
                  </a:lnTo>
                  <a:lnTo>
                    <a:pt x="3022218" y="7784973"/>
                  </a:lnTo>
                  <a:lnTo>
                    <a:pt x="3032251" y="7785227"/>
                  </a:lnTo>
                  <a:lnTo>
                    <a:pt x="3053333" y="7785227"/>
                  </a:lnTo>
                  <a:lnTo>
                    <a:pt x="3066922" y="7789545"/>
                  </a:lnTo>
                  <a:lnTo>
                    <a:pt x="3063747" y="7789164"/>
                  </a:lnTo>
                  <a:lnTo>
                    <a:pt x="3057017" y="7788910"/>
                  </a:lnTo>
                  <a:cubicBezTo>
                    <a:pt x="3028315" y="7788910"/>
                    <a:pt x="2992374" y="7800848"/>
                    <a:pt x="2958592" y="7812151"/>
                  </a:cubicBezTo>
                  <a:lnTo>
                    <a:pt x="2955543" y="7805547"/>
                  </a:lnTo>
                  <a:lnTo>
                    <a:pt x="2945383" y="7807325"/>
                  </a:lnTo>
                  <a:cubicBezTo>
                    <a:pt x="2931286" y="7812405"/>
                    <a:pt x="2929254" y="7820660"/>
                    <a:pt x="2913633" y="7825613"/>
                  </a:cubicBezTo>
                  <a:lnTo>
                    <a:pt x="2908045" y="7826121"/>
                  </a:lnTo>
                  <a:lnTo>
                    <a:pt x="2904870" y="7826756"/>
                  </a:lnTo>
                  <a:cubicBezTo>
                    <a:pt x="2895091" y="7821168"/>
                    <a:pt x="2887471" y="7812024"/>
                    <a:pt x="2868040" y="7812024"/>
                  </a:cubicBezTo>
                  <a:lnTo>
                    <a:pt x="2851911" y="7818628"/>
                  </a:lnTo>
                  <a:lnTo>
                    <a:pt x="2853943" y="7801991"/>
                  </a:lnTo>
                  <a:lnTo>
                    <a:pt x="2854197" y="7793610"/>
                  </a:lnTo>
                  <a:lnTo>
                    <a:pt x="2897124" y="7782053"/>
                  </a:lnTo>
                  <a:close/>
                  <a:moveTo>
                    <a:pt x="2685922" y="7839964"/>
                  </a:moveTo>
                  <a:lnTo>
                    <a:pt x="2640583" y="7854061"/>
                  </a:lnTo>
                  <a:lnTo>
                    <a:pt x="2641345" y="7850505"/>
                  </a:lnTo>
                  <a:lnTo>
                    <a:pt x="2642869" y="7849235"/>
                  </a:lnTo>
                  <a:lnTo>
                    <a:pt x="2671571" y="7842377"/>
                  </a:lnTo>
                  <a:lnTo>
                    <a:pt x="2681477" y="7840853"/>
                  </a:lnTo>
                  <a:lnTo>
                    <a:pt x="2685922" y="7839964"/>
                  </a:lnTo>
                  <a:close/>
                  <a:moveTo>
                    <a:pt x="3324987" y="7841361"/>
                  </a:moveTo>
                  <a:lnTo>
                    <a:pt x="3324859" y="7841869"/>
                  </a:lnTo>
                  <a:lnTo>
                    <a:pt x="3326892" y="7842631"/>
                  </a:lnTo>
                  <a:lnTo>
                    <a:pt x="3327526" y="7842885"/>
                  </a:lnTo>
                  <a:lnTo>
                    <a:pt x="3318763" y="7853045"/>
                  </a:lnTo>
                  <a:lnTo>
                    <a:pt x="3315207" y="7858251"/>
                  </a:lnTo>
                  <a:lnTo>
                    <a:pt x="3313937" y="7847964"/>
                  </a:lnTo>
                  <a:lnTo>
                    <a:pt x="3315842" y="7845044"/>
                  </a:lnTo>
                  <a:lnTo>
                    <a:pt x="3298443" y="7847711"/>
                  </a:lnTo>
                  <a:lnTo>
                    <a:pt x="3288791" y="7847711"/>
                  </a:lnTo>
                  <a:lnTo>
                    <a:pt x="3324986" y="7841361"/>
                  </a:lnTo>
                  <a:close/>
                  <a:moveTo>
                    <a:pt x="5275326" y="7823581"/>
                  </a:moveTo>
                  <a:lnTo>
                    <a:pt x="5283835" y="7830820"/>
                  </a:lnTo>
                  <a:cubicBezTo>
                    <a:pt x="5266563" y="7836281"/>
                    <a:pt x="5250815" y="7844027"/>
                    <a:pt x="5254371" y="7857871"/>
                  </a:cubicBezTo>
                  <a:lnTo>
                    <a:pt x="5251323" y="7860792"/>
                  </a:lnTo>
                  <a:lnTo>
                    <a:pt x="5250307" y="7860792"/>
                  </a:lnTo>
                  <a:cubicBezTo>
                    <a:pt x="5244592" y="7860792"/>
                    <a:pt x="5246243" y="7835773"/>
                    <a:pt x="5220970" y="7832724"/>
                  </a:cubicBezTo>
                  <a:lnTo>
                    <a:pt x="5275326" y="7823581"/>
                  </a:lnTo>
                  <a:close/>
                  <a:moveTo>
                    <a:pt x="2854579" y="7824724"/>
                  </a:moveTo>
                  <a:cubicBezTo>
                    <a:pt x="2837434" y="7840345"/>
                    <a:pt x="2807208" y="7852791"/>
                    <a:pt x="2784602" y="7867396"/>
                  </a:cubicBezTo>
                  <a:lnTo>
                    <a:pt x="2781808" y="7862315"/>
                  </a:lnTo>
                  <a:lnTo>
                    <a:pt x="2780030" y="7859775"/>
                  </a:lnTo>
                  <a:cubicBezTo>
                    <a:pt x="2788920" y="7840090"/>
                    <a:pt x="2833751" y="7827644"/>
                    <a:pt x="2854579" y="7824723"/>
                  </a:cubicBezTo>
                  <a:close/>
                  <a:moveTo>
                    <a:pt x="4237482" y="7845933"/>
                  </a:moveTo>
                  <a:lnTo>
                    <a:pt x="4251706" y="7848981"/>
                  </a:lnTo>
                  <a:lnTo>
                    <a:pt x="4258818" y="7850124"/>
                  </a:lnTo>
                  <a:cubicBezTo>
                    <a:pt x="4250563" y="7861681"/>
                    <a:pt x="4238244" y="7873873"/>
                    <a:pt x="4219447" y="7873873"/>
                  </a:cubicBezTo>
                  <a:lnTo>
                    <a:pt x="4210812" y="7873111"/>
                  </a:lnTo>
                  <a:lnTo>
                    <a:pt x="4205858" y="7871841"/>
                  </a:lnTo>
                  <a:cubicBezTo>
                    <a:pt x="4217162" y="7863460"/>
                    <a:pt x="4220971" y="7852791"/>
                    <a:pt x="4237481" y="7845933"/>
                  </a:cubicBezTo>
                  <a:close/>
                  <a:moveTo>
                    <a:pt x="3309747" y="7865999"/>
                  </a:moveTo>
                  <a:lnTo>
                    <a:pt x="3304667" y="7873111"/>
                  </a:lnTo>
                  <a:lnTo>
                    <a:pt x="3301238" y="7876159"/>
                  </a:lnTo>
                  <a:lnTo>
                    <a:pt x="3294888" y="7873873"/>
                  </a:lnTo>
                  <a:lnTo>
                    <a:pt x="3290316" y="7874000"/>
                  </a:lnTo>
                  <a:lnTo>
                    <a:pt x="3290443" y="7873873"/>
                  </a:lnTo>
                  <a:lnTo>
                    <a:pt x="3290443" y="7873619"/>
                  </a:lnTo>
                  <a:lnTo>
                    <a:pt x="3302000" y="7868285"/>
                  </a:lnTo>
                  <a:lnTo>
                    <a:pt x="3309747" y="7865999"/>
                  </a:lnTo>
                  <a:close/>
                  <a:moveTo>
                    <a:pt x="2591435" y="7872984"/>
                  </a:moveTo>
                  <a:lnTo>
                    <a:pt x="2598166" y="7873873"/>
                  </a:lnTo>
                  <a:lnTo>
                    <a:pt x="2597150" y="7875016"/>
                  </a:lnTo>
                  <a:lnTo>
                    <a:pt x="2596642" y="7875651"/>
                  </a:lnTo>
                  <a:lnTo>
                    <a:pt x="2579624" y="7880477"/>
                  </a:lnTo>
                  <a:lnTo>
                    <a:pt x="2578862" y="7885303"/>
                  </a:lnTo>
                  <a:lnTo>
                    <a:pt x="2575306" y="7882510"/>
                  </a:lnTo>
                  <a:lnTo>
                    <a:pt x="2574163" y="7881240"/>
                  </a:lnTo>
                  <a:lnTo>
                    <a:pt x="2578354" y="7875906"/>
                  </a:lnTo>
                  <a:lnTo>
                    <a:pt x="2580259" y="7872985"/>
                  </a:lnTo>
                  <a:close/>
                  <a:moveTo>
                    <a:pt x="2993644" y="7892161"/>
                  </a:moveTo>
                  <a:lnTo>
                    <a:pt x="2991231" y="7894320"/>
                  </a:lnTo>
                  <a:lnTo>
                    <a:pt x="2989326" y="7895336"/>
                  </a:lnTo>
                  <a:lnTo>
                    <a:pt x="2992247" y="7893177"/>
                  </a:lnTo>
                  <a:lnTo>
                    <a:pt x="2993644" y="7892161"/>
                  </a:lnTo>
                  <a:close/>
                  <a:moveTo>
                    <a:pt x="2468118" y="7891653"/>
                  </a:moveTo>
                  <a:lnTo>
                    <a:pt x="2461768" y="7898385"/>
                  </a:lnTo>
                  <a:lnTo>
                    <a:pt x="2457831" y="7898385"/>
                  </a:lnTo>
                  <a:lnTo>
                    <a:pt x="2452751" y="7897495"/>
                  </a:lnTo>
                  <a:lnTo>
                    <a:pt x="2450084" y="7895972"/>
                  </a:lnTo>
                  <a:lnTo>
                    <a:pt x="2462022" y="7892924"/>
                  </a:lnTo>
                  <a:lnTo>
                    <a:pt x="2468118" y="7891654"/>
                  </a:lnTo>
                  <a:close/>
                  <a:moveTo>
                    <a:pt x="3197987" y="7887716"/>
                  </a:moveTo>
                  <a:lnTo>
                    <a:pt x="3202940" y="7889113"/>
                  </a:lnTo>
                  <a:lnTo>
                    <a:pt x="3204591" y="7890891"/>
                  </a:lnTo>
                  <a:lnTo>
                    <a:pt x="3192399" y="7894320"/>
                  </a:lnTo>
                  <a:lnTo>
                    <a:pt x="3183255" y="7899401"/>
                  </a:lnTo>
                  <a:lnTo>
                    <a:pt x="3191002" y="7890892"/>
                  </a:lnTo>
                  <a:lnTo>
                    <a:pt x="3197987" y="7887717"/>
                  </a:lnTo>
                  <a:close/>
                  <a:moveTo>
                    <a:pt x="2253107" y="7893177"/>
                  </a:moveTo>
                  <a:lnTo>
                    <a:pt x="2255266" y="7893431"/>
                  </a:lnTo>
                  <a:lnTo>
                    <a:pt x="2256028" y="7893304"/>
                  </a:lnTo>
                  <a:lnTo>
                    <a:pt x="2260219" y="7895844"/>
                  </a:lnTo>
                  <a:lnTo>
                    <a:pt x="2260854" y="7900036"/>
                  </a:lnTo>
                  <a:lnTo>
                    <a:pt x="2250440" y="7899781"/>
                  </a:lnTo>
                  <a:lnTo>
                    <a:pt x="2244979" y="7900925"/>
                  </a:lnTo>
                  <a:lnTo>
                    <a:pt x="2250440" y="7898257"/>
                  </a:lnTo>
                  <a:lnTo>
                    <a:pt x="2253107" y="7893177"/>
                  </a:lnTo>
                  <a:close/>
                  <a:moveTo>
                    <a:pt x="3241294" y="7877175"/>
                  </a:moveTo>
                  <a:lnTo>
                    <a:pt x="3247390" y="7879461"/>
                  </a:lnTo>
                  <a:lnTo>
                    <a:pt x="3250311" y="7883525"/>
                  </a:lnTo>
                  <a:lnTo>
                    <a:pt x="3234690" y="7895844"/>
                  </a:lnTo>
                  <a:lnTo>
                    <a:pt x="3245231" y="7907655"/>
                  </a:lnTo>
                  <a:lnTo>
                    <a:pt x="3234055" y="7902448"/>
                  </a:lnTo>
                  <a:lnTo>
                    <a:pt x="3229990" y="7899400"/>
                  </a:lnTo>
                  <a:lnTo>
                    <a:pt x="3239134" y="7885176"/>
                  </a:lnTo>
                  <a:lnTo>
                    <a:pt x="3241293" y="7877175"/>
                  </a:lnTo>
                  <a:close/>
                  <a:moveTo>
                    <a:pt x="2608326" y="7906131"/>
                  </a:moveTo>
                  <a:lnTo>
                    <a:pt x="2610739" y="7906513"/>
                  </a:lnTo>
                  <a:lnTo>
                    <a:pt x="2611755" y="7907020"/>
                  </a:lnTo>
                  <a:lnTo>
                    <a:pt x="2610104" y="7907910"/>
                  </a:lnTo>
                  <a:lnTo>
                    <a:pt x="2608834" y="7907020"/>
                  </a:lnTo>
                  <a:lnTo>
                    <a:pt x="2608326" y="7906131"/>
                  </a:lnTo>
                  <a:close/>
                  <a:moveTo>
                    <a:pt x="2210435" y="7887336"/>
                  </a:moveTo>
                  <a:cubicBezTo>
                    <a:pt x="2223262" y="7887336"/>
                    <a:pt x="2233422" y="7901179"/>
                    <a:pt x="2242312" y="7901560"/>
                  </a:cubicBezTo>
                  <a:lnTo>
                    <a:pt x="2234184" y="7905624"/>
                  </a:lnTo>
                  <a:lnTo>
                    <a:pt x="2233930" y="7909561"/>
                  </a:lnTo>
                  <a:cubicBezTo>
                    <a:pt x="2222119" y="7904354"/>
                    <a:pt x="2211831" y="7897495"/>
                    <a:pt x="2206752" y="7887590"/>
                  </a:cubicBezTo>
                  <a:lnTo>
                    <a:pt x="2210434" y="7887336"/>
                  </a:lnTo>
                  <a:close/>
                  <a:moveTo>
                    <a:pt x="2523363" y="7878192"/>
                  </a:moveTo>
                  <a:cubicBezTo>
                    <a:pt x="2530602" y="7888606"/>
                    <a:pt x="2525522" y="7907148"/>
                    <a:pt x="2503932" y="7910577"/>
                  </a:cubicBezTo>
                  <a:lnTo>
                    <a:pt x="2507107" y="7891654"/>
                  </a:lnTo>
                  <a:lnTo>
                    <a:pt x="2507742" y="7882002"/>
                  </a:lnTo>
                  <a:lnTo>
                    <a:pt x="2523363" y="7878192"/>
                  </a:lnTo>
                  <a:close/>
                  <a:moveTo>
                    <a:pt x="4739767" y="7877049"/>
                  </a:moveTo>
                  <a:lnTo>
                    <a:pt x="4739258" y="7879080"/>
                  </a:lnTo>
                  <a:lnTo>
                    <a:pt x="4739258" y="7880224"/>
                  </a:lnTo>
                  <a:lnTo>
                    <a:pt x="4740274" y="7897750"/>
                  </a:lnTo>
                  <a:lnTo>
                    <a:pt x="4742687" y="7906640"/>
                  </a:lnTo>
                  <a:lnTo>
                    <a:pt x="4731003" y="7913752"/>
                  </a:lnTo>
                  <a:lnTo>
                    <a:pt x="4722113" y="7914514"/>
                  </a:lnTo>
                  <a:lnTo>
                    <a:pt x="4739766" y="7877049"/>
                  </a:lnTo>
                  <a:close/>
                  <a:moveTo>
                    <a:pt x="2343531" y="7921244"/>
                  </a:moveTo>
                  <a:lnTo>
                    <a:pt x="2344039" y="7923912"/>
                  </a:lnTo>
                  <a:lnTo>
                    <a:pt x="2322575" y="7928738"/>
                  </a:lnTo>
                  <a:lnTo>
                    <a:pt x="2314702" y="7928738"/>
                  </a:lnTo>
                  <a:lnTo>
                    <a:pt x="2305939" y="7928356"/>
                  </a:lnTo>
                  <a:lnTo>
                    <a:pt x="2343531" y="7921244"/>
                  </a:lnTo>
                  <a:close/>
                  <a:moveTo>
                    <a:pt x="4287138" y="7716648"/>
                  </a:moveTo>
                  <a:lnTo>
                    <a:pt x="4284725" y="7721092"/>
                  </a:lnTo>
                  <a:lnTo>
                    <a:pt x="4287011" y="7725156"/>
                  </a:lnTo>
                  <a:lnTo>
                    <a:pt x="4289551" y="7725029"/>
                  </a:lnTo>
                  <a:lnTo>
                    <a:pt x="4291202" y="7724267"/>
                  </a:lnTo>
                  <a:lnTo>
                    <a:pt x="4291711" y="7734427"/>
                  </a:lnTo>
                  <a:lnTo>
                    <a:pt x="4302506" y="7733284"/>
                  </a:lnTo>
                  <a:lnTo>
                    <a:pt x="4285107" y="7736713"/>
                  </a:lnTo>
                  <a:lnTo>
                    <a:pt x="4264152" y="7736713"/>
                  </a:lnTo>
                  <a:lnTo>
                    <a:pt x="4272407" y="7726553"/>
                  </a:lnTo>
                  <a:lnTo>
                    <a:pt x="4275455" y="7722235"/>
                  </a:lnTo>
                  <a:lnTo>
                    <a:pt x="4228211" y="7739888"/>
                  </a:lnTo>
                  <a:lnTo>
                    <a:pt x="4213859" y="7752207"/>
                  </a:lnTo>
                  <a:lnTo>
                    <a:pt x="4225544" y="7752207"/>
                  </a:lnTo>
                  <a:lnTo>
                    <a:pt x="4222115" y="7754493"/>
                  </a:lnTo>
                  <a:lnTo>
                    <a:pt x="4221480" y="7756144"/>
                  </a:lnTo>
                  <a:lnTo>
                    <a:pt x="4236847" y="7755509"/>
                  </a:lnTo>
                  <a:lnTo>
                    <a:pt x="4243832" y="7752207"/>
                  </a:lnTo>
                  <a:lnTo>
                    <a:pt x="4273803" y="7752207"/>
                  </a:lnTo>
                  <a:lnTo>
                    <a:pt x="4271518" y="7756144"/>
                  </a:lnTo>
                  <a:lnTo>
                    <a:pt x="4273042" y="7757795"/>
                  </a:lnTo>
                  <a:lnTo>
                    <a:pt x="4289678" y="7754493"/>
                  </a:lnTo>
                  <a:lnTo>
                    <a:pt x="4306950" y="7764652"/>
                  </a:lnTo>
                  <a:lnTo>
                    <a:pt x="4321809" y="7753984"/>
                  </a:lnTo>
                  <a:lnTo>
                    <a:pt x="4320667" y="7753095"/>
                  </a:lnTo>
                  <a:lnTo>
                    <a:pt x="4320667" y="7752460"/>
                  </a:lnTo>
                  <a:lnTo>
                    <a:pt x="4404487" y="7751190"/>
                  </a:lnTo>
                  <a:lnTo>
                    <a:pt x="4404487" y="7751190"/>
                  </a:lnTo>
                  <a:cubicBezTo>
                    <a:pt x="4344415" y="7771892"/>
                    <a:pt x="4336922" y="7764780"/>
                    <a:pt x="4293870" y="7798815"/>
                  </a:cubicBezTo>
                  <a:lnTo>
                    <a:pt x="4289171" y="7790687"/>
                  </a:lnTo>
                  <a:lnTo>
                    <a:pt x="4286123" y="7787639"/>
                  </a:lnTo>
                  <a:lnTo>
                    <a:pt x="4311650" y="7777987"/>
                  </a:lnTo>
                  <a:lnTo>
                    <a:pt x="4314952" y="7770240"/>
                  </a:lnTo>
                  <a:lnTo>
                    <a:pt x="4314952" y="7770240"/>
                  </a:lnTo>
                  <a:cubicBezTo>
                    <a:pt x="4253992" y="7789036"/>
                    <a:pt x="4191635" y="7774559"/>
                    <a:pt x="4198874" y="7814436"/>
                  </a:cubicBezTo>
                  <a:cubicBezTo>
                    <a:pt x="4212844" y="7805927"/>
                    <a:pt x="4238879" y="7800467"/>
                    <a:pt x="4262882" y="7794751"/>
                  </a:cubicBezTo>
                  <a:lnTo>
                    <a:pt x="4262882" y="7794751"/>
                  </a:lnTo>
                  <a:cubicBezTo>
                    <a:pt x="4251452" y="7811008"/>
                    <a:pt x="4227576" y="7824343"/>
                    <a:pt x="4215384" y="7840471"/>
                  </a:cubicBezTo>
                  <a:cubicBezTo>
                    <a:pt x="4190238" y="7848980"/>
                    <a:pt x="4175252" y="7859394"/>
                    <a:pt x="4181221" y="7876539"/>
                  </a:cubicBezTo>
                  <a:lnTo>
                    <a:pt x="4176903" y="7876667"/>
                  </a:lnTo>
                  <a:cubicBezTo>
                    <a:pt x="4161663" y="7876667"/>
                    <a:pt x="4154551" y="7868793"/>
                    <a:pt x="4153027" y="7856093"/>
                  </a:cubicBezTo>
                  <a:lnTo>
                    <a:pt x="4083939" y="7879969"/>
                  </a:lnTo>
                  <a:lnTo>
                    <a:pt x="4101211" y="7882255"/>
                  </a:lnTo>
                  <a:cubicBezTo>
                    <a:pt x="4105021" y="7882255"/>
                    <a:pt x="4109212" y="7882000"/>
                    <a:pt x="4113403" y="7881620"/>
                  </a:cubicBezTo>
                  <a:lnTo>
                    <a:pt x="4141343" y="7879080"/>
                  </a:lnTo>
                  <a:lnTo>
                    <a:pt x="4141216" y="7890890"/>
                  </a:lnTo>
                  <a:lnTo>
                    <a:pt x="4030726" y="7889239"/>
                  </a:lnTo>
                  <a:cubicBezTo>
                    <a:pt x="4012565" y="7889239"/>
                    <a:pt x="3993896" y="7889494"/>
                    <a:pt x="3974592" y="7890636"/>
                  </a:cubicBezTo>
                  <a:lnTo>
                    <a:pt x="3971289" y="7875905"/>
                  </a:lnTo>
                  <a:lnTo>
                    <a:pt x="3961511" y="7876667"/>
                  </a:lnTo>
                  <a:lnTo>
                    <a:pt x="3942714" y="7878445"/>
                  </a:lnTo>
                  <a:lnTo>
                    <a:pt x="3961256" y="7858760"/>
                  </a:lnTo>
                  <a:lnTo>
                    <a:pt x="3954144" y="7858378"/>
                  </a:lnTo>
                  <a:cubicBezTo>
                    <a:pt x="3935729" y="7858378"/>
                    <a:pt x="3912488" y="7867776"/>
                    <a:pt x="3897502" y="7872602"/>
                  </a:cubicBezTo>
                  <a:cubicBezTo>
                    <a:pt x="3924934" y="7893684"/>
                    <a:pt x="3926967" y="7889747"/>
                    <a:pt x="3954271" y="7900923"/>
                  </a:cubicBezTo>
                  <a:cubicBezTo>
                    <a:pt x="3939286" y="7904860"/>
                    <a:pt x="3926077" y="7907273"/>
                    <a:pt x="3915537" y="7907273"/>
                  </a:cubicBezTo>
                  <a:cubicBezTo>
                    <a:pt x="3899534" y="7907273"/>
                    <a:pt x="3889756" y="7901558"/>
                    <a:pt x="3890009" y="7886826"/>
                  </a:cubicBezTo>
                  <a:lnTo>
                    <a:pt x="3890009" y="7886826"/>
                  </a:lnTo>
                  <a:cubicBezTo>
                    <a:pt x="3854322" y="7888858"/>
                    <a:pt x="3851147" y="7900796"/>
                    <a:pt x="3824986" y="7906003"/>
                  </a:cubicBezTo>
                  <a:lnTo>
                    <a:pt x="3813301" y="7895844"/>
                  </a:lnTo>
                  <a:lnTo>
                    <a:pt x="3815080" y="7875397"/>
                  </a:lnTo>
                  <a:lnTo>
                    <a:pt x="3815080" y="7875397"/>
                  </a:lnTo>
                  <a:cubicBezTo>
                    <a:pt x="3796792" y="7886700"/>
                    <a:pt x="3763899" y="7891653"/>
                    <a:pt x="3726433" y="7895209"/>
                  </a:cubicBezTo>
                  <a:lnTo>
                    <a:pt x="3733926" y="7918069"/>
                  </a:lnTo>
                  <a:lnTo>
                    <a:pt x="3717543" y="7919720"/>
                  </a:lnTo>
                  <a:lnTo>
                    <a:pt x="3697604" y="7919338"/>
                  </a:lnTo>
                  <a:cubicBezTo>
                    <a:pt x="3682999" y="7919338"/>
                    <a:pt x="3669918" y="7921117"/>
                    <a:pt x="3666997" y="7931403"/>
                  </a:cubicBezTo>
                  <a:cubicBezTo>
                    <a:pt x="3643883" y="7926832"/>
                    <a:pt x="3666997" y="7906511"/>
                    <a:pt x="3700271" y="7897495"/>
                  </a:cubicBezTo>
                  <a:lnTo>
                    <a:pt x="3700271" y="7897495"/>
                  </a:lnTo>
                  <a:cubicBezTo>
                    <a:pt x="3633215" y="7902448"/>
                    <a:pt x="3558539" y="7904988"/>
                    <a:pt x="3523233" y="7927213"/>
                  </a:cubicBezTo>
                  <a:lnTo>
                    <a:pt x="3521582" y="7916164"/>
                  </a:lnTo>
                  <a:lnTo>
                    <a:pt x="3526281" y="7912227"/>
                  </a:lnTo>
                  <a:lnTo>
                    <a:pt x="3527678" y="7912481"/>
                  </a:lnTo>
                  <a:lnTo>
                    <a:pt x="3528313" y="7912736"/>
                  </a:lnTo>
                  <a:lnTo>
                    <a:pt x="3532630" y="7907148"/>
                  </a:lnTo>
                  <a:cubicBezTo>
                    <a:pt x="3542536" y="7902956"/>
                    <a:pt x="3557522" y="7900036"/>
                    <a:pt x="3573397" y="7897750"/>
                  </a:cubicBezTo>
                  <a:lnTo>
                    <a:pt x="3559173" y="7889114"/>
                  </a:lnTo>
                  <a:lnTo>
                    <a:pt x="3556252" y="7881240"/>
                  </a:lnTo>
                  <a:cubicBezTo>
                    <a:pt x="3547616" y="7886828"/>
                    <a:pt x="3534789" y="7891781"/>
                    <a:pt x="3520946" y="7896733"/>
                  </a:cubicBezTo>
                  <a:lnTo>
                    <a:pt x="3462526" y="7896733"/>
                  </a:lnTo>
                  <a:cubicBezTo>
                    <a:pt x="3468876" y="7893177"/>
                    <a:pt x="3474718" y="7889367"/>
                    <a:pt x="3480814" y="7885557"/>
                  </a:cubicBezTo>
                  <a:lnTo>
                    <a:pt x="3596892" y="7859903"/>
                  </a:lnTo>
                  <a:lnTo>
                    <a:pt x="3596892" y="7859903"/>
                  </a:lnTo>
                  <a:cubicBezTo>
                    <a:pt x="3610482" y="7875397"/>
                    <a:pt x="3578858" y="7876922"/>
                    <a:pt x="3582541" y="7889113"/>
                  </a:cubicBezTo>
                  <a:cubicBezTo>
                    <a:pt x="3651757" y="7859776"/>
                    <a:pt x="3704461" y="7867269"/>
                    <a:pt x="3790314" y="7834249"/>
                  </a:cubicBezTo>
                  <a:cubicBezTo>
                    <a:pt x="3803522" y="7843139"/>
                    <a:pt x="3831335" y="7845171"/>
                    <a:pt x="3811269" y="7862824"/>
                  </a:cubicBezTo>
                  <a:cubicBezTo>
                    <a:pt x="3822698" y="7853172"/>
                    <a:pt x="3834128" y="7850886"/>
                    <a:pt x="3852290" y="7850886"/>
                  </a:cubicBezTo>
                  <a:lnTo>
                    <a:pt x="3864990" y="7852029"/>
                  </a:lnTo>
                  <a:cubicBezTo>
                    <a:pt x="3871594" y="7852537"/>
                    <a:pt x="3878452" y="7853173"/>
                    <a:pt x="3885691" y="7853173"/>
                  </a:cubicBezTo>
                  <a:lnTo>
                    <a:pt x="3913758" y="7849490"/>
                  </a:lnTo>
                  <a:cubicBezTo>
                    <a:pt x="3911726" y="7843394"/>
                    <a:pt x="3904995" y="7841616"/>
                    <a:pt x="3890136" y="7841616"/>
                  </a:cubicBezTo>
                  <a:lnTo>
                    <a:pt x="3875658" y="7843521"/>
                  </a:lnTo>
                  <a:cubicBezTo>
                    <a:pt x="3868292" y="7844410"/>
                    <a:pt x="3860926" y="7845427"/>
                    <a:pt x="3843654" y="7845427"/>
                  </a:cubicBezTo>
                  <a:lnTo>
                    <a:pt x="3836669" y="7831710"/>
                  </a:lnTo>
                  <a:cubicBezTo>
                    <a:pt x="3850131" y="7825106"/>
                    <a:pt x="3865117" y="7821804"/>
                    <a:pt x="3878960" y="7821804"/>
                  </a:cubicBezTo>
                  <a:cubicBezTo>
                    <a:pt x="3898010" y="7821804"/>
                    <a:pt x="3914901" y="7828154"/>
                    <a:pt x="3922902" y="7841108"/>
                  </a:cubicBezTo>
                  <a:cubicBezTo>
                    <a:pt x="3958970" y="7837298"/>
                    <a:pt x="3941825" y="7817232"/>
                    <a:pt x="3985894" y="7815962"/>
                  </a:cubicBezTo>
                  <a:lnTo>
                    <a:pt x="3977639" y="7791197"/>
                  </a:lnTo>
                  <a:lnTo>
                    <a:pt x="3989069" y="7788657"/>
                  </a:lnTo>
                  <a:lnTo>
                    <a:pt x="3991482" y="7798944"/>
                  </a:lnTo>
                  <a:lnTo>
                    <a:pt x="3999483" y="7800341"/>
                  </a:lnTo>
                  <a:cubicBezTo>
                    <a:pt x="4005833" y="7800341"/>
                    <a:pt x="4014850" y="7797801"/>
                    <a:pt x="4023867" y="7795388"/>
                  </a:cubicBezTo>
                  <a:lnTo>
                    <a:pt x="4042155" y="7790562"/>
                  </a:lnTo>
                  <a:lnTo>
                    <a:pt x="4048378" y="7790689"/>
                  </a:lnTo>
                  <a:cubicBezTo>
                    <a:pt x="4038218" y="7813676"/>
                    <a:pt x="4001261" y="7802754"/>
                    <a:pt x="3985894" y="7816089"/>
                  </a:cubicBezTo>
                  <a:cubicBezTo>
                    <a:pt x="3993005" y="7816851"/>
                    <a:pt x="4005197" y="7817232"/>
                    <a:pt x="4026407" y="7817232"/>
                  </a:cubicBezTo>
                  <a:lnTo>
                    <a:pt x="4040630" y="7816978"/>
                  </a:lnTo>
                  <a:lnTo>
                    <a:pt x="4040630" y="7816978"/>
                  </a:lnTo>
                  <a:cubicBezTo>
                    <a:pt x="4014977" y="7828154"/>
                    <a:pt x="3984751" y="7835393"/>
                    <a:pt x="4001896" y="7837298"/>
                  </a:cubicBezTo>
                  <a:lnTo>
                    <a:pt x="4009770" y="7837552"/>
                  </a:lnTo>
                  <a:cubicBezTo>
                    <a:pt x="4020946" y="7837552"/>
                    <a:pt x="4035297" y="7836282"/>
                    <a:pt x="4045457" y="7832218"/>
                  </a:cubicBezTo>
                  <a:lnTo>
                    <a:pt x="4045457" y="7832218"/>
                  </a:lnTo>
                  <a:lnTo>
                    <a:pt x="4041139" y="7835774"/>
                  </a:lnTo>
                  <a:lnTo>
                    <a:pt x="4040377" y="7838060"/>
                  </a:lnTo>
                  <a:cubicBezTo>
                    <a:pt x="4043805" y="7838568"/>
                    <a:pt x="4046854" y="7838822"/>
                    <a:pt x="4049775" y="7838822"/>
                  </a:cubicBezTo>
                  <a:lnTo>
                    <a:pt x="4080001" y="7833361"/>
                  </a:lnTo>
                  <a:lnTo>
                    <a:pt x="4079366" y="7835393"/>
                  </a:lnTo>
                  <a:lnTo>
                    <a:pt x="4097781" y="7834885"/>
                  </a:lnTo>
                  <a:lnTo>
                    <a:pt x="4108957" y="7831329"/>
                  </a:lnTo>
                  <a:lnTo>
                    <a:pt x="4109465" y="7831329"/>
                  </a:lnTo>
                  <a:lnTo>
                    <a:pt x="4125213" y="7826122"/>
                  </a:lnTo>
                  <a:lnTo>
                    <a:pt x="4133722" y="7822693"/>
                  </a:lnTo>
                  <a:lnTo>
                    <a:pt x="4110354" y="7810882"/>
                  </a:lnTo>
                  <a:lnTo>
                    <a:pt x="4095241" y="7816978"/>
                  </a:lnTo>
                  <a:cubicBezTo>
                    <a:pt x="4091431" y="7815454"/>
                    <a:pt x="4087240" y="7814819"/>
                    <a:pt x="4082795" y="7814819"/>
                  </a:cubicBezTo>
                  <a:lnTo>
                    <a:pt x="4056506" y="7821804"/>
                  </a:lnTo>
                  <a:lnTo>
                    <a:pt x="4056506" y="7818121"/>
                  </a:lnTo>
                  <a:lnTo>
                    <a:pt x="4056379" y="7816216"/>
                  </a:lnTo>
                  <a:cubicBezTo>
                    <a:pt x="4113402" y="7813422"/>
                    <a:pt x="4174997" y="7802500"/>
                    <a:pt x="4137786" y="7773417"/>
                  </a:cubicBezTo>
                  <a:cubicBezTo>
                    <a:pt x="4153534" y="7759320"/>
                    <a:pt x="4167250" y="7768845"/>
                    <a:pt x="4202810" y="7754494"/>
                  </a:cubicBezTo>
                  <a:lnTo>
                    <a:pt x="4190110" y="7744842"/>
                  </a:lnTo>
                  <a:lnTo>
                    <a:pt x="4176394" y="7746366"/>
                  </a:lnTo>
                  <a:cubicBezTo>
                    <a:pt x="4206239" y="7723252"/>
                    <a:pt x="4234941" y="7728713"/>
                    <a:pt x="4287138" y="7716648"/>
                  </a:cubicBezTo>
                  <a:close/>
                  <a:moveTo>
                    <a:pt x="2921762" y="7920228"/>
                  </a:moveTo>
                  <a:lnTo>
                    <a:pt x="2929255" y="7920736"/>
                  </a:lnTo>
                  <a:lnTo>
                    <a:pt x="2924048" y="7929372"/>
                  </a:lnTo>
                  <a:lnTo>
                    <a:pt x="2922651" y="7933817"/>
                  </a:lnTo>
                  <a:lnTo>
                    <a:pt x="2906903" y="7936610"/>
                  </a:lnTo>
                  <a:lnTo>
                    <a:pt x="2901315" y="7934451"/>
                  </a:lnTo>
                  <a:lnTo>
                    <a:pt x="2897251" y="7933435"/>
                  </a:lnTo>
                  <a:lnTo>
                    <a:pt x="2898648" y="7931784"/>
                  </a:lnTo>
                  <a:lnTo>
                    <a:pt x="2906268" y="7930514"/>
                  </a:lnTo>
                  <a:lnTo>
                    <a:pt x="2909443" y="7929752"/>
                  </a:lnTo>
                  <a:lnTo>
                    <a:pt x="2908935" y="7925181"/>
                  </a:lnTo>
                  <a:lnTo>
                    <a:pt x="2907919" y="7923402"/>
                  </a:lnTo>
                  <a:lnTo>
                    <a:pt x="2921762" y="7920227"/>
                  </a:lnTo>
                  <a:close/>
                  <a:moveTo>
                    <a:pt x="2002790" y="7875651"/>
                  </a:moveTo>
                  <a:lnTo>
                    <a:pt x="2007743" y="7899781"/>
                  </a:lnTo>
                  <a:lnTo>
                    <a:pt x="1993138" y="7907782"/>
                  </a:lnTo>
                  <a:lnTo>
                    <a:pt x="1981581" y="7907275"/>
                  </a:lnTo>
                  <a:cubicBezTo>
                    <a:pt x="1948434" y="7907275"/>
                    <a:pt x="1943227" y="7923531"/>
                    <a:pt x="1903603" y="7937501"/>
                  </a:cubicBezTo>
                  <a:cubicBezTo>
                    <a:pt x="1907032" y="7927722"/>
                    <a:pt x="1916430" y="7919594"/>
                    <a:pt x="1931543" y="7913244"/>
                  </a:cubicBezTo>
                  <a:cubicBezTo>
                    <a:pt x="1921256" y="7905878"/>
                    <a:pt x="1913636" y="7901814"/>
                    <a:pt x="1903984" y="7901814"/>
                  </a:cubicBezTo>
                  <a:cubicBezTo>
                    <a:pt x="1895856" y="7901814"/>
                    <a:pt x="1886204" y="7904607"/>
                    <a:pt x="1872234" y="7910450"/>
                  </a:cubicBezTo>
                  <a:cubicBezTo>
                    <a:pt x="1847596" y="7888860"/>
                    <a:pt x="1919986" y="7899908"/>
                    <a:pt x="1911731" y="7884161"/>
                  </a:cubicBezTo>
                  <a:lnTo>
                    <a:pt x="1911731" y="7884161"/>
                  </a:lnTo>
                  <a:cubicBezTo>
                    <a:pt x="1929511" y="7887081"/>
                    <a:pt x="1949831" y="7887590"/>
                    <a:pt x="1951990" y="7903592"/>
                  </a:cubicBezTo>
                  <a:cubicBezTo>
                    <a:pt x="1991868" y="7901941"/>
                    <a:pt x="1959102" y="7875906"/>
                    <a:pt x="2002790" y="7875652"/>
                  </a:cubicBezTo>
                  <a:close/>
                  <a:moveTo>
                    <a:pt x="2091055" y="7939405"/>
                  </a:moveTo>
                  <a:lnTo>
                    <a:pt x="2109851" y="7941437"/>
                  </a:lnTo>
                  <a:lnTo>
                    <a:pt x="2118106" y="7943215"/>
                  </a:lnTo>
                  <a:lnTo>
                    <a:pt x="2106676" y="7947660"/>
                  </a:lnTo>
                  <a:lnTo>
                    <a:pt x="2100707" y="7950200"/>
                  </a:lnTo>
                  <a:lnTo>
                    <a:pt x="2092198" y="7943088"/>
                  </a:lnTo>
                  <a:lnTo>
                    <a:pt x="2091055" y="7939405"/>
                  </a:lnTo>
                  <a:close/>
                  <a:moveTo>
                    <a:pt x="1857756" y="7899908"/>
                  </a:moveTo>
                  <a:cubicBezTo>
                    <a:pt x="1859788" y="7911719"/>
                    <a:pt x="1822196" y="7910450"/>
                    <a:pt x="1829308" y="7924419"/>
                  </a:cubicBezTo>
                  <a:lnTo>
                    <a:pt x="1844802" y="7927213"/>
                  </a:lnTo>
                  <a:lnTo>
                    <a:pt x="1853692" y="7924419"/>
                  </a:lnTo>
                  <a:cubicBezTo>
                    <a:pt x="1858518" y="7922895"/>
                    <a:pt x="1863344" y="7921372"/>
                    <a:pt x="1873377" y="7921372"/>
                  </a:cubicBezTo>
                  <a:lnTo>
                    <a:pt x="1879219" y="7935468"/>
                  </a:lnTo>
                  <a:cubicBezTo>
                    <a:pt x="1846580" y="7935595"/>
                    <a:pt x="1852803" y="7949312"/>
                    <a:pt x="1824990" y="7951089"/>
                  </a:cubicBezTo>
                  <a:cubicBezTo>
                    <a:pt x="1838579" y="7938643"/>
                    <a:pt x="1790446" y="7906131"/>
                    <a:pt x="1857756" y="7899908"/>
                  </a:cubicBezTo>
                  <a:close/>
                  <a:moveTo>
                    <a:pt x="2139696" y="7947279"/>
                  </a:moveTo>
                  <a:lnTo>
                    <a:pt x="2145411" y="7948549"/>
                  </a:lnTo>
                  <a:lnTo>
                    <a:pt x="2148078" y="7949311"/>
                  </a:lnTo>
                  <a:lnTo>
                    <a:pt x="2140839" y="7954899"/>
                  </a:lnTo>
                  <a:lnTo>
                    <a:pt x="2135251" y="7957693"/>
                  </a:lnTo>
                  <a:lnTo>
                    <a:pt x="2137283" y="7950581"/>
                  </a:lnTo>
                  <a:lnTo>
                    <a:pt x="2139696" y="7947278"/>
                  </a:lnTo>
                  <a:close/>
                  <a:moveTo>
                    <a:pt x="2561844" y="7946772"/>
                  </a:moveTo>
                  <a:lnTo>
                    <a:pt x="2602738" y="7953883"/>
                  </a:lnTo>
                  <a:lnTo>
                    <a:pt x="2605532" y="7961377"/>
                  </a:lnTo>
                  <a:cubicBezTo>
                    <a:pt x="2598928" y="7960869"/>
                    <a:pt x="2592197" y="7960107"/>
                    <a:pt x="2585593" y="7959726"/>
                  </a:cubicBezTo>
                  <a:lnTo>
                    <a:pt x="2561844" y="7946772"/>
                  </a:lnTo>
                  <a:close/>
                  <a:moveTo>
                    <a:pt x="2243836" y="7942073"/>
                  </a:moveTo>
                  <a:lnTo>
                    <a:pt x="2250567" y="7965060"/>
                  </a:lnTo>
                  <a:lnTo>
                    <a:pt x="2215515" y="7970393"/>
                  </a:lnTo>
                  <a:lnTo>
                    <a:pt x="2190750" y="7965822"/>
                  </a:lnTo>
                  <a:lnTo>
                    <a:pt x="2188718" y="7954391"/>
                  </a:lnTo>
                  <a:lnTo>
                    <a:pt x="2243836" y="7942073"/>
                  </a:lnTo>
                  <a:close/>
                  <a:moveTo>
                    <a:pt x="5152771" y="7941691"/>
                  </a:moveTo>
                  <a:cubicBezTo>
                    <a:pt x="5175250" y="7941691"/>
                    <a:pt x="5135753" y="7976362"/>
                    <a:pt x="5104638" y="7978267"/>
                  </a:cubicBezTo>
                  <a:cubicBezTo>
                    <a:pt x="5078095" y="7956297"/>
                    <a:pt x="5167376" y="7965313"/>
                    <a:pt x="5145659" y="7942199"/>
                  </a:cubicBezTo>
                  <a:lnTo>
                    <a:pt x="5152771" y="7941691"/>
                  </a:lnTo>
                  <a:close/>
                  <a:moveTo>
                    <a:pt x="2503297" y="7951851"/>
                  </a:moveTo>
                  <a:lnTo>
                    <a:pt x="2517140" y="7954137"/>
                  </a:lnTo>
                  <a:cubicBezTo>
                    <a:pt x="2496947" y="7967472"/>
                    <a:pt x="2463038" y="7968742"/>
                    <a:pt x="2423922" y="7968742"/>
                  </a:cubicBezTo>
                  <a:lnTo>
                    <a:pt x="2414651" y="7968615"/>
                  </a:lnTo>
                  <a:lnTo>
                    <a:pt x="2412492" y="7968615"/>
                  </a:lnTo>
                  <a:cubicBezTo>
                    <a:pt x="2378710" y="7968615"/>
                    <a:pt x="2345563" y="7968869"/>
                    <a:pt x="2324735" y="7979156"/>
                  </a:cubicBezTo>
                  <a:cubicBezTo>
                    <a:pt x="2331974" y="7968362"/>
                    <a:pt x="2335911" y="7956677"/>
                    <a:pt x="2364359" y="7953249"/>
                  </a:cubicBezTo>
                  <a:lnTo>
                    <a:pt x="2383282" y="7959980"/>
                  </a:lnTo>
                  <a:lnTo>
                    <a:pt x="2396871" y="7959980"/>
                  </a:lnTo>
                  <a:lnTo>
                    <a:pt x="2445766" y="7955916"/>
                  </a:lnTo>
                  <a:cubicBezTo>
                    <a:pt x="2463038" y="7953884"/>
                    <a:pt x="2480183" y="7951852"/>
                    <a:pt x="2503297" y="7951852"/>
                  </a:cubicBezTo>
                  <a:close/>
                  <a:moveTo>
                    <a:pt x="4428363" y="7930388"/>
                  </a:moveTo>
                  <a:cubicBezTo>
                    <a:pt x="4425188" y="7941056"/>
                    <a:pt x="4358767" y="7961757"/>
                    <a:pt x="4405376" y="7968107"/>
                  </a:cubicBezTo>
                  <a:cubicBezTo>
                    <a:pt x="4394073" y="7976362"/>
                    <a:pt x="4382770" y="7979537"/>
                    <a:pt x="4371721" y="7979537"/>
                  </a:cubicBezTo>
                  <a:cubicBezTo>
                    <a:pt x="4342257" y="7979537"/>
                    <a:pt x="4314444" y="7957439"/>
                    <a:pt x="4292600" y="7952613"/>
                  </a:cubicBezTo>
                  <a:lnTo>
                    <a:pt x="4292600" y="7952613"/>
                  </a:lnTo>
                  <a:lnTo>
                    <a:pt x="4301744" y="7953883"/>
                  </a:lnTo>
                  <a:lnTo>
                    <a:pt x="4306443" y="7953883"/>
                  </a:lnTo>
                  <a:cubicBezTo>
                    <a:pt x="4336923" y="7953883"/>
                    <a:pt x="4372356" y="7937119"/>
                    <a:pt x="4428363" y="7930388"/>
                  </a:cubicBezTo>
                  <a:close/>
                  <a:moveTo>
                    <a:pt x="5153406" y="7980299"/>
                  </a:moveTo>
                  <a:cubicBezTo>
                    <a:pt x="5151882" y="8001000"/>
                    <a:pt x="5188204" y="7984871"/>
                    <a:pt x="5186807" y="8005572"/>
                  </a:cubicBezTo>
                  <a:lnTo>
                    <a:pt x="5162550" y="8003667"/>
                  </a:lnTo>
                  <a:lnTo>
                    <a:pt x="5147056" y="7995793"/>
                  </a:lnTo>
                  <a:lnTo>
                    <a:pt x="5129784" y="7992236"/>
                  </a:lnTo>
                  <a:cubicBezTo>
                    <a:pt x="5122164" y="7992236"/>
                    <a:pt x="5112766" y="7994142"/>
                    <a:pt x="5099939" y="7999094"/>
                  </a:cubicBezTo>
                  <a:cubicBezTo>
                    <a:pt x="5093462" y="7986267"/>
                    <a:pt x="5138547" y="7987283"/>
                    <a:pt x="5153406" y="7980298"/>
                  </a:cubicBezTo>
                  <a:close/>
                  <a:moveTo>
                    <a:pt x="2877058" y="7974711"/>
                  </a:moveTo>
                  <a:lnTo>
                    <a:pt x="2886202" y="7979664"/>
                  </a:lnTo>
                  <a:lnTo>
                    <a:pt x="2891155" y="7981569"/>
                  </a:lnTo>
                  <a:lnTo>
                    <a:pt x="2889250" y="7987412"/>
                  </a:lnTo>
                  <a:lnTo>
                    <a:pt x="2893187" y="7991730"/>
                  </a:lnTo>
                  <a:lnTo>
                    <a:pt x="2903982" y="7989698"/>
                  </a:lnTo>
                  <a:lnTo>
                    <a:pt x="2906776" y="7988174"/>
                  </a:lnTo>
                  <a:lnTo>
                    <a:pt x="2917063" y="7994779"/>
                  </a:lnTo>
                  <a:lnTo>
                    <a:pt x="2919984" y="8001383"/>
                  </a:lnTo>
                  <a:lnTo>
                    <a:pt x="2913888" y="8002526"/>
                  </a:lnTo>
                  <a:lnTo>
                    <a:pt x="2910459" y="8003542"/>
                  </a:lnTo>
                  <a:lnTo>
                    <a:pt x="2908808" y="8002653"/>
                  </a:lnTo>
                  <a:lnTo>
                    <a:pt x="2908046" y="8001891"/>
                  </a:lnTo>
                  <a:lnTo>
                    <a:pt x="2905760" y="8003923"/>
                  </a:lnTo>
                  <a:lnTo>
                    <a:pt x="2900299" y="8005574"/>
                  </a:lnTo>
                  <a:lnTo>
                    <a:pt x="2892806" y="8005828"/>
                  </a:lnTo>
                  <a:lnTo>
                    <a:pt x="2885059" y="8005828"/>
                  </a:lnTo>
                  <a:lnTo>
                    <a:pt x="2871724" y="8002653"/>
                  </a:lnTo>
                  <a:lnTo>
                    <a:pt x="2869946" y="8002399"/>
                  </a:lnTo>
                  <a:lnTo>
                    <a:pt x="2852039" y="7998081"/>
                  </a:lnTo>
                  <a:lnTo>
                    <a:pt x="2839847" y="8001129"/>
                  </a:lnTo>
                  <a:lnTo>
                    <a:pt x="2845562" y="7994906"/>
                  </a:lnTo>
                  <a:lnTo>
                    <a:pt x="2849372" y="7991858"/>
                  </a:lnTo>
                  <a:lnTo>
                    <a:pt x="2862072" y="7990715"/>
                  </a:lnTo>
                  <a:lnTo>
                    <a:pt x="2868803" y="7989698"/>
                  </a:lnTo>
                  <a:lnTo>
                    <a:pt x="2866263" y="7983730"/>
                  </a:lnTo>
                  <a:lnTo>
                    <a:pt x="2862834" y="7982586"/>
                  </a:lnTo>
                  <a:lnTo>
                    <a:pt x="2872867" y="7977506"/>
                  </a:lnTo>
                  <a:lnTo>
                    <a:pt x="2877058" y="7974712"/>
                  </a:lnTo>
                  <a:close/>
                  <a:moveTo>
                    <a:pt x="2473452" y="7977251"/>
                  </a:moveTo>
                  <a:lnTo>
                    <a:pt x="2488819" y="7978267"/>
                  </a:lnTo>
                  <a:cubicBezTo>
                    <a:pt x="2486152" y="7998841"/>
                    <a:pt x="2523236" y="7985252"/>
                    <a:pt x="2520442" y="8005699"/>
                  </a:cubicBezTo>
                  <a:cubicBezTo>
                    <a:pt x="2513711" y="8003794"/>
                    <a:pt x="2493899" y="7992364"/>
                    <a:pt x="2475611" y="7992364"/>
                  </a:cubicBezTo>
                  <a:lnTo>
                    <a:pt x="2473706" y="8006969"/>
                  </a:lnTo>
                  <a:lnTo>
                    <a:pt x="2455926" y="7999857"/>
                  </a:lnTo>
                  <a:lnTo>
                    <a:pt x="2458974" y="7992491"/>
                  </a:lnTo>
                  <a:lnTo>
                    <a:pt x="2473452" y="7977251"/>
                  </a:lnTo>
                  <a:close/>
                  <a:moveTo>
                    <a:pt x="3354324" y="7992491"/>
                  </a:moveTo>
                  <a:cubicBezTo>
                    <a:pt x="3341116" y="8005064"/>
                    <a:pt x="3314827" y="8013573"/>
                    <a:pt x="3279902" y="8019288"/>
                  </a:cubicBezTo>
                  <a:cubicBezTo>
                    <a:pt x="3275838" y="8001000"/>
                    <a:pt x="3322955" y="7999476"/>
                    <a:pt x="3354324" y="7992491"/>
                  </a:cubicBezTo>
                  <a:close/>
                  <a:moveTo>
                    <a:pt x="4506849" y="7995031"/>
                  </a:moveTo>
                  <a:cubicBezTo>
                    <a:pt x="4523994" y="7995031"/>
                    <a:pt x="4535170" y="8000747"/>
                    <a:pt x="4539996" y="8012176"/>
                  </a:cubicBezTo>
                  <a:cubicBezTo>
                    <a:pt x="4515231" y="8014716"/>
                    <a:pt x="4485259" y="8017891"/>
                    <a:pt x="4452874" y="8020939"/>
                  </a:cubicBezTo>
                  <a:lnTo>
                    <a:pt x="4452239" y="8014589"/>
                  </a:lnTo>
                  <a:lnTo>
                    <a:pt x="4451604" y="8011160"/>
                  </a:lnTo>
                  <a:cubicBezTo>
                    <a:pt x="4470654" y="8010017"/>
                    <a:pt x="4486148" y="8007477"/>
                    <a:pt x="4494276" y="7995793"/>
                  </a:cubicBezTo>
                  <a:lnTo>
                    <a:pt x="4506849" y="7995031"/>
                  </a:lnTo>
                  <a:close/>
                  <a:moveTo>
                    <a:pt x="2802382" y="8006969"/>
                  </a:moveTo>
                  <a:lnTo>
                    <a:pt x="2808478" y="8013192"/>
                  </a:lnTo>
                  <a:lnTo>
                    <a:pt x="2809875" y="8016113"/>
                  </a:lnTo>
                  <a:lnTo>
                    <a:pt x="2763901" y="8026527"/>
                  </a:lnTo>
                  <a:lnTo>
                    <a:pt x="2802382" y="8006969"/>
                  </a:lnTo>
                  <a:close/>
                  <a:moveTo>
                    <a:pt x="4421886" y="8013065"/>
                  </a:moveTo>
                  <a:lnTo>
                    <a:pt x="4423156" y="8023225"/>
                  </a:lnTo>
                  <a:lnTo>
                    <a:pt x="4377436" y="8026781"/>
                  </a:lnTo>
                  <a:cubicBezTo>
                    <a:pt x="4384802" y="8017129"/>
                    <a:pt x="4402582" y="8014208"/>
                    <a:pt x="4421886" y="8013065"/>
                  </a:cubicBezTo>
                  <a:close/>
                  <a:moveTo>
                    <a:pt x="2408682" y="7985125"/>
                  </a:moveTo>
                  <a:lnTo>
                    <a:pt x="2403983" y="7992745"/>
                  </a:lnTo>
                  <a:lnTo>
                    <a:pt x="2388235" y="7994903"/>
                  </a:lnTo>
                  <a:lnTo>
                    <a:pt x="2401951" y="8014208"/>
                  </a:lnTo>
                  <a:lnTo>
                    <a:pt x="2414143" y="8013192"/>
                  </a:lnTo>
                  <a:lnTo>
                    <a:pt x="2426208" y="8011795"/>
                  </a:lnTo>
                  <a:lnTo>
                    <a:pt x="2429002" y="8014208"/>
                  </a:lnTo>
                  <a:cubicBezTo>
                    <a:pt x="2445639" y="8031099"/>
                    <a:pt x="2407412" y="8029321"/>
                    <a:pt x="2387727" y="8034020"/>
                  </a:cubicBezTo>
                  <a:cubicBezTo>
                    <a:pt x="2408174" y="8016875"/>
                    <a:pt x="2376932" y="8017128"/>
                    <a:pt x="2376932" y="7996809"/>
                  </a:cubicBezTo>
                  <a:cubicBezTo>
                    <a:pt x="2385060" y="7991856"/>
                    <a:pt x="2393188" y="7987284"/>
                    <a:pt x="2408682" y="7985125"/>
                  </a:cubicBezTo>
                  <a:close/>
                  <a:moveTo>
                    <a:pt x="3442970" y="7891780"/>
                  </a:moveTo>
                  <a:lnTo>
                    <a:pt x="3462147" y="7898892"/>
                  </a:lnTo>
                  <a:lnTo>
                    <a:pt x="3468116" y="7908163"/>
                  </a:lnTo>
                  <a:cubicBezTo>
                    <a:pt x="3456051" y="7913116"/>
                    <a:pt x="3442335" y="7917180"/>
                    <a:pt x="3428619" y="7921625"/>
                  </a:cubicBezTo>
                  <a:lnTo>
                    <a:pt x="3444494" y="7931277"/>
                  </a:lnTo>
                  <a:lnTo>
                    <a:pt x="3452495" y="7934452"/>
                  </a:lnTo>
                  <a:lnTo>
                    <a:pt x="3428238" y="7925816"/>
                  </a:lnTo>
                  <a:lnTo>
                    <a:pt x="3415030" y="7922641"/>
                  </a:lnTo>
                  <a:cubicBezTo>
                    <a:pt x="3401822" y="7944612"/>
                    <a:pt x="3299206" y="7940167"/>
                    <a:pt x="3307207" y="7955280"/>
                  </a:cubicBezTo>
                  <a:cubicBezTo>
                    <a:pt x="3247771" y="7964424"/>
                    <a:pt x="3040507" y="7993253"/>
                    <a:pt x="3083814" y="8035417"/>
                  </a:cubicBezTo>
                  <a:lnTo>
                    <a:pt x="3035300" y="8009128"/>
                  </a:lnTo>
                  <a:lnTo>
                    <a:pt x="3074416" y="8004429"/>
                  </a:lnTo>
                  <a:cubicBezTo>
                    <a:pt x="3073146" y="8003413"/>
                    <a:pt x="3070987" y="8003413"/>
                    <a:pt x="3069590" y="8002524"/>
                  </a:cubicBezTo>
                  <a:lnTo>
                    <a:pt x="3112516" y="7983347"/>
                  </a:lnTo>
                  <a:cubicBezTo>
                    <a:pt x="3104388" y="7978521"/>
                    <a:pt x="3093720" y="7976489"/>
                    <a:pt x="3081655" y="7976489"/>
                  </a:cubicBezTo>
                  <a:cubicBezTo>
                    <a:pt x="3043428" y="7976489"/>
                    <a:pt x="2991485" y="7996428"/>
                    <a:pt x="2963164" y="8006969"/>
                  </a:cubicBezTo>
                  <a:lnTo>
                    <a:pt x="2922270" y="7972552"/>
                  </a:lnTo>
                  <a:cubicBezTo>
                    <a:pt x="2931414" y="7968488"/>
                    <a:pt x="2941320" y="7965821"/>
                    <a:pt x="2951099" y="7963916"/>
                  </a:cubicBezTo>
                  <a:lnTo>
                    <a:pt x="2962656" y="7966964"/>
                  </a:lnTo>
                  <a:lnTo>
                    <a:pt x="2965958" y="7971536"/>
                  </a:lnTo>
                  <a:lnTo>
                    <a:pt x="2977007" y="7963789"/>
                  </a:lnTo>
                  <a:lnTo>
                    <a:pt x="2982468" y="7959852"/>
                  </a:lnTo>
                  <a:cubicBezTo>
                    <a:pt x="3015742" y="7957185"/>
                    <a:pt x="3047619" y="7957312"/>
                    <a:pt x="3067812" y="7940421"/>
                  </a:cubicBezTo>
                  <a:lnTo>
                    <a:pt x="3075051" y="7949184"/>
                  </a:lnTo>
                  <a:lnTo>
                    <a:pt x="3092450" y="7947152"/>
                  </a:lnTo>
                  <a:cubicBezTo>
                    <a:pt x="3099181" y="7946390"/>
                    <a:pt x="3106166" y="7945755"/>
                    <a:pt x="3122549" y="7945755"/>
                  </a:cubicBezTo>
                  <a:lnTo>
                    <a:pt x="3129915" y="7955153"/>
                  </a:lnTo>
                  <a:cubicBezTo>
                    <a:pt x="3220847" y="7928483"/>
                    <a:pt x="3315208" y="7913624"/>
                    <a:pt x="3408807" y="7897876"/>
                  </a:cubicBezTo>
                  <a:lnTo>
                    <a:pt x="3412363" y="7909179"/>
                  </a:lnTo>
                  <a:lnTo>
                    <a:pt x="3419856" y="7915148"/>
                  </a:lnTo>
                  <a:lnTo>
                    <a:pt x="3422650" y="7917307"/>
                  </a:lnTo>
                  <a:lnTo>
                    <a:pt x="3445510" y="7903845"/>
                  </a:lnTo>
                  <a:lnTo>
                    <a:pt x="3439668" y="7892669"/>
                  </a:lnTo>
                  <a:lnTo>
                    <a:pt x="3441827" y="7892287"/>
                  </a:lnTo>
                  <a:lnTo>
                    <a:pt x="3442970" y="7891780"/>
                  </a:lnTo>
                  <a:close/>
                  <a:moveTo>
                    <a:pt x="3714242" y="8012430"/>
                  </a:moveTo>
                  <a:cubicBezTo>
                    <a:pt x="3737356" y="8012430"/>
                    <a:pt x="3758692" y="8023225"/>
                    <a:pt x="3760724" y="8037195"/>
                  </a:cubicBezTo>
                  <a:cubicBezTo>
                    <a:pt x="3770630" y="8030845"/>
                    <a:pt x="3767582" y="8020813"/>
                    <a:pt x="3790314" y="8018145"/>
                  </a:cubicBezTo>
                  <a:lnTo>
                    <a:pt x="3790314" y="8018145"/>
                  </a:lnTo>
                  <a:cubicBezTo>
                    <a:pt x="3781170" y="8028432"/>
                    <a:pt x="3786377" y="8043038"/>
                    <a:pt x="3777614" y="8053325"/>
                  </a:cubicBezTo>
                  <a:cubicBezTo>
                    <a:pt x="3750563" y="8038212"/>
                    <a:pt x="3715765" y="8030083"/>
                    <a:pt x="3683507" y="8019797"/>
                  </a:cubicBezTo>
                  <a:lnTo>
                    <a:pt x="3714242" y="8012430"/>
                  </a:lnTo>
                  <a:close/>
                  <a:moveTo>
                    <a:pt x="2927222" y="8062468"/>
                  </a:moveTo>
                  <a:lnTo>
                    <a:pt x="2927096" y="8063865"/>
                  </a:lnTo>
                  <a:lnTo>
                    <a:pt x="2925318" y="8063611"/>
                  </a:lnTo>
                  <a:lnTo>
                    <a:pt x="2924302" y="8063484"/>
                  </a:lnTo>
                  <a:lnTo>
                    <a:pt x="2926334" y="8062849"/>
                  </a:lnTo>
                  <a:lnTo>
                    <a:pt x="2927223" y="8062468"/>
                  </a:lnTo>
                  <a:close/>
                  <a:moveTo>
                    <a:pt x="1968245" y="8044180"/>
                  </a:moveTo>
                  <a:cubicBezTo>
                    <a:pt x="1979167" y="8061452"/>
                    <a:pt x="1927986" y="8066660"/>
                    <a:pt x="1898522" y="8066660"/>
                  </a:cubicBezTo>
                  <a:lnTo>
                    <a:pt x="1883282" y="8066405"/>
                  </a:lnTo>
                  <a:lnTo>
                    <a:pt x="1880615" y="8065516"/>
                  </a:lnTo>
                  <a:cubicBezTo>
                    <a:pt x="1901189" y="8043799"/>
                    <a:pt x="1942083" y="8063865"/>
                    <a:pt x="1968245" y="8044180"/>
                  </a:cubicBezTo>
                  <a:close/>
                  <a:moveTo>
                    <a:pt x="5458459" y="8048499"/>
                  </a:moveTo>
                  <a:lnTo>
                    <a:pt x="5475350" y="8053325"/>
                  </a:lnTo>
                  <a:lnTo>
                    <a:pt x="5461126" y="8061580"/>
                  </a:lnTo>
                  <a:lnTo>
                    <a:pt x="5454142" y="8066533"/>
                  </a:lnTo>
                  <a:cubicBezTo>
                    <a:pt x="5451601" y="8066660"/>
                    <a:pt x="5448934" y="8066787"/>
                    <a:pt x="5439663" y="8066787"/>
                  </a:cubicBezTo>
                  <a:lnTo>
                    <a:pt x="5425567" y="8066025"/>
                  </a:lnTo>
                  <a:cubicBezTo>
                    <a:pt x="5418582" y="8065771"/>
                    <a:pt x="5411470" y="8065391"/>
                    <a:pt x="5404231" y="8065391"/>
                  </a:cubicBezTo>
                  <a:lnTo>
                    <a:pt x="5367146" y="8070090"/>
                  </a:lnTo>
                  <a:cubicBezTo>
                    <a:pt x="5381370" y="8056755"/>
                    <a:pt x="5418200" y="8048499"/>
                    <a:pt x="5458459" y="8048499"/>
                  </a:cubicBezTo>
                  <a:close/>
                  <a:moveTo>
                    <a:pt x="2182621" y="8054722"/>
                  </a:moveTo>
                  <a:lnTo>
                    <a:pt x="2152649" y="8072502"/>
                  </a:lnTo>
                  <a:lnTo>
                    <a:pt x="2155824" y="8064247"/>
                  </a:lnTo>
                  <a:lnTo>
                    <a:pt x="2182621" y="8054722"/>
                  </a:lnTo>
                  <a:close/>
                  <a:moveTo>
                    <a:pt x="5184394" y="8032497"/>
                  </a:moveTo>
                  <a:cubicBezTo>
                    <a:pt x="5185156" y="8040116"/>
                    <a:pt x="5165852" y="8042276"/>
                    <a:pt x="5152897" y="8046213"/>
                  </a:cubicBezTo>
                  <a:lnTo>
                    <a:pt x="5147563" y="8059802"/>
                  </a:lnTo>
                  <a:lnTo>
                    <a:pt x="5138800" y="8071613"/>
                  </a:lnTo>
                  <a:lnTo>
                    <a:pt x="5127116" y="8073137"/>
                  </a:lnTo>
                  <a:lnTo>
                    <a:pt x="5121401" y="8073137"/>
                  </a:lnTo>
                  <a:lnTo>
                    <a:pt x="5114162" y="8069073"/>
                  </a:lnTo>
                  <a:lnTo>
                    <a:pt x="5106034" y="8064628"/>
                  </a:lnTo>
                  <a:lnTo>
                    <a:pt x="5099303" y="8065009"/>
                  </a:lnTo>
                  <a:cubicBezTo>
                    <a:pt x="5125338" y="8049642"/>
                    <a:pt x="5146166" y="8032497"/>
                    <a:pt x="5182361" y="8032497"/>
                  </a:cubicBezTo>
                  <a:close/>
                  <a:moveTo>
                    <a:pt x="1274826" y="8029576"/>
                  </a:moveTo>
                  <a:lnTo>
                    <a:pt x="1292987" y="8040752"/>
                  </a:lnTo>
                  <a:lnTo>
                    <a:pt x="1296035" y="8052436"/>
                  </a:lnTo>
                  <a:cubicBezTo>
                    <a:pt x="1298956" y="8063866"/>
                    <a:pt x="1295527" y="8075168"/>
                    <a:pt x="1277747" y="8075168"/>
                  </a:cubicBezTo>
                  <a:lnTo>
                    <a:pt x="1275334" y="8075168"/>
                  </a:lnTo>
                  <a:cubicBezTo>
                    <a:pt x="1289685" y="8060690"/>
                    <a:pt x="1276350" y="8047482"/>
                    <a:pt x="1255395" y="8047482"/>
                  </a:cubicBezTo>
                  <a:cubicBezTo>
                    <a:pt x="1245870" y="8047482"/>
                    <a:pt x="1234694" y="8050150"/>
                    <a:pt x="1223899" y="8056880"/>
                  </a:cubicBezTo>
                  <a:lnTo>
                    <a:pt x="1221232" y="8039100"/>
                  </a:lnTo>
                  <a:lnTo>
                    <a:pt x="1207643" y="8040116"/>
                  </a:lnTo>
                  <a:lnTo>
                    <a:pt x="1226312" y="8031480"/>
                  </a:lnTo>
                  <a:lnTo>
                    <a:pt x="1241298" y="8034910"/>
                  </a:lnTo>
                  <a:cubicBezTo>
                    <a:pt x="1248664" y="8036561"/>
                    <a:pt x="1255522" y="8038085"/>
                    <a:pt x="1261491" y="8038085"/>
                  </a:cubicBezTo>
                  <a:lnTo>
                    <a:pt x="1273175" y="8036053"/>
                  </a:lnTo>
                  <a:lnTo>
                    <a:pt x="1274825" y="8029576"/>
                  </a:lnTo>
                  <a:close/>
                  <a:moveTo>
                    <a:pt x="4599559" y="8045705"/>
                  </a:moveTo>
                  <a:cubicBezTo>
                    <a:pt x="4596638" y="8059548"/>
                    <a:pt x="4548632" y="8060564"/>
                    <a:pt x="4549775" y="8075804"/>
                  </a:cubicBezTo>
                  <a:cubicBezTo>
                    <a:pt x="4529455" y="8065517"/>
                    <a:pt x="4485640" y="8076312"/>
                    <a:pt x="4472178" y="8059421"/>
                  </a:cubicBezTo>
                  <a:lnTo>
                    <a:pt x="4472178" y="8059421"/>
                  </a:lnTo>
                  <a:lnTo>
                    <a:pt x="4495038" y="8063866"/>
                  </a:lnTo>
                  <a:lnTo>
                    <a:pt x="4504944" y="8063866"/>
                  </a:lnTo>
                  <a:cubicBezTo>
                    <a:pt x="4538218" y="8063866"/>
                    <a:pt x="4561078" y="8048880"/>
                    <a:pt x="4599559" y="8045705"/>
                  </a:cubicBezTo>
                  <a:close/>
                  <a:moveTo>
                    <a:pt x="2645791" y="7996302"/>
                  </a:moveTo>
                  <a:cubicBezTo>
                    <a:pt x="2659380" y="8006716"/>
                    <a:pt x="2667254" y="8023226"/>
                    <a:pt x="2668778" y="8046340"/>
                  </a:cubicBezTo>
                  <a:cubicBezTo>
                    <a:pt x="2649474" y="8049007"/>
                    <a:pt x="2630678" y="8050912"/>
                    <a:pt x="2613279" y="8050912"/>
                  </a:cubicBezTo>
                  <a:lnTo>
                    <a:pt x="2579878" y="8047864"/>
                  </a:lnTo>
                  <a:cubicBezTo>
                    <a:pt x="2551430" y="8055230"/>
                    <a:pt x="2551430" y="8072248"/>
                    <a:pt x="2518156" y="8077708"/>
                  </a:cubicBezTo>
                  <a:cubicBezTo>
                    <a:pt x="2512568" y="8061961"/>
                    <a:pt x="2468499" y="8079105"/>
                    <a:pt x="2475484" y="8052181"/>
                  </a:cubicBezTo>
                  <a:cubicBezTo>
                    <a:pt x="2560066" y="8043164"/>
                    <a:pt x="2598039" y="8020431"/>
                    <a:pt x="2645791" y="7996301"/>
                  </a:cubicBezTo>
                  <a:close/>
                  <a:moveTo>
                    <a:pt x="4036187" y="8069962"/>
                  </a:moveTo>
                  <a:lnTo>
                    <a:pt x="4044569" y="8079614"/>
                  </a:lnTo>
                  <a:lnTo>
                    <a:pt x="4029202" y="8083043"/>
                  </a:lnTo>
                  <a:lnTo>
                    <a:pt x="4023614" y="8083043"/>
                  </a:lnTo>
                  <a:lnTo>
                    <a:pt x="4009644" y="8080630"/>
                  </a:lnTo>
                  <a:cubicBezTo>
                    <a:pt x="4002151" y="8079233"/>
                    <a:pt x="3994277" y="8077963"/>
                    <a:pt x="3979291" y="8077963"/>
                  </a:cubicBezTo>
                  <a:lnTo>
                    <a:pt x="3965702" y="8081900"/>
                  </a:lnTo>
                  <a:cubicBezTo>
                    <a:pt x="3970655" y="8071993"/>
                    <a:pt x="3981704" y="8070089"/>
                    <a:pt x="3998595" y="8070089"/>
                  </a:cubicBezTo>
                  <a:lnTo>
                    <a:pt x="4006215" y="8070470"/>
                  </a:lnTo>
                  <a:lnTo>
                    <a:pt x="4013835" y="8070597"/>
                  </a:lnTo>
                  <a:lnTo>
                    <a:pt x="4017772" y="8070597"/>
                  </a:lnTo>
                  <a:lnTo>
                    <a:pt x="4036187" y="8069962"/>
                  </a:lnTo>
                  <a:close/>
                  <a:moveTo>
                    <a:pt x="4412234" y="8058913"/>
                  </a:moveTo>
                  <a:lnTo>
                    <a:pt x="4395851" y="8072756"/>
                  </a:lnTo>
                  <a:lnTo>
                    <a:pt x="4395978" y="8082154"/>
                  </a:lnTo>
                  <a:lnTo>
                    <a:pt x="4385310" y="8084313"/>
                  </a:lnTo>
                  <a:lnTo>
                    <a:pt x="4379976" y="8085456"/>
                  </a:lnTo>
                  <a:lnTo>
                    <a:pt x="4380992" y="8084313"/>
                  </a:lnTo>
                  <a:lnTo>
                    <a:pt x="4381626" y="8083805"/>
                  </a:lnTo>
                  <a:lnTo>
                    <a:pt x="4368292" y="8071232"/>
                  </a:lnTo>
                  <a:cubicBezTo>
                    <a:pt x="4381119" y="8069200"/>
                    <a:pt x="4394707" y="8066025"/>
                    <a:pt x="4412233" y="8058914"/>
                  </a:cubicBezTo>
                  <a:close/>
                  <a:moveTo>
                    <a:pt x="4342892" y="8074153"/>
                  </a:moveTo>
                  <a:lnTo>
                    <a:pt x="4332224" y="8083805"/>
                  </a:lnTo>
                  <a:lnTo>
                    <a:pt x="4326890" y="8089012"/>
                  </a:lnTo>
                  <a:lnTo>
                    <a:pt x="4314571" y="8087488"/>
                  </a:lnTo>
                  <a:lnTo>
                    <a:pt x="4298188" y="8076312"/>
                  </a:lnTo>
                  <a:lnTo>
                    <a:pt x="4342892" y="8074153"/>
                  </a:lnTo>
                  <a:close/>
                  <a:moveTo>
                    <a:pt x="2771902" y="8098537"/>
                  </a:moveTo>
                  <a:lnTo>
                    <a:pt x="2771775" y="8099172"/>
                  </a:lnTo>
                  <a:lnTo>
                    <a:pt x="2771648" y="8099553"/>
                  </a:lnTo>
                  <a:lnTo>
                    <a:pt x="2769108" y="8100696"/>
                  </a:lnTo>
                  <a:lnTo>
                    <a:pt x="2767711" y="8101078"/>
                  </a:lnTo>
                  <a:lnTo>
                    <a:pt x="2768600" y="8099934"/>
                  </a:lnTo>
                  <a:lnTo>
                    <a:pt x="2768727" y="8099172"/>
                  </a:lnTo>
                  <a:lnTo>
                    <a:pt x="2771902" y="8098537"/>
                  </a:lnTo>
                  <a:close/>
                  <a:moveTo>
                    <a:pt x="3214751" y="8037577"/>
                  </a:moveTo>
                  <a:cubicBezTo>
                    <a:pt x="3259582" y="8042530"/>
                    <a:pt x="3259582" y="8087361"/>
                    <a:pt x="3293618" y="8101712"/>
                  </a:cubicBezTo>
                  <a:cubicBezTo>
                    <a:pt x="3273171" y="8099806"/>
                    <a:pt x="3257804" y="8093203"/>
                    <a:pt x="3234055" y="8093203"/>
                  </a:cubicBezTo>
                  <a:lnTo>
                    <a:pt x="3231896" y="8093330"/>
                  </a:lnTo>
                  <a:cubicBezTo>
                    <a:pt x="3226181" y="8084567"/>
                    <a:pt x="3248533" y="8062088"/>
                    <a:pt x="3223133" y="8062088"/>
                  </a:cubicBezTo>
                  <a:lnTo>
                    <a:pt x="3211068" y="8064374"/>
                  </a:lnTo>
                  <a:lnTo>
                    <a:pt x="3218688" y="8048117"/>
                  </a:lnTo>
                  <a:lnTo>
                    <a:pt x="3214751" y="8037576"/>
                  </a:lnTo>
                  <a:close/>
                  <a:moveTo>
                    <a:pt x="1336294" y="8081773"/>
                  </a:moveTo>
                  <a:lnTo>
                    <a:pt x="1347470" y="8083678"/>
                  </a:lnTo>
                  <a:lnTo>
                    <a:pt x="1344422" y="8101458"/>
                  </a:lnTo>
                  <a:lnTo>
                    <a:pt x="1338453" y="8110602"/>
                  </a:lnTo>
                  <a:lnTo>
                    <a:pt x="1330579" y="8110729"/>
                  </a:lnTo>
                  <a:cubicBezTo>
                    <a:pt x="1292352" y="8110729"/>
                    <a:pt x="1299591" y="8099299"/>
                    <a:pt x="1273810" y="8086726"/>
                  </a:cubicBezTo>
                  <a:lnTo>
                    <a:pt x="1273810" y="8086726"/>
                  </a:lnTo>
                  <a:lnTo>
                    <a:pt x="1282192" y="8088504"/>
                  </a:lnTo>
                  <a:lnTo>
                    <a:pt x="1286002" y="8088504"/>
                  </a:lnTo>
                  <a:lnTo>
                    <a:pt x="1300099" y="8086853"/>
                  </a:lnTo>
                  <a:lnTo>
                    <a:pt x="1307338" y="8085202"/>
                  </a:lnTo>
                  <a:cubicBezTo>
                    <a:pt x="1314577" y="8083424"/>
                    <a:pt x="1322324" y="8081773"/>
                    <a:pt x="1336294" y="8081773"/>
                  </a:cubicBezTo>
                  <a:close/>
                  <a:moveTo>
                    <a:pt x="1505204" y="8105014"/>
                  </a:moveTo>
                  <a:lnTo>
                    <a:pt x="1509014" y="8109332"/>
                  </a:lnTo>
                  <a:lnTo>
                    <a:pt x="1519936" y="8115682"/>
                  </a:lnTo>
                  <a:lnTo>
                    <a:pt x="1518539" y="8114031"/>
                  </a:lnTo>
                  <a:lnTo>
                    <a:pt x="1515872" y="8111110"/>
                  </a:lnTo>
                  <a:lnTo>
                    <a:pt x="1505204" y="8105015"/>
                  </a:lnTo>
                  <a:close/>
                  <a:moveTo>
                    <a:pt x="4309491" y="8091425"/>
                  </a:moveTo>
                  <a:lnTo>
                    <a:pt x="4315714" y="8092314"/>
                  </a:lnTo>
                  <a:cubicBezTo>
                    <a:pt x="4320667" y="8121016"/>
                    <a:pt x="4260723" y="8096505"/>
                    <a:pt x="4252595" y="8118349"/>
                  </a:cubicBezTo>
                  <a:cubicBezTo>
                    <a:pt x="4218051" y="8109967"/>
                    <a:pt x="4274185" y="8091425"/>
                    <a:pt x="4309491" y="8091425"/>
                  </a:cubicBezTo>
                  <a:close/>
                  <a:moveTo>
                    <a:pt x="1161923" y="8085964"/>
                  </a:moveTo>
                  <a:cubicBezTo>
                    <a:pt x="1168146" y="8087361"/>
                    <a:pt x="1174496" y="8088504"/>
                    <a:pt x="1186561" y="8088504"/>
                  </a:cubicBezTo>
                  <a:lnTo>
                    <a:pt x="1196848" y="8087234"/>
                  </a:lnTo>
                  <a:cubicBezTo>
                    <a:pt x="1182243" y="8097141"/>
                    <a:pt x="1190752" y="8115174"/>
                    <a:pt x="1158748" y="8119239"/>
                  </a:cubicBezTo>
                  <a:lnTo>
                    <a:pt x="1175512" y="8102220"/>
                  </a:lnTo>
                  <a:lnTo>
                    <a:pt x="1161923" y="8085964"/>
                  </a:lnTo>
                  <a:close/>
                  <a:moveTo>
                    <a:pt x="3107944" y="8037450"/>
                  </a:moveTo>
                  <a:cubicBezTo>
                    <a:pt x="3104642" y="8049642"/>
                    <a:pt x="3080512" y="8075042"/>
                    <a:pt x="3055620" y="8075042"/>
                  </a:cubicBezTo>
                  <a:lnTo>
                    <a:pt x="3046222" y="8068057"/>
                  </a:lnTo>
                  <a:cubicBezTo>
                    <a:pt x="3021076" y="8082408"/>
                    <a:pt x="3010916" y="8101712"/>
                    <a:pt x="3003804" y="8121778"/>
                  </a:cubicBezTo>
                  <a:lnTo>
                    <a:pt x="3000248" y="8122286"/>
                  </a:lnTo>
                  <a:cubicBezTo>
                    <a:pt x="2997835" y="8106156"/>
                    <a:pt x="2998470" y="8090917"/>
                    <a:pt x="3012186" y="8078217"/>
                  </a:cubicBezTo>
                  <a:lnTo>
                    <a:pt x="3020060" y="8070089"/>
                  </a:lnTo>
                  <a:lnTo>
                    <a:pt x="3023616" y="8066025"/>
                  </a:lnTo>
                  <a:cubicBezTo>
                    <a:pt x="3044952" y="8064501"/>
                    <a:pt x="3069590" y="8047229"/>
                    <a:pt x="3107944" y="8037450"/>
                  </a:cubicBezTo>
                  <a:close/>
                  <a:moveTo>
                    <a:pt x="1001268" y="8097647"/>
                  </a:moveTo>
                  <a:cubicBezTo>
                    <a:pt x="1010539" y="8116189"/>
                    <a:pt x="967994" y="8116189"/>
                    <a:pt x="950214" y="8124444"/>
                  </a:cubicBezTo>
                  <a:cubicBezTo>
                    <a:pt x="939927" y="8105267"/>
                    <a:pt x="969010" y="8101457"/>
                    <a:pt x="1001268" y="8097647"/>
                  </a:cubicBezTo>
                  <a:close/>
                  <a:moveTo>
                    <a:pt x="1696847" y="8121269"/>
                  </a:moveTo>
                  <a:cubicBezTo>
                    <a:pt x="1703832" y="8132699"/>
                    <a:pt x="1688211" y="8137778"/>
                    <a:pt x="1671447" y="8137778"/>
                  </a:cubicBezTo>
                  <a:lnTo>
                    <a:pt x="1654302" y="8137778"/>
                  </a:lnTo>
                  <a:lnTo>
                    <a:pt x="1638935" y="8123555"/>
                  </a:lnTo>
                  <a:lnTo>
                    <a:pt x="1657858" y="8121903"/>
                  </a:lnTo>
                  <a:lnTo>
                    <a:pt x="1664716" y="8123427"/>
                  </a:lnTo>
                  <a:lnTo>
                    <a:pt x="1672336" y="8124951"/>
                  </a:lnTo>
                  <a:lnTo>
                    <a:pt x="1677035" y="8124951"/>
                  </a:lnTo>
                  <a:lnTo>
                    <a:pt x="1688338" y="8123935"/>
                  </a:lnTo>
                  <a:lnTo>
                    <a:pt x="1696847" y="8121268"/>
                  </a:lnTo>
                  <a:close/>
                  <a:moveTo>
                    <a:pt x="1498092" y="8098917"/>
                  </a:moveTo>
                  <a:lnTo>
                    <a:pt x="1515872" y="8111109"/>
                  </a:lnTo>
                  <a:lnTo>
                    <a:pt x="1529715" y="8119237"/>
                  </a:lnTo>
                  <a:lnTo>
                    <a:pt x="1524635" y="8134477"/>
                  </a:lnTo>
                  <a:cubicBezTo>
                    <a:pt x="1510792" y="8132826"/>
                    <a:pt x="1490980" y="8123682"/>
                    <a:pt x="1466596" y="8123682"/>
                  </a:cubicBezTo>
                  <a:lnTo>
                    <a:pt x="1455928" y="8138541"/>
                  </a:lnTo>
                  <a:cubicBezTo>
                    <a:pt x="1440307" y="8131175"/>
                    <a:pt x="1419352" y="8128127"/>
                    <a:pt x="1413764" y="8112379"/>
                  </a:cubicBezTo>
                  <a:lnTo>
                    <a:pt x="1413764" y="8112379"/>
                  </a:lnTo>
                  <a:lnTo>
                    <a:pt x="1416812" y="8112633"/>
                  </a:lnTo>
                  <a:lnTo>
                    <a:pt x="1418336" y="8112633"/>
                  </a:lnTo>
                  <a:lnTo>
                    <a:pt x="1457960" y="8105649"/>
                  </a:lnTo>
                  <a:cubicBezTo>
                    <a:pt x="1469390" y="8102219"/>
                    <a:pt x="1479423" y="8098917"/>
                    <a:pt x="1498092" y="8098917"/>
                  </a:cubicBezTo>
                  <a:close/>
                  <a:moveTo>
                    <a:pt x="5344668" y="8075168"/>
                  </a:moveTo>
                  <a:cubicBezTo>
                    <a:pt x="5332603" y="8098662"/>
                    <a:pt x="5354955" y="8108823"/>
                    <a:pt x="5384927" y="8111236"/>
                  </a:cubicBezTo>
                  <a:lnTo>
                    <a:pt x="5344668" y="8108315"/>
                  </a:lnTo>
                  <a:cubicBezTo>
                    <a:pt x="5316855" y="8131937"/>
                    <a:pt x="5294630" y="8131175"/>
                    <a:pt x="5234940" y="8139811"/>
                  </a:cubicBezTo>
                  <a:cubicBezTo>
                    <a:pt x="5226177" y="8121015"/>
                    <a:pt x="5307203" y="8095742"/>
                    <a:pt x="5257927" y="8095742"/>
                  </a:cubicBezTo>
                  <a:lnTo>
                    <a:pt x="5255260" y="8095869"/>
                  </a:lnTo>
                  <a:cubicBezTo>
                    <a:pt x="5263134" y="8090663"/>
                    <a:pt x="5270627" y="8089138"/>
                    <a:pt x="5282946" y="8089138"/>
                  </a:cubicBezTo>
                  <a:lnTo>
                    <a:pt x="5292598" y="8090408"/>
                  </a:lnTo>
                  <a:lnTo>
                    <a:pt x="5302504" y="8091805"/>
                  </a:lnTo>
                  <a:lnTo>
                    <a:pt x="5307584" y="8091805"/>
                  </a:lnTo>
                  <a:cubicBezTo>
                    <a:pt x="5318887" y="8091805"/>
                    <a:pt x="5330952" y="8088502"/>
                    <a:pt x="5344668" y="8075168"/>
                  </a:cubicBezTo>
                  <a:close/>
                  <a:moveTo>
                    <a:pt x="4442206" y="8070723"/>
                  </a:moveTo>
                  <a:lnTo>
                    <a:pt x="4448175" y="8077327"/>
                  </a:lnTo>
                  <a:lnTo>
                    <a:pt x="4457319" y="8087868"/>
                  </a:lnTo>
                  <a:lnTo>
                    <a:pt x="4469384" y="8086344"/>
                  </a:lnTo>
                  <a:lnTo>
                    <a:pt x="4469384" y="8086344"/>
                  </a:lnTo>
                  <a:cubicBezTo>
                    <a:pt x="4446016" y="8102981"/>
                    <a:pt x="4387215" y="8101076"/>
                    <a:pt x="4367784" y="8140574"/>
                  </a:cubicBezTo>
                  <a:lnTo>
                    <a:pt x="4371594" y="8126985"/>
                  </a:lnTo>
                  <a:lnTo>
                    <a:pt x="4357370" y="8109840"/>
                  </a:lnTo>
                  <a:cubicBezTo>
                    <a:pt x="4376928" y="8096886"/>
                    <a:pt x="4438523" y="8095870"/>
                    <a:pt x="4416298" y="8071105"/>
                  </a:cubicBezTo>
                  <a:lnTo>
                    <a:pt x="4442206" y="8070724"/>
                  </a:lnTo>
                  <a:close/>
                  <a:moveTo>
                    <a:pt x="1346454" y="8122920"/>
                  </a:moveTo>
                  <a:cubicBezTo>
                    <a:pt x="1351788" y="8138668"/>
                    <a:pt x="1310640" y="8146414"/>
                    <a:pt x="1290955" y="8146414"/>
                  </a:cubicBezTo>
                  <a:lnTo>
                    <a:pt x="1283970" y="8146160"/>
                  </a:lnTo>
                  <a:lnTo>
                    <a:pt x="1282319" y="8145652"/>
                  </a:lnTo>
                  <a:cubicBezTo>
                    <a:pt x="1293876" y="8134603"/>
                    <a:pt x="1317752" y="8127999"/>
                    <a:pt x="1346454" y="8122920"/>
                  </a:cubicBezTo>
                  <a:close/>
                  <a:moveTo>
                    <a:pt x="2728214" y="8108823"/>
                  </a:moveTo>
                  <a:cubicBezTo>
                    <a:pt x="2741168" y="8109077"/>
                    <a:pt x="2754122" y="8110347"/>
                    <a:pt x="2766822" y="8112633"/>
                  </a:cubicBezTo>
                  <a:lnTo>
                    <a:pt x="2764282" y="8127364"/>
                  </a:lnTo>
                  <a:lnTo>
                    <a:pt x="2759075" y="8133587"/>
                  </a:lnTo>
                  <a:cubicBezTo>
                    <a:pt x="2741422" y="8137144"/>
                    <a:pt x="2715387" y="8138159"/>
                    <a:pt x="2716022" y="8147938"/>
                  </a:cubicBezTo>
                  <a:cubicBezTo>
                    <a:pt x="2700020" y="8138540"/>
                    <a:pt x="2681478" y="8131428"/>
                    <a:pt x="2671064" y="8116950"/>
                  </a:cubicBezTo>
                  <a:lnTo>
                    <a:pt x="2698623" y="8112759"/>
                  </a:lnTo>
                  <a:cubicBezTo>
                    <a:pt x="2715387" y="8112759"/>
                    <a:pt x="2722372" y="8119363"/>
                    <a:pt x="2710307" y="8129396"/>
                  </a:cubicBezTo>
                  <a:lnTo>
                    <a:pt x="2732659" y="8125332"/>
                  </a:lnTo>
                  <a:lnTo>
                    <a:pt x="2729992" y="8117966"/>
                  </a:lnTo>
                  <a:lnTo>
                    <a:pt x="2728214" y="8108822"/>
                  </a:lnTo>
                  <a:close/>
                  <a:moveTo>
                    <a:pt x="4113149" y="8107172"/>
                  </a:moveTo>
                  <a:cubicBezTo>
                    <a:pt x="4127754" y="8107172"/>
                    <a:pt x="4137533" y="8111617"/>
                    <a:pt x="4147312" y="8115935"/>
                  </a:cubicBezTo>
                  <a:cubicBezTo>
                    <a:pt x="4157091" y="8120507"/>
                    <a:pt x="4166870" y="8124952"/>
                    <a:pt x="4183888" y="8124952"/>
                  </a:cubicBezTo>
                  <a:lnTo>
                    <a:pt x="4188714" y="8124571"/>
                  </a:lnTo>
                  <a:lnTo>
                    <a:pt x="4188714" y="8124571"/>
                  </a:lnTo>
                  <a:cubicBezTo>
                    <a:pt x="4135374" y="8134603"/>
                    <a:pt x="4054602" y="8134731"/>
                    <a:pt x="3988054" y="8149844"/>
                  </a:cubicBezTo>
                  <a:lnTo>
                    <a:pt x="3998087" y="8136127"/>
                  </a:lnTo>
                  <a:lnTo>
                    <a:pt x="3983991" y="8137524"/>
                  </a:lnTo>
                  <a:cubicBezTo>
                    <a:pt x="3995294" y="8132318"/>
                    <a:pt x="4005835" y="8130793"/>
                    <a:pt x="4016249" y="8130793"/>
                  </a:cubicBezTo>
                  <a:cubicBezTo>
                    <a:pt x="4023488" y="8130793"/>
                    <a:pt x="4030727" y="8131428"/>
                    <a:pt x="4038347" y="8132190"/>
                  </a:cubicBezTo>
                  <a:lnTo>
                    <a:pt x="4053968" y="8133586"/>
                  </a:lnTo>
                  <a:lnTo>
                    <a:pt x="4073780" y="8133586"/>
                  </a:lnTo>
                  <a:lnTo>
                    <a:pt x="4100323" y="8128126"/>
                  </a:lnTo>
                  <a:lnTo>
                    <a:pt x="4083813" y="8121014"/>
                  </a:lnTo>
                  <a:lnTo>
                    <a:pt x="4108197" y="8107297"/>
                  </a:lnTo>
                  <a:lnTo>
                    <a:pt x="4113150" y="8107170"/>
                  </a:lnTo>
                  <a:close/>
                  <a:moveTo>
                    <a:pt x="4396486" y="8154289"/>
                  </a:moveTo>
                  <a:lnTo>
                    <a:pt x="4403979" y="8156956"/>
                  </a:lnTo>
                  <a:lnTo>
                    <a:pt x="4407662" y="8157973"/>
                  </a:lnTo>
                  <a:lnTo>
                    <a:pt x="4392422" y="8157338"/>
                  </a:lnTo>
                  <a:lnTo>
                    <a:pt x="4395470" y="8155560"/>
                  </a:lnTo>
                  <a:lnTo>
                    <a:pt x="4396486" y="8154290"/>
                  </a:lnTo>
                  <a:close/>
                  <a:moveTo>
                    <a:pt x="2446782" y="8155305"/>
                  </a:moveTo>
                  <a:lnTo>
                    <a:pt x="2440686" y="8156449"/>
                  </a:lnTo>
                  <a:lnTo>
                    <a:pt x="2447036" y="8158862"/>
                  </a:lnTo>
                  <a:lnTo>
                    <a:pt x="2446147" y="8156576"/>
                  </a:lnTo>
                  <a:lnTo>
                    <a:pt x="2446782" y="8155306"/>
                  </a:lnTo>
                  <a:close/>
                  <a:moveTo>
                    <a:pt x="763651" y="8145780"/>
                  </a:moveTo>
                  <a:lnTo>
                    <a:pt x="773303" y="8161148"/>
                  </a:lnTo>
                  <a:lnTo>
                    <a:pt x="758063" y="8160640"/>
                  </a:lnTo>
                  <a:lnTo>
                    <a:pt x="749554" y="8161148"/>
                  </a:lnTo>
                  <a:lnTo>
                    <a:pt x="739394" y="8161910"/>
                  </a:lnTo>
                  <a:lnTo>
                    <a:pt x="734695" y="8161910"/>
                  </a:lnTo>
                  <a:lnTo>
                    <a:pt x="712724" y="8159878"/>
                  </a:lnTo>
                  <a:lnTo>
                    <a:pt x="712470" y="8149972"/>
                  </a:lnTo>
                  <a:cubicBezTo>
                    <a:pt x="725805" y="8147813"/>
                    <a:pt x="738632" y="8145780"/>
                    <a:pt x="763651" y="8145780"/>
                  </a:cubicBezTo>
                  <a:close/>
                  <a:moveTo>
                    <a:pt x="3899408" y="8134097"/>
                  </a:moveTo>
                  <a:lnTo>
                    <a:pt x="3912108" y="8144129"/>
                  </a:lnTo>
                  <a:lnTo>
                    <a:pt x="3925824" y="8142098"/>
                  </a:lnTo>
                  <a:lnTo>
                    <a:pt x="3917442" y="8154290"/>
                  </a:lnTo>
                  <a:lnTo>
                    <a:pt x="3920744" y="8162926"/>
                  </a:lnTo>
                  <a:cubicBezTo>
                    <a:pt x="3900678" y="8161148"/>
                    <a:pt x="3885438" y="8155179"/>
                    <a:pt x="3862197" y="8155179"/>
                  </a:cubicBezTo>
                  <a:lnTo>
                    <a:pt x="3858387" y="8155306"/>
                  </a:lnTo>
                  <a:cubicBezTo>
                    <a:pt x="3863341" y="8145654"/>
                    <a:pt x="3878707" y="8139177"/>
                    <a:pt x="3899408" y="8134097"/>
                  </a:cubicBezTo>
                  <a:close/>
                  <a:moveTo>
                    <a:pt x="2462022" y="8164703"/>
                  </a:moveTo>
                  <a:lnTo>
                    <a:pt x="2474595" y="8169656"/>
                  </a:lnTo>
                  <a:lnTo>
                    <a:pt x="2469896" y="8166100"/>
                  </a:lnTo>
                  <a:lnTo>
                    <a:pt x="2462530" y="8164703"/>
                  </a:lnTo>
                  <a:close/>
                  <a:moveTo>
                    <a:pt x="1129284" y="8143113"/>
                  </a:moveTo>
                  <a:cubicBezTo>
                    <a:pt x="1129538" y="8143113"/>
                    <a:pt x="1129665" y="8143113"/>
                    <a:pt x="1129919" y="8143113"/>
                  </a:cubicBezTo>
                  <a:cubicBezTo>
                    <a:pt x="1108583" y="8156448"/>
                    <a:pt x="1105154" y="8161528"/>
                    <a:pt x="1081278" y="8165592"/>
                  </a:cubicBezTo>
                  <a:lnTo>
                    <a:pt x="1035812" y="8169275"/>
                  </a:lnTo>
                  <a:lnTo>
                    <a:pt x="1036574" y="8170545"/>
                  </a:lnTo>
                  <a:lnTo>
                    <a:pt x="1033907" y="8170799"/>
                  </a:lnTo>
                  <a:lnTo>
                    <a:pt x="1032256" y="8171053"/>
                  </a:lnTo>
                  <a:cubicBezTo>
                    <a:pt x="1014603" y="8169402"/>
                    <a:pt x="1110869" y="8143113"/>
                    <a:pt x="1129284" y="8143113"/>
                  </a:cubicBezTo>
                  <a:close/>
                  <a:moveTo>
                    <a:pt x="2434336" y="8154797"/>
                  </a:moveTo>
                  <a:lnTo>
                    <a:pt x="2412746" y="8160385"/>
                  </a:lnTo>
                  <a:lnTo>
                    <a:pt x="2415667" y="8181848"/>
                  </a:lnTo>
                  <a:lnTo>
                    <a:pt x="2419858" y="8185023"/>
                  </a:lnTo>
                  <a:lnTo>
                    <a:pt x="2440178" y="8180451"/>
                  </a:lnTo>
                  <a:lnTo>
                    <a:pt x="2446528" y="8174863"/>
                  </a:lnTo>
                  <a:cubicBezTo>
                    <a:pt x="2451862" y="8170037"/>
                    <a:pt x="2456180" y="8165211"/>
                    <a:pt x="2462022" y="8164703"/>
                  </a:cubicBezTo>
                  <a:lnTo>
                    <a:pt x="2447036" y="8158861"/>
                  </a:lnTo>
                  <a:lnTo>
                    <a:pt x="2450211" y="8167116"/>
                  </a:lnTo>
                  <a:lnTo>
                    <a:pt x="2434336" y="8154798"/>
                  </a:lnTo>
                  <a:close/>
                  <a:moveTo>
                    <a:pt x="613791" y="8164449"/>
                  </a:moveTo>
                  <a:lnTo>
                    <a:pt x="653288" y="8171053"/>
                  </a:lnTo>
                  <a:cubicBezTo>
                    <a:pt x="667258" y="8174228"/>
                    <a:pt x="681736" y="8177403"/>
                    <a:pt x="699643" y="8177403"/>
                  </a:cubicBezTo>
                  <a:lnTo>
                    <a:pt x="707390" y="8176641"/>
                  </a:lnTo>
                  <a:cubicBezTo>
                    <a:pt x="697357" y="8184135"/>
                    <a:pt x="688594" y="8186674"/>
                    <a:pt x="680085" y="8186674"/>
                  </a:cubicBezTo>
                  <a:cubicBezTo>
                    <a:pt x="670560" y="8186674"/>
                    <a:pt x="661416" y="8183372"/>
                    <a:pt x="651256" y="8180197"/>
                  </a:cubicBezTo>
                  <a:lnTo>
                    <a:pt x="616585" y="8173847"/>
                  </a:lnTo>
                  <a:cubicBezTo>
                    <a:pt x="606298" y="8173847"/>
                    <a:pt x="594487" y="8175752"/>
                    <a:pt x="580644" y="8180959"/>
                  </a:cubicBezTo>
                  <a:cubicBezTo>
                    <a:pt x="588899" y="8168513"/>
                    <a:pt x="600456" y="8164449"/>
                    <a:pt x="613791" y="8164449"/>
                  </a:cubicBezTo>
                  <a:close/>
                  <a:moveTo>
                    <a:pt x="1590548" y="8117840"/>
                  </a:moveTo>
                  <a:cubicBezTo>
                    <a:pt x="1611884" y="8138541"/>
                    <a:pt x="1633474" y="8158861"/>
                    <a:pt x="1644650" y="8187817"/>
                  </a:cubicBezTo>
                  <a:cubicBezTo>
                    <a:pt x="1615186" y="8184135"/>
                    <a:pt x="1610614" y="8152511"/>
                    <a:pt x="1585087" y="8152511"/>
                  </a:cubicBezTo>
                  <a:cubicBezTo>
                    <a:pt x="1577467" y="8152511"/>
                    <a:pt x="1568196" y="8155178"/>
                    <a:pt x="1555750" y="8162163"/>
                  </a:cubicBezTo>
                  <a:cubicBezTo>
                    <a:pt x="1554099" y="8142732"/>
                    <a:pt x="1594358" y="8138033"/>
                    <a:pt x="1590548" y="8117840"/>
                  </a:cubicBezTo>
                  <a:close/>
                  <a:moveTo>
                    <a:pt x="811911" y="8175625"/>
                  </a:moveTo>
                  <a:lnTo>
                    <a:pt x="816610" y="8188452"/>
                  </a:lnTo>
                  <a:lnTo>
                    <a:pt x="813816" y="8194421"/>
                  </a:lnTo>
                  <a:lnTo>
                    <a:pt x="795020" y="8198485"/>
                  </a:lnTo>
                  <a:lnTo>
                    <a:pt x="785876" y="8201025"/>
                  </a:lnTo>
                  <a:lnTo>
                    <a:pt x="790194" y="8178800"/>
                  </a:lnTo>
                  <a:lnTo>
                    <a:pt x="811911" y="8175625"/>
                  </a:lnTo>
                  <a:close/>
                  <a:moveTo>
                    <a:pt x="2178939" y="8165719"/>
                  </a:moveTo>
                  <a:lnTo>
                    <a:pt x="2166620" y="8173085"/>
                  </a:lnTo>
                  <a:lnTo>
                    <a:pt x="2158238" y="8175878"/>
                  </a:lnTo>
                  <a:lnTo>
                    <a:pt x="2171446" y="8180197"/>
                  </a:lnTo>
                  <a:lnTo>
                    <a:pt x="2173224" y="8186420"/>
                  </a:lnTo>
                  <a:cubicBezTo>
                    <a:pt x="2167636" y="8188071"/>
                    <a:pt x="2118995" y="8184261"/>
                    <a:pt x="2083054" y="8201151"/>
                  </a:cubicBezTo>
                  <a:cubicBezTo>
                    <a:pt x="2082292" y="8168005"/>
                    <a:pt x="2128647" y="8172576"/>
                    <a:pt x="2178939" y="8165719"/>
                  </a:cubicBezTo>
                  <a:close/>
                  <a:moveTo>
                    <a:pt x="4725924" y="8203184"/>
                  </a:moveTo>
                  <a:lnTo>
                    <a:pt x="4728972" y="8204581"/>
                  </a:lnTo>
                  <a:lnTo>
                    <a:pt x="4727067" y="8203564"/>
                  </a:lnTo>
                  <a:lnTo>
                    <a:pt x="4725924" y="8203183"/>
                  </a:lnTo>
                  <a:close/>
                  <a:moveTo>
                    <a:pt x="2996438" y="8175244"/>
                  </a:moveTo>
                  <a:cubicBezTo>
                    <a:pt x="3000756" y="8187055"/>
                    <a:pt x="2988310" y="8193532"/>
                    <a:pt x="2970911" y="8198103"/>
                  </a:cubicBezTo>
                  <a:lnTo>
                    <a:pt x="2965958" y="8195436"/>
                  </a:lnTo>
                  <a:lnTo>
                    <a:pt x="2960116" y="8197595"/>
                  </a:lnTo>
                  <a:lnTo>
                    <a:pt x="2964181" y="8200008"/>
                  </a:lnTo>
                  <a:lnTo>
                    <a:pt x="2944876" y="8204199"/>
                  </a:lnTo>
                  <a:lnTo>
                    <a:pt x="2934844" y="8206231"/>
                  </a:lnTo>
                  <a:cubicBezTo>
                    <a:pt x="2924303" y="8186038"/>
                    <a:pt x="2980183" y="8187054"/>
                    <a:pt x="2996439" y="8175243"/>
                  </a:cubicBezTo>
                  <a:close/>
                  <a:moveTo>
                    <a:pt x="5145278" y="8095107"/>
                  </a:moveTo>
                  <a:lnTo>
                    <a:pt x="5171694" y="8101075"/>
                  </a:lnTo>
                  <a:cubicBezTo>
                    <a:pt x="5180584" y="8103996"/>
                    <a:pt x="5189093" y="8106918"/>
                    <a:pt x="5201285" y="8106918"/>
                  </a:cubicBezTo>
                  <a:lnTo>
                    <a:pt x="5208270" y="8099933"/>
                  </a:lnTo>
                  <a:lnTo>
                    <a:pt x="5208270" y="8099933"/>
                  </a:lnTo>
                  <a:cubicBezTo>
                    <a:pt x="5240782" y="8115300"/>
                    <a:pt x="5167630" y="8140319"/>
                    <a:pt x="5228082" y="8154924"/>
                  </a:cubicBezTo>
                  <a:cubicBezTo>
                    <a:pt x="5171947" y="8161020"/>
                    <a:pt x="5153914" y="8158607"/>
                    <a:pt x="5080127" y="8181213"/>
                  </a:cubicBezTo>
                  <a:cubicBezTo>
                    <a:pt x="5062982" y="8163560"/>
                    <a:pt x="5113782" y="8164703"/>
                    <a:pt x="5118354" y="8153273"/>
                  </a:cubicBezTo>
                  <a:lnTo>
                    <a:pt x="5104638" y="8144637"/>
                  </a:lnTo>
                  <a:lnTo>
                    <a:pt x="5091811" y="8145907"/>
                  </a:lnTo>
                  <a:cubicBezTo>
                    <a:pt x="5074793" y="8158099"/>
                    <a:pt x="5047234" y="8179435"/>
                    <a:pt x="5018278" y="8179435"/>
                  </a:cubicBezTo>
                  <a:lnTo>
                    <a:pt x="4992751" y="8173212"/>
                  </a:lnTo>
                  <a:lnTo>
                    <a:pt x="4992751" y="8173212"/>
                  </a:lnTo>
                  <a:cubicBezTo>
                    <a:pt x="4966970" y="8180705"/>
                    <a:pt x="4996307" y="8203819"/>
                    <a:pt x="4956683" y="8207248"/>
                  </a:cubicBezTo>
                  <a:cubicBezTo>
                    <a:pt x="4950460" y="8179689"/>
                    <a:pt x="4978400" y="8161655"/>
                    <a:pt x="5006848" y="8144129"/>
                  </a:cubicBezTo>
                  <a:lnTo>
                    <a:pt x="5006848" y="8144129"/>
                  </a:lnTo>
                  <a:cubicBezTo>
                    <a:pt x="4993386" y="8155940"/>
                    <a:pt x="4998720" y="8168640"/>
                    <a:pt x="5026279" y="8168640"/>
                  </a:cubicBezTo>
                  <a:lnTo>
                    <a:pt x="5049012" y="8161401"/>
                  </a:lnTo>
                  <a:lnTo>
                    <a:pt x="5027168" y="8148447"/>
                  </a:lnTo>
                  <a:lnTo>
                    <a:pt x="5054600" y="8134731"/>
                  </a:lnTo>
                  <a:lnTo>
                    <a:pt x="5060823" y="8134985"/>
                  </a:lnTo>
                  <a:cubicBezTo>
                    <a:pt x="5098796" y="8134985"/>
                    <a:pt x="5150231" y="8110728"/>
                    <a:pt x="5125720" y="8105648"/>
                  </a:cubicBezTo>
                  <a:cubicBezTo>
                    <a:pt x="5130546" y="8097774"/>
                    <a:pt x="5137531" y="8095107"/>
                    <a:pt x="5145278" y="8095107"/>
                  </a:cubicBezTo>
                  <a:close/>
                  <a:moveTo>
                    <a:pt x="3745611" y="8207883"/>
                  </a:moveTo>
                  <a:lnTo>
                    <a:pt x="3746627" y="8210296"/>
                  </a:lnTo>
                  <a:lnTo>
                    <a:pt x="3745992" y="8208645"/>
                  </a:lnTo>
                  <a:lnTo>
                    <a:pt x="3745611" y="8207883"/>
                  </a:lnTo>
                  <a:close/>
                  <a:moveTo>
                    <a:pt x="2659761" y="8185150"/>
                  </a:moveTo>
                  <a:cubicBezTo>
                    <a:pt x="2702306" y="8185150"/>
                    <a:pt x="2670937" y="8213725"/>
                    <a:pt x="2629535" y="8215757"/>
                  </a:cubicBezTo>
                  <a:cubicBezTo>
                    <a:pt x="2621788" y="8200263"/>
                    <a:pt x="2672080" y="8203184"/>
                    <a:pt x="2657221" y="8185150"/>
                  </a:cubicBezTo>
                  <a:close/>
                  <a:moveTo>
                    <a:pt x="2251583" y="8194167"/>
                  </a:moveTo>
                  <a:cubicBezTo>
                    <a:pt x="2264791" y="8194167"/>
                    <a:pt x="2273808" y="8197850"/>
                    <a:pt x="2273935" y="8208899"/>
                  </a:cubicBezTo>
                  <a:lnTo>
                    <a:pt x="2227834" y="8213471"/>
                  </a:lnTo>
                  <a:lnTo>
                    <a:pt x="2199767" y="8218805"/>
                  </a:lnTo>
                  <a:lnTo>
                    <a:pt x="2183638" y="8215502"/>
                  </a:lnTo>
                  <a:lnTo>
                    <a:pt x="2178812" y="8205088"/>
                  </a:lnTo>
                  <a:cubicBezTo>
                    <a:pt x="2201799" y="8202548"/>
                    <a:pt x="2231517" y="8194167"/>
                    <a:pt x="2251583" y="8194167"/>
                  </a:cubicBezTo>
                  <a:close/>
                  <a:moveTo>
                    <a:pt x="2072132" y="8203057"/>
                  </a:moveTo>
                  <a:cubicBezTo>
                    <a:pt x="2083816" y="8217916"/>
                    <a:pt x="2051050" y="8222235"/>
                    <a:pt x="2027301" y="8222235"/>
                  </a:cubicBezTo>
                  <a:lnTo>
                    <a:pt x="2017395" y="8222235"/>
                  </a:lnTo>
                  <a:lnTo>
                    <a:pt x="2006219" y="8220456"/>
                  </a:lnTo>
                  <a:lnTo>
                    <a:pt x="2025650" y="8210677"/>
                  </a:lnTo>
                  <a:lnTo>
                    <a:pt x="2037334" y="8210804"/>
                  </a:lnTo>
                  <a:lnTo>
                    <a:pt x="2041779" y="8210804"/>
                  </a:lnTo>
                  <a:cubicBezTo>
                    <a:pt x="2051431" y="8210804"/>
                    <a:pt x="2061718" y="8209915"/>
                    <a:pt x="2072132" y="8203057"/>
                  </a:cubicBezTo>
                  <a:close/>
                  <a:moveTo>
                    <a:pt x="2839212" y="8204074"/>
                  </a:moveTo>
                  <a:lnTo>
                    <a:pt x="2830576" y="8216266"/>
                  </a:lnTo>
                  <a:lnTo>
                    <a:pt x="2830450" y="8224902"/>
                  </a:lnTo>
                  <a:lnTo>
                    <a:pt x="2824354" y="8225029"/>
                  </a:lnTo>
                  <a:cubicBezTo>
                    <a:pt x="2803526" y="8225029"/>
                    <a:pt x="2789175" y="8219314"/>
                    <a:pt x="2781428" y="8208138"/>
                  </a:cubicBezTo>
                  <a:lnTo>
                    <a:pt x="2800351" y="8205852"/>
                  </a:lnTo>
                  <a:lnTo>
                    <a:pt x="2814321" y="8208265"/>
                  </a:lnTo>
                  <a:lnTo>
                    <a:pt x="2818512" y="8208265"/>
                  </a:lnTo>
                  <a:lnTo>
                    <a:pt x="2830196" y="8207249"/>
                  </a:lnTo>
                  <a:lnTo>
                    <a:pt x="2839213" y="8204074"/>
                  </a:lnTo>
                  <a:close/>
                  <a:moveTo>
                    <a:pt x="820674" y="8220075"/>
                  </a:moveTo>
                  <a:lnTo>
                    <a:pt x="829564" y="8222869"/>
                  </a:lnTo>
                  <a:lnTo>
                    <a:pt x="835787" y="8224138"/>
                  </a:lnTo>
                  <a:lnTo>
                    <a:pt x="829183" y="8225408"/>
                  </a:lnTo>
                  <a:lnTo>
                    <a:pt x="826135" y="8225408"/>
                  </a:lnTo>
                  <a:lnTo>
                    <a:pt x="815594" y="8224138"/>
                  </a:lnTo>
                  <a:lnTo>
                    <a:pt x="810514" y="8223122"/>
                  </a:lnTo>
                  <a:lnTo>
                    <a:pt x="820674" y="8220074"/>
                  </a:lnTo>
                  <a:close/>
                  <a:moveTo>
                    <a:pt x="3144393" y="8210423"/>
                  </a:moveTo>
                  <a:lnTo>
                    <a:pt x="3144520" y="8228584"/>
                  </a:lnTo>
                  <a:lnTo>
                    <a:pt x="3131312" y="8229727"/>
                  </a:lnTo>
                  <a:cubicBezTo>
                    <a:pt x="3124327" y="8229727"/>
                    <a:pt x="3119247" y="8228076"/>
                    <a:pt x="3114167" y="8226425"/>
                  </a:cubicBezTo>
                  <a:lnTo>
                    <a:pt x="3102483" y="8222488"/>
                  </a:lnTo>
                  <a:lnTo>
                    <a:pt x="3094228" y="8223123"/>
                  </a:lnTo>
                  <a:cubicBezTo>
                    <a:pt x="3096387" y="8215122"/>
                    <a:pt x="3113532" y="8210423"/>
                    <a:pt x="3144393" y="8210423"/>
                  </a:cubicBezTo>
                  <a:close/>
                  <a:moveTo>
                    <a:pt x="2484628" y="8083296"/>
                  </a:moveTo>
                  <a:cubicBezTo>
                    <a:pt x="2526919" y="8093583"/>
                    <a:pt x="2582672" y="8092439"/>
                    <a:pt x="2611628" y="8114411"/>
                  </a:cubicBezTo>
                  <a:cubicBezTo>
                    <a:pt x="2565019" y="8115935"/>
                    <a:pt x="2581910" y="8138160"/>
                    <a:pt x="2575687" y="8153273"/>
                  </a:cubicBezTo>
                  <a:lnTo>
                    <a:pt x="2581910" y="8152638"/>
                  </a:lnTo>
                  <a:lnTo>
                    <a:pt x="2592705" y="8152130"/>
                  </a:lnTo>
                  <a:cubicBezTo>
                    <a:pt x="2607691" y="8152130"/>
                    <a:pt x="2615311" y="8156449"/>
                    <a:pt x="2605532" y="8174228"/>
                  </a:cubicBezTo>
                  <a:cubicBezTo>
                    <a:pt x="2621407" y="8172197"/>
                    <a:pt x="2637663" y="8170037"/>
                    <a:pt x="2637282" y="8162417"/>
                  </a:cubicBezTo>
                  <a:lnTo>
                    <a:pt x="2637282" y="8162417"/>
                  </a:lnTo>
                  <a:lnTo>
                    <a:pt x="2648839" y="8162672"/>
                  </a:lnTo>
                  <a:lnTo>
                    <a:pt x="2650363" y="8166608"/>
                  </a:lnTo>
                  <a:lnTo>
                    <a:pt x="2656586" y="8171562"/>
                  </a:lnTo>
                  <a:lnTo>
                    <a:pt x="2663444" y="8170545"/>
                  </a:lnTo>
                  <a:lnTo>
                    <a:pt x="2663444" y="8170545"/>
                  </a:lnTo>
                  <a:cubicBezTo>
                    <a:pt x="2642108" y="8192898"/>
                    <a:pt x="2592578" y="8172577"/>
                    <a:pt x="2564130" y="8194167"/>
                  </a:cubicBezTo>
                  <a:lnTo>
                    <a:pt x="2569972" y="8182356"/>
                  </a:lnTo>
                  <a:lnTo>
                    <a:pt x="2561082" y="8184897"/>
                  </a:lnTo>
                  <a:cubicBezTo>
                    <a:pt x="2557653" y="8186040"/>
                    <a:pt x="2553716" y="8187055"/>
                    <a:pt x="2544445" y="8187055"/>
                  </a:cubicBezTo>
                  <a:lnTo>
                    <a:pt x="2536190" y="8178927"/>
                  </a:lnTo>
                  <a:cubicBezTo>
                    <a:pt x="2515616" y="8185277"/>
                    <a:pt x="2511806" y="8197088"/>
                    <a:pt x="2483739" y="8200644"/>
                  </a:cubicBezTo>
                  <a:cubicBezTo>
                    <a:pt x="2502408" y="8205598"/>
                    <a:pt x="2463419" y="8235824"/>
                    <a:pt x="2441067" y="8235824"/>
                  </a:cubicBezTo>
                  <a:cubicBezTo>
                    <a:pt x="2438654" y="8235824"/>
                    <a:pt x="2436495" y="8235442"/>
                    <a:pt x="2434590" y="8234680"/>
                  </a:cubicBezTo>
                  <a:lnTo>
                    <a:pt x="2481834" y="8194422"/>
                  </a:lnTo>
                  <a:cubicBezTo>
                    <a:pt x="2476627" y="8189341"/>
                    <a:pt x="2469261" y="8186166"/>
                    <a:pt x="2453894" y="8186166"/>
                  </a:cubicBezTo>
                  <a:lnTo>
                    <a:pt x="2444242" y="8187436"/>
                  </a:lnTo>
                  <a:lnTo>
                    <a:pt x="2438146" y="8200517"/>
                  </a:lnTo>
                  <a:lnTo>
                    <a:pt x="2438654" y="8208137"/>
                  </a:lnTo>
                  <a:lnTo>
                    <a:pt x="2413127" y="8203819"/>
                  </a:lnTo>
                  <a:lnTo>
                    <a:pt x="2410714" y="8193150"/>
                  </a:lnTo>
                  <a:cubicBezTo>
                    <a:pt x="2400935" y="8204581"/>
                    <a:pt x="2376678" y="8213978"/>
                    <a:pt x="2344293" y="8213978"/>
                  </a:cubicBezTo>
                  <a:lnTo>
                    <a:pt x="2330196" y="8199755"/>
                  </a:lnTo>
                  <a:lnTo>
                    <a:pt x="2359914" y="8202675"/>
                  </a:lnTo>
                  <a:cubicBezTo>
                    <a:pt x="2387219" y="8202675"/>
                    <a:pt x="2389124" y="8191626"/>
                    <a:pt x="2358390" y="8175751"/>
                  </a:cubicBezTo>
                  <a:cubicBezTo>
                    <a:pt x="2329053" y="8178164"/>
                    <a:pt x="2331974" y="8194039"/>
                    <a:pt x="2313940" y="8194039"/>
                  </a:cubicBezTo>
                  <a:lnTo>
                    <a:pt x="2304034" y="8191372"/>
                  </a:lnTo>
                  <a:cubicBezTo>
                    <a:pt x="2332863" y="8153399"/>
                    <a:pt x="2411730" y="8148446"/>
                    <a:pt x="2454275" y="8140572"/>
                  </a:cubicBezTo>
                  <a:lnTo>
                    <a:pt x="2454275" y="8140572"/>
                  </a:lnTo>
                  <a:lnTo>
                    <a:pt x="2446782" y="8155304"/>
                  </a:lnTo>
                  <a:lnTo>
                    <a:pt x="2484628" y="8148192"/>
                  </a:lnTo>
                  <a:lnTo>
                    <a:pt x="2499868" y="8147810"/>
                  </a:lnTo>
                  <a:lnTo>
                    <a:pt x="2501392" y="8157843"/>
                  </a:lnTo>
                  <a:lnTo>
                    <a:pt x="2504948" y="8167750"/>
                  </a:lnTo>
                  <a:lnTo>
                    <a:pt x="2518156" y="8167750"/>
                  </a:lnTo>
                  <a:lnTo>
                    <a:pt x="2526538" y="8167495"/>
                  </a:lnTo>
                  <a:lnTo>
                    <a:pt x="2532507" y="8166479"/>
                  </a:lnTo>
                  <a:cubicBezTo>
                    <a:pt x="2574163" y="8163685"/>
                    <a:pt x="2521966" y="8129522"/>
                    <a:pt x="2568194" y="8128125"/>
                  </a:cubicBezTo>
                  <a:cubicBezTo>
                    <a:pt x="2556002" y="8099677"/>
                    <a:pt x="2496439" y="8111742"/>
                    <a:pt x="2484628" y="8083293"/>
                  </a:cubicBezTo>
                  <a:close/>
                  <a:moveTo>
                    <a:pt x="560578" y="8196580"/>
                  </a:moveTo>
                  <a:cubicBezTo>
                    <a:pt x="535432" y="8214741"/>
                    <a:pt x="584835" y="8225663"/>
                    <a:pt x="560832" y="8241665"/>
                  </a:cubicBezTo>
                  <a:cubicBezTo>
                    <a:pt x="533400" y="8220837"/>
                    <a:pt x="530987" y="8218805"/>
                    <a:pt x="477266" y="8203947"/>
                  </a:cubicBezTo>
                  <a:lnTo>
                    <a:pt x="493649" y="8201026"/>
                  </a:lnTo>
                  <a:cubicBezTo>
                    <a:pt x="499110" y="8201026"/>
                    <a:pt x="505206" y="8202042"/>
                    <a:pt x="511683" y="8203185"/>
                  </a:cubicBezTo>
                  <a:lnTo>
                    <a:pt x="524891" y="8205216"/>
                  </a:lnTo>
                  <a:lnTo>
                    <a:pt x="531876" y="8205216"/>
                  </a:lnTo>
                  <a:cubicBezTo>
                    <a:pt x="541274" y="8205216"/>
                    <a:pt x="551180" y="8203185"/>
                    <a:pt x="560578" y="8196580"/>
                  </a:cubicBezTo>
                  <a:close/>
                  <a:moveTo>
                    <a:pt x="2547239" y="8216265"/>
                  </a:moveTo>
                  <a:cubicBezTo>
                    <a:pt x="2580640" y="8218932"/>
                    <a:pt x="2594991" y="8237728"/>
                    <a:pt x="2616327" y="8250428"/>
                  </a:cubicBezTo>
                  <a:lnTo>
                    <a:pt x="2611755" y="8250810"/>
                  </a:lnTo>
                  <a:lnTo>
                    <a:pt x="2609596" y="8250810"/>
                  </a:lnTo>
                  <a:cubicBezTo>
                    <a:pt x="2575560" y="8250810"/>
                    <a:pt x="2559812" y="8234680"/>
                    <a:pt x="2547239" y="8216266"/>
                  </a:cubicBezTo>
                  <a:close/>
                  <a:moveTo>
                    <a:pt x="5512308" y="8210931"/>
                  </a:moveTo>
                  <a:lnTo>
                    <a:pt x="5522976" y="8232649"/>
                  </a:lnTo>
                  <a:lnTo>
                    <a:pt x="5433187" y="8253350"/>
                  </a:lnTo>
                  <a:lnTo>
                    <a:pt x="5512308" y="8210931"/>
                  </a:lnTo>
                  <a:close/>
                  <a:moveTo>
                    <a:pt x="1584071" y="8223124"/>
                  </a:moveTo>
                  <a:cubicBezTo>
                    <a:pt x="1586992" y="8239126"/>
                    <a:pt x="1574292" y="8249793"/>
                    <a:pt x="1545971" y="8254874"/>
                  </a:cubicBezTo>
                  <a:cubicBezTo>
                    <a:pt x="1535430" y="8236078"/>
                    <a:pt x="1548130" y="8225410"/>
                    <a:pt x="1584071" y="8223124"/>
                  </a:cubicBezTo>
                  <a:close/>
                  <a:moveTo>
                    <a:pt x="5627370" y="8225155"/>
                  </a:moveTo>
                  <a:lnTo>
                    <a:pt x="5636260" y="8238744"/>
                  </a:lnTo>
                  <a:lnTo>
                    <a:pt x="5635371" y="8240141"/>
                  </a:lnTo>
                  <a:cubicBezTo>
                    <a:pt x="5591810" y="8254619"/>
                    <a:pt x="5569331" y="8248904"/>
                    <a:pt x="5532120" y="8257160"/>
                  </a:cubicBezTo>
                  <a:cubicBezTo>
                    <a:pt x="5568188" y="8242936"/>
                    <a:pt x="5590032" y="8238617"/>
                    <a:pt x="5627370" y="8225155"/>
                  </a:cubicBezTo>
                  <a:close/>
                  <a:moveTo>
                    <a:pt x="1376807" y="8151749"/>
                  </a:moveTo>
                  <a:lnTo>
                    <a:pt x="1384427" y="8155432"/>
                  </a:lnTo>
                  <a:lnTo>
                    <a:pt x="1399032" y="8164068"/>
                  </a:lnTo>
                  <a:lnTo>
                    <a:pt x="1401572" y="8153273"/>
                  </a:lnTo>
                  <a:cubicBezTo>
                    <a:pt x="1419860" y="8158480"/>
                    <a:pt x="1425194" y="8174736"/>
                    <a:pt x="1443736" y="8179308"/>
                  </a:cubicBezTo>
                  <a:lnTo>
                    <a:pt x="1530350" y="8153273"/>
                  </a:lnTo>
                  <a:lnTo>
                    <a:pt x="1530350" y="8153273"/>
                  </a:lnTo>
                  <a:cubicBezTo>
                    <a:pt x="1533144" y="8168132"/>
                    <a:pt x="1514602" y="8178165"/>
                    <a:pt x="1518920" y="8178165"/>
                  </a:cubicBezTo>
                  <a:cubicBezTo>
                    <a:pt x="1520952" y="8178165"/>
                    <a:pt x="1528445" y="8175752"/>
                    <a:pt x="1546606" y="8170291"/>
                  </a:cubicBezTo>
                  <a:lnTo>
                    <a:pt x="1546606" y="8170291"/>
                  </a:lnTo>
                  <a:cubicBezTo>
                    <a:pt x="1553718" y="8182229"/>
                    <a:pt x="1529334" y="8183373"/>
                    <a:pt x="1514983" y="8188072"/>
                  </a:cubicBezTo>
                  <a:lnTo>
                    <a:pt x="1515491" y="8187055"/>
                  </a:lnTo>
                  <a:lnTo>
                    <a:pt x="1501648" y="8177149"/>
                  </a:lnTo>
                  <a:cubicBezTo>
                    <a:pt x="1432052" y="8206740"/>
                    <a:pt x="1373124" y="8199120"/>
                    <a:pt x="1286256" y="8203311"/>
                  </a:cubicBezTo>
                  <a:cubicBezTo>
                    <a:pt x="1271270" y="8207883"/>
                    <a:pt x="1252093" y="8229981"/>
                    <a:pt x="1232535" y="8229981"/>
                  </a:cubicBezTo>
                  <a:lnTo>
                    <a:pt x="1229360" y="8229473"/>
                  </a:lnTo>
                  <a:lnTo>
                    <a:pt x="1254252" y="8240395"/>
                  </a:lnTo>
                  <a:lnTo>
                    <a:pt x="1218946" y="8259190"/>
                  </a:lnTo>
                  <a:cubicBezTo>
                    <a:pt x="1180592" y="8224393"/>
                    <a:pt x="1179830" y="8201786"/>
                    <a:pt x="1107694" y="8191881"/>
                  </a:cubicBezTo>
                  <a:lnTo>
                    <a:pt x="1109218" y="8189468"/>
                  </a:lnTo>
                  <a:lnTo>
                    <a:pt x="1155954" y="8178037"/>
                  </a:lnTo>
                  <a:lnTo>
                    <a:pt x="1170305" y="8179053"/>
                  </a:lnTo>
                  <a:cubicBezTo>
                    <a:pt x="1175004" y="8179053"/>
                    <a:pt x="1179576" y="8178546"/>
                    <a:pt x="1183640" y="8178546"/>
                  </a:cubicBezTo>
                  <a:cubicBezTo>
                    <a:pt x="1187450" y="8178546"/>
                    <a:pt x="1190752" y="8178927"/>
                    <a:pt x="1193292" y="8180451"/>
                  </a:cubicBezTo>
                  <a:lnTo>
                    <a:pt x="1205865" y="8183118"/>
                  </a:lnTo>
                  <a:cubicBezTo>
                    <a:pt x="1216406" y="8183118"/>
                    <a:pt x="1232662" y="8178419"/>
                    <a:pt x="1244219" y="8177403"/>
                  </a:cubicBezTo>
                  <a:lnTo>
                    <a:pt x="1247140" y="8195564"/>
                  </a:lnTo>
                  <a:lnTo>
                    <a:pt x="1271143" y="8190357"/>
                  </a:lnTo>
                  <a:cubicBezTo>
                    <a:pt x="1281430" y="8188072"/>
                    <a:pt x="1291717" y="8185658"/>
                    <a:pt x="1301750" y="8185658"/>
                  </a:cubicBezTo>
                  <a:lnTo>
                    <a:pt x="1305306" y="8187564"/>
                  </a:lnTo>
                  <a:lnTo>
                    <a:pt x="1298956" y="8180198"/>
                  </a:lnTo>
                  <a:lnTo>
                    <a:pt x="1302893" y="8168641"/>
                  </a:lnTo>
                  <a:lnTo>
                    <a:pt x="1307338" y="8168514"/>
                  </a:lnTo>
                  <a:cubicBezTo>
                    <a:pt x="1332738" y="8168514"/>
                    <a:pt x="1343533" y="8180579"/>
                    <a:pt x="1353566" y="8193152"/>
                  </a:cubicBezTo>
                  <a:lnTo>
                    <a:pt x="1363091" y="8185278"/>
                  </a:lnTo>
                  <a:lnTo>
                    <a:pt x="1374648" y="8183373"/>
                  </a:lnTo>
                  <a:cubicBezTo>
                    <a:pt x="1375156" y="8167752"/>
                    <a:pt x="1350264" y="8173086"/>
                    <a:pt x="1354963" y="8153908"/>
                  </a:cubicBezTo>
                  <a:lnTo>
                    <a:pt x="1376807" y="8151750"/>
                  </a:lnTo>
                  <a:close/>
                  <a:moveTo>
                    <a:pt x="4387850" y="8246237"/>
                  </a:moveTo>
                  <a:cubicBezTo>
                    <a:pt x="4385056" y="8252714"/>
                    <a:pt x="4379468" y="8258429"/>
                    <a:pt x="4360290" y="8260461"/>
                  </a:cubicBezTo>
                  <a:lnTo>
                    <a:pt x="4387850" y="8246237"/>
                  </a:lnTo>
                  <a:close/>
                  <a:moveTo>
                    <a:pt x="2985135" y="8216519"/>
                  </a:moveTo>
                  <a:cubicBezTo>
                    <a:pt x="2923794" y="8251571"/>
                    <a:pt x="2834259" y="8234680"/>
                    <a:pt x="2786888" y="8265795"/>
                  </a:cubicBezTo>
                  <a:cubicBezTo>
                    <a:pt x="2811399" y="8222996"/>
                    <a:pt x="2932176" y="8232775"/>
                    <a:pt x="2985135" y="8216519"/>
                  </a:cubicBezTo>
                  <a:close/>
                  <a:moveTo>
                    <a:pt x="2991104" y="8235187"/>
                  </a:moveTo>
                  <a:cubicBezTo>
                    <a:pt x="3027934" y="8243696"/>
                    <a:pt x="2959735" y="8265668"/>
                    <a:pt x="2944368" y="8276462"/>
                  </a:cubicBezTo>
                  <a:lnTo>
                    <a:pt x="2952242" y="8260206"/>
                  </a:lnTo>
                  <a:lnTo>
                    <a:pt x="2948178" y="8249538"/>
                  </a:lnTo>
                  <a:cubicBezTo>
                    <a:pt x="2965831" y="8245728"/>
                    <a:pt x="2991739" y="8244711"/>
                    <a:pt x="2991104" y="8235186"/>
                  </a:cubicBezTo>
                  <a:close/>
                  <a:moveTo>
                    <a:pt x="1527429" y="8266556"/>
                  </a:moveTo>
                  <a:lnTo>
                    <a:pt x="1537970" y="8269096"/>
                  </a:lnTo>
                  <a:cubicBezTo>
                    <a:pt x="1547495" y="8287130"/>
                    <a:pt x="1504823" y="8287384"/>
                    <a:pt x="1486662" y="8296274"/>
                  </a:cubicBezTo>
                  <a:lnTo>
                    <a:pt x="1481582" y="8285352"/>
                  </a:lnTo>
                  <a:lnTo>
                    <a:pt x="1472184" y="8285480"/>
                  </a:lnTo>
                  <a:lnTo>
                    <a:pt x="1469771" y="8285607"/>
                  </a:lnTo>
                  <a:lnTo>
                    <a:pt x="1468628" y="8285607"/>
                  </a:lnTo>
                  <a:lnTo>
                    <a:pt x="1453642" y="8284463"/>
                  </a:lnTo>
                  <a:lnTo>
                    <a:pt x="1457452" y="8274684"/>
                  </a:lnTo>
                  <a:cubicBezTo>
                    <a:pt x="1479169" y="8271509"/>
                    <a:pt x="1502791" y="8266556"/>
                    <a:pt x="1527429" y="8266556"/>
                  </a:cubicBezTo>
                  <a:close/>
                  <a:moveTo>
                    <a:pt x="5052187" y="8272652"/>
                  </a:moveTo>
                  <a:cubicBezTo>
                    <a:pt x="5086858" y="8276461"/>
                    <a:pt x="5049266" y="8296528"/>
                    <a:pt x="5024628" y="8296528"/>
                  </a:cubicBezTo>
                  <a:lnTo>
                    <a:pt x="5013960" y="8296528"/>
                  </a:lnTo>
                  <a:lnTo>
                    <a:pt x="5006975" y="8282050"/>
                  </a:lnTo>
                  <a:lnTo>
                    <a:pt x="5019802" y="8283446"/>
                  </a:lnTo>
                  <a:lnTo>
                    <a:pt x="5041900" y="8283446"/>
                  </a:lnTo>
                  <a:lnTo>
                    <a:pt x="5052187" y="8272652"/>
                  </a:lnTo>
                  <a:close/>
                  <a:moveTo>
                    <a:pt x="2285746" y="8257284"/>
                  </a:moveTo>
                  <a:cubicBezTo>
                    <a:pt x="2301621" y="8257284"/>
                    <a:pt x="2330450" y="8275318"/>
                    <a:pt x="2332736" y="8290685"/>
                  </a:cubicBezTo>
                  <a:cubicBezTo>
                    <a:pt x="2312416" y="8293098"/>
                    <a:pt x="2311146" y="8302116"/>
                    <a:pt x="2289556" y="8303893"/>
                  </a:cubicBezTo>
                  <a:cubicBezTo>
                    <a:pt x="2280412" y="8291575"/>
                    <a:pt x="2302256" y="8289542"/>
                    <a:pt x="2319528" y="8286113"/>
                  </a:cubicBezTo>
                  <a:cubicBezTo>
                    <a:pt x="2310638" y="8273159"/>
                    <a:pt x="2289810" y="8270238"/>
                    <a:pt x="2278761" y="8258300"/>
                  </a:cubicBezTo>
                  <a:lnTo>
                    <a:pt x="2285746" y="8257284"/>
                  </a:lnTo>
                  <a:close/>
                  <a:moveTo>
                    <a:pt x="2062099" y="8282430"/>
                  </a:moveTo>
                  <a:cubicBezTo>
                    <a:pt x="2070481" y="8282430"/>
                    <a:pt x="2077720" y="8285351"/>
                    <a:pt x="2084070" y="8288399"/>
                  </a:cubicBezTo>
                  <a:lnTo>
                    <a:pt x="2102866" y="8298813"/>
                  </a:lnTo>
                  <a:lnTo>
                    <a:pt x="2108200" y="8288399"/>
                  </a:lnTo>
                  <a:lnTo>
                    <a:pt x="2105914" y="8297035"/>
                  </a:lnTo>
                  <a:lnTo>
                    <a:pt x="2113280" y="8306941"/>
                  </a:lnTo>
                  <a:cubicBezTo>
                    <a:pt x="2093468" y="8298305"/>
                    <a:pt x="2052447" y="8307195"/>
                    <a:pt x="2053082" y="8283192"/>
                  </a:cubicBezTo>
                  <a:lnTo>
                    <a:pt x="2062099" y="8282430"/>
                  </a:lnTo>
                  <a:close/>
                  <a:moveTo>
                    <a:pt x="987171" y="8307322"/>
                  </a:moveTo>
                  <a:lnTo>
                    <a:pt x="982980" y="8309228"/>
                  </a:lnTo>
                  <a:lnTo>
                    <a:pt x="988822" y="8313546"/>
                  </a:lnTo>
                  <a:lnTo>
                    <a:pt x="987171" y="8307323"/>
                  </a:lnTo>
                  <a:close/>
                  <a:moveTo>
                    <a:pt x="1438275" y="8290558"/>
                  </a:moveTo>
                  <a:lnTo>
                    <a:pt x="1443990" y="8317609"/>
                  </a:lnTo>
                  <a:lnTo>
                    <a:pt x="1413891" y="8317609"/>
                  </a:lnTo>
                  <a:lnTo>
                    <a:pt x="1406271" y="8302242"/>
                  </a:lnTo>
                  <a:cubicBezTo>
                    <a:pt x="1422146" y="8300210"/>
                    <a:pt x="1438402" y="8298305"/>
                    <a:pt x="1438275" y="8290558"/>
                  </a:cubicBezTo>
                  <a:close/>
                  <a:moveTo>
                    <a:pt x="2044446" y="8272652"/>
                  </a:moveTo>
                  <a:cubicBezTo>
                    <a:pt x="2044319" y="8291194"/>
                    <a:pt x="1988312" y="8291194"/>
                    <a:pt x="2008124" y="8317864"/>
                  </a:cubicBezTo>
                  <a:lnTo>
                    <a:pt x="2004822" y="8318118"/>
                  </a:lnTo>
                  <a:cubicBezTo>
                    <a:pt x="1987931" y="8318118"/>
                    <a:pt x="1997964" y="8295258"/>
                    <a:pt x="1990090" y="8288146"/>
                  </a:cubicBezTo>
                  <a:lnTo>
                    <a:pt x="1990090" y="8288146"/>
                  </a:lnTo>
                  <a:cubicBezTo>
                    <a:pt x="1971929" y="8293353"/>
                    <a:pt x="1958848" y="8294242"/>
                    <a:pt x="1947037" y="8294242"/>
                  </a:cubicBezTo>
                  <a:cubicBezTo>
                    <a:pt x="1943989" y="8294242"/>
                    <a:pt x="1940941" y="8294242"/>
                    <a:pt x="1938020" y="8294115"/>
                  </a:cubicBezTo>
                  <a:lnTo>
                    <a:pt x="1898396" y="8297035"/>
                  </a:lnTo>
                  <a:cubicBezTo>
                    <a:pt x="1927479" y="8265285"/>
                    <a:pt x="1975104" y="8285352"/>
                    <a:pt x="2044446" y="8272652"/>
                  </a:cubicBezTo>
                  <a:close/>
                  <a:moveTo>
                    <a:pt x="2436622" y="8039226"/>
                  </a:moveTo>
                  <a:cubicBezTo>
                    <a:pt x="2440432" y="8058783"/>
                    <a:pt x="2473452" y="8069959"/>
                    <a:pt x="2451227" y="8089009"/>
                  </a:cubicBezTo>
                  <a:lnTo>
                    <a:pt x="2430399" y="8084818"/>
                  </a:lnTo>
                  <a:lnTo>
                    <a:pt x="2430018" y="8079230"/>
                  </a:lnTo>
                  <a:cubicBezTo>
                    <a:pt x="2429764" y="8074277"/>
                    <a:pt x="2429891" y="8069324"/>
                    <a:pt x="2413254" y="8069324"/>
                  </a:cubicBezTo>
                  <a:lnTo>
                    <a:pt x="2399030" y="8071483"/>
                  </a:lnTo>
                  <a:cubicBezTo>
                    <a:pt x="2386203" y="8095359"/>
                    <a:pt x="2384171" y="8122537"/>
                    <a:pt x="2361184" y="8142729"/>
                  </a:cubicBezTo>
                  <a:cubicBezTo>
                    <a:pt x="2344928" y="8141333"/>
                    <a:pt x="2336292" y="8133077"/>
                    <a:pt x="2331339" y="8121774"/>
                  </a:cubicBezTo>
                  <a:cubicBezTo>
                    <a:pt x="2347595" y="8119742"/>
                    <a:pt x="2363343" y="8117456"/>
                    <a:pt x="2363216" y="8110090"/>
                  </a:cubicBezTo>
                  <a:lnTo>
                    <a:pt x="2293874" y="8105899"/>
                  </a:lnTo>
                  <a:cubicBezTo>
                    <a:pt x="2244979" y="8105899"/>
                    <a:pt x="2192782" y="8110725"/>
                    <a:pt x="2140839" y="8115678"/>
                  </a:cubicBezTo>
                  <a:cubicBezTo>
                    <a:pt x="2088896" y="8120631"/>
                    <a:pt x="2037334" y="8125330"/>
                    <a:pt x="1990090" y="8125330"/>
                  </a:cubicBezTo>
                  <a:cubicBezTo>
                    <a:pt x="1969770" y="8125330"/>
                    <a:pt x="1950212" y="8124441"/>
                    <a:pt x="1931670" y="8122283"/>
                  </a:cubicBezTo>
                  <a:lnTo>
                    <a:pt x="1925574" y="8135110"/>
                  </a:lnTo>
                  <a:lnTo>
                    <a:pt x="1925828" y="8142856"/>
                  </a:lnTo>
                  <a:cubicBezTo>
                    <a:pt x="1907667" y="8139681"/>
                    <a:pt x="1890141" y="8135999"/>
                    <a:pt x="1868297" y="8135999"/>
                  </a:cubicBezTo>
                  <a:lnTo>
                    <a:pt x="1831086" y="8139301"/>
                  </a:lnTo>
                  <a:cubicBezTo>
                    <a:pt x="1792351" y="8150731"/>
                    <a:pt x="1850136" y="8167494"/>
                    <a:pt x="1781810" y="8173337"/>
                  </a:cubicBezTo>
                  <a:lnTo>
                    <a:pt x="1791970" y="8154414"/>
                  </a:lnTo>
                  <a:lnTo>
                    <a:pt x="1784350" y="8140698"/>
                  </a:lnTo>
                  <a:cubicBezTo>
                    <a:pt x="1760982" y="8152890"/>
                    <a:pt x="1755394" y="8171686"/>
                    <a:pt x="1738630" y="8186544"/>
                  </a:cubicBezTo>
                  <a:cubicBezTo>
                    <a:pt x="1738884" y="8206864"/>
                    <a:pt x="1771650" y="8199626"/>
                    <a:pt x="1790446" y="8204578"/>
                  </a:cubicBezTo>
                  <a:cubicBezTo>
                    <a:pt x="1822069" y="8198990"/>
                    <a:pt x="1828800" y="8171177"/>
                    <a:pt x="1856232" y="8171177"/>
                  </a:cubicBezTo>
                  <a:lnTo>
                    <a:pt x="1863979" y="8172828"/>
                  </a:lnTo>
                  <a:cubicBezTo>
                    <a:pt x="1844167" y="8185274"/>
                    <a:pt x="1824990" y="8197466"/>
                    <a:pt x="1842262" y="8222104"/>
                  </a:cubicBezTo>
                  <a:lnTo>
                    <a:pt x="1876171" y="8216389"/>
                  </a:lnTo>
                  <a:cubicBezTo>
                    <a:pt x="1899031" y="8210801"/>
                    <a:pt x="1871472" y="8188576"/>
                    <a:pt x="1889760" y="8181464"/>
                  </a:cubicBezTo>
                  <a:lnTo>
                    <a:pt x="1931924" y="8177908"/>
                  </a:lnTo>
                  <a:lnTo>
                    <a:pt x="1965833" y="8173717"/>
                  </a:lnTo>
                  <a:cubicBezTo>
                    <a:pt x="1977263" y="8173717"/>
                    <a:pt x="1987804" y="8176002"/>
                    <a:pt x="1996059" y="8183242"/>
                  </a:cubicBezTo>
                  <a:lnTo>
                    <a:pt x="1990090" y="8181718"/>
                  </a:lnTo>
                  <a:lnTo>
                    <a:pt x="1978787" y="8181083"/>
                  </a:lnTo>
                  <a:cubicBezTo>
                    <a:pt x="1954530" y="8181083"/>
                    <a:pt x="1933829" y="8193529"/>
                    <a:pt x="1911731" y="8205848"/>
                  </a:cubicBezTo>
                  <a:cubicBezTo>
                    <a:pt x="1889633" y="8218167"/>
                    <a:pt x="1866138" y="8230486"/>
                    <a:pt x="1836674" y="8230486"/>
                  </a:cubicBezTo>
                  <a:lnTo>
                    <a:pt x="1832610" y="8230486"/>
                  </a:lnTo>
                  <a:lnTo>
                    <a:pt x="1815719" y="8247250"/>
                  </a:lnTo>
                  <a:lnTo>
                    <a:pt x="1817243" y="8258934"/>
                  </a:lnTo>
                  <a:cubicBezTo>
                    <a:pt x="1853184" y="8254108"/>
                    <a:pt x="1850136" y="8236074"/>
                    <a:pt x="1892427" y="8233152"/>
                  </a:cubicBezTo>
                  <a:lnTo>
                    <a:pt x="1892427" y="8233152"/>
                  </a:lnTo>
                  <a:lnTo>
                    <a:pt x="1875281" y="8246234"/>
                  </a:lnTo>
                  <a:lnTo>
                    <a:pt x="1875155" y="8255505"/>
                  </a:lnTo>
                  <a:cubicBezTo>
                    <a:pt x="1902714" y="8253473"/>
                    <a:pt x="1896490" y="8240264"/>
                    <a:pt x="1929511" y="8239757"/>
                  </a:cubicBezTo>
                  <a:lnTo>
                    <a:pt x="1929511" y="8239757"/>
                  </a:lnTo>
                  <a:lnTo>
                    <a:pt x="1921509" y="8256013"/>
                  </a:lnTo>
                  <a:lnTo>
                    <a:pt x="1923414" y="8266681"/>
                  </a:lnTo>
                  <a:cubicBezTo>
                    <a:pt x="1900046" y="8266681"/>
                    <a:pt x="1884679" y="8259697"/>
                    <a:pt x="1863851" y="8257538"/>
                  </a:cubicBezTo>
                  <a:cubicBezTo>
                    <a:pt x="1837435" y="8259951"/>
                    <a:pt x="1856358" y="8277858"/>
                    <a:pt x="1835403" y="8282049"/>
                  </a:cubicBezTo>
                  <a:cubicBezTo>
                    <a:pt x="1877186" y="8287383"/>
                    <a:pt x="1908047" y="8302115"/>
                    <a:pt x="1920239" y="8332594"/>
                  </a:cubicBezTo>
                  <a:cubicBezTo>
                    <a:pt x="1906269" y="8322435"/>
                    <a:pt x="1894204" y="8317354"/>
                    <a:pt x="1882520" y="8317354"/>
                  </a:cubicBezTo>
                  <a:cubicBezTo>
                    <a:pt x="1868423" y="8317354"/>
                    <a:pt x="1854834" y="8324848"/>
                    <a:pt x="1839467" y="8339834"/>
                  </a:cubicBezTo>
                  <a:cubicBezTo>
                    <a:pt x="1826894" y="8322435"/>
                    <a:pt x="1803272" y="8317227"/>
                    <a:pt x="1775840" y="8317227"/>
                  </a:cubicBezTo>
                  <a:cubicBezTo>
                    <a:pt x="1733422" y="8317227"/>
                    <a:pt x="1681987" y="8329927"/>
                    <a:pt x="1648713" y="8330181"/>
                  </a:cubicBezTo>
                  <a:lnTo>
                    <a:pt x="1654174" y="8316974"/>
                  </a:lnTo>
                  <a:lnTo>
                    <a:pt x="1667763" y="8314053"/>
                  </a:lnTo>
                  <a:cubicBezTo>
                    <a:pt x="1658873" y="8308211"/>
                    <a:pt x="1649729" y="8305798"/>
                    <a:pt x="1640585" y="8305798"/>
                  </a:cubicBezTo>
                  <a:cubicBezTo>
                    <a:pt x="1623821" y="8305798"/>
                    <a:pt x="1606549" y="8313672"/>
                    <a:pt x="1589785" y="8321546"/>
                  </a:cubicBezTo>
                  <a:cubicBezTo>
                    <a:pt x="1573021" y="8329419"/>
                    <a:pt x="1556511" y="8337039"/>
                    <a:pt x="1533524" y="8337039"/>
                  </a:cubicBezTo>
                  <a:lnTo>
                    <a:pt x="1519173" y="8330562"/>
                  </a:lnTo>
                  <a:cubicBezTo>
                    <a:pt x="1545589" y="8311258"/>
                    <a:pt x="1627631" y="8311512"/>
                    <a:pt x="1610613" y="8277349"/>
                  </a:cubicBezTo>
                  <a:lnTo>
                    <a:pt x="1610613" y="8277349"/>
                  </a:lnTo>
                  <a:cubicBezTo>
                    <a:pt x="1623313" y="8284588"/>
                    <a:pt x="1634997" y="8287255"/>
                    <a:pt x="1646300" y="8287255"/>
                  </a:cubicBezTo>
                  <a:cubicBezTo>
                    <a:pt x="1672335" y="8287255"/>
                    <a:pt x="1696465" y="8273159"/>
                    <a:pt x="1724913" y="8266554"/>
                  </a:cubicBezTo>
                  <a:lnTo>
                    <a:pt x="1694052" y="8260459"/>
                  </a:lnTo>
                  <a:cubicBezTo>
                    <a:pt x="1658492" y="8260459"/>
                    <a:pt x="1616836" y="8278239"/>
                    <a:pt x="1576831" y="8282556"/>
                  </a:cubicBezTo>
                  <a:cubicBezTo>
                    <a:pt x="1622043" y="8254871"/>
                    <a:pt x="1648714" y="8220962"/>
                    <a:pt x="1719071" y="8202292"/>
                  </a:cubicBezTo>
                  <a:cubicBezTo>
                    <a:pt x="1696339" y="8189847"/>
                    <a:pt x="1703323" y="8176892"/>
                    <a:pt x="1692274" y="8176892"/>
                  </a:cubicBezTo>
                  <a:cubicBezTo>
                    <a:pt x="1687829" y="8176892"/>
                    <a:pt x="1680464" y="8179051"/>
                    <a:pt x="1667255" y="8184004"/>
                  </a:cubicBezTo>
                  <a:cubicBezTo>
                    <a:pt x="1670303" y="8163938"/>
                    <a:pt x="1642998" y="8168637"/>
                    <a:pt x="1645919" y="8148444"/>
                  </a:cubicBezTo>
                  <a:cubicBezTo>
                    <a:pt x="1681099" y="8142349"/>
                    <a:pt x="1717293" y="8154922"/>
                    <a:pt x="1716786" y="8126092"/>
                  </a:cubicBezTo>
                  <a:lnTo>
                    <a:pt x="1716786" y="8126092"/>
                  </a:lnTo>
                  <a:lnTo>
                    <a:pt x="1730247" y="8126219"/>
                  </a:lnTo>
                  <a:cubicBezTo>
                    <a:pt x="1765299" y="8126219"/>
                    <a:pt x="1794764" y="8121013"/>
                    <a:pt x="1820164" y="8115805"/>
                  </a:cubicBezTo>
                  <a:cubicBezTo>
                    <a:pt x="1845818" y="8110725"/>
                    <a:pt x="1867408" y="8105518"/>
                    <a:pt x="1886712" y="8105518"/>
                  </a:cubicBezTo>
                  <a:cubicBezTo>
                    <a:pt x="1897507" y="8105518"/>
                    <a:pt x="1907540" y="8107169"/>
                    <a:pt x="1917192" y="8111234"/>
                  </a:cubicBezTo>
                  <a:lnTo>
                    <a:pt x="1923415" y="8098406"/>
                  </a:lnTo>
                  <a:lnTo>
                    <a:pt x="1922907" y="8090913"/>
                  </a:lnTo>
                  <a:lnTo>
                    <a:pt x="1922907" y="8090913"/>
                  </a:lnTo>
                  <a:cubicBezTo>
                    <a:pt x="1952752" y="8095612"/>
                    <a:pt x="1976120" y="8106280"/>
                    <a:pt x="2024380" y="8106280"/>
                  </a:cubicBezTo>
                  <a:lnTo>
                    <a:pt x="2052701" y="8094724"/>
                  </a:lnTo>
                  <a:lnTo>
                    <a:pt x="2033270" y="8093200"/>
                  </a:lnTo>
                  <a:cubicBezTo>
                    <a:pt x="2029333" y="8093200"/>
                    <a:pt x="2025142" y="8093454"/>
                    <a:pt x="2020951" y="8093581"/>
                  </a:cubicBezTo>
                  <a:lnTo>
                    <a:pt x="2000504" y="8094597"/>
                  </a:lnTo>
                  <a:lnTo>
                    <a:pt x="1993900" y="8092057"/>
                  </a:lnTo>
                  <a:cubicBezTo>
                    <a:pt x="1996567" y="8080881"/>
                    <a:pt x="2007235" y="8077579"/>
                    <a:pt x="2020697" y="8077579"/>
                  </a:cubicBezTo>
                  <a:lnTo>
                    <a:pt x="2053844" y="8081389"/>
                  </a:lnTo>
                  <a:cubicBezTo>
                    <a:pt x="2064893" y="8083294"/>
                    <a:pt x="2075307" y="8085199"/>
                    <a:pt x="2093468" y="8085199"/>
                  </a:cubicBezTo>
                  <a:lnTo>
                    <a:pt x="2092960" y="8069451"/>
                  </a:lnTo>
                  <a:lnTo>
                    <a:pt x="2092960" y="8069451"/>
                  </a:lnTo>
                  <a:cubicBezTo>
                    <a:pt x="2108962" y="8071102"/>
                    <a:pt x="2117598" y="8079230"/>
                    <a:pt x="2122551" y="8090787"/>
                  </a:cubicBezTo>
                  <a:cubicBezTo>
                    <a:pt x="2146300" y="8089263"/>
                    <a:pt x="2149348" y="8081008"/>
                    <a:pt x="2152523" y="8072753"/>
                  </a:cubicBezTo>
                  <a:lnTo>
                    <a:pt x="2181352" y="8081897"/>
                  </a:lnTo>
                  <a:lnTo>
                    <a:pt x="2188845" y="8082151"/>
                  </a:lnTo>
                  <a:cubicBezTo>
                    <a:pt x="2212086" y="8082151"/>
                    <a:pt x="2255266" y="8074658"/>
                    <a:pt x="2290699" y="8063101"/>
                  </a:cubicBezTo>
                  <a:cubicBezTo>
                    <a:pt x="2308860" y="8078849"/>
                    <a:pt x="2334768" y="8087485"/>
                    <a:pt x="2368804" y="8089390"/>
                  </a:cubicBezTo>
                  <a:lnTo>
                    <a:pt x="2358771" y="8077706"/>
                  </a:lnTo>
                  <a:lnTo>
                    <a:pt x="2346960" y="8077833"/>
                  </a:lnTo>
                  <a:lnTo>
                    <a:pt x="2343531" y="8077833"/>
                  </a:lnTo>
                  <a:lnTo>
                    <a:pt x="2333371" y="8077706"/>
                  </a:lnTo>
                  <a:lnTo>
                    <a:pt x="2329815" y="8076182"/>
                  </a:lnTo>
                  <a:cubicBezTo>
                    <a:pt x="2347976" y="8049258"/>
                    <a:pt x="2402078" y="8064498"/>
                    <a:pt x="2436622" y="8039226"/>
                  </a:cubicBezTo>
                  <a:close/>
                  <a:moveTo>
                    <a:pt x="5148834" y="8271890"/>
                  </a:moveTo>
                  <a:lnTo>
                    <a:pt x="5141722" y="8288146"/>
                  </a:lnTo>
                  <a:lnTo>
                    <a:pt x="5146167" y="8298687"/>
                  </a:lnTo>
                  <a:lnTo>
                    <a:pt x="5140452" y="8301735"/>
                  </a:lnTo>
                  <a:lnTo>
                    <a:pt x="5136642" y="8302243"/>
                  </a:lnTo>
                  <a:cubicBezTo>
                    <a:pt x="5110988" y="8306815"/>
                    <a:pt x="5081778" y="8314435"/>
                    <a:pt x="5067427" y="8344915"/>
                  </a:cubicBezTo>
                  <a:lnTo>
                    <a:pt x="5059426" y="8345042"/>
                  </a:lnTo>
                  <a:cubicBezTo>
                    <a:pt x="5038217" y="8345042"/>
                    <a:pt x="5020945" y="8340470"/>
                    <a:pt x="5011039" y="8327516"/>
                  </a:cubicBezTo>
                  <a:lnTo>
                    <a:pt x="5011039" y="8327516"/>
                  </a:lnTo>
                  <a:lnTo>
                    <a:pt x="5035550" y="8331707"/>
                  </a:lnTo>
                  <a:lnTo>
                    <a:pt x="5039995" y="8340978"/>
                  </a:lnTo>
                  <a:cubicBezTo>
                    <a:pt x="5049520" y="8310497"/>
                    <a:pt x="5108194" y="8293607"/>
                    <a:pt x="5148834" y="8271890"/>
                  </a:cubicBezTo>
                  <a:close/>
                  <a:moveTo>
                    <a:pt x="4982972" y="8309990"/>
                  </a:moveTo>
                  <a:lnTo>
                    <a:pt x="4993259" y="8311514"/>
                  </a:lnTo>
                  <a:cubicBezTo>
                    <a:pt x="4972558" y="8334628"/>
                    <a:pt x="4994148" y="8337421"/>
                    <a:pt x="4985766" y="8359139"/>
                  </a:cubicBezTo>
                  <a:cubicBezTo>
                    <a:pt x="4969256" y="8353678"/>
                    <a:pt x="4958207" y="8351645"/>
                    <a:pt x="4946650" y="8351645"/>
                  </a:cubicBezTo>
                  <a:cubicBezTo>
                    <a:pt x="4936617" y="8351645"/>
                    <a:pt x="4926203" y="8353169"/>
                    <a:pt x="4911471" y="8355075"/>
                  </a:cubicBezTo>
                  <a:cubicBezTo>
                    <a:pt x="4954524" y="8331198"/>
                    <a:pt x="4947031" y="8338692"/>
                    <a:pt x="4921250" y="8313418"/>
                  </a:cubicBezTo>
                  <a:lnTo>
                    <a:pt x="4921250" y="8313418"/>
                  </a:lnTo>
                  <a:lnTo>
                    <a:pt x="4944364" y="8313800"/>
                  </a:lnTo>
                  <a:lnTo>
                    <a:pt x="4948428" y="8320911"/>
                  </a:lnTo>
                  <a:cubicBezTo>
                    <a:pt x="4958334" y="8313418"/>
                    <a:pt x="4967224" y="8309990"/>
                    <a:pt x="4982972" y="8309990"/>
                  </a:cubicBezTo>
                  <a:close/>
                  <a:moveTo>
                    <a:pt x="1311910" y="8329168"/>
                  </a:moveTo>
                  <a:cubicBezTo>
                    <a:pt x="1320673" y="8329168"/>
                    <a:pt x="1292225" y="8365363"/>
                    <a:pt x="1284224" y="8372729"/>
                  </a:cubicBezTo>
                  <a:lnTo>
                    <a:pt x="1283843" y="8367268"/>
                  </a:lnTo>
                  <a:lnTo>
                    <a:pt x="1280795" y="8360283"/>
                  </a:lnTo>
                  <a:lnTo>
                    <a:pt x="1264920" y="8351902"/>
                  </a:lnTo>
                  <a:lnTo>
                    <a:pt x="1256030" y="8354569"/>
                  </a:lnTo>
                  <a:lnTo>
                    <a:pt x="1242314" y="8358506"/>
                  </a:lnTo>
                  <a:lnTo>
                    <a:pt x="1232535" y="8354696"/>
                  </a:lnTo>
                  <a:lnTo>
                    <a:pt x="1256538" y="8344409"/>
                  </a:lnTo>
                  <a:lnTo>
                    <a:pt x="1250188" y="8332725"/>
                  </a:lnTo>
                  <a:lnTo>
                    <a:pt x="1270000" y="8341361"/>
                  </a:lnTo>
                  <a:lnTo>
                    <a:pt x="1284732" y="8341361"/>
                  </a:lnTo>
                  <a:cubicBezTo>
                    <a:pt x="1295527" y="8341361"/>
                    <a:pt x="1305306" y="8338441"/>
                    <a:pt x="1309751" y="8329423"/>
                  </a:cubicBezTo>
                  <a:lnTo>
                    <a:pt x="1311910" y="8329169"/>
                  </a:lnTo>
                  <a:close/>
                  <a:moveTo>
                    <a:pt x="5302123" y="8363712"/>
                  </a:moveTo>
                  <a:lnTo>
                    <a:pt x="5311902" y="8368411"/>
                  </a:lnTo>
                  <a:lnTo>
                    <a:pt x="5282311" y="8373745"/>
                  </a:lnTo>
                  <a:cubicBezTo>
                    <a:pt x="5285740" y="8366633"/>
                    <a:pt x="5291328" y="8363712"/>
                    <a:pt x="5302123" y="8363712"/>
                  </a:cubicBezTo>
                  <a:close/>
                  <a:moveTo>
                    <a:pt x="1504823" y="8319516"/>
                  </a:moveTo>
                  <a:cubicBezTo>
                    <a:pt x="1507363" y="8340979"/>
                    <a:pt x="1476502" y="8351139"/>
                    <a:pt x="1467485" y="8365872"/>
                  </a:cubicBezTo>
                  <a:lnTo>
                    <a:pt x="1454785" y="8364348"/>
                  </a:lnTo>
                  <a:cubicBezTo>
                    <a:pt x="1445641" y="8364348"/>
                    <a:pt x="1434465" y="8367015"/>
                    <a:pt x="1422146" y="8369681"/>
                  </a:cubicBezTo>
                  <a:lnTo>
                    <a:pt x="1383538" y="8374888"/>
                  </a:lnTo>
                  <a:lnTo>
                    <a:pt x="1377823" y="8374888"/>
                  </a:lnTo>
                  <a:lnTo>
                    <a:pt x="1366520" y="8373237"/>
                  </a:lnTo>
                  <a:cubicBezTo>
                    <a:pt x="1372108" y="8361553"/>
                    <a:pt x="1415415" y="8356600"/>
                    <a:pt x="1440053" y="8356600"/>
                  </a:cubicBezTo>
                  <a:cubicBezTo>
                    <a:pt x="1449070" y="8356600"/>
                    <a:pt x="1455547" y="8357235"/>
                    <a:pt x="1456690" y="8358505"/>
                  </a:cubicBezTo>
                  <a:lnTo>
                    <a:pt x="1455928" y="8336280"/>
                  </a:lnTo>
                  <a:lnTo>
                    <a:pt x="1459611" y="8326501"/>
                  </a:lnTo>
                  <a:lnTo>
                    <a:pt x="1504823" y="8319516"/>
                  </a:lnTo>
                  <a:close/>
                  <a:moveTo>
                    <a:pt x="2150491" y="8313928"/>
                  </a:moveTo>
                  <a:cubicBezTo>
                    <a:pt x="2181352" y="8329549"/>
                    <a:pt x="2144268" y="8359648"/>
                    <a:pt x="2170176" y="8382381"/>
                  </a:cubicBezTo>
                  <a:lnTo>
                    <a:pt x="2146935" y="8383016"/>
                  </a:lnTo>
                  <a:lnTo>
                    <a:pt x="2141982" y="8377555"/>
                  </a:lnTo>
                  <a:lnTo>
                    <a:pt x="2133600" y="8367903"/>
                  </a:lnTo>
                  <a:lnTo>
                    <a:pt x="2119884" y="8371205"/>
                  </a:lnTo>
                  <a:cubicBezTo>
                    <a:pt x="2160651" y="8352537"/>
                    <a:pt x="2115820" y="8340217"/>
                    <a:pt x="2105660" y="8321167"/>
                  </a:cubicBezTo>
                  <a:lnTo>
                    <a:pt x="2122932" y="8318881"/>
                  </a:lnTo>
                  <a:lnTo>
                    <a:pt x="2138934" y="8322564"/>
                  </a:lnTo>
                  <a:lnTo>
                    <a:pt x="2141982" y="8322564"/>
                  </a:lnTo>
                  <a:lnTo>
                    <a:pt x="2149856" y="8320532"/>
                  </a:lnTo>
                  <a:lnTo>
                    <a:pt x="2150491" y="8313928"/>
                  </a:lnTo>
                  <a:close/>
                  <a:moveTo>
                    <a:pt x="1561719" y="8356473"/>
                  </a:moveTo>
                  <a:cubicBezTo>
                    <a:pt x="1569466" y="8385810"/>
                    <a:pt x="1526159" y="8369554"/>
                    <a:pt x="1505204" y="8386953"/>
                  </a:cubicBezTo>
                  <a:lnTo>
                    <a:pt x="1513332" y="8378444"/>
                  </a:lnTo>
                  <a:lnTo>
                    <a:pt x="1494028" y="8366761"/>
                  </a:lnTo>
                  <a:lnTo>
                    <a:pt x="1505204" y="8369681"/>
                  </a:lnTo>
                  <a:lnTo>
                    <a:pt x="1510411" y="8369681"/>
                  </a:lnTo>
                  <a:cubicBezTo>
                    <a:pt x="1527175" y="8369681"/>
                    <a:pt x="1542034" y="8360791"/>
                    <a:pt x="1561719" y="8356474"/>
                  </a:cubicBezTo>
                  <a:close/>
                  <a:moveTo>
                    <a:pt x="966343" y="8371967"/>
                  </a:moveTo>
                  <a:lnTo>
                    <a:pt x="992251" y="8373236"/>
                  </a:lnTo>
                  <a:lnTo>
                    <a:pt x="1014984" y="8373998"/>
                  </a:lnTo>
                  <a:lnTo>
                    <a:pt x="1026160" y="8373236"/>
                  </a:lnTo>
                  <a:lnTo>
                    <a:pt x="1011428" y="8386952"/>
                  </a:lnTo>
                  <a:lnTo>
                    <a:pt x="990600" y="8383143"/>
                  </a:lnTo>
                  <a:lnTo>
                    <a:pt x="975614" y="8382126"/>
                  </a:lnTo>
                  <a:lnTo>
                    <a:pt x="971296" y="8387207"/>
                  </a:lnTo>
                  <a:lnTo>
                    <a:pt x="966343" y="8371967"/>
                  </a:lnTo>
                  <a:close/>
                  <a:moveTo>
                    <a:pt x="5322315" y="8378698"/>
                  </a:moveTo>
                  <a:cubicBezTo>
                    <a:pt x="5329300" y="8389874"/>
                    <a:pt x="5325490" y="8403590"/>
                    <a:pt x="5293106" y="8404479"/>
                  </a:cubicBezTo>
                  <a:lnTo>
                    <a:pt x="5322315" y="8378698"/>
                  </a:lnTo>
                  <a:close/>
                  <a:moveTo>
                    <a:pt x="5565394" y="8348599"/>
                  </a:moveTo>
                  <a:cubicBezTo>
                    <a:pt x="5563108" y="8379333"/>
                    <a:pt x="5495163" y="8393049"/>
                    <a:pt x="5441442" y="8410067"/>
                  </a:cubicBezTo>
                  <a:cubicBezTo>
                    <a:pt x="5447538" y="8397113"/>
                    <a:pt x="5479288" y="8390510"/>
                    <a:pt x="5477382" y="8375397"/>
                  </a:cubicBezTo>
                  <a:lnTo>
                    <a:pt x="5477382" y="8375397"/>
                  </a:lnTo>
                  <a:lnTo>
                    <a:pt x="5489955" y="8381365"/>
                  </a:lnTo>
                  <a:lnTo>
                    <a:pt x="5494781" y="8381365"/>
                  </a:lnTo>
                  <a:cubicBezTo>
                    <a:pt x="5514847" y="8381365"/>
                    <a:pt x="5524626" y="8354060"/>
                    <a:pt x="5565393" y="8348599"/>
                  </a:cubicBezTo>
                  <a:close/>
                  <a:moveTo>
                    <a:pt x="4887214" y="8320532"/>
                  </a:moveTo>
                  <a:cubicBezTo>
                    <a:pt x="4823714" y="8359521"/>
                    <a:pt x="4737100" y="8346059"/>
                    <a:pt x="4706366" y="8391525"/>
                  </a:cubicBezTo>
                  <a:cubicBezTo>
                    <a:pt x="4677283" y="8383905"/>
                    <a:pt x="4709414" y="8369681"/>
                    <a:pt x="4684522" y="8363077"/>
                  </a:cubicBezTo>
                  <a:lnTo>
                    <a:pt x="4684522" y="8363077"/>
                  </a:lnTo>
                  <a:cubicBezTo>
                    <a:pt x="4672838" y="8401431"/>
                    <a:pt x="4566539" y="8399907"/>
                    <a:pt x="4548378" y="8424799"/>
                  </a:cubicBezTo>
                  <a:cubicBezTo>
                    <a:pt x="4512056" y="8423783"/>
                    <a:pt x="4548886" y="8394700"/>
                    <a:pt x="4527804" y="8391017"/>
                  </a:cubicBezTo>
                  <a:lnTo>
                    <a:pt x="4523740" y="8391017"/>
                  </a:lnTo>
                  <a:lnTo>
                    <a:pt x="4524883" y="8390128"/>
                  </a:lnTo>
                  <a:lnTo>
                    <a:pt x="4526915" y="8390763"/>
                  </a:lnTo>
                  <a:lnTo>
                    <a:pt x="4527804" y="8391017"/>
                  </a:lnTo>
                  <a:lnTo>
                    <a:pt x="4585335" y="8390763"/>
                  </a:lnTo>
                  <a:cubicBezTo>
                    <a:pt x="4656836" y="8335645"/>
                    <a:pt x="4797298" y="8352028"/>
                    <a:pt x="4887214" y="8320532"/>
                  </a:cubicBezTo>
                  <a:close/>
                  <a:moveTo>
                    <a:pt x="5693664" y="8398637"/>
                  </a:moveTo>
                  <a:cubicBezTo>
                    <a:pt x="5674868" y="8410321"/>
                    <a:pt x="5659755" y="8422767"/>
                    <a:pt x="5632704" y="8432292"/>
                  </a:cubicBezTo>
                  <a:cubicBezTo>
                    <a:pt x="5617972" y="8412099"/>
                    <a:pt x="5659247" y="8406257"/>
                    <a:pt x="5693664" y="8398637"/>
                  </a:cubicBezTo>
                  <a:close/>
                  <a:moveTo>
                    <a:pt x="5349494" y="8391652"/>
                  </a:moveTo>
                  <a:lnTo>
                    <a:pt x="5370068" y="8394192"/>
                  </a:lnTo>
                  <a:lnTo>
                    <a:pt x="5371083" y="8397367"/>
                  </a:lnTo>
                  <a:lnTo>
                    <a:pt x="5365242" y="8408798"/>
                  </a:lnTo>
                  <a:lnTo>
                    <a:pt x="5399532" y="8400289"/>
                  </a:lnTo>
                  <a:lnTo>
                    <a:pt x="5412740" y="8403210"/>
                  </a:lnTo>
                  <a:lnTo>
                    <a:pt x="5414391" y="8403210"/>
                  </a:lnTo>
                  <a:cubicBezTo>
                    <a:pt x="5411978" y="8417433"/>
                    <a:pt x="5363210" y="8419085"/>
                    <a:pt x="5364734" y="8434325"/>
                  </a:cubicBezTo>
                  <a:lnTo>
                    <a:pt x="5346446" y="8430895"/>
                  </a:lnTo>
                  <a:lnTo>
                    <a:pt x="5324856" y="8432419"/>
                  </a:lnTo>
                  <a:lnTo>
                    <a:pt x="5320284" y="8432419"/>
                  </a:lnTo>
                  <a:lnTo>
                    <a:pt x="5301615" y="8430641"/>
                  </a:lnTo>
                  <a:lnTo>
                    <a:pt x="5299583" y="8422767"/>
                  </a:lnTo>
                  <a:cubicBezTo>
                    <a:pt x="5361686" y="8421624"/>
                    <a:pt x="5325872" y="8414639"/>
                    <a:pt x="5349494" y="8391652"/>
                  </a:cubicBezTo>
                  <a:close/>
                  <a:moveTo>
                    <a:pt x="866267" y="8388604"/>
                  </a:moveTo>
                  <a:cubicBezTo>
                    <a:pt x="889127" y="8395843"/>
                    <a:pt x="968756" y="8424037"/>
                    <a:pt x="901700" y="8435467"/>
                  </a:cubicBezTo>
                  <a:cubicBezTo>
                    <a:pt x="931799" y="8404225"/>
                    <a:pt x="840231" y="8414004"/>
                    <a:pt x="866267" y="8388604"/>
                  </a:cubicBezTo>
                  <a:close/>
                  <a:moveTo>
                    <a:pt x="5185282" y="8408924"/>
                  </a:moveTo>
                  <a:lnTo>
                    <a:pt x="5200142" y="8422132"/>
                  </a:lnTo>
                  <a:lnTo>
                    <a:pt x="5205221" y="8430895"/>
                  </a:lnTo>
                  <a:cubicBezTo>
                    <a:pt x="5194426" y="8435213"/>
                    <a:pt x="5186425" y="8436737"/>
                    <a:pt x="5180075" y="8436737"/>
                  </a:cubicBezTo>
                  <a:cubicBezTo>
                    <a:pt x="5163311" y="8436737"/>
                    <a:pt x="5158231" y="8425815"/>
                    <a:pt x="5142483" y="8424672"/>
                  </a:cubicBezTo>
                  <a:lnTo>
                    <a:pt x="5153913" y="8415020"/>
                  </a:lnTo>
                  <a:lnTo>
                    <a:pt x="5163311" y="8419592"/>
                  </a:lnTo>
                  <a:lnTo>
                    <a:pt x="5172582" y="8424036"/>
                  </a:lnTo>
                  <a:lnTo>
                    <a:pt x="5177789" y="8424036"/>
                  </a:lnTo>
                  <a:lnTo>
                    <a:pt x="5178551" y="8423655"/>
                  </a:lnTo>
                  <a:lnTo>
                    <a:pt x="5184647" y="8414384"/>
                  </a:lnTo>
                  <a:lnTo>
                    <a:pt x="5185282" y="8408923"/>
                  </a:lnTo>
                  <a:close/>
                  <a:moveTo>
                    <a:pt x="5124449" y="8408797"/>
                  </a:moveTo>
                  <a:cubicBezTo>
                    <a:pt x="5140197" y="8428101"/>
                    <a:pt x="5081523" y="8426323"/>
                    <a:pt x="5101335" y="8446515"/>
                  </a:cubicBezTo>
                  <a:lnTo>
                    <a:pt x="5084698" y="8442959"/>
                  </a:lnTo>
                  <a:lnTo>
                    <a:pt x="5080126" y="8437879"/>
                  </a:lnTo>
                  <a:lnTo>
                    <a:pt x="5070601" y="8427592"/>
                  </a:lnTo>
                  <a:lnTo>
                    <a:pt x="5058790" y="8429243"/>
                  </a:lnTo>
                  <a:cubicBezTo>
                    <a:pt x="5055615" y="8415400"/>
                    <a:pt x="5106034" y="8416416"/>
                    <a:pt x="5124450" y="8408796"/>
                  </a:cubicBezTo>
                  <a:close/>
                  <a:moveTo>
                    <a:pt x="5236971" y="8431276"/>
                  </a:moveTo>
                  <a:lnTo>
                    <a:pt x="5249290" y="8434451"/>
                  </a:lnTo>
                  <a:lnTo>
                    <a:pt x="5261101" y="8437372"/>
                  </a:lnTo>
                  <a:lnTo>
                    <a:pt x="5267959" y="8437372"/>
                  </a:lnTo>
                  <a:lnTo>
                    <a:pt x="5282310" y="8435848"/>
                  </a:lnTo>
                  <a:lnTo>
                    <a:pt x="5290565" y="8431403"/>
                  </a:lnTo>
                  <a:lnTo>
                    <a:pt x="5281802" y="8447405"/>
                  </a:lnTo>
                  <a:lnTo>
                    <a:pt x="5288025" y="8458581"/>
                  </a:lnTo>
                  <a:lnTo>
                    <a:pt x="5283072" y="8457057"/>
                  </a:lnTo>
                  <a:lnTo>
                    <a:pt x="5275071" y="8456550"/>
                  </a:lnTo>
                  <a:cubicBezTo>
                    <a:pt x="5257672" y="8456550"/>
                    <a:pt x="5250814" y="8469757"/>
                    <a:pt x="5220715" y="8473949"/>
                  </a:cubicBezTo>
                  <a:cubicBezTo>
                    <a:pt x="5219445" y="8462645"/>
                    <a:pt x="5235066" y="8455661"/>
                    <a:pt x="5261482" y="8451469"/>
                  </a:cubicBezTo>
                  <a:lnTo>
                    <a:pt x="5220969" y="8440928"/>
                  </a:lnTo>
                  <a:lnTo>
                    <a:pt x="5236971" y="8431276"/>
                  </a:lnTo>
                  <a:close/>
                  <a:moveTo>
                    <a:pt x="5004815" y="8447151"/>
                  </a:moveTo>
                  <a:lnTo>
                    <a:pt x="4997449" y="8463788"/>
                  </a:lnTo>
                  <a:lnTo>
                    <a:pt x="5002021" y="8474075"/>
                  </a:lnTo>
                  <a:cubicBezTo>
                    <a:pt x="4980050" y="8472805"/>
                    <a:pt x="4958333" y="8471027"/>
                    <a:pt x="4957317" y="8450707"/>
                  </a:cubicBezTo>
                  <a:lnTo>
                    <a:pt x="4973446" y="8448675"/>
                  </a:lnTo>
                  <a:lnTo>
                    <a:pt x="4980050" y="8449183"/>
                  </a:lnTo>
                  <a:lnTo>
                    <a:pt x="4985257" y="8449564"/>
                  </a:lnTo>
                  <a:lnTo>
                    <a:pt x="4988051" y="8449564"/>
                  </a:lnTo>
                  <a:lnTo>
                    <a:pt x="4997957" y="8449056"/>
                  </a:lnTo>
                  <a:lnTo>
                    <a:pt x="5004815" y="8447151"/>
                  </a:lnTo>
                  <a:close/>
                  <a:moveTo>
                    <a:pt x="3711701" y="8440801"/>
                  </a:moveTo>
                  <a:cubicBezTo>
                    <a:pt x="3700525" y="8456168"/>
                    <a:pt x="3681221" y="8468995"/>
                    <a:pt x="3651757" y="8479028"/>
                  </a:cubicBezTo>
                  <a:cubicBezTo>
                    <a:pt x="3645661" y="8458581"/>
                    <a:pt x="3676141" y="8448929"/>
                    <a:pt x="3711701" y="8440801"/>
                  </a:cubicBezTo>
                  <a:close/>
                  <a:moveTo>
                    <a:pt x="2024633" y="8451723"/>
                  </a:moveTo>
                  <a:cubicBezTo>
                    <a:pt x="2053081" y="8456041"/>
                    <a:pt x="2090673" y="8452485"/>
                    <a:pt x="2091689" y="8480044"/>
                  </a:cubicBezTo>
                  <a:cubicBezTo>
                    <a:pt x="2063241" y="8475599"/>
                    <a:pt x="2025522" y="8479409"/>
                    <a:pt x="2024633" y="8451723"/>
                  </a:cubicBezTo>
                  <a:close/>
                  <a:moveTo>
                    <a:pt x="5601842" y="8424545"/>
                  </a:moveTo>
                  <a:lnTo>
                    <a:pt x="5605525" y="8425180"/>
                  </a:lnTo>
                  <a:cubicBezTo>
                    <a:pt x="5621019" y="8442071"/>
                    <a:pt x="5569203" y="8441562"/>
                    <a:pt x="5599302" y="8462518"/>
                  </a:cubicBezTo>
                  <a:lnTo>
                    <a:pt x="5610224" y="8463152"/>
                  </a:lnTo>
                  <a:cubicBezTo>
                    <a:pt x="5629147" y="8463152"/>
                    <a:pt x="5649467" y="8455786"/>
                    <a:pt x="5669787" y="8448421"/>
                  </a:cubicBezTo>
                  <a:cubicBezTo>
                    <a:pt x="5690107" y="8441055"/>
                    <a:pt x="5710173" y="8433689"/>
                    <a:pt x="5729858" y="8433689"/>
                  </a:cubicBezTo>
                  <a:lnTo>
                    <a:pt x="5732399" y="8433816"/>
                  </a:lnTo>
                  <a:lnTo>
                    <a:pt x="5733414" y="8436991"/>
                  </a:lnTo>
                  <a:cubicBezTo>
                    <a:pt x="5704839" y="8447660"/>
                    <a:pt x="5681725" y="8450199"/>
                    <a:pt x="5658357" y="8465693"/>
                  </a:cubicBezTo>
                  <a:lnTo>
                    <a:pt x="5644642" y="8463280"/>
                  </a:lnTo>
                  <a:cubicBezTo>
                    <a:pt x="5633974" y="8463280"/>
                    <a:pt x="5618733" y="8467472"/>
                    <a:pt x="5603494" y="8471789"/>
                  </a:cubicBezTo>
                  <a:cubicBezTo>
                    <a:pt x="5588381" y="8475853"/>
                    <a:pt x="5573140" y="8480171"/>
                    <a:pt x="5562346" y="8480171"/>
                  </a:cubicBezTo>
                  <a:cubicBezTo>
                    <a:pt x="5557774" y="8480171"/>
                    <a:pt x="5553964" y="8479409"/>
                    <a:pt x="5577713" y="8463407"/>
                  </a:cubicBezTo>
                  <a:lnTo>
                    <a:pt x="5545074" y="8453500"/>
                  </a:lnTo>
                  <a:cubicBezTo>
                    <a:pt x="5532246" y="8453500"/>
                    <a:pt x="5515102" y="8456421"/>
                    <a:pt x="5497195" y="8463280"/>
                  </a:cubicBezTo>
                  <a:cubicBezTo>
                    <a:pt x="5495290" y="8448039"/>
                    <a:pt x="5507736" y="8444611"/>
                    <a:pt x="5523865" y="8444611"/>
                  </a:cubicBezTo>
                  <a:cubicBezTo>
                    <a:pt x="5530215" y="8444611"/>
                    <a:pt x="5537073" y="8445119"/>
                    <a:pt x="5543931" y="8445627"/>
                  </a:cubicBezTo>
                  <a:lnTo>
                    <a:pt x="5568315" y="8447532"/>
                  </a:lnTo>
                  <a:lnTo>
                    <a:pt x="5575935" y="8445374"/>
                  </a:lnTo>
                  <a:lnTo>
                    <a:pt x="5574919" y="8445374"/>
                  </a:lnTo>
                  <a:lnTo>
                    <a:pt x="5553075" y="8440040"/>
                  </a:lnTo>
                  <a:lnTo>
                    <a:pt x="5561711" y="8434960"/>
                  </a:lnTo>
                  <a:cubicBezTo>
                    <a:pt x="5570474" y="8429753"/>
                    <a:pt x="5587873" y="8424545"/>
                    <a:pt x="5601843" y="8424545"/>
                  </a:cubicBezTo>
                  <a:close/>
                  <a:moveTo>
                    <a:pt x="3513962" y="8460613"/>
                  </a:moveTo>
                  <a:cubicBezTo>
                    <a:pt x="3518153" y="8474583"/>
                    <a:pt x="3479291" y="8482711"/>
                    <a:pt x="3453510" y="8482711"/>
                  </a:cubicBezTo>
                  <a:lnTo>
                    <a:pt x="3440429" y="8482203"/>
                  </a:lnTo>
                  <a:lnTo>
                    <a:pt x="3436619" y="8480933"/>
                  </a:lnTo>
                  <a:cubicBezTo>
                    <a:pt x="3453510" y="8461756"/>
                    <a:pt x="3488181" y="8479917"/>
                    <a:pt x="3513962" y="8460614"/>
                  </a:cubicBezTo>
                  <a:close/>
                  <a:moveTo>
                    <a:pt x="5049900" y="8457819"/>
                  </a:moveTo>
                  <a:lnTo>
                    <a:pt x="5075427" y="8476488"/>
                  </a:lnTo>
                  <a:lnTo>
                    <a:pt x="5053711" y="8482965"/>
                  </a:lnTo>
                  <a:lnTo>
                    <a:pt x="5042662" y="8480044"/>
                  </a:lnTo>
                  <a:lnTo>
                    <a:pt x="5034280" y="8467344"/>
                  </a:lnTo>
                  <a:lnTo>
                    <a:pt x="5024627" y="8469376"/>
                  </a:lnTo>
                  <a:lnTo>
                    <a:pt x="5043424" y="8459851"/>
                  </a:lnTo>
                  <a:lnTo>
                    <a:pt x="5049901" y="8457819"/>
                  </a:lnTo>
                  <a:close/>
                  <a:moveTo>
                    <a:pt x="5115051" y="8450200"/>
                  </a:moveTo>
                  <a:cubicBezTo>
                    <a:pt x="5124703" y="8479410"/>
                    <a:pt x="5177789" y="8467853"/>
                    <a:pt x="5200395" y="8484998"/>
                  </a:cubicBezTo>
                  <a:lnTo>
                    <a:pt x="5164455" y="8486267"/>
                  </a:lnTo>
                  <a:cubicBezTo>
                    <a:pt x="5159120" y="8485760"/>
                    <a:pt x="5154295" y="8485251"/>
                    <a:pt x="5140451" y="8485251"/>
                  </a:cubicBezTo>
                  <a:lnTo>
                    <a:pt x="5132450" y="8499348"/>
                  </a:lnTo>
                  <a:lnTo>
                    <a:pt x="5123814" y="8494395"/>
                  </a:lnTo>
                  <a:lnTo>
                    <a:pt x="5130037" y="8493125"/>
                  </a:lnTo>
                  <a:lnTo>
                    <a:pt x="5121147" y="8474456"/>
                  </a:lnTo>
                  <a:lnTo>
                    <a:pt x="5101081" y="8479537"/>
                  </a:lnTo>
                  <a:lnTo>
                    <a:pt x="5119115" y="8462645"/>
                  </a:lnTo>
                  <a:lnTo>
                    <a:pt x="5115051" y="8450200"/>
                  </a:lnTo>
                  <a:close/>
                  <a:moveTo>
                    <a:pt x="5296915" y="8483093"/>
                  </a:moveTo>
                  <a:lnTo>
                    <a:pt x="5311901" y="8486649"/>
                  </a:lnTo>
                  <a:lnTo>
                    <a:pt x="5306821" y="8493889"/>
                  </a:lnTo>
                  <a:lnTo>
                    <a:pt x="5296915" y="8508494"/>
                  </a:lnTo>
                  <a:lnTo>
                    <a:pt x="5316981" y="8504937"/>
                  </a:lnTo>
                  <a:lnTo>
                    <a:pt x="5297042" y="8512049"/>
                  </a:lnTo>
                  <a:lnTo>
                    <a:pt x="5265673" y="8512049"/>
                  </a:lnTo>
                  <a:lnTo>
                    <a:pt x="5258434" y="8511542"/>
                  </a:lnTo>
                  <a:cubicBezTo>
                    <a:pt x="5258942" y="8502398"/>
                    <a:pt x="5284850" y="8499985"/>
                    <a:pt x="5301487" y="8495159"/>
                  </a:cubicBezTo>
                  <a:lnTo>
                    <a:pt x="5296915" y="8483094"/>
                  </a:lnTo>
                  <a:close/>
                  <a:moveTo>
                    <a:pt x="5503163" y="8465059"/>
                  </a:moveTo>
                  <a:lnTo>
                    <a:pt x="5511037" y="8466837"/>
                  </a:lnTo>
                  <a:cubicBezTo>
                    <a:pt x="5480938" y="8496809"/>
                    <a:pt x="5444870" y="8490841"/>
                    <a:pt x="5393435" y="8513700"/>
                  </a:cubicBezTo>
                  <a:lnTo>
                    <a:pt x="5421502" y="8498842"/>
                  </a:lnTo>
                  <a:lnTo>
                    <a:pt x="5407278" y="8484110"/>
                  </a:lnTo>
                  <a:lnTo>
                    <a:pt x="5416422" y="8486142"/>
                  </a:lnTo>
                  <a:lnTo>
                    <a:pt x="5420994" y="8486142"/>
                  </a:lnTo>
                  <a:cubicBezTo>
                    <a:pt x="5434202" y="8486142"/>
                    <a:pt x="5447410" y="8480935"/>
                    <a:pt x="5460491" y="8475600"/>
                  </a:cubicBezTo>
                  <a:cubicBezTo>
                    <a:pt x="5473572" y="8470266"/>
                    <a:pt x="5486399" y="8465059"/>
                    <a:pt x="5503163" y="8465059"/>
                  </a:cubicBezTo>
                  <a:close/>
                  <a:moveTo>
                    <a:pt x="3270631" y="8485125"/>
                  </a:moveTo>
                  <a:cubicBezTo>
                    <a:pt x="3305556" y="8491221"/>
                    <a:pt x="3254756" y="8517003"/>
                    <a:pt x="3221482" y="8520305"/>
                  </a:cubicBezTo>
                  <a:cubicBezTo>
                    <a:pt x="3203067" y="8497698"/>
                    <a:pt x="3283966" y="8506081"/>
                    <a:pt x="3270631" y="8485125"/>
                  </a:cubicBezTo>
                  <a:close/>
                  <a:moveTo>
                    <a:pt x="4964176" y="8435977"/>
                  </a:moveTo>
                  <a:cubicBezTo>
                    <a:pt x="4930140" y="8476362"/>
                    <a:pt x="4895722" y="8468743"/>
                    <a:pt x="4891024" y="8504303"/>
                  </a:cubicBezTo>
                  <a:cubicBezTo>
                    <a:pt x="4826762" y="8519670"/>
                    <a:pt x="4826634" y="8526146"/>
                    <a:pt x="4799711" y="8526146"/>
                  </a:cubicBezTo>
                  <a:cubicBezTo>
                    <a:pt x="4791328" y="8526146"/>
                    <a:pt x="4780661" y="8525511"/>
                    <a:pt x="4764658" y="8524368"/>
                  </a:cubicBezTo>
                  <a:cubicBezTo>
                    <a:pt x="4772151" y="8493634"/>
                    <a:pt x="4851653" y="8513065"/>
                    <a:pt x="4879339" y="8480045"/>
                  </a:cubicBezTo>
                  <a:lnTo>
                    <a:pt x="4868290" y="8477886"/>
                  </a:lnTo>
                  <a:cubicBezTo>
                    <a:pt x="4852796" y="8477886"/>
                    <a:pt x="4834127" y="8493889"/>
                    <a:pt x="4803394" y="8496302"/>
                  </a:cubicBezTo>
                  <a:cubicBezTo>
                    <a:pt x="4802251" y="8483474"/>
                    <a:pt x="4827651" y="8478014"/>
                    <a:pt x="4828286" y="8465695"/>
                  </a:cubicBezTo>
                  <a:lnTo>
                    <a:pt x="4823206" y="8465695"/>
                  </a:lnTo>
                  <a:cubicBezTo>
                    <a:pt x="4797297" y="8468743"/>
                    <a:pt x="4823968" y="8486269"/>
                    <a:pt x="4787900" y="8486269"/>
                  </a:cubicBezTo>
                  <a:lnTo>
                    <a:pt x="4796028" y="8473950"/>
                  </a:lnTo>
                  <a:lnTo>
                    <a:pt x="4792599" y="8465695"/>
                  </a:lnTo>
                  <a:lnTo>
                    <a:pt x="4825619" y="8465441"/>
                  </a:lnTo>
                  <a:lnTo>
                    <a:pt x="4831969" y="8464552"/>
                  </a:lnTo>
                  <a:lnTo>
                    <a:pt x="4838446" y="8464552"/>
                  </a:lnTo>
                  <a:cubicBezTo>
                    <a:pt x="4880229" y="8464552"/>
                    <a:pt x="4913630" y="8458964"/>
                    <a:pt x="4964176" y="8435977"/>
                  </a:cubicBezTo>
                  <a:close/>
                  <a:moveTo>
                    <a:pt x="3389503" y="8483094"/>
                  </a:moveTo>
                  <a:lnTo>
                    <a:pt x="3407283" y="8486523"/>
                  </a:lnTo>
                  <a:lnTo>
                    <a:pt x="3401568" y="8491222"/>
                  </a:lnTo>
                  <a:cubicBezTo>
                    <a:pt x="3396742" y="8495540"/>
                    <a:pt x="3386327" y="8499731"/>
                    <a:pt x="3373755" y="8499731"/>
                  </a:cubicBezTo>
                  <a:lnTo>
                    <a:pt x="3370707" y="8499477"/>
                  </a:lnTo>
                  <a:lnTo>
                    <a:pt x="3370707" y="8499477"/>
                  </a:lnTo>
                  <a:cubicBezTo>
                    <a:pt x="3373120" y="8502017"/>
                    <a:pt x="3387090" y="8503921"/>
                    <a:pt x="3411474" y="8503921"/>
                  </a:cubicBezTo>
                  <a:lnTo>
                    <a:pt x="3417951" y="8497317"/>
                  </a:lnTo>
                  <a:lnTo>
                    <a:pt x="3417951" y="8497317"/>
                  </a:lnTo>
                  <a:cubicBezTo>
                    <a:pt x="3454908" y="8503921"/>
                    <a:pt x="3386455" y="8524622"/>
                    <a:pt x="3355847" y="8528432"/>
                  </a:cubicBezTo>
                  <a:cubicBezTo>
                    <a:pt x="3377692" y="8506461"/>
                    <a:pt x="3353434" y="8502778"/>
                    <a:pt x="3389502" y="8483093"/>
                  </a:cubicBezTo>
                  <a:close/>
                  <a:moveTo>
                    <a:pt x="5148072" y="8509383"/>
                  </a:moveTo>
                  <a:cubicBezTo>
                    <a:pt x="5167884" y="8510399"/>
                    <a:pt x="5173599" y="8524496"/>
                    <a:pt x="5196840" y="8524496"/>
                  </a:cubicBezTo>
                  <a:lnTo>
                    <a:pt x="5201666" y="8524115"/>
                  </a:lnTo>
                  <a:lnTo>
                    <a:pt x="5201666" y="8524115"/>
                  </a:lnTo>
                  <a:cubicBezTo>
                    <a:pt x="5202555" y="8531481"/>
                    <a:pt x="5182870" y="8533767"/>
                    <a:pt x="5170043" y="8537449"/>
                  </a:cubicBezTo>
                  <a:cubicBezTo>
                    <a:pt x="5158232" y="8532369"/>
                    <a:pt x="5149342" y="8524115"/>
                    <a:pt x="5148072" y="8509382"/>
                  </a:cubicBezTo>
                  <a:close/>
                  <a:moveTo>
                    <a:pt x="3055747" y="8524115"/>
                  </a:moveTo>
                  <a:lnTo>
                    <a:pt x="3053080" y="8530846"/>
                  </a:lnTo>
                  <a:lnTo>
                    <a:pt x="3046222" y="8532370"/>
                  </a:lnTo>
                  <a:lnTo>
                    <a:pt x="3064764" y="8542403"/>
                  </a:lnTo>
                  <a:lnTo>
                    <a:pt x="3083814" y="8538466"/>
                  </a:lnTo>
                  <a:lnTo>
                    <a:pt x="3073654" y="8552055"/>
                  </a:lnTo>
                  <a:lnTo>
                    <a:pt x="3087751" y="8550785"/>
                  </a:lnTo>
                  <a:lnTo>
                    <a:pt x="3068828" y="8558278"/>
                  </a:lnTo>
                  <a:lnTo>
                    <a:pt x="3059176" y="8550023"/>
                  </a:lnTo>
                  <a:cubicBezTo>
                    <a:pt x="3053461" y="8544943"/>
                    <a:pt x="3046730" y="8540117"/>
                    <a:pt x="3033903" y="8540117"/>
                  </a:cubicBezTo>
                  <a:lnTo>
                    <a:pt x="3025394" y="8542657"/>
                  </a:lnTo>
                  <a:lnTo>
                    <a:pt x="3034919" y="8534402"/>
                  </a:lnTo>
                  <a:lnTo>
                    <a:pt x="3032887" y="8528179"/>
                  </a:lnTo>
                  <a:lnTo>
                    <a:pt x="3055747" y="8524115"/>
                  </a:lnTo>
                  <a:close/>
                  <a:moveTo>
                    <a:pt x="4440428" y="8533385"/>
                  </a:moveTo>
                  <a:cubicBezTo>
                    <a:pt x="4433824" y="8546212"/>
                    <a:pt x="4426712" y="8559293"/>
                    <a:pt x="4390263" y="8563739"/>
                  </a:cubicBezTo>
                  <a:cubicBezTo>
                    <a:pt x="4378578" y="8545578"/>
                    <a:pt x="4407662" y="8538973"/>
                    <a:pt x="4440428" y="8533385"/>
                  </a:cubicBezTo>
                  <a:close/>
                  <a:moveTo>
                    <a:pt x="4059174" y="8565770"/>
                  </a:moveTo>
                  <a:lnTo>
                    <a:pt x="4062222" y="8566659"/>
                  </a:lnTo>
                  <a:lnTo>
                    <a:pt x="4043172" y="8571993"/>
                  </a:lnTo>
                  <a:lnTo>
                    <a:pt x="4048760" y="8567548"/>
                  </a:lnTo>
                  <a:lnTo>
                    <a:pt x="4059174" y="8565770"/>
                  </a:lnTo>
                  <a:close/>
                  <a:moveTo>
                    <a:pt x="4774184" y="8482712"/>
                  </a:moveTo>
                  <a:cubicBezTo>
                    <a:pt x="4765167" y="8493634"/>
                    <a:pt x="4719066" y="8522209"/>
                    <a:pt x="4739640" y="8522844"/>
                  </a:cubicBezTo>
                  <a:lnTo>
                    <a:pt x="4737100" y="8523733"/>
                  </a:lnTo>
                  <a:lnTo>
                    <a:pt x="4732655" y="8522590"/>
                  </a:lnTo>
                  <a:lnTo>
                    <a:pt x="4729607" y="8522590"/>
                  </a:lnTo>
                  <a:lnTo>
                    <a:pt x="4726686" y="8525383"/>
                  </a:lnTo>
                  <a:lnTo>
                    <a:pt x="4725543" y="8528431"/>
                  </a:lnTo>
                  <a:cubicBezTo>
                    <a:pt x="4673219" y="8551038"/>
                    <a:pt x="4641342" y="8543672"/>
                    <a:pt x="4547362" y="8563356"/>
                  </a:cubicBezTo>
                  <a:cubicBezTo>
                    <a:pt x="4537328" y="8574151"/>
                    <a:pt x="4536947" y="8596250"/>
                    <a:pt x="4513452" y="8596250"/>
                  </a:cubicBezTo>
                  <a:cubicBezTo>
                    <a:pt x="4508881" y="8596250"/>
                    <a:pt x="4503674" y="8595488"/>
                    <a:pt x="4497324" y="8593710"/>
                  </a:cubicBezTo>
                  <a:lnTo>
                    <a:pt x="4526788" y="8574152"/>
                  </a:lnTo>
                  <a:lnTo>
                    <a:pt x="4513580" y="8570595"/>
                  </a:lnTo>
                  <a:lnTo>
                    <a:pt x="4511167" y="8564373"/>
                  </a:lnTo>
                  <a:cubicBezTo>
                    <a:pt x="4506468" y="8587614"/>
                    <a:pt x="4465574" y="8568817"/>
                    <a:pt x="4461256" y="8594726"/>
                  </a:cubicBezTo>
                  <a:lnTo>
                    <a:pt x="4448683" y="8591297"/>
                  </a:lnTo>
                  <a:lnTo>
                    <a:pt x="4445127" y="8587105"/>
                  </a:lnTo>
                  <a:cubicBezTo>
                    <a:pt x="4441825" y="8583168"/>
                    <a:pt x="4438650" y="8579358"/>
                    <a:pt x="4426331" y="8579358"/>
                  </a:cubicBezTo>
                  <a:lnTo>
                    <a:pt x="4409567" y="8585708"/>
                  </a:lnTo>
                  <a:cubicBezTo>
                    <a:pt x="4404487" y="8567420"/>
                    <a:pt x="4481576" y="8543544"/>
                    <a:pt x="4453889" y="8537322"/>
                  </a:cubicBezTo>
                  <a:lnTo>
                    <a:pt x="4472939" y="8529320"/>
                  </a:lnTo>
                  <a:lnTo>
                    <a:pt x="4489449" y="8541766"/>
                  </a:lnTo>
                  <a:lnTo>
                    <a:pt x="4503546" y="8546338"/>
                  </a:lnTo>
                  <a:lnTo>
                    <a:pt x="4505451" y="8546084"/>
                  </a:lnTo>
                  <a:lnTo>
                    <a:pt x="4509515" y="8528812"/>
                  </a:lnTo>
                  <a:lnTo>
                    <a:pt x="4508245" y="8519033"/>
                  </a:lnTo>
                  <a:lnTo>
                    <a:pt x="4508245" y="8519033"/>
                  </a:lnTo>
                  <a:cubicBezTo>
                    <a:pt x="4527041" y="8520430"/>
                    <a:pt x="4541773" y="8525510"/>
                    <a:pt x="4561966" y="8525510"/>
                  </a:cubicBezTo>
                  <a:cubicBezTo>
                    <a:pt x="4573777" y="8525510"/>
                    <a:pt x="4587366" y="8523732"/>
                    <a:pt x="4604765" y="8518525"/>
                  </a:cubicBezTo>
                  <a:lnTo>
                    <a:pt x="4641722" y="8484235"/>
                  </a:lnTo>
                  <a:lnTo>
                    <a:pt x="4660137" y="8502396"/>
                  </a:lnTo>
                  <a:lnTo>
                    <a:pt x="4627498" y="8513572"/>
                  </a:lnTo>
                  <a:lnTo>
                    <a:pt x="4647310" y="8521065"/>
                  </a:lnTo>
                  <a:lnTo>
                    <a:pt x="4656454" y="8521065"/>
                  </a:lnTo>
                  <a:cubicBezTo>
                    <a:pt x="4692522" y="8521065"/>
                    <a:pt x="4721986" y="8486775"/>
                    <a:pt x="4774183" y="8482711"/>
                  </a:cubicBezTo>
                  <a:close/>
                  <a:moveTo>
                    <a:pt x="4173728" y="8566279"/>
                  </a:moveTo>
                  <a:cubicBezTo>
                    <a:pt x="4172204" y="8582535"/>
                    <a:pt x="4135374" y="8588249"/>
                    <a:pt x="4111752" y="8598029"/>
                  </a:cubicBezTo>
                  <a:cubicBezTo>
                    <a:pt x="4104640" y="8567422"/>
                    <a:pt x="4143756" y="8585583"/>
                    <a:pt x="4173728" y="8566279"/>
                  </a:cubicBezTo>
                  <a:close/>
                  <a:moveTo>
                    <a:pt x="4849495" y="8558912"/>
                  </a:moveTo>
                  <a:lnTo>
                    <a:pt x="4858258" y="8560691"/>
                  </a:lnTo>
                  <a:lnTo>
                    <a:pt x="4861179" y="8562977"/>
                  </a:lnTo>
                  <a:lnTo>
                    <a:pt x="4868164" y="8568057"/>
                  </a:lnTo>
                  <a:lnTo>
                    <a:pt x="4876292" y="8566406"/>
                  </a:lnTo>
                  <a:lnTo>
                    <a:pt x="4876292" y="8566406"/>
                  </a:lnTo>
                  <a:cubicBezTo>
                    <a:pt x="4863846" y="8579614"/>
                    <a:pt x="4842383" y="8590282"/>
                    <a:pt x="4814824" y="8599299"/>
                  </a:cubicBezTo>
                  <a:cubicBezTo>
                    <a:pt x="4804918" y="8579741"/>
                    <a:pt x="4854194" y="8576693"/>
                    <a:pt x="4849495" y="8558913"/>
                  </a:cubicBezTo>
                  <a:close/>
                  <a:moveTo>
                    <a:pt x="5300980" y="8528306"/>
                  </a:moveTo>
                  <a:cubicBezTo>
                    <a:pt x="5321553" y="8535418"/>
                    <a:pt x="5337683" y="8544054"/>
                    <a:pt x="5358892" y="8544054"/>
                  </a:cubicBezTo>
                  <a:cubicBezTo>
                    <a:pt x="5373115" y="8544054"/>
                    <a:pt x="5389626" y="8540117"/>
                    <a:pt x="5411343" y="8529322"/>
                  </a:cubicBezTo>
                  <a:lnTo>
                    <a:pt x="5411343" y="8529322"/>
                  </a:lnTo>
                  <a:cubicBezTo>
                    <a:pt x="5400547" y="8557897"/>
                    <a:pt x="5337047" y="8572883"/>
                    <a:pt x="5340731" y="8605014"/>
                  </a:cubicBezTo>
                  <a:cubicBezTo>
                    <a:pt x="5314950" y="8593331"/>
                    <a:pt x="5324602" y="8548753"/>
                    <a:pt x="5300980" y="8528307"/>
                  </a:cubicBezTo>
                  <a:close/>
                  <a:moveTo>
                    <a:pt x="5410834" y="8595743"/>
                  </a:moveTo>
                  <a:lnTo>
                    <a:pt x="5409438" y="8600949"/>
                  </a:lnTo>
                  <a:lnTo>
                    <a:pt x="5393563" y="8611109"/>
                  </a:lnTo>
                  <a:cubicBezTo>
                    <a:pt x="5380482" y="8619365"/>
                    <a:pt x="5362956" y="8627746"/>
                    <a:pt x="5347334" y="8627746"/>
                  </a:cubicBezTo>
                  <a:lnTo>
                    <a:pt x="5339714" y="8627239"/>
                  </a:lnTo>
                  <a:lnTo>
                    <a:pt x="5336158" y="8625969"/>
                  </a:lnTo>
                  <a:cubicBezTo>
                    <a:pt x="5343778" y="8603998"/>
                    <a:pt x="5372099" y="8614285"/>
                    <a:pt x="5410834" y="8595743"/>
                  </a:cubicBezTo>
                  <a:close/>
                  <a:moveTo>
                    <a:pt x="4604512" y="8627874"/>
                  </a:moveTo>
                  <a:lnTo>
                    <a:pt x="4620006" y="8634351"/>
                  </a:lnTo>
                  <a:cubicBezTo>
                    <a:pt x="4628261" y="8637399"/>
                    <a:pt x="4637532" y="8640574"/>
                    <a:pt x="4654803" y="8640574"/>
                  </a:cubicBezTo>
                  <a:lnTo>
                    <a:pt x="4669663" y="8636383"/>
                  </a:lnTo>
                  <a:lnTo>
                    <a:pt x="4669663" y="8636383"/>
                  </a:lnTo>
                  <a:cubicBezTo>
                    <a:pt x="4660900" y="8646162"/>
                    <a:pt x="4649470" y="8649591"/>
                    <a:pt x="4637786" y="8649591"/>
                  </a:cubicBezTo>
                  <a:cubicBezTo>
                    <a:pt x="4616831" y="8649591"/>
                    <a:pt x="4594859" y="8638669"/>
                    <a:pt x="4584192" y="8634859"/>
                  </a:cubicBezTo>
                  <a:cubicBezTo>
                    <a:pt x="4588382" y="8629779"/>
                    <a:pt x="4592955" y="8627874"/>
                    <a:pt x="4604512" y="8627874"/>
                  </a:cubicBezTo>
                  <a:close/>
                  <a:moveTo>
                    <a:pt x="4271518" y="8534400"/>
                  </a:moveTo>
                  <a:cubicBezTo>
                    <a:pt x="4314444" y="8540115"/>
                    <a:pt x="4319778" y="8579231"/>
                    <a:pt x="4368927" y="8579231"/>
                  </a:cubicBezTo>
                  <a:cubicBezTo>
                    <a:pt x="4373245" y="8579231"/>
                    <a:pt x="4377817" y="8578850"/>
                    <a:pt x="4382770" y="8578215"/>
                  </a:cubicBezTo>
                  <a:lnTo>
                    <a:pt x="4395470" y="8588629"/>
                  </a:lnTo>
                  <a:lnTo>
                    <a:pt x="4379976" y="8605012"/>
                  </a:lnTo>
                  <a:lnTo>
                    <a:pt x="4349877" y="8601456"/>
                  </a:lnTo>
                  <a:cubicBezTo>
                    <a:pt x="4314825" y="8601456"/>
                    <a:pt x="4272407" y="8612632"/>
                    <a:pt x="4281678" y="8637143"/>
                  </a:cubicBezTo>
                  <a:cubicBezTo>
                    <a:pt x="4276217" y="8637650"/>
                    <a:pt x="4271010" y="8637905"/>
                    <a:pt x="4266057" y="8637905"/>
                  </a:cubicBezTo>
                  <a:lnTo>
                    <a:pt x="4221607" y="8632824"/>
                  </a:lnTo>
                  <a:cubicBezTo>
                    <a:pt x="4207764" y="8630157"/>
                    <a:pt x="4193921" y="8627618"/>
                    <a:pt x="4177411" y="8627618"/>
                  </a:cubicBezTo>
                  <a:lnTo>
                    <a:pt x="4146550" y="8630411"/>
                  </a:lnTo>
                  <a:cubicBezTo>
                    <a:pt x="4143375" y="8638539"/>
                    <a:pt x="4155694" y="8644381"/>
                    <a:pt x="4167251" y="8645270"/>
                  </a:cubicBezTo>
                  <a:lnTo>
                    <a:pt x="4132834" y="8662923"/>
                  </a:lnTo>
                  <a:cubicBezTo>
                    <a:pt x="4117975" y="8649969"/>
                    <a:pt x="4083685" y="8647175"/>
                    <a:pt x="4125087" y="8636761"/>
                  </a:cubicBezTo>
                  <a:lnTo>
                    <a:pt x="4110355" y="8633205"/>
                  </a:lnTo>
                  <a:cubicBezTo>
                    <a:pt x="4098417" y="8633205"/>
                    <a:pt x="4082415" y="8640317"/>
                    <a:pt x="4067048" y="8645778"/>
                  </a:cubicBezTo>
                  <a:lnTo>
                    <a:pt x="4054348" y="8635998"/>
                  </a:lnTo>
                  <a:lnTo>
                    <a:pt x="4040124" y="8638030"/>
                  </a:lnTo>
                  <a:lnTo>
                    <a:pt x="4064508" y="8626473"/>
                  </a:lnTo>
                  <a:lnTo>
                    <a:pt x="4057016" y="8615043"/>
                  </a:lnTo>
                  <a:lnTo>
                    <a:pt x="4102100" y="8612503"/>
                  </a:lnTo>
                  <a:lnTo>
                    <a:pt x="4131945" y="8607804"/>
                  </a:lnTo>
                  <a:cubicBezTo>
                    <a:pt x="4141343" y="8607804"/>
                    <a:pt x="4152138" y="8609328"/>
                    <a:pt x="4165347" y="8613773"/>
                  </a:cubicBezTo>
                  <a:cubicBezTo>
                    <a:pt x="4219575" y="8597771"/>
                    <a:pt x="4239261" y="8570339"/>
                    <a:pt x="4273678" y="8570339"/>
                  </a:cubicBezTo>
                  <a:cubicBezTo>
                    <a:pt x="4284218" y="8570339"/>
                    <a:pt x="4296030" y="8572879"/>
                    <a:pt x="4310635" y="8579102"/>
                  </a:cubicBezTo>
                  <a:cubicBezTo>
                    <a:pt x="4328288" y="8568053"/>
                    <a:pt x="4274313" y="8553575"/>
                    <a:pt x="4271519" y="8534398"/>
                  </a:cubicBezTo>
                  <a:close/>
                  <a:moveTo>
                    <a:pt x="4945888" y="8591296"/>
                  </a:moveTo>
                  <a:cubicBezTo>
                    <a:pt x="4927219" y="8623173"/>
                    <a:pt x="4858004" y="8640952"/>
                    <a:pt x="4813300" y="8665337"/>
                  </a:cubicBezTo>
                  <a:cubicBezTo>
                    <a:pt x="4813808" y="8634095"/>
                    <a:pt x="4907534" y="8624697"/>
                    <a:pt x="4945888" y="8591296"/>
                  </a:cubicBezTo>
                  <a:close/>
                  <a:moveTo>
                    <a:pt x="4181602" y="8663051"/>
                  </a:moveTo>
                  <a:lnTo>
                    <a:pt x="4154678" y="8673719"/>
                  </a:lnTo>
                  <a:lnTo>
                    <a:pt x="4137914" y="8678164"/>
                  </a:lnTo>
                  <a:cubicBezTo>
                    <a:pt x="4139057" y="8675116"/>
                    <a:pt x="4138930" y="8672322"/>
                    <a:pt x="4137914" y="8669782"/>
                  </a:cubicBezTo>
                  <a:lnTo>
                    <a:pt x="4181602" y="8663051"/>
                  </a:lnTo>
                  <a:close/>
                  <a:moveTo>
                    <a:pt x="4772914" y="8654161"/>
                  </a:moveTo>
                  <a:lnTo>
                    <a:pt x="4764659" y="8666607"/>
                  </a:lnTo>
                  <a:lnTo>
                    <a:pt x="4768088" y="8674988"/>
                  </a:lnTo>
                  <a:lnTo>
                    <a:pt x="4757674" y="8671940"/>
                  </a:lnTo>
                  <a:lnTo>
                    <a:pt x="4743831" y="8670544"/>
                  </a:lnTo>
                  <a:cubicBezTo>
                    <a:pt x="4728845" y="8670544"/>
                    <a:pt x="4721352" y="8678290"/>
                    <a:pt x="4700143" y="8689212"/>
                  </a:cubicBezTo>
                  <a:cubicBezTo>
                    <a:pt x="4703191" y="8671559"/>
                    <a:pt x="4728972" y="8660383"/>
                    <a:pt x="4772914" y="8654160"/>
                  </a:cubicBezTo>
                  <a:close/>
                  <a:moveTo>
                    <a:pt x="3889629" y="8665210"/>
                  </a:moveTo>
                  <a:cubicBezTo>
                    <a:pt x="3903980" y="8665210"/>
                    <a:pt x="3916172" y="8669528"/>
                    <a:pt x="3921887" y="8680831"/>
                  </a:cubicBezTo>
                  <a:cubicBezTo>
                    <a:pt x="3884422" y="8688197"/>
                    <a:pt x="3862070" y="8681847"/>
                    <a:pt x="3817874" y="8695309"/>
                  </a:cubicBezTo>
                  <a:cubicBezTo>
                    <a:pt x="3829178" y="8680450"/>
                    <a:pt x="3862959" y="8665210"/>
                    <a:pt x="3889629" y="8665210"/>
                  </a:cubicBezTo>
                  <a:close/>
                  <a:moveTo>
                    <a:pt x="4643882" y="8668131"/>
                  </a:moveTo>
                  <a:cubicBezTo>
                    <a:pt x="4679823" y="8669527"/>
                    <a:pt x="4632453" y="8693912"/>
                    <a:pt x="4605148" y="8696071"/>
                  </a:cubicBezTo>
                  <a:lnTo>
                    <a:pt x="4559936" y="8679688"/>
                  </a:lnTo>
                  <a:lnTo>
                    <a:pt x="4603751" y="8675497"/>
                  </a:lnTo>
                  <a:lnTo>
                    <a:pt x="4602735" y="8689975"/>
                  </a:lnTo>
                  <a:cubicBezTo>
                    <a:pt x="4629151" y="8686292"/>
                    <a:pt x="4644899" y="8679561"/>
                    <a:pt x="4643883" y="8668131"/>
                  </a:cubicBezTo>
                  <a:close/>
                  <a:moveTo>
                    <a:pt x="3018028" y="8674735"/>
                  </a:moveTo>
                  <a:cubicBezTo>
                    <a:pt x="3045460" y="8682228"/>
                    <a:pt x="3093847" y="8671433"/>
                    <a:pt x="3106928" y="8691372"/>
                  </a:cubicBezTo>
                  <a:cubicBezTo>
                    <a:pt x="3085211" y="8693912"/>
                    <a:pt x="3026791" y="8688959"/>
                    <a:pt x="3015996" y="8707755"/>
                  </a:cubicBezTo>
                  <a:lnTo>
                    <a:pt x="3004820" y="8707500"/>
                  </a:lnTo>
                  <a:lnTo>
                    <a:pt x="3002915" y="8703690"/>
                  </a:lnTo>
                  <a:lnTo>
                    <a:pt x="2998978" y="8691245"/>
                  </a:lnTo>
                  <a:lnTo>
                    <a:pt x="3020314" y="8689848"/>
                  </a:lnTo>
                  <a:lnTo>
                    <a:pt x="3024886" y="8689975"/>
                  </a:lnTo>
                  <a:lnTo>
                    <a:pt x="3025775" y="8689975"/>
                  </a:lnTo>
                  <a:lnTo>
                    <a:pt x="3018028" y="8674735"/>
                  </a:lnTo>
                  <a:close/>
                  <a:moveTo>
                    <a:pt x="4249928" y="8649843"/>
                  </a:moveTo>
                  <a:cubicBezTo>
                    <a:pt x="4258056" y="8656320"/>
                    <a:pt x="4225290" y="8697975"/>
                    <a:pt x="4184650" y="8708262"/>
                  </a:cubicBezTo>
                  <a:cubicBezTo>
                    <a:pt x="4178300" y="8687943"/>
                    <a:pt x="4237355" y="8686799"/>
                    <a:pt x="4217924" y="8662543"/>
                  </a:cubicBezTo>
                  <a:cubicBezTo>
                    <a:pt x="4234180" y="8659875"/>
                    <a:pt x="4250563" y="8657336"/>
                    <a:pt x="4249928" y="8649843"/>
                  </a:cubicBezTo>
                  <a:close/>
                  <a:moveTo>
                    <a:pt x="4101465" y="8690228"/>
                  </a:moveTo>
                  <a:lnTo>
                    <a:pt x="4106291" y="8690863"/>
                  </a:lnTo>
                  <a:cubicBezTo>
                    <a:pt x="4084828" y="8702039"/>
                    <a:pt x="4054348" y="8724392"/>
                    <a:pt x="4022344" y="8724392"/>
                  </a:cubicBezTo>
                  <a:lnTo>
                    <a:pt x="4012819" y="8723884"/>
                  </a:lnTo>
                  <a:lnTo>
                    <a:pt x="4008120" y="8722868"/>
                  </a:lnTo>
                  <a:cubicBezTo>
                    <a:pt x="4039617" y="8713850"/>
                    <a:pt x="4072763" y="8690228"/>
                    <a:pt x="4101466" y="8690228"/>
                  </a:cubicBezTo>
                  <a:close/>
                  <a:moveTo>
                    <a:pt x="4758690" y="8706485"/>
                  </a:moveTo>
                  <a:lnTo>
                    <a:pt x="4767326" y="8708136"/>
                  </a:lnTo>
                  <a:cubicBezTo>
                    <a:pt x="4770247" y="8718042"/>
                    <a:pt x="4779899" y="8721725"/>
                    <a:pt x="4794504" y="8721725"/>
                  </a:cubicBezTo>
                  <a:lnTo>
                    <a:pt x="4793488" y="8727694"/>
                  </a:lnTo>
                  <a:lnTo>
                    <a:pt x="4784344" y="8729980"/>
                  </a:lnTo>
                  <a:cubicBezTo>
                    <a:pt x="4771391" y="8729980"/>
                    <a:pt x="4753991" y="8714486"/>
                    <a:pt x="4744720" y="8712835"/>
                  </a:cubicBezTo>
                  <a:cubicBezTo>
                    <a:pt x="4725924" y="8719820"/>
                    <a:pt x="4717035" y="8732520"/>
                    <a:pt x="4700905" y="8732520"/>
                  </a:cubicBezTo>
                  <a:lnTo>
                    <a:pt x="4697603" y="8732520"/>
                  </a:lnTo>
                  <a:lnTo>
                    <a:pt x="4689983" y="8730869"/>
                  </a:lnTo>
                  <a:lnTo>
                    <a:pt x="4713859" y="8719185"/>
                  </a:lnTo>
                  <a:lnTo>
                    <a:pt x="4706366" y="8707628"/>
                  </a:lnTo>
                  <a:lnTo>
                    <a:pt x="4714494" y="8708644"/>
                  </a:lnTo>
                  <a:lnTo>
                    <a:pt x="4719066" y="8708644"/>
                  </a:lnTo>
                  <a:lnTo>
                    <a:pt x="4730750" y="8708263"/>
                  </a:lnTo>
                  <a:lnTo>
                    <a:pt x="4736719" y="8707755"/>
                  </a:lnTo>
                  <a:lnTo>
                    <a:pt x="4758691" y="8706486"/>
                  </a:lnTo>
                  <a:close/>
                  <a:moveTo>
                    <a:pt x="4314063" y="8696578"/>
                  </a:moveTo>
                  <a:cubicBezTo>
                    <a:pt x="4305300" y="8717280"/>
                    <a:pt x="4238879" y="8717660"/>
                    <a:pt x="4208272" y="8743060"/>
                  </a:cubicBezTo>
                  <a:cubicBezTo>
                    <a:pt x="4201414" y="8724264"/>
                    <a:pt x="4244340" y="8720454"/>
                    <a:pt x="4230243" y="8699626"/>
                  </a:cubicBezTo>
                  <a:lnTo>
                    <a:pt x="4230243" y="8699626"/>
                  </a:lnTo>
                  <a:lnTo>
                    <a:pt x="4249928" y="8700008"/>
                  </a:lnTo>
                  <a:lnTo>
                    <a:pt x="4270502" y="8704072"/>
                  </a:lnTo>
                  <a:lnTo>
                    <a:pt x="4278122" y="8704072"/>
                  </a:lnTo>
                  <a:lnTo>
                    <a:pt x="4314063" y="8696578"/>
                  </a:lnTo>
                  <a:close/>
                  <a:moveTo>
                    <a:pt x="4452620" y="8741156"/>
                  </a:moveTo>
                  <a:lnTo>
                    <a:pt x="4467860" y="8744331"/>
                  </a:lnTo>
                  <a:cubicBezTo>
                    <a:pt x="4474210" y="8745727"/>
                    <a:pt x="4481195" y="8747124"/>
                    <a:pt x="4495673" y="8747124"/>
                  </a:cubicBezTo>
                  <a:lnTo>
                    <a:pt x="4511548" y="8742171"/>
                  </a:lnTo>
                  <a:lnTo>
                    <a:pt x="4511548" y="8742171"/>
                  </a:lnTo>
                  <a:cubicBezTo>
                    <a:pt x="4514596" y="8755887"/>
                    <a:pt x="4464050" y="8754871"/>
                    <a:pt x="4445254" y="8762618"/>
                  </a:cubicBezTo>
                  <a:lnTo>
                    <a:pt x="4450842" y="8748140"/>
                  </a:lnTo>
                  <a:lnTo>
                    <a:pt x="4429760" y="8752839"/>
                  </a:lnTo>
                  <a:lnTo>
                    <a:pt x="4452620" y="8741155"/>
                  </a:lnTo>
                  <a:close/>
                  <a:moveTo>
                    <a:pt x="4386199" y="8623681"/>
                  </a:moveTo>
                  <a:lnTo>
                    <a:pt x="4400931" y="8637143"/>
                  </a:lnTo>
                  <a:lnTo>
                    <a:pt x="4405884" y="8645778"/>
                  </a:lnTo>
                  <a:lnTo>
                    <a:pt x="4394327" y="8640190"/>
                  </a:lnTo>
                  <a:lnTo>
                    <a:pt x="4390263" y="8635999"/>
                  </a:lnTo>
                  <a:lnTo>
                    <a:pt x="4390263" y="8635999"/>
                  </a:lnTo>
                  <a:cubicBezTo>
                    <a:pt x="4339844" y="8654795"/>
                    <a:pt x="4381246" y="8672448"/>
                    <a:pt x="4397502" y="8693531"/>
                  </a:cubicBezTo>
                  <a:cubicBezTo>
                    <a:pt x="4413377" y="8678799"/>
                    <a:pt x="4428363" y="8675624"/>
                    <a:pt x="4445508" y="8675624"/>
                  </a:cubicBezTo>
                  <a:cubicBezTo>
                    <a:pt x="4451731" y="8675624"/>
                    <a:pt x="4458081" y="8676005"/>
                    <a:pt x="4471924" y="8676894"/>
                  </a:cubicBezTo>
                  <a:lnTo>
                    <a:pt x="4487164" y="8677275"/>
                  </a:lnTo>
                  <a:cubicBezTo>
                    <a:pt x="4498340" y="8677275"/>
                    <a:pt x="4510659" y="8676513"/>
                    <a:pt x="4524502" y="8673592"/>
                  </a:cubicBezTo>
                  <a:lnTo>
                    <a:pt x="4524502" y="8673592"/>
                  </a:lnTo>
                  <a:lnTo>
                    <a:pt x="4501642" y="8710676"/>
                  </a:lnTo>
                  <a:lnTo>
                    <a:pt x="4523740" y="8706739"/>
                  </a:lnTo>
                  <a:lnTo>
                    <a:pt x="4523740" y="8706739"/>
                  </a:lnTo>
                  <a:cubicBezTo>
                    <a:pt x="4480052" y="8731885"/>
                    <a:pt x="4393819" y="8729091"/>
                    <a:pt x="4300474" y="8764651"/>
                  </a:cubicBezTo>
                  <a:cubicBezTo>
                    <a:pt x="4292346" y="8734552"/>
                    <a:pt x="4360926" y="8743696"/>
                    <a:pt x="4373880" y="8730996"/>
                  </a:cubicBezTo>
                  <a:lnTo>
                    <a:pt x="4359275" y="8726424"/>
                  </a:lnTo>
                  <a:lnTo>
                    <a:pt x="4337558" y="8729345"/>
                  </a:lnTo>
                  <a:lnTo>
                    <a:pt x="4333368" y="8729345"/>
                  </a:lnTo>
                  <a:lnTo>
                    <a:pt x="4326383" y="8728837"/>
                  </a:lnTo>
                  <a:lnTo>
                    <a:pt x="4324351" y="8727313"/>
                  </a:lnTo>
                  <a:cubicBezTo>
                    <a:pt x="4324224" y="8689975"/>
                    <a:pt x="4344925" y="8686419"/>
                    <a:pt x="4344925" y="8644636"/>
                  </a:cubicBezTo>
                  <a:cubicBezTo>
                    <a:pt x="4371595" y="8641461"/>
                    <a:pt x="4387216" y="8634984"/>
                    <a:pt x="4386200" y="8623681"/>
                  </a:cubicBezTo>
                  <a:close/>
                  <a:moveTo>
                    <a:pt x="4282567" y="8748649"/>
                  </a:moveTo>
                  <a:cubicBezTo>
                    <a:pt x="4264787" y="8761603"/>
                    <a:pt x="4276344" y="8783701"/>
                    <a:pt x="4236212" y="8790305"/>
                  </a:cubicBezTo>
                  <a:cubicBezTo>
                    <a:pt x="4242943" y="8773795"/>
                    <a:pt x="4249547" y="8757031"/>
                    <a:pt x="4282567" y="8748649"/>
                  </a:cubicBezTo>
                  <a:close/>
                  <a:moveTo>
                    <a:pt x="4004564" y="8774430"/>
                  </a:moveTo>
                  <a:lnTo>
                    <a:pt x="4016883" y="8786495"/>
                  </a:lnTo>
                  <a:lnTo>
                    <a:pt x="4014216" y="8786368"/>
                  </a:lnTo>
                  <a:lnTo>
                    <a:pt x="4009263" y="8786241"/>
                  </a:lnTo>
                  <a:cubicBezTo>
                    <a:pt x="3986530" y="8786241"/>
                    <a:pt x="3971798" y="8793735"/>
                    <a:pt x="3963797" y="8804783"/>
                  </a:cubicBezTo>
                  <a:lnTo>
                    <a:pt x="3946652" y="8793989"/>
                  </a:lnTo>
                  <a:cubicBezTo>
                    <a:pt x="3960495" y="8785607"/>
                    <a:pt x="3980180" y="8774431"/>
                    <a:pt x="4004564" y="8774431"/>
                  </a:cubicBezTo>
                  <a:close/>
                  <a:moveTo>
                    <a:pt x="4102862" y="8717662"/>
                  </a:moveTo>
                  <a:cubicBezTo>
                    <a:pt x="4120515" y="8732140"/>
                    <a:pt x="4123944" y="8741665"/>
                    <a:pt x="4117340" y="8760588"/>
                  </a:cubicBezTo>
                  <a:cubicBezTo>
                    <a:pt x="4132580" y="8754238"/>
                    <a:pt x="4178427" y="8756778"/>
                    <a:pt x="4172204" y="8743697"/>
                  </a:cubicBezTo>
                  <a:lnTo>
                    <a:pt x="4172204" y="8743697"/>
                  </a:lnTo>
                  <a:lnTo>
                    <a:pt x="4183126" y="8745728"/>
                  </a:lnTo>
                  <a:lnTo>
                    <a:pt x="4187063" y="8748141"/>
                  </a:lnTo>
                  <a:cubicBezTo>
                    <a:pt x="4190873" y="8750300"/>
                    <a:pt x="4194683" y="8752460"/>
                    <a:pt x="4205859" y="8752460"/>
                  </a:cubicBezTo>
                  <a:lnTo>
                    <a:pt x="4221734" y="8747126"/>
                  </a:lnTo>
                  <a:lnTo>
                    <a:pt x="4221734" y="8747126"/>
                  </a:lnTo>
                  <a:cubicBezTo>
                    <a:pt x="4211955" y="8760969"/>
                    <a:pt x="4164076" y="8763508"/>
                    <a:pt x="4146042" y="8774812"/>
                  </a:cubicBezTo>
                  <a:lnTo>
                    <a:pt x="4151884" y="8785480"/>
                  </a:lnTo>
                  <a:lnTo>
                    <a:pt x="4161536" y="8784972"/>
                  </a:lnTo>
                  <a:lnTo>
                    <a:pt x="4180840" y="8783829"/>
                  </a:lnTo>
                  <a:lnTo>
                    <a:pt x="4177030" y="8795005"/>
                  </a:lnTo>
                  <a:lnTo>
                    <a:pt x="4166870" y="8799704"/>
                  </a:lnTo>
                  <a:lnTo>
                    <a:pt x="4167760" y="8803641"/>
                  </a:lnTo>
                  <a:lnTo>
                    <a:pt x="4144773" y="8808086"/>
                  </a:lnTo>
                  <a:cubicBezTo>
                    <a:pt x="4122039" y="8799577"/>
                    <a:pt x="4143376" y="8800085"/>
                    <a:pt x="4136899" y="8783320"/>
                  </a:cubicBezTo>
                  <a:lnTo>
                    <a:pt x="4136899" y="8783320"/>
                  </a:lnTo>
                  <a:cubicBezTo>
                    <a:pt x="4125595" y="8789798"/>
                    <a:pt x="4112261" y="8792338"/>
                    <a:pt x="4098672" y="8792338"/>
                  </a:cubicBezTo>
                  <a:cubicBezTo>
                    <a:pt x="4068192" y="8792338"/>
                    <a:pt x="4036442" y="8779256"/>
                    <a:pt x="4022344" y="8766049"/>
                  </a:cubicBezTo>
                  <a:cubicBezTo>
                    <a:pt x="4038854" y="8761604"/>
                    <a:pt x="4052316" y="8759826"/>
                    <a:pt x="4069969" y="8759826"/>
                  </a:cubicBezTo>
                  <a:lnTo>
                    <a:pt x="4080891" y="8761350"/>
                  </a:lnTo>
                  <a:cubicBezTo>
                    <a:pt x="4081907" y="8746491"/>
                    <a:pt x="4069842" y="8743316"/>
                    <a:pt x="4054221" y="8743316"/>
                  </a:cubicBezTo>
                  <a:cubicBezTo>
                    <a:pt x="4048379" y="8743316"/>
                    <a:pt x="4042029" y="8743697"/>
                    <a:pt x="4035679" y="8744205"/>
                  </a:cubicBezTo>
                  <a:lnTo>
                    <a:pt x="4023106" y="8745221"/>
                  </a:lnTo>
                  <a:lnTo>
                    <a:pt x="4017264" y="8745221"/>
                  </a:lnTo>
                  <a:lnTo>
                    <a:pt x="4006850" y="8744714"/>
                  </a:lnTo>
                  <a:lnTo>
                    <a:pt x="4002660" y="8743697"/>
                  </a:lnTo>
                  <a:cubicBezTo>
                    <a:pt x="3990975" y="8733665"/>
                    <a:pt x="4067811" y="8737982"/>
                    <a:pt x="4102863" y="8717662"/>
                  </a:cubicBezTo>
                  <a:close/>
                  <a:moveTo>
                    <a:pt x="3269488" y="8775447"/>
                  </a:moveTo>
                  <a:lnTo>
                    <a:pt x="3277743" y="8778114"/>
                  </a:lnTo>
                  <a:cubicBezTo>
                    <a:pt x="3278251" y="8785480"/>
                    <a:pt x="3258566" y="8787257"/>
                    <a:pt x="3245358" y="8790432"/>
                  </a:cubicBezTo>
                  <a:lnTo>
                    <a:pt x="3230880" y="8799195"/>
                  </a:lnTo>
                  <a:lnTo>
                    <a:pt x="3228467" y="8812912"/>
                  </a:lnTo>
                  <a:cubicBezTo>
                    <a:pt x="3205988" y="8810753"/>
                    <a:pt x="3236595" y="8775447"/>
                    <a:pt x="3269488" y="8775447"/>
                  </a:cubicBezTo>
                  <a:close/>
                  <a:moveTo>
                    <a:pt x="3957574" y="8819007"/>
                  </a:moveTo>
                  <a:lnTo>
                    <a:pt x="3957193" y="8820913"/>
                  </a:lnTo>
                  <a:lnTo>
                    <a:pt x="3956812" y="8824977"/>
                  </a:lnTo>
                  <a:lnTo>
                    <a:pt x="3953891" y="8824977"/>
                  </a:lnTo>
                  <a:lnTo>
                    <a:pt x="3957574" y="8819008"/>
                  </a:lnTo>
                  <a:close/>
                  <a:moveTo>
                    <a:pt x="4251706" y="8800465"/>
                  </a:moveTo>
                  <a:cubicBezTo>
                    <a:pt x="4240784" y="8811768"/>
                    <a:pt x="4204716" y="8825865"/>
                    <a:pt x="4177284" y="8825865"/>
                  </a:cubicBezTo>
                  <a:lnTo>
                    <a:pt x="4171950" y="8825865"/>
                  </a:lnTo>
                  <a:lnTo>
                    <a:pt x="4162552" y="8824087"/>
                  </a:lnTo>
                  <a:cubicBezTo>
                    <a:pt x="4167251" y="8813419"/>
                    <a:pt x="4174871" y="8811387"/>
                    <a:pt x="4188333" y="8811387"/>
                  </a:cubicBezTo>
                  <a:lnTo>
                    <a:pt x="4202684" y="8812149"/>
                  </a:lnTo>
                  <a:lnTo>
                    <a:pt x="4206748" y="8812149"/>
                  </a:lnTo>
                  <a:cubicBezTo>
                    <a:pt x="4219702" y="8812149"/>
                    <a:pt x="4234815" y="8810244"/>
                    <a:pt x="4251706" y="8800465"/>
                  </a:cubicBezTo>
                  <a:close/>
                  <a:moveTo>
                    <a:pt x="4106799" y="8817102"/>
                  </a:moveTo>
                  <a:cubicBezTo>
                    <a:pt x="4127881" y="8817102"/>
                    <a:pt x="4140835" y="8824595"/>
                    <a:pt x="4143756" y="8840724"/>
                  </a:cubicBezTo>
                  <a:cubicBezTo>
                    <a:pt x="4121531" y="8836660"/>
                    <a:pt x="4094480" y="8836660"/>
                    <a:pt x="4094861" y="8817737"/>
                  </a:cubicBezTo>
                  <a:lnTo>
                    <a:pt x="4106799" y="8817102"/>
                  </a:lnTo>
                  <a:close/>
                  <a:moveTo>
                    <a:pt x="3084068" y="8895207"/>
                  </a:moveTo>
                  <a:lnTo>
                    <a:pt x="3085211" y="8897113"/>
                  </a:lnTo>
                  <a:lnTo>
                    <a:pt x="3086354" y="8898002"/>
                  </a:lnTo>
                  <a:lnTo>
                    <a:pt x="3085084" y="8895970"/>
                  </a:lnTo>
                  <a:lnTo>
                    <a:pt x="3084068" y="8895208"/>
                  </a:lnTo>
                  <a:close/>
                  <a:moveTo>
                    <a:pt x="3318002" y="8868664"/>
                  </a:moveTo>
                  <a:cubicBezTo>
                    <a:pt x="3329432" y="8887079"/>
                    <a:pt x="3316732" y="8898255"/>
                    <a:pt x="3280156" y="8901811"/>
                  </a:cubicBezTo>
                  <a:cubicBezTo>
                    <a:pt x="3293618" y="8891143"/>
                    <a:pt x="3270631" y="8869045"/>
                    <a:pt x="3318002" y="8868664"/>
                  </a:cubicBezTo>
                  <a:close/>
                  <a:moveTo>
                    <a:pt x="4297172" y="8863965"/>
                  </a:moveTo>
                  <a:cubicBezTo>
                    <a:pt x="4261866" y="8875649"/>
                    <a:pt x="4273550" y="8901303"/>
                    <a:pt x="4227322" y="8909939"/>
                  </a:cubicBezTo>
                  <a:cubicBezTo>
                    <a:pt x="4244848" y="8892921"/>
                    <a:pt x="4247642" y="8871331"/>
                    <a:pt x="4297172" y="8863965"/>
                  </a:cubicBezTo>
                  <a:close/>
                  <a:moveTo>
                    <a:pt x="3413506" y="8903716"/>
                  </a:moveTo>
                  <a:cubicBezTo>
                    <a:pt x="3416047" y="8917560"/>
                    <a:pt x="3388614" y="8922385"/>
                    <a:pt x="3360039" y="8926576"/>
                  </a:cubicBezTo>
                  <a:lnTo>
                    <a:pt x="3343275" y="8914511"/>
                  </a:lnTo>
                  <a:lnTo>
                    <a:pt x="3341116" y="8903843"/>
                  </a:lnTo>
                  <a:lnTo>
                    <a:pt x="3357372" y="8904732"/>
                  </a:lnTo>
                  <a:lnTo>
                    <a:pt x="3364611" y="8905875"/>
                  </a:lnTo>
                  <a:lnTo>
                    <a:pt x="3377692" y="8907780"/>
                  </a:lnTo>
                  <a:lnTo>
                    <a:pt x="3385439" y="8907780"/>
                  </a:lnTo>
                  <a:lnTo>
                    <a:pt x="3413506" y="8903716"/>
                  </a:lnTo>
                  <a:close/>
                  <a:moveTo>
                    <a:pt x="3933444" y="8901685"/>
                  </a:moveTo>
                  <a:cubicBezTo>
                    <a:pt x="3943223" y="8921624"/>
                    <a:pt x="3843148" y="8917814"/>
                    <a:pt x="3798443" y="8935213"/>
                  </a:cubicBezTo>
                  <a:cubicBezTo>
                    <a:pt x="3817747" y="8905241"/>
                    <a:pt x="3875278" y="8920607"/>
                    <a:pt x="3933444" y="8901685"/>
                  </a:cubicBezTo>
                  <a:close/>
                  <a:moveTo>
                    <a:pt x="3765804" y="8909178"/>
                  </a:moveTo>
                  <a:cubicBezTo>
                    <a:pt x="3763010" y="8923910"/>
                    <a:pt x="3717036" y="8937753"/>
                    <a:pt x="3696208" y="8937753"/>
                  </a:cubicBezTo>
                  <a:lnTo>
                    <a:pt x="3691636" y="8937626"/>
                  </a:lnTo>
                  <a:lnTo>
                    <a:pt x="3689858" y="8937244"/>
                  </a:lnTo>
                  <a:cubicBezTo>
                    <a:pt x="3704336" y="8924417"/>
                    <a:pt x="3736848" y="8917051"/>
                    <a:pt x="3765804" y="8909177"/>
                  </a:cubicBezTo>
                  <a:close/>
                  <a:moveTo>
                    <a:pt x="4553966" y="8904225"/>
                  </a:moveTo>
                  <a:cubicBezTo>
                    <a:pt x="4529328" y="8929117"/>
                    <a:pt x="4507230" y="8920862"/>
                    <a:pt x="4455668" y="8937880"/>
                  </a:cubicBezTo>
                  <a:cubicBezTo>
                    <a:pt x="4471162" y="8922132"/>
                    <a:pt x="4510278" y="8912480"/>
                    <a:pt x="4553966" y="8904225"/>
                  </a:cubicBezTo>
                  <a:close/>
                  <a:moveTo>
                    <a:pt x="5010658" y="8922131"/>
                  </a:moveTo>
                  <a:cubicBezTo>
                    <a:pt x="5029962" y="8922131"/>
                    <a:pt x="5050917" y="8928736"/>
                    <a:pt x="5047742" y="8938388"/>
                  </a:cubicBezTo>
                  <a:lnTo>
                    <a:pt x="5036439" y="8938895"/>
                  </a:lnTo>
                  <a:cubicBezTo>
                    <a:pt x="5027549" y="8938895"/>
                    <a:pt x="5020310" y="8937372"/>
                    <a:pt x="5013071" y="8935720"/>
                  </a:cubicBezTo>
                  <a:lnTo>
                    <a:pt x="4993640" y="8931276"/>
                  </a:lnTo>
                  <a:lnTo>
                    <a:pt x="4979543" y="8933054"/>
                  </a:lnTo>
                  <a:cubicBezTo>
                    <a:pt x="4984878" y="8925180"/>
                    <a:pt x="4997323" y="8922132"/>
                    <a:pt x="5010658" y="8922132"/>
                  </a:cubicBezTo>
                  <a:close/>
                  <a:moveTo>
                    <a:pt x="3517265" y="8891525"/>
                  </a:moveTo>
                  <a:cubicBezTo>
                    <a:pt x="3538474" y="8891525"/>
                    <a:pt x="3556381" y="8896605"/>
                    <a:pt x="3562223" y="8915908"/>
                  </a:cubicBezTo>
                  <a:cubicBezTo>
                    <a:pt x="3545205" y="8909304"/>
                    <a:pt x="3529457" y="8901685"/>
                    <a:pt x="3504819" y="8901685"/>
                  </a:cubicBezTo>
                  <a:cubicBezTo>
                    <a:pt x="3493262" y="8901685"/>
                    <a:pt x="3479673" y="8903463"/>
                    <a:pt x="3463036" y="8907780"/>
                  </a:cubicBezTo>
                  <a:cubicBezTo>
                    <a:pt x="3518662" y="8931275"/>
                    <a:pt x="3442843" y="8904605"/>
                    <a:pt x="3425063" y="8940800"/>
                  </a:cubicBezTo>
                  <a:cubicBezTo>
                    <a:pt x="3407664" y="8918575"/>
                    <a:pt x="3446018" y="8913876"/>
                    <a:pt x="3447542" y="8897493"/>
                  </a:cubicBezTo>
                  <a:cubicBezTo>
                    <a:pt x="3467608" y="8897366"/>
                    <a:pt x="3494405" y="8891525"/>
                    <a:pt x="3517265" y="8891525"/>
                  </a:cubicBezTo>
                  <a:close/>
                  <a:moveTo>
                    <a:pt x="4931791" y="8936610"/>
                  </a:moveTo>
                  <a:lnTo>
                    <a:pt x="4935982" y="8948802"/>
                  </a:lnTo>
                  <a:lnTo>
                    <a:pt x="4926330" y="8953501"/>
                  </a:lnTo>
                  <a:lnTo>
                    <a:pt x="4926711" y="8957438"/>
                  </a:lnTo>
                  <a:lnTo>
                    <a:pt x="4919599" y="8953247"/>
                  </a:lnTo>
                  <a:lnTo>
                    <a:pt x="4909947" y="8951723"/>
                  </a:lnTo>
                  <a:cubicBezTo>
                    <a:pt x="4898898" y="8951723"/>
                    <a:pt x="4889119" y="8960486"/>
                    <a:pt x="4856099" y="8965566"/>
                  </a:cubicBezTo>
                  <a:cubicBezTo>
                    <a:pt x="4855083" y="8936102"/>
                    <a:pt x="4888484" y="8948548"/>
                    <a:pt x="4931791" y="8936610"/>
                  </a:cubicBezTo>
                  <a:close/>
                  <a:moveTo>
                    <a:pt x="4562475" y="8928990"/>
                  </a:moveTo>
                  <a:cubicBezTo>
                    <a:pt x="4550410" y="8943976"/>
                    <a:pt x="4512310" y="8951977"/>
                    <a:pt x="4515866" y="8971662"/>
                  </a:cubicBezTo>
                  <a:cubicBezTo>
                    <a:pt x="4487418" y="8966836"/>
                    <a:pt x="4512310" y="8930132"/>
                    <a:pt x="4562475" y="8928990"/>
                  </a:cubicBezTo>
                  <a:close/>
                  <a:moveTo>
                    <a:pt x="4795648" y="8932165"/>
                  </a:moveTo>
                  <a:cubicBezTo>
                    <a:pt x="4832858" y="8936229"/>
                    <a:pt x="4859275" y="8963661"/>
                    <a:pt x="4799331" y="8977758"/>
                  </a:cubicBezTo>
                  <a:lnTo>
                    <a:pt x="4827525" y="8963280"/>
                  </a:lnTo>
                  <a:lnTo>
                    <a:pt x="4813428" y="8948294"/>
                  </a:lnTo>
                  <a:cubicBezTo>
                    <a:pt x="4776725" y="8952993"/>
                    <a:pt x="4786631" y="8970392"/>
                    <a:pt x="4776344" y="8982584"/>
                  </a:cubicBezTo>
                  <a:lnTo>
                    <a:pt x="4758183" y="8976234"/>
                  </a:lnTo>
                  <a:lnTo>
                    <a:pt x="4743832" y="8977885"/>
                  </a:lnTo>
                  <a:lnTo>
                    <a:pt x="4731640" y="8979409"/>
                  </a:lnTo>
                  <a:lnTo>
                    <a:pt x="4726433" y="8979409"/>
                  </a:lnTo>
                  <a:lnTo>
                    <a:pt x="4711447" y="8977378"/>
                  </a:lnTo>
                  <a:lnTo>
                    <a:pt x="4710812" y="8970139"/>
                  </a:lnTo>
                  <a:cubicBezTo>
                    <a:pt x="4757548" y="8962519"/>
                    <a:pt x="4794251" y="8952485"/>
                    <a:pt x="4795648" y="8932166"/>
                  </a:cubicBezTo>
                  <a:close/>
                  <a:moveTo>
                    <a:pt x="4486783" y="8958073"/>
                  </a:moveTo>
                  <a:cubicBezTo>
                    <a:pt x="4469893" y="8995665"/>
                    <a:pt x="4427855" y="8973820"/>
                    <a:pt x="4374516" y="8986520"/>
                  </a:cubicBezTo>
                  <a:cubicBezTo>
                    <a:pt x="4407536" y="8967343"/>
                    <a:pt x="4433062" y="8975472"/>
                    <a:pt x="4486783" y="8958073"/>
                  </a:cubicBezTo>
                  <a:close/>
                  <a:moveTo>
                    <a:pt x="4323716" y="8943976"/>
                  </a:moveTo>
                  <a:cubicBezTo>
                    <a:pt x="4323335" y="8962518"/>
                    <a:pt x="4272407" y="8965819"/>
                    <a:pt x="4249929" y="8977757"/>
                  </a:cubicBezTo>
                  <a:lnTo>
                    <a:pt x="4198239" y="8975217"/>
                  </a:lnTo>
                  <a:cubicBezTo>
                    <a:pt x="4184016" y="8973820"/>
                    <a:pt x="4169918" y="8972297"/>
                    <a:pt x="4149344" y="8972297"/>
                  </a:cubicBezTo>
                  <a:lnTo>
                    <a:pt x="4138930" y="8972804"/>
                  </a:lnTo>
                  <a:lnTo>
                    <a:pt x="4141343" y="8983980"/>
                  </a:lnTo>
                  <a:lnTo>
                    <a:pt x="4154170" y="8982964"/>
                  </a:lnTo>
                  <a:lnTo>
                    <a:pt x="4154170" y="8982964"/>
                  </a:lnTo>
                  <a:cubicBezTo>
                    <a:pt x="4117975" y="8990711"/>
                    <a:pt x="4037076" y="8999855"/>
                    <a:pt x="4008120" y="8999855"/>
                  </a:cubicBezTo>
                  <a:lnTo>
                    <a:pt x="4003294" y="8999855"/>
                  </a:lnTo>
                  <a:lnTo>
                    <a:pt x="4001643" y="8999728"/>
                  </a:lnTo>
                  <a:lnTo>
                    <a:pt x="4021582" y="8990585"/>
                  </a:lnTo>
                  <a:lnTo>
                    <a:pt x="4020439" y="8982838"/>
                  </a:lnTo>
                  <a:cubicBezTo>
                    <a:pt x="4132199" y="8957692"/>
                    <a:pt x="4190747" y="8961629"/>
                    <a:pt x="4323716" y="8943976"/>
                  </a:cubicBezTo>
                  <a:close/>
                  <a:moveTo>
                    <a:pt x="3628010" y="8959469"/>
                  </a:moveTo>
                  <a:lnTo>
                    <a:pt x="3638424" y="8960613"/>
                  </a:lnTo>
                  <a:cubicBezTo>
                    <a:pt x="3646806" y="8960613"/>
                    <a:pt x="3570606" y="8982076"/>
                    <a:pt x="3626105" y="9002269"/>
                  </a:cubicBezTo>
                  <a:lnTo>
                    <a:pt x="3623311" y="9004174"/>
                  </a:lnTo>
                  <a:lnTo>
                    <a:pt x="3621025" y="9004174"/>
                  </a:lnTo>
                  <a:cubicBezTo>
                    <a:pt x="3608071" y="9004174"/>
                    <a:pt x="3577464" y="8985886"/>
                    <a:pt x="3568447" y="8973441"/>
                  </a:cubicBezTo>
                  <a:cubicBezTo>
                    <a:pt x="3568828" y="8962899"/>
                    <a:pt x="3599688" y="8959471"/>
                    <a:pt x="3628010" y="8959471"/>
                  </a:cubicBezTo>
                  <a:close/>
                  <a:moveTo>
                    <a:pt x="4410711" y="8930767"/>
                  </a:moveTo>
                  <a:lnTo>
                    <a:pt x="4417314" y="8932291"/>
                  </a:lnTo>
                  <a:lnTo>
                    <a:pt x="4408551" y="8944737"/>
                  </a:lnTo>
                  <a:lnTo>
                    <a:pt x="4412107" y="8953119"/>
                  </a:lnTo>
                  <a:lnTo>
                    <a:pt x="4407789" y="8950071"/>
                  </a:lnTo>
                  <a:lnTo>
                    <a:pt x="4394708" y="8948801"/>
                  </a:lnTo>
                  <a:cubicBezTo>
                    <a:pt x="4381247" y="8948801"/>
                    <a:pt x="4365372" y="8953627"/>
                    <a:pt x="4356736" y="8958453"/>
                  </a:cubicBezTo>
                  <a:lnTo>
                    <a:pt x="4346576" y="8969248"/>
                  </a:lnTo>
                  <a:lnTo>
                    <a:pt x="4368420" y="8967851"/>
                  </a:lnTo>
                  <a:lnTo>
                    <a:pt x="4368420" y="8967851"/>
                  </a:lnTo>
                  <a:cubicBezTo>
                    <a:pt x="4348989" y="8989949"/>
                    <a:pt x="4258184" y="8991219"/>
                    <a:pt x="4264153" y="9020937"/>
                  </a:cubicBezTo>
                  <a:lnTo>
                    <a:pt x="4249421" y="9006840"/>
                  </a:lnTo>
                  <a:lnTo>
                    <a:pt x="4244595" y="8998331"/>
                  </a:lnTo>
                  <a:cubicBezTo>
                    <a:pt x="4264661" y="8978265"/>
                    <a:pt x="4348100" y="8976868"/>
                    <a:pt x="4337305" y="8947913"/>
                  </a:cubicBezTo>
                  <a:cubicBezTo>
                    <a:pt x="4374262" y="8945627"/>
                    <a:pt x="4389629" y="8930768"/>
                    <a:pt x="4410711" y="8930768"/>
                  </a:cubicBezTo>
                  <a:close/>
                  <a:moveTo>
                    <a:pt x="4651757" y="8975725"/>
                  </a:moveTo>
                  <a:cubicBezTo>
                    <a:pt x="4661155" y="8989568"/>
                    <a:pt x="4598671" y="8983472"/>
                    <a:pt x="4623817" y="9001633"/>
                  </a:cubicBezTo>
                  <a:lnTo>
                    <a:pt x="4619753" y="9001506"/>
                  </a:lnTo>
                  <a:lnTo>
                    <a:pt x="4612006" y="9001378"/>
                  </a:lnTo>
                  <a:cubicBezTo>
                    <a:pt x="4566667" y="9001378"/>
                    <a:pt x="4534282" y="9009634"/>
                    <a:pt x="4484752" y="9024111"/>
                  </a:cubicBezTo>
                  <a:cubicBezTo>
                    <a:pt x="4517137" y="8996680"/>
                    <a:pt x="4603497" y="8992234"/>
                    <a:pt x="4651757" y="8975724"/>
                  </a:cubicBezTo>
                  <a:close/>
                  <a:moveTo>
                    <a:pt x="4388105" y="8990584"/>
                  </a:moveTo>
                  <a:lnTo>
                    <a:pt x="4401820" y="8994521"/>
                  </a:lnTo>
                  <a:cubicBezTo>
                    <a:pt x="4408170" y="8996299"/>
                    <a:pt x="4415282" y="8998077"/>
                    <a:pt x="4423283" y="8998077"/>
                  </a:cubicBezTo>
                  <a:lnTo>
                    <a:pt x="4449318" y="8991600"/>
                  </a:lnTo>
                  <a:lnTo>
                    <a:pt x="4449318" y="8991600"/>
                  </a:lnTo>
                  <a:cubicBezTo>
                    <a:pt x="4442714" y="9004427"/>
                    <a:pt x="4410710" y="9010015"/>
                    <a:pt x="4411980" y="9025128"/>
                  </a:cubicBezTo>
                  <a:lnTo>
                    <a:pt x="4406519" y="9014333"/>
                  </a:lnTo>
                  <a:lnTo>
                    <a:pt x="4405504" y="9006460"/>
                  </a:lnTo>
                  <a:lnTo>
                    <a:pt x="4367276" y="9000872"/>
                  </a:lnTo>
                  <a:lnTo>
                    <a:pt x="4388105" y="8990585"/>
                  </a:lnTo>
                  <a:close/>
                  <a:moveTo>
                    <a:pt x="4439032" y="9033128"/>
                  </a:moveTo>
                  <a:cubicBezTo>
                    <a:pt x="4438524" y="9062593"/>
                    <a:pt x="4354196" y="9067419"/>
                    <a:pt x="4309619" y="9084183"/>
                  </a:cubicBezTo>
                  <a:cubicBezTo>
                    <a:pt x="4333368" y="9044559"/>
                    <a:pt x="4395725" y="9066911"/>
                    <a:pt x="4439032" y="9033128"/>
                  </a:cubicBezTo>
                  <a:close/>
                  <a:moveTo>
                    <a:pt x="4171951" y="9110598"/>
                  </a:moveTo>
                  <a:cubicBezTo>
                    <a:pt x="4155568" y="9134474"/>
                    <a:pt x="4095116" y="9124314"/>
                    <a:pt x="4050285" y="9147428"/>
                  </a:cubicBezTo>
                  <a:cubicBezTo>
                    <a:pt x="4050920" y="9110980"/>
                    <a:pt x="4117849" y="9127744"/>
                    <a:pt x="4171951" y="9110598"/>
                  </a:cubicBezTo>
                  <a:close/>
                  <a:moveTo>
                    <a:pt x="3521965" y="9210928"/>
                  </a:moveTo>
                  <a:cubicBezTo>
                    <a:pt x="3505963" y="9224772"/>
                    <a:pt x="3519679" y="9231502"/>
                    <a:pt x="3541777" y="9231502"/>
                  </a:cubicBezTo>
                  <a:lnTo>
                    <a:pt x="3576067" y="9227184"/>
                  </a:lnTo>
                  <a:lnTo>
                    <a:pt x="3576067" y="9227184"/>
                  </a:lnTo>
                  <a:cubicBezTo>
                    <a:pt x="3563875" y="9236709"/>
                    <a:pt x="3551556" y="9239884"/>
                    <a:pt x="3538983" y="9239884"/>
                  </a:cubicBezTo>
                  <a:lnTo>
                    <a:pt x="3502915" y="9234296"/>
                  </a:lnTo>
                  <a:cubicBezTo>
                    <a:pt x="3490850" y="9231502"/>
                    <a:pt x="3478658" y="9228708"/>
                    <a:pt x="3462656" y="9228708"/>
                  </a:cubicBezTo>
                  <a:lnTo>
                    <a:pt x="3455036" y="9229724"/>
                  </a:lnTo>
                  <a:cubicBezTo>
                    <a:pt x="3467228" y="9214103"/>
                    <a:pt x="3496692" y="9228455"/>
                    <a:pt x="3521964" y="9210928"/>
                  </a:cubicBezTo>
                  <a:close/>
                  <a:moveTo>
                    <a:pt x="3432684" y="9242551"/>
                  </a:moveTo>
                  <a:cubicBezTo>
                    <a:pt x="3438145" y="9242551"/>
                    <a:pt x="3444622" y="9243313"/>
                    <a:pt x="3451353" y="9244202"/>
                  </a:cubicBezTo>
                  <a:lnTo>
                    <a:pt x="3465323" y="9246108"/>
                  </a:lnTo>
                  <a:lnTo>
                    <a:pt x="3472308" y="9246108"/>
                  </a:lnTo>
                  <a:cubicBezTo>
                    <a:pt x="3478531" y="9259189"/>
                    <a:pt x="3432303" y="9256268"/>
                    <a:pt x="3416809" y="9262490"/>
                  </a:cubicBezTo>
                  <a:cubicBezTo>
                    <a:pt x="3413888" y="9246361"/>
                    <a:pt x="3421127" y="9242551"/>
                    <a:pt x="3432684" y="9242551"/>
                  </a:cubicBezTo>
                  <a:close/>
                  <a:moveTo>
                    <a:pt x="2591055" y="9338183"/>
                  </a:moveTo>
                  <a:lnTo>
                    <a:pt x="2597913" y="9341612"/>
                  </a:lnTo>
                  <a:cubicBezTo>
                    <a:pt x="2602104" y="9343771"/>
                    <a:pt x="2606422" y="9345803"/>
                    <a:pt x="2617344" y="9345803"/>
                  </a:cubicBezTo>
                  <a:lnTo>
                    <a:pt x="2628647" y="9343136"/>
                  </a:lnTo>
                  <a:lnTo>
                    <a:pt x="2617217" y="9357233"/>
                  </a:lnTo>
                  <a:lnTo>
                    <a:pt x="2586990" y="9357233"/>
                  </a:lnTo>
                  <a:lnTo>
                    <a:pt x="2567432" y="9340088"/>
                  </a:lnTo>
                  <a:lnTo>
                    <a:pt x="2591054" y="9338183"/>
                  </a:lnTo>
                  <a:close/>
                  <a:moveTo>
                    <a:pt x="7887843" y="0"/>
                  </a:moveTo>
                  <a:cubicBezTo>
                    <a:pt x="7871968" y="0"/>
                    <a:pt x="7862316" y="38608"/>
                    <a:pt x="7846314" y="46863"/>
                  </a:cubicBezTo>
                  <a:cubicBezTo>
                    <a:pt x="7788783" y="76708"/>
                    <a:pt x="7748016" y="138557"/>
                    <a:pt x="7673467" y="138811"/>
                  </a:cubicBezTo>
                  <a:cubicBezTo>
                    <a:pt x="7633208" y="139319"/>
                    <a:pt x="7633462" y="174879"/>
                    <a:pt x="7636002" y="209677"/>
                  </a:cubicBezTo>
                  <a:lnTo>
                    <a:pt x="7624699" y="243967"/>
                  </a:lnTo>
                  <a:lnTo>
                    <a:pt x="7613904" y="233299"/>
                  </a:lnTo>
                  <a:cubicBezTo>
                    <a:pt x="7572502" y="192151"/>
                    <a:pt x="7531608" y="179451"/>
                    <a:pt x="7490587" y="179451"/>
                  </a:cubicBezTo>
                  <a:cubicBezTo>
                    <a:pt x="7444867" y="179451"/>
                    <a:pt x="7399020" y="195453"/>
                    <a:pt x="7353046" y="205740"/>
                  </a:cubicBezTo>
                  <a:lnTo>
                    <a:pt x="7219950" y="233807"/>
                  </a:lnTo>
                  <a:cubicBezTo>
                    <a:pt x="7169023" y="245872"/>
                    <a:pt x="7102475" y="243332"/>
                    <a:pt x="7072122" y="277749"/>
                  </a:cubicBezTo>
                  <a:cubicBezTo>
                    <a:pt x="7054850" y="297307"/>
                    <a:pt x="7036053" y="299847"/>
                    <a:pt x="7013956" y="299847"/>
                  </a:cubicBezTo>
                  <a:lnTo>
                    <a:pt x="7004049" y="299593"/>
                  </a:lnTo>
                  <a:lnTo>
                    <a:pt x="6997192" y="299466"/>
                  </a:lnTo>
                  <a:cubicBezTo>
                    <a:pt x="6983857" y="299466"/>
                    <a:pt x="6970648" y="300990"/>
                    <a:pt x="6958584" y="309372"/>
                  </a:cubicBezTo>
                  <a:cubicBezTo>
                    <a:pt x="6922135" y="334645"/>
                    <a:pt x="6870446" y="328041"/>
                    <a:pt x="6829678" y="356489"/>
                  </a:cubicBezTo>
                  <a:cubicBezTo>
                    <a:pt x="6800722" y="376809"/>
                    <a:pt x="6762114" y="380873"/>
                    <a:pt x="6736334" y="412496"/>
                  </a:cubicBezTo>
                  <a:cubicBezTo>
                    <a:pt x="6725665" y="425704"/>
                    <a:pt x="6714490" y="430403"/>
                    <a:pt x="6702933" y="430403"/>
                  </a:cubicBezTo>
                  <a:cubicBezTo>
                    <a:pt x="6689217" y="430403"/>
                    <a:pt x="6674993" y="423672"/>
                    <a:pt x="6660642" y="417068"/>
                  </a:cubicBezTo>
                  <a:cubicBezTo>
                    <a:pt x="6646290" y="410337"/>
                    <a:pt x="6631939" y="403733"/>
                    <a:pt x="6614795" y="403733"/>
                  </a:cubicBezTo>
                  <a:lnTo>
                    <a:pt x="6608826" y="404749"/>
                  </a:lnTo>
                  <a:cubicBezTo>
                    <a:pt x="6579362" y="411353"/>
                    <a:pt x="6542024" y="407543"/>
                    <a:pt x="6521704" y="425577"/>
                  </a:cubicBezTo>
                  <a:cubicBezTo>
                    <a:pt x="6481318" y="461391"/>
                    <a:pt x="6441059" y="488315"/>
                    <a:pt x="6393815" y="488315"/>
                  </a:cubicBezTo>
                  <a:cubicBezTo>
                    <a:pt x="6370320" y="488315"/>
                    <a:pt x="6345047" y="481584"/>
                    <a:pt x="6314821" y="464566"/>
                  </a:cubicBezTo>
                  <a:lnTo>
                    <a:pt x="6307709" y="463931"/>
                  </a:lnTo>
                  <a:cubicBezTo>
                    <a:pt x="6296533" y="463931"/>
                    <a:pt x="6281801" y="469646"/>
                    <a:pt x="6276467" y="477139"/>
                  </a:cubicBezTo>
                  <a:cubicBezTo>
                    <a:pt x="6241288" y="526161"/>
                    <a:pt x="6187948" y="531368"/>
                    <a:pt x="6136132" y="540893"/>
                  </a:cubicBezTo>
                  <a:lnTo>
                    <a:pt x="6001639" y="564007"/>
                  </a:lnTo>
                  <a:cubicBezTo>
                    <a:pt x="5951474" y="576199"/>
                    <a:pt x="5899150" y="576072"/>
                    <a:pt x="5849620" y="623570"/>
                  </a:cubicBezTo>
                  <a:lnTo>
                    <a:pt x="5834507" y="625983"/>
                  </a:lnTo>
                  <a:cubicBezTo>
                    <a:pt x="5822697" y="625983"/>
                    <a:pt x="5809742" y="620522"/>
                    <a:pt x="5796026" y="615061"/>
                  </a:cubicBezTo>
                  <a:cubicBezTo>
                    <a:pt x="5782311" y="609600"/>
                    <a:pt x="5768213" y="604139"/>
                    <a:pt x="5746623" y="604139"/>
                  </a:cubicBezTo>
                  <a:lnTo>
                    <a:pt x="5731764" y="609219"/>
                  </a:lnTo>
                  <a:cubicBezTo>
                    <a:pt x="5686171" y="632333"/>
                    <a:pt x="5625338" y="619379"/>
                    <a:pt x="5588508" y="667131"/>
                  </a:cubicBezTo>
                  <a:cubicBezTo>
                    <a:pt x="5576570" y="682371"/>
                    <a:pt x="5562981" y="688340"/>
                    <a:pt x="5548630" y="688340"/>
                  </a:cubicBezTo>
                  <a:cubicBezTo>
                    <a:pt x="5535168" y="688340"/>
                    <a:pt x="5520817" y="683006"/>
                    <a:pt x="5506339" y="675132"/>
                  </a:cubicBezTo>
                  <a:cubicBezTo>
                    <a:pt x="5490718" y="666623"/>
                    <a:pt x="5475478" y="660146"/>
                    <a:pt x="5460873" y="660146"/>
                  </a:cubicBezTo>
                  <a:cubicBezTo>
                    <a:pt x="5447792" y="660146"/>
                    <a:pt x="5435346" y="665353"/>
                    <a:pt x="5423916" y="679323"/>
                  </a:cubicBezTo>
                  <a:cubicBezTo>
                    <a:pt x="5404104" y="703580"/>
                    <a:pt x="5379847" y="717677"/>
                    <a:pt x="5348986" y="725043"/>
                  </a:cubicBezTo>
                  <a:cubicBezTo>
                    <a:pt x="5169154" y="768985"/>
                    <a:pt x="4973828" y="747776"/>
                    <a:pt x="4806823" y="845185"/>
                  </a:cubicBezTo>
                  <a:cubicBezTo>
                    <a:pt x="4786757" y="829310"/>
                    <a:pt x="4768342" y="821563"/>
                    <a:pt x="4751324" y="821563"/>
                  </a:cubicBezTo>
                  <a:cubicBezTo>
                    <a:pt x="4728464" y="821563"/>
                    <a:pt x="4708271" y="835406"/>
                    <a:pt x="4690110" y="862076"/>
                  </a:cubicBezTo>
                  <a:cubicBezTo>
                    <a:pt x="4676140" y="855218"/>
                    <a:pt x="4663440" y="852297"/>
                    <a:pt x="4651629" y="852297"/>
                  </a:cubicBezTo>
                  <a:cubicBezTo>
                    <a:pt x="4625213" y="852297"/>
                    <a:pt x="4602607" y="866775"/>
                    <a:pt x="4578223" y="886333"/>
                  </a:cubicBezTo>
                  <a:cubicBezTo>
                    <a:pt x="4569206" y="893445"/>
                    <a:pt x="4554855" y="896620"/>
                    <a:pt x="4539742" y="896620"/>
                  </a:cubicBezTo>
                  <a:cubicBezTo>
                    <a:pt x="4522851" y="896620"/>
                    <a:pt x="4504944" y="892683"/>
                    <a:pt x="4491482" y="886079"/>
                  </a:cubicBezTo>
                  <a:cubicBezTo>
                    <a:pt x="4478020" y="879475"/>
                    <a:pt x="4467225" y="876173"/>
                    <a:pt x="4457573" y="876173"/>
                  </a:cubicBezTo>
                  <a:cubicBezTo>
                    <a:pt x="4442333" y="876173"/>
                    <a:pt x="4430268" y="884428"/>
                    <a:pt x="4416044" y="900684"/>
                  </a:cubicBezTo>
                  <a:cubicBezTo>
                    <a:pt x="4406266" y="911860"/>
                    <a:pt x="4395216" y="916305"/>
                    <a:pt x="4383913" y="916305"/>
                  </a:cubicBezTo>
                  <a:cubicBezTo>
                    <a:pt x="4366895" y="916305"/>
                    <a:pt x="4348988" y="906399"/>
                    <a:pt x="4333241" y="894588"/>
                  </a:cubicBezTo>
                  <a:lnTo>
                    <a:pt x="4304031" y="880364"/>
                  </a:lnTo>
                  <a:lnTo>
                    <a:pt x="4301999" y="904621"/>
                  </a:lnTo>
                  <a:lnTo>
                    <a:pt x="4302253" y="953135"/>
                  </a:lnTo>
                  <a:cubicBezTo>
                    <a:pt x="4309492" y="996442"/>
                    <a:pt x="4325367" y="1021334"/>
                    <a:pt x="4347845" y="1021334"/>
                  </a:cubicBezTo>
                  <a:cubicBezTo>
                    <a:pt x="4360673" y="1021334"/>
                    <a:pt x="4375531" y="1013333"/>
                    <a:pt x="4392295" y="996188"/>
                  </a:cubicBezTo>
                  <a:cubicBezTo>
                    <a:pt x="4402074" y="986028"/>
                    <a:pt x="4411473" y="982726"/>
                    <a:pt x="4420489" y="982726"/>
                  </a:cubicBezTo>
                  <a:lnTo>
                    <a:pt x="4445508" y="989076"/>
                  </a:lnTo>
                  <a:cubicBezTo>
                    <a:pt x="4453510" y="992251"/>
                    <a:pt x="4461130" y="995426"/>
                    <a:pt x="4474592" y="995426"/>
                  </a:cubicBezTo>
                  <a:lnTo>
                    <a:pt x="4486149" y="986536"/>
                  </a:lnTo>
                  <a:cubicBezTo>
                    <a:pt x="4497960" y="972185"/>
                    <a:pt x="4508374" y="964057"/>
                    <a:pt x="4517391" y="964057"/>
                  </a:cubicBezTo>
                  <a:cubicBezTo>
                    <a:pt x="4528439" y="964057"/>
                    <a:pt x="4537711" y="975868"/>
                    <a:pt x="4545712" y="1002665"/>
                  </a:cubicBezTo>
                  <a:cubicBezTo>
                    <a:pt x="4548887" y="1013460"/>
                    <a:pt x="4560698" y="1034669"/>
                    <a:pt x="4576446" y="1034669"/>
                  </a:cubicBezTo>
                  <a:lnTo>
                    <a:pt x="4584828" y="1014095"/>
                  </a:lnTo>
                  <a:cubicBezTo>
                    <a:pt x="4593972" y="971677"/>
                    <a:pt x="4597655" y="937895"/>
                    <a:pt x="4644899" y="933196"/>
                  </a:cubicBezTo>
                  <a:lnTo>
                    <a:pt x="4804411" y="913003"/>
                  </a:lnTo>
                  <a:lnTo>
                    <a:pt x="4805935" y="913003"/>
                  </a:lnTo>
                  <a:cubicBezTo>
                    <a:pt x="4819651" y="913003"/>
                    <a:pt x="4843781" y="924306"/>
                    <a:pt x="4843527" y="927100"/>
                  </a:cubicBezTo>
                  <a:cubicBezTo>
                    <a:pt x="4841368" y="954532"/>
                    <a:pt x="4819651" y="959231"/>
                    <a:pt x="4798696" y="964819"/>
                  </a:cubicBezTo>
                  <a:lnTo>
                    <a:pt x="4784853" y="981837"/>
                  </a:lnTo>
                  <a:lnTo>
                    <a:pt x="4785869" y="982853"/>
                  </a:lnTo>
                  <a:cubicBezTo>
                    <a:pt x="4794251" y="992632"/>
                    <a:pt x="4804411" y="1007491"/>
                    <a:pt x="4814317" y="1007999"/>
                  </a:cubicBezTo>
                  <a:lnTo>
                    <a:pt x="4882516" y="1001141"/>
                  </a:lnTo>
                  <a:lnTo>
                    <a:pt x="4889247" y="1001141"/>
                  </a:lnTo>
                  <a:lnTo>
                    <a:pt x="4901819" y="1013333"/>
                  </a:lnTo>
                  <a:cubicBezTo>
                    <a:pt x="4900804" y="1025017"/>
                    <a:pt x="4898772" y="1042924"/>
                    <a:pt x="4891660" y="1046099"/>
                  </a:cubicBezTo>
                  <a:cubicBezTo>
                    <a:pt x="4844416" y="1068197"/>
                    <a:pt x="4781805" y="1046861"/>
                    <a:pt x="4745356" y="1097788"/>
                  </a:cubicBezTo>
                  <a:cubicBezTo>
                    <a:pt x="4737736" y="1108583"/>
                    <a:pt x="4731513" y="1115060"/>
                    <a:pt x="4719956" y="1115060"/>
                  </a:cubicBezTo>
                  <a:lnTo>
                    <a:pt x="4710177" y="1108456"/>
                  </a:lnTo>
                  <a:cubicBezTo>
                    <a:pt x="4689095" y="1090549"/>
                    <a:pt x="4668013" y="1085342"/>
                    <a:pt x="4646804" y="1085342"/>
                  </a:cubicBezTo>
                  <a:cubicBezTo>
                    <a:pt x="4631818" y="1085342"/>
                    <a:pt x="4616705" y="1088009"/>
                    <a:pt x="4601592" y="1090676"/>
                  </a:cubicBezTo>
                  <a:lnTo>
                    <a:pt x="4553967" y="1096137"/>
                  </a:lnTo>
                  <a:cubicBezTo>
                    <a:pt x="4532250" y="1095629"/>
                    <a:pt x="4510025" y="1069848"/>
                    <a:pt x="4488054" y="1069848"/>
                  </a:cubicBezTo>
                  <a:cubicBezTo>
                    <a:pt x="4477640" y="1069848"/>
                    <a:pt x="4467226" y="1075690"/>
                    <a:pt x="4456939" y="1092708"/>
                  </a:cubicBezTo>
                  <a:cubicBezTo>
                    <a:pt x="4430523" y="1136904"/>
                    <a:pt x="4363975" y="1100836"/>
                    <a:pt x="4340099" y="1151255"/>
                  </a:cubicBezTo>
                  <a:cubicBezTo>
                    <a:pt x="4300856" y="1234948"/>
                    <a:pt x="4227323" y="1245743"/>
                    <a:pt x="4148964" y="1253871"/>
                  </a:cubicBezTo>
                  <a:lnTo>
                    <a:pt x="3806191" y="1296797"/>
                  </a:lnTo>
                  <a:cubicBezTo>
                    <a:pt x="3746501" y="1304544"/>
                    <a:pt x="3686303" y="1305433"/>
                    <a:pt x="3639948" y="1359789"/>
                  </a:cubicBezTo>
                  <a:cubicBezTo>
                    <a:pt x="3631312" y="1369822"/>
                    <a:pt x="3609722" y="1375410"/>
                    <a:pt x="3589783" y="1375410"/>
                  </a:cubicBezTo>
                  <a:cubicBezTo>
                    <a:pt x="3575432" y="1375410"/>
                    <a:pt x="3561970" y="1372489"/>
                    <a:pt x="3554731" y="1366393"/>
                  </a:cubicBezTo>
                  <a:cubicBezTo>
                    <a:pt x="3539618" y="1353185"/>
                    <a:pt x="3527045" y="1348232"/>
                    <a:pt x="3515996" y="1348232"/>
                  </a:cubicBezTo>
                  <a:cubicBezTo>
                    <a:pt x="3486532" y="1348232"/>
                    <a:pt x="3468244" y="1383665"/>
                    <a:pt x="3442209" y="1391920"/>
                  </a:cubicBezTo>
                  <a:cubicBezTo>
                    <a:pt x="3441701" y="1453896"/>
                    <a:pt x="3377312" y="1443609"/>
                    <a:pt x="3345308" y="1489456"/>
                  </a:cubicBezTo>
                  <a:lnTo>
                    <a:pt x="3331973" y="1493012"/>
                  </a:lnTo>
                  <a:cubicBezTo>
                    <a:pt x="3313177" y="1493012"/>
                    <a:pt x="3294635" y="1464310"/>
                    <a:pt x="3274696" y="1460373"/>
                  </a:cubicBezTo>
                  <a:cubicBezTo>
                    <a:pt x="3231008" y="1451991"/>
                    <a:pt x="3183256" y="1442847"/>
                    <a:pt x="3146299" y="1417955"/>
                  </a:cubicBezTo>
                  <a:cubicBezTo>
                    <a:pt x="3123947" y="1402842"/>
                    <a:pt x="3107818" y="1394841"/>
                    <a:pt x="3096134" y="1394841"/>
                  </a:cubicBezTo>
                  <a:cubicBezTo>
                    <a:pt x="3077592" y="1394841"/>
                    <a:pt x="3070607" y="1415288"/>
                    <a:pt x="3067940" y="1458976"/>
                  </a:cubicBezTo>
                  <a:cubicBezTo>
                    <a:pt x="3066289" y="1485265"/>
                    <a:pt x="3035936" y="1519809"/>
                    <a:pt x="3011171" y="1528445"/>
                  </a:cubicBezTo>
                  <a:cubicBezTo>
                    <a:pt x="2935987" y="1554607"/>
                    <a:pt x="2848611" y="1540129"/>
                    <a:pt x="2782063" y="1597152"/>
                  </a:cubicBezTo>
                  <a:cubicBezTo>
                    <a:pt x="2762632" y="1577467"/>
                    <a:pt x="2745868" y="1569974"/>
                    <a:pt x="2730501" y="1569974"/>
                  </a:cubicBezTo>
                  <a:cubicBezTo>
                    <a:pt x="2700275" y="1569974"/>
                    <a:pt x="2675510" y="1598803"/>
                    <a:pt x="2646808" y="1620139"/>
                  </a:cubicBezTo>
                  <a:cubicBezTo>
                    <a:pt x="2638426" y="1626362"/>
                    <a:pt x="2628520" y="1629029"/>
                    <a:pt x="2617979" y="1629029"/>
                  </a:cubicBezTo>
                  <a:cubicBezTo>
                    <a:pt x="2589277" y="1629029"/>
                    <a:pt x="2555622" y="1608709"/>
                    <a:pt x="2533524" y="1580769"/>
                  </a:cubicBezTo>
                  <a:cubicBezTo>
                    <a:pt x="2520443" y="1564005"/>
                    <a:pt x="2511934" y="1554861"/>
                    <a:pt x="2505584" y="1554861"/>
                  </a:cubicBezTo>
                  <a:cubicBezTo>
                    <a:pt x="2498726" y="1554861"/>
                    <a:pt x="2494408" y="1566037"/>
                    <a:pt x="2489455" y="1590548"/>
                  </a:cubicBezTo>
                  <a:cubicBezTo>
                    <a:pt x="2481200" y="1632204"/>
                    <a:pt x="2459737" y="1642999"/>
                    <a:pt x="2426971" y="1643380"/>
                  </a:cubicBezTo>
                  <a:cubicBezTo>
                    <a:pt x="2405762" y="1643380"/>
                    <a:pt x="2384426" y="1635887"/>
                    <a:pt x="2363217" y="1631569"/>
                  </a:cubicBezTo>
                  <a:cubicBezTo>
                    <a:pt x="2369948" y="1610487"/>
                    <a:pt x="2386839" y="1574673"/>
                    <a:pt x="2381759" y="1570609"/>
                  </a:cubicBezTo>
                  <a:cubicBezTo>
                    <a:pt x="2366900" y="1558290"/>
                    <a:pt x="2346707" y="1552829"/>
                    <a:pt x="2325244" y="1552829"/>
                  </a:cubicBezTo>
                  <a:cubicBezTo>
                    <a:pt x="2280540" y="1552829"/>
                    <a:pt x="2230502" y="1576832"/>
                    <a:pt x="2212087" y="1613408"/>
                  </a:cubicBezTo>
                  <a:cubicBezTo>
                    <a:pt x="2194053" y="1649476"/>
                    <a:pt x="2184528" y="1663700"/>
                    <a:pt x="2168145" y="1663700"/>
                  </a:cubicBezTo>
                  <a:cubicBezTo>
                    <a:pt x="2159001" y="1663700"/>
                    <a:pt x="2147825" y="1659382"/>
                    <a:pt x="2131823" y="1651889"/>
                  </a:cubicBezTo>
                  <a:lnTo>
                    <a:pt x="2074165" y="1624076"/>
                  </a:lnTo>
                  <a:cubicBezTo>
                    <a:pt x="2065275" y="1594358"/>
                    <a:pt x="2047241" y="1581023"/>
                    <a:pt x="2017904" y="1581023"/>
                  </a:cubicBezTo>
                  <a:lnTo>
                    <a:pt x="2006601" y="1582928"/>
                  </a:lnTo>
                  <a:cubicBezTo>
                    <a:pt x="1985773" y="1587627"/>
                    <a:pt x="1949324" y="1594104"/>
                    <a:pt x="1948181" y="1604391"/>
                  </a:cubicBezTo>
                  <a:cubicBezTo>
                    <a:pt x="1940688" y="1671193"/>
                    <a:pt x="1888237" y="1687703"/>
                    <a:pt x="1848867" y="1718183"/>
                  </a:cubicBezTo>
                  <a:cubicBezTo>
                    <a:pt x="1834389" y="1729486"/>
                    <a:pt x="1813942" y="1742059"/>
                    <a:pt x="1795273" y="1742059"/>
                  </a:cubicBezTo>
                  <a:lnTo>
                    <a:pt x="1790701" y="1741043"/>
                  </a:lnTo>
                  <a:cubicBezTo>
                    <a:pt x="1774953" y="1736471"/>
                    <a:pt x="1764539" y="1707388"/>
                    <a:pt x="1752093" y="1688465"/>
                  </a:cubicBezTo>
                  <a:cubicBezTo>
                    <a:pt x="1743965" y="1676146"/>
                    <a:pt x="1736091" y="1669542"/>
                    <a:pt x="1728979" y="1669542"/>
                  </a:cubicBezTo>
                  <a:cubicBezTo>
                    <a:pt x="1721740" y="1669542"/>
                    <a:pt x="1715263" y="1676400"/>
                    <a:pt x="1709675" y="1691005"/>
                  </a:cubicBezTo>
                  <a:cubicBezTo>
                    <a:pt x="1704468" y="1705356"/>
                    <a:pt x="1700785" y="1734693"/>
                    <a:pt x="1699388" y="1734693"/>
                  </a:cubicBezTo>
                  <a:lnTo>
                    <a:pt x="1646175" y="1726565"/>
                  </a:lnTo>
                  <a:cubicBezTo>
                    <a:pt x="1625347" y="1726565"/>
                    <a:pt x="1605662" y="1733423"/>
                    <a:pt x="1586739" y="1759712"/>
                  </a:cubicBezTo>
                  <a:lnTo>
                    <a:pt x="1576833" y="1760728"/>
                  </a:lnTo>
                  <a:cubicBezTo>
                    <a:pt x="1567054" y="1760728"/>
                    <a:pt x="1554227" y="1757426"/>
                    <a:pt x="1546861" y="1752727"/>
                  </a:cubicBezTo>
                  <a:cubicBezTo>
                    <a:pt x="1536447" y="1746377"/>
                    <a:pt x="1530605" y="1731391"/>
                    <a:pt x="1523239" y="1718691"/>
                  </a:cubicBezTo>
                  <a:lnTo>
                    <a:pt x="1386841" y="1725041"/>
                  </a:lnTo>
                  <a:cubicBezTo>
                    <a:pt x="1338581" y="1727708"/>
                    <a:pt x="1294893" y="1734947"/>
                    <a:pt x="1291591" y="1803019"/>
                  </a:cubicBezTo>
                  <a:lnTo>
                    <a:pt x="1278891" y="1822831"/>
                  </a:lnTo>
                  <a:lnTo>
                    <a:pt x="1259587" y="1813433"/>
                  </a:lnTo>
                  <a:cubicBezTo>
                    <a:pt x="1220725" y="1794256"/>
                    <a:pt x="1181990" y="1787906"/>
                    <a:pt x="1143255" y="1787906"/>
                  </a:cubicBezTo>
                  <a:cubicBezTo>
                    <a:pt x="1068452" y="1787906"/>
                    <a:pt x="993776" y="1811655"/>
                    <a:pt x="918973" y="1812417"/>
                  </a:cubicBezTo>
                  <a:cubicBezTo>
                    <a:pt x="898653" y="1812671"/>
                    <a:pt x="879603" y="1834261"/>
                    <a:pt x="884429" y="1865503"/>
                  </a:cubicBezTo>
                  <a:cubicBezTo>
                    <a:pt x="887096" y="1882013"/>
                    <a:pt x="889763" y="1899412"/>
                    <a:pt x="886080" y="1915033"/>
                  </a:cubicBezTo>
                  <a:cubicBezTo>
                    <a:pt x="883159" y="1928368"/>
                    <a:pt x="871475" y="1938909"/>
                    <a:pt x="863601" y="1950847"/>
                  </a:cubicBezTo>
                  <a:cubicBezTo>
                    <a:pt x="855219" y="1937639"/>
                    <a:pt x="841376" y="1924939"/>
                    <a:pt x="839725" y="1910969"/>
                  </a:cubicBezTo>
                  <a:cubicBezTo>
                    <a:pt x="835788" y="1880489"/>
                    <a:pt x="818135" y="1863852"/>
                    <a:pt x="795021" y="1863852"/>
                  </a:cubicBezTo>
                  <a:lnTo>
                    <a:pt x="627508" y="1874647"/>
                  </a:lnTo>
                  <a:lnTo>
                    <a:pt x="616967" y="1888363"/>
                  </a:lnTo>
                  <a:cubicBezTo>
                    <a:pt x="622428" y="1902333"/>
                    <a:pt x="628016" y="1919859"/>
                    <a:pt x="638684" y="1926463"/>
                  </a:cubicBezTo>
                  <a:lnTo>
                    <a:pt x="721107" y="1966849"/>
                  </a:lnTo>
                  <a:cubicBezTo>
                    <a:pt x="740792" y="1975612"/>
                    <a:pt x="744983" y="1986280"/>
                    <a:pt x="737363" y="2002663"/>
                  </a:cubicBezTo>
                  <a:cubicBezTo>
                    <a:pt x="701676" y="2075815"/>
                    <a:pt x="790957" y="2131568"/>
                    <a:pt x="767589" y="2205863"/>
                  </a:cubicBezTo>
                  <a:cubicBezTo>
                    <a:pt x="762763" y="2221357"/>
                    <a:pt x="782829" y="2250313"/>
                    <a:pt x="797180" y="2267712"/>
                  </a:cubicBezTo>
                  <a:cubicBezTo>
                    <a:pt x="807213" y="2279777"/>
                    <a:pt x="820548" y="2296033"/>
                    <a:pt x="841122" y="2296033"/>
                  </a:cubicBezTo>
                  <a:lnTo>
                    <a:pt x="851536" y="2290953"/>
                  </a:lnTo>
                  <a:cubicBezTo>
                    <a:pt x="860553" y="2284857"/>
                    <a:pt x="859537" y="2261743"/>
                    <a:pt x="862839" y="2246376"/>
                  </a:cubicBezTo>
                  <a:cubicBezTo>
                    <a:pt x="875412" y="2188972"/>
                    <a:pt x="815341" y="2162683"/>
                    <a:pt x="810515" y="2113407"/>
                  </a:cubicBezTo>
                  <a:cubicBezTo>
                    <a:pt x="809245" y="2099056"/>
                    <a:pt x="818897" y="2083816"/>
                    <a:pt x="823596" y="2068957"/>
                  </a:cubicBezTo>
                  <a:lnTo>
                    <a:pt x="838328" y="2076196"/>
                  </a:lnTo>
                  <a:lnTo>
                    <a:pt x="843281" y="2082292"/>
                  </a:lnTo>
                  <a:cubicBezTo>
                    <a:pt x="863601" y="2106549"/>
                    <a:pt x="889636" y="2128901"/>
                    <a:pt x="900304" y="2157476"/>
                  </a:cubicBezTo>
                  <a:cubicBezTo>
                    <a:pt x="911607" y="2187067"/>
                    <a:pt x="907543" y="2223008"/>
                    <a:pt x="910591" y="2256409"/>
                  </a:cubicBezTo>
                  <a:cubicBezTo>
                    <a:pt x="913385" y="2285365"/>
                    <a:pt x="932181" y="2300351"/>
                    <a:pt x="956184" y="2302256"/>
                  </a:cubicBezTo>
                  <a:lnTo>
                    <a:pt x="999237" y="2300732"/>
                  </a:lnTo>
                  <a:lnTo>
                    <a:pt x="1030860" y="2298954"/>
                  </a:lnTo>
                  <a:cubicBezTo>
                    <a:pt x="1037210" y="2298954"/>
                    <a:pt x="1043560" y="2299208"/>
                    <a:pt x="1053974" y="2300605"/>
                  </a:cubicBezTo>
                  <a:lnTo>
                    <a:pt x="1061848" y="2300859"/>
                  </a:lnTo>
                  <a:cubicBezTo>
                    <a:pt x="1115442" y="2300859"/>
                    <a:pt x="1150748" y="2252599"/>
                    <a:pt x="1199135" y="2244344"/>
                  </a:cubicBezTo>
                  <a:lnTo>
                    <a:pt x="1272033" y="2240661"/>
                  </a:lnTo>
                  <a:lnTo>
                    <a:pt x="1273430" y="2240661"/>
                  </a:lnTo>
                  <a:cubicBezTo>
                    <a:pt x="1313943" y="2240661"/>
                    <a:pt x="1353440" y="2240407"/>
                    <a:pt x="1383031" y="2221866"/>
                  </a:cubicBezTo>
                  <a:cubicBezTo>
                    <a:pt x="1490219" y="2154301"/>
                    <a:pt x="1606932" y="2170050"/>
                    <a:pt x="1720216" y="2153920"/>
                  </a:cubicBezTo>
                  <a:lnTo>
                    <a:pt x="1760094" y="2153158"/>
                  </a:lnTo>
                  <a:lnTo>
                    <a:pt x="1769492" y="2153285"/>
                  </a:lnTo>
                  <a:cubicBezTo>
                    <a:pt x="1785367" y="2153285"/>
                    <a:pt x="1800226" y="2152015"/>
                    <a:pt x="1812037" y="2144776"/>
                  </a:cubicBezTo>
                  <a:cubicBezTo>
                    <a:pt x="1851661" y="2119122"/>
                    <a:pt x="1885316" y="2089023"/>
                    <a:pt x="1936243" y="2089023"/>
                  </a:cubicBezTo>
                  <a:lnTo>
                    <a:pt x="1936624" y="2089023"/>
                  </a:lnTo>
                  <a:lnTo>
                    <a:pt x="1974724" y="2089785"/>
                  </a:lnTo>
                  <a:cubicBezTo>
                    <a:pt x="2004569" y="2089785"/>
                    <a:pt x="2034668" y="2086991"/>
                    <a:pt x="2047241" y="2070989"/>
                  </a:cubicBezTo>
                  <a:cubicBezTo>
                    <a:pt x="2061846" y="2052066"/>
                    <a:pt x="2075816" y="2045844"/>
                    <a:pt x="2089405" y="2045844"/>
                  </a:cubicBezTo>
                  <a:cubicBezTo>
                    <a:pt x="2101724" y="2045844"/>
                    <a:pt x="2113662" y="2050923"/>
                    <a:pt x="2125473" y="2055876"/>
                  </a:cubicBezTo>
                  <a:cubicBezTo>
                    <a:pt x="2137157" y="2060829"/>
                    <a:pt x="2148714" y="2065909"/>
                    <a:pt x="2163065" y="2065909"/>
                  </a:cubicBezTo>
                  <a:lnTo>
                    <a:pt x="2168780" y="2064893"/>
                  </a:lnTo>
                  <a:cubicBezTo>
                    <a:pt x="2189608" y="2060067"/>
                    <a:pt x="2205864" y="2032508"/>
                    <a:pt x="2226311" y="2030984"/>
                  </a:cubicBezTo>
                  <a:lnTo>
                    <a:pt x="2227708" y="2030857"/>
                  </a:lnTo>
                  <a:cubicBezTo>
                    <a:pt x="2245361" y="2030857"/>
                    <a:pt x="2265046" y="2049526"/>
                    <a:pt x="2283207" y="2060448"/>
                  </a:cubicBezTo>
                  <a:cubicBezTo>
                    <a:pt x="2301749" y="2071751"/>
                    <a:pt x="2306448" y="2087245"/>
                    <a:pt x="2293621" y="2098929"/>
                  </a:cubicBezTo>
                  <a:cubicBezTo>
                    <a:pt x="2275714" y="2115439"/>
                    <a:pt x="2273428" y="2148586"/>
                    <a:pt x="2239646" y="2148586"/>
                  </a:cubicBezTo>
                  <a:cubicBezTo>
                    <a:pt x="2235836" y="2148586"/>
                    <a:pt x="2231645" y="2148206"/>
                    <a:pt x="2227073" y="2147316"/>
                  </a:cubicBezTo>
                  <a:lnTo>
                    <a:pt x="2200911" y="2144395"/>
                  </a:lnTo>
                  <a:cubicBezTo>
                    <a:pt x="2154810" y="2144395"/>
                    <a:pt x="2141221" y="2177288"/>
                    <a:pt x="2162557" y="2226564"/>
                  </a:cubicBezTo>
                  <a:lnTo>
                    <a:pt x="2189227" y="2293747"/>
                  </a:lnTo>
                  <a:cubicBezTo>
                    <a:pt x="2200022" y="2331847"/>
                    <a:pt x="2183766" y="2369312"/>
                    <a:pt x="2154810" y="2369312"/>
                  </a:cubicBezTo>
                  <a:lnTo>
                    <a:pt x="2149349" y="2369185"/>
                  </a:lnTo>
                  <a:lnTo>
                    <a:pt x="2139951" y="2369058"/>
                  </a:lnTo>
                  <a:cubicBezTo>
                    <a:pt x="1987043" y="2369058"/>
                    <a:pt x="1854963" y="2459863"/>
                    <a:pt x="1704976" y="2471548"/>
                  </a:cubicBezTo>
                  <a:cubicBezTo>
                    <a:pt x="1697991" y="2472437"/>
                    <a:pt x="1693292" y="2493646"/>
                    <a:pt x="1687704" y="2507997"/>
                  </a:cubicBezTo>
                  <a:lnTo>
                    <a:pt x="1585342" y="2516251"/>
                  </a:lnTo>
                  <a:cubicBezTo>
                    <a:pt x="1581024" y="2516251"/>
                    <a:pt x="1576833" y="2516125"/>
                    <a:pt x="1568324" y="2515744"/>
                  </a:cubicBezTo>
                  <a:lnTo>
                    <a:pt x="1559942" y="2515617"/>
                  </a:lnTo>
                  <a:cubicBezTo>
                    <a:pt x="1497585" y="2515617"/>
                    <a:pt x="1449325" y="2539874"/>
                    <a:pt x="1415035" y="2597405"/>
                  </a:cubicBezTo>
                  <a:cubicBezTo>
                    <a:pt x="1396747" y="2627885"/>
                    <a:pt x="1366775" y="2633854"/>
                    <a:pt x="1334009" y="2634489"/>
                  </a:cubicBezTo>
                  <a:lnTo>
                    <a:pt x="1193039" y="2642617"/>
                  </a:lnTo>
                  <a:cubicBezTo>
                    <a:pt x="1097408" y="2650364"/>
                    <a:pt x="1098932" y="2651126"/>
                    <a:pt x="1089788" y="2777618"/>
                  </a:cubicBezTo>
                  <a:cubicBezTo>
                    <a:pt x="1087375" y="2808352"/>
                    <a:pt x="1072897" y="2838070"/>
                    <a:pt x="1061721" y="2867153"/>
                  </a:cubicBezTo>
                  <a:cubicBezTo>
                    <a:pt x="1055879" y="2882774"/>
                    <a:pt x="1060197" y="2899284"/>
                    <a:pt x="1080517" y="2899665"/>
                  </a:cubicBezTo>
                  <a:cubicBezTo>
                    <a:pt x="1084454" y="2899792"/>
                    <a:pt x="1088391" y="2899792"/>
                    <a:pt x="1092328" y="2899792"/>
                  </a:cubicBezTo>
                  <a:lnTo>
                    <a:pt x="1221233" y="2891156"/>
                  </a:lnTo>
                  <a:cubicBezTo>
                    <a:pt x="1283971" y="2886457"/>
                    <a:pt x="1314705" y="2845436"/>
                    <a:pt x="1329437" y="2786889"/>
                  </a:cubicBezTo>
                  <a:cubicBezTo>
                    <a:pt x="1349376" y="2796668"/>
                    <a:pt x="1371728" y="2804161"/>
                    <a:pt x="1389381" y="2818004"/>
                  </a:cubicBezTo>
                  <a:cubicBezTo>
                    <a:pt x="1430021" y="2850008"/>
                    <a:pt x="1431291" y="2866772"/>
                    <a:pt x="1396747" y="2891918"/>
                  </a:cubicBezTo>
                  <a:lnTo>
                    <a:pt x="1366775" y="2914524"/>
                  </a:lnTo>
                  <a:cubicBezTo>
                    <a:pt x="1335660" y="2919350"/>
                    <a:pt x="1308228" y="2933193"/>
                    <a:pt x="1291845" y="2958085"/>
                  </a:cubicBezTo>
                  <a:lnTo>
                    <a:pt x="1282701" y="2968626"/>
                  </a:lnTo>
                  <a:lnTo>
                    <a:pt x="1277875" y="2973706"/>
                  </a:lnTo>
                  <a:cubicBezTo>
                    <a:pt x="1247268" y="2989581"/>
                    <a:pt x="1214756" y="3001391"/>
                    <a:pt x="1173735" y="3001391"/>
                  </a:cubicBezTo>
                  <a:lnTo>
                    <a:pt x="1166369" y="3001264"/>
                  </a:lnTo>
                  <a:cubicBezTo>
                    <a:pt x="1146303" y="3001264"/>
                    <a:pt x="1122681" y="3014600"/>
                    <a:pt x="1106425" y="3028697"/>
                  </a:cubicBezTo>
                  <a:lnTo>
                    <a:pt x="1080644" y="3059304"/>
                  </a:lnTo>
                  <a:lnTo>
                    <a:pt x="997713" y="3082164"/>
                  </a:lnTo>
                  <a:cubicBezTo>
                    <a:pt x="991744" y="3133091"/>
                    <a:pt x="960375" y="3135758"/>
                    <a:pt x="925450" y="3135758"/>
                  </a:cubicBezTo>
                  <a:lnTo>
                    <a:pt x="920624" y="3135758"/>
                  </a:lnTo>
                  <a:cubicBezTo>
                    <a:pt x="889890" y="3135758"/>
                    <a:pt x="859283" y="3135885"/>
                    <a:pt x="848615" y="3173350"/>
                  </a:cubicBezTo>
                  <a:cubicBezTo>
                    <a:pt x="809753" y="3174493"/>
                    <a:pt x="777876" y="3204338"/>
                    <a:pt x="738633" y="3204338"/>
                  </a:cubicBezTo>
                  <a:cubicBezTo>
                    <a:pt x="723139" y="3204338"/>
                    <a:pt x="706375" y="3199766"/>
                    <a:pt x="687579" y="3186685"/>
                  </a:cubicBezTo>
                  <a:cubicBezTo>
                    <a:pt x="672720" y="3206243"/>
                    <a:pt x="654051" y="3215006"/>
                    <a:pt x="632080" y="3215006"/>
                  </a:cubicBezTo>
                  <a:lnTo>
                    <a:pt x="601473" y="3210053"/>
                  </a:lnTo>
                  <a:cubicBezTo>
                    <a:pt x="583312" y="3282824"/>
                    <a:pt x="500381" y="3245994"/>
                    <a:pt x="473457" y="3303525"/>
                  </a:cubicBezTo>
                  <a:cubicBezTo>
                    <a:pt x="444247" y="3365501"/>
                    <a:pt x="380493" y="3354452"/>
                    <a:pt x="330836" y="3371597"/>
                  </a:cubicBezTo>
                  <a:cubicBezTo>
                    <a:pt x="282576" y="3388361"/>
                    <a:pt x="266955" y="3445130"/>
                    <a:pt x="233173" y="3478785"/>
                  </a:cubicBezTo>
                  <a:cubicBezTo>
                    <a:pt x="228601" y="3483356"/>
                    <a:pt x="234951" y="3510916"/>
                    <a:pt x="242317" y="3523107"/>
                  </a:cubicBezTo>
                  <a:cubicBezTo>
                    <a:pt x="249429" y="3534537"/>
                    <a:pt x="264669" y="3543936"/>
                    <a:pt x="275845" y="3546475"/>
                  </a:cubicBezTo>
                  <a:cubicBezTo>
                    <a:pt x="278258" y="3546983"/>
                    <a:pt x="280671" y="3547237"/>
                    <a:pt x="283084" y="3547237"/>
                  </a:cubicBezTo>
                  <a:lnTo>
                    <a:pt x="311659" y="3539363"/>
                  </a:lnTo>
                  <a:cubicBezTo>
                    <a:pt x="413767" y="3493008"/>
                    <a:pt x="545212" y="3510407"/>
                    <a:pt x="618491" y="3400933"/>
                  </a:cubicBezTo>
                  <a:cubicBezTo>
                    <a:pt x="702184" y="3370962"/>
                    <a:pt x="796291" y="3363468"/>
                    <a:pt x="859156" y="3285237"/>
                  </a:cubicBezTo>
                  <a:lnTo>
                    <a:pt x="862077" y="3284729"/>
                  </a:lnTo>
                  <a:cubicBezTo>
                    <a:pt x="869824" y="3284729"/>
                    <a:pt x="885191" y="3294635"/>
                    <a:pt x="895351" y="3295905"/>
                  </a:cubicBezTo>
                  <a:cubicBezTo>
                    <a:pt x="907543" y="3297429"/>
                    <a:pt x="925450" y="3301747"/>
                    <a:pt x="942595" y="3301747"/>
                  </a:cubicBezTo>
                  <a:lnTo>
                    <a:pt x="947548" y="3297429"/>
                  </a:lnTo>
                  <a:cubicBezTo>
                    <a:pt x="956057" y="3266060"/>
                    <a:pt x="975996" y="3251836"/>
                    <a:pt x="998475" y="3242438"/>
                  </a:cubicBezTo>
                  <a:cubicBezTo>
                    <a:pt x="1008000" y="3249550"/>
                    <a:pt x="1021081" y="3253487"/>
                    <a:pt x="1040385" y="3253487"/>
                  </a:cubicBezTo>
                  <a:lnTo>
                    <a:pt x="1046608" y="3253106"/>
                  </a:lnTo>
                  <a:lnTo>
                    <a:pt x="1056768" y="3252725"/>
                  </a:lnTo>
                  <a:lnTo>
                    <a:pt x="1062229" y="3252852"/>
                  </a:lnTo>
                  <a:cubicBezTo>
                    <a:pt x="1064515" y="3252979"/>
                    <a:pt x="1066801" y="3252979"/>
                    <a:pt x="1079120" y="3252979"/>
                  </a:cubicBezTo>
                  <a:lnTo>
                    <a:pt x="1092836" y="3247010"/>
                  </a:lnTo>
                  <a:cubicBezTo>
                    <a:pt x="1111759" y="3225166"/>
                    <a:pt x="1129539" y="3215641"/>
                    <a:pt x="1146557" y="3215641"/>
                  </a:cubicBezTo>
                  <a:cubicBezTo>
                    <a:pt x="1167893" y="3215641"/>
                    <a:pt x="1188213" y="3230627"/>
                    <a:pt x="1208533" y="3254884"/>
                  </a:cubicBezTo>
                  <a:lnTo>
                    <a:pt x="1222503" y="3268981"/>
                  </a:lnTo>
                  <a:lnTo>
                    <a:pt x="1230123" y="3273934"/>
                  </a:lnTo>
                  <a:lnTo>
                    <a:pt x="1229488" y="3274442"/>
                  </a:lnTo>
                  <a:lnTo>
                    <a:pt x="1124332" y="3306065"/>
                  </a:lnTo>
                  <a:cubicBezTo>
                    <a:pt x="1085597" y="3320162"/>
                    <a:pt x="1040004" y="3321305"/>
                    <a:pt x="1022605" y="3375661"/>
                  </a:cubicBezTo>
                  <a:cubicBezTo>
                    <a:pt x="1018414" y="3388361"/>
                    <a:pt x="1011556" y="3392552"/>
                    <a:pt x="1003301" y="3392552"/>
                  </a:cubicBezTo>
                  <a:lnTo>
                    <a:pt x="975996" y="3384424"/>
                  </a:lnTo>
                  <a:cubicBezTo>
                    <a:pt x="966344" y="3380360"/>
                    <a:pt x="956692" y="3376295"/>
                    <a:pt x="940055" y="3376295"/>
                  </a:cubicBezTo>
                  <a:lnTo>
                    <a:pt x="928625" y="3391536"/>
                  </a:lnTo>
                  <a:cubicBezTo>
                    <a:pt x="923799" y="3403728"/>
                    <a:pt x="915417" y="3406776"/>
                    <a:pt x="905765" y="3406776"/>
                  </a:cubicBezTo>
                  <a:cubicBezTo>
                    <a:pt x="900812" y="3406776"/>
                    <a:pt x="895478" y="3405887"/>
                    <a:pt x="884683" y="3404236"/>
                  </a:cubicBezTo>
                  <a:lnTo>
                    <a:pt x="873634" y="3403347"/>
                  </a:lnTo>
                  <a:cubicBezTo>
                    <a:pt x="861315" y="3403347"/>
                    <a:pt x="850139" y="3407792"/>
                    <a:pt x="843281" y="3426333"/>
                  </a:cubicBezTo>
                  <a:cubicBezTo>
                    <a:pt x="831724" y="3456560"/>
                    <a:pt x="780289" y="3455036"/>
                    <a:pt x="746761" y="3467608"/>
                  </a:cubicBezTo>
                  <a:cubicBezTo>
                    <a:pt x="723901" y="3475863"/>
                    <a:pt x="686436" y="3474086"/>
                    <a:pt x="681229" y="3494024"/>
                  </a:cubicBezTo>
                  <a:cubicBezTo>
                    <a:pt x="674498" y="3519551"/>
                    <a:pt x="658623" y="3523107"/>
                    <a:pt x="639065" y="3523107"/>
                  </a:cubicBezTo>
                  <a:lnTo>
                    <a:pt x="629667" y="3522726"/>
                  </a:lnTo>
                  <a:lnTo>
                    <a:pt x="624206" y="3522599"/>
                  </a:lnTo>
                  <a:cubicBezTo>
                    <a:pt x="613284" y="3522599"/>
                    <a:pt x="603632" y="3524250"/>
                    <a:pt x="598425" y="3533775"/>
                  </a:cubicBezTo>
                  <a:cubicBezTo>
                    <a:pt x="576200" y="3574288"/>
                    <a:pt x="537973" y="3572256"/>
                    <a:pt x="504699" y="3584067"/>
                  </a:cubicBezTo>
                  <a:lnTo>
                    <a:pt x="400051" y="3616325"/>
                  </a:lnTo>
                  <a:lnTo>
                    <a:pt x="330836" y="3639185"/>
                  </a:lnTo>
                  <a:cubicBezTo>
                    <a:pt x="278512" y="3649599"/>
                    <a:pt x="311151" y="3715004"/>
                    <a:pt x="300737" y="3752469"/>
                  </a:cubicBezTo>
                  <a:cubicBezTo>
                    <a:pt x="288164" y="3798443"/>
                    <a:pt x="329185" y="3799713"/>
                    <a:pt x="347219" y="3818001"/>
                  </a:cubicBezTo>
                  <a:cubicBezTo>
                    <a:pt x="368936" y="3839973"/>
                    <a:pt x="399416" y="3852545"/>
                    <a:pt x="404877" y="3890773"/>
                  </a:cubicBezTo>
                  <a:cubicBezTo>
                    <a:pt x="412624" y="3947795"/>
                    <a:pt x="369317" y="3936112"/>
                    <a:pt x="345441" y="3949701"/>
                  </a:cubicBezTo>
                  <a:lnTo>
                    <a:pt x="319279" y="3957067"/>
                  </a:lnTo>
                  <a:cubicBezTo>
                    <a:pt x="291593" y="3957067"/>
                    <a:pt x="269495" y="3930270"/>
                    <a:pt x="246381" y="3893820"/>
                  </a:cubicBezTo>
                  <a:cubicBezTo>
                    <a:pt x="239650" y="3883280"/>
                    <a:pt x="231268" y="3879216"/>
                    <a:pt x="223140" y="3879216"/>
                  </a:cubicBezTo>
                  <a:cubicBezTo>
                    <a:pt x="212472" y="3879216"/>
                    <a:pt x="202058" y="3886328"/>
                    <a:pt x="196851" y="3895344"/>
                  </a:cubicBezTo>
                  <a:cubicBezTo>
                    <a:pt x="181611" y="3922904"/>
                    <a:pt x="156719" y="3950589"/>
                    <a:pt x="179579" y="3997960"/>
                  </a:cubicBezTo>
                  <a:cubicBezTo>
                    <a:pt x="192787" y="4025392"/>
                    <a:pt x="206630" y="4032885"/>
                    <a:pt x="220727" y="4032885"/>
                  </a:cubicBezTo>
                  <a:cubicBezTo>
                    <a:pt x="235459" y="4032885"/>
                    <a:pt x="250318" y="4024630"/>
                    <a:pt x="264669" y="4022852"/>
                  </a:cubicBezTo>
                  <a:lnTo>
                    <a:pt x="324232" y="4005326"/>
                  </a:lnTo>
                  <a:lnTo>
                    <a:pt x="336170" y="4004056"/>
                  </a:lnTo>
                  <a:cubicBezTo>
                    <a:pt x="362205" y="4004056"/>
                    <a:pt x="380112" y="4029837"/>
                    <a:pt x="398908" y="4061079"/>
                  </a:cubicBezTo>
                  <a:lnTo>
                    <a:pt x="422911" y="4078859"/>
                  </a:lnTo>
                  <a:lnTo>
                    <a:pt x="422911" y="4054221"/>
                  </a:lnTo>
                  <a:cubicBezTo>
                    <a:pt x="423292" y="4029202"/>
                    <a:pt x="400940" y="3991610"/>
                    <a:pt x="431928" y="3991610"/>
                  </a:cubicBezTo>
                  <a:cubicBezTo>
                    <a:pt x="438024" y="3991610"/>
                    <a:pt x="446279" y="3993007"/>
                    <a:pt x="457328" y="3996436"/>
                  </a:cubicBezTo>
                  <a:lnTo>
                    <a:pt x="509906" y="4004310"/>
                  </a:lnTo>
                  <a:cubicBezTo>
                    <a:pt x="572644" y="4004310"/>
                    <a:pt x="629286" y="3972306"/>
                    <a:pt x="685547" y="3948176"/>
                  </a:cubicBezTo>
                  <a:cubicBezTo>
                    <a:pt x="710439" y="3880739"/>
                    <a:pt x="771399" y="3878580"/>
                    <a:pt x="824104" y="3869309"/>
                  </a:cubicBezTo>
                  <a:cubicBezTo>
                    <a:pt x="868681" y="3861435"/>
                    <a:pt x="886207" y="3813556"/>
                    <a:pt x="919608" y="3790061"/>
                  </a:cubicBezTo>
                  <a:lnTo>
                    <a:pt x="924561" y="3805301"/>
                  </a:lnTo>
                  <a:lnTo>
                    <a:pt x="925069" y="3814445"/>
                  </a:lnTo>
                  <a:cubicBezTo>
                    <a:pt x="926212" y="3844798"/>
                    <a:pt x="958343" y="3861562"/>
                    <a:pt x="992252" y="3861562"/>
                  </a:cubicBezTo>
                  <a:cubicBezTo>
                    <a:pt x="1017144" y="3861562"/>
                    <a:pt x="1043052" y="3852545"/>
                    <a:pt x="1058419" y="3833368"/>
                  </a:cubicBezTo>
                  <a:cubicBezTo>
                    <a:pt x="1067436" y="3821811"/>
                    <a:pt x="1063372" y="3800348"/>
                    <a:pt x="1070992" y="3787013"/>
                  </a:cubicBezTo>
                  <a:cubicBezTo>
                    <a:pt x="1083057" y="3766439"/>
                    <a:pt x="1097408" y="3756152"/>
                    <a:pt x="1112394" y="3756152"/>
                  </a:cubicBezTo>
                  <a:cubicBezTo>
                    <a:pt x="1128269" y="3756152"/>
                    <a:pt x="1144779" y="3767963"/>
                    <a:pt x="1159765" y="3791204"/>
                  </a:cubicBezTo>
                  <a:cubicBezTo>
                    <a:pt x="1168020" y="3804412"/>
                    <a:pt x="1171195" y="3829812"/>
                    <a:pt x="1184657" y="3833368"/>
                  </a:cubicBezTo>
                  <a:lnTo>
                    <a:pt x="1190880" y="3833749"/>
                  </a:lnTo>
                  <a:cubicBezTo>
                    <a:pt x="1212597" y="3833749"/>
                    <a:pt x="1207390" y="3808095"/>
                    <a:pt x="1213232" y="3790823"/>
                  </a:cubicBezTo>
                  <a:cubicBezTo>
                    <a:pt x="1220852" y="3768344"/>
                    <a:pt x="1234441" y="3747389"/>
                    <a:pt x="1248792" y="3728720"/>
                  </a:cubicBezTo>
                  <a:cubicBezTo>
                    <a:pt x="1257428" y="3717925"/>
                    <a:pt x="1273176" y="3713099"/>
                    <a:pt x="1285749" y="3705479"/>
                  </a:cubicBezTo>
                  <a:cubicBezTo>
                    <a:pt x="1292353" y="3719957"/>
                    <a:pt x="1303275" y="3733673"/>
                    <a:pt x="1305180" y="3748532"/>
                  </a:cubicBezTo>
                  <a:lnTo>
                    <a:pt x="1311657" y="3848100"/>
                  </a:lnTo>
                  <a:cubicBezTo>
                    <a:pt x="1311911" y="3857372"/>
                    <a:pt x="1311149" y="3863848"/>
                    <a:pt x="1310895" y="3871976"/>
                  </a:cubicBezTo>
                  <a:lnTo>
                    <a:pt x="1307720" y="3881501"/>
                  </a:lnTo>
                  <a:lnTo>
                    <a:pt x="1307085" y="3886581"/>
                  </a:lnTo>
                  <a:cubicBezTo>
                    <a:pt x="1301878" y="3927094"/>
                    <a:pt x="1298068" y="3941572"/>
                    <a:pt x="1282066" y="3941572"/>
                  </a:cubicBezTo>
                  <a:cubicBezTo>
                    <a:pt x="1275335" y="3941572"/>
                    <a:pt x="1266318" y="3938905"/>
                    <a:pt x="1253999" y="3934587"/>
                  </a:cubicBezTo>
                  <a:lnTo>
                    <a:pt x="1201040" y="3915791"/>
                  </a:lnTo>
                  <a:cubicBezTo>
                    <a:pt x="1187832" y="3891788"/>
                    <a:pt x="1172465" y="3880739"/>
                    <a:pt x="1149605" y="3880739"/>
                  </a:cubicBezTo>
                  <a:lnTo>
                    <a:pt x="1136524" y="3885565"/>
                  </a:lnTo>
                  <a:cubicBezTo>
                    <a:pt x="1121284" y="3892931"/>
                    <a:pt x="1094233" y="3904361"/>
                    <a:pt x="1096011" y="3914521"/>
                  </a:cubicBezTo>
                  <a:cubicBezTo>
                    <a:pt x="1108457" y="3980053"/>
                    <a:pt x="1071500" y="4003421"/>
                    <a:pt x="1048640" y="4038473"/>
                  </a:cubicBezTo>
                  <a:cubicBezTo>
                    <a:pt x="1039623" y="4052316"/>
                    <a:pt x="1025399" y="4068826"/>
                    <a:pt x="1010794" y="4068826"/>
                  </a:cubicBezTo>
                  <a:lnTo>
                    <a:pt x="1009016" y="4068573"/>
                  </a:lnTo>
                  <a:cubicBezTo>
                    <a:pt x="995173" y="4066413"/>
                    <a:pt x="979044" y="4039489"/>
                    <a:pt x="964185" y="4023233"/>
                  </a:cubicBezTo>
                  <a:lnTo>
                    <a:pt x="931927" y="4002151"/>
                  </a:lnTo>
                  <a:lnTo>
                    <a:pt x="931673" y="4031869"/>
                  </a:lnTo>
                  <a:cubicBezTo>
                    <a:pt x="931292" y="4046729"/>
                    <a:pt x="936499" y="4075685"/>
                    <a:pt x="935229" y="4075685"/>
                  </a:cubicBezTo>
                  <a:cubicBezTo>
                    <a:pt x="932435" y="4048633"/>
                    <a:pt x="926593" y="4022980"/>
                    <a:pt x="887731" y="4018154"/>
                  </a:cubicBezTo>
                  <a:cubicBezTo>
                    <a:pt x="833375" y="4010788"/>
                    <a:pt x="805181" y="3966973"/>
                    <a:pt x="761747" y="3934969"/>
                  </a:cubicBezTo>
                  <a:lnTo>
                    <a:pt x="753873" y="3933445"/>
                  </a:lnTo>
                  <a:cubicBezTo>
                    <a:pt x="746126" y="3933445"/>
                    <a:pt x="738760" y="3939414"/>
                    <a:pt x="728219" y="3948812"/>
                  </a:cubicBezTo>
                  <a:cubicBezTo>
                    <a:pt x="687452" y="3986277"/>
                    <a:pt x="675895" y="4032378"/>
                    <a:pt x="689357" y="4083940"/>
                  </a:cubicBezTo>
                  <a:lnTo>
                    <a:pt x="698120" y="4104768"/>
                  </a:lnTo>
                  <a:lnTo>
                    <a:pt x="705740" y="4109086"/>
                  </a:lnTo>
                  <a:lnTo>
                    <a:pt x="687071" y="4113912"/>
                  </a:lnTo>
                  <a:cubicBezTo>
                    <a:pt x="649987" y="4123564"/>
                    <a:pt x="617475" y="4137534"/>
                    <a:pt x="634112" y="4203574"/>
                  </a:cubicBezTo>
                  <a:lnTo>
                    <a:pt x="629921" y="4224910"/>
                  </a:lnTo>
                  <a:lnTo>
                    <a:pt x="611760" y="4218433"/>
                  </a:lnTo>
                  <a:cubicBezTo>
                    <a:pt x="589916" y="4210813"/>
                    <a:pt x="569469" y="4207638"/>
                    <a:pt x="549911" y="4207638"/>
                  </a:cubicBezTo>
                  <a:cubicBezTo>
                    <a:pt x="475235" y="4207638"/>
                    <a:pt x="414275" y="4253612"/>
                    <a:pt x="344171" y="4269360"/>
                  </a:cubicBezTo>
                  <a:cubicBezTo>
                    <a:pt x="328423" y="4273169"/>
                    <a:pt x="319787" y="4297045"/>
                    <a:pt x="332487" y="4326256"/>
                  </a:cubicBezTo>
                  <a:lnTo>
                    <a:pt x="347981" y="4374008"/>
                  </a:lnTo>
                  <a:cubicBezTo>
                    <a:pt x="349505" y="4387216"/>
                    <a:pt x="343409" y="4399662"/>
                    <a:pt x="340488" y="4412362"/>
                  </a:cubicBezTo>
                  <a:cubicBezTo>
                    <a:pt x="330201" y="4400805"/>
                    <a:pt x="315723" y="4390772"/>
                    <a:pt x="310516" y="4377564"/>
                  </a:cubicBezTo>
                  <a:cubicBezTo>
                    <a:pt x="299975" y="4352164"/>
                    <a:pt x="284481" y="4338829"/>
                    <a:pt x="268479" y="4338829"/>
                  </a:cubicBezTo>
                  <a:cubicBezTo>
                    <a:pt x="266447" y="4338829"/>
                    <a:pt x="264288" y="4339083"/>
                    <a:pt x="262256" y="4339464"/>
                  </a:cubicBezTo>
                  <a:lnTo>
                    <a:pt x="134620" y="4377055"/>
                  </a:lnTo>
                  <a:lnTo>
                    <a:pt x="130048" y="4392168"/>
                  </a:lnTo>
                  <a:cubicBezTo>
                    <a:pt x="138430" y="4404360"/>
                    <a:pt x="147955" y="4420489"/>
                    <a:pt x="158115" y="4425188"/>
                  </a:cubicBezTo>
                  <a:lnTo>
                    <a:pt x="234188" y="4450715"/>
                  </a:lnTo>
                  <a:cubicBezTo>
                    <a:pt x="251968" y="4456049"/>
                    <a:pt x="258318" y="4465701"/>
                    <a:pt x="256794" y="4482592"/>
                  </a:cubicBezTo>
                  <a:cubicBezTo>
                    <a:pt x="250444" y="4559173"/>
                    <a:pt x="335534" y="4598416"/>
                    <a:pt x="338836" y="4674108"/>
                  </a:cubicBezTo>
                  <a:cubicBezTo>
                    <a:pt x="339471" y="4689856"/>
                    <a:pt x="363347" y="4714240"/>
                    <a:pt x="379222" y="4728591"/>
                  </a:cubicBezTo>
                  <a:cubicBezTo>
                    <a:pt x="389763" y="4737989"/>
                    <a:pt x="403225" y="4750308"/>
                    <a:pt x="419862" y="4750308"/>
                  </a:cubicBezTo>
                  <a:lnTo>
                    <a:pt x="428498" y="4742561"/>
                  </a:lnTo>
                  <a:lnTo>
                    <a:pt x="428371" y="4740021"/>
                  </a:lnTo>
                  <a:lnTo>
                    <a:pt x="428498" y="4739005"/>
                  </a:lnTo>
                  <a:lnTo>
                    <a:pt x="429006" y="4742561"/>
                  </a:lnTo>
                  <a:lnTo>
                    <a:pt x="429260" y="4744085"/>
                  </a:lnTo>
                  <a:cubicBezTo>
                    <a:pt x="435991" y="4785233"/>
                    <a:pt x="493395" y="4821936"/>
                    <a:pt x="439039" y="4867783"/>
                  </a:cubicBezTo>
                  <a:cubicBezTo>
                    <a:pt x="465201" y="4895723"/>
                    <a:pt x="486537" y="4935728"/>
                    <a:pt x="528574" y="4935728"/>
                  </a:cubicBezTo>
                  <a:cubicBezTo>
                    <a:pt x="531241" y="4935728"/>
                    <a:pt x="533908" y="4935601"/>
                    <a:pt x="536702" y="4935220"/>
                  </a:cubicBezTo>
                  <a:lnTo>
                    <a:pt x="580263" y="4932680"/>
                  </a:lnTo>
                  <a:cubicBezTo>
                    <a:pt x="669036" y="4932680"/>
                    <a:pt x="745236" y="4965827"/>
                    <a:pt x="814832" y="5023104"/>
                  </a:cubicBezTo>
                  <a:lnTo>
                    <a:pt x="800227" y="5026787"/>
                  </a:lnTo>
                  <a:lnTo>
                    <a:pt x="793242" y="5029073"/>
                  </a:lnTo>
                  <a:cubicBezTo>
                    <a:pt x="721106" y="5050663"/>
                    <a:pt x="722630" y="5051044"/>
                    <a:pt x="751332" y="5174488"/>
                  </a:cubicBezTo>
                  <a:cubicBezTo>
                    <a:pt x="758190" y="5204460"/>
                    <a:pt x="755523" y="5235067"/>
                    <a:pt x="755396" y="5265293"/>
                  </a:cubicBezTo>
                  <a:cubicBezTo>
                    <a:pt x="755396" y="5280152"/>
                    <a:pt x="762127" y="5294122"/>
                    <a:pt x="775716" y="5294122"/>
                  </a:cubicBezTo>
                  <a:cubicBezTo>
                    <a:pt x="776732" y="5294122"/>
                    <a:pt x="777875" y="5293995"/>
                    <a:pt x="779018" y="5293868"/>
                  </a:cubicBezTo>
                  <a:lnTo>
                    <a:pt x="885190" y="5264785"/>
                  </a:lnTo>
                  <a:cubicBezTo>
                    <a:pt x="932688" y="5250688"/>
                    <a:pt x="944880" y="5206619"/>
                    <a:pt x="939800" y="5148072"/>
                  </a:cubicBezTo>
                  <a:lnTo>
                    <a:pt x="994918" y="5169281"/>
                  </a:lnTo>
                  <a:cubicBezTo>
                    <a:pt x="1035431" y="5194173"/>
                    <a:pt x="1041146" y="5210175"/>
                    <a:pt x="1021588" y="5239512"/>
                  </a:cubicBezTo>
                  <a:cubicBezTo>
                    <a:pt x="982091" y="5298313"/>
                    <a:pt x="950722" y="5368544"/>
                    <a:pt x="875792" y="5378831"/>
                  </a:cubicBezTo>
                  <a:cubicBezTo>
                    <a:pt x="859536" y="5380863"/>
                    <a:pt x="844423" y="5397881"/>
                    <a:pt x="835914" y="5414391"/>
                  </a:cubicBezTo>
                  <a:cubicBezTo>
                    <a:pt x="824103" y="5436743"/>
                    <a:pt x="811911" y="5465953"/>
                    <a:pt x="847979" y="5492496"/>
                  </a:cubicBezTo>
                  <a:cubicBezTo>
                    <a:pt x="866648" y="5506212"/>
                    <a:pt x="870966" y="5518404"/>
                    <a:pt x="856488" y="5527929"/>
                  </a:cubicBezTo>
                  <a:lnTo>
                    <a:pt x="806831" y="5550535"/>
                  </a:lnTo>
                  <a:cubicBezTo>
                    <a:pt x="786892" y="5558028"/>
                    <a:pt x="781050" y="5574284"/>
                    <a:pt x="788924" y="5601843"/>
                  </a:cubicBezTo>
                  <a:cubicBezTo>
                    <a:pt x="796417" y="5628386"/>
                    <a:pt x="813562" y="5643499"/>
                    <a:pt x="841502" y="5643499"/>
                  </a:cubicBezTo>
                  <a:lnTo>
                    <a:pt x="854075" y="5640324"/>
                  </a:lnTo>
                  <a:cubicBezTo>
                    <a:pt x="865886" y="5636641"/>
                    <a:pt x="884428" y="5637276"/>
                    <a:pt x="887730" y="5627243"/>
                  </a:cubicBezTo>
                  <a:cubicBezTo>
                    <a:pt x="897128" y="5599811"/>
                    <a:pt x="909955" y="5588254"/>
                    <a:pt x="925576" y="5588254"/>
                  </a:cubicBezTo>
                  <a:cubicBezTo>
                    <a:pt x="940943" y="5588254"/>
                    <a:pt x="958977" y="5599430"/>
                    <a:pt x="979170" y="5617591"/>
                  </a:cubicBezTo>
                  <a:cubicBezTo>
                    <a:pt x="998982" y="5635498"/>
                    <a:pt x="1018159" y="5642356"/>
                    <a:pt x="1036828" y="5642356"/>
                  </a:cubicBezTo>
                  <a:lnTo>
                    <a:pt x="1073023" y="5634609"/>
                  </a:lnTo>
                  <a:cubicBezTo>
                    <a:pt x="1086739" y="5628894"/>
                    <a:pt x="1100328" y="5625084"/>
                    <a:pt x="1114679" y="5625084"/>
                  </a:cubicBezTo>
                  <a:cubicBezTo>
                    <a:pt x="1130681" y="5625084"/>
                    <a:pt x="1147699" y="5629910"/>
                    <a:pt x="1166876" y="5642483"/>
                  </a:cubicBezTo>
                  <a:cubicBezTo>
                    <a:pt x="1201674" y="5665724"/>
                    <a:pt x="1207008" y="5672709"/>
                    <a:pt x="1196340" y="5717540"/>
                  </a:cubicBezTo>
                  <a:cubicBezTo>
                    <a:pt x="1191260" y="5739384"/>
                    <a:pt x="1184021" y="5751576"/>
                    <a:pt x="1171194" y="5751576"/>
                  </a:cubicBezTo>
                  <a:cubicBezTo>
                    <a:pt x="1163701" y="5751576"/>
                    <a:pt x="1154303" y="5747385"/>
                    <a:pt x="1142238" y="5738749"/>
                  </a:cubicBezTo>
                  <a:cubicBezTo>
                    <a:pt x="1132967" y="5732145"/>
                    <a:pt x="1125093" y="5729351"/>
                    <a:pt x="1118362" y="5729351"/>
                  </a:cubicBezTo>
                  <a:cubicBezTo>
                    <a:pt x="1101471" y="5729351"/>
                    <a:pt x="1091184" y="5746369"/>
                    <a:pt x="1081786" y="5764149"/>
                  </a:cubicBezTo>
                  <a:cubicBezTo>
                    <a:pt x="1065022" y="5795645"/>
                    <a:pt x="1067054" y="5833999"/>
                    <a:pt x="1072515" y="5874385"/>
                  </a:cubicBezTo>
                  <a:lnTo>
                    <a:pt x="966470" y="5872861"/>
                  </a:lnTo>
                  <a:cubicBezTo>
                    <a:pt x="917702" y="5873115"/>
                    <a:pt x="900811" y="5923788"/>
                    <a:pt x="870331" y="5952744"/>
                  </a:cubicBezTo>
                  <a:lnTo>
                    <a:pt x="870204" y="5949696"/>
                  </a:lnTo>
                  <a:lnTo>
                    <a:pt x="866267" y="5950712"/>
                  </a:lnTo>
                  <a:cubicBezTo>
                    <a:pt x="858774" y="5939028"/>
                    <a:pt x="850646" y="5922391"/>
                    <a:pt x="843661" y="5921883"/>
                  </a:cubicBezTo>
                  <a:cubicBezTo>
                    <a:pt x="823214" y="5921883"/>
                    <a:pt x="829183" y="5941695"/>
                    <a:pt x="833882" y="5959348"/>
                  </a:cubicBezTo>
                  <a:lnTo>
                    <a:pt x="829818" y="5960364"/>
                  </a:lnTo>
                  <a:lnTo>
                    <a:pt x="832866" y="5965444"/>
                  </a:lnTo>
                  <a:cubicBezTo>
                    <a:pt x="794512" y="5983859"/>
                    <a:pt x="811530" y="6024499"/>
                    <a:pt x="828294" y="6061329"/>
                  </a:cubicBezTo>
                  <a:cubicBezTo>
                    <a:pt x="851662" y="6113272"/>
                    <a:pt x="901827" y="6139561"/>
                    <a:pt x="922655" y="6201537"/>
                  </a:cubicBezTo>
                  <a:cubicBezTo>
                    <a:pt x="930656" y="6225921"/>
                    <a:pt x="952627" y="6237732"/>
                    <a:pt x="974852" y="6237732"/>
                  </a:cubicBezTo>
                  <a:cubicBezTo>
                    <a:pt x="998220" y="6237732"/>
                    <a:pt x="1021969" y="6224524"/>
                    <a:pt x="1029335" y="6198997"/>
                  </a:cubicBezTo>
                  <a:cubicBezTo>
                    <a:pt x="1032764" y="6186424"/>
                    <a:pt x="1023747" y="6166485"/>
                    <a:pt x="1025779" y="6152261"/>
                  </a:cubicBezTo>
                  <a:cubicBezTo>
                    <a:pt x="1029208" y="6127877"/>
                    <a:pt x="1038733" y="6115685"/>
                    <a:pt x="1052195" y="6115685"/>
                  </a:cubicBezTo>
                  <a:cubicBezTo>
                    <a:pt x="1063625" y="6115685"/>
                    <a:pt x="1078103" y="6124575"/>
                    <a:pt x="1093978" y="6142609"/>
                  </a:cubicBezTo>
                  <a:cubicBezTo>
                    <a:pt x="1104519" y="6153912"/>
                    <a:pt x="1114044" y="6177915"/>
                    <a:pt x="1123569" y="6179185"/>
                  </a:cubicBezTo>
                  <a:lnTo>
                    <a:pt x="1126236" y="6179185"/>
                  </a:lnTo>
                  <a:cubicBezTo>
                    <a:pt x="1148588" y="6179185"/>
                    <a:pt x="1135380" y="6152896"/>
                    <a:pt x="1134999" y="6134227"/>
                  </a:cubicBezTo>
                  <a:cubicBezTo>
                    <a:pt x="1134364" y="6111367"/>
                    <a:pt x="1138682" y="6089015"/>
                    <a:pt x="1144651" y="6069076"/>
                  </a:cubicBezTo>
                  <a:cubicBezTo>
                    <a:pt x="1148080" y="6057392"/>
                    <a:pt x="1158748" y="6050407"/>
                    <a:pt x="1166114" y="6041517"/>
                  </a:cubicBezTo>
                  <a:lnTo>
                    <a:pt x="1193419" y="6080125"/>
                  </a:lnTo>
                  <a:lnTo>
                    <a:pt x="1226566" y="6175121"/>
                  </a:lnTo>
                  <a:cubicBezTo>
                    <a:pt x="1253998" y="6260973"/>
                    <a:pt x="1253490" y="6295644"/>
                    <a:pt x="1195832" y="6328664"/>
                  </a:cubicBezTo>
                  <a:cubicBezTo>
                    <a:pt x="1145286" y="6357493"/>
                    <a:pt x="1124458" y="6418707"/>
                    <a:pt x="1079627" y="6450965"/>
                  </a:cubicBezTo>
                  <a:lnTo>
                    <a:pt x="1018540" y="6484493"/>
                  </a:lnTo>
                  <a:cubicBezTo>
                    <a:pt x="1002792" y="6450838"/>
                    <a:pt x="997204" y="6403594"/>
                    <a:pt x="954278" y="6403594"/>
                  </a:cubicBezTo>
                  <a:lnTo>
                    <a:pt x="951992" y="6403722"/>
                  </a:lnTo>
                  <a:lnTo>
                    <a:pt x="950214" y="6403722"/>
                  </a:lnTo>
                  <a:cubicBezTo>
                    <a:pt x="908431" y="6403722"/>
                    <a:pt x="874776" y="6366764"/>
                    <a:pt x="837819" y="6345556"/>
                  </a:cubicBezTo>
                  <a:lnTo>
                    <a:pt x="819658" y="6345810"/>
                  </a:lnTo>
                  <a:lnTo>
                    <a:pt x="812292" y="6361685"/>
                  </a:lnTo>
                  <a:cubicBezTo>
                    <a:pt x="791972" y="6404230"/>
                    <a:pt x="796671" y="6450457"/>
                    <a:pt x="821690" y="6498337"/>
                  </a:cubicBezTo>
                  <a:cubicBezTo>
                    <a:pt x="828675" y="6511418"/>
                    <a:pt x="837819" y="6521069"/>
                    <a:pt x="852424" y="6521069"/>
                  </a:cubicBezTo>
                  <a:lnTo>
                    <a:pt x="862711" y="6504813"/>
                  </a:lnTo>
                  <a:cubicBezTo>
                    <a:pt x="867537" y="6492621"/>
                    <a:pt x="874014" y="6486779"/>
                    <a:pt x="880999" y="6486779"/>
                  </a:cubicBezTo>
                  <a:cubicBezTo>
                    <a:pt x="888619" y="6486779"/>
                    <a:pt x="896747" y="6493637"/>
                    <a:pt x="903732" y="6506845"/>
                  </a:cubicBezTo>
                  <a:cubicBezTo>
                    <a:pt x="937895" y="6571869"/>
                    <a:pt x="931672" y="6596888"/>
                    <a:pt x="881888" y="6631432"/>
                  </a:cubicBezTo>
                  <a:cubicBezTo>
                    <a:pt x="867664" y="6641464"/>
                    <a:pt x="843534" y="6659499"/>
                    <a:pt x="846455" y="6670039"/>
                  </a:cubicBezTo>
                  <a:cubicBezTo>
                    <a:pt x="865886" y="6738746"/>
                    <a:pt x="833247" y="6752208"/>
                    <a:pt x="794131" y="6761987"/>
                  </a:cubicBezTo>
                  <a:lnTo>
                    <a:pt x="757555" y="6771767"/>
                  </a:lnTo>
                  <a:cubicBezTo>
                    <a:pt x="736346" y="6777227"/>
                    <a:pt x="730250" y="6793610"/>
                    <a:pt x="736346" y="6821805"/>
                  </a:cubicBezTo>
                  <a:lnTo>
                    <a:pt x="740664" y="6833108"/>
                  </a:lnTo>
                  <a:lnTo>
                    <a:pt x="743712" y="6838314"/>
                  </a:lnTo>
                  <a:cubicBezTo>
                    <a:pt x="705231" y="6849998"/>
                    <a:pt x="670179" y="6864603"/>
                    <a:pt x="656336" y="6894575"/>
                  </a:cubicBezTo>
                  <a:lnTo>
                    <a:pt x="626999" y="6896353"/>
                  </a:lnTo>
                  <a:cubicBezTo>
                    <a:pt x="609473" y="6896353"/>
                    <a:pt x="593090" y="6894322"/>
                    <a:pt x="577596" y="6890893"/>
                  </a:cubicBezTo>
                  <a:lnTo>
                    <a:pt x="602742" y="6907784"/>
                  </a:lnTo>
                  <a:lnTo>
                    <a:pt x="584454" y="6923151"/>
                  </a:lnTo>
                  <a:cubicBezTo>
                    <a:pt x="550164" y="6940423"/>
                    <a:pt x="558927" y="6936740"/>
                    <a:pt x="521208" y="6947535"/>
                  </a:cubicBezTo>
                  <a:lnTo>
                    <a:pt x="528320" y="6923532"/>
                  </a:lnTo>
                  <a:lnTo>
                    <a:pt x="505206" y="6918960"/>
                  </a:lnTo>
                  <a:cubicBezTo>
                    <a:pt x="483616" y="6930263"/>
                    <a:pt x="467995" y="6942836"/>
                    <a:pt x="460502" y="6957060"/>
                  </a:cubicBezTo>
                  <a:lnTo>
                    <a:pt x="491998" y="6954012"/>
                  </a:lnTo>
                  <a:lnTo>
                    <a:pt x="493268" y="6959219"/>
                  </a:lnTo>
                  <a:lnTo>
                    <a:pt x="491871" y="6968362"/>
                  </a:lnTo>
                  <a:lnTo>
                    <a:pt x="497459" y="6964044"/>
                  </a:lnTo>
                  <a:cubicBezTo>
                    <a:pt x="521462" y="6964044"/>
                    <a:pt x="498094" y="6998080"/>
                    <a:pt x="464566" y="7004176"/>
                  </a:cubicBezTo>
                  <a:cubicBezTo>
                    <a:pt x="498983" y="6979283"/>
                    <a:pt x="461518" y="6976490"/>
                    <a:pt x="439420" y="6958202"/>
                  </a:cubicBezTo>
                  <a:cubicBezTo>
                    <a:pt x="460248" y="6983475"/>
                    <a:pt x="414655" y="6985126"/>
                    <a:pt x="416306" y="7015606"/>
                  </a:cubicBezTo>
                  <a:cubicBezTo>
                    <a:pt x="332867" y="7060056"/>
                    <a:pt x="274447" y="7035672"/>
                    <a:pt x="198882" y="7098918"/>
                  </a:cubicBezTo>
                  <a:lnTo>
                    <a:pt x="217424" y="7098791"/>
                  </a:lnTo>
                  <a:lnTo>
                    <a:pt x="225679" y="7093710"/>
                  </a:lnTo>
                  <a:cubicBezTo>
                    <a:pt x="231521" y="7090154"/>
                    <a:pt x="236855" y="7086471"/>
                    <a:pt x="246126" y="7086471"/>
                  </a:cubicBezTo>
                  <a:lnTo>
                    <a:pt x="253619" y="7098790"/>
                  </a:lnTo>
                  <a:cubicBezTo>
                    <a:pt x="232791" y="7106537"/>
                    <a:pt x="213995" y="7111109"/>
                    <a:pt x="198120" y="7111109"/>
                  </a:cubicBezTo>
                  <a:cubicBezTo>
                    <a:pt x="186690" y="7111109"/>
                    <a:pt x="176784" y="7108823"/>
                    <a:pt x="168656" y="7103742"/>
                  </a:cubicBezTo>
                  <a:lnTo>
                    <a:pt x="166116" y="7118474"/>
                  </a:lnTo>
                  <a:lnTo>
                    <a:pt x="141351" y="7113902"/>
                  </a:lnTo>
                  <a:lnTo>
                    <a:pt x="176784" y="7121776"/>
                  </a:lnTo>
                  <a:lnTo>
                    <a:pt x="165735" y="7156701"/>
                  </a:lnTo>
                  <a:lnTo>
                    <a:pt x="160528" y="7169401"/>
                  </a:lnTo>
                  <a:cubicBezTo>
                    <a:pt x="94615" y="7187692"/>
                    <a:pt x="18796" y="7213092"/>
                    <a:pt x="0" y="7253478"/>
                  </a:cubicBezTo>
                  <a:lnTo>
                    <a:pt x="4953" y="7253860"/>
                  </a:lnTo>
                  <a:cubicBezTo>
                    <a:pt x="14732" y="7253860"/>
                    <a:pt x="24384" y="7248272"/>
                    <a:pt x="33274" y="7242938"/>
                  </a:cubicBezTo>
                  <a:cubicBezTo>
                    <a:pt x="42164" y="7237477"/>
                    <a:pt x="50165" y="7232016"/>
                    <a:pt x="60960" y="7232016"/>
                  </a:cubicBezTo>
                  <a:lnTo>
                    <a:pt x="67310" y="7240017"/>
                  </a:lnTo>
                  <a:cubicBezTo>
                    <a:pt x="90424" y="7232270"/>
                    <a:pt x="90678" y="7220332"/>
                    <a:pt x="94107" y="7208902"/>
                  </a:cubicBezTo>
                  <a:lnTo>
                    <a:pt x="90043" y="7227825"/>
                  </a:lnTo>
                  <a:lnTo>
                    <a:pt x="109474" y="7237604"/>
                  </a:lnTo>
                  <a:lnTo>
                    <a:pt x="127762" y="7230746"/>
                  </a:lnTo>
                  <a:cubicBezTo>
                    <a:pt x="117983" y="7194678"/>
                    <a:pt x="153416" y="7187312"/>
                    <a:pt x="200152" y="7187312"/>
                  </a:cubicBezTo>
                  <a:cubicBezTo>
                    <a:pt x="224028" y="7187312"/>
                    <a:pt x="250825" y="7189218"/>
                    <a:pt x="275971" y="7190233"/>
                  </a:cubicBezTo>
                  <a:lnTo>
                    <a:pt x="272415" y="7195694"/>
                  </a:lnTo>
                  <a:lnTo>
                    <a:pt x="271907" y="7198361"/>
                  </a:lnTo>
                  <a:lnTo>
                    <a:pt x="294767" y="7196330"/>
                  </a:lnTo>
                  <a:lnTo>
                    <a:pt x="304292" y="7190361"/>
                  </a:lnTo>
                  <a:lnTo>
                    <a:pt x="318516" y="7190234"/>
                  </a:lnTo>
                  <a:lnTo>
                    <a:pt x="324739" y="7189853"/>
                  </a:lnTo>
                  <a:lnTo>
                    <a:pt x="317119" y="7184010"/>
                  </a:lnTo>
                  <a:lnTo>
                    <a:pt x="312166" y="7182614"/>
                  </a:lnTo>
                  <a:lnTo>
                    <a:pt x="314452" y="7177025"/>
                  </a:lnTo>
                  <a:lnTo>
                    <a:pt x="313055" y="7173978"/>
                  </a:lnTo>
                  <a:lnTo>
                    <a:pt x="293878" y="7174994"/>
                  </a:lnTo>
                  <a:lnTo>
                    <a:pt x="286004" y="7180074"/>
                  </a:lnTo>
                  <a:cubicBezTo>
                    <a:pt x="273939" y="7179947"/>
                    <a:pt x="262255" y="7178677"/>
                    <a:pt x="257302" y="7166993"/>
                  </a:cubicBezTo>
                  <a:lnTo>
                    <a:pt x="312928" y="7138418"/>
                  </a:lnTo>
                  <a:lnTo>
                    <a:pt x="295529" y="7137274"/>
                  </a:lnTo>
                  <a:lnTo>
                    <a:pt x="292227" y="7137402"/>
                  </a:lnTo>
                  <a:lnTo>
                    <a:pt x="281559" y="7138418"/>
                  </a:lnTo>
                  <a:lnTo>
                    <a:pt x="302768" y="7128893"/>
                  </a:lnTo>
                  <a:lnTo>
                    <a:pt x="290830" y="7119114"/>
                  </a:lnTo>
                  <a:lnTo>
                    <a:pt x="270002" y="7123050"/>
                  </a:lnTo>
                  <a:lnTo>
                    <a:pt x="269367" y="7110350"/>
                  </a:lnTo>
                  <a:lnTo>
                    <a:pt x="285242" y="7106921"/>
                  </a:lnTo>
                  <a:cubicBezTo>
                    <a:pt x="291084" y="7106921"/>
                    <a:pt x="297561" y="7108572"/>
                    <a:pt x="303784" y="7110096"/>
                  </a:cubicBezTo>
                  <a:lnTo>
                    <a:pt x="329819" y="7117081"/>
                  </a:lnTo>
                  <a:lnTo>
                    <a:pt x="332359" y="7103746"/>
                  </a:lnTo>
                  <a:cubicBezTo>
                    <a:pt x="344551" y="7122034"/>
                    <a:pt x="363855" y="7128639"/>
                    <a:pt x="387096" y="7128765"/>
                  </a:cubicBezTo>
                  <a:lnTo>
                    <a:pt x="391287" y="7128383"/>
                  </a:lnTo>
                  <a:cubicBezTo>
                    <a:pt x="453644" y="7126352"/>
                    <a:pt x="545338" y="7077583"/>
                    <a:pt x="629539" y="7044182"/>
                  </a:cubicBezTo>
                  <a:lnTo>
                    <a:pt x="615950" y="7041642"/>
                  </a:lnTo>
                  <a:cubicBezTo>
                    <a:pt x="605282" y="7041642"/>
                    <a:pt x="591693" y="7046595"/>
                    <a:pt x="577850" y="7051422"/>
                  </a:cubicBezTo>
                  <a:cubicBezTo>
                    <a:pt x="592709" y="7037325"/>
                    <a:pt x="615569" y="7031737"/>
                    <a:pt x="637921" y="7031737"/>
                  </a:cubicBezTo>
                  <a:cubicBezTo>
                    <a:pt x="661543" y="7031737"/>
                    <a:pt x="684530" y="7037960"/>
                    <a:pt x="696595" y="7046977"/>
                  </a:cubicBezTo>
                  <a:cubicBezTo>
                    <a:pt x="673862" y="7054978"/>
                    <a:pt x="652526" y="7063233"/>
                    <a:pt x="649224" y="7076060"/>
                  </a:cubicBezTo>
                  <a:lnTo>
                    <a:pt x="655701" y="7076822"/>
                  </a:lnTo>
                  <a:cubicBezTo>
                    <a:pt x="673227" y="7076822"/>
                    <a:pt x="686435" y="7053073"/>
                    <a:pt x="708787" y="7049136"/>
                  </a:cubicBezTo>
                  <a:cubicBezTo>
                    <a:pt x="715391" y="7039738"/>
                    <a:pt x="706882" y="7030848"/>
                    <a:pt x="693674" y="7018529"/>
                  </a:cubicBezTo>
                  <a:lnTo>
                    <a:pt x="701675" y="7015100"/>
                  </a:lnTo>
                  <a:cubicBezTo>
                    <a:pt x="714121" y="7018020"/>
                    <a:pt x="721487" y="7028816"/>
                    <a:pt x="740156" y="7028816"/>
                  </a:cubicBezTo>
                  <a:lnTo>
                    <a:pt x="750824" y="7025514"/>
                  </a:lnTo>
                  <a:lnTo>
                    <a:pt x="746506" y="7038341"/>
                  </a:lnTo>
                  <a:lnTo>
                    <a:pt x="751332" y="7046088"/>
                  </a:lnTo>
                  <a:cubicBezTo>
                    <a:pt x="718947" y="7065773"/>
                    <a:pt x="692658" y="7070980"/>
                    <a:pt x="637032" y="7098412"/>
                  </a:cubicBezTo>
                  <a:cubicBezTo>
                    <a:pt x="628142" y="7093713"/>
                    <a:pt x="616712" y="7091554"/>
                    <a:pt x="603504" y="7091554"/>
                  </a:cubicBezTo>
                  <a:cubicBezTo>
                    <a:pt x="539242" y="7091554"/>
                    <a:pt x="430530" y="7141084"/>
                    <a:pt x="352044" y="7179692"/>
                  </a:cubicBezTo>
                  <a:lnTo>
                    <a:pt x="368554" y="7180200"/>
                  </a:lnTo>
                  <a:lnTo>
                    <a:pt x="375920" y="7178422"/>
                  </a:lnTo>
                  <a:lnTo>
                    <a:pt x="397383" y="7171437"/>
                  </a:lnTo>
                  <a:lnTo>
                    <a:pt x="391922" y="7192265"/>
                  </a:lnTo>
                  <a:cubicBezTo>
                    <a:pt x="433959" y="7184645"/>
                    <a:pt x="426720" y="7167881"/>
                    <a:pt x="449326" y="7156324"/>
                  </a:cubicBezTo>
                  <a:cubicBezTo>
                    <a:pt x="443103" y="7169405"/>
                    <a:pt x="453644" y="7173215"/>
                    <a:pt x="469265" y="7173215"/>
                  </a:cubicBezTo>
                  <a:cubicBezTo>
                    <a:pt x="479933" y="7173215"/>
                    <a:pt x="492887" y="7171437"/>
                    <a:pt x="504571" y="7169786"/>
                  </a:cubicBezTo>
                  <a:lnTo>
                    <a:pt x="548894" y="7162292"/>
                  </a:lnTo>
                  <a:lnTo>
                    <a:pt x="525780" y="7176008"/>
                  </a:lnTo>
                  <a:lnTo>
                    <a:pt x="567055" y="7153149"/>
                  </a:lnTo>
                  <a:lnTo>
                    <a:pt x="561594" y="7141083"/>
                  </a:lnTo>
                  <a:lnTo>
                    <a:pt x="604266" y="7138798"/>
                  </a:lnTo>
                  <a:cubicBezTo>
                    <a:pt x="608203" y="7151625"/>
                    <a:pt x="573532" y="7157086"/>
                    <a:pt x="577342" y="7169913"/>
                  </a:cubicBezTo>
                  <a:cubicBezTo>
                    <a:pt x="582930" y="7171818"/>
                    <a:pt x="589153" y="7172453"/>
                    <a:pt x="595884" y="7172453"/>
                  </a:cubicBezTo>
                  <a:lnTo>
                    <a:pt x="662686" y="7165214"/>
                  </a:lnTo>
                  <a:cubicBezTo>
                    <a:pt x="674878" y="7159118"/>
                    <a:pt x="661670" y="7153911"/>
                    <a:pt x="639191" y="7153911"/>
                  </a:cubicBezTo>
                  <a:lnTo>
                    <a:pt x="625983" y="7158355"/>
                  </a:lnTo>
                  <a:lnTo>
                    <a:pt x="637794" y="7148195"/>
                  </a:lnTo>
                  <a:lnTo>
                    <a:pt x="630555" y="7144386"/>
                  </a:lnTo>
                  <a:lnTo>
                    <a:pt x="646811" y="7136385"/>
                  </a:lnTo>
                  <a:cubicBezTo>
                    <a:pt x="671449" y="7145528"/>
                    <a:pt x="695833" y="7148830"/>
                    <a:pt x="719455" y="7148830"/>
                  </a:cubicBezTo>
                  <a:cubicBezTo>
                    <a:pt x="756539" y="7148830"/>
                    <a:pt x="791591" y="7140702"/>
                    <a:pt x="822071" y="7134861"/>
                  </a:cubicBezTo>
                  <a:lnTo>
                    <a:pt x="815340" y="7145910"/>
                  </a:lnTo>
                  <a:lnTo>
                    <a:pt x="811911" y="7151116"/>
                  </a:lnTo>
                  <a:lnTo>
                    <a:pt x="812419" y="7153783"/>
                  </a:lnTo>
                  <a:lnTo>
                    <a:pt x="812419" y="7154800"/>
                  </a:lnTo>
                  <a:lnTo>
                    <a:pt x="806704" y="7157593"/>
                  </a:lnTo>
                  <a:lnTo>
                    <a:pt x="802386" y="7158737"/>
                  </a:lnTo>
                  <a:lnTo>
                    <a:pt x="806704" y="7159244"/>
                  </a:lnTo>
                  <a:lnTo>
                    <a:pt x="808863" y="7159117"/>
                  </a:lnTo>
                  <a:lnTo>
                    <a:pt x="811530" y="7158863"/>
                  </a:lnTo>
                  <a:lnTo>
                    <a:pt x="812800" y="7159117"/>
                  </a:lnTo>
                  <a:lnTo>
                    <a:pt x="814578" y="7164451"/>
                  </a:lnTo>
                  <a:lnTo>
                    <a:pt x="815848" y="7167753"/>
                  </a:lnTo>
                  <a:lnTo>
                    <a:pt x="800227" y="7173595"/>
                  </a:lnTo>
                  <a:lnTo>
                    <a:pt x="803148" y="7179691"/>
                  </a:lnTo>
                  <a:cubicBezTo>
                    <a:pt x="787527" y="7174357"/>
                    <a:pt x="757174" y="7175373"/>
                    <a:pt x="769112" y="7158101"/>
                  </a:cubicBezTo>
                  <a:lnTo>
                    <a:pt x="754126" y="7158863"/>
                  </a:lnTo>
                  <a:lnTo>
                    <a:pt x="745490" y="7160895"/>
                  </a:lnTo>
                  <a:cubicBezTo>
                    <a:pt x="738759" y="7162673"/>
                    <a:pt x="731901" y="7164324"/>
                    <a:pt x="721106" y="7164324"/>
                  </a:cubicBezTo>
                  <a:lnTo>
                    <a:pt x="714248" y="7158736"/>
                  </a:lnTo>
                  <a:cubicBezTo>
                    <a:pt x="705231" y="7172833"/>
                    <a:pt x="714883" y="7190105"/>
                    <a:pt x="681736" y="7199757"/>
                  </a:cubicBezTo>
                  <a:cubicBezTo>
                    <a:pt x="675767" y="7192899"/>
                    <a:pt x="667385" y="7190739"/>
                    <a:pt x="657479" y="7190739"/>
                  </a:cubicBezTo>
                  <a:cubicBezTo>
                    <a:pt x="650113" y="7190739"/>
                    <a:pt x="641985" y="7192009"/>
                    <a:pt x="625348" y="7194169"/>
                  </a:cubicBezTo>
                  <a:lnTo>
                    <a:pt x="608330" y="7195312"/>
                  </a:lnTo>
                  <a:cubicBezTo>
                    <a:pt x="596138" y="7195312"/>
                    <a:pt x="584454" y="7193026"/>
                    <a:pt x="574548" y="7185025"/>
                  </a:cubicBezTo>
                  <a:cubicBezTo>
                    <a:pt x="588264" y="7204583"/>
                    <a:pt x="539242" y="7200900"/>
                    <a:pt x="507746" y="7203440"/>
                  </a:cubicBezTo>
                  <a:lnTo>
                    <a:pt x="509270" y="7240905"/>
                  </a:lnTo>
                  <a:cubicBezTo>
                    <a:pt x="490728" y="7254875"/>
                    <a:pt x="466344" y="7270369"/>
                    <a:pt x="445135" y="7290181"/>
                  </a:cubicBezTo>
                  <a:lnTo>
                    <a:pt x="433832" y="7288785"/>
                  </a:lnTo>
                  <a:lnTo>
                    <a:pt x="428752" y="7286753"/>
                  </a:lnTo>
                  <a:cubicBezTo>
                    <a:pt x="424180" y="7285102"/>
                    <a:pt x="419735" y="7283324"/>
                    <a:pt x="409956" y="7283324"/>
                  </a:cubicBezTo>
                  <a:lnTo>
                    <a:pt x="399415" y="7286753"/>
                  </a:lnTo>
                  <a:cubicBezTo>
                    <a:pt x="398399" y="7302247"/>
                    <a:pt x="408178" y="7307327"/>
                    <a:pt x="423672" y="7307327"/>
                  </a:cubicBezTo>
                  <a:cubicBezTo>
                    <a:pt x="439166" y="7307327"/>
                    <a:pt x="460375" y="7302120"/>
                    <a:pt x="482092" y="7296913"/>
                  </a:cubicBezTo>
                  <a:cubicBezTo>
                    <a:pt x="487426" y="7271894"/>
                    <a:pt x="513588" y="7262495"/>
                    <a:pt x="548132" y="7236842"/>
                  </a:cubicBezTo>
                  <a:cubicBezTo>
                    <a:pt x="543560" y="7243065"/>
                    <a:pt x="545084" y="7271894"/>
                    <a:pt x="564007" y="7271894"/>
                  </a:cubicBezTo>
                  <a:lnTo>
                    <a:pt x="567055" y="7271386"/>
                  </a:lnTo>
                  <a:cubicBezTo>
                    <a:pt x="572643" y="7277482"/>
                    <a:pt x="549783" y="7289040"/>
                    <a:pt x="529844" y="7289040"/>
                  </a:cubicBezTo>
                  <a:lnTo>
                    <a:pt x="527431" y="7279515"/>
                  </a:lnTo>
                  <a:lnTo>
                    <a:pt x="521716" y="7288658"/>
                  </a:lnTo>
                  <a:lnTo>
                    <a:pt x="512572" y="7292215"/>
                  </a:lnTo>
                  <a:lnTo>
                    <a:pt x="560832" y="7293739"/>
                  </a:lnTo>
                  <a:lnTo>
                    <a:pt x="512699" y="7312789"/>
                  </a:lnTo>
                  <a:cubicBezTo>
                    <a:pt x="535686" y="7317742"/>
                    <a:pt x="531876" y="7311137"/>
                    <a:pt x="534543" y="7332473"/>
                  </a:cubicBezTo>
                  <a:cubicBezTo>
                    <a:pt x="554736" y="7294246"/>
                    <a:pt x="587248" y="7317360"/>
                    <a:pt x="579247" y="7273545"/>
                  </a:cubicBezTo>
                  <a:lnTo>
                    <a:pt x="594995" y="7276720"/>
                  </a:lnTo>
                  <a:lnTo>
                    <a:pt x="593598" y="7284086"/>
                  </a:lnTo>
                  <a:lnTo>
                    <a:pt x="588391" y="7301993"/>
                  </a:lnTo>
                  <a:lnTo>
                    <a:pt x="610235" y="7289674"/>
                  </a:lnTo>
                  <a:lnTo>
                    <a:pt x="601599" y="7298437"/>
                  </a:lnTo>
                  <a:lnTo>
                    <a:pt x="594995" y="7302374"/>
                  </a:lnTo>
                  <a:lnTo>
                    <a:pt x="603504" y="7305042"/>
                  </a:lnTo>
                  <a:lnTo>
                    <a:pt x="626110" y="7304534"/>
                  </a:lnTo>
                  <a:lnTo>
                    <a:pt x="625983" y="7318377"/>
                  </a:lnTo>
                  <a:cubicBezTo>
                    <a:pt x="641223" y="7291834"/>
                    <a:pt x="658114" y="7265799"/>
                    <a:pt x="663321" y="7235446"/>
                  </a:cubicBezTo>
                  <a:lnTo>
                    <a:pt x="670179" y="7234938"/>
                  </a:lnTo>
                  <a:cubicBezTo>
                    <a:pt x="685165" y="7234938"/>
                    <a:pt x="670687" y="7248020"/>
                    <a:pt x="683006" y="7261735"/>
                  </a:cubicBezTo>
                  <a:cubicBezTo>
                    <a:pt x="702691" y="7245479"/>
                    <a:pt x="705104" y="7238875"/>
                    <a:pt x="685292" y="7226175"/>
                  </a:cubicBezTo>
                  <a:lnTo>
                    <a:pt x="712978" y="7213729"/>
                  </a:lnTo>
                  <a:lnTo>
                    <a:pt x="706120" y="7204077"/>
                  </a:lnTo>
                  <a:cubicBezTo>
                    <a:pt x="733679" y="7188837"/>
                    <a:pt x="750316" y="7191377"/>
                    <a:pt x="772668" y="7184520"/>
                  </a:cubicBezTo>
                  <a:cubicBezTo>
                    <a:pt x="779272" y="7199506"/>
                    <a:pt x="742950" y="7198363"/>
                    <a:pt x="736600" y="7198998"/>
                  </a:cubicBezTo>
                  <a:lnTo>
                    <a:pt x="736854" y="7216270"/>
                  </a:lnTo>
                  <a:lnTo>
                    <a:pt x="740156" y="7225667"/>
                  </a:lnTo>
                  <a:cubicBezTo>
                    <a:pt x="761238" y="7197854"/>
                    <a:pt x="809371" y="7200522"/>
                    <a:pt x="826770" y="7188711"/>
                  </a:cubicBezTo>
                  <a:lnTo>
                    <a:pt x="829691" y="7192648"/>
                  </a:lnTo>
                  <a:lnTo>
                    <a:pt x="831088" y="7194679"/>
                  </a:lnTo>
                  <a:cubicBezTo>
                    <a:pt x="797560" y="7216523"/>
                    <a:pt x="747395" y="7235447"/>
                    <a:pt x="750062" y="7263513"/>
                  </a:cubicBezTo>
                  <a:lnTo>
                    <a:pt x="731647" y="7269101"/>
                  </a:lnTo>
                  <a:lnTo>
                    <a:pt x="728218" y="7262751"/>
                  </a:lnTo>
                  <a:lnTo>
                    <a:pt x="722503" y="7252337"/>
                  </a:lnTo>
                  <a:lnTo>
                    <a:pt x="713232" y="7257163"/>
                  </a:lnTo>
                  <a:lnTo>
                    <a:pt x="711454" y="7265037"/>
                  </a:lnTo>
                  <a:lnTo>
                    <a:pt x="716407" y="7263006"/>
                  </a:lnTo>
                  <a:lnTo>
                    <a:pt x="711327" y="7273165"/>
                  </a:lnTo>
                  <a:lnTo>
                    <a:pt x="702056" y="7272658"/>
                  </a:lnTo>
                  <a:lnTo>
                    <a:pt x="686308" y="7271641"/>
                  </a:lnTo>
                  <a:lnTo>
                    <a:pt x="680212" y="7276975"/>
                  </a:lnTo>
                  <a:lnTo>
                    <a:pt x="710946" y="7282056"/>
                  </a:lnTo>
                  <a:cubicBezTo>
                    <a:pt x="758444" y="7282056"/>
                    <a:pt x="796798" y="7245734"/>
                    <a:pt x="828548" y="7225667"/>
                  </a:cubicBezTo>
                  <a:cubicBezTo>
                    <a:pt x="821690" y="7239637"/>
                    <a:pt x="845312" y="7239129"/>
                    <a:pt x="865378" y="7242559"/>
                  </a:cubicBezTo>
                  <a:lnTo>
                    <a:pt x="868426" y="7251322"/>
                  </a:lnTo>
                  <a:lnTo>
                    <a:pt x="869188" y="7255894"/>
                  </a:lnTo>
                  <a:lnTo>
                    <a:pt x="862838" y="7253100"/>
                  </a:lnTo>
                  <a:lnTo>
                    <a:pt x="847852" y="7251449"/>
                  </a:lnTo>
                  <a:cubicBezTo>
                    <a:pt x="836041" y="7251449"/>
                    <a:pt x="821944" y="7255005"/>
                    <a:pt x="804799" y="7263006"/>
                  </a:cubicBezTo>
                  <a:cubicBezTo>
                    <a:pt x="810768" y="7270499"/>
                    <a:pt x="819912" y="7272785"/>
                    <a:pt x="830453" y="7272785"/>
                  </a:cubicBezTo>
                  <a:cubicBezTo>
                    <a:pt x="842391" y="7272785"/>
                    <a:pt x="856107" y="7269864"/>
                    <a:pt x="869188" y="7268086"/>
                  </a:cubicBezTo>
                  <a:lnTo>
                    <a:pt x="866902" y="7283579"/>
                  </a:lnTo>
                  <a:lnTo>
                    <a:pt x="862330" y="7292342"/>
                  </a:lnTo>
                  <a:cubicBezTo>
                    <a:pt x="887984" y="7313298"/>
                    <a:pt x="913511" y="7344794"/>
                    <a:pt x="946531" y="7344794"/>
                  </a:cubicBezTo>
                  <a:lnTo>
                    <a:pt x="955675" y="7342253"/>
                  </a:lnTo>
                  <a:cubicBezTo>
                    <a:pt x="980567" y="7332983"/>
                    <a:pt x="1005459" y="7328537"/>
                    <a:pt x="1030478" y="7328537"/>
                  </a:cubicBezTo>
                  <a:cubicBezTo>
                    <a:pt x="1087755" y="7328537"/>
                    <a:pt x="1145540" y="7351778"/>
                    <a:pt x="1213104" y="7399149"/>
                  </a:cubicBezTo>
                  <a:lnTo>
                    <a:pt x="1223772" y="7402197"/>
                  </a:lnTo>
                  <a:cubicBezTo>
                    <a:pt x="1232027" y="7402197"/>
                    <a:pt x="1241552" y="7395339"/>
                    <a:pt x="1264539" y="7380099"/>
                  </a:cubicBezTo>
                  <a:lnTo>
                    <a:pt x="1271143" y="7366891"/>
                  </a:lnTo>
                  <a:lnTo>
                    <a:pt x="1276731" y="7364606"/>
                  </a:lnTo>
                  <a:cubicBezTo>
                    <a:pt x="1314196" y="7349620"/>
                    <a:pt x="1351280" y="7333490"/>
                    <a:pt x="1390777" y="7333490"/>
                  </a:cubicBezTo>
                  <a:cubicBezTo>
                    <a:pt x="1419987" y="7333490"/>
                    <a:pt x="1450467" y="7342253"/>
                    <a:pt x="1483487" y="7366637"/>
                  </a:cubicBezTo>
                  <a:lnTo>
                    <a:pt x="1466596" y="7372733"/>
                  </a:lnTo>
                  <a:lnTo>
                    <a:pt x="1473200" y="7383147"/>
                  </a:lnTo>
                  <a:lnTo>
                    <a:pt x="1475613" y="7383147"/>
                  </a:lnTo>
                  <a:cubicBezTo>
                    <a:pt x="1488059" y="7383147"/>
                    <a:pt x="1502537" y="7379972"/>
                    <a:pt x="1520698" y="7370701"/>
                  </a:cubicBezTo>
                  <a:lnTo>
                    <a:pt x="1517015" y="7365367"/>
                  </a:lnTo>
                  <a:lnTo>
                    <a:pt x="1515110" y="7362827"/>
                  </a:lnTo>
                  <a:lnTo>
                    <a:pt x="1529588" y="7358001"/>
                  </a:lnTo>
                  <a:lnTo>
                    <a:pt x="1536700" y="7354953"/>
                  </a:lnTo>
                  <a:lnTo>
                    <a:pt x="1534922" y="7360287"/>
                  </a:lnTo>
                  <a:lnTo>
                    <a:pt x="1534414" y="7362954"/>
                  </a:lnTo>
                  <a:lnTo>
                    <a:pt x="1537716" y="7354826"/>
                  </a:lnTo>
                  <a:lnTo>
                    <a:pt x="1546479" y="7346063"/>
                  </a:lnTo>
                  <a:lnTo>
                    <a:pt x="1549908" y="7343015"/>
                  </a:lnTo>
                  <a:lnTo>
                    <a:pt x="1551432" y="7347587"/>
                  </a:lnTo>
                  <a:lnTo>
                    <a:pt x="1553972" y="7350254"/>
                  </a:lnTo>
                  <a:cubicBezTo>
                    <a:pt x="1567434" y="7341999"/>
                    <a:pt x="1576959" y="7340222"/>
                    <a:pt x="1586230" y="7339206"/>
                  </a:cubicBezTo>
                  <a:lnTo>
                    <a:pt x="1588643" y="7340095"/>
                  </a:lnTo>
                  <a:lnTo>
                    <a:pt x="1590040" y="7341238"/>
                  </a:lnTo>
                  <a:lnTo>
                    <a:pt x="1592707" y="7345683"/>
                  </a:lnTo>
                  <a:lnTo>
                    <a:pt x="1594358" y="7348096"/>
                  </a:lnTo>
                  <a:lnTo>
                    <a:pt x="1623314" y="7348096"/>
                  </a:lnTo>
                  <a:lnTo>
                    <a:pt x="1618742" y="7362827"/>
                  </a:lnTo>
                  <a:lnTo>
                    <a:pt x="1633347" y="7346317"/>
                  </a:lnTo>
                  <a:lnTo>
                    <a:pt x="1624584" y="7333617"/>
                  </a:lnTo>
                  <a:cubicBezTo>
                    <a:pt x="1667764" y="7332348"/>
                    <a:pt x="1682115" y="7326378"/>
                    <a:pt x="1702435" y="7304535"/>
                  </a:cubicBezTo>
                  <a:lnTo>
                    <a:pt x="1706626" y="7303391"/>
                  </a:lnTo>
                  <a:lnTo>
                    <a:pt x="1709039" y="7302884"/>
                  </a:lnTo>
                  <a:cubicBezTo>
                    <a:pt x="1714754" y="7315711"/>
                    <a:pt x="1739392" y="7299836"/>
                    <a:pt x="1737614" y="7323965"/>
                  </a:cubicBezTo>
                  <a:lnTo>
                    <a:pt x="1753362" y="7319901"/>
                  </a:lnTo>
                  <a:lnTo>
                    <a:pt x="1768983" y="7307074"/>
                  </a:lnTo>
                  <a:lnTo>
                    <a:pt x="1749298" y="7303137"/>
                  </a:lnTo>
                  <a:lnTo>
                    <a:pt x="1737995" y="7303519"/>
                  </a:lnTo>
                  <a:lnTo>
                    <a:pt x="1746250" y="7293994"/>
                  </a:lnTo>
                  <a:lnTo>
                    <a:pt x="1756918" y="7294248"/>
                  </a:lnTo>
                  <a:lnTo>
                    <a:pt x="1770888" y="7294248"/>
                  </a:lnTo>
                  <a:lnTo>
                    <a:pt x="1789176" y="7286754"/>
                  </a:lnTo>
                  <a:lnTo>
                    <a:pt x="1783334" y="7295390"/>
                  </a:lnTo>
                  <a:lnTo>
                    <a:pt x="1786128" y="7301486"/>
                  </a:lnTo>
                  <a:lnTo>
                    <a:pt x="1796923" y="7290818"/>
                  </a:lnTo>
                  <a:lnTo>
                    <a:pt x="1808988" y="7287261"/>
                  </a:lnTo>
                  <a:lnTo>
                    <a:pt x="1805559" y="7300089"/>
                  </a:lnTo>
                  <a:lnTo>
                    <a:pt x="1808607" y="7307708"/>
                  </a:lnTo>
                  <a:cubicBezTo>
                    <a:pt x="1830070" y="7300089"/>
                    <a:pt x="1851787" y="7292722"/>
                    <a:pt x="1847088" y="7276847"/>
                  </a:cubicBezTo>
                  <a:lnTo>
                    <a:pt x="1847088" y="7276847"/>
                  </a:lnTo>
                  <a:lnTo>
                    <a:pt x="1855470" y="7277102"/>
                  </a:lnTo>
                  <a:cubicBezTo>
                    <a:pt x="1890776" y="7277102"/>
                    <a:pt x="1928495" y="7256782"/>
                    <a:pt x="1950847" y="7233795"/>
                  </a:cubicBezTo>
                  <a:lnTo>
                    <a:pt x="1950847" y="7233795"/>
                  </a:lnTo>
                  <a:lnTo>
                    <a:pt x="1948307" y="7247638"/>
                  </a:lnTo>
                  <a:lnTo>
                    <a:pt x="1954276" y="7252210"/>
                  </a:lnTo>
                  <a:lnTo>
                    <a:pt x="1940560" y="7262497"/>
                  </a:lnTo>
                  <a:lnTo>
                    <a:pt x="1943862" y="7269355"/>
                  </a:lnTo>
                  <a:lnTo>
                    <a:pt x="1955419" y="7263894"/>
                  </a:lnTo>
                  <a:lnTo>
                    <a:pt x="1963039" y="7261354"/>
                  </a:lnTo>
                  <a:lnTo>
                    <a:pt x="1964563" y="7263385"/>
                  </a:lnTo>
                  <a:cubicBezTo>
                    <a:pt x="1992630" y="7259448"/>
                    <a:pt x="2022094" y="7250812"/>
                    <a:pt x="2052447" y="7241160"/>
                  </a:cubicBezTo>
                  <a:lnTo>
                    <a:pt x="2052447" y="7241160"/>
                  </a:lnTo>
                  <a:lnTo>
                    <a:pt x="2046351" y="7250304"/>
                  </a:lnTo>
                  <a:lnTo>
                    <a:pt x="2048002" y="7255638"/>
                  </a:lnTo>
                  <a:lnTo>
                    <a:pt x="2041652" y="7251066"/>
                  </a:lnTo>
                  <a:lnTo>
                    <a:pt x="2033143" y="7249288"/>
                  </a:lnTo>
                  <a:cubicBezTo>
                    <a:pt x="2021967" y="7249288"/>
                    <a:pt x="2018665" y="7265036"/>
                    <a:pt x="2003679" y="7273037"/>
                  </a:cubicBezTo>
                  <a:lnTo>
                    <a:pt x="2002028" y="7273544"/>
                  </a:lnTo>
                  <a:lnTo>
                    <a:pt x="1996313" y="7271639"/>
                  </a:lnTo>
                  <a:lnTo>
                    <a:pt x="1986915" y="7270623"/>
                  </a:lnTo>
                  <a:cubicBezTo>
                    <a:pt x="1979041" y="7270623"/>
                    <a:pt x="1971421" y="7273417"/>
                    <a:pt x="1963674" y="7277481"/>
                  </a:cubicBezTo>
                  <a:lnTo>
                    <a:pt x="1954911" y="7276592"/>
                  </a:lnTo>
                  <a:lnTo>
                    <a:pt x="1950339" y="7275068"/>
                  </a:lnTo>
                  <a:lnTo>
                    <a:pt x="1946909" y="7281163"/>
                  </a:lnTo>
                  <a:lnTo>
                    <a:pt x="1950974" y="7285227"/>
                  </a:lnTo>
                  <a:lnTo>
                    <a:pt x="1935480" y="7297420"/>
                  </a:lnTo>
                  <a:lnTo>
                    <a:pt x="1925574" y="7304277"/>
                  </a:lnTo>
                  <a:lnTo>
                    <a:pt x="1920113" y="7304150"/>
                  </a:lnTo>
                  <a:cubicBezTo>
                    <a:pt x="1880616" y="7304150"/>
                    <a:pt x="1843151" y="7318628"/>
                    <a:pt x="1804670" y="7332980"/>
                  </a:cubicBezTo>
                  <a:cubicBezTo>
                    <a:pt x="1766189" y="7347331"/>
                    <a:pt x="1726946" y="7361809"/>
                    <a:pt x="1678305" y="7361809"/>
                  </a:cubicBezTo>
                  <a:lnTo>
                    <a:pt x="1666494" y="7360920"/>
                  </a:lnTo>
                  <a:lnTo>
                    <a:pt x="1674622" y="7352792"/>
                  </a:lnTo>
                  <a:lnTo>
                    <a:pt x="1680718" y="7349617"/>
                  </a:lnTo>
                  <a:lnTo>
                    <a:pt x="1636014" y="7363840"/>
                  </a:lnTo>
                  <a:lnTo>
                    <a:pt x="1654810" y="7378319"/>
                  </a:lnTo>
                  <a:lnTo>
                    <a:pt x="1638808" y="7380605"/>
                  </a:lnTo>
                  <a:lnTo>
                    <a:pt x="1630299" y="7383398"/>
                  </a:lnTo>
                  <a:cubicBezTo>
                    <a:pt x="1622552" y="7386065"/>
                    <a:pt x="1614551" y="7388605"/>
                    <a:pt x="1602359" y="7388605"/>
                  </a:cubicBezTo>
                  <a:lnTo>
                    <a:pt x="1594612" y="7386827"/>
                  </a:lnTo>
                  <a:lnTo>
                    <a:pt x="1591056" y="7395970"/>
                  </a:lnTo>
                  <a:lnTo>
                    <a:pt x="1589278" y="7400161"/>
                  </a:lnTo>
                  <a:cubicBezTo>
                    <a:pt x="1580134" y="7427467"/>
                    <a:pt x="1572768" y="7457946"/>
                    <a:pt x="1554734" y="7479029"/>
                  </a:cubicBezTo>
                  <a:lnTo>
                    <a:pt x="1549781" y="7479664"/>
                  </a:lnTo>
                  <a:cubicBezTo>
                    <a:pt x="1538605" y="7479664"/>
                    <a:pt x="1517777" y="7468360"/>
                    <a:pt x="1502918" y="7464170"/>
                  </a:cubicBezTo>
                  <a:lnTo>
                    <a:pt x="1502918" y="7464170"/>
                  </a:lnTo>
                  <a:cubicBezTo>
                    <a:pt x="1511427" y="7526908"/>
                    <a:pt x="1483360" y="7580375"/>
                    <a:pt x="1507871" y="7647812"/>
                  </a:cubicBezTo>
                  <a:cubicBezTo>
                    <a:pt x="1520952" y="7683881"/>
                    <a:pt x="1543050" y="7702676"/>
                    <a:pt x="1568450" y="7719059"/>
                  </a:cubicBezTo>
                  <a:cubicBezTo>
                    <a:pt x="1583309" y="7728457"/>
                    <a:pt x="1705991" y="7746999"/>
                    <a:pt x="1770888" y="7746999"/>
                  </a:cubicBezTo>
                  <a:lnTo>
                    <a:pt x="1781556" y="7743443"/>
                  </a:lnTo>
                  <a:cubicBezTo>
                    <a:pt x="1824228" y="7694040"/>
                    <a:pt x="1877695" y="7663814"/>
                    <a:pt x="1933448" y="7636890"/>
                  </a:cubicBezTo>
                  <a:lnTo>
                    <a:pt x="1937004" y="7625586"/>
                  </a:lnTo>
                  <a:lnTo>
                    <a:pt x="1938782" y="7619491"/>
                  </a:lnTo>
                  <a:lnTo>
                    <a:pt x="1924812" y="7608188"/>
                  </a:lnTo>
                  <a:lnTo>
                    <a:pt x="1805432" y="7621395"/>
                  </a:lnTo>
                  <a:cubicBezTo>
                    <a:pt x="1800733" y="7621395"/>
                    <a:pt x="1794256" y="7614156"/>
                    <a:pt x="1788414" y="7610346"/>
                  </a:cubicBezTo>
                  <a:lnTo>
                    <a:pt x="1793240" y="7594217"/>
                  </a:lnTo>
                  <a:lnTo>
                    <a:pt x="1798320" y="7592185"/>
                  </a:lnTo>
                  <a:lnTo>
                    <a:pt x="1803908" y="7590027"/>
                  </a:lnTo>
                  <a:lnTo>
                    <a:pt x="1807083" y="7588883"/>
                  </a:lnTo>
                  <a:lnTo>
                    <a:pt x="1778508" y="7593455"/>
                  </a:lnTo>
                  <a:lnTo>
                    <a:pt x="1773428" y="7591677"/>
                  </a:lnTo>
                  <a:lnTo>
                    <a:pt x="1790319" y="7579231"/>
                  </a:lnTo>
                  <a:lnTo>
                    <a:pt x="1782572" y="7568563"/>
                  </a:lnTo>
                  <a:lnTo>
                    <a:pt x="1782572" y="7568563"/>
                  </a:lnTo>
                  <a:cubicBezTo>
                    <a:pt x="1795018" y="7568690"/>
                    <a:pt x="1800860" y="7578977"/>
                    <a:pt x="1818767" y="7578977"/>
                  </a:cubicBezTo>
                  <a:lnTo>
                    <a:pt x="1833499" y="7572373"/>
                  </a:lnTo>
                  <a:lnTo>
                    <a:pt x="1830451" y="7578215"/>
                  </a:lnTo>
                  <a:lnTo>
                    <a:pt x="1826768" y="7580755"/>
                  </a:lnTo>
                  <a:cubicBezTo>
                    <a:pt x="1872996" y="7561705"/>
                    <a:pt x="1900682" y="7549005"/>
                    <a:pt x="1926209" y="7549005"/>
                  </a:cubicBezTo>
                  <a:cubicBezTo>
                    <a:pt x="1965325" y="7549005"/>
                    <a:pt x="1999615" y="7578850"/>
                    <a:pt x="2088388" y="7662035"/>
                  </a:cubicBezTo>
                  <a:lnTo>
                    <a:pt x="2096770" y="7677021"/>
                  </a:lnTo>
                  <a:lnTo>
                    <a:pt x="2102358" y="7682102"/>
                  </a:lnTo>
                  <a:cubicBezTo>
                    <a:pt x="2113280" y="7692261"/>
                    <a:pt x="2123059" y="7695564"/>
                    <a:pt x="2132330" y="7695564"/>
                  </a:cubicBezTo>
                  <a:cubicBezTo>
                    <a:pt x="2146046" y="7695564"/>
                    <a:pt x="2158492" y="7688452"/>
                    <a:pt x="2171827" y="7685150"/>
                  </a:cubicBezTo>
                  <a:lnTo>
                    <a:pt x="2175891" y="7689214"/>
                  </a:lnTo>
                  <a:lnTo>
                    <a:pt x="2180336" y="7688706"/>
                  </a:lnTo>
                  <a:cubicBezTo>
                    <a:pt x="2189226" y="7709407"/>
                    <a:pt x="2202180" y="7718551"/>
                    <a:pt x="2217674" y="7719694"/>
                  </a:cubicBezTo>
                  <a:lnTo>
                    <a:pt x="2216023" y="7715630"/>
                  </a:lnTo>
                  <a:lnTo>
                    <a:pt x="2215896" y="7712582"/>
                  </a:lnTo>
                  <a:lnTo>
                    <a:pt x="2233803" y="7707375"/>
                  </a:lnTo>
                  <a:lnTo>
                    <a:pt x="2240915" y="7707757"/>
                  </a:lnTo>
                  <a:lnTo>
                    <a:pt x="2248535" y="7707884"/>
                  </a:lnTo>
                  <a:lnTo>
                    <a:pt x="2252981" y="7707249"/>
                  </a:lnTo>
                  <a:lnTo>
                    <a:pt x="2235963" y="7692136"/>
                  </a:lnTo>
                  <a:lnTo>
                    <a:pt x="2211198" y="7700010"/>
                  </a:lnTo>
                  <a:lnTo>
                    <a:pt x="2197482" y="7702423"/>
                  </a:lnTo>
                  <a:cubicBezTo>
                    <a:pt x="2194814" y="7702423"/>
                    <a:pt x="2192402" y="7701915"/>
                    <a:pt x="2190497" y="7700772"/>
                  </a:cubicBezTo>
                  <a:lnTo>
                    <a:pt x="2230756" y="7691120"/>
                  </a:lnTo>
                  <a:lnTo>
                    <a:pt x="2207769" y="7674483"/>
                  </a:lnTo>
                  <a:lnTo>
                    <a:pt x="2207769" y="7674483"/>
                  </a:lnTo>
                  <a:cubicBezTo>
                    <a:pt x="2215516" y="7679563"/>
                    <a:pt x="2224660" y="7682230"/>
                    <a:pt x="2235708" y="7682230"/>
                  </a:cubicBezTo>
                  <a:cubicBezTo>
                    <a:pt x="2249044" y="7682230"/>
                    <a:pt x="2265045" y="7678293"/>
                    <a:pt x="2284476" y="7669275"/>
                  </a:cubicBezTo>
                  <a:lnTo>
                    <a:pt x="2284476" y="7669275"/>
                  </a:lnTo>
                  <a:lnTo>
                    <a:pt x="2279142" y="7685150"/>
                  </a:lnTo>
                  <a:lnTo>
                    <a:pt x="2264410" y="7689595"/>
                  </a:lnTo>
                  <a:lnTo>
                    <a:pt x="2275586" y="7692643"/>
                  </a:lnTo>
                  <a:lnTo>
                    <a:pt x="2278635" y="7698611"/>
                  </a:lnTo>
                  <a:lnTo>
                    <a:pt x="2284477" y="7695309"/>
                  </a:lnTo>
                  <a:lnTo>
                    <a:pt x="2287652" y="7693658"/>
                  </a:lnTo>
                  <a:cubicBezTo>
                    <a:pt x="2291843" y="7684641"/>
                    <a:pt x="2292732" y="7673846"/>
                    <a:pt x="2287652" y="7658988"/>
                  </a:cubicBezTo>
                  <a:lnTo>
                    <a:pt x="2291335" y="7657082"/>
                  </a:lnTo>
                  <a:lnTo>
                    <a:pt x="2291081" y="7652383"/>
                  </a:lnTo>
                  <a:cubicBezTo>
                    <a:pt x="2322576" y="7648065"/>
                    <a:pt x="2346960" y="7633333"/>
                    <a:pt x="2358391" y="7597139"/>
                  </a:cubicBezTo>
                  <a:cubicBezTo>
                    <a:pt x="2363470" y="7581645"/>
                    <a:pt x="2374011" y="7576438"/>
                    <a:pt x="2392935" y="7576438"/>
                  </a:cubicBezTo>
                  <a:lnTo>
                    <a:pt x="2407413" y="7580502"/>
                  </a:lnTo>
                  <a:cubicBezTo>
                    <a:pt x="2429383" y="7588376"/>
                    <a:pt x="2437639" y="7611235"/>
                    <a:pt x="2438908" y="7631809"/>
                  </a:cubicBezTo>
                  <a:lnTo>
                    <a:pt x="2452879" y="7629778"/>
                  </a:lnTo>
                  <a:lnTo>
                    <a:pt x="2460499" y="7627619"/>
                  </a:lnTo>
                  <a:cubicBezTo>
                    <a:pt x="2468119" y="7625587"/>
                    <a:pt x="2475739" y="7623428"/>
                    <a:pt x="2488312" y="7623428"/>
                  </a:cubicBezTo>
                  <a:lnTo>
                    <a:pt x="2495297" y="7632318"/>
                  </a:lnTo>
                  <a:lnTo>
                    <a:pt x="2474596" y="7636255"/>
                  </a:lnTo>
                  <a:lnTo>
                    <a:pt x="2454276" y="7633842"/>
                  </a:lnTo>
                  <a:lnTo>
                    <a:pt x="2447036" y="7635239"/>
                  </a:lnTo>
                  <a:lnTo>
                    <a:pt x="2440941" y="7639683"/>
                  </a:lnTo>
                  <a:lnTo>
                    <a:pt x="2439036" y="7642223"/>
                  </a:lnTo>
                  <a:lnTo>
                    <a:pt x="2435861" y="7665338"/>
                  </a:lnTo>
                  <a:cubicBezTo>
                    <a:pt x="2465579" y="7653272"/>
                    <a:pt x="2510410" y="7634984"/>
                    <a:pt x="2535810" y="7634984"/>
                  </a:cubicBezTo>
                  <a:cubicBezTo>
                    <a:pt x="2548891" y="7634984"/>
                    <a:pt x="2556764" y="7639810"/>
                    <a:pt x="2554733" y="7653018"/>
                  </a:cubicBezTo>
                  <a:cubicBezTo>
                    <a:pt x="2533143" y="7654669"/>
                    <a:pt x="2468881" y="7668258"/>
                    <a:pt x="2437893" y="7696198"/>
                  </a:cubicBezTo>
                  <a:lnTo>
                    <a:pt x="2443100" y="7703818"/>
                  </a:lnTo>
                  <a:lnTo>
                    <a:pt x="2453260" y="7690991"/>
                  </a:lnTo>
                  <a:lnTo>
                    <a:pt x="2463547" y="7691118"/>
                  </a:lnTo>
                  <a:lnTo>
                    <a:pt x="2461515" y="7705469"/>
                  </a:lnTo>
                  <a:lnTo>
                    <a:pt x="2448561" y="7709279"/>
                  </a:lnTo>
                  <a:lnTo>
                    <a:pt x="2453260" y="7715502"/>
                  </a:lnTo>
                  <a:lnTo>
                    <a:pt x="2501520" y="7748522"/>
                  </a:lnTo>
                  <a:cubicBezTo>
                    <a:pt x="2502409" y="7757665"/>
                    <a:pt x="2512061" y="7765793"/>
                    <a:pt x="2513839" y="7784463"/>
                  </a:cubicBezTo>
                  <a:lnTo>
                    <a:pt x="2470659" y="7788273"/>
                  </a:lnTo>
                  <a:cubicBezTo>
                    <a:pt x="2458086" y="7790431"/>
                    <a:pt x="2445513" y="7792591"/>
                    <a:pt x="2427098" y="7792591"/>
                  </a:cubicBezTo>
                  <a:lnTo>
                    <a:pt x="2414652" y="7789289"/>
                  </a:lnTo>
                  <a:cubicBezTo>
                    <a:pt x="2378584" y="7817483"/>
                    <a:pt x="2337309" y="7830437"/>
                    <a:pt x="2299463" y="7844153"/>
                  </a:cubicBezTo>
                  <a:lnTo>
                    <a:pt x="2302003" y="7832977"/>
                  </a:lnTo>
                  <a:lnTo>
                    <a:pt x="2301876" y="7826627"/>
                  </a:lnTo>
                  <a:cubicBezTo>
                    <a:pt x="2277111" y="7830818"/>
                    <a:pt x="2268221" y="7839962"/>
                    <a:pt x="2247901" y="7841486"/>
                  </a:cubicBezTo>
                  <a:lnTo>
                    <a:pt x="2251711" y="7855583"/>
                  </a:lnTo>
                  <a:lnTo>
                    <a:pt x="2260220" y="7860663"/>
                  </a:lnTo>
                  <a:lnTo>
                    <a:pt x="2250949" y="7867521"/>
                  </a:lnTo>
                  <a:lnTo>
                    <a:pt x="2245869" y="7870950"/>
                  </a:lnTo>
                  <a:cubicBezTo>
                    <a:pt x="2239519" y="7864981"/>
                    <a:pt x="2234312" y="7858123"/>
                    <a:pt x="2209039" y="7854693"/>
                  </a:cubicBezTo>
                  <a:lnTo>
                    <a:pt x="2209039" y="7854693"/>
                  </a:lnTo>
                  <a:cubicBezTo>
                    <a:pt x="2174368" y="7869425"/>
                    <a:pt x="2219199" y="7879966"/>
                    <a:pt x="2182623" y="7885047"/>
                  </a:cubicBezTo>
                  <a:lnTo>
                    <a:pt x="2184655" y="7876538"/>
                  </a:lnTo>
                  <a:lnTo>
                    <a:pt x="2176146" y="7866378"/>
                  </a:lnTo>
                  <a:lnTo>
                    <a:pt x="2173860" y="7866378"/>
                  </a:lnTo>
                  <a:cubicBezTo>
                    <a:pt x="2119250" y="7866378"/>
                    <a:pt x="2158112" y="7897747"/>
                    <a:pt x="2117472" y="7902446"/>
                  </a:cubicBezTo>
                  <a:lnTo>
                    <a:pt x="2105153" y="7904986"/>
                  </a:lnTo>
                  <a:lnTo>
                    <a:pt x="2111630" y="7919845"/>
                  </a:lnTo>
                  <a:lnTo>
                    <a:pt x="2121663" y="7920989"/>
                  </a:lnTo>
                  <a:cubicBezTo>
                    <a:pt x="2127124" y="7920989"/>
                    <a:pt x="2133601" y="7919972"/>
                    <a:pt x="2140205" y="7919083"/>
                  </a:cubicBezTo>
                  <a:lnTo>
                    <a:pt x="2164589" y="7915273"/>
                  </a:lnTo>
                  <a:lnTo>
                    <a:pt x="2169161" y="7919845"/>
                  </a:lnTo>
                  <a:cubicBezTo>
                    <a:pt x="2165224" y="7927465"/>
                    <a:pt x="2139443" y="7928863"/>
                    <a:pt x="2115186" y="7928863"/>
                  </a:cubicBezTo>
                  <a:cubicBezTo>
                    <a:pt x="2100454" y="7928863"/>
                    <a:pt x="2086230" y="7928355"/>
                    <a:pt x="2077975" y="7928355"/>
                  </a:cubicBezTo>
                  <a:lnTo>
                    <a:pt x="2079753" y="7910067"/>
                  </a:lnTo>
                  <a:lnTo>
                    <a:pt x="2095120" y="7905876"/>
                  </a:lnTo>
                  <a:cubicBezTo>
                    <a:pt x="2088135" y="7893683"/>
                    <a:pt x="2061592" y="7898382"/>
                    <a:pt x="2044955" y="7894700"/>
                  </a:cubicBezTo>
                  <a:lnTo>
                    <a:pt x="2044955" y="7894700"/>
                  </a:lnTo>
                  <a:cubicBezTo>
                    <a:pt x="2006220" y="7906892"/>
                    <a:pt x="2078229" y="7925815"/>
                    <a:pt x="2044320" y="7933816"/>
                  </a:cubicBezTo>
                  <a:lnTo>
                    <a:pt x="2022857" y="7935340"/>
                  </a:lnTo>
                  <a:lnTo>
                    <a:pt x="2026032" y="7930259"/>
                  </a:lnTo>
                  <a:lnTo>
                    <a:pt x="2032128" y="7920353"/>
                  </a:lnTo>
                  <a:lnTo>
                    <a:pt x="2007617" y="7926830"/>
                  </a:lnTo>
                  <a:cubicBezTo>
                    <a:pt x="2007363" y="7910066"/>
                    <a:pt x="2035557" y="7902573"/>
                    <a:pt x="2030096" y="7884031"/>
                  </a:cubicBezTo>
                  <a:lnTo>
                    <a:pt x="2055877" y="7880475"/>
                  </a:lnTo>
                  <a:cubicBezTo>
                    <a:pt x="2064259" y="7880475"/>
                    <a:pt x="2071117" y="7881744"/>
                    <a:pt x="2077975" y="7883015"/>
                  </a:cubicBezTo>
                  <a:lnTo>
                    <a:pt x="2092199" y="7885555"/>
                  </a:lnTo>
                  <a:lnTo>
                    <a:pt x="2100708" y="7885301"/>
                  </a:lnTo>
                  <a:cubicBezTo>
                    <a:pt x="2099692" y="7871204"/>
                    <a:pt x="2089278" y="7866251"/>
                    <a:pt x="2075689" y="7866251"/>
                  </a:cubicBezTo>
                  <a:cubicBezTo>
                    <a:pt x="2061211" y="7866251"/>
                    <a:pt x="2042923" y="7871966"/>
                    <a:pt x="2028572" y="7877681"/>
                  </a:cubicBezTo>
                  <a:lnTo>
                    <a:pt x="2038859" y="7861298"/>
                  </a:lnTo>
                  <a:lnTo>
                    <a:pt x="2025905" y="7855838"/>
                  </a:lnTo>
                  <a:cubicBezTo>
                    <a:pt x="2007998" y="7855838"/>
                    <a:pt x="1968120" y="7875269"/>
                    <a:pt x="1958087" y="7876157"/>
                  </a:cubicBezTo>
                  <a:cubicBezTo>
                    <a:pt x="1897508" y="7881110"/>
                    <a:pt x="1782319" y="7867521"/>
                    <a:pt x="1758951" y="7916289"/>
                  </a:cubicBezTo>
                  <a:lnTo>
                    <a:pt x="1770889" y="7926830"/>
                  </a:lnTo>
                  <a:lnTo>
                    <a:pt x="1784732" y="7925179"/>
                  </a:lnTo>
                  <a:lnTo>
                    <a:pt x="1774699" y="7940546"/>
                  </a:lnTo>
                  <a:lnTo>
                    <a:pt x="1774826" y="7953754"/>
                  </a:lnTo>
                  <a:lnTo>
                    <a:pt x="1767079" y="7954516"/>
                  </a:lnTo>
                  <a:cubicBezTo>
                    <a:pt x="1749426" y="7954516"/>
                    <a:pt x="1755903" y="7933815"/>
                    <a:pt x="1740028" y="7932291"/>
                  </a:cubicBezTo>
                  <a:cubicBezTo>
                    <a:pt x="1719835" y="7942705"/>
                    <a:pt x="1682624" y="7935466"/>
                    <a:pt x="1677925" y="7961247"/>
                  </a:cubicBezTo>
                  <a:lnTo>
                    <a:pt x="1635380" y="7954008"/>
                  </a:lnTo>
                  <a:cubicBezTo>
                    <a:pt x="1594232" y="7954008"/>
                    <a:pt x="1555751" y="7971534"/>
                    <a:pt x="1518032" y="7972551"/>
                  </a:cubicBezTo>
                  <a:cubicBezTo>
                    <a:pt x="1517397" y="7988426"/>
                    <a:pt x="1541908" y="7983219"/>
                    <a:pt x="1537463" y="8002142"/>
                  </a:cubicBezTo>
                  <a:lnTo>
                    <a:pt x="1516381" y="8007984"/>
                  </a:lnTo>
                  <a:lnTo>
                    <a:pt x="1520445" y="8029066"/>
                  </a:lnTo>
                  <a:lnTo>
                    <a:pt x="1497839" y="8027922"/>
                  </a:lnTo>
                  <a:cubicBezTo>
                    <a:pt x="1494029" y="8007603"/>
                    <a:pt x="1516000" y="7996427"/>
                    <a:pt x="1506729" y="7974455"/>
                  </a:cubicBezTo>
                  <a:lnTo>
                    <a:pt x="1506729" y="7974455"/>
                  </a:lnTo>
                  <a:lnTo>
                    <a:pt x="1484377" y="7978011"/>
                  </a:lnTo>
                  <a:cubicBezTo>
                    <a:pt x="1459739" y="7980552"/>
                    <a:pt x="1485139" y="8000998"/>
                    <a:pt x="1481583" y="8010778"/>
                  </a:cubicBezTo>
                  <a:cubicBezTo>
                    <a:pt x="1475233" y="8005952"/>
                    <a:pt x="1467867" y="8004301"/>
                    <a:pt x="1451865" y="8004301"/>
                  </a:cubicBezTo>
                  <a:lnTo>
                    <a:pt x="1435355" y="8007730"/>
                  </a:lnTo>
                  <a:cubicBezTo>
                    <a:pt x="1427354" y="8009508"/>
                    <a:pt x="1419734" y="8011286"/>
                    <a:pt x="1404875" y="8011286"/>
                  </a:cubicBezTo>
                  <a:lnTo>
                    <a:pt x="1396239" y="7997951"/>
                  </a:lnTo>
                  <a:cubicBezTo>
                    <a:pt x="1377824" y="8008238"/>
                    <a:pt x="1365886" y="8011413"/>
                    <a:pt x="1353694" y="8011413"/>
                  </a:cubicBezTo>
                  <a:cubicBezTo>
                    <a:pt x="1340740" y="8011413"/>
                    <a:pt x="1327278" y="8007857"/>
                    <a:pt x="1305180" y="8005445"/>
                  </a:cubicBezTo>
                  <a:lnTo>
                    <a:pt x="1305180" y="8005445"/>
                  </a:lnTo>
                  <a:cubicBezTo>
                    <a:pt x="1314451" y="8020431"/>
                    <a:pt x="1328675" y="8031607"/>
                    <a:pt x="1345820" y="8043163"/>
                  </a:cubicBezTo>
                  <a:lnTo>
                    <a:pt x="1336549" y="8045449"/>
                  </a:lnTo>
                  <a:cubicBezTo>
                    <a:pt x="1323468" y="8045449"/>
                    <a:pt x="1306958" y="8029193"/>
                    <a:pt x="1308609" y="8017890"/>
                  </a:cubicBezTo>
                  <a:lnTo>
                    <a:pt x="1308609" y="8017890"/>
                  </a:lnTo>
                  <a:cubicBezTo>
                    <a:pt x="1233679" y="8029447"/>
                    <a:pt x="1132333" y="8017636"/>
                    <a:pt x="1087756" y="8064499"/>
                  </a:cubicBezTo>
                  <a:cubicBezTo>
                    <a:pt x="1054101" y="8062086"/>
                    <a:pt x="1026161" y="8054974"/>
                    <a:pt x="1001269" y="8045576"/>
                  </a:cubicBezTo>
                  <a:lnTo>
                    <a:pt x="1023748" y="8066658"/>
                  </a:lnTo>
                  <a:lnTo>
                    <a:pt x="997840" y="8078596"/>
                  </a:lnTo>
                  <a:cubicBezTo>
                    <a:pt x="954279" y="8088502"/>
                    <a:pt x="965201" y="8086470"/>
                    <a:pt x="919481" y="8089391"/>
                  </a:cubicBezTo>
                  <a:lnTo>
                    <a:pt x="935356" y="8067166"/>
                  </a:lnTo>
                  <a:lnTo>
                    <a:pt x="911353" y="8058022"/>
                  </a:lnTo>
                  <a:cubicBezTo>
                    <a:pt x="883159" y="8064626"/>
                    <a:pt x="862077" y="8073770"/>
                    <a:pt x="848996" y="8085962"/>
                  </a:cubicBezTo>
                  <a:cubicBezTo>
                    <a:pt x="854203" y="8085581"/>
                    <a:pt x="858648" y="8085327"/>
                    <a:pt x="879984" y="8085327"/>
                  </a:cubicBezTo>
                  <a:lnTo>
                    <a:pt x="884429" y="8093456"/>
                  </a:lnTo>
                  <a:lnTo>
                    <a:pt x="879095" y="8103743"/>
                  </a:lnTo>
                  <a:lnTo>
                    <a:pt x="887223" y="8100440"/>
                  </a:lnTo>
                  <a:cubicBezTo>
                    <a:pt x="914020" y="8105139"/>
                    <a:pt x="877825" y="8133080"/>
                    <a:pt x="837693" y="8133080"/>
                  </a:cubicBezTo>
                  <a:cubicBezTo>
                    <a:pt x="883921" y="8115681"/>
                    <a:pt x="843027" y="8105139"/>
                    <a:pt x="824739" y="8082914"/>
                  </a:cubicBezTo>
                  <a:cubicBezTo>
                    <a:pt x="839217" y="8111871"/>
                    <a:pt x="787909" y="8104123"/>
                    <a:pt x="779781" y="8134222"/>
                  </a:cubicBezTo>
                  <a:cubicBezTo>
                    <a:pt x="739141" y="8144128"/>
                    <a:pt x="705740" y="8145144"/>
                    <a:pt x="669926" y="8145144"/>
                  </a:cubicBezTo>
                  <a:lnTo>
                    <a:pt x="657226" y="8145144"/>
                  </a:lnTo>
                  <a:lnTo>
                    <a:pt x="649098" y="8145017"/>
                  </a:lnTo>
                  <a:cubicBezTo>
                    <a:pt x="606426" y="8145017"/>
                    <a:pt x="564643" y="8146922"/>
                    <a:pt x="509779" y="8171052"/>
                  </a:cubicBezTo>
                  <a:lnTo>
                    <a:pt x="530861" y="8174608"/>
                  </a:lnTo>
                  <a:lnTo>
                    <a:pt x="547879" y="8169274"/>
                  </a:lnTo>
                  <a:lnTo>
                    <a:pt x="558674" y="8167369"/>
                  </a:lnTo>
                  <a:cubicBezTo>
                    <a:pt x="565151" y="8167369"/>
                    <a:pt x="569850" y="8170798"/>
                    <a:pt x="570739" y="8182228"/>
                  </a:cubicBezTo>
                  <a:lnTo>
                    <a:pt x="532385" y="8184768"/>
                  </a:lnTo>
                  <a:cubicBezTo>
                    <a:pt x="506604" y="8184768"/>
                    <a:pt x="486665" y="8180196"/>
                    <a:pt x="474600" y="8169147"/>
                  </a:cubicBezTo>
                  <a:cubicBezTo>
                    <a:pt x="464059" y="8177402"/>
                    <a:pt x="462535" y="8180831"/>
                    <a:pt x="456947" y="8180831"/>
                  </a:cubicBezTo>
                  <a:lnTo>
                    <a:pt x="440691" y="8173719"/>
                  </a:lnTo>
                  <a:cubicBezTo>
                    <a:pt x="409957" y="8189594"/>
                    <a:pt x="477521" y="8188578"/>
                    <a:pt x="462916" y="8215883"/>
                  </a:cubicBezTo>
                  <a:lnTo>
                    <a:pt x="444120" y="8224138"/>
                  </a:lnTo>
                  <a:lnTo>
                    <a:pt x="443231" y="8231632"/>
                  </a:lnTo>
                  <a:cubicBezTo>
                    <a:pt x="363856" y="8236203"/>
                    <a:pt x="271019" y="8245221"/>
                    <a:pt x="234189" y="8279511"/>
                  </a:cubicBezTo>
                  <a:cubicBezTo>
                    <a:pt x="238634" y="8281924"/>
                    <a:pt x="243714" y="8282813"/>
                    <a:pt x="249048" y="8282813"/>
                  </a:cubicBezTo>
                  <a:lnTo>
                    <a:pt x="278131" y="8276971"/>
                  </a:lnTo>
                  <a:cubicBezTo>
                    <a:pt x="287783" y="8274177"/>
                    <a:pt x="296673" y="8271256"/>
                    <a:pt x="310008" y="8271256"/>
                  </a:cubicBezTo>
                  <a:lnTo>
                    <a:pt x="315977" y="8281415"/>
                  </a:lnTo>
                  <a:cubicBezTo>
                    <a:pt x="344425" y="8278495"/>
                    <a:pt x="348997" y="8267064"/>
                    <a:pt x="356363" y="8256523"/>
                  </a:cubicBezTo>
                  <a:lnTo>
                    <a:pt x="345568" y="8274176"/>
                  </a:lnTo>
                  <a:lnTo>
                    <a:pt x="363983" y="8287638"/>
                  </a:lnTo>
                  <a:lnTo>
                    <a:pt x="386589" y="8284845"/>
                  </a:lnTo>
                  <a:cubicBezTo>
                    <a:pt x="387351" y="8260207"/>
                    <a:pt x="406020" y="8251825"/>
                    <a:pt x="433706" y="8251825"/>
                  </a:cubicBezTo>
                  <a:cubicBezTo>
                    <a:pt x="469266" y="8251825"/>
                    <a:pt x="519431" y="8265541"/>
                    <a:pt x="565405" y="8275701"/>
                  </a:cubicBezTo>
                  <a:lnTo>
                    <a:pt x="559436" y="8280273"/>
                  </a:lnTo>
                  <a:lnTo>
                    <a:pt x="562103" y="8284464"/>
                  </a:lnTo>
                  <a:lnTo>
                    <a:pt x="573787" y="8285226"/>
                  </a:lnTo>
                  <a:cubicBezTo>
                    <a:pt x="581280" y="8285226"/>
                    <a:pt x="589662" y="8283956"/>
                    <a:pt x="596647" y="8281797"/>
                  </a:cubicBezTo>
                  <a:lnTo>
                    <a:pt x="612776" y="8284337"/>
                  </a:lnTo>
                  <a:lnTo>
                    <a:pt x="619888" y="8285480"/>
                  </a:lnTo>
                  <a:lnTo>
                    <a:pt x="613157" y="8277987"/>
                  </a:lnTo>
                  <a:lnTo>
                    <a:pt x="607823" y="8275828"/>
                  </a:lnTo>
                  <a:lnTo>
                    <a:pt x="612776" y="8270748"/>
                  </a:lnTo>
                  <a:lnTo>
                    <a:pt x="611887" y="8267573"/>
                  </a:lnTo>
                  <a:lnTo>
                    <a:pt x="590424" y="8264652"/>
                  </a:lnTo>
                  <a:lnTo>
                    <a:pt x="579883" y="8268081"/>
                  </a:lnTo>
                  <a:cubicBezTo>
                    <a:pt x="566421" y="8265161"/>
                    <a:pt x="553975" y="8261477"/>
                    <a:pt x="552451" y="8249413"/>
                  </a:cubicBezTo>
                  <a:lnTo>
                    <a:pt x="629413" y="8221854"/>
                  </a:lnTo>
                  <a:lnTo>
                    <a:pt x="615697" y="8221473"/>
                  </a:lnTo>
                  <a:cubicBezTo>
                    <a:pt x="618999" y="8203312"/>
                    <a:pt x="589281" y="8212329"/>
                    <a:pt x="577089" y="8207122"/>
                  </a:cubicBezTo>
                  <a:cubicBezTo>
                    <a:pt x="583312" y="8198740"/>
                    <a:pt x="590424" y="8195818"/>
                    <a:pt x="597790" y="8195818"/>
                  </a:cubicBezTo>
                  <a:lnTo>
                    <a:pt x="622809" y="8203057"/>
                  </a:lnTo>
                  <a:cubicBezTo>
                    <a:pt x="630937" y="8206614"/>
                    <a:pt x="638684" y="8210169"/>
                    <a:pt x="649987" y="8210169"/>
                  </a:cubicBezTo>
                  <a:lnTo>
                    <a:pt x="657353" y="8202803"/>
                  </a:lnTo>
                  <a:cubicBezTo>
                    <a:pt x="664719" y="8223377"/>
                    <a:pt x="684023" y="8233791"/>
                    <a:pt x="709931" y="8238744"/>
                  </a:cubicBezTo>
                  <a:lnTo>
                    <a:pt x="714757" y="8239252"/>
                  </a:lnTo>
                  <a:lnTo>
                    <a:pt x="750063" y="8241538"/>
                  </a:lnTo>
                  <a:cubicBezTo>
                    <a:pt x="820802" y="8241538"/>
                    <a:pt x="919608" y="8220202"/>
                    <a:pt x="1009524" y="8213471"/>
                  </a:cubicBezTo>
                  <a:cubicBezTo>
                    <a:pt x="1007746" y="8202802"/>
                    <a:pt x="996316" y="8199882"/>
                    <a:pt x="981203" y="8199882"/>
                  </a:cubicBezTo>
                  <a:lnTo>
                    <a:pt x="948437" y="8202295"/>
                  </a:lnTo>
                  <a:cubicBezTo>
                    <a:pt x="961899" y="8195563"/>
                    <a:pt x="977901" y="8192770"/>
                    <a:pt x="994157" y="8192770"/>
                  </a:cubicBezTo>
                  <a:cubicBezTo>
                    <a:pt x="1030479" y="8192770"/>
                    <a:pt x="1067944" y="8206867"/>
                    <a:pt x="1082041" y="8221852"/>
                  </a:cubicBezTo>
                  <a:cubicBezTo>
                    <a:pt x="1054101" y="8225155"/>
                    <a:pt x="1027685" y="8229092"/>
                    <a:pt x="1020954" y="8242046"/>
                  </a:cubicBezTo>
                  <a:lnTo>
                    <a:pt x="1031114" y="8243443"/>
                  </a:lnTo>
                  <a:cubicBezTo>
                    <a:pt x="1040258" y="8243443"/>
                    <a:pt x="1050037" y="8239251"/>
                    <a:pt x="1060451" y="8235061"/>
                  </a:cubicBezTo>
                  <a:lnTo>
                    <a:pt x="1094868" y="8226425"/>
                  </a:lnTo>
                  <a:cubicBezTo>
                    <a:pt x="1105536" y="8218551"/>
                    <a:pt x="1098932" y="8208264"/>
                    <a:pt x="1088264" y="8193659"/>
                  </a:cubicBezTo>
                  <a:lnTo>
                    <a:pt x="1098043" y="8192008"/>
                  </a:lnTo>
                  <a:cubicBezTo>
                    <a:pt x="1113029" y="8197976"/>
                    <a:pt x="1116966" y="8212582"/>
                    <a:pt x="1141731" y="8212582"/>
                  </a:cubicBezTo>
                  <a:lnTo>
                    <a:pt x="1149224" y="8211693"/>
                  </a:lnTo>
                  <a:lnTo>
                    <a:pt x="1140461" y="8223376"/>
                  </a:lnTo>
                  <a:lnTo>
                    <a:pt x="1143001" y="8232139"/>
                  </a:lnTo>
                  <a:cubicBezTo>
                    <a:pt x="1100837" y="8244839"/>
                    <a:pt x="1069849" y="8244458"/>
                    <a:pt x="998475" y="8260587"/>
                  </a:cubicBezTo>
                  <a:cubicBezTo>
                    <a:pt x="982727" y="8248014"/>
                    <a:pt x="953136" y="8243188"/>
                    <a:pt x="916179" y="8243188"/>
                  </a:cubicBezTo>
                  <a:cubicBezTo>
                    <a:pt x="840868" y="8243188"/>
                    <a:pt x="735077" y="8263635"/>
                    <a:pt x="653797" y="8281034"/>
                  </a:cubicBezTo>
                  <a:lnTo>
                    <a:pt x="673355" y="8285098"/>
                  </a:lnTo>
                  <a:lnTo>
                    <a:pt x="706375" y="8283320"/>
                  </a:lnTo>
                  <a:lnTo>
                    <a:pt x="695453" y="8301608"/>
                  </a:lnTo>
                  <a:lnTo>
                    <a:pt x="698500" y="8301608"/>
                  </a:lnTo>
                  <a:cubicBezTo>
                    <a:pt x="743204" y="8301608"/>
                    <a:pt x="741680" y="8284717"/>
                    <a:pt x="769747" y="8278494"/>
                  </a:cubicBezTo>
                  <a:cubicBezTo>
                    <a:pt x="734314" y="8314435"/>
                    <a:pt x="913892" y="8295004"/>
                    <a:pt x="854964" y="8316975"/>
                  </a:cubicBezTo>
                  <a:lnTo>
                    <a:pt x="866902" y="8318626"/>
                  </a:lnTo>
                  <a:cubicBezTo>
                    <a:pt x="887857" y="8318626"/>
                    <a:pt x="901700" y="8296656"/>
                    <a:pt x="900176" y="8286622"/>
                  </a:cubicBezTo>
                  <a:lnTo>
                    <a:pt x="948436" y="8293099"/>
                  </a:lnTo>
                  <a:lnTo>
                    <a:pt x="907796" y="8304656"/>
                  </a:lnTo>
                  <a:lnTo>
                    <a:pt x="908304" y="8317991"/>
                  </a:lnTo>
                  <a:cubicBezTo>
                    <a:pt x="930783" y="8330309"/>
                    <a:pt x="973582" y="8325992"/>
                    <a:pt x="1004951" y="8331072"/>
                  </a:cubicBezTo>
                  <a:cubicBezTo>
                    <a:pt x="1024509" y="8326754"/>
                    <a:pt x="999109" y="8315451"/>
                    <a:pt x="973582" y="8315451"/>
                  </a:cubicBezTo>
                  <a:lnTo>
                    <a:pt x="966216" y="8316848"/>
                  </a:lnTo>
                  <a:lnTo>
                    <a:pt x="982980" y="8309228"/>
                  </a:lnTo>
                  <a:lnTo>
                    <a:pt x="975995" y="8304148"/>
                  </a:lnTo>
                  <a:lnTo>
                    <a:pt x="996696" y="8299576"/>
                  </a:lnTo>
                  <a:cubicBezTo>
                    <a:pt x="1063752" y="8337422"/>
                    <a:pt x="1144524" y="8331708"/>
                    <a:pt x="1204722" y="8332850"/>
                  </a:cubicBezTo>
                  <a:cubicBezTo>
                    <a:pt x="1157351" y="8301735"/>
                    <a:pt x="1083691" y="8332343"/>
                    <a:pt x="1055751" y="8294750"/>
                  </a:cubicBezTo>
                  <a:lnTo>
                    <a:pt x="1072642" y="8298560"/>
                  </a:lnTo>
                  <a:lnTo>
                    <a:pt x="1084326" y="8297671"/>
                  </a:lnTo>
                  <a:cubicBezTo>
                    <a:pt x="1088771" y="8297417"/>
                    <a:pt x="1093216" y="8297163"/>
                    <a:pt x="1107821" y="8297163"/>
                  </a:cubicBezTo>
                  <a:lnTo>
                    <a:pt x="1116203" y="8307450"/>
                  </a:lnTo>
                  <a:cubicBezTo>
                    <a:pt x="1165352" y="8296528"/>
                    <a:pt x="1173099" y="8288019"/>
                    <a:pt x="1202944" y="8281288"/>
                  </a:cubicBezTo>
                  <a:cubicBezTo>
                    <a:pt x="1196594" y="8268843"/>
                    <a:pt x="1169543" y="8273287"/>
                    <a:pt x="1151763" y="8269350"/>
                  </a:cubicBezTo>
                  <a:cubicBezTo>
                    <a:pt x="1109345" y="8269350"/>
                    <a:pt x="1124712" y="8289670"/>
                    <a:pt x="1088771" y="8292210"/>
                  </a:cubicBezTo>
                  <a:lnTo>
                    <a:pt x="1091311" y="8265413"/>
                  </a:lnTo>
                  <a:lnTo>
                    <a:pt x="1103630" y="8267192"/>
                  </a:lnTo>
                  <a:cubicBezTo>
                    <a:pt x="1118616" y="8267192"/>
                    <a:pt x="1119505" y="8252968"/>
                    <a:pt x="1146556" y="8244459"/>
                  </a:cubicBezTo>
                  <a:cubicBezTo>
                    <a:pt x="1168146" y="8271383"/>
                    <a:pt x="1228598" y="8266302"/>
                    <a:pt x="1260983" y="8284590"/>
                  </a:cubicBezTo>
                  <a:cubicBezTo>
                    <a:pt x="1263142" y="8273922"/>
                    <a:pt x="1291463" y="8252713"/>
                    <a:pt x="1260221" y="8252713"/>
                  </a:cubicBezTo>
                  <a:lnTo>
                    <a:pt x="1241298" y="8255888"/>
                  </a:lnTo>
                  <a:cubicBezTo>
                    <a:pt x="1245108" y="8243315"/>
                    <a:pt x="1256157" y="8239251"/>
                    <a:pt x="1269111" y="8239251"/>
                  </a:cubicBezTo>
                  <a:cubicBezTo>
                    <a:pt x="1287399" y="8239251"/>
                    <a:pt x="1309497" y="8246998"/>
                    <a:pt x="1321816" y="8249920"/>
                  </a:cubicBezTo>
                  <a:cubicBezTo>
                    <a:pt x="1303528" y="8262238"/>
                    <a:pt x="1298702" y="8279384"/>
                    <a:pt x="1261999" y="8285099"/>
                  </a:cubicBezTo>
                  <a:lnTo>
                    <a:pt x="1277747" y="8297672"/>
                  </a:lnTo>
                  <a:lnTo>
                    <a:pt x="1281176" y="8308213"/>
                  </a:lnTo>
                  <a:lnTo>
                    <a:pt x="1282573" y="8308213"/>
                  </a:lnTo>
                  <a:cubicBezTo>
                    <a:pt x="1300353" y="8308213"/>
                    <a:pt x="1317244" y="8304149"/>
                    <a:pt x="1331976" y="8299831"/>
                  </a:cubicBezTo>
                  <a:cubicBezTo>
                    <a:pt x="1346581" y="8295640"/>
                    <a:pt x="1359154" y="8291450"/>
                    <a:pt x="1377061" y="8291450"/>
                  </a:cubicBezTo>
                  <a:lnTo>
                    <a:pt x="1385316" y="8305419"/>
                  </a:lnTo>
                  <a:cubicBezTo>
                    <a:pt x="1328420" y="8314437"/>
                    <a:pt x="1318768" y="8307198"/>
                    <a:pt x="1272540" y="8322564"/>
                  </a:cubicBezTo>
                  <a:cubicBezTo>
                    <a:pt x="1275842" y="8308467"/>
                    <a:pt x="1217295" y="8308848"/>
                    <a:pt x="1237742" y="8297291"/>
                  </a:cubicBezTo>
                  <a:lnTo>
                    <a:pt x="1218438" y="8296402"/>
                  </a:lnTo>
                  <a:cubicBezTo>
                    <a:pt x="1213358" y="8296402"/>
                    <a:pt x="1208151" y="8296656"/>
                    <a:pt x="1202944" y="8296783"/>
                  </a:cubicBezTo>
                  <a:lnTo>
                    <a:pt x="1189736" y="8297165"/>
                  </a:lnTo>
                  <a:lnTo>
                    <a:pt x="1183767" y="8297038"/>
                  </a:lnTo>
                  <a:cubicBezTo>
                    <a:pt x="1175004" y="8327137"/>
                    <a:pt x="1226058" y="8307452"/>
                    <a:pt x="1227455" y="8329295"/>
                  </a:cubicBezTo>
                  <a:cubicBezTo>
                    <a:pt x="1204976" y="8336407"/>
                    <a:pt x="1199388" y="8349869"/>
                    <a:pt x="1162939" y="8352155"/>
                  </a:cubicBezTo>
                  <a:lnTo>
                    <a:pt x="1211453" y="8363586"/>
                  </a:lnTo>
                  <a:lnTo>
                    <a:pt x="1204341" y="8364475"/>
                  </a:lnTo>
                  <a:lnTo>
                    <a:pt x="1195578" y="8364093"/>
                  </a:lnTo>
                  <a:cubicBezTo>
                    <a:pt x="1190752" y="8363712"/>
                    <a:pt x="1185164" y="8363458"/>
                    <a:pt x="1167003" y="8363458"/>
                  </a:cubicBezTo>
                  <a:lnTo>
                    <a:pt x="1156716" y="8372729"/>
                  </a:lnTo>
                  <a:cubicBezTo>
                    <a:pt x="1141095" y="8364601"/>
                    <a:pt x="1107186" y="8359775"/>
                    <a:pt x="1125982" y="8344789"/>
                  </a:cubicBezTo>
                  <a:lnTo>
                    <a:pt x="1108964" y="8342503"/>
                  </a:lnTo>
                  <a:lnTo>
                    <a:pt x="1098550" y="8343011"/>
                  </a:lnTo>
                  <a:cubicBezTo>
                    <a:pt x="1094740" y="8343265"/>
                    <a:pt x="1090930" y="8343392"/>
                    <a:pt x="1076325" y="8343392"/>
                  </a:cubicBezTo>
                  <a:lnTo>
                    <a:pt x="1064514" y="8334883"/>
                  </a:lnTo>
                  <a:cubicBezTo>
                    <a:pt x="1050036" y="8346567"/>
                    <a:pt x="1054735" y="8365617"/>
                    <a:pt x="1014730" y="8368412"/>
                  </a:cubicBezTo>
                  <a:cubicBezTo>
                    <a:pt x="999363" y="8340726"/>
                    <a:pt x="927608" y="8364855"/>
                    <a:pt x="903478" y="8341361"/>
                  </a:cubicBezTo>
                  <a:lnTo>
                    <a:pt x="883666" y="8344408"/>
                  </a:lnTo>
                  <a:cubicBezTo>
                    <a:pt x="866648" y="8344408"/>
                    <a:pt x="840105" y="8338820"/>
                    <a:pt x="819404" y="8336407"/>
                  </a:cubicBezTo>
                  <a:lnTo>
                    <a:pt x="808355" y="8372983"/>
                  </a:lnTo>
                  <a:cubicBezTo>
                    <a:pt x="782955" y="8382890"/>
                    <a:pt x="750697" y="8393050"/>
                    <a:pt x="720471" y="8408290"/>
                  </a:cubicBezTo>
                  <a:cubicBezTo>
                    <a:pt x="703961" y="8406004"/>
                    <a:pt x="699643" y="8394320"/>
                    <a:pt x="677418" y="8394320"/>
                  </a:cubicBezTo>
                  <a:lnTo>
                    <a:pt x="670560" y="8395209"/>
                  </a:lnTo>
                  <a:cubicBezTo>
                    <a:pt x="660527" y="8418958"/>
                    <a:pt x="689483" y="8422768"/>
                    <a:pt x="727583" y="8422768"/>
                  </a:cubicBezTo>
                  <a:lnTo>
                    <a:pt x="759079" y="8422260"/>
                  </a:lnTo>
                  <a:cubicBezTo>
                    <a:pt x="773811" y="8398892"/>
                    <a:pt x="805815" y="8395209"/>
                    <a:pt x="852932" y="8377048"/>
                  </a:cubicBezTo>
                  <a:cubicBezTo>
                    <a:pt x="845185" y="8382636"/>
                    <a:pt x="837057" y="8414641"/>
                    <a:pt x="862711" y="8414641"/>
                  </a:cubicBezTo>
                  <a:cubicBezTo>
                    <a:pt x="866394" y="8420736"/>
                    <a:pt x="846328" y="8426324"/>
                    <a:pt x="819023" y="8426324"/>
                  </a:cubicBezTo>
                  <a:lnTo>
                    <a:pt x="815848" y="8414514"/>
                  </a:lnTo>
                  <a:lnTo>
                    <a:pt x="805942" y="8422260"/>
                  </a:lnTo>
                  <a:lnTo>
                    <a:pt x="794766" y="8424039"/>
                  </a:lnTo>
                  <a:lnTo>
                    <a:pt x="847979" y="8435342"/>
                  </a:lnTo>
                  <a:lnTo>
                    <a:pt x="788162" y="8444105"/>
                  </a:lnTo>
                  <a:cubicBezTo>
                    <a:pt x="812419" y="8453503"/>
                    <a:pt x="810260" y="8446136"/>
                    <a:pt x="805942" y="8467854"/>
                  </a:cubicBezTo>
                  <a:cubicBezTo>
                    <a:pt x="840994" y="8434707"/>
                    <a:pt x="869823" y="8463790"/>
                    <a:pt x="875538" y="8419467"/>
                  </a:cubicBezTo>
                  <a:lnTo>
                    <a:pt x="892048" y="8425309"/>
                  </a:lnTo>
                  <a:lnTo>
                    <a:pt x="888492" y="8431913"/>
                  </a:lnTo>
                  <a:lnTo>
                    <a:pt x="875411" y="8449439"/>
                  </a:lnTo>
                  <a:lnTo>
                    <a:pt x="904494" y="8441565"/>
                  </a:lnTo>
                  <a:lnTo>
                    <a:pt x="892048" y="8448042"/>
                  </a:lnTo>
                  <a:lnTo>
                    <a:pt x="883666" y="8450963"/>
                  </a:lnTo>
                  <a:lnTo>
                    <a:pt x="920623" y="8451598"/>
                  </a:lnTo>
                  <a:lnTo>
                    <a:pt x="912622" y="8472807"/>
                  </a:lnTo>
                  <a:cubicBezTo>
                    <a:pt x="938403" y="8450074"/>
                    <a:pt x="966217" y="8428103"/>
                    <a:pt x="975995" y="8399655"/>
                  </a:cubicBezTo>
                  <a:cubicBezTo>
                    <a:pt x="1015492" y="8400162"/>
                    <a:pt x="984504" y="8410323"/>
                    <a:pt x="995299" y="8429246"/>
                  </a:cubicBezTo>
                  <a:cubicBezTo>
                    <a:pt x="1022604" y="8417435"/>
                    <a:pt x="1027684" y="8411593"/>
                    <a:pt x="1009904" y="8395083"/>
                  </a:cubicBezTo>
                  <a:cubicBezTo>
                    <a:pt x="1033272" y="8393813"/>
                    <a:pt x="1044702" y="8388225"/>
                    <a:pt x="1040511" y="8377557"/>
                  </a:cubicBezTo>
                  <a:cubicBezTo>
                    <a:pt x="1058672" y="8372731"/>
                    <a:pt x="1072389" y="8371842"/>
                    <a:pt x="1084961" y="8371842"/>
                  </a:cubicBezTo>
                  <a:cubicBezTo>
                    <a:pt x="1088644" y="8371842"/>
                    <a:pt x="1092328" y="8371969"/>
                    <a:pt x="1095883" y="8371969"/>
                  </a:cubicBezTo>
                  <a:lnTo>
                    <a:pt x="1112012" y="8372350"/>
                  </a:lnTo>
                  <a:lnTo>
                    <a:pt x="1122299" y="8379335"/>
                  </a:lnTo>
                  <a:lnTo>
                    <a:pt x="1103376" y="8381367"/>
                  </a:lnTo>
                  <a:cubicBezTo>
                    <a:pt x="1092327" y="8381367"/>
                    <a:pt x="1079754" y="8378954"/>
                    <a:pt x="1075944" y="8378573"/>
                  </a:cubicBezTo>
                  <a:lnTo>
                    <a:pt x="1070610" y="8395591"/>
                  </a:lnTo>
                  <a:lnTo>
                    <a:pt x="1071118" y="8405244"/>
                  </a:lnTo>
                  <a:cubicBezTo>
                    <a:pt x="1113790" y="8375779"/>
                    <a:pt x="1189228" y="8404482"/>
                    <a:pt x="1192022" y="8373748"/>
                  </a:cubicBezTo>
                  <a:lnTo>
                    <a:pt x="1211199" y="8373494"/>
                  </a:lnTo>
                  <a:lnTo>
                    <a:pt x="1224026" y="8378700"/>
                  </a:lnTo>
                  <a:lnTo>
                    <a:pt x="1232535" y="8381240"/>
                  </a:lnTo>
                  <a:lnTo>
                    <a:pt x="1226439" y="8384670"/>
                  </a:lnTo>
                  <a:lnTo>
                    <a:pt x="1245362" y="8398132"/>
                  </a:lnTo>
                  <a:lnTo>
                    <a:pt x="1203071" y="8402450"/>
                  </a:lnTo>
                  <a:lnTo>
                    <a:pt x="1206500" y="8384416"/>
                  </a:lnTo>
                  <a:cubicBezTo>
                    <a:pt x="1164844" y="8405879"/>
                    <a:pt x="1077468" y="8411086"/>
                    <a:pt x="1069848" y="8444487"/>
                  </a:cubicBezTo>
                  <a:lnTo>
                    <a:pt x="1047242" y="8446138"/>
                  </a:lnTo>
                  <a:lnTo>
                    <a:pt x="1045591" y="8439407"/>
                  </a:lnTo>
                  <a:lnTo>
                    <a:pt x="1042670" y="8428103"/>
                  </a:lnTo>
                  <a:lnTo>
                    <a:pt x="1030986" y="8430897"/>
                  </a:lnTo>
                  <a:lnTo>
                    <a:pt x="1026287" y="8438009"/>
                  </a:lnTo>
                  <a:lnTo>
                    <a:pt x="1032383" y="8437247"/>
                  </a:lnTo>
                  <a:lnTo>
                    <a:pt x="1022604" y="8446010"/>
                  </a:lnTo>
                  <a:lnTo>
                    <a:pt x="1007745" y="8442200"/>
                  </a:lnTo>
                  <a:lnTo>
                    <a:pt x="994156" y="8441057"/>
                  </a:lnTo>
                  <a:lnTo>
                    <a:pt x="987044" y="8443343"/>
                  </a:lnTo>
                  <a:cubicBezTo>
                    <a:pt x="1004951" y="8452868"/>
                    <a:pt x="1023493" y="8456550"/>
                    <a:pt x="1041908" y="8456550"/>
                  </a:cubicBezTo>
                  <a:cubicBezTo>
                    <a:pt x="1087755" y="8456550"/>
                    <a:pt x="1133475" y="8433818"/>
                    <a:pt x="1169543" y="8422642"/>
                  </a:cubicBezTo>
                  <a:cubicBezTo>
                    <a:pt x="1152144" y="8440930"/>
                    <a:pt x="1215898" y="8440803"/>
                    <a:pt x="1226439" y="8459598"/>
                  </a:cubicBezTo>
                  <a:cubicBezTo>
                    <a:pt x="1232789" y="8456042"/>
                    <a:pt x="1239901" y="8452741"/>
                    <a:pt x="1245489" y="8448930"/>
                  </a:cubicBezTo>
                  <a:lnTo>
                    <a:pt x="1271525" y="8452613"/>
                  </a:lnTo>
                  <a:cubicBezTo>
                    <a:pt x="1301750" y="8449692"/>
                    <a:pt x="1306196" y="8438262"/>
                    <a:pt x="1298575" y="8422514"/>
                  </a:cubicBezTo>
                  <a:lnTo>
                    <a:pt x="1298575" y="8422514"/>
                  </a:lnTo>
                  <a:cubicBezTo>
                    <a:pt x="1318768" y="8424800"/>
                    <a:pt x="1323086" y="8440420"/>
                    <a:pt x="1345947" y="8440420"/>
                  </a:cubicBezTo>
                  <a:lnTo>
                    <a:pt x="1348868" y="8440420"/>
                  </a:lnTo>
                  <a:lnTo>
                    <a:pt x="1350392" y="8440293"/>
                  </a:lnTo>
                  <a:cubicBezTo>
                    <a:pt x="1358393" y="8428101"/>
                    <a:pt x="1389508" y="8423656"/>
                    <a:pt x="1376173" y="8403844"/>
                  </a:cubicBezTo>
                  <a:lnTo>
                    <a:pt x="1376173" y="8403844"/>
                  </a:lnTo>
                  <a:cubicBezTo>
                    <a:pt x="1400303" y="8417052"/>
                    <a:pt x="1440435" y="8416926"/>
                    <a:pt x="1455929" y="8437373"/>
                  </a:cubicBezTo>
                  <a:cubicBezTo>
                    <a:pt x="1415289" y="8433436"/>
                    <a:pt x="1424179" y="8435976"/>
                    <a:pt x="1394207" y="8427340"/>
                  </a:cubicBezTo>
                  <a:cubicBezTo>
                    <a:pt x="1369188" y="8429880"/>
                    <a:pt x="1359663" y="8438008"/>
                    <a:pt x="1365251" y="8451216"/>
                  </a:cubicBezTo>
                  <a:lnTo>
                    <a:pt x="1348487" y="8450454"/>
                  </a:lnTo>
                  <a:lnTo>
                    <a:pt x="1342264" y="8449057"/>
                  </a:lnTo>
                  <a:lnTo>
                    <a:pt x="1320928" y="8442580"/>
                  </a:lnTo>
                  <a:lnTo>
                    <a:pt x="1315975" y="8465440"/>
                  </a:lnTo>
                  <a:lnTo>
                    <a:pt x="1306577" y="8465948"/>
                  </a:lnTo>
                  <a:cubicBezTo>
                    <a:pt x="1289559" y="8465948"/>
                    <a:pt x="1281177" y="8458581"/>
                    <a:pt x="1271525" y="8452613"/>
                  </a:cubicBezTo>
                  <a:cubicBezTo>
                    <a:pt x="1246760" y="8465440"/>
                    <a:pt x="1251459" y="8491220"/>
                    <a:pt x="1211962" y="8491220"/>
                  </a:cubicBezTo>
                  <a:lnTo>
                    <a:pt x="1198881" y="8489315"/>
                  </a:lnTo>
                  <a:lnTo>
                    <a:pt x="1230250" y="8495919"/>
                  </a:lnTo>
                  <a:cubicBezTo>
                    <a:pt x="1247903" y="8495919"/>
                    <a:pt x="1267334" y="8491728"/>
                    <a:pt x="1287273" y="8487538"/>
                  </a:cubicBezTo>
                  <a:cubicBezTo>
                    <a:pt x="1307085" y="8483219"/>
                    <a:pt x="1327532" y="8479029"/>
                    <a:pt x="1346836" y="8479029"/>
                  </a:cubicBezTo>
                  <a:lnTo>
                    <a:pt x="1373760" y="8482458"/>
                  </a:lnTo>
                  <a:cubicBezTo>
                    <a:pt x="1362965" y="8499349"/>
                    <a:pt x="1315721" y="8503921"/>
                    <a:pt x="1288289" y="8514970"/>
                  </a:cubicBezTo>
                  <a:lnTo>
                    <a:pt x="1335279" y="8514462"/>
                  </a:lnTo>
                  <a:lnTo>
                    <a:pt x="1350773" y="8514844"/>
                  </a:lnTo>
                  <a:cubicBezTo>
                    <a:pt x="1368172" y="8514844"/>
                    <a:pt x="1389000" y="8513574"/>
                    <a:pt x="1415924" y="8508367"/>
                  </a:cubicBezTo>
                  <a:cubicBezTo>
                    <a:pt x="1416051" y="8482712"/>
                    <a:pt x="1390397" y="8478395"/>
                    <a:pt x="1370331" y="8469885"/>
                  </a:cubicBezTo>
                  <a:lnTo>
                    <a:pt x="1388873" y="8462266"/>
                  </a:lnTo>
                  <a:lnTo>
                    <a:pt x="1398525" y="8462393"/>
                  </a:lnTo>
                  <a:lnTo>
                    <a:pt x="1418591" y="8462393"/>
                  </a:lnTo>
                  <a:lnTo>
                    <a:pt x="1399160" y="8446010"/>
                  </a:lnTo>
                  <a:lnTo>
                    <a:pt x="1427481" y="8459599"/>
                  </a:lnTo>
                  <a:lnTo>
                    <a:pt x="1435863" y="8483475"/>
                  </a:lnTo>
                  <a:lnTo>
                    <a:pt x="1448436" y="8484872"/>
                  </a:lnTo>
                  <a:cubicBezTo>
                    <a:pt x="1469518" y="8484872"/>
                    <a:pt x="1498093" y="8471156"/>
                    <a:pt x="1498093" y="8463409"/>
                  </a:cubicBezTo>
                  <a:lnTo>
                    <a:pt x="1487933" y="8460742"/>
                  </a:lnTo>
                  <a:lnTo>
                    <a:pt x="1479551" y="8462393"/>
                  </a:lnTo>
                  <a:cubicBezTo>
                    <a:pt x="1475106" y="8463409"/>
                    <a:pt x="1470280" y="8464424"/>
                    <a:pt x="1459739" y="8464424"/>
                  </a:cubicBezTo>
                  <a:lnTo>
                    <a:pt x="1449452" y="8457693"/>
                  </a:lnTo>
                  <a:cubicBezTo>
                    <a:pt x="1458088" y="8436484"/>
                    <a:pt x="1471169" y="8442580"/>
                    <a:pt x="1512317" y="8428610"/>
                  </a:cubicBezTo>
                  <a:cubicBezTo>
                    <a:pt x="1518413" y="8449057"/>
                    <a:pt x="1564641" y="8436357"/>
                    <a:pt x="1567435" y="8459217"/>
                  </a:cubicBezTo>
                  <a:cubicBezTo>
                    <a:pt x="1588136" y="8456677"/>
                    <a:pt x="1589152" y="8447914"/>
                    <a:pt x="1610996" y="8446009"/>
                  </a:cubicBezTo>
                  <a:lnTo>
                    <a:pt x="1610996" y="8446009"/>
                  </a:lnTo>
                  <a:cubicBezTo>
                    <a:pt x="1604011" y="8467472"/>
                    <a:pt x="1610361" y="8463281"/>
                    <a:pt x="1632078" y="8475728"/>
                  </a:cubicBezTo>
                  <a:lnTo>
                    <a:pt x="1634237" y="8475728"/>
                  </a:lnTo>
                  <a:cubicBezTo>
                    <a:pt x="1694054" y="8475728"/>
                    <a:pt x="1738631" y="8422134"/>
                    <a:pt x="1686815" y="8421498"/>
                  </a:cubicBezTo>
                  <a:cubicBezTo>
                    <a:pt x="1692149" y="8411846"/>
                    <a:pt x="1707897" y="8406258"/>
                    <a:pt x="1728725" y="8401941"/>
                  </a:cubicBezTo>
                  <a:lnTo>
                    <a:pt x="1728725" y="8401941"/>
                  </a:lnTo>
                  <a:lnTo>
                    <a:pt x="1720216" y="8417943"/>
                  </a:lnTo>
                  <a:lnTo>
                    <a:pt x="1724153" y="8428737"/>
                  </a:lnTo>
                  <a:cubicBezTo>
                    <a:pt x="1748029" y="8424546"/>
                    <a:pt x="1767587" y="8401432"/>
                    <a:pt x="1790955" y="8401432"/>
                  </a:cubicBezTo>
                  <a:lnTo>
                    <a:pt x="1803401" y="8416545"/>
                  </a:lnTo>
                  <a:lnTo>
                    <a:pt x="1785621" y="8417434"/>
                  </a:lnTo>
                  <a:lnTo>
                    <a:pt x="1779017" y="8417053"/>
                  </a:lnTo>
                  <a:cubicBezTo>
                    <a:pt x="1775715" y="8416926"/>
                    <a:pt x="1772794" y="8416672"/>
                    <a:pt x="1762253" y="8416672"/>
                  </a:cubicBezTo>
                  <a:lnTo>
                    <a:pt x="1746632" y="8425180"/>
                  </a:lnTo>
                  <a:lnTo>
                    <a:pt x="1758697" y="8429372"/>
                  </a:lnTo>
                  <a:lnTo>
                    <a:pt x="1767460" y="8429244"/>
                  </a:lnTo>
                  <a:lnTo>
                    <a:pt x="1794383" y="8428610"/>
                  </a:lnTo>
                  <a:lnTo>
                    <a:pt x="1787398" y="8444866"/>
                  </a:lnTo>
                  <a:cubicBezTo>
                    <a:pt x="1789431" y="8444866"/>
                    <a:pt x="1791335" y="8444993"/>
                    <a:pt x="1793241" y="8444993"/>
                  </a:cubicBezTo>
                  <a:lnTo>
                    <a:pt x="1828801" y="8440802"/>
                  </a:lnTo>
                  <a:cubicBezTo>
                    <a:pt x="1838833" y="8438643"/>
                    <a:pt x="1847597" y="8436611"/>
                    <a:pt x="1856360" y="8436611"/>
                  </a:cubicBezTo>
                  <a:lnTo>
                    <a:pt x="1881379" y="8443088"/>
                  </a:lnTo>
                  <a:cubicBezTo>
                    <a:pt x="1913383" y="8434832"/>
                    <a:pt x="1929131" y="8421244"/>
                    <a:pt x="1929131" y="8402448"/>
                  </a:cubicBezTo>
                  <a:lnTo>
                    <a:pt x="1917701" y="8399907"/>
                  </a:lnTo>
                  <a:lnTo>
                    <a:pt x="1910843" y="8407274"/>
                  </a:lnTo>
                  <a:cubicBezTo>
                    <a:pt x="1906398" y="8411973"/>
                    <a:pt x="1900175" y="8416544"/>
                    <a:pt x="1888491" y="8416544"/>
                  </a:cubicBezTo>
                  <a:lnTo>
                    <a:pt x="1885570" y="8416417"/>
                  </a:lnTo>
                  <a:cubicBezTo>
                    <a:pt x="1872616" y="8416417"/>
                    <a:pt x="1911478" y="8387461"/>
                    <a:pt x="1948181" y="8386064"/>
                  </a:cubicBezTo>
                  <a:lnTo>
                    <a:pt x="1948181" y="8386064"/>
                  </a:lnTo>
                  <a:cubicBezTo>
                    <a:pt x="1942720" y="8423148"/>
                    <a:pt x="1923035" y="8433181"/>
                    <a:pt x="1935481" y="8466455"/>
                  </a:cubicBezTo>
                  <a:cubicBezTo>
                    <a:pt x="1913256" y="8464550"/>
                    <a:pt x="1897381" y="8462899"/>
                    <a:pt x="1881633" y="8462899"/>
                  </a:cubicBezTo>
                  <a:cubicBezTo>
                    <a:pt x="1859027" y="8462899"/>
                    <a:pt x="1836802" y="8466201"/>
                    <a:pt x="1796289" y="8476361"/>
                  </a:cubicBezTo>
                  <a:cubicBezTo>
                    <a:pt x="1808100" y="8480298"/>
                    <a:pt x="1823594" y="8481949"/>
                    <a:pt x="1840866" y="8481949"/>
                  </a:cubicBezTo>
                  <a:cubicBezTo>
                    <a:pt x="1889126" y="8481949"/>
                    <a:pt x="1951864" y="8468995"/>
                    <a:pt x="1991995" y="8456803"/>
                  </a:cubicBezTo>
                  <a:lnTo>
                    <a:pt x="1991995" y="8456803"/>
                  </a:lnTo>
                  <a:cubicBezTo>
                    <a:pt x="1982216" y="8478139"/>
                    <a:pt x="1943481" y="8484489"/>
                    <a:pt x="1910842" y="8484489"/>
                  </a:cubicBezTo>
                  <a:lnTo>
                    <a:pt x="1880744" y="8482584"/>
                  </a:lnTo>
                  <a:lnTo>
                    <a:pt x="1880744" y="8482584"/>
                  </a:lnTo>
                  <a:cubicBezTo>
                    <a:pt x="1847597" y="8501380"/>
                    <a:pt x="1948181" y="8494140"/>
                    <a:pt x="1913764" y="8515985"/>
                  </a:cubicBezTo>
                  <a:cubicBezTo>
                    <a:pt x="1997457" y="8488680"/>
                    <a:pt x="2052575" y="8500237"/>
                    <a:pt x="2121028" y="8494268"/>
                  </a:cubicBezTo>
                  <a:lnTo>
                    <a:pt x="2106295" y="8482711"/>
                  </a:lnTo>
                  <a:lnTo>
                    <a:pt x="2113788" y="8469376"/>
                  </a:lnTo>
                  <a:cubicBezTo>
                    <a:pt x="2122932" y="8467090"/>
                    <a:pt x="2130806" y="8466455"/>
                    <a:pt x="2141601" y="8466455"/>
                  </a:cubicBezTo>
                  <a:lnTo>
                    <a:pt x="2148586" y="8466837"/>
                  </a:lnTo>
                  <a:cubicBezTo>
                    <a:pt x="2152142" y="8467091"/>
                    <a:pt x="2155317" y="8467344"/>
                    <a:pt x="2166366" y="8467344"/>
                  </a:cubicBezTo>
                  <a:lnTo>
                    <a:pt x="2181606" y="8458581"/>
                  </a:lnTo>
                  <a:cubicBezTo>
                    <a:pt x="2182495" y="8453628"/>
                    <a:pt x="2169033" y="8448929"/>
                    <a:pt x="2150872" y="8448929"/>
                  </a:cubicBezTo>
                  <a:lnTo>
                    <a:pt x="2146046" y="8457692"/>
                  </a:lnTo>
                  <a:cubicBezTo>
                    <a:pt x="2118995" y="8455533"/>
                    <a:pt x="2167763" y="8431785"/>
                    <a:pt x="2197862" y="8426450"/>
                  </a:cubicBezTo>
                  <a:lnTo>
                    <a:pt x="2184527" y="8425180"/>
                  </a:lnTo>
                  <a:cubicBezTo>
                    <a:pt x="2166112" y="8425180"/>
                    <a:pt x="2135124" y="8432419"/>
                    <a:pt x="2140712" y="8439024"/>
                  </a:cubicBezTo>
                  <a:lnTo>
                    <a:pt x="2133727" y="8435849"/>
                  </a:lnTo>
                  <a:lnTo>
                    <a:pt x="2132711" y="8430261"/>
                  </a:lnTo>
                  <a:lnTo>
                    <a:pt x="2130298" y="8415910"/>
                  </a:lnTo>
                  <a:lnTo>
                    <a:pt x="2134108" y="8412480"/>
                  </a:lnTo>
                  <a:lnTo>
                    <a:pt x="2119503" y="8394827"/>
                  </a:lnTo>
                  <a:lnTo>
                    <a:pt x="2139442" y="8398256"/>
                  </a:lnTo>
                  <a:lnTo>
                    <a:pt x="2152397" y="8397622"/>
                  </a:lnTo>
                  <a:cubicBezTo>
                    <a:pt x="2157350" y="8397240"/>
                    <a:pt x="2162429" y="8396987"/>
                    <a:pt x="2177797" y="8396987"/>
                  </a:cubicBezTo>
                  <a:lnTo>
                    <a:pt x="2190116" y="8404861"/>
                  </a:lnTo>
                  <a:cubicBezTo>
                    <a:pt x="2228597" y="8393050"/>
                    <a:pt x="2187067" y="8389240"/>
                    <a:pt x="2190497" y="8365744"/>
                  </a:cubicBezTo>
                  <a:lnTo>
                    <a:pt x="2190497" y="8365744"/>
                  </a:lnTo>
                  <a:cubicBezTo>
                    <a:pt x="2200657" y="8373238"/>
                    <a:pt x="2214500" y="8377555"/>
                    <a:pt x="2233295" y="8377555"/>
                  </a:cubicBezTo>
                  <a:cubicBezTo>
                    <a:pt x="2247773" y="8377555"/>
                    <a:pt x="2265300" y="8375015"/>
                    <a:pt x="2286254" y="8369427"/>
                  </a:cubicBezTo>
                  <a:lnTo>
                    <a:pt x="2286254" y="8369427"/>
                  </a:lnTo>
                  <a:cubicBezTo>
                    <a:pt x="2279142" y="8389620"/>
                    <a:pt x="2230882" y="8396097"/>
                    <a:pt x="2203197" y="8409051"/>
                  </a:cubicBezTo>
                  <a:cubicBezTo>
                    <a:pt x="2247901" y="8406257"/>
                    <a:pt x="2276603" y="8394192"/>
                    <a:pt x="2315973" y="8394192"/>
                  </a:cubicBezTo>
                  <a:cubicBezTo>
                    <a:pt x="2327403" y="8394192"/>
                    <a:pt x="2339722" y="8395208"/>
                    <a:pt x="2353565" y="8397749"/>
                  </a:cubicBezTo>
                  <a:lnTo>
                    <a:pt x="2351279" y="8386445"/>
                  </a:lnTo>
                  <a:lnTo>
                    <a:pt x="2338833" y="8386953"/>
                  </a:lnTo>
                  <a:cubicBezTo>
                    <a:pt x="2347723" y="8377936"/>
                    <a:pt x="2355851" y="8374888"/>
                    <a:pt x="2371980" y="8374888"/>
                  </a:cubicBezTo>
                  <a:lnTo>
                    <a:pt x="2388363" y="8381111"/>
                  </a:lnTo>
                  <a:cubicBezTo>
                    <a:pt x="2396872" y="8384286"/>
                    <a:pt x="2405889" y="8387461"/>
                    <a:pt x="2421256" y="8387461"/>
                  </a:cubicBezTo>
                  <a:lnTo>
                    <a:pt x="2432559" y="8384667"/>
                  </a:lnTo>
                  <a:lnTo>
                    <a:pt x="2423669" y="8368411"/>
                  </a:lnTo>
                  <a:lnTo>
                    <a:pt x="2406397" y="8375904"/>
                  </a:lnTo>
                  <a:cubicBezTo>
                    <a:pt x="2394840" y="8355203"/>
                    <a:pt x="2466595" y="8362315"/>
                    <a:pt x="2468627" y="8346060"/>
                  </a:cubicBezTo>
                  <a:lnTo>
                    <a:pt x="2468627" y="8346060"/>
                  </a:lnTo>
                  <a:cubicBezTo>
                    <a:pt x="2506727" y="8350378"/>
                    <a:pt x="2451228" y="8369681"/>
                    <a:pt x="2455165" y="8380985"/>
                  </a:cubicBezTo>
                  <a:lnTo>
                    <a:pt x="2468119" y="8385176"/>
                  </a:lnTo>
                  <a:lnTo>
                    <a:pt x="2470024" y="8391526"/>
                  </a:lnTo>
                  <a:cubicBezTo>
                    <a:pt x="2505711" y="8388732"/>
                    <a:pt x="2509394" y="8373365"/>
                    <a:pt x="2525015" y="8373365"/>
                  </a:cubicBezTo>
                  <a:lnTo>
                    <a:pt x="2537969" y="8380350"/>
                  </a:lnTo>
                  <a:cubicBezTo>
                    <a:pt x="2520951" y="8333232"/>
                    <a:pt x="2682241" y="8347330"/>
                    <a:pt x="2638045" y="8318501"/>
                  </a:cubicBezTo>
                  <a:lnTo>
                    <a:pt x="2664207" y="8316977"/>
                  </a:lnTo>
                  <a:lnTo>
                    <a:pt x="2670557" y="8322183"/>
                  </a:lnTo>
                  <a:lnTo>
                    <a:pt x="2679193" y="8329677"/>
                  </a:lnTo>
                  <a:lnTo>
                    <a:pt x="2688464" y="8329169"/>
                  </a:lnTo>
                  <a:lnTo>
                    <a:pt x="2697989" y="8320914"/>
                  </a:lnTo>
                  <a:lnTo>
                    <a:pt x="2709165" y="8318628"/>
                  </a:lnTo>
                  <a:lnTo>
                    <a:pt x="2687067" y="8317358"/>
                  </a:lnTo>
                  <a:lnTo>
                    <a:pt x="2673605" y="8318628"/>
                  </a:lnTo>
                  <a:cubicBezTo>
                    <a:pt x="2692274" y="8306436"/>
                    <a:pt x="2712213" y="8303388"/>
                    <a:pt x="2732787" y="8303388"/>
                  </a:cubicBezTo>
                  <a:cubicBezTo>
                    <a:pt x="2743328" y="8303388"/>
                    <a:pt x="2754123" y="8304150"/>
                    <a:pt x="2765045" y="8304912"/>
                  </a:cubicBezTo>
                  <a:lnTo>
                    <a:pt x="2797811" y="8306436"/>
                  </a:lnTo>
                  <a:cubicBezTo>
                    <a:pt x="2810003" y="8306436"/>
                    <a:pt x="2822449" y="8305547"/>
                    <a:pt x="2834895" y="8302626"/>
                  </a:cubicBezTo>
                  <a:lnTo>
                    <a:pt x="2831085" y="8290053"/>
                  </a:lnTo>
                  <a:cubicBezTo>
                    <a:pt x="2827020" y="8288275"/>
                    <a:pt x="2822830" y="8287640"/>
                    <a:pt x="2818511" y="8287640"/>
                  </a:cubicBezTo>
                  <a:lnTo>
                    <a:pt x="2788032" y="8294752"/>
                  </a:lnTo>
                  <a:cubicBezTo>
                    <a:pt x="2777364" y="8298308"/>
                    <a:pt x="2765933" y="8301991"/>
                    <a:pt x="2748916" y="8301991"/>
                  </a:cubicBezTo>
                  <a:lnTo>
                    <a:pt x="2752472" y="8290053"/>
                  </a:lnTo>
                  <a:lnTo>
                    <a:pt x="2750820" y="8286497"/>
                  </a:lnTo>
                  <a:cubicBezTo>
                    <a:pt x="2742692" y="8286497"/>
                    <a:pt x="2707894" y="8300466"/>
                    <a:pt x="2680970" y="8304150"/>
                  </a:cubicBezTo>
                  <a:cubicBezTo>
                    <a:pt x="2660142" y="8269352"/>
                    <a:pt x="2739263" y="8300593"/>
                    <a:pt x="2729738" y="8269098"/>
                  </a:cubicBezTo>
                  <a:lnTo>
                    <a:pt x="2729738" y="8269098"/>
                  </a:lnTo>
                  <a:cubicBezTo>
                    <a:pt x="2798572" y="8276464"/>
                    <a:pt x="2868803" y="8279257"/>
                    <a:pt x="2894838" y="8304657"/>
                  </a:cubicBezTo>
                  <a:lnTo>
                    <a:pt x="2899410" y="8287386"/>
                  </a:lnTo>
                  <a:lnTo>
                    <a:pt x="2898648" y="8277733"/>
                  </a:lnTo>
                  <a:lnTo>
                    <a:pt x="2898648" y="8277733"/>
                  </a:lnTo>
                  <a:cubicBezTo>
                    <a:pt x="2916556" y="8280019"/>
                    <a:pt x="2937003" y="8280527"/>
                    <a:pt x="2939797" y="8296529"/>
                  </a:cubicBezTo>
                  <a:cubicBezTo>
                    <a:pt x="2923541" y="8298688"/>
                    <a:pt x="2907539" y="8301228"/>
                    <a:pt x="2908301" y="8310499"/>
                  </a:cubicBezTo>
                  <a:lnTo>
                    <a:pt x="2913254" y="8311134"/>
                  </a:lnTo>
                  <a:cubicBezTo>
                    <a:pt x="2927351" y="8311134"/>
                    <a:pt x="2963546" y="8295513"/>
                    <a:pt x="2960625" y="8286115"/>
                  </a:cubicBezTo>
                  <a:lnTo>
                    <a:pt x="2960625" y="8286115"/>
                  </a:lnTo>
                  <a:lnTo>
                    <a:pt x="2979039" y="8288147"/>
                  </a:lnTo>
                  <a:lnTo>
                    <a:pt x="2985644" y="8291449"/>
                  </a:lnTo>
                  <a:lnTo>
                    <a:pt x="2999360" y="8297672"/>
                  </a:lnTo>
                  <a:lnTo>
                    <a:pt x="3011044" y="8296528"/>
                  </a:lnTo>
                  <a:cubicBezTo>
                    <a:pt x="3022601" y="8279510"/>
                    <a:pt x="3045461" y="8266302"/>
                    <a:pt x="3082291" y="8257539"/>
                  </a:cubicBezTo>
                  <a:lnTo>
                    <a:pt x="3082291" y="8257539"/>
                  </a:lnTo>
                  <a:cubicBezTo>
                    <a:pt x="3112008" y="8281796"/>
                    <a:pt x="3045207" y="8275700"/>
                    <a:pt x="3044953" y="8290433"/>
                  </a:cubicBezTo>
                  <a:lnTo>
                    <a:pt x="3076448" y="8292084"/>
                  </a:lnTo>
                  <a:cubicBezTo>
                    <a:pt x="3105913" y="8292084"/>
                    <a:pt x="3139059" y="8287639"/>
                    <a:pt x="3146298" y="8272145"/>
                  </a:cubicBezTo>
                  <a:cubicBezTo>
                    <a:pt x="3163570" y="8278622"/>
                    <a:pt x="3180716" y="8281288"/>
                    <a:pt x="3197733" y="8281288"/>
                  </a:cubicBezTo>
                  <a:cubicBezTo>
                    <a:pt x="3233801" y="8281288"/>
                    <a:pt x="3269488" y="8269350"/>
                    <a:pt x="3303651" y="8257412"/>
                  </a:cubicBezTo>
                  <a:cubicBezTo>
                    <a:pt x="3337814" y="8245474"/>
                    <a:pt x="3370326" y="8233536"/>
                    <a:pt x="3400298" y="8233536"/>
                  </a:cubicBezTo>
                  <a:lnTo>
                    <a:pt x="3433572" y="8239378"/>
                  </a:lnTo>
                  <a:cubicBezTo>
                    <a:pt x="3462655" y="8203819"/>
                    <a:pt x="3519551" y="8203564"/>
                    <a:pt x="3556508" y="8176260"/>
                  </a:cubicBezTo>
                  <a:lnTo>
                    <a:pt x="3556508" y="8176260"/>
                  </a:lnTo>
                  <a:cubicBezTo>
                    <a:pt x="3599434" y="8180451"/>
                    <a:pt x="3528060" y="8196707"/>
                    <a:pt x="3532632" y="8210042"/>
                  </a:cubicBezTo>
                  <a:lnTo>
                    <a:pt x="3542411" y="8211058"/>
                  </a:lnTo>
                  <a:cubicBezTo>
                    <a:pt x="3553587" y="8211058"/>
                    <a:pt x="3570351" y="8207121"/>
                    <a:pt x="3586226" y="8203311"/>
                  </a:cubicBezTo>
                  <a:cubicBezTo>
                    <a:pt x="3602355" y="8199501"/>
                    <a:pt x="3617722" y="8195818"/>
                    <a:pt x="3633597" y="8195818"/>
                  </a:cubicBezTo>
                  <a:lnTo>
                    <a:pt x="3626231" y="8208263"/>
                  </a:lnTo>
                  <a:cubicBezTo>
                    <a:pt x="3671189" y="8195945"/>
                    <a:pt x="3731006" y="8166481"/>
                    <a:pt x="3781172" y="8166481"/>
                  </a:cubicBezTo>
                  <a:lnTo>
                    <a:pt x="3792475" y="8168259"/>
                  </a:lnTo>
                  <a:cubicBezTo>
                    <a:pt x="3762884" y="8185023"/>
                    <a:pt x="3688208" y="8194167"/>
                    <a:pt x="3710687" y="8210677"/>
                  </a:cubicBezTo>
                  <a:lnTo>
                    <a:pt x="3719069" y="8215376"/>
                  </a:lnTo>
                  <a:lnTo>
                    <a:pt x="3726435" y="8210169"/>
                  </a:lnTo>
                  <a:lnTo>
                    <a:pt x="3741039" y="8200263"/>
                  </a:lnTo>
                  <a:lnTo>
                    <a:pt x="3745611" y="8207883"/>
                  </a:lnTo>
                  <a:cubicBezTo>
                    <a:pt x="3743071" y="8199627"/>
                    <a:pt x="3757168" y="8193913"/>
                    <a:pt x="3772662" y="8193913"/>
                  </a:cubicBezTo>
                  <a:cubicBezTo>
                    <a:pt x="3787013" y="8193913"/>
                    <a:pt x="3802507" y="8198866"/>
                    <a:pt x="3806698" y="8211312"/>
                  </a:cubicBezTo>
                  <a:lnTo>
                    <a:pt x="3841115" y="8190357"/>
                  </a:lnTo>
                  <a:lnTo>
                    <a:pt x="3830828" y="8190484"/>
                  </a:lnTo>
                  <a:cubicBezTo>
                    <a:pt x="3784219" y="8190484"/>
                    <a:pt x="3827272" y="8178800"/>
                    <a:pt x="3875278" y="8164957"/>
                  </a:cubicBezTo>
                  <a:cubicBezTo>
                    <a:pt x="3876294" y="8179943"/>
                    <a:pt x="3884803" y="8188325"/>
                    <a:pt x="3896614" y="8193405"/>
                  </a:cubicBezTo>
                  <a:cubicBezTo>
                    <a:pt x="3995547" y="8149462"/>
                    <a:pt x="4106926" y="8170545"/>
                    <a:pt x="4222496" y="8130539"/>
                  </a:cubicBezTo>
                  <a:lnTo>
                    <a:pt x="4232910" y="8140572"/>
                  </a:lnTo>
                  <a:lnTo>
                    <a:pt x="4232910" y="8161400"/>
                  </a:lnTo>
                  <a:lnTo>
                    <a:pt x="4187698" y="8170163"/>
                  </a:lnTo>
                  <a:lnTo>
                    <a:pt x="4220718" y="8161527"/>
                  </a:lnTo>
                  <a:lnTo>
                    <a:pt x="4208780" y="8149844"/>
                  </a:lnTo>
                  <a:lnTo>
                    <a:pt x="4193413" y="8149209"/>
                  </a:lnTo>
                  <a:cubicBezTo>
                    <a:pt x="4158361" y="8149209"/>
                    <a:pt x="4132961" y="8162544"/>
                    <a:pt x="4080510" y="8171180"/>
                  </a:cubicBezTo>
                  <a:cubicBezTo>
                    <a:pt x="4056126" y="8178673"/>
                    <a:pt x="4091178" y="8203819"/>
                    <a:pt x="4070223" y="8212455"/>
                  </a:cubicBezTo>
                  <a:cubicBezTo>
                    <a:pt x="4062349" y="8196072"/>
                    <a:pt x="4047363" y="8179943"/>
                    <a:pt x="3999738" y="8179943"/>
                  </a:cubicBezTo>
                  <a:cubicBezTo>
                    <a:pt x="3954018" y="8210931"/>
                    <a:pt x="3981831" y="8190992"/>
                    <a:pt x="3927094" y="8213851"/>
                  </a:cubicBezTo>
                  <a:lnTo>
                    <a:pt x="3919729" y="8195690"/>
                  </a:lnTo>
                  <a:cubicBezTo>
                    <a:pt x="3905250" y="8200644"/>
                    <a:pt x="3895091" y="8201533"/>
                    <a:pt x="3883280" y="8201533"/>
                  </a:cubicBezTo>
                  <a:lnTo>
                    <a:pt x="3861308" y="8200644"/>
                  </a:lnTo>
                  <a:lnTo>
                    <a:pt x="3850260" y="8202802"/>
                  </a:lnTo>
                  <a:cubicBezTo>
                    <a:pt x="3815207" y="8211184"/>
                    <a:pt x="3846576" y="8239124"/>
                    <a:pt x="3804031" y="8244967"/>
                  </a:cubicBezTo>
                  <a:cubicBezTo>
                    <a:pt x="3814191" y="8221472"/>
                    <a:pt x="3795522" y="8227695"/>
                    <a:pt x="3771647" y="8218550"/>
                  </a:cubicBezTo>
                  <a:cubicBezTo>
                    <a:pt x="3753231" y="8232774"/>
                    <a:pt x="3744087" y="8234807"/>
                    <a:pt x="3728720" y="8234807"/>
                  </a:cubicBezTo>
                  <a:lnTo>
                    <a:pt x="3722879" y="8234680"/>
                  </a:lnTo>
                  <a:cubicBezTo>
                    <a:pt x="3719576" y="8234552"/>
                    <a:pt x="3715894" y="8234425"/>
                    <a:pt x="3703829" y="8234425"/>
                  </a:cubicBezTo>
                  <a:lnTo>
                    <a:pt x="3681985" y="8236584"/>
                  </a:lnTo>
                  <a:lnTo>
                    <a:pt x="3700273" y="8219566"/>
                  </a:lnTo>
                  <a:lnTo>
                    <a:pt x="3696336" y="8207373"/>
                  </a:lnTo>
                  <a:lnTo>
                    <a:pt x="3683001" y="8203309"/>
                  </a:lnTo>
                  <a:lnTo>
                    <a:pt x="3681223" y="8197467"/>
                  </a:lnTo>
                  <a:cubicBezTo>
                    <a:pt x="3609341" y="8219819"/>
                    <a:pt x="3674619" y="8249029"/>
                    <a:pt x="3582289" y="8268206"/>
                  </a:cubicBezTo>
                  <a:lnTo>
                    <a:pt x="3605657" y="8270619"/>
                  </a:lnTo>
                  <a:cubicBezTo>
                    <a:pt x="3630549" y="8270619"/>
                    <a:pt x="3666363" y="8262364"/>
                    <a:pt x="3663316" y="8250172"/>
                  </a:cubicBezTo>
                  <a:lnTo>
                    <a:pt x="3663316" y="8250172"/>
                  </a:lnTo>
                  <a:lnTo>
                    <a:pt x="3670555" y="8264142"/>
                  </a:lnTo>
                  <a:lnTo>
                    <a:pt x="3669412" y="8271762"/>
                  </a:lnTo>
                  <a:lnTo>
                    <a:pt x="3709036" y="8261221"/>
                  </a:lnTo>
                  <a:lnTo>
                    <a:pt x="3696970" y="8246489"/>
                  </a:lnTo>
                  <a:lnTo>
                    <a:pt x="3696970" y="8246489"/>
                  </a:lnTo>
                  <a:cubicBezTo>
                    <a:pt x="3710305" y="8253855"/>
                    <a:pt x="3725292" y="8256014"/>
                    <a:pt x="3740658" y="8256014"/>
                  </a:cubicBezTo>
                  <a:cubicBezTo>
                    <a:pt x="3753105" y="8256014"/>
                    <a:pt x="3765931" y="8254617"/>
                    <a:pt x="3778250" y="8253093"/>
                  </a:cubicBezTo>
                  <a:lnTo>
                    <a:pt x="3813556" y="8250300"/>
                  </a:lnTo>
                  <a:cubicBezTo>
                    <a:pt x="3824986" y="8250300"/>
                    <a:pt x="3835273" y="8251823"/>
                    <a:pt x="3843655" y="8256650"/>
                  </a:cubicBezTo>
                  <a:cubicBezTo>
                    <a:pt x="3875659" y="8241409"/>
                    <a:pt x="3814064" y="8233281"/>
                    <a:pt x="3843020" y="8217406"/>
                  </a:cubicBezTo>
                  <a:cubicBezTo>
                    <a:pt x="3866516" y="8217406"/>
                    <a:pt x="3878199" y="8227947"/>
                    <a:pt x="3886836" y="8241409"/>
                  </a:cubicBezTo>
                  <a:cubicBezTo>
                    <a:pt x="3937763" y="8230615"/>
                    <a:pt x="3991483" y="8221090"/>
                    <a:pt x="4004311" y="8199118"/>
                  </a:cubicBezTo>
                  <a:lnTo>
                    <a:pt x="4006216" y="8220962"/>
                  </a:lnTo>
                  <a:lnTo>
                    <a:pt x="4004311" y="8229217"/>
                  </a:lnTo>
                  <a:lnTo>
                    <a:pt x="4014725" y="8230487"/>
                  </a:lnTo>
                  <a:cubicBezTo>
                    <a:pt x="4024631" y="8230487"/>
                    <a:pt x="4037839" y="8226423"/>
                    <a:pt x="4049904" y="8222359"/>
                  </a:cubicBezTo>
                  <a:lnTo>
                    <a:pt x="4082035" y="8210293"/>
                  </a:lnTo>
                  <a:lnTo>
                    <a:pt x="4081907" y="8216771"/>
                  </a:lnTo>
                  <a:cubicBezTo>
                    <a:pt x="4088004" y="8194673"/>
                    <a:pt x="4128643" y="8184893"/>
                    <a:pt x="4201795" y="8180449"/>
                  </a:cubicBezTo>
                  <a:lnTo>
                    <a:pt x="4201795" y="8180449"/>
                  </a:lnTo>
                  <a:lnTo>
                    <a:pt x="4180841" y="8189085"/>
                  </a:lnTo>
                  <a:lnTo>
                    <a:pt x="4183126" y="8197213"/>
                  </a:lnTo>
                  <a:lnTo>
                    <a:pt x="4202811" y="8197721"/>
                  </a:lnTo>
                  <a:lnTo>
                    <a:pt x="4212971" y="8197721"/>
                  </a:lnTo>
                  <a:lnTo>
                    <a:pt x="4192524" y="8253092"/>
                  </a:lnTo>
                  <a:cubicBezTo>
                    <a:pt x="4209669" y="8255505"/>
                    <a:pt x="4222750" y="8259315"/>
                    <a:pt x="4234434" y="8259315"/>
                  </a:cubicBezTo>
                  <a:cubicBezTo>
                    <a:pt x="4236085" y="8259315"/>
                    <a:pt x="4237736" y="8259188"/>
                    <a:pt x="4239387" y="8259061"/>
                  </a:cubicBezTo>
                  <a:lnTo>
                    <a:pt x="4259072" y="8252076"/>
                  </a:lnTo>
                  <a:lnTo>
                    <a:pt x="4262374" y="8243948"/>
                  </a:lnTo>
                  <a:cubicBezTo>
                    <a:pt x="4305300" y="8240646"/>
                    <a:pt x="4356862" y="8230232"/>
                    <a:pt x="4366387" y="8206610"/>
                  </a:cubicBezTo>
                  <a:lnTo>
                    <a:pt x="4366387" y="8206610"/>
                  </a:lnTo>
                  <a:cubicBezTo>
                    <a:pt x="4354576" y="8209912"/>
                    <a:pt x="4304538" y="8211690"/>
                    <a:pt x="4264279" y="8219818"/>
                  </a:cubicBezTo>
                  <a:lnTo>
                    <a:pt x="4263771" y="8214484"/>
                  </a:lnTo>
                  <a:lnTo>
                    <a:pt x="4263136" y="8211436"/>
                  </a:lnTo>
                  <a:lnTo>
                    <a:pt x="4259707" y="8202038"/>
                  </a:lnTo>
                  <a:lnTo>
                    <a:pt x="4257041" y="8197466"/>
                  </a:lnTo>
                  <a:cubicBezTo>
                    <a:pt x="4298950" y="8196704"/>
                    <a:pt x="4340099" y="8190609"/>
                    <a:pt x="4369562" y="8173844"/>
                  </a:cubicBezTo>
                  <a:lnTo>
                    <a:pt x="4369562" y="8173844"/>
                  </a:lnTo>
                  <a:lnTo>
                    <a:pt x="4360672" y="8189338"/>
                  </a:lnTo>
                  <a:lnTo>
                    <a:pt x="4402074" y="8191497"/>
                  </a:lnTo>
                  <a:cubicBezTo>
                    <a:pt x="4407535" y="8191497"/>
                    <a:pt x="4412996" y="8191243"/>
                    <a:pt x="4418330" y="8190608"/>
                  </a:cubicBezTo>
                  <a:lnTo>
                    <a:pt x="4419727" y="8173209"/>
                  </a:lnTo>
                  <a:lnTo>
                    <a:pt x="4419600" y="8161652"/>
                  </a:lnTo>
                  <a:lnTo>
                    <a:pt x="4441190" y="8170796"/>
                  </a:lnTo>
                  <a:lnTo>
                    <a:pt x="4442968" y="8184004"/>
                  </a:lnTo>
                  <a:cubicBezTo>
                    <a:pt x="4464685" y="8178035"/>
                    <a:pt x="4485005" y="8173589"/>
                    <a:pt x="4500499" y="8173589"/>
                  </a:cubicBezTo>
                  <a:lnTo>
                    <a:pt x="4527804" y="8185908"/>
                  </a:lnTo>
                  <a:lnTo>
                    <a:pt x="4536567" y="8177272"/>
                  </a:lnTo>
                  <a:lnTo>
                    <a:pt x="4547870" y="8174859"/>
                  </a:lnTo>
                  <a:cubicBezTo>
                    <a:pt x="4534662" y="8146792"/>
                    <a:pt x="4461764" y="8174605"/>
                    <a:pt x="4452620" y="8142347"/>
                  </a:cubicBezTo>
                  <a:lnTo>
                    <a:pt x="4452620" y="8142347"/>
                  </a:lnTo>
                  <a:lnTo>
                    <a:pt x="4505453" y="8142474"/>
                  </a:lnTo>
                  <a:cubicBezTo>
                    <a:pt x="4606925" y="8142474"/>
                    <a:pt x="4695444" y="8139934"/>
                    <a:pt x="4812793" y="8105771"/>
                  </a:cubicBezTo>
                  <a:lnTo>
                    <a:pt x="4812793" y="8105771"/>
                  </a:lnTo>
                  <a:lnTo>
                    <a:pt x="4805935" y="8118471"/>
                  </a:lnTo>
                  <a:lnTo>
                    <a:pt x="4807967" y="8126599"/>
                  </a:lnTo>
                  <a:cubicBezTo>
                    <a:pt x="4817873" y="8118725"/>
                    <a:pt x="4867911" y="8094214"/>
                    <a:pt x="4908424" y="8094214"/>
                  </a:cubicBezTo>
                  <a:lnTo>
                    <a:pt x="4920108" y="8102977"/>
                  </a:lnTo>
                  <a:lnTo>
                    <a:pt x="4914266" y="8101581"/>
                  </a:lnTo>
                  <a:lnTo>
                    <a:pt x="4904614" y="8101073"/>
                  </a:lnTo>
                  <a:cubicBezTo>
                    <a:pt x="4890390" y="8101073"/>
                    <a:pt x="4881754" y="8106534"/>
                    <a:pt x="4872864" y="8111868"/>
                  </a:cubicBezTo>
                  <a:cubicBezTo>
                    <a:pt x="4863974" y="8117201"/>
                    <a:pt x="4855211" y="8122662"/>
                    <a:pt x="4837939" y="8122662"/>
                  </a:cubicBezTo>
                  <a:lnTo>
                    <a:pt x="4830573" y="8121773"/>
                  </a:lnTo>
                  <a:lnTo>
                    <a:pt x="4830573" y="8121773"/>
                  </a:lnTo>
                  <a:cubicBezTo>
                    <a:pt x="4837685" y="8129012"/>
                    <a:pt x="4846067" y="8134981"/>
                    <a:pt x="4860926" y="8134981"/>
                  </a:cubicBezTo>
                  <a:cubicBezTo>
                    <a:pt x="4869308" y="8134981"/>
                    <a:pt x="4879722" y="8133076"/>
                    <a:pt x="4893057" y="8128504"/>
                  </a:cubicBezTo>
                  <a:lnTo>
                    <a:pt x="4893057" y="8128504"/>
                  </a:lnTo>
                  <a:cubicBezTo>
                    <a:pt x="4900169" y="8149967"/>
                    <a:pt x="4886453" y="8157206"/>
                    <a:pt x="4867276" y="8157206"/>
                  </a:cubicBezTo>
                  <a:cubicBezTo>
                    <a:pt x="4842003" y="8157206"/>
                    <a:pt x="4807459" y="8144633"/>
                    <a:pt x="4799077" y="8135108"/>
                  </a:cubicBezTo>
                  <a:cubicBezTo>
                    <a:pt x="4731513" y="8153777"/>
                    <a:pt x="4740911" y="8154920"/>
                    <a:pt x="4700144" y="8162413"/>
                  </a:cubicBezTo>
                  <a:cubicBezTo>
                    <a:pt x="4723131" y="8181463"/>
                    <a:pt x="4773677" y="8174732"/>
                    <a:pt x="4804665" y="8186544"/>
                  </a:cubicBezTo>
                  <a:cubicBezTo>
                    <a:pt x="4806697" y="8160127"/>
                    <a:pt x="4910964" y="8169780"/>
                    <a:pt x="4966717" y="8132569"/>
                  </a:cubicBezTo>
                  <a:lnTo>
                    <a:pt x="4966717" y="8132569"/>
                  </a:lnTo>
                  <a:cubicBezTo>
                    <a:pt x="5000753" y="8144252"/>
                    <a:pt x="4882897" y="8160509"/>
                    <a:pt x="4900931" y="8185909"/>
                  </a:cubicBezTo>
                  <a:lnTo>
                    <a:pt x="4909314" y="8190100"/>
                  </a:lnTo>
                  <a:lnTo>
                    <a:pt x="4927093" y="8177908"/>
                  </a:lnTo>
                  <a:lnTo>
                    <a:pt x="4927728" y="8193401"/>
                  </a:lnTo>
                  <a:cubicBezTo>
                    <a:pt x="4901185" y="8203688"/>
                    <a:pt x="4859656" y="8212197"/>
                    <a:pt x="4837812" y="8212451"/>
                  </a:cubicBezTo>
                  <a:cubicBezTo>
                    <a:pt x="4825747" y="8184004"/>
                    <a:pt x="4884167" y="8205720"/>
                    <a:pt x="4889502" y="8188448"/>
                  </a:cubicBezTo>
                  <a:lnTo>
                    <a:pt x="4863593" y="8183749"/>
                  </a:lnTo>
                  <a:cubicBezTo>
                    <a:pt x="4844543" y="8183749"/>
                    <a:pt x="4823715" y="8189718"/>
                    <a:pt x="4803649" y="8195687"/>
                  </a:cubicBezTo>
                  <a:cubicBezTo>
                    <a:pt x="4783456" y="8201783"/>
                    <a:pt x="4763771" y="8207880"/>
                    <a:pt x="4740658" y="8207880"/>
                  </a:cubicBezTo>
                  <a:lnTo>
                    <a:pt x="4728973" y="8204577"/>
                  </a:lnTo>
                  <a:lnTo>
                    <a:pt x="4728973" y="8204577"/>
                  </a:lnTo>
                  <a:cubicBezTo>
                    <a:pt x="4746245" y="8214992"/>
                    <a:pt x="4679316" y="8231756"/>
                    <a:pt x="4669283" y="8247758"/>
                  </a:cubicBezTo>
                  <a:lnTo>
                    <a:pt x="4667505" y="8239884"/>
                  </a:lnTo>
                  <a:lnTo>
                    <a:pt x="4660647" y="8223374"/>
                  </a:lnTo>
                  <a:cubicBezTo>
                    <a:pt x="4624579" y="8226041"/>
                    <a:pt x="4654424" y="8247377"/>
                    <a:pt x="4608704" y="8247504"/>
                  </a:cubicBezTo>
                  <a:cubicBezTo>
                    <a:pt x="4607180" y="8232137"/>
                    <a:pt x="4643756" y="8227692"/>
                    <a:pt x="4631691" y="8209786"/>
                  </a:cubicBezTo>
                  <a:cubicBezTo>
                    <a:pt x="4640962" y="8208135"/>
                    <a:pt x="4649471" y="8207246"/>
                    <a:pt x="4666870" y="8207246"/>
                  </a:cubicBezTo>
                  <a:lnTo>
                    <a:pt x="4680967" y="8212706"/>
                  </a:lnTo>
                  <a:cubicBezTo>
                    <a:pt x="4703319" y="8205849"/>
                    <a:pt x="4697731" y="8191371"/>
                    <a:pt x="4706239" y="8180829"/>
                  </a:cubicBezTo>
                  <a:lnTo>
                    <a:pt x="4677411" y="8175496"/>
                  </a:lnTo>
                  <a:cubicBezTo>
                    <a:pt x="4630294" y="8175496"/>
                    <a:pt x="4573906" y="8209151"/>
                    <a:pt x="4550919" y="8216263"/>
                  </a:cubicBezTo>
                  <a:lnTo>
                    <a:pt x="4558666" y="8217152"/>
                  </a:lnTo>
                  <a:cubicBezTo>
                    <a:pt x="4568825" y="8217152"/>
                    <a:pt x="4583938" y="8212453"/>
                    <a:pt x="4595876" y="8210675"/>
                  </a:cubicBezTo>
                  <a:lnTo>
                    <a:pt x="4595876" y="8210675"/>
                  </a:lnTo>
                  <a:cubicBezTo>
                    <a:pt x="4574922" y="8234678"/>
                    <a:pt x="4546600" y="8242552"/>
                    <a:pt x="4515867" y="8242552"/>
                  </a:cubicBezTo>
                  <a:cubicBezTo>
                    <a:pt x="4480561" y="8242552"/>
                    <a:pt x="4442080" y="8232138"/>
                    <a:pt x="4408170" y="8224010"/>
                  </a:cubicBezTo>
                  <a:cubicBezTo>
                    <a:pt x="4391025" y="8228328"/>
                    <a:pt x="4391533" y="8237472"/>
                    <a:pt x="4388105" y="8245727"/>
                  </a:cubicBezTo>
                  <a:lnTo>
                    <a:pt x="4374516" y="8231122"/>
                  </a:lnTo>
                  <a:cubicBezTo>
                    <a:pt x="4280028" y="8268333"/>
                    <a:pt x="4145026" y="8320911"/>
                    <a:pt x="4035680" y="8330309"/>
                  </a:cubicBezTo>
                  <a:cubicBezTo>
                    <a:pt x="4038982" y="8337675"/>
                    <a:pt x="4049014" y="8338817"/>
                    <a:pt x="4062985" y="8338817"/>
                  </a:cubicBezTo>
                  <a:lnTo>
                    <a:pt x="4068573" y="8338690"/>
                  </a:lnTo>
                  <a:cubicBezTo>
                    <a:pt x="4071239" y="8338563"/>
                    <a:pt x="4074033" y="8338563"/>
                    <a:pt x="4089655" y="8338563"/>
                  </a:cubicBezTo>
                  <a:lnTo>
                    <a:pt x="4102228" y="8350374"/>
                  </a:lnTo>
                  <a:lnTo>
                    <a:pt x="4086987" y="8350501"/>
                  </a:lnTo>
                  <a:lnTo>
                    <a:pt x="4072763" y="8350883"/>
                  </a:lnTo>
                  <a:lnTo>
                    <a:pt x="4059936" y="8351137"/>
                  </a:lnTo>
                  <a:cubicBezTo>
                    <a:pt x="4038346" y="8351137"/>
                    <a:pt x="4019677" y="8348469"/>
                    <a:pt x="4013327" y="8334754"/>
                  </a:cubicBezTo>
                  <a:cubicBezTo>
                    <a:pt x="3992118" y="8340977"/>
                    <a:pt x="3966845" y="8341739"/>
                    <a:pt x="3940048" y="8341739"/>
                  </a:cubicBezTo>
                  <a:cubicBezTo>
                    <a:pt x="3934587" y="8341739"/>
                    <a:pt x="3929126" y="8341739"/>
                    <a:pt x="3917315" y="8341612"/>
                  </a:cubicBezTo>
                  <a:lnTo>
                    <a:pt x="3904488" y="8341612"/>
                  </a:lnTo>
                  <a:cubicBezTo>
                    <a:pt x="3854323" y="8341612"/>
                    <a:pt x="3802253" y="8345041"/>
                    <a:pt x="3763391" y="8377553"/>
                  </a:cubicBezTo>
                  <a:cubicBezTo>
                    <a:pt x="3764788" y="8363583"/>
                    <a:pt x="3724148" y="8373743"/>
                    <a:pt x="3699002" y="8364091"/>
                  </a:cubicBezTo>
                  <a:cubicBezTo>
                    <a:pt x="3678301" y="8372727"/>
                    <a:pt x="3681730" y="8385681"/>
                    <a:pt x="3669538" y="8385681"/>
                  </a:cubicBezTo>
                  <a:lnTo>
                    <a:pt x="3655822" y="8379458"/>
                  </a:lnTo>
                  <a:lnTo>
                    <a:pt x="3655822" y="8379458"/>
                  </a:lnTo>
                  <a:cubicBezTo>
                    <a:pt x="3629152" y="8389238"/>
                    <a:pt x="3682111" y="8391651"/>
                    <a:pt x="3677158" y="8407906"/>
                  </a:cubicBezTo>
                  <a:cubicBezTo>
                    <a:pt x="3673348" y="8408795"/>
                    <a:pt x="3669919" y="8409176"/>
                    <a:pt x="3655441" y="8409176"/>
                  </a:cubicBezTo>
                  <a:lnTo>
                    <a:pt x="3644392" y="8398127"/>
                  </a:lnTo>
                  <a:cubicBezTo>
                    <a:pt x="3638931" y="8392539"/>
                    <a:pt x="3633470" y="8386951"/>
                    <a:pt x="3618738" y="8386951"/>
                  </a:cubicBezTo>
                  <a:lnTo>
                    <a:pt x="3610992" y="8388221"/>
                  </a:lnTo>
                  <a:lnTo>
                    <a:pt x="3612388" y="8395078"/>
                  </a:lnTo>
                  <a:lnTo>
                    <a:pt x="3624326" y="8392158"/>
                  </a:lnTo>
                  <a:lnTo>
                    <a:pt x="3624326" y="8392158"/>
                  </a:lnTo>
                  <a:cubicBezTo>
                    <a:pt x="3589148" y="8421240"/>
                    <a:pt x="3410204" y="8392539"/>
                    <a:pt x="3389123" y="8443465"/>
                  </a:cubicBezTo>
                  <a:lnTo>
                    <a:pt x="3375914" y="8433940"/>
                  </a:lnTo>
                  <a:lnTo>
                    <a:pt x="3372105" y="8427083"/>
                  </a:lnTo>
                  <a:cubicBezTo>
                    <a:pt x="3341751" y="8440926"/>
                    <a:pt x="3281173" y="8435718"/>
                    <a:pt x="3232659" y="8439401"/>
                  </a:cubicBezTo>
                  <a:lnTo>
                    <a:pt x="3263139" y="8455276"/>
                  </a:lnTo>
                  <a:lnTo>
                    <a:pt x="3227325" y="8460102"/>
                  </a:lnTo>
                  <a:cubicBezTo>
                    <a:pt x="3216149" y="8459086"/>
                    <a:pt x="3200655" y="8458451"/>
                    <a:pt x="3182875" y="8458451"/>
                  </a:cubicBezTo>
                  <a:cubicBezTo>
                    <a:pt x="3115565" y="8458451"/>
                    <a:pt x="3017648" y="8469373"/>
                    <a:pt x="3017521" y="8523983"/>
                  </a:cubicBezTo>
                  <a:lnTo>
                    <a:pt x="3013711" y="8524110"/>
                  </a:lnTo>
                  <a:cubicBezTo>
                    <a:pt x="2981961" y="8524110"/>
                    <a:pt x="3013076" y="8507854"/>
                    <a:pt x="2997328" y="8488804"/>
                  </a:cubicBezTo>
                  <a:lnTo>
                    <a:pt x="2973579" y="8488676"/>
                  </a:lnTo>
                  <a:lnTo>
                    <a:pt x="2970912" y="8480548"/>
                  </a:lnTo>
                  <a:lnTo>
                    <a:pt x="2972436" y="8503408"/>
                  </a:lnTo>
                  <a:lnTo>
                    <a:pt x="2969007" y="8513568"/>
                  </a:lnTo>
                  <a:cubicBezTo>
                    <a:pt x="2898395" y="8528935"/>
                    <a:pt x="2845308" y="8548747"/>
                    <a:pt x="2825624" y="8591800"/>
                  </a:cubicBezTo>
                  <a:lnTo>
                    <a:pt x="2863216" y="8598022"/>
                  </a:lnTo>
                  <a:cubicBezTo>
                    <a:pt x="2878075" y="8593451"/>
                    <a:pt x="2867788" y="8581004"/>
                    <a:pt x="2874265" y="8576179"/>
                  </a:cubicBezTo>
                  <a:lnTo>
                    <a:pt x="2874265" y="8576179"/>
                  </a:lnTo>
                  <a:lnTo>
                    <a:pt x="2886203" y="8577703"/>
                  </a:lnTo>
                  <a:cubicBezTo>
                    <a:pt x="2891410" y="8577703"/>
                    <a:pt x="2896236" y="8576433"/>
                    <a:pt x="2901443" y="8575163"/>
                  </a:cubicBezTo>
                  <a:lnTo>
                    <a:pt x="2917191" y="8571480"/>
                  </a:lnTo>
                  <a:lnTo>
                    <a:pt x="2927605" y="8573385"/>
                  </a:lnTo>
                  <a:lnTo>
                    <a:pt x="2934971" y="8556113"/>
                  </a:lnTo>
                  <a:lnTo>
                    <a:pt x="2910460" y="8556748"/>
                  </a:lnTo>
                  <a:cubicBezTo>
                    <a:pt x="2926335" y="8540238"/>
                    <a:pt x="2942464" y="8523474"/>
                    <a:pt x="2978024" y="8523474"/>
                  </a:cubicBezTo>
                  <a:lnTo>
                    <a:pt x="2983993" y="8523856"/>
                  </a:lnTo>
                  <a:cubicBezTo>
                    <a:pt x="2957577" y="8538334"/>
                    <a:pt x="2928748" y="8547986"/>
                    <a:pt x="2961387" y="8567289"/>
                  </a:cubicBezTo>
                  <a:cubicBezTo>
                    <a:pt x="2926081" y="8573005"/>
                    <a:pt x="2909444" y="8584561"/>
                    <a:pt x="2888362" y="8600183"/>
                  </a:cubicBezTo>
                  <a:lnTo>
                    <a:pt x="2904999" y="8602342"/>
                  </a:lnTo>
                  <a:cubicBezTo>
                    <a:pt x="2919477" y="8602342"/>
                    <a:pt x="2939543" y="8597388"/>
                    <a:pt x="2957577" y="8594213"/>
                  </a:cubicBezTo>
                  <a:lnTo>
                    <a:pt x="2957577" y="8594213"/>
                  </a:lnTo>
                  <a:cubicBezTo>
                    <a:pt x="2913381" y="8617327"/>
                    <a:pt x="2968372" y="8611994"/>
                    <a:pt x="2991486" y="8615549"/>
                  </a:cubicBezTo>
                  <a:lnTo>
                    <a:pt x="2993899" y="8612247"/>
                  </a:lnTo>
                  <a:cubicBezTo>
                    <a:pt x="2997201" y="8612247"/>
                    <a:pt x="3004313" y="8614279"/>
                    <a:pt x="3023744" y="8615041"/>
                  </a:cubicBezTo>
                  <a:cubicBezTo>
                    <a:pt x="3013203" y="8592434"/>
                    <a:pt x="2968372" y="8600309"/>
                    <a:pt x="2944369" y="8590149"/>
                  </a:cubicBezTo>
                  <a:cubicBezTo>
                    <a:pt x="2952624" y="8577703"/>
                    <a:pt x="2990343" y="8574528"/>
                    <a:pt x="3008504" y="8565256"/>
                  </a:cubicBezTo>
                  <a:lnTo>
                    <a:pt x="3019045" y="8576687"/>
                  </a:lnTo>
                  <a:lnTo>
                    <a:pt x="3043937" y="8576052"/>
                  </a:lnTo>
                  <a:lnTo>
                    <a:pt x="3048255" y="8577703"/>
                  </a:lnTo>
                  <a:lnTo>
                    <a:pt x="3024125" y="8588879"/>
                  </a:lnTo>
                  <a:lnTo>
                    <a:pt x="3035428" y="8602341"/>
                  </a:lnTo>
                  <a:lnTo>
                    <a:pt x="3047112" y="8603103"/>
                  </a:lnTo>
                  <a:cubicBezTo>
                    <a:pt x="3076576" y="8603103"/>
                    <a:pt x="3125344" y="8586339"/>
                    <a:pt x="3157856" y="8584053"/>
                  </a:cubicBezTo>
                  <a:lnTo>
                    <a:pt x="3157856" y="8584053"/>
                  </a:lnTo>
                  <a:lnTo>
                    <a:pt x="3140711" y="8597261"/>
                  </a:lnTo>
                  <a:lnTo>
                    <a:pt x="3140711" y="8606531"/>
                  </a:lnTo>
                  <a:cubicBezTo>
                    <a:pt x="3190368" y="8583671"/>
                    <a:pt x="3231008" y="8599546"/>
                    <a:pt x="3223769" y="8565383"/>
                  </a:cubicBezTo>
                  <a:lnTo>
                    <a:pt x="3223769" y="8565383"/>
                  </a:lnTo>
                  <a:cubicBezTo>
                    <a:pt x="3244470" y="8569320"/>
                    <a:pt x="3258567" y="8578972"/>
                    <a:pt x="3288539" y="8578972"/>
                  </a:cubicBezTo>
                  <a:lnTo>
                    <a:pt x="3299588" y="8577703"/>
                  </a:lnTo>
                  <a:lnTo>
                    <a:pt x="3292857" y="8570591"/>
                  </a:lnTo>
                  <a:lnTo>
                    <a:pt x="3293873" y="8559161"/>
                  </a:lnTo>
                  <a:cubicBezTo>
                    <a:pt x="3322448" y="8565765"/>
                    <a:pt x="3353309" y="8569955"/>
                    <a:pt x="3373375" y="8583799"/>
                  </a:cubicBezTo>
                  <a:cubicBezTo>
                    <a:pt x="3397759" y="8571988"/>
                    <a:pt x="3451607" y="8534904"/>
                    <a:pt x="3496819" y="8534904"/>
                  </a:cubicBezTo>
                  <a:cubicBezTo>
                    <a:pt x="3507995" y="8534904"/>
                    <a:pt x="3518663" y="8537190"/>
                    <a:pt x="3528188" y="8542651"/>
                  </a:cubicBezTo>
                  <a:cubicBezTo>
                    <a:pt x="3553207" y="8538968"/>
                    <a:pt x="3562605" y="8530458"/>
                    <a:pt x="3556128" y="8517251"/>
                  </a:cubicBezTo>
                  <a:lnTo>
                    <a:pt x="3556128" y="8517251"/>
                  </a:lnTo>
                  <a:lnTo>
                    <a:pt x="3582163" y="8520044"/>
                  </a:lnTo>
                  <a:cubicBezTo>
                    <a:pt x="3609976" y="8520044"/>
                    <a:pt x="3641091" y="8511663"/>
                    <a:pt x="3695701" y="8502518"/>
                  </a:cubicBezTo>
                  <a:lnTo>
                    <a:pt x="3695701" y="8502518"/>
                  </a:lnTo>
                  <a:cubicBezTo>
                    <a:pt x="3710941" y="8525887"/>
                    <a:pt x="3658363" y="8528934"/>
                    <a:pt x="3628137" y="8542269"/>
                  </a:cubicBezTo>
                  <a:lnTo>
                    <a:pt x="3640075" y="8544301"/>
                  </a:lnTo>
                  <a:cubicBezTo>
                    <a:pt x="3647568" y="8544301"/>
                    <a:pt x="3655696" y="8541380"/>
                    <a:pt x="3664713" y="8538459"/>
                  </a:cubicBezTo>
                  <a:lnTo>
                    <a:pt x="3694558" y="8532490"/>
                  </a:lnTo>
                  <a:cubicBezTo>
                    <a:pt x="3698114" y="8532490"/>
                    <a:pt x="3701670" y="8532871"/>
                    <a:pt x="3705480" y="8533506"/>
                  </a:cubicBezTo>
                  <a:lnTo>
                    <a:pt x="3739008" y="8507979"/>
                  </a:lnTo>
                  <a:lnTo>
                    <a:pt x="3710941" y="8512678"/>
                  </a:lnTo>
                  <a:lnTo>
                    <a:pt x="3739008" y="8500867"/>
                  </a:lnTo>
                  <a:lnTo>
                    <a:pt x="3756280" y="8503407"/>
                  </a:lnTo>
                  <a:cubicBezTo>
                    <a:pt x="3761741" y="8495152"/>
                    <a:pt x="3778124" y="8494264"/>
                    <a:pt x="3796666" y="8494264"/>
                  </a:cubicBezTo>
                  <a:lnTo>
                    <a:pt x="3806445" y="8494264"/>
                  </a:lnTo>
                  <a:lnTo>
                    <a:pt x="3848355" y="8491724"/>
                  </a:lnTo>
                  <a:lnTo>
                    <a:pt x="3812541" y="8509122"/>
                  </a:lnTo>
                  <a:lnTo>
                    <a:pt x="3791712" y="8505820"/>
                  </a:lnTo>
                  <a:cubicBezTo>
                    <a:pt x="3783966" y="8504551"/>
                    <a:pt x="3775583" y="8503407"/>
                    <a:pt x="3763010" y="8503407"/>
                  </a:cubicBezTo>
                  <a:lnTo>
                    <a:pt x="3756787" y="8503789"/>
                  </a:lnTo>
                  <a:cubicBezTo>
                    <a:pt x="3773043" y="8506329"/>
                    <a:pt x="3786886" y="8513187"/>
                    <a:pt x="3786632" y="8523855"/>
                  </a:cubicBezTo>
                  <a:cubicBezTo>
                    <a:pt x="3841242" y="8513187"/>
                    <a:pt x="3887851" y="8519156"/>
                    <a:pt x="3920236" y="8490708"/>
                  </a:cubicBezTo>
                  <a:lnTo>
                    <a:pt x="3911346" y="8487279"/>
                  </a:lnTo>
                  <a:lnTo>
                    <a:pt x="3902964" y="8491597"/>
                  </a:lnTo>
                  <a:lnTo>
                    <a:pt x="3881755" y="8502011"/>
                  </a:lnTo>
                  <a:lnTo>
                    <a:pt x="3882263" y="8485120"/>
                  </a:lnTo>
                  <a:cubicBezTo>
                    <a:pt x="3899662" y="8477754"/>
                    <a:pt x="3915283" y="8476103"/>
                    <a:pt x="3930904" y="8476103"/>
                  </a:cubicBezTo>
                  <a:cubicBezTo>
                    <a:pt x="3937508" y="8476103"/>
                    <a:pt x="3944112" y="8476357"/>
                    <a:pt x="3957320" y="8476865"/>
                  </a:cubicBezTo>
                  <a:lnTo>
                    <a:pt x="3970782" y="8477119"/>
                  </a:lnTo>
                  <a:cubicBezTo>
                    <a:pt x="3983101" y="8477119"/>
                    <a:pt x="3996182" y="8476357"/>
                    <a:pt x="4010660" y="8472928"/>
                  </a:cubicBezTo>
                  <a:lnTo>
                    <a:pt x="4003294" y="8465816"/>
                  </a:lnTo>
                  <a:lnTo>
                    <a:pt x="4008374" y="8454640"/>
                  </a:lnTo>
                  <a:lnTo>
                    <a:pt x="4016248" y="8454767"/>
                  </a:lnTo>
                  <a:cubicBezTo>
                    <a:pt x="4197223" y="8454767"/>
                    <a:pt x="4356354" y="8398760"/>
                    <a:pt x="4523359" y="8391013"/>
                  </a:cubicBezTo>
                  <a:lnTo>
                    <a:pt x="4523359" y="8391013"/>
                  </a:lnTo>
                  <a:cubicBezTo>
                    <a:pt x="4506214" y="8398759"/>
                    <a:pt x="4492117" y="8412856"/>
                    <a:pt x="4468241" y="8412856"/>
                  </a:cubicBezTo>
                  <a:lnTo>
                    <a:pt x="4459224" y="8410825"/>
                  </a:lnTo>
                  <a:lnTo>
                    <a:pt x="4459224" y="8410825"/>
                  </a:lnTo>
                  <a:cubicBezTo>
                    <a:pt x="4496562" y="8431271"/>
                    <a:pt x="4440428" y="8422763"/>
                    <a:pt x="4444365" y="8446512"/>
                  </a:cubicBezTo>
                  <a:lnTo>
                    <a:pt x="4439412" y="8446766"/>
                  </a:lnTo>
                  <a:cubicBezTo>
                    <a:pt x="4424552" y="8446766"/>
                    <a:pt x="4417695" y="8439146"/>
                    <a:pt x="4416297" y="8426319"/>
                  </a:cubicBezTo>
                  <a:cubicBezTo>
                    <a:pt x="4405757" y="8434955"/>
                    <a:pt x="4396232" y="8437495"/>
                    <a:pt x="4378832" y="8437495"/>
                  </a:cubicBezTo>
                  <a:lnTo>
                    <a:pt x="4362830" y="8434320"/>
                  </a:lnTo>
                  <a:cubicBezTo>
                    <a:pt x="4354575" y="8432796"/>
                    <a:pt x="4345685" y="8431272"/>
                    <a:pt x="4328159" y="8431272"/>
                  </a:cubicBezTo>
                  <a:lnTo>
                    <a:pt x="4310633" y="8434829"/>
                  </a:lnTo>
                  <a:lnTo>
                    <a:pt x="4328794" y="8449052"/>
                  </a:lnTo>
                  <a:lnTo>
                    <a:pt x="4339589" y="8449052"/>
                  </a:lnTo>
                  <a:cubicBezTo>
                    <a:pt x="4329429" y="8465182"/>
                    <a:pt x="4291075" y="8448163"/>
                    <a:pt x="4287011" y="8472294"/>
                  </a:cubicBezTo>
                  <a:cubicBezTo>
                    <a:pt x="4192523" y="8479660"/>
                    <a:pt x="4128769" y="8467975"/>
                    <a:pt x="4049267" y="8518141"/>
                  </a:cubicBezTo>
                  <a:lnTo>
                    <a:pt x="4041139" y="8493375"/>
                  </a:lnTo>
                  <a:cubicBezTo>
                    <a:pt x="4031233" y="8502138"/>
                    <a:pt x="4023613" y="8503155"/>
                    <a:pt x="4012564" y="8503155"/>
                  </a:cubicBezTo>
                  <a:lnTo>
                    <a:pt x="4009642" y="8503027"/>
                  </a:lnTo>
                  <a:lnTo>
                    <a:pt x="3994910" y="8502773"/>
                  </a:lnTo>
                  <a:lnTo>
                    <a:pt x="3984751" y="8504551"/>
                  </a:lnTo>
                  <a:cubicBezTo>
                    <a:pt x="3963160" y="8514076"/>
                    <a:pt x="4018914" y="8520808"/>
                    <a:pt x="4028566" y="8528808"/>
                  </a:cubicBezTo>
                  <a:cubicBezTo>
                    <a:pt x="4008881" y="8539349"/>
                    <a:pt x="3986275" y="8549509"/>
                    <a:pt x="4006849" y="8572369"/>
                  </a:cubicBezTo>
                  <a:lnTo>
                    <a:pt x="3985767" y="8571861"/>
                  </a:lnTo>
                  <a:lnTo>
                    <a:pt x="3973702" y="8568941"/>
                  </a:lnTo>
                  <a:cubicBezTo>
                    <a:pt x="3964811" y="8566909"/>
                    <a:pt x="3956048" y="8565004"/>
                    <a:pt x="3940555" y="8565004"/>
                  </a:cubicBezTo>
                  <a:lnTo>
                    <a:pt x="3936745" y="8579482"/>
                  </a:lnTo>
                  <a:cubicBezTo>
                    <a:pt x="3901058" y="8577450"/>
                    <a:pt x="3930141" y="8548494"/>
                    <a:pt x="3928871" y="8538969"/>
                  </a:cubicBezTo>
                  <a:lnTo>
                    <a:pt x="3916425" y="8538334"/>
                  </a:lnTo>
                  <a:cubicBezTo>
                    <a:pt x="3880865" y="8538334"/>
                    <a:pt x="3868673" y="8558781"/>
                    <a:pt x="3855846" y="8589134"/>
                  </a:cubicBezTo>
                  <a:cubicBezTo>
                    <a:pt x="3837939" y="8593198"/>
                    <a:pt x="3811650" y="8594722"/>
                    <a:pt x="3812158" y="8604120"/>
                  </a:cubicBezTo>
                  <a:lnTo>
                    <a:pt x="3794378" y="8599548"/>
                  </a:lnTo>
                  <a:lnTo>
                    <a:pt x="3803522" y="8594722"/>
                  </a:lnTo>
                  <a:cubicBezTo>
                    <a:pt x="3812412" y="8589896"/>
                    <a:pt x="3828795" y="8585197"/>
                    <a:pt x="3842511" y="8585197"/>
                  </a:cubicBezTo>
                  <a:cubicBezTo>
                    <a:pt x="3855846" y="8558400"/>
                    <a:pt x="3835272" y="8547986"/>
                    <a:pt x="3805173" y="8547986"/>
                  </a:cubicBezTo>
                  <a:cubicBezTo>
                    <a:pt x="3761739" y="8547986"/>
                    <a:pt x="3698366" y="8569957"/>
                    <a:pt x="3689222" y="8595992"/>
                  </a:cubicBezTo>
                  <a:lnTo>
                    <a:pt x="3668013" y="8592817"/>
                  </a:lnTo>
                  <a:lnTo>
                    <a:pt x="3668902" y="8586086"/>
                  </a:lnTo>
                  <a:cubicBezTo>
                    <a:pt x="3669410" y="8580625"/>
                    <a:pt x="3670553" y="8575291"/>
                    <a:pt x="3656075" y="8575291"/>
                  </a:cubicBezTo>
                  <a:lnTo>
                    <a:pt x="3636263" y="8580244"/>
                  </a:lnTo>
                  <a:lnTo>
                    <a:pt x="3635882" y="8572878"/>
                  </a:lnTo>
                  <a:lnTo>
                    <a:pt x="3662425" y="8564623"/>
                  </a:lnTo>
                  <a:lnTo>
                    <a:pt x="3652138" y="8563607"/>
                  </a:lnTo>
                  <a:cubicBezTo>
                    <a:pt x="3640327" y="8563607"/>
                    <a:pt x="3630421" y="8569702"/>
                    <a:pt x="3620642" y="8575925"/>
                  </a:cubicBezTo>
                  <a:cubicBezTo>
                    <a:pt x="3610990" y="8582148"/>
                    <a:pt x="3601338" y="8588371"/>
                    <a:pt x="3586479" y="8588371"/>
                  </a:cubicBezTo>
                  <a:lnTo>
                    <a:pt x="3577589" y="8585323"/>
                  </a:lnTo>
                  <a:lnTo>
                    <a:pt x="3583685" y="8593959"/>
                  </a:lnTo>
                  <a:lnTo>
                    <a:pt x="3567302" y="8611739"/>
                  </a:lnTo>
                  <a:lnTo>
                    <a:pt x="3555236" y="8611358"/>
                  </a:lnTo>
                  <a:cubicBezTo>
                    <a:pt x="3535678" y="8611358"/>
                    <a:pt x="3521963" y="8615041"/>
                    <a:pt x="3509263" y="8618597"/>
                  </a:cubicBezTo>
                  <a:cubicBezTo>
                    <a:pt x="3496563" y="8622154"/>
                    <a:pt x="3484878" y="8625836"/>
                    <a:pt x="3462400" y="8625836"/>
                  </a:cubicBezTo>
                  <a:lnTo>
                    <a:pt x="3445382" y="8623169"/>
                  </a:lnTo>
                  <a:lnTo>
                    <a:pt x="3445382" y="8623169"/>
                  </a:lnTo>
                  <a:cubicBezTo>
                    <a:pt x="3455415" y="8650220"/>
                    <a:pt x="3400551" y="8636377"/>
                    <a:pt x="3375913" y="8668508"/>
                  </a:cubicBezTo>
                  <a:lnTo>
                    <a:pt x="3376294" y="8661269"/>
                  </a:lnTo>
                  <a:lnTo>
                    <a:pt x="3376928" y="8646156"/>
                  </a:lnTo>
                  <a:lnTo>
                    <a:pt x="3365752" y="8645267"/>
                  </a:lnTo>
                  <a:cubicBezTo>
                    <a:pt x="3337685" y="8645267"/>
                    <a:pt x="3297680" y="8665206"/>
                    <a:pt x="3302633" y="8681462"/>
                  </a:cubicBezTo>
                  <a:lnTo>
                    <a:pt x="3295267" y="8681716"/>
                  </a:lnTo>
                  <a:cubicBezTo>
                    <a:pt x="3264407" y="8681716"/>
                    <a:pt x="3289807" y="8664571"/>
                    <a:pt x="3254501" y="8664317"/>
                  </a:cubicBezTo>
                  <a:cubicBezTo>
                    <a:pt x="3216782" y="8675112"/>
                    <a:pt x="3228211" y="8686415"/>
                    <a:pt x="3207638" y="8686415"/>
                  </a:cubicBezTo>
                  <a:lnTo>
                    <a:pt x="3188207" y="8682858"/>
                  </a:lnTo>
                  <a:lnTo>
                    <a:pt x="3188207" y="8682858"/>
                  </a:lnTo>
                  <a:cubicBezTo>
                    <a:pt x="3150869" y="8708640"/>
                    <a:pt x="3219703" y="8707242"/>
                    <a:pt x="3224402" y="8722228"/>
                  </a:cubicBezTo>
                  <a:cubicBezTo>
                    <a:pt x="3206368" y="8730102"/>
                    <a:pt x="3195192" y="8733150"/>
                    <a:pt x="3184016" y="8733150"/>
                  </a:cubicBezTo>
                  <a:lnTo>
                    <a:pt x="3154298" y="8728451"/>
                  </a:lnTo>
                  <a:cubicBezTo>
                    <a:pt x="3148329" y="8745215"/>
                    <a:pt x="3099434" y="8748898"/>
                    <a:pt x="3093719" y="8765662"/>
                  </a:cubicBezTo>
                  <a:lnTo>
                    <a:pt x="3103117" y="8769091"/>
                  </a:lnTo>
                  <a:lnTo>
                    <a:pt x="3112134" y="8763630"/>
                  </a:lnTo>
                  <a:cubicBezTo>
                    <a:pt x="3117595" y="8760455"/>
                    <a:pt x="3124453" y="8757026"/>
                    <a:pt x="3135502" y="8757026"/>
                  </a:cubicBezTo>
                  <a:lnTo>
                    <a:pt x="3139185" y="8757407"/>
                  </a:lnTo>
                  <a:cubicBezTo>
                    <a:pt x="3131946" y="8793094"/>
                    <a:pt x="3127374" y="8772139"/>
                    <a:pt x="3161918" y="8792332"/>
                  </a:cubicBezTo>
                  <a:cubicBezTo>
                    <a:pt x="3125342" y="8792587"/>
                    <a:pt x="3096640" y="8796524"/>
                    <a:pt x="3070478" y="8796524"/>
                  </a:cubicBezTo>
                  <a:cubicBezTo>
                    <a:pt x="3047237" y="8796524"/>
                    <a:pt x="3025901" y="8793476"/>
                    <a:pt x="3002787" y="8781918"/>
                  </a:cubicBezTo>
                  <a:cubicBezTo>
                    <a:pt x="2962909" y="8815700"/>
                    <a:pt x="2901822" y="8835766"/>
                    <a:pt x="2843021" y="8850244"/>
                  </a:cubicBezTo>
                  <a:cubicBezTo>
                    <a:pt x="2861690" y="8810239"/>
                    <a:pt x="2983102" y="8817351"/>
                    <a:pt x="2955289" y="8784204"/>
                  </a:cubicBezTo>
                  <a:cubicBezTo>
                    <a:pt x="2914141" y="8775568"/>
                    <a:pt x="2861182" y="8777346"/>
                    <a:pt x="2847466" y="8744707"/>
                  </a:cubicBezTo>
                  <a:cubicBezTo>
                    <a:pt x="2852800" y="8744072"/>
                    <a:pt x="2858007" y="8743818"/>
                    <a:pt x="2863086" y="8743818"/>
                  </a:cubicBezTo>
                  <a:lnTo>
                    <a:pt x="2913505" y="8750422"/>
                  </a:lnTo>
                  <a:cubicBezTo>
                    <a:pt x="2931032" y="8753725"/>
                    <a:pt x="2950082" y="8757027"/>
                    <a:pt x="2973576" y="8757027"/>
                  </a:cubicBezTo>
                  <a:lnTo>
                    <a:pt x="3017772" y="8753344"/>
                  </a:lnTo>
                  <a:cubicBezTo>
                    <a:pt x="2996182" y="8738104"/>
                    <a:pt x="2942842" y="8750677"/>
                    <a:pt x="2917569" y="8738739"/>
                  </a:cubicBezTo>
                  <a:cubicBezTo>
                    <a:pt x="2967480" y="8719434"/>
                    <a:pt x="3087241" y="8737215"/>
                    <a:pt x="3157853" y="8701528"/>
                  </a:cubicBezTo>
                  <a:cubicBezTo>
                    <a:pt x="3141978" y="8694034"/>
                    <a:pt x="3088384" y="8679049"/>
                    <a:pt x="3120134" y="8656316"/>
                  </a:cubicBezTo>
                  <a:lnTo>
                    <a:pt x="3092321" y="8651236"/>
                  </a:lnTo>
                  <a:cubicBezTo>
                    <a:pt x="3057650" y="8651236"/>
                    <a:pt x="3014343" y="8669396"/>
                    <a:pt x="2959352" y="8678794"/>
                  </a:cubicBezTo>
                  <a:lnTo>
                    <a:pt x="2977005" y="8689336"/>
                  </a:lnTo>
                  <a:lnTo>
                    <a:pt x="2978021" y="8701654"/>
                  </a:lnTo>
                  <a:lnTo>
                    <a:pt x="2962654" y="8702670"/>
                  </a:lnTo>
                  <a:lnTo>
                    <a:pt x="2957193" y="8702670"/>
                  </a:lnTo>
                  <a:lnTo>
                    <a:pt x="2940048" y="8702543"/>
                  </a:lnTo>
                  <a:lnTo>
                    <a:pt x="2947922" y="8720196"/>
                  </a:lnTo>
                  <a:cubicBezTo>
                    <a:pt x="2935857" y="8714736"/>
                    <a:pt x="2920617" y="8712068"/>
                    <a:pt x="2902202" y="8712068"/>
                  </a:cubicBezTo>
                  <a:cubicBezTo>
                    <a:pt x="2893566" y="8712068"/>
                    <a:pt x="2884168" y="8712703"/>
                    <a:pt x="2874008" y="8713846"/>
                  </a:cubicBezTo>
                  <a:lnTo>
                    <a:pt x="2865626" y="8721847"/>
                  </a:lnTo>
                  <a:lnTo>
                    <a:pt x="2877437" y="8723753"/>
                  </a:lnTo>
                  <a:cubicBezTo>
                    <a:pt x="2803650" y="8728325"/>
                    <a:pt x="2728720" y="8737469"/>
                    <a:pt x="2622040" y="8751184"/>
                  </a:cubicBezTo>
                  <a:lnTo>
                    <a:pt x="2617976" y="8764901"/>
                  </a:lnTo>
                  <a:lnTo>
                    <a:pt x="2602736" y="8767441"/>
                  </a:lnTo>
                  <a:cubicBezTo>
                    <a:pt x="2610102" y="8771886"/>
                    <a:pt x="2620008" y="8774045"/>
                    <a:pt x="2632581" y="8774045"/>
                  </a:cubicBezTo>
                  <a:lnTo>
                    <a:pt x="2663569" y="8770616"/>
                  </a:lnTo>
                  <a:lnTo>
                    <a:pt x="2663569" y="8770616"/>
                  </a:lnTo>
                  <a:cubicBezTo>
                    <a:pt x="2616960" y="8785602"/>
                    <a:pt x="2643376" y="8798429"/>
                    <a:pt x="2686175" y="8798429"/>
                  </a:cubicBezTo>
                  <a:lnTo>
                    <a:pt x="2695573" y="8797921"/>
                  </a:lnTo>
                  <a:cubicBezTo>
                    <a:pt x="2707130" y="8784205"/>
                    <a:pt x="2678682" y="8768965"/>
                    <a:pt x="2718814" y="8754995"/>
                  </a:cubicBezTo>
                  <a:lnTo>
                    <a:pt x="2718814" y="8754995"/>
                  </a:lnTo>
                  <a:cubicBezTo>
                    <a:pt x="2743198" y="8759440"/>
                    <a:pt x="2713861" y="8784713"/>
                    <a:pt x="2743198" y="8796524"/>
                  </a:cubicBezTo>
                  <a:cubicBezTo>
                    <a:pt x="2778885" y="8785475"/>
                    <a:pt x="2755009" y="8764520"/>
                    <a:pt x="2768090" y="8759441"/>
                  </a:cubicBezTo>
                  <a:lnTo>
                    <a:pt x="2768090" y="8759441"/>
                  </a:lnTo>
                  <a:cubicBezTo>
                    <a:pt x="2822446" y="8765156"/>
                    <a:pt x="2802253" y="8799826"/>
                    <a:pt x="2837051" y="8799826"/>
                  </a:cubicBezTo>
                  <a:cubicBezTo>
                    <a:pt x="2845560" y="8799826"/>
                    <a:pt x="2857117" y="8797795"/>
                    <a:pt x="2873881" y="8792842"/>
                  </a:cubicBezTo>
                  <a:lnTo>
                    <a:pt x="2873881" y="8792842"/>
                  </a:lnTo>
                  <a:cubicBezTo>
                    <a:pt x="2891534" y="8812908"/>
                    <a:pt x="2831717" y="8809224"/>
                    <a:pt x="2809365" y="8817352"/>
                  </a:cubicBezTo>
                  <a:lnTo>
                    <a:pt x="2792728" y="8805669"/>
                  </a:lnTo>
                  <a:lnTo>
                    <a:pt x="2790569" y="8794620"/>
                  </a:lnTo>
                  <a:cubicBezTo>
                    <a:pt x="2704844" y="8799192"/>
                    <a:pt x="2712591" y="8845166"/>
                    <a:pt x="2770757" y="8845166"/>
                  </a:cubicBezTo>
                  <a:cubicBezTo>
                    <a:pt x="2786124" y="8845166"/>
                    <a:pt x="2804920" y="8841991"/>
                    <a:pt x="2826510" y="8833989"/>
                  </a:cubicBezTo>
                  <a:lnTo>
                    <a:pt x="2826510" y="8833989"/>
                  </a:lnTo>
                  <a:lnTo>
                    <a:pt x="2815842" y="8847451"/>
                  </a:lnTo>
                  <a:lnTo>
                    <a:pt x="2830066" y="8846308"/>
                  </a:lnTo>
                  <a:lnTo>
                    <a:pt x="2830066" y="8846308"/>
                  </a:lnTo>
                  <a:cubicBezTo>
                    <a:pt x="2829177" y="8849991"/>
                    <a:pt x="2788664" y="8859262"/>
                    <a:pt x="2755644" y="8859262"/>
                  </a:cubicBezTo>
                  <a:lnTo>
                    <a:pt x="2746627" y="8858119"/>
                  </a:lnTo>
                  <a:lnTo>
                    <a:pt x="2761994" y="8868787"/>
                  </a:lnTo>
                  <a:lnTo>
                    <a:pt x="2733038" y="8883011"/>
                  </a:lnTo>
                  <a:cubicBezTo>
                    <a:pt x="2769360" y="8873232"/>
                    <a:pt x="2795395" y="8872217"/>
                    <a:pt x="2823843" y="8872217"/>
                  </a:cubicBezTo>
                  <a:lnTo>
                    <a:pt x="2835781" y="8872217"/>
                  </a:lnTo>
                  <a:lnTo>
                    <a:pt x="2844671" y="8872344"/>
                  </a:lnTo>
                  <a:cubicBezTo>
                    <a:pt x="2868801" y="8872344"/>
                    <a:pt x="2894709" y="8870820"/>
                    <a:pt x="2930650" y="8860913"/>
                  </a:cubicBezTo>
                  <a:cubicBezTo>
                    <a:pt x="2923919" y="8848848"/>
                    <a:pt x="2976878" y="8829798"/>
                    <a:pt x="2958844" y="8829798"/>
                  </a:cubicBezTo>
                  <a:lnTo>
                    <a:pt x="2957320" y="8829925"/>
                  </a:lnTo>
                  <a:cubicBezTo>
                    <a:pt x="3017137" y="8821035"/>
                    <a:pt x="3086733" y="8819257"/>
                    <a:pt x="3154424" y="8807193"/>
                  </a:cubicBezTo>
                  <a:lnTo>
                    <a:pt x="3154424" y="8807193"/>
                  </a:lnTo>
                  <a:cubicBezTo>
                    <a:pt x="3116832" y="8824464"/>
                    <a:pt x="3105656" y="8833227"/>
                    <a:pt x="3143248" y="8848341"/>
                  </a:cubicBezTo>
                  <a:cubicBezTo>
                    <a:pt x="3132326" y="8851261"/>
                    <a:pt x="3122674" y="8852659"/>
                    <a:pt x="3098163" y="8852659"/>
                  </a:cubicBezTo>
                  <a:lnTo>
                    <a:pt x="3103370" y="8835768"/>
                  </a:lnTo>
                  <a:lnTo>
                    <a:pt x="3103370" y="8835768"/>
                  </a:lnTo>
                  <a:cubicBezTo>
                    <a:pt x="3089908" y="8842625"/>
                    <a:pt x="3072001" y="8847324"/>
                    <a:pt x="3049141" y="8847324"/>
                  </a:cubicBezTo>
                  <a:lnTo>
                    <a:pt x="3053840" y="8831704"/>
                  </a:lnTo>
                  <a:lnTo>
                    <a:pt x="3053840" y="8831704"/>
                  </a:lnTo>
                  <a:cubicBezTo>
                    <a:pt x="3015740" y="8832973"/>
                    <a:pt x="3044569" y="8855072"/>
                    <a:pt x="3013962" y="8858627"/>
                  </a:cubicBezTo>
                  <a:cubicBezTo>
                    <a:pt x="3015359" y="8862184"/>
                    <a:pt x="3019296" y="8863454"/>
                    <a:pt x="3024757" y="8863454"/>
                  </a:cubicBezTo>
                  <a:lnTo>
                    <a:pt x="3055745" y="8857611"/>
                  </a:lnTo>
                  <a:cubicBezTo>
                    <a:pt x="3067175" y="8854691"/>
                    <a:pt x="3078732" y="8851769"/>
                    <a:pt x="3092321" y="8851769"/>
                  </a:cubicBezTo>
                  <a:lnTo>
                    <a:pt x="3097528" y="8856595"/>
                  </a:lnTo>
                  <a:cubicBezTo>
                    <a:pt x="3115562" y="8876915"/>
                    <a:pt x="3050538" y="8871835"/>
                    <a:pt x="3046474" y="8885551"/>
                  </a:cubicBezTo>
                  <a:lnTo>
                    <a:pt x="3056634" y="8893425"/>
                  </a:lnTo>
                  <a:lnTo>
                    <a:pt x="3066540" y="8893044"/>
                  </a:lnTo>
                  <a:lnTo>
                    <a:pt x="3080256" y="8892663"/>
                  </a:lnTo>
                  <a:lnTo>
                    <a:pt x="3084066" y="8895203"/>
                  </a:lnTo>
                  <a:cubicBezTo>
                    <a:pt x="3077335" y="8882121"/>
                    <a:pt x="3128262" y="8866120"/>
                    <a:pt x="3175379" y="8866120"/>
                  </a:cubicBezTo>
                  <a:lnTo>
                    <a:pt x="3184904" y="8866755"/>
                  </a:lnTo>
                  <a:cubicBezTo>
                    <a:pt x="3133850" y="8853293"/>
                    <a:pt x="3163441" y="8851007"/>
                    <a:pt x="3209542" y="8829544"/>
                  </a:cubicBezTo>
                  <a:lnTo>
                    <a:pt x="3209542" y="8829544"/>
                  </a:lnTo>
                  <a:cubicBezTo>
                    <a:pt x="3204081" y="8844403"/>
                    <a:pt x="3218432" y="8850372"/>
                    <a:pt x="3240403" y="8850372"/>
                  </a:cubicBezTo>
                  <a:cubicBezTo>
                    <a:pt x="3285361" y="8850372"/>
                    <a:pt x="3362577" y="8825480"/>
                    <a:pt x="3369054" y="8800716"/>
                  </a:cubicBezTo>
                  <a:cubicBezTo>
                    <a:pt x="3382008" y="8796271"/>
                    <a:pt x="3391533" y="8794747"/>
                    <a:pt x="3406900" y="8794747"/>
                  </a:cubicBezTo>
                  <a:lnTo>
                    <a:pt x="3418838" y="8797541"/>
                  </a:lnTo>
                  <a:cubicBezTo>
                    <a:pt x="3424680" y="8798810"/>
                    <a:pt x="3430649" y="8800208"/>
                    <a:pt x="3442333" y="8800208"/>
                  </a:cubicBezTo>
                  <a:lnTo>
                    <a:pt x="3452874" y="8798557"/>
                  </a:lnTo>
                  <a:lnTo>
                    <a:pt x="3452874" y="8798557"/>
                  </a:lnTo>
                  <a:cubicBezTo>
                    <a:pt x="3460621" y="8812273"/>
                    <a:pt x="3421886" y="8811384"/>
                    <a:pt x="3424426" y="8823449"/>
                  </a:cubicBezTo>
                  <a:lnTo>
                    <a:pt x="3440809" y="8826878"/>
                  </a:lnTo>
                  <a:lnTo>
                    <a:pt x="3451604" y="8820783"/>
                  </a:lnTo>
                  <a:cubicBezTo>
                    <a:pt x="3458463" y="8816846"/>
                    <a:pt x="3466464" y="8812909"/>
                    <a:pt x="3478528" y="8812909"/>
                  </a:cubicBezTo>
                  <a:lnTo>
                    <a:pt x="3481322" y="8813163"/>
                  </a:lnTo>
                  <a:lnTo>
                    <a:pt x="3479417" y="8793859"/>
                  </a:lnTo>
                  <a:lnTo>
                    <a:pt x="3498214" y="8790429"/>
                  </a:lnTo>
                  <a:cubicBezTo>
                    <a:pt x="3478148" y="8787889"/>
                    <a:pt x="3460114" y="8783698"/>
                    <a:pt x="3432809" y="8783698"/>
                  </a:cubicBezTo>
                  <a:lnTo>
                    <a:pt x="3423919" y="8784206"/>
                  </a:lnTo>
                  <a:cubicBezTo>
                    <a:pt x="3423029" y="8769220"/>
                    <a:pt x="3434714" y="8757789"/>
                    <a:pt x="3421886" y="8738994"/>
                  </a:cubicBezTo>
                  <a:cubicBezTo>
                    <a:pt x="3415536" y="8734675"/>
                    <a:pt x="3406392" y="8733025"/>
                    <a:pt x="3388232" y="8733025"/>
                  </a:cubicBezTo>
                  <a:lnTo>
                    <a:pt x="3372229" y="8734676"/>
                  </a:lnTo>
                  <a:cubicBezTo>
                    <a:pt x="3427983" y="8759441"/>
                    <a:pt x="3305046" y="8750424"/>
                    <a:pt x="3298442" y="8765029"/>
                  </a:cubicBezTo>
                  <a:cubicBezTo>
                    <a:pt x="3296919" y="8754742"/>
                    <a:pt x="3284980" y="8751567"/>
                    <a:pt x="3269233" y="8751567"/>
                  </a:cubicBezTo>
                  <a:cubicBezTo>
                    <a:pt x="3247770" y="8751567"/>
                    <a:pt x="3219195" y="8757410"/>
                    <a:pt x="3199637" y="8759823"/>
                  </a:cubicBezTo>
                  <a:cubicBezTo>
                    <a:pt x="3195827" y="8779127"/>
                    <a:pt x="3220719" y="8773030"/>
                    <a:pt x="3220719" y="8788525"/>
                  </a:cubicBezTo>
                  <a:cubicBezTo>
                    <a:pt x="3171951" y="8787509"/>
                    <a:pt x="3197605" y="8770237"/>
                    <a:pt x="3173221" y="8751441"/>
                  </a:cubicBezTo>
                  <a:lnTo>
                    <a:pt x="3264153" y="8734931"/>
                  </a:lnTo>
                  <a:cubicBezTo>
                    <a:pt x="3258946" y="8723501"/>
                    <a:pt x="3250183" y="8715627"/>
                    <a:pt x="3233673" y="8714357"/>
                  </a:cubicBezTo>
                  <a:cubicBezTo>
                    <a:pt x="3223513" y="8698101"/>
                    <a:pt x="3274059" y="8700895"/>
                    <a:pt x="3273551" y="8687433"/>
                  </a:cubicBezTo>
                  <a:lnTo>
                    <a:pt x="3273551" y="8687433"/>
                  </a:lnTo>
                  <a:cubicBezTo>
                    <a:pt x="3307714" y="8689719"/>
                    <a:pt x="3241674" y="8706610"/>
                    <a:pt x="3260343" y="8722485"/>
                  </a:cubicBezTo>
                  <a:lnTo>
                    <a:pt x="3266566" y="8713342"/>
                  </a:lnTo>
                  <a:lnTo>
                    <a:pt x="3267709" y="8708135"/>
                  </a:lnTo>
                  <a:cubicBezTo>
                    <a:pt x="3270503" y="8712580"/>
                    <a:pt x="3282949" y="8715247"/>
                    <a:pt x="3295776" y="8715247"/>
                  </a:cubicBezTo>
                  <a:cubicBezTo>
                    <a:pt x="3316350" y="8715247"/>
                    <a:pt x="3337940" y="8708516"/>
                    <a:pt x="3328288" y="8690355"/>
                  </a:cubicBezTo>
                  <a:lnTo>
                    <a:pt x="3336797" y="8689720"/>
                  </a:lnTo>
                  <a:cubicBezTo>
                    <a:pt x="3354069" y="8689720"/>
                    <a:pt x="3357879" y="8701277"/>
                    <a:pt x="3364610" y="8710294"/>
                  </a:cubicBezTo>
                  <a:cubicBezTo>
                    <a:pt x="3398519" y="8705468"/>
                    <a:pt x="3423411" y="8691371"/>
                    <a:pt x="3453510" y="8691371"/>
                  </a:cubicBezTo>
                  <a:lnTo>
                    <a:pt x="3468750" y="8697848"/>
                  </a:lnTo>
                  <a:lnTo>
                    <a:pt x="3461765" y="8690736"/>
                  </a:lnTo>
                  <a:lnTo>
                    <a:pt x="3463035" y="8679180"/>
                  </a:lnTo>
                  <a:lnTo>
                    <a:pt x="3505834" y="8683624"/>
                  </a:lnTo>
                  <a:cubicBezTo>
                    <a:pt x="3571366" y="8683624"/>
                    <a:pt x="3657345" y="8659494"/>
                    <a:pt x="3701287" y="8633332"/>
                  </a:cubicBezTo>
                  <a:cubicBezTo>
                    <a:pt x="3779519" y="8628252"/>
                    <a:pt x="3809999" y="8616568"/>
                    <a:pt x="3935602" y="8612758"/>
                  </a:cubicBezTo>
                  <a:lnTo>
                    <a:pt x="3917695" y="8602471"/>
                  </a:lnTo>
                  <a:lnTo>
                    <a:pt x="3916299" y="8590279"/>
                  </a:lnTo>
                  <a:lnTo>
                    <a:pt x="3966083" y="8595485"/>
                  </a:lnTo>
                  <a:lnTo>
                    <a:pt x="3978275" y="8594596"/>
                  </a:lnTo>
                  <a:cubicBezTo>
                    <a:pt x="3988053" y="8594596"/>
                    <a:pt x="3997452" y="8596882"/>
                    <a:pt x="4005707" y="8605518"/>
                  </a:cubicBezTo>
                  <a:cubicBezTo>
                    <a:pt x="4013708" y="8600311"/>
                    <a:pt x="4021836" y="8595358"/>
                    <a:pt x="4037711" y="8592437"/>
                  </a:cubicBezTo>
                  <a:lnTo>
                    <a:pt x="4063745" y="8567418"/>
                  </a:lnTo>
                  <a:cubicBezTo>
                    <a:pt x="4074540" y="8573387"/>
                    <a:pt x="4079239" y="8593834"/>
                    <a:pt x="4086986" y="8596247"/>
                  </a:cubicBezTo>
                  <a:cubicBezTo>
                    <a:pt x="4075048" y="8600439"/>
                    <a:pt x="4043425" y="8612757"/>
                    <a:pt x="4019295" y="8612757"/>
                  </a:cubicBezTo>
                  <a:cubicBezTo>
                    <a:pt x="4007357" y="8612757"/>
                    <a:pt x="3997324" y="8609709"/>
                    <a:pt x="3992371" y="8601327"/>
                  </a:cubicBezTo>
                  <a:cubicBezTo>
                    <a:pt x="3968114" y="8618218"/>
                    <a:pt x="3908170" y="8624822"/>
                    <a:pt x="3882643" y="8642729"/>
                  </a:cubicBezTo>
                  <a:lnTo>
                    <a:pt x="3878071" y="8642856"/>
                  </a:lnTo>
                  <a:cubicBezTo>
                    <a:pt x="3862705" y="8642856"/>
                    <a:pt x="3855719" y="8635236"/>
                    <a:pt x="3854450" y="8622282"/>
                  </a:cubicBezTo>
                  <a:cubicBezTo>
                    <a:pt x="3778122" y="8656826"/>
                    <a:pt x="3684524" y="8654794"/>
                    <a:pt x="3651122" y="8696451"/>
                  </a:cubicBezTo>
                  <a:lnTo>
                    <a:pt x="3655568" y="8696451"/>
                  </a:lnTo>
                  <a:cubicBezTo>
                    <a:pt x="3691763" y="8696451"/>
                    <a:pt x="3752850" y="8680321"/>
                    <a:pt x="3820921" y="8668383"/>
                  </a:cubicBezTo>
                  <a:lnTo>
                    <a:pt x="3820921" y="8668383"/>
                  </a:lnTo>
                  <a:cubicBezTo>
                    <a:pt x="3818762" y="8693529"/>
                    <a:pt x="3726814" y="8692767"/>
                    <a:pt x="3702431" y="8711817"/>
                  </a:cubicBezTo>
                  <a:lnTo>
                    <a:pt x="3718814" y="8714103"/>
                  </a:lnTo>
                  <a:lnTo>
                    <a:pt x="3764407" y="8712071"/>
                  </a:lnTo>
                  <a:lnTo>
                    <a:pt x="3744214" y="8729597"/>
                  </a:lnTo>
                  <a:cubicBezTo>
                    <a:pt x="3772027" y="8722358"/>
                    <a:pt x="3779901" y="8718167"/>
                    <a:pt x="3796284" y="8718167"/>
                  </a:cubicBezTo>
                  <a:lnTo>
                    <a:pt x="3814572" y="8722231"/>
                  </a:lnTo>
                  <a:cubicBezTo>
                    <a:pt x="3744341" y="8728454"/>
                    <a:pt x="3695319" y="8787382"/>
                    <a:pt x="3776091" y="8787382"/>
                  </a:cubicBezTo>
                  <a:lnTo>
                    <a:pt x="3786886" y="8786747"/>
                  </a:lnTo>
                  <a:cubicBezTo>
                    <a:pt x="3827399" y="8774047"/>
                    <a:pt x="3776091" y="8769221"/>
                    <a:pt x="3802126" y="8751188"/>
                  </a:cubicBezTo>
                  <a:lnTo>
                    <a:pt x="3806444" y="8751060"/>
                  </a:lnTo>
                  <a:cubicBezTo>
                    <a:pt x="3822192" y="8751060"/>
                    <a:pt x="3829177" y="8758680"/>
                    <a:pt x="3830320" y="8771634"/>
                  </a:cubicBezTo>
                  <a:cubicBezTo>
                    <a:pt x="3843020" y="8758427"/>
                    <a:pt x="3857244" y="8756776"/>
                    <a:pt x="3869944" y="8756776"/>
                  </a:cubicBezTo>
                  <a:cubicBezTo>
                    <a:pt x="3872357" y="8756776"/>
                    <a:pt x="3874643" y="8756903"/>
                    <a:pt x="3876802" y="8756903"/>
                  </a:cubicBezTo>
                  <a:lnTo>
                    <a:pt x="3901948" y="8757792"/>
                  </a:lnTo>
                  <a:lnTo>
                    <a:pt x="3907917" y="8743186"/>
                  </a:lnTo>
                  <a:lnTo>
                    <a:pt x="3911600" y="8743186"/>
                  </a:lnTo>
                  <a:cubicBezTo>
                    <a:pt x="3948430" y="8743186"/>
                    <a:pt x="3916045" y="8767697"/>
                    <a:pt x="3931412" y="8788271"/>
                  </a:cubicBezTo>
                  <a:cubicBezTo>
                    <a:pt x="3922776" y="8779128"/>
                    <a:pt x="3901440" y="8766554"/>
                    <a:pt x="3882644" y="8766554"/>
                  </a:cubicBezTo>
                  <a:cubicBezTo>
                    <a:pt x="3872738" y="8766554"/>
                    <a:pt x="3863467" y="8769983"/>
                    <a:pt x="3857244" y="8779381"/>
                  </a:cubicBezTo>
                  <a:lnTo>
                    <a:pt x="3919347" y="8793605"/>
                  </a:lnTo>
                  <a:lnTo>
                    <a:pt x="3851656" y="8800209"/>
                  </a:lnTo>
                  <a:cubicBezTo>
                    <a:pt x="3854704" y="8803257"/>
                    <a:pt x="3860038" y="8804146"/>
                    <a:pt x="3871468" y="8804146"/>
                  </a:cubicBezTo>
                  <a:lnTo>
                    <a:pt x="3882644" y="8803003"/>
                  </a:lnTo>
                  <a:cubicBezTo>
                    <a:pt x="3888232" y="8802368"/>
                    <a:pt x="3893820" y="8801860"/>
                    <a:pt x="3909060" y="8801860"/>
                  </a:cubicBezTo>
                  <a:lnTo>
                    <a:pt x="3916426" y="8813416"/>
                  </a:lnTo>
                  <a:cubicBezTo>
                    <a:pt x="3901313" y="8818497"/>
                    <a:pt x="3890137" y="8819259"/>
                    <a:pt x="3879088" y="8819259"/>
                  </a:cubicBezTo>
                  <a:lnTo>
                    <a:pt x="3875659" y="8819259"/>
                  </a:lnTo>
                  <a:lnTo>
                    <a:pt x="3856863" y="8818877"/>
                  </a:lnTo>
                  <a:lnTo>
                    <a:pt x="3848227" y="8827005"/>
                  </a:lnTo>
                  <a:lnTo>
                    <a:pt x="3860927" y="8836785"/>
                  </a:lnTo>
                  <a:lnTo>
                    <a:pt x="3875024" y="8834753"/>
                  </a:lnTo>
                  <a:lnTo>
                    <a:pt x="3875024" y="8834753"/>
                  </a:lnTo>
                  <a:cubicBezTo>
                    <a:pt x="3875659" y="8840595"/>
                    <a:pt x="3813175" y="8849358"/>
                    <a:pt x="3812667" y="8867011"/>
                  </a:cubicBezTo>
                  <a:cubicBezTo>
                    <a:pt x="3787775" y="8860406"/>
                    <a:pt x="3820287" y="8846183"/>
                    <a:pt x="3791458" y="8838563"/>
                  </a:cubicBezTo>
                  <a:lnTo>
                    <a:pt x="3791458" y="8838563"/>
                  </a:lnTo>
                  <a:cubicBezTo>
                    <a:pt x="3781425" y="8847453"/>
                    <a:pt x="3763518" y="8852406"/>
                    <a:pt x="3748024" y="8852406"/>
                  </a:cubicBezTo>
                  <a:cubicBezTo>
                    <a:pt x="3733927" y="8852406"/>
                    <a:pt x="3721734" y="8848342"/>
                    <a:pt x="3719195" y="8839706"/>
                  </a:cubicBezTo>
                  <a:lnTo>
                    <a:pt x="3696716" y="8855454"/>
                  </a:lnTo>
                  <a:lnTo>
                    <a:pt x="3704336" y="8869043"/>
                  </a:lnTo>
                  <a:cubicBezTo>
                    <a:pt x="3697478" y="8867900"/>
                    <a:pt x="3690874" y="8867519"/>
                    <a:pt x="3684651" y="8867519"/>
                  </a:cubicBezTo>
                  <a:lnTo>
                    <a:pt x="3640074" y="8873234"/>
                  </a:lnTo>
                  <a:cubicBezTo>
                    <a:pt x="3626231" y="8876028"/>
                    <a:pt x="3612896" y="8878822"/>
                    <a:pt x="3599053" y="8878822"/>
                  </a:cubicBezTo>
                  <a:lnTo>
                    <a:pt x="3573272" y="8875140"/>
                  </a:lnTo>
                  <a:cubicBezTo>
                    <a:pt x="3566922" y="8861932"/>
                    <a:pt x="3612642" y="8864726"/>
                    <a:pt x="3628136" y="8857868"/>
                  </a:cubicBezTo>
                  <a:cubicBezTo>
                    <a:pt x="3621786" y="8846184"/>
                    <a:pt x="3613785" y="8841866"/>
                    <a:pt x="3604895" y="8841866"/>
                  </a:cubicBezTo>
                  <a:cubicBezTo>
                    <a:pt x="3592449" y="8841866"/>
                    <a:pt x="3578225" y="8850247"/>
                    <a:pt x="3563874" y="8858630"/>
                  </a:cubicBezTo>
                  <a:cubicBezTo>
                    <a:pt x="3549523" y="8867012"/>
                    <a:pt x="3535299" y="8875394"/>
                    <a:pt x="3518916" y="8875394"/>
                  </a:cubicBezTo>
                  <a:lnTo>
                    <a:pt x="3512058" y="8873108"/>
                  </a:lnTo>
                  <a:cubicBezTo>
                    <a:pt x="3512058" y="8863710"/>
                    <a:pt x="3545840" y="8864726"/>
                    <a:pt x="3542538" y="8854439"/>
                  </a:cubicBezTo>
                  <a:cubicBezTo>
                    <a:pt x="3528822" y="8845422"/>
                    <a:pt x="3499103" y="8850375"/>
                    <a:pt x="3479546" y="8846184"/>
                  </a:cubicBezTo>
                  <a:lnTo>
                    <a:pt x="3479546" y="8846184"/>
                  </a:lnTo>
                  <a:lnTo>
                    <a:pt x="3481451" y="8865234"/>
                  </a:lnTo>
                  <a:lnTo>
                    <a:pt x="3462655" y="8868663"/>
                  </a:lnTo>
                  <a:lnTo>
                    <a:pt x="3487420" y="8871076"/>
                  </a:lnTo>
                  <a:lnTo>
                    <a:pt x="3485515" y="8864726"/>
                  </a:lnTo>
                  <a:lnTo>
                    <a:pt x="3485515" y="8864726"/>
                  </a:lnTo>
                  <a:cubicBezTo>
                    <a:pt x="3536696" y="8870314"/>
                    <a:pt x="3451606" y="8879712"/>
                    <a:pt x="3457067" y="8889619"/>
                  </a:cubicBezTo>
                  <a:lnTo>
                    <a:pt x="3425190" y="8864219"/>
                  </a:lnTo>
                  <a:lnTo>
                    <a:pt x="3460623" y="8862568"/>
                  </a:lnTo>
                  <a:cubicBezTo>
                    <a:pt x="3457702" y="8844152"/>
                    <a:pt x="3428746" y="8848471"/>
                    <a:pt x="3426206" y="8829674"/>
                  </a:cubicBezTo>
                  <a:cubicBezTo>
                    <a:pt x="3389122" y="8833231"/>
                    <a:pt x="3389630" y="8848343"/>
                    <a:pt x="3348355" y="8850502"/>
                  </a:cubicBezTo>
                  <a:lnTo>
                    <a:pt x="3366262" y="8858122"/>
                  </a:lnTo>
                  <a:lnTo>
                    <a:pt x="3377692" y="8854058"/>
                  </a:lnTo>
                  <a:cubicBezTo>
                    <a:pt x="3383407" y="8852026"/>
                    <a:pt x="3389630" y="8849994"/>
                    <a:pt x="3400552" y="8849994"/>
                  </a:cubicBezTo>
                  <a:lnTo>
                    <a:pt x="3409315" y="8852534"/>
                  </a:lnTo>
                  <a:cubicBezTo>
                    <a:pt x="3408299" y="8861551"/>
                    <a:pt x="3382264" y="8862948"/>
                    <a:pt x="3365627" y="8866758"/>
                  </a:cubicBezTo>
                  <a:cubicBezTo>
                    <a:pt x="3338830" y="8869425"/>
                    <a:pt x="3377057" y="8891904"/>
                    <a:pt x="3340862" y="8891904"/>
                  </a:cubicBezTo>
                  <a:lnTo>
                    <a:pt x="3337052" y="8891650"/>
                  </a:lnTo>
                  <a:lnTo>
                    <a:pt x="3338195" y="8869679"/>
                  </a:lnTo>
                  <a:lnTo>
                    <a:pt x="3352419" y="8862947"/>
                  </a:lnTo>
                  <a:cubicBezTo>
                    <a:pt x="3346958" y="8854566"/>
                    <a:pt x="3335401" y="8851517"/>
                    <a:pt x="3320415" y="8851517"/>
                  </a:cubicBezTo>
                  <a:cubicBezTo>
                    <a:pt x="3293110" y="8851517"/>
                    <a:pt x="3254629" y="8861423"/>
                    <a:pt x="3220847" y="8867011"/>
                  </a:cubicBezTo>
                  <a:cubicBezTo>
                    <a:pt x="3214624" y="8881235"/>
                    <a:pt x="3203448" y="8900030"/>
                    <a:pt x="3235071" y="8916667"/>
                  </a:cubicBezTo>
                  <a:lnTo>
                    <a:pt x="3232658" y="8916667"/>
                  </a:lnTo>
                  <a:cubicBezTo>
                    <a:pt x="3205988" y="8916667"/>
                    <a:pt x="3182366" y="8900411"/>
                    <a:pt x="3197098" y="8880726"/>
                  </a:cubicBezTo>
                  <a:lnTo>
                    <a:pt x="3186430" y="8879583"/>
                  </a:lnTo>
                  <a:cubicBezTo>
                    <a:pt x="3164078" y="8879583"/>
                    <a:pt x="3137662" y="8899014"/>
                    <a:pt x="3124454" y="8904221"/>
                  </a:cubicBezTo>
                  <a:cubicBezTo>
                    <a:pt x="3158363" y="8904221"/>
                    <a:pt x="3137916" y="8923525"/>
                    <a:pt x="3154426" y="8924922"/>
                  </a:cubicBezTo>
                  <a:lnTo>
                    <a:pt x="3139059" y="8926446"/>
                  </a:lnTo>
                  <a:lnTo>
                    <a:pt x="3131819" y="8918952"/>
                  </a:lnTo>
                  <a:cubicBezTo>
                    <a:pt x="3126740" y="8913872"/>
                    <a:pt x="3119500" y="8908920"/>
                    <a:pt x="3100831" y="8908920"/>
                  </a:cubicBezTo>
                  <a:lnTo>
                    <a:pt x="3089909" y="8910444"/>
                  </a:lnTo>
                  <a:cubicBezTo>
                    <a:pt x="3047237" y="8930256"/>
                    <a:pt x="3114293" y="8954005"/>
                    <a:pt x="3050031" y="8973562"/>
                  </a:cubicBezTo>
                  <a:lnTo>
                    <a:pt x="3060953" y="8974832"/>
                  </a:lnTo>
                  <a:cubicBezTo>
                    <a:pt x="3079877" y="8974832"/>
                    <a:pt x="3110230" y="8962132"/>
                    <a:pt x="3103371" y="8953877"/>
                  </a:cubicBezTo>
                  <a:lnTo>
                    <a:pt x="3103371" y="8953877"/>
                  </a:lnTo>
                  <a:lnTo>
                    <a:pt x="3130422" y="8959211"/>
                  </a:lnTo>
                  <a:lnTo>
                    <a:pt x="3120262" y="8970387"/>
                  </a:lnTo>
                  <a:lnTo>
                    <a:pt x="3140455" y="8961624"/>
                  </a:lnTo>
                  <a:lnTo>
                    <a:pt x="3139439" y="8953877"/>
                  </a:lnTo>
                  <a:lnTo>
                    <a:pt x="3166617" y="8959083"/>
                  </a:lnTo>
                  <a:lnTo>
                    <a:pt x="3159886" y="8970514"/>
                  </a:lnTo>
                  <a:lnTo>
                    <a:pt x="3166744" y="8970514"/>
                  </a:lnTo>
                  <a:cubicBezTo>
                    <a:pt x="3241928" y="8970514"/>
                    <a:pt x="3288410" y="8961878"/>
                    <a:pt x="3358514" y="8959719"/>
                  </a:cubicBezTo>
                  <a:lnTo>
                    <a:pt x="3358514" y="8959719"/>
                  </a:lnTo>
                  <a:lnTo>
                    <a:pt x="3347338" y="8978769"/>
                  </a:lnTo>
                  <a:lnTo>
                    <a:pt x="3356609" y="8992993"/>
                  </a:lnTo>
                  <a:lnTo>
                    <a:pt x="3272155" y="8999089"/>
                  </a:lnTo>
                  <a:cubicBezTo>
                    <a:pt x="3255390" y="9004042"/>
                    <a:pt x="3239134" y="9009121"/>
                    <a:pt x="3215767" y="9009121"/>
                  </a:cubicBezTo>
                  <a:lnTo>
                    <a:pt x="3204083" y="9007470"/>
                  </a:lnTo>
                  <a:lnTo>
                    <a:pt x="3204083" y="9007470"/>
                  </a:lnTo>
                  <a:cubicBezTo>
                    <a:pt x="3234436" y="9037315"/>
                    <a:pt x="3298697" y="9046459"/>
                    <a:pt x="3366896" y="9046459"/>
                  </a:cubicBezTo>
                  <a:cubicBezTo>
                    <a:pt x="3418331" y="9046459"/>
                    <a:pt x="3472052" y="9041253"/>
                    <a:pt x="3515359" y="9035791"/>
                  </a:cubicBezTo>
                  <a:cubicBezTo>
                    <a:pt x="3524250" y="9020424"/>
                    <a:pt x="3514089" y="9016995"/>
                    <a:pt x="3526536" y="8994770"/>
                  </a:cubicBezTo>
                  <a:lnTo>
                    <a:pt x="3559047" y="9000231"/>
                  </a:lnTo>
                  <a:lnTo>
                    <a:pt x="3541902" y="9004930"/>
                  </a:lnTo>
                  <a:lnTo>
                    <a:pt x="3559556" y="9012296"/>
                  </a:lnTo>
                  <a:lnTo>
                    <a:pt x="3570605" y="9009883"/>
                  </a:lnTo>
                  <a:lnTo>
                    <a:pt x="3577336" y="9009121"/>
                  </a:lnTo>
                  <a:cubicBezTo>
                    <a:pt x="3582162" y="9009121"/>
                    <a:pt x="3587495" y="9010518"/>
                    <a:pt x="3592830" y="9024107"/>
                  </a:cubicBezTo>
                  <a:lnTo>
                    <a:pt x="3549650" y="9029568"/>
                  </a:lnTo>
                  <a:lnTo>
                    <a:pt x="3612388" y="9031346"/>
                  </a:lnTo>
                  <a:lnTo>
                    <a:pt x="3656203" y="9034014"/>
                  </a:lnTo>
                  <a:cubicBezTo>
                    <a:pt x="3680079" y="9034014"/>
                    <a:pt x="3698367" y="9029822"/>
                    <a:pt x="3702304" y="9013567"/>
                  </a:cubicBezTo>
                  <a:lnTo>
                    <a:pt x="3702304" y="9013567"/>
                  </a:lnTo>
                  <a:cubicBezTo>
                    <a:pt x="3722624" y="9021441"/>
                    <a:pt x="3692398" y="9039475"/>
                    <a:pt x="3702812" y="9053064"/>
                  </a:cubicBezTo>
                  <a:cubicBezTo>
                    <a:pt x="3826256" y="9020932"/>
                    <a:pt x="3818890" y="9023600"/>
                    <a:pt x="3965448" y="9000740"/>
                  </a:cubicBezTo>
                  <a:lnTo>
                    <a:pt x="3965448" y="9000740"/>
                  </a:lnTo>
                  <a:lnTo>
                    <a:pt x="3938651" y="9034141"/>
                  </a:lnTo>
                  <a:lnTo>
                    <a:pt x="3928110" y="9038205"/>
                  </a:lnTo>
                  <a:lnTo>
                    <a:pt x="3923538" y="9055858"/>
                  </a:lnTo>
                  <a:lnTo>
                    <a:pt x="3928999" y="9056239"/>
                  </a:lnTo>
                  <a:cubicBezTo>
                    <a:pt x="3950716" y="9056239"/>
                    <a:pt x="4010279" y="9038079"/>
                    <a:pt x="4009771" y="9024617"/>
                  </a:cubicBezTo>
                  <a:lnTo>
                    <a:pt x="4009771" y="9024617"/>
                  </a:lnTo>
                  <a:cubicBezTo>
                    <a:pt x="4029456" y="9030839"/>
                    <a:pt x="4053078" y="9033634"/>
                    <a:pt x="4065524" y="9046334"/>
                  </a:cubicBezTo>
                  <a:cubicBezTo>
                    <a:pt x="4078732" y="9033634"/>
                    <a:pt x="4123563" y="9029824"/>
                    <a:pt x="4114546" y="9010774"/>
                  </a:cubicBezTo>
                  <a:lnTo>
                    <a:pt x="4114546" y="9010774"/>
                  </a:lnTo>
                  <a:cubicBezTo>
                    <a:pt x="4121404" y="9011409"/>
                    <a:pt x="4127500" y="9011663"/>
                    <a:pt x="4133215" y="9011663"/>
                  </a:cubicBezTo>
                  <a:lnTo>
                    <a:pt x="4173728" y="9007345"/>
                  </a:lnTo>
                  <a:cubicBezTo>
                    <a:pt x="4185793" y="9005313"/>
                    <a:pt x="4198112" y="9003154"/>
                    <a:pt x="4217035" y="9003154"/>
                  </a:cubicBezTo>
                  <a:lnTo>
                    <a:pt x="4221734" y="9003281"/>
                  </a:lnTo>
                  <a:cubicBezTo>
                    <a:pt x="4222115" y="9013949"/>
                    <a:pt x="4209288" y="9034523"/>
                    <a:pt x="4235577" y="9034523"/>
                  </a:cubicBezTo>
                  <a:lnTo>
                    <a:pt x="4254754" y="9029570"/>
                  </a:lnTo>
                  <a:lnTo>
                    <a:pt x="4254754" y="9029570"/>
                  </a:lnTo>
                  <a:cubicBezTo>
                    <a:pt x="4253738" y="9042397"/>
                    <a:pt x="4225671" y="9046969"/>
                    <a:pt x="4242308" y="9064749"/>
                  </a:cubicBezTo>
                  <a:lnTo>
                    <a:pt x="4214495" y="9063225"/>
                  </a:lnTo>
                  <a:cubicBezTo>
                    <a:pt x="4179316" y="9063225"/>
                    <a:pt x="4136517" y="9070083"/>
                    <a:pt x="4129659" y="9093070"/>
                  </a:cubicBezTo>
                  <a:cubicBezTo>
                    <a:pt x="4089781" y="9082529"/>
                    <a:pt x="4061079" y="9077195"/>
                    <a:pt x="4033139" y="9077195"/>
                  </a:cubicBezTo>
                  <a:cubicBezTo>
                    <a:pt x="3987292" y="9077195"/>
                    <a:pt x="3943858" y="9091546"/>
                    <a:pt x="3858260" y="9120501"/>
                  </a:cubicBezTo>
                  <a:lnTo>
                    <a:pt x="3877310" y="9107420"/>
                  </a:lnTo>
                  <a:lnTo>
                    <a:pt x="3875151" y="9097387"/>
                  </a:lnTo>
                  <a:lnTo>
                    <a:pt x="3863340" y="9097260"/>
                  </a:lnTo>
                  <a:lnTo>
                    <a:pt x="3861562" y="9093577"/>
                  </a:lnTo>
                  <a:cubicBezTo>
                    <a:pt x="3837051" y="9099293"/>
                    <a:pt x="3842131" y="9113897"/>
                    <a:pt x="3848735" y="9128884"/>
                  </a:cubicBezTo>
                  <a:lnTo>
                    <a:pt x="3832098" y="9125201"/>
                  </a:lnTo>
                  <a:lnTo>
                    <a:pt x="3818382" y="9109580"/>
                  </a:lnTo>
                  <a:lnTo>
                    <a:pt x="3806190" y="9110977"/>
                  </a:lnTo>
                  <a:lnTo>
                    <a:pt x="3796411" y="9123042"/>
                  </a:lnTo>
                  <a:lnTo>
                    <a:pt x="3802888" y="9138028"/>
                  </a:lnTo>
                  <a:lnTo>
                    <a:pt x="3735832" y="9133456"/>
                  </a:lnTo>
                  <a:lnTo>
                    <a:pt x="3708147" y="9138028"/>
                  </a:lnTo>
                  <a:cubicBezTo>
                    <a:pt x="3697351" y="9138028"/>
                    <a:pt x="3686937" y="9134599"/>
                    <a:pt x="3676524" y="9123804"/>
                  </a:cubicBezTo>
                  <a:cubicBezTo>
                    <a:pt x="3618612" y="9131171"/>
                    <a:pt x="3607436" y="9151490"/>
                    <a:pt x="3567812" y="9163683"/>
                  </a:cubicBezTo>
                  <a:cubicBezTo>
                    <a:pt x="3554731" y="9157840"/>
                    <a:pt x="3550286" y="9145014"/>
                    <a:pt x="3529331" y="9145014"/>
                  </a:cubicBezTo>
                  <a:lnTo>
                    <a:pt x="3525521" y="9145395"/>
                  </a:lnTo>
                  <a:cubicBezTo>
                    <a:pt x="3511424" y="9163683"/>
                    <a:pt x="3561589" y="9172319"/>
                    <a:pt x="3540888" y="9194671"/>
                  </a:cubicBezTo>
                  <a:lnTo>
                    <a:pt x="3525775" y="9193909"/>
                  </a:lnTo>
                  <a:lnTo>
                    <a:pt x="3520949" y="9191369"/>
                  </a:lnTo>
                  <a:cubicBezTo>
                    <a:pt x="3517012" y="9189464"/>
                    <a:pt x="3513202" y="9187559"/>
                    <a:pt x="3503042" y="9187559"/>
                  </a:cubicBezTo>
                  <a:lnTo>
                    <a:pt x="3491231" y="9190734"/>
                  </a:lnTo>
                  <a:cubicBezTo>
                    <a:pt x="3507741" y="9179178"/>
                    <a:pt x="3510916" y="9160508"/>
                    <a:pt x="3476499" y="9160508"/>
                  </a:cubicBezTo>
                  <a:lnTo>
                    <a:pt x="3458592" y="9163810"/>
                  </a:lnTo>
                  <a:cubicBezTo>
                    <a:pt x="3485135" y="9180447"/>
                    <a:pt x="3495549" y="9193655"/>
                    <a:pt x="3449067" y="9211181"/>
                  </a:cubicBezTo>
                  <a:cubicBezTo>
                    <a:pt x="3454908" y="9193909"/>
                    <a:pt x="3445257" y="9188067"/>
                    <a:pt x="3430270" y="9188067"/>
                  </a:cubicBezTo>
                  <a:cubicBezTo>
                    <a:pt x="3408426" y="9188067"/>
                    <a:pt x="3375280" y="9200513"/>
                    <a:pt x="3362961" y="9207371"/>
                  </a:cubicBezTo>
                  <a:lnTo>
                    <a:pt x="3354325" y="9202927"/>
                  </a:lnTo>
                  <a:lnTo>
                    <a:pt x="3352801" y="9197211"/>
                  </a:lnTo>
                  <a:cubicBezTo>
                    <a:pt x="3351404" y="9192005"/>
                    <a:pt x="3348610" y="9186797"/>
                    <a:pt x="3332481" y="9186797"/>
                  </a:cubicBezTo>
                  <a:lnTo>
                    <a:pt x="3320797" y="9188829"/>
                  </a:lnTo>
                  <a:cubicBezTo>
                    <a:pt x="3306064" y="9209530"/>
                    <a:pt x="3334258" y="9221722"/>
                    <a:pt x="3369818" y="9221722"/>
                  </a:cubicBezTo>
                  <a:cubicBezTo>
                    <a:pt x="3391662" y="9221722"/>
                    <a:pt x="3416300" y="9217151"/>
                    <a:pt x="3435604" y="9207117"/>
                  </a:cubicBezTo>
                  <a:lnTo>
                    <a:pt x="3435604" y="9207117"/>
                  </a:lnTo>
                  <a:cubicBezTo>
                    <a:pt x="3407918" y="9241026"/>
                    <a:pt x="3349879" y="9225786"/>
                    <a:pt x="3324606" y="9240391"/>
                  </a:cubicBezTo>
                  <a:cubicBezTo>
                    <a:pt x="3314954" y="9233406"/>
                    <a:pt x="3304032" y="9193401"/>
                    <a:pt x="3261360" y="9192893"/>
                  </a:cubicBezTo>
                  <a:cubicBezTo>
                    <a:pt x="3232531" y="9202926"/>
                    <a:pt x="3213735" y="9215753"/>
                    <a:pt x="3226943" y="9238486"/>
                  </a:cubicBezTo>
                  <a:cubicBezTo>
                    <a:pt x="3261614" y="9227310"/>
                    <a:pt x="3242818" y="9214230"/>
                    <a:pt x="3267075" y="9211563"/>
                  </a:cubicBezTo>
                  <a:lnTo>
                    <a:pt x="3267075" y="9211563"/>
                  </a:lnTo>
                  <a:cubicBezTo>
                    <a:pt x="3327019" y="9227438"/>
                    <a:pt x="3226054" y="9249155"/>
                    <a:pt x="3268218" y="9249155"/>
                  </a:cubicBezTo>
                  <a:lnTo>
                    <a:pt x="3278632" y="9248647"/>
                  </a:lnTo>
                  <a:lnTo>
                    <a:pt x="3278632" y="9248647"/>
                  </a:lnTo>
                  <a:cubicBezTo>
                    <a:pt x="3270631" y="9264776"/>
                    <a:pt x="3207004" y="9264268"/>
                    <a:pt x="3176778" y="9273666"/>
                  </a:cubicBezTo>
                  <a:cubicBezTo>
                    <a:pt x="3176778" y="9261473"/>
                    <a:pt x="3252216" y="9248139"/>
                    <a:pt x="3197987" y="9223882"/>
                  </a:cubicBezTo>
                  <a:lnTo>
                    <a:pt x="3197987" y="9223882"/>
                  </a:lnTo>
                  <a:cubicBezTo>
                    <a:pt x="3156331" y="9227946"/>
                    <a:pt x="3140456" y="9240011"/>
                    <a:pt x="3131820" y="9251060"/>
                  </a:cubicBezTo>
                  <a:lnTo>
                    <a:pt x="3114167" y="9249155"/>
                  </a:lnTo>
                  <a:cubicBezTo>
                    <a:pt x="3086989" y="9249155"/>
                    <a:pt x="3045206" y="9263252"/>
                    <a:pt x="3057906" y="9282175"/>
                  </a:cubicBezTo>
                  <a:cubicBezTo>
                    <a:pt x="3000502" y="9292716"/>
                    <a:pt x="2926080" y="9297922"/>
                    <a:pt x="2938907" y="9329927"/>
                  </a:cubicBezTo>
                  <a:lnTo>
                    <a:pt x="2928366" y="9326497"/>
                  </a:lnTo>
                  <a:lnTo>
                    <a:pt x="2925826" y="9322433"/>
                  </a:lnTo>
                  <a:lnTo>
                    <a:pt x="2920492" y="9313670"/>
                  </a:lnTo>
                  <a:lnTo>
                    <a:pt x="2910459" y="9315576"/>
                  </a:lnTo>
                  <a:cubicBezTo>
                    <a:pt x="2978658" y="9283571"/>
                    <a:pt x="2917952" y="9265030"/>
                    <a:pt x="2887980" y="9241027"/>
                  </a:cubicBezTo>
                  <a:cubicBezTo>
                    <a:pt x="2845308" y="9259950"/>
                    <a:pt x="2875534" y="9266934"/>
                    <a:pt x="2868676" y="9297033"/>
                  </a:cubicBezTo>
                  <a:cubicBezTo>
                    <a:pt x="2835783" y="9289159"/>
                    <a:pt x="2780792" y="9298430"/>
                    <a:pt x="2755646" y="9283571"/>
                  </a:cubicBezTo>
                  <a:cubicBezTo>
                    <a:pt x="2666492" y="9321164"/>
                    <a:pt x="2572258" y="9305542"/>
                    <a:pt x="2507615" y="9343642"/>
                  </a:cubicBezTo>
                  <a:lnTo>
                    <a:pt x="2518156" y="9351389"/>
                  </a:lnTo>
                  <a:lnTo>
                    <a:pt x="2551684" y="9351262"/>
                  </a:lnTo>
                  <a:lnTo>
                    <a:pt x="2544699" y="9361676"/>
                  </a:lnTo>
                  <a:lnTo>
                    <a:pt x="2531237" y="9360660"/>
                  </a:lnTo>
                  <a:cubicBezTo>
                    <a:pt x="2522601" y="9360660"/>
                    <a:pt x="2514727" y="9362565"/>
                    <a:pt x="2514727" y="9368406"/>
                  </a:cubicBezTo>
                  <a:lnTo>
                    <a:pt x="2501519" y="9358881"/>
                  </a:lnTo>
                  <a:lnTo>
                    <a:pt x="2497582" y="9351769"/>
                  </a:lnTo>
                  <a:cubicBezTo>
                    <a:pt x="2445512" y="9361040"/>
                    <a:pt x="2437511" y="9384789"/>
                    <a:pt x="2389251" y="9395458"/>
                  </a:cubicBezTo>
                  <a:lnTo>
                    <a:pt x="2406904" y="9382376"/>
                  </a:lnTo>
                  <a:lnTo>
                    <a:pt x="2406904" y="9372978"/>
                  </a:lnTo>
                  <a:cubicBezTo>
                    <a:pt x="2312924" y="9390250"/>
                    <a:pt x="2240534" y="9399013"/>
                    <a:pt x="2169922" y="9406634"/>
                  </a:cubicBezTo>
                  <a:cubicBezTo>
                    <a:pt x="2553462" y="9402569"/>
                    <a:pt x="2939034" y="9394823"/>
                    <a:pt x="3323463" y="9363453"/>
                  </a:cubicBezTo>
                  <a:cubicBezTo>
                    <a:pt x="4083558" y="9307700"/>
                    <a:pt x="4881626" y="9186669"/>
                    <a:pt x="5600954" y="8955022"/>
                  </a:cubicBezTo>
                  <a:lnTo>
                    <a:pt x="5804535" y="8883902"/>
                  </a:lnTo>
                  <a:lnTo>
                    <a:pt x="5804662" y="8898253"/>
                  </a:lnTo>
                  <a:cubicBezTo>
                    <a:pt x="5820410" y="8896221"/>
                    <a:pt x="5835142" y="8887966"/>
                    <a:pt x="5847588" y="8872091"/>
                  </a:cubicBezTo>
                  <a:lnTo>
                    <a:pt x="5850891" y="8869043"/>
                  </a:lnTo>
                  <a:lnTo>
                    <a:pt x="5852795" y="8867138"/>
                  </a:lnTo>
                  <a:lnTo>
                    <a:pt x="6058662" y="8788525"/>
                  </a:lnTo>
                  <a:cubicBezTo>
                    <a:pt x="6071235" y="8794493"/>
                    <a:pt x="6083808" y="8803765"/>
                    <a:pt x="6104763" y="8827260"/>
                  </a:cubicBezTo>
                  <a:lnTo>
                    <a:pt x="6118606" y="8830562"/>
                  </a:lnTo>
                  <a:cubicBezTo>
                    <a:pt x="6132449" y="8830562"/>
                    <a:pt x="6145022" y="8816718"/>
                    <a:pt x="6154166" y="8803003"/>
                  </a:cubicBezTo>
                  <a:lnTo>
                    <a:pt x="6180582" y="8761093"/>
                  </a:lnTo>
                  <a:cubicBezTo>
                    <a:pt x="6193155" y="8744837"/>
                    <a:pt x="6203569" y="8737471"/>
                    <a:pt x="6212840" y="8737471"/>
                  </a:cubicBezTo>
                  <a:cubicBezTo>
                    <a:pt x="6225540" y="8737471"/>
                    <a:pt x="6235827" y="8751441"/>
                    <a:pt x="6245352" y="8775317"/>
                  </a:cubicBezTo>
                  <a:cubicBezTo>
                    <a:pt x="6248908" y="8783953"/>
                    <a:pt x="6271895" y="8794621"/>
                    <a:pt x="6278245" y="8794621"/>
                  </a:cubicBezTo>
                  <a:cubicBezTo>
                    <a:pt x="6278372" y="8794621"/>
                    <a:pt x="6278372" y="8794621"/>
                    <a:pt x="6278499" y="8794621"/>
                  </a:cubicBezTo>
                  <a:cubicBezTo>
                    <a:pt x="6338951" y="8726422"/>
                    <a:pt x="6429883" y="8736455"/>
                    <a:pt x="6507607" y="8711817"/>
                  </a:cubicBezTo>
                  <a:cubicBezTo>
                    <a:pt x="6677913" y="8657207"/>
                    <a:pt x="6877431" y="8681210"/>
                    <a:pt x="7021322" y="8553702"/>
                  </a:cubicBezTo>
                  <a:lnTo>
                    <a:pt x="7037324" y="8546082"/>
                  </a:lnTo>
                  <a:lnTo>
                    <a:pt x="7045071" y="8547098"/>
                  </a:lnTo>
                  <a:cubicBezTo>
                    <a:pt x="7078599" y="8551925"/>
                    <a:pt x="7114032" y="8566148"/>
                    <a:pt x="7152132" y="8566148"/>
                  </a:cubicBezTo>
                  <a:lnTo>
                    <a:pt x="7163943" y="8564370"/>
                  </a:lnTo>
                  <a:cubicBezTo>
                    <a:pt x="7200392" y="8556751"/>
                    <a:pt x="7226553" y="8516238"/>
                    <a:pt x="7269099" y="8499981"/>
                  </a:cubicBezTo>
                  <a:lnTo>
                    <a:pt x="7279767" y="8498838"/>
                  </a:lnTo>
                  <a:cubicBezTo>
                    <a:pt x="7308469" y="8498838"/>
                    <a:pt x="7314565" y="8536176"/>
                    <a:pt x="7330186" y="8557385"/>
                  </a:cubicBezTo>
                  <a:lnTo>
                    <a:pt x="7363460" y="8576180"/>
                  </a:lnTo>
                  <a:lnTo>
                    <a:pt x="7363460" y="8557260"/>
                  </a:lnTo>
                  <a:cubicBezTo>
                    <a:pt x="7363968" y="8525256"/>
                    <a:pt x="7355332" y="8493125"/>
                    <a:pt x="7354570" y="8460867"/>
                  </a:cubicBezTo>
                  <a:cubicBezTo>
                    <a:pt x="7354062" y="8437245"/>
                    <a:pt x="7380224" y="8418068"/>
                    <a:pt x="7412355" y="8418068"/>
                  </a:cubicBezTo>
                  <a:lnTo>
                    <a:pt x="7426706" y="8425180"/>
                  </a:lnTo>
                  <a:cubicBezTo>
                    <a:pt x="7452487" y="8444102"/>
                    <a:pt x="7472299" y="8483092"/>
                    <a:pt x="7501762" y="8488172"/>
                  </a:cubicBezTo>
                  <a:lnTo>
                    <a:pt x="7508620" y="8488426"/>
                  </a:lnTo>
                  <a:cubicBezTo>
                    <a:pt x="7549768" y="8488426"/>
                    <a:pt x="7562087" y="8442452"/>
                    <a:pt x="7583423" y="8413115"/>
                  </a:cubicBezTo>
                  <a:lnTo>
                    <a:pt x="7612506" y="8374253"/>
                  </a:lnTo>
                  <a:cubicBezTo>
                    <a:pt x="7627619" y="8395716"/>
                    <a:pt x="7645907" y="8401812"/>
                    <a:pt x="7665846" y="8401812"/>
                  </a:cubicBezTo>
                  <a:cubicBezTo>
                    <a:pt x="7679181" y="8401812"/>
                    <a:pt x="7693151" y="8399145"/>
                    <a:pt x="7707375" y="8396351"/>
                  </a:cubicBezTo>
                  <a:lnTo>
                    <a:pt x="7750174" y="8390763"/>
                  </a:lnTo>
                  <a:cubicBezTo>
                    <a:pt x="7774558" y="8390763"/>
                    <a:pt x="7798053" y="8399145"/>
                    <a:pt x="7818119" y="8430387"/>
                  </a:cubicBezTo>
                  <a:cubicBezTo>
                    <a:pt x="7833105" y="8454009"/>
                    <a:pt x="7846186" y="8465439"/>
                    <a:pt x="7858505" y="8465439"/>
                  </a:cubicBezTo>
                  <a:cubicBezTo>
                    <a:pt x="7875015" y="8465439"/>
                    <a:pt x="7890001" y="8444484"/>
                    <a:pt x="7910448" y="8402574"/>
                  </a:cubicBezTo>
                  <a:lnTo>
                    <a:pt x="7920355" y="8401812"/>
                  </a:lnTo>
                  <a:cubicBezTo>
                    <a:pt x="7935086" y="8401812"/>
                    <a:pt x="7950708" y="8407527"/>
                    <a:pt x="7966201" y="8413115"/>
                  </a:cubicBezTo>
                  <a:cubicBezTo>
                    <a:pt x="7981695" y="8418703"/>
                    <a:pt x="7997317" y="8424418"/>
                    <a:pt x="8012175" y="8424418"/>
                  </a:cubicBezTo>
                  <a:cubicBezTo>
                    <a:pt x="8029828" y="8424418"/>
                    <a:pt x="8046465" y="8416417"/>
                    <a:pt x="8060944" y="8391017"/>
                  </a:cubicBezTo>
                  <a:cubicBezTo>
                    <a:pt x="8068183" y="8377810"/>
                    <a:pt x="8076564" y="8372602"/>
                    <a:pt x="8084438" y="8372602"/>
                  </a:cubicBezTo>
                  <a:cubicBezTo>
                    <a:pt x="8095614" y="8372602"/>
                    <a:pt x="8105774" y="8382889"/>
                    <a:pt x="8111362" y="8396224"/>
                  </a:cubicBezTo>
                  <a:cubicBezTo>
                    <a:pt x="8127492" y="8434705"/>
                    <a:pt x="8135873" y="8475853"/>
                    <a:pt x="8145906" y="8516239"/>
                  </a:cubicBezTo>
                  <a:lnTo>
                    <a:pt x="8138413" y="8537956"/>
                  </a:lnTo>
                  <a:lnTo>
                    <a:pt x="8136634" y="8537575"/>
                  </a:lnTo>
                  <a:cubicBezTo>
                    <a:pt x="8124189" y="8534527"/>
                    <a:pt x="8107297" y="8531733"/>
                    <a:pt x="8101328" y="8522843"/>
                  </a:cubicBezTo>
                  <a:cubicBezTo>
                    <a:pt x="8090914" y="8507095"/>
                    <a:pt x="8086088" y="8484489"/>
                    <a:pt x="8063228" y="8484489"/>
                  </a:cubicBezTo>
                  <a:lnTo>
                    <a:pt x="8055608" y="8486267"/>
                  </a:lnTo>
                  <a:cubicBezTo>
                    <a:pt x="8049004" y="8488299"/>
                    <a:pt x="8049766" y="8515477"/>
                    <a:pt x="8050782" y="8530972"/>
                  </a:cubicBezTo>
                  <a:cubicBezTo>
                    <a:pt x="8056497" y="8613649"/>
                    <a:pt x="8055863" y="8611743"/>
                    <a:pt x="7994140" y="8637398"/>
                  </a:cubicBezTo>
                  <a:lnTo>
                    <a:pt x="7848090" y="8706486"/>
                  </a:lnTo>
                  <a:cubicBezTo>
                    <a:pt x="7826881" y="8696453"/>
                    <a:pt x="7807958" y="8692135"/>
                    <a:pt x="7790559" y="8692135"/>
                  </a:cubicBezTo>
                  <a:cubicBezTo>
                    <a:pt x="7745854" y="8692135"/>
                    <a:pt x="7710929" y="8720582"/>
                    <a:pt x="7671940" y="8752841"/>
                  </a:cubicBezTo>
                  <a:cubicBezTo>
                    <a:pt x="7630284" y="8787639"/>
                    <a:pt x="7590025" y="8841487"/>
                    <a:pt x="7531351" y="8841487"/>
                  </a:cubicBezTo>
                  <a:cubicBezTo>
                    <a:pt x="7510269" y="8841487"/>
                    <a:pt x="7486901" y="8834502"/>
                    <a:pt x="7460104" y="8817230"/>
                  </a:cubicBezTo>
                  <a:cubicBezTo>
                    <a:pt x="7314181" y="8830057"/>
                    <a:pt x="7206231" y="8925434"/>
                    <a:pt x="7077708" y="8976742"/>
                  </a:cubicBezTo>
                  <a:cubicBezTo>
                    <a:pt x="7061198" y="8982965"/>
                    <a:pt x="7043544" y="9026780"/>
                    <a:pt x="7051038" y="9038718"/>
                  </a:cubicBezTo>
                  <a:cubicBezTo>
                    <a:pt x="7057515" y="9048370"/>
                    <a:pt x="7070088" y="9052307"/>
                    <a:pt x="7082534" y="9052307"/>
                  </a:cubicBezTo>
                  <a:cubicBezTo>
                    <a:pt x="7098154" y="9052307"/>
                    <a:pt x="7113649" y="9045957"/>
                    <a:pt x="7116569" y="9036305"/>
                  </a:cubicBezTo>
                  <a:cubicBezTo>
                    <a:pt x="7125078" y="9007095"/>
                    <a:pt x="7142351" y="9000872"/>
                    <a:pt x="7162543" y="9000872"/>
                  </a:cubicBezTo>
                  <a:cubicBezTo>
                    <a:pt x="7170037" y="9000872"/>
                    <a:pt x="7177911" y="9001761"/>
                    <a:pt x="7193912" y="9003412"/>
                  </a:cubicBezTo>
                  <a:lnTo>
                    <a:pt x="7209914" y="9004302"/>
                  </a:lnTo>
                  <a:cubicBezTo>
                    <a:pt x="7228329" y="9004302"/>
                    <a:pt x="7245728" y="8999730"/>
                    <a:pt x="7258555" y="8979918"/>
                  </a:cubicBezTo>
                  <a:cubicBezTo>
                    <a:pt x="7277351" y="8951216"/>
                    <a:pt x="7320659" y="8939659"/>
                    <a:pt x="7366251" y="8939659"/>
                  </a:cubicBezTo>
                  <a:lnTo>
                    <a:pt x="7422131" y="8945247"/>
                  </a:lnTo>
                  <a:cubicBezTo>
                    <a:pt x="7434197" y="8947533"/>
                    <a:pt x="7449817" y="8954391"/>
                    <a:pt x="7463279" y="8954391"/>
                  </a:cubicBezTo>
                  <a:lnTo>
                    <a:pt x="7467724" y="8952485"/>
                  </a:lnTo>
                  <a:cubicBezTo>
                    <a:pt x="7616695" y="8850378"/>
                    <a:pt x="7801480" y="8853044"/>
                    <a:pt x="7968231" y="8803006"/>
                  </a:cubicBezTo>
                  <a:cubicBezTo>
                    <a:pt x="7992107" y="8795640"/>
                    <a:pt x="8030207" y="8795640"/>
                    <a:pt x="8037573" y="8780400"/>
                  </a:cubicBezTo>
                  <a:cubicBezTo>
                    <a:pt x="8051797" y="8749666"/>
                    <a:pt x="8070085" y="8741156"/>
                    <a:pt x="8090278" y="8741156"/>
                  </a:cubicBezTo>
                  <a:cubicBezTo>
                    <a:pt x="8113011" y="8741156"/>
                    <a:pt x="8138158" y="8752078"/>
                    <a:pt x="8162287" y="8753729"/>
                  </a:cubicBezTo>
                  <a:lnTo>
                    <a:pt x="8204324" y="8748776"/>
                  </a:lnTo>
                  <a:cubicBezTo>
                    <a:pt x="8217405" y="8746109"/>
                    <a:pt x="8229978" y="8743569"/>
                    <a:pt x="8248266" y="8743569"/>
                  </a:cubicBezTo>
                  <a:lnTo>
                    <a:pt x="8254998" y="8752713"/>
                  </a:lnTo>
                  <a:cubicBezTo>
                    <a:pt x="8260078" y="8801481"/>
                    <a:pt x="8197721" y="8790305"/>
                    <a:pt x="8164066" y="8805037"/>
                  </a:cubicBezTo>
                  <a:cubicBezTo>
                    <a:pt x="8111488" y="8827897"/>
                    <a:pt x="8040749" y="8814435"/>
                    <a:pt x="8002776" y="8863076"/>
                  </a:cubicBezTo>
                  <a:cubicBezTo>
                    <a:pt x="7968486" y="8907272"/>
                    <a:pt x="7920861" y="8915527"/>
                    <a:pt x="7872219" y="8927465"/>
                  </a:cubicBezTo>
                  <a:lnTo>
                    <a:pt x="7675369" y="8974963"/>
                  </a:lnTo>
                  <a:cubicBezTo>
                    <a:pt x="7622156" y="8985377"/>
                    <a:pt x="7614410" y="9020556"/>
                    <a:pt x="7614410" y="9064244"/>
                  </a:cubicBezTo>
                  <a:lnTo>
                    <a:pt x="7603234" y="9080501"/>
                  </a:lnTo>
                  <a:lnTo>
                    <a:pt x="7601964" y="9079866"/>
                  </a:lnTo>
                  <a:cubicBezTo>
                    <a:pt x="7585327" y="9070849"/>
                    <a:pt x="7570595" y="9066277"/>
                    <a:pt x="7557768" y="9066277"/>
                  </a:cubicBezTo>
                  <a:cubicBezTo>
                    <a:pt x="7534908" y="9066277"/>
                    <a:pt x="7517890" y="9080882"/>
                    <a:pt x="7506333" y="9111870"/>
                  </a:cubicBezTo>
                  <a:cubicBezTo>
                    <a:pt x="7494777" y="9142350"/>
                    <a:pt x="7478013" y="9158225"/>
                    <a:pt x="7452613" y="9158225"/>
                  </a:cubicBezTo>
                  <a:cubicBezTo>
                    <a:pt x="7440547" y="9158225"/>
                    <a:pt x="7426578" y="9154669"/>
                    <a:pt x="7403718" y="9144256"/>
                  </a:cubicBezTo>
                  <a:lnTo>
                    <a:pt x="7385938" y="9142859"/>
                  </a:lnTo>
                  <a:cubicBezTo>
                    <a:pt x="7368919" y="9142859"/>
                    <a:pt x="7350123" y="9147812"/>
                    <a:pt x="7338058" y="9155686"/>
                  </a:cubicBezTo>
                  <a:cubicBezTo>
                    <a:pt x="7304403" y="9177149"/>
                    <a:pt x="7272780" y="9199628"/>
                    <a:pt x="7234934" y="9199628"/>
                  </a:cubicBezTo>
                  <a:cubicBezTo>
                    <a:pt x="7220203" y="9199628"/>
                    <a:pt x="7204454" y="9196199"/>
                    <a:pt x="7187309" y="9187817"/>
                  </a:cubicBezTo>
                  <a:cubicBezTo>
                    <a:pt x="7077454" y="9221091"/>
                    <a:pt x="6949184" y="9207629"/>
                    <a:pt x="6859777" y="9306689"/>
                  </a:cubicBezTo>
                  <a:lnTo>
                    <a:pt x="6845045" y="9308086"/>
                  </a:lnTo>
                  <a:cubicBezTo>
                    <a:pt x="6829297" y="9308086"/>
                    <a:pt x="6807580" y="9302879"/>
                    <a:pt x="6792467" y="9297926"/>
                  </a:cubicBezTo>
                  <a:cubicBezTo>
                    <a:pt x="6781164" y="9294244"/>
                    <a:pt x="6772782" y="9292592"/>
                    <a:pt x="6766559" y="9292592"/>
                  </a:cubicBezTo>
                  <a:cubicBezTo>
                    <a:pt x="6738619" y="9292592"/>
                    <a:pt x="6753224" y="9324850"/>
                    <a:pt x="6748525" y="9346822"/>
                  </a:cubicBezTo>
                  <a:cubicBezTo>
                    <a:pt x="6745223" y="9363078"/>
                    <a:pt x="6738238" y="9369809"/>
                    <a:pt x="6729730" y="9369809"/>
                  </a:cubicBezTo>
                  <a:cubicBezTo>
                    <a:pt x="6720967" y="9369809"/>
                    <a:pt x="6710552" y="9362570"/>
                    <a:pt x="6701027" y="9351266"/>
                  </a:cubicBezTo>
                  <a:cubicBezTo>
                    <a:pt x="6690613" y="9339074"/>
                    <a:pt x="6682359" y="9314563"/>
                    <a:pt x="6672198" y="9313928"/>
                  </a:cubicBezTo>
                  <a:lnTo>
                    <a:pt x="6670674" y="9313928"/>
                  </a:lnTo>
                  <a:cubicBezTo>
                    <a:pt x="6639306" y="9313928"/>
                    <a:pt x="6649084" y="9341487"/>
                    <a:pt x="6646671" y="9361935"/>
                  </a:cubicBezTo>
                  <a:cubicBezTo>
                    <a:pt x="6642607" y="9394320"/>
                    <a:pt x="6622668" y="9407401"/>
                    <a:pt x="6589140" y="9407401"/>
                  </a:cubicBezTo>
                  <a:lnTo>
                    <a:pt x="6574661" y="9405115"/>
                  </a:lnTo>
                  <a:cubicBezTo>
                    <a:pt x="6559930" y="9402067"/>
                    <a:pt x="6539229" y="9386192"/>
                    <a:pt x="6529704" y="9386192"/>
                  </a:cubicBezTo>
                  <a:lnTo>
                    <a:pt x="6528307" y="9386827"/>
                  </a:lnTo>
                  <a:cubicBezTo>
                    <a:pt x="6397497" y="9491983"/>
                    <a:pt x="6224269" y="9471790"/>
                    <a:pt x="6074663" y="9519796"/>
                  </a:cubicBezTo>
                  <a:cubicBezTo>
                    <a:pt x="6043167" y="9529956"/>
                    <a:pt x="6002273" y="9531226"/>
                    <a:pt x="5981699" y="9551927"/>
                  </a:cubicBezTo>
                  <a:cubicBezTo>
                    <a:pt x="5936233" y="9597647"/>
                    <a:pt x="5877813" y="9602854"/>
                    <a:pt x="5820409" y="9614538"/>
                  </a:cubicBezTo>
                  <a:cubicBezTo>
                    <a:pt x="5695187" y="9639430"/>
                    <a:pt x="5570473" y="9667751"/>
                    <a:pt x="5444489" y="9687944"/>
                  </a:cubicBezTo>
                  <a:cubicBezTo>
                    <a:pt x="5385053" y="9697342"/>
                    <a:pt x="5359017" y="9736839"/>
                    <a:pt x="5338698" y="9782178"/>
                  </a:cubicBezTo>
                  <a:cubicBezTo>
                    <a:pt x="5329173" y="9803260"/>
                    <a:pt x="5338698" y="9833486"/>
                    <a:pt x="5326887" y="9852155"/>
                  </a:cubicBezTo>
                  <a:cubicBezTo>
                    <a:pt x="5287517" y="9915274"/>
                    <a:pt x="5361558" y="9936102"/>
                    <a:pt x="5382259" y="9970138"/>
                  </a:cubicBezTo>
                  <a:cubicBezTo>
                    <a:pt x="5389498" y="9982330"/>
                    <a:pt x="5396102" y="9987029"/>
                    <a:pt x="5402198" y="9987029"/>
                  </a:cubicBezTo>
                  <a:cubicBezTo>
                    <a:pt x="5419978" y="9987029"/>
                    <a:pt x="5434329" y="9948929"/>
                    <a:pt x="5452871" y="9941055"/>
                  </a:cubicBezTo>
                  <a:cubicBezTo>
                    <a:pt x="5520689" y="9912607"/>
                    <a:pt x="5572251" y="9853299"/>
                    <a:pt x="5655055" y="9851266"/>
                  </a:cubicBezTo>
                  <a:cubicBezTo>
                    <a:pt x="5700267" y="9850250"/>
                    <a:pt x="5702553" y="9814436"/>
                    <a:pt x="5702045" y="9779511"/>
                  </a:cubicBezTo>
                  <a:cubicBezTo>
                    <a:pt x="5701918" y="9762620"/>
                    <a:pt x="5710300" y="9751444"/>
                    <a:pt x="5722492" y="9751444"/>
                  </a:cubicBezTo>
                  <a:lnTo>
                    <a:pt x="5728461" y="9755508"/>
                  </a:lnTo>
                  <a:cubicBezTo>
                    <a:pt x="5771260" y="9796275"/>
                    <a:pt x="5815837" y="9809101"/>
                    <a:pt x="5861303" y="9809101"/>
                  </a:cubicBezTo>
                  <a:cubicBezTo>
                    <a:pt x="5913119" y="9809101"/>
                    <a:pt x="5966078" y="9792337"/>
                    <a:pt x="6018783" y="9781542"/>
                  </a:cubicBezTo>
                  <a:lnTo>
                    <a:pt x="6170167" y="9752460"/>
                  </a:lnTo>
                  <a:cubicBezTo>
                    <a:pt x="6228079" y="9739760"/>
                    <a:pt x="6302882" y="9741791"/>
                    <a:pt x="6338442" y="9707248"/>
                  </a:cubicBezTo>
                  <a:cubicBezTo>
                    <a:pt x="6360286" y="9686039"/>
                    <a:pt x="6383273" y="9684261"/>
                    <a:pt x="6407784" y="9684261"/>
                  </a:cubicBezTo>
                  <a:lnTo>
                    <a:pt x="6413880" y="9684388"/>
                  </a:lnTo>
                  <a:lnTo>
                    <a:pt x="6418452" y="9684388"/>
                  </a:lnTo>
                  <a:cubicBezTo>
                    <a:pt x="6435470" y="9684388"/>
                    <a:pt x="6451980" y="9683245"/>
                    <a:pt x="6467473" y="9672958"/>
                  </a:cubicBezTo>
                  <a:cubicBezTo>
                    <a:pt x="6508748" y="9645907"/>
                    <a:pt x="6566406" y="9650478"/>
                    <a:pt x="6612761" y="9619872"/>
                  </a:cubicBezTo>
                  <a:cubicBezTo>
                    <a:pt x="6645401" y="9598536"/>
                    <a:pt x="6689089" y="9592440"/>
                    <a:pt x="6718426" y="9559165"/>
                  </a:cubicBezTo>
                  <a:cubicBezTo>
                    <a:pt x="6731126" y="9544814"/>
                    <a:pt x="6744333" y="9539988"/>
                    <a:pt x="6757922" y="9539988"/>
                  </a:cubicBezTo>
                  <a:cubicBezTo>
                    <a:pt x="6772654" y="9539988"/>
                    <a:pt x="6787767" y="9545703"/>
                    <a:pt x="6803134" y="9551545"/>
                  </a:cubicBezTo>
                  <a:cubicBezTo>
                    <a:pt x="6818247" y="9557260"/>
                    <a:pt x="6833615" y="9563102"/>
                    <a:pt x="6852791" y="9563102"/>
                  </a:cubicBezTo>
                  <a:lnTo>
                    <a:pt x="6861046" y="9561705"/>
                  </a:lnTo>
                  <a:cubicBezTo>
                    <a:pt x="6894193" y="9553831"/>
                    <a:pt x="6936230" y="9555862"/>
                    <a:pt x="6959090" y="9536812"/>
                  </a:cubicBezTo>
                  <a:cubicBezTo>
                    <a:pt x="7006207" y="9497569"/>
                    <a:pt x="7053070" y="9468106"/>
                    <a:pt x="7108569" y="9468106"/>
                  </a:cubicBezTo>
                  <a:cubicBezTo>
                    <a:pt x="7133334" y="9468106"/>
                    <a:pt x="7159877" y="9473948"/>
                    <a:pt x="7191246" y="9488553"/>
                  </a:cubicBezTo>
                  <a:lnTo>
                    <a:pt x="7198104" y="9489060"/>
                  </a:lnTo>
                  <a:cubicBezTo>
                    <a:pt x="7210931" y="9489060"/>
                    <a:pt x="7228584" y="9482456"/>
                    <a:pt x="7234934" y="9474202"/>
                  </a:cubicBezTo>
                  <a:cubicBezTo>
                    <a:pt x="7273796" y="9423274"/>
                    <a:pt x="7332597" y="9413115"/>
                    <a:pt x="7390382" y="9399525"/>
                  </a:cubicBezTo>
                  <a:lnTo>
                    <a:pt x="7539861" y="9365617"/>
                  </a:lnTo>
                  <a:cubicBezTo>
                    <a:pt x="7595360" y="9349360"/>
                    <a:pt x="7653780" y="9345170"/>
                    <a:pt x="7700390" y="9300593"/>
                  </a:cubicBezTo>
                  <a:cubicBezTo>
                    <a:pt x="7708518" y="9292719"/>
                    <a:pt x="7717789" y="9290052"/>
                    <a:pt x="7727821" y="9290052"/>
                  </a:cubicBezTo>
                  <a:lnTo>
                    <a:pt x="7767065" y="9297925"/>
                  </a:lnTo>
                  <a:cubicBezTo>
                    <a:pt x="7780908" y="9301862"/>
                    <a:pt x="7795258" y="9305799"/>
                    <a:pt x="7809736" y="9305799"/>
                  </a:cubicBezTo>
                  <a:lnTo>
                    <a:pt x="7839708" y="9298560"/>
                  </a:lnTo>
                  <a:cubicBezTo>
                    <a:pt x="7889873" y="9272017"/>
                    <a:pt x="7958453" y="9280145"/>
                    <a:pt x="7997569" y="9229218"/>
                  </a:cubicBezTo>
                  <a:cubicBezTo>
                    <a:pt x="8011285" y="9211184"/>
                    <a:pt x="8028050" y="9204453"/>
                    <a:pt x="8046210" y="9204453"/>
                  </a:cubicBezTo>
                  <a:cubicBezTo>
                    <a:pt x="8059800" y="9204453"/>
                    <a:pt x="8074278" y="9208263"/>
                    <a:pt x="8088882" y="9213978"/>
                  </a:cubicBezTo>
                  <a:cubicBezTo>
                    <a:pt x="8104250" y="9219947"/>
                    <a:pt x="8119489" y="9224265"/>
                    <a:pt x="8133714" y="9224265"/>
                  </a:cubicBezTo>
                  <a:cubicBezTo>
                    <a:pt x="8150732" y="9224265"/>
                    <a:pt x="8166480" y="9218042"/>
                    <a:pt x="8179815" y="9200516"/>
                  </a:cubicBezTo>
                  <a:cubicBezTo>
                    <a:pt x="8200389" y="9173592"/>
                    <a:pt x="8226296" y="9157082"/>
                    <a:pt x="8260206" y="9145906"/>
                  </a:cubicBezTo>
                  <a:cubicBezTo>
                    <a:pt x="8456421" y="9081136"/>
                    <a:pt x="8676385" y="9079485"/>
                    <a:pt x="8853169" y="8963280"/>
                  </a:cubicBezTo>
                  <a:cubicBezTo>
                    <a:pt x="8873362" y="8974583"/>
                    <a:pt x="8891650" y="8980171"/>
                    <a:pt x="8908287" y="8980171"/>
                  </a:cubicBezTo>
                  <a:cubicBezTo>
                    <a:pt x="8937497" y="8980171"/>
                    <a:pt x="8961500" y="8962899"/>
                    <a:pt x="8980423" y="8929753"/>
                  </a:cubicBezTo>
                  <a:lnTo>
                    <a:pt x="9011919" y="8934579"/>
                  </a:lnTo>
                  <a:cubicBezTo>
                    <a:pt x="9046971" y="8934579"/>
                    <a:pt x="9073133" y="8915021"/>
                    <a:pt x="9101581" y="8888859"/>
                  </a:cubicBezTo>
                  <a:cubicBezTo>
                    <a:pt x="9114154" y="8877048"/>
                    <a:pt x="9138538" y="8871460"/>
                    <a:pt x="9162287" y="8871460"/>
                  </a:cubicBezTo>
                  <a:cubicBezTo>
                    <a:pt x="9174733" y="8871460"/>
                    <a:pt x="9187052" y="8873111"/>
                    <a:pt x="9197339" y="8876159"/>
                  </a:cubicBezTo>
                  <a:lnTo>
                    <a:pt x="9228200" y="8881493"/>
                  </a:lnTo>
                  <a:cubicBezTo>
                    <a:pt x="9249156" y="8881493"/>
                    <a:pt x="9263380" y="8871206"/>
                    <a:pt x="9279127" y="8849997"/>
                  </a:cubicBezTo>
                  <a:cubicBezTo>
                    <a:pt x="9290431" y="8834757"/>
                    <a:pt x="9305035" y="8829169"/>
                    <a:pt x="9320657" y="8829169"/>
                  </a:cubicBezTo>
                  <a:cubicBezTo>
                    <a:pt x="9337167" y="8829169"/>
                    <a:pt x="9354947" y="8835519"/>
                    <a:pt x="9380347" y="8848092"/>
                  </a:cubicBezTo>
                  <a:lnTo>
                    <a:pt x="9392665" y="8850505"/>
                  </a:lnTo>
                  <a:cubicBezTo>
                    <a:pt x="9401301" y="8850505"/>
                    <a:pt x="9404984" y="8844028"/>
                    <a:pt x="9404349" y="8828915"/>
                  </a:cubicBezTo>
                  <a:lnTo>
                    <a:pt x="9398126" y="8780400"/>
                  </a:lnTo>
                  <a:cubicBezTo>
                    <a:pt x="9385299" y="8741157"/>
                    <a:pt x="9366376" y="8719059"/>
                    <a:pt x="9343770" y="8719059"/>
                  </a:cubicBezTo>
                  <a:cubicBezTo>
                    <a:pt x="9328403" y="8719059"/>
                    <a:pt x="9311385" y="8729219"/>
                    <a:pt x="9293351" y="8751191"/>
                  </a:cubicBezTo>
                  <a:cubicBezTo>
                    <a:pt x="9281668" y="8765287"/>
                    <a:pt x="9269475" y="8769224"/>
                    <a:pt x="9257410" y="8769224"/>
                  </a:cubicBezTo>
                  <a:cubicBezTo>
                    <a:pt x="9249790" y="8769224"/>
                    <a:pt x="9242297" y="8767573"/>
                    <a:pt x="9227819" y="8764398"/>
                  </a:cubicBezTo>
                  <a:lnTo>
                    <a:pt x="9214357" y="8762874"/>
                  </a:lnTo>
                  <a:cubicBezTo>
                    <a:pt x="9205721" y="8762874"/>
                    <a:pt x="9197847" y="8765668"/>
                    <a:pt x="9191243" y="8775067"/>
                  </a:cubicBezTo>
                  <a:cubicBezTo>
                    <a:pt x="9178797" y="8792339"/>
                    <a:pt x="9167621" y="8802118"/>
                    <a:pt x="9156953" y="8802118"/>
                  </a:cubicBezTo>
                  <a:cubicBezTo>
                    <a:pt x="9145650" y="8802118"/>
                    <a:pt x="9134855" y="8791449"/>
                    <a:pt x="9123679" y="8767700"/>
                  </a:cubicBezTo>
                  <a:cubicBezTo>
                    <a:pt x="9119107" y="8757921"/>
                    <a:pt x="9104629" y="8739253"/>
                    <a:pt x="9093326" y="8739253"/>
                  </a:cubicBezTo>
                  <a:cubicBezTo>
                    <a:pt x="9086848" y="8739253"/>
                    <a:pt x="9081515" y="8745095"/>
                    <a:pt x="9079482" y="8761859"/>
                  </a:cubicBezTo>
                  <a:cubicBezTo>
                    <a:pt x="9074402" y="8805674"/>
                    <a:pt x="9074402" y="8840091"/>
                    <a:pt x="9022332" y="8851775"/>
                  </a:cubicBezTo>
                  <a:lnTo>
                    <a:pt x="8847834" y="8895463"/>
                  </a:lnTo>
                  <a:lnTo>
                    <a:pt x="8843135" y="8895717"/>
                  </a:lnTo>
                  <a:cubicBezTo>
                    <a:pt x="8827642" y="8895717"/>
                    <a:pt x="8804401" y="8888351"/>
                    <a:pt x="8804401" y="8885811"/>
                  </a:cubicBezTo>
                  <a:cubicBezTo>
                    <a:pt x="8804273" y="8857998"/>
                    <a:pt x="8827642" y="8851013"/>
                    <a:pt x="8850120" y="8842377"/>
                  </a:cubicBezTo>
                  <a:lnTo>
                    <a:pt x="8863582" y="8823835"/>
                  </a:lnTo>
                  <a:lnTo>
                    <a:pt x="8862313" y="8822819"/>
                  </a:lnTo>
                  <a:cubicBezTo>
                    <a:pt x="8852280" y="8814564"/>
                    <a:pt x="8839960" y="8801610"/>
                    <a:pt x="8829293" y="8801610"/>
                  </a:cubicBezTo>
                  <a:lnTo>
                    <a:pt x="8828277" y="8801610"/>
                  </a:lnTo>
                  <a:lnTo>
                    <a:pt x="8753220" y="8816342"/>
                  </a:lnTo>
                  <a:lnTo>
                    <a:pt x="8745092" y="8816469"/>
                  </a:lnTo>
                  <a:lnTo>
                    <a:pt x="8731630" y="8806309"/>
                  </a:lnTo>
                  <a:cubicBezTo>
                    <a:pt x="8731248" y="8794625"/>
                    <a:pt x="8732011" y="8776337"/>
                    <a:pt x="8739377" y="8772527"/>
                  </a:cubicBezTo>
                  <a:cubicBezTo>
                    <a:pt x="8789415" y="8745858"/>
                    <a:pt x="8860281" y="8758811"/>
                    <a:pt x="8894190" y="8701915"/>
                  </a:cubicBezTo>
                  <a:cubicBezTo>
                    <a:pt x="8902064" y="8688961"/>
                    <a:pt x="8908414" y="8681341"/>
                    <a:pt x="8921368" y="8681341"/>
                  </a:cubicBezTo>
                  <a:lnTo>
                    <a:pt x="8931401" y="8686167"/>
                  </a:lnTo>
                  <a:cubicBezTo>
                    <a:pt x="8950069" y="8697216"/>
                    <a:pt x="8967977" y="8701153"/>
                    <a:pt x="8985503" y="8701153"/>
                  </a:cubicBezTo>
                  <a:cubicBezTo>
                    <a:pt x="9025634" y="8701153"/>
                    <a:pt x="9063608" y="8680198"/>
                    <a:pt x="9104883" y="8675246"/>
                  </a:cubicBezTo>
                  <a:lnTo>
                    <a:pt x="9107931" y="8675119"/>
                  </a:lnTo>
                  <a:cubicBezTo>
                    <a:pt x="9118599" y="8675119"/>
                    <a:pt x="9129648" y="8679437"/>
                    <a:pt x="9140697" y="8683754"/>
                  </a:cubicBezTo>
                  <a:lnTo>
                    <a:pt x="9173717" y="8692263"/>
                  </a:lnTo>
                  <a:cubicBezTo>
                    <a:pt x="9186925" y="8692263"/>
                    <a:pt x="9199371" y="8685659"/>
                    <a:pt x="9209658" y="8664450"/>
                  </a:cubicBezTo>
                  <a:cubicBezTo>
                    <a:pt x="9233153" y="8616571"/>
                    <a:pt x="9310750" y="8642479"/>
                    <a:pt x="9330181" y="8588885"/>
                  </a:cubicBezTo>
                  <a:cubicBezTo>
                    <a:pt x="9362185" y="8499858"/>
                    <a:pt x="9440798" y="8478522"/>
                    <a:pt x="9525126" y="8458710"/>
                  </a:cubicBezTo>
                  <a:cubicBezTo>
                    <a:pt x="9648569" y="8430135"/>
                    <a:pt x="9768584" y="8392035"/>
                    <a:pt x="9889996" y="8356983"/>
                  </a:cubicBezTo>
                  <a:cubicBezTo>
                    <a:pt x="9953369" y="8338695"/>
                    <a:pt x="10018902" y="8326503"/>
                    <a:pt x="10059541" y="8264654"/>
                  </a:cubicBezTo>
                  <a:cubicBezTo>
                    <a:pt x="10069066" y="8249922"/>
                    <a:pt x="10102975" y="8238492"/>
                    <a:pt x="10137265" y="8238492"/>
                  </a:cubicBezTo>
                  <a:lnTo>
                    <a:pt x="10150473" y="8242810"/>
                  </a:lnTo>
                  <a:cubicBezTo>
                    <a:pt x="10165331" y="8250811"/>
                    <a:pt x="10177524" y="8254113"/>
                    <a:pt x="10187938" y="8254113"/>
                  </a:cubicBezTo>
                  <a:cubicBezTo>
                    <a:pt x="10225656" y="8254113"/>
                    <a:pt x="10238865" y="8210679"/>
                    <a:pt x="10267694" y="8196963"/>
                  </a:cubicBezTo>
                  <a:cubicBezTo>
                    <a:pt x="10256772" y="8135749"/>
                    <a:pt x="10328273" y="8134098"/>
                    <a:pt x="10348720" y="8093966"/>
                  </a:cubicBezTo>
                  <a:cubicBezTo>
                    <a:pt x="10355325" y="8081266"/>
                    <a:pt x="10363326" y="8076822"/>
                    <a:pt x="10372089" y="8076822"/>
                  </a:cubicBezTo>
                  <a:cubicBezTo>
                    <a:pt x="10381741" y="8076822"/>
                    <a:pt x="10392282" y="8082156"/>
                    <a:pt x="10403077" y="8087363"/>
                  </a:cubicBezTo>
                  <a:lnTo>
                    <a:pt x="10435589" y="8097904"/>
                  </a:lnTo>
                  <a:lnTo>
                    <a:pt x="10473689" y="8097142"/>
                  </a:lnTo>
                  <a:cubicBezTo>
                    <a:pt x="10510900" y="8097142"/>
                    <a:pt x="10548365" y="8099809"/>
                    <a:pt x="10581639" y="8111874"/>
                  </a:cubicBezTo>
                  <a:cubicBezTo>
                    <a:pt x="10603736" y="8120256"/>
                    <a:pt x="10620501" y="8124701"/>
                    <a:pt x="10632693" y="8124701"/>
                  </a:cubicBezTo>
                  <a:cubicBezTo>
                    <a:pt x="10659236" y="8124701"/>
                    <a:pt x="10664189" y="8103365"/>
                    <a:pt x="10657458" y="8054724"/>
                  </a:cubicBezTo>
                  <a:cubicBezTo>
                    <a:pt x="10653521" y="8028816"/>
                    <a:pt x="10678794" y="7988176"/>
                    <a:pt x="10703686" y="7974206"/>
                  </a:cubicBezTo>
                  <a:cubicBezTo>
                    <a:pt x="10778235" y="7932423"/>
                    <a:pt x="10874755" y="7927977"/>
                    <a:pt x="10933175" y="7857365"/>
                  </a:cubicBezTo>
                  <a:cubicBezTo>
                    <a:pt x="10952860" y="7869303"/>
                    <a:pt x="10969117" y="7874129"/>
                    <a:pt x="10983086" y="7874129"/>
                  </a:cubicBezTo>
                  <a:cubicBezTo>
                    <a:pt x="11022456" y="7874129"/>
                    <a:pt x="11044046" y="7835902"/>
                    <a:pt x="11072875" y="7806058"/>
                  </a:cubicBezTo>
                  <a:cubicBezTo>
                    <a:pt x="11083797" y="7794627"/>
                    <a:pt x="11099799" y="7789675"/>
                    <a:pt x="11117833" y="7789675"/>
                  </a:cubicBezTo>
                  <a:cubicBezTo>
                    <a:pt x="11145646" y="7789675"/>
                    <a:pt x="11178031" y="7801486"/>
                    <a:pt x="11203050" y="7819774"/>
                  </a:cubicBezTo>
                  <a:cubicBezTo>
                    <a:pt x="11219307" y="7831712"/>
                    <a:pt x="11229974" y="7838570"/>
                    <a:pt x="11236832" y="7838570"/>
                  </a:cubicBezTo>
                  <a:cubicBezTo>
                    <a:pt x="11245722" y="7838570"/>
                    <a:pt x="11248008" y="7826759"/>
                    <a:pt x="11247246" y="7799200"/>
                  </a:cubicBezTo>
                  <a:cubicBezTo>
                    <a:pt x="11246103" y="7756274"/>
                    <a:pt x="11266169" y="7740526"/>
                    <a:pt x="11299062" y="7732271"/>
                  </a:cubicBezTo>
                  <a:cubicBezTo>
                    <a:pt x="11321795" y="7726302"/>
                    <a:pt x="11346942" y="7728841"/>
                    <a:pt x="11370818" y="7727317"/>
                  </a:cubicBezTo>
                  <a:lnTo>
                    <a:pt x="11370818" y="7727317"/>
                  </a:lnTo>
                  <a:cubicBezTo>
                    <a:pt x="11369039" y="7749924"/>
                    <a:pt x="11360023" y="7789166"/>
                    <a:pt x="11366499" y="7792087"/>
                  </a:cubicBezTo>
                  <a:lnTo>
                    <a:pt x="11401424" y="7798819"/>
                  </a:lnTo>
                  <a:cubicBezTo>
                    <a:pt x="11457177" y="7798819"/>
                    <a:pt x="11523471" y="7756274"/>
                    <a:pt x="11535663" y="7707760"/>
                  </a:cubicBezTo>
                  <a:cubicBezTo>
                    <a:pt x="11547347" y="7660770"/>
                    <a:pt x="11553951" y="7646546"/>
                    <a:pt x="11579986" y="7646546"/>
                  </a:cubicBezTo>
                  <a:cubicBezTo>
                    <a:pt x="11588114" y="7646546"/>
                    <a:pt x="11598147" y="7647942"/>
                    <a:pt x="11610847" y="7650102"/>
                  </a:cubicBezTo>
                  <a:lnTo>
                    <a:pt x="11678919" y="7662802"/>
                  </a:lnTo>
                  <a:cubicBezTo>
                    <a:pt x="11692762" y="7684011"/>
                    <a:pt x="11710034" y="7693663"/>
                    <a:pt x="11729338" y="7693663"/>
                  </a:cubicBezTo>
                  <a:lnTo>
                    <a:pt x="11761722" y="7685916"/>
                  </a:lnTo>
                  <a:cubicBezTo>
                    <a:pt x="11782804" y="7676264"/>
                    <a:pt x="11819761" y="7660643"/>
                    <a:pt x="11818110" y="7650356"/>
                  </a:cubicBezTo>
                  <a:cubicBezTo>
                    <a:pt x="11807951" y="7583808"/>
                    <a:pt x="11859385" y="7554471"/>
                    <a:pt x="11892532" y="7515228"/>
                  </a:cubicBezTo>
                  <a:cubicBezTo>
                    <a:pt x="11906376" y="7498718"/>
                    <a:pt x="11927965" y="7478652"/>
                    <a:pt x="11947777" y="7478652"/>
                  </a:cubicBezTo>
                  <a:cubicBezTo>
                    <a:pt x="11965938" y="7479160"/>
                    <a:pt x="11984861" y="7504687"/>
                    <a:pt x="12003149" y="7519292"/>
                  </a:cubicBezTo>
                  <a:cubicBezTo>
                    <a:pt x="12013309" y="7527293"/>
                    <a:pt x="12021944" y="7531611"/>
                    <a:pt x="12028930" y="7531611"/>
                  </a:cubicBezTo>
                  <a:cubicBezTo>
                    <a:pt x="12038709" y="7531611"/>
                    <a:pt x="12045059" y="7523102"/>
                    <a:pt x="12046837" y="7504814"/>
                  </a:cubicBezTo>
                  <a:cubicBezTo>
                    <a:pt x="12048234" y="7489447"/>
                    <a:pt x="12043789" y="7459856"/>
                    <a:pt x="12045313" y="7459856"/>
                  </a:cubicBezTo>
                  <a:cubicBezTo>
                    <a:pt x="12089890" y="7455919"/>
                    <a:pt x="12134721" y="7457063"/>
                    <a:pt x="12154533" y="7406643"/>
                  </a:cubicBezTo>
                  <a:cubicBezTo>
                    <a:pt x="12156818" y="7400801"/>
                    <a:pt x="12171551" y="7397626"/>
                    <a:pt x="12190219" y="7397626"/>
                  </a:cubicBezTo>
                  <a:lnTo>
                    <a:pt x="12199363" y="7399150"/>
                  </a:lnTo>
                  <a:cubicBezTo>
                    <a:pt x="12212063" y="7402452"/>
                    <a:pt x="12222731" y="7415152"/>
                    <a:pt x="12233907" y="7424931"/>
                  </a:cubicBezTo>
                  <a:lnTo>
                    <a:pt x="12375131" y="7380354"/>
                  </a:lnTo>
                  <a:cubicBezTo>
                    <a:pt x="12425169" y="7364479"/>
                    <a:pt x="12468602" y="7344794"/>
                    <a:pt x="12446505" y="7261736"/>
                  </a:cubicBezTo>
                  <a:lnTo>
                    <a:pt x="12462380" y="7257291"/>
                  </a:lnTo>
                  <a:cubicBezTo>
                    <a:pt x="12467460" y="7257291"/>
                    <a:pt x="12473936" y="7258180"/>
                    <a:pt x="12481302" y="7259323"/>
                  </a:cubicBezTo>
                  <a:lnTo>
                    <a:pt x="12526134" y="7262752"/>
                  </a:lnTo>
                  <a:cubicBezTo>
                    <a:pt x="12640815" y="7262752"/>
                    <a:pt x="12733652" y="7195950"/>
                    <a:pt x="12836902" y="7161787"/>
                  </a:cubicBezTo>
                  <a:cubicBezTo>
                    <a:pt x="12857604" y="7154802"/>
                    <a:pt x="12870304" y="7128259"/>
                    <a:pt x="12854936" y="7099811"/>
                  </a:cubicBezTo>
                  <a:cubicBezTo>
                    <a:pt x="12846808" y="7085079"/>
                    <a:pt x="12837918" y="7068950"/>
                    <a:pt x="12836648" y="7052948"/>
                  </a:cubicBezTo>
                  <a:cubicBezTo>
                    <a:pt x="12835379" y="7039359"/>
                    <a:pt x="12843887" y="7025516"/>
                    <a:pt x="12847951" y="7011800"/>
                  </a:cubicBezTo>
                  <a:cubicBezTo>
                    <a:pt x="12860779" y="7021579"/>
                    <a:pt x="12879067" y="7029199"/>
                    <a:pt x="12885924" y="7042026"/>
                  </a:cubicBezTo>
                  <a:cubicBezTo>
                    <a:pt x="12897227" y="7064251"/>
                    <a:pt x="12914245" y="7075300"/>
                    <a:pt x="12932787" y="7075300"/>
                  </a:cubicBezTo>
                  <a:cubicBezTo>
                    <a:pt x="12937613" y="7075300"/>
                    <a:pt x="12942567" y="7074538"/>
                    <a:pt x="12947519" y="7073014"/>
                  </a:cubicBezTo>
                  <a:lnTo>
                    <a:pt x="13116556" y="7009768"/>
                  </a:lnTo>
                  <a:lnTo>
                    <a:pt x="13122779" y="6993258"/>
                  </a:lnTo>
                  <a:cubicBezTo>
                    <a:pt x="13112111" y="6981955"/>
                    <a:pt x="13100427" y="6967096"/>
                    <a:pt x="13087218" y="6964049"/>
                  </a:cubicBezTo>
                  <a:lnTo>
                    <a:pt x="12988539" y="6951603"/>
                  </a:lnTo>
                  <a:cubicBezTo>
                    <a:pt x="12965425" y="6949317"/>
                    <a:pt x="12957297" y="6940427"/>
                    <a:pt x="12959837" y="6922520"/>
                  </a:cubicBezTo>
                  <a:cubicBezTo>
                    <a:pt x="12970886" y="6841621"/>
                    <a:pt x="12861285" y="6816221"/>
                    <a:pt x="12859761" y="6738116"/>
                  </a:cubicBezTo>
                  <a:cubicBezTo>
                    <a:pt x="12859253" y="6721987"/>
                    <a:pt x="12829154" y="6700524"/>
                    <a:pt x="12808961" y="6688332"/>
                  </a:cubicBezTo>
                  <a:cubicBezTo>
                    <a:pt x="12797023" y="6681347"/>
                    <a:pt x="12781783" y="6672076"/>
                    <a:pt x="12759812" y="6672076"/>
                  </a:cubicBezTo>
                  <a:lnTo>
                    <a:pt x="12745842" y="6682870"/>
                  </a:lnTo>
                  <a:cubicBezTo>
                    <a:pt x="12738730" y="6691379"/>
                    <a:pt x="12747874" y="6713096"/>
                    <a:pt x="12749525" y="6728844"/>
                  </a:cubicBezTo>
                  <a:cubicBezTo>
                    <a:pt x="12756129" y="6787518"/>
                    <a:pt x="12826106" y="6794123"/>
                    <a:pt x="12847569" y="6839588"/>
                  </a:cubicBezTo>
                  <a:cubicBezTo>
                    <a:pt x="12853919" y="6852923"/>
                    <a:pt x="12848965" y="6870576"/>
                    <a:pt x="12849092" y="6886324"/>
                  </a:cubicBezTo>
                  <a:lnTo>
                    <a:pt x="12831566" y="6883784"/>
                  </a:lnTo>
                  <a:lnTo>
                    <a:pt x="12824582" y="6879847"/>
                  </a:lnTo>
                  <a:cubicBezTo>
                    <a:pt x="12795752" y="6862702"/>
                    <a:pt x="12761589" y="6849748"/>
                    <a:pt x="12741270" y="6825617"/>
                  </a:cubicBezTo>
                  <a:cubicBezTo>
                    <a:pt x="12719934" y="6800599"/>
                    <a:pt x="12711933" y="6765038"/>
                    <a:pt x="12697709" y="6734177"/>
                  </a:cubicBezTo>
                  <a:cubicBezTo>
                    <a:pt x="12687676" y="6712334"/>
                    <a:pt x="12670023" y="6702427"/>
                    <a:pt x="12646020" y="6702427"/>
                  </a:cubicBezTo>
                  <a:lnTo>
                    <a:pt x="12636622" y="6704078"/>
                  </a:lnTo>
                  <a:cubicBezTo>
                    <a:pt x="12604617" y="6711572"/>
                    <a:pt x="12575280" y="6729860"/>
                    <a:pt x="12543023" y="6734939"/>
                  </a:cubicBezTo>
                  <a:cubicBezTo>
                    <a:pt x="12478634" y="6743702"/>
                    <a:pt x="12458695" y="6806567"/>
                    <a:pt x="12408149" y="6829046"/>
                  </a:cubicBezTo>
                  <a:cubicBezTo>
                    <a:pt x="12348713" y="6855970"/>
                    <a:pt x="12266798" y="6858891"/>
                    <a:pt x="12227047" y="6901182"/>
                  </a:cubicBezTo>
                  <a:cubicBezTo>
                    <a:pt x="12138147" y="6995670"/>
                    <a:pt x="12013687" y="7012561"/>
                    <a:pt x="11902562" y="7059043"/>
                  </a:cubicBezTo>
                  <a:cubicBezTo>
                    <a:pt x="11872463" y="7071743"/>
                    <a:pt x="11831315" y="7072505"/>
                    <a:pt x="11811503" y="7093333"/>
                  </a:cubicBezTo>
                  <a:cubicBezTo>
                    <a:pt x="11777721" y="7128639"/>
                    <a:pt x="11751051" y="7165342"/>
                    <a:pt x="11697838" y="7177661"/>
                  </a:cubicBezTo>
                  <a:cubicBezTo>
                    <a:pt x="11658214" y="7186297"/>
                    <a:pt x="11600302" y="7194933"/>
                    <a:pt x="11587983" y="7221857"/>
                  </a:cubicBezTo>
                  <a:cubicBezTo>
                    <a:pt x="11574521" y="7251194"/>
                    <a:pt x="11555851" y="7258052"/>
                    <a:pt x="11536166" y="7258052"/>
                  </a:cubicBezTo>
                  <a:lnTo>
                    <a:pt x="11510259" y="7255384"/>
                  </a:lnTo>
                  <a:cubicBezTo>
                    <a:pt x="11501496" y="7254115"/>
                    <a:pt x="11492860" y="7252717"/>
                    <a:pt x="11477112" y="7252717"/>
                  </a:cubicBezTo>
                  <a:lnTo>
                    <a:pt x="11463523" y="7257162"/>
                  </a:lnTo>
                  <a:cubicBezTo>
                    <a:pt x="11443329" y="7266941"/>
                    <a:pt x="11433551" y="7297802"/>
                    <a:pt x="11410437" y="7304914"/>
                  </a:cubicBezTo>
                  <a:lnTo>
                    <a:pt x="11403960" y="7305295"/>
                  </a:lnTo>
                  <a:cubicBezTo>
                    <a:pt x="11386688" y="7305295"/>
                    <a:pt x="11365098" y="7294500"/>
                    <a:pt x="11346175" y="7288912"/>
                  </a:cubicBezTo>
                  <a:cubicBezTo>
                    <a:pt x="11324077" y="7282690"/>
                    <a:pt x="11315187" y="7268973"/>
                    <a:pt x="11325474" y="7254242"/>
                  </a:cubicBezTo>
                  <a:cubicBezTo>
                    <a:pt x="11340841" y="7231509"/>
                    <a:pt x="11331697" y="7193282"/>
                    <a:pt x="11381480" y="7191377"/>
                  </a:cubicBezTo>
                  <a:cubicBezTo>
                    <a:pt x="11453998" y="7188583"/>
                    <a:pt x="11468222" y="7148705"/>
                    <a:pt x="11427200" y="7098667"/>
                  </a:cubicBezTo>
                  <a:lnTo>
                    <a:pt x="11381861" y="7039866"/>
                  </a:lnTo>
                  <a:cubicBezTo>
                    <a:pt x="11360144" y="7004941"/>
                    <a:pt x="11367129" y="6964173"/>
                    <a:pt x="11397482" y="6958078"/>
                  </a:cubicBezTo>
                  <a:cubicBezTo>
                    <a:pt x="11561566" y="6925693"/>
                    <a:pt x="11674469" y="6803137"/>
                    <a:pt x="11825472" y="6747766"/>
                  </a:cubicBezTo>
                  <a:cubicBezTo>
                    <a:pt x="11832457" y="6745353"/>
                    <a:pt x="11830933" y="6723382"/>
                    <a:pt x="11832330" y="6708015"/>
                  </a:cubicBezTo>
                  <a:cubicBezTo>
                    <a:pt x="11869922" y="6694807"/>
                    <a:pt x="11906624" y="6678296"/>
                    <a:pt x="11945741" y="6669660"/>
                  </a:cubicBezTo>
                  <a:cubicBezTo>
                    <a:pt x="12015718" y="6654420"/>
                    <a:pt x="12061565" y="6617844"/>
                    <a:pt x="12079218" y="6548756"/>
                  </a:cubicBezTo>
                  <a:cubicBezTo>
                    <a:pt x="12087981" y="6514593"/>
                    <a:pt x="12116302" y="6501004"/>
                    <a:pt x="12149068" y="6491606"/>
                  </a:cubicBezTo>
                  <a:lnTo>
                    <a:pt x="12287624" y="6446140"/>
                  </a:lnTo>
                  <a:cubicBezTo>
                    <a:pt x="12381223" y="6412993"/>
                    <a:pt x="12379699" y="6412993"/>
                    <a:pt x="12347187" y="6289549"/>
                  </a:cubicBezTo>
                  <a:cubicBezTo>
                    <a:pt x="12339441" y="6259578"/>
                    <a:pt x="12344012" y="6226939"/>
                    <a:pt x="12345029" y="6195696"/>
                  </a:cubicBezTo>
                  <a:cubicBezTo>
                    <a:pt x="12345663" y="6181599"/>
                    <a:pt x="12338552" y="6168899"/>
                    <a:pt x="12324073" y="6168899"/>
                  </a:cubicBezTo>
                  <a:cubicBezTo>
                    <a:pt x="12321660" y="6168899"/>
                    <a:pt x="12318993" y="6169153"/>
                    <a:pt x="12316072" y="6170042"/>
                  </a:cubicBezTo>
                  <a:lnTo>
                    <a:pt x="12179547" y="6215889"/>
                  </a:lnTo>
                  <a:cubicBezTo>
                    <a:pt x="12118841" y="6237098"/>
                    <a:pt x="12101569" y="6284088"/>
                    <a:pt x="12105633" y="6344286"/>
                  </a:cubicBezTo>
                  <a:cubicBezTo>
                    <a:pt x="12082011" y="6339968"/>
                    <a:pt x="12057627" y="6338952"/>
                    <a:pt x="12036037" y="6330316"/>
                  </a:cubicBezTo>
                  <a:cubicBezTo>
                    <a:pt x="11985745" y="6309996"/>
                    <a:pt x="11978887" y="6294502"/>
                    <a:pt x="12005304" y="6261228"/>
                  </a:cubicBezTo>
                  <a:cubicBezTo>
                    <a:pt x="12058135" y="6194680"/>
                    <a:pt x="12100299" y="6117845"/>
                    <a:pt x="12196058" y="6096636"/>
                  </a:cubicBezTo>
                  <a:cubicBezTo>
                    <a:pt x="12216505" y="6092064"/>
                    <a:pt x="12236444" y="6072760"/>
                    <a:pt x="12248001" y="6054218"/>
                  </a:cubicBezTo>
                  <a:cubicBezTo>
                    <a:pt x="12263241" y="6028945"/>
                    <a:pt x="12279370" y="5996560"/>
                    <a:pt x="12234666" y="5974970"/>
                  </a:cubicBezTo>
                  <a:cubicBezTo>
                    <a:pt x="12211934" y="5963794"/>
                    <a:pt x="12206473" y="5951856"/>
                    <a:pt x="12225141" y="5939537"/>
                  </a:cubicBezTo>
                  <a:lnTo>
                    <a:pt x="12288007" y="5908041"/>
                  </a:lnTo>
                  <a:cubicBezTo>
                    <a:pt x="12313152" y="5896865"/>
                    <a:pt x="12321153" y="5879085"/>
                    <a:pt x="12311375" y="5851526"/>
                  </a:cubicBezTo>
                  <a:cubicBezTo>
                    <a:pt x="12303501" y="5828031"/>
                    <a:pt x="12285975" y="5815458"/>
                    <a:pt x="12262734" y="5815458"/>
                  </a:cubicBezTo>
                  <a:lnTo>
                    <a:pt x="12230857" y="5822189"/>
                  </a:lnTo>
                  <a:cubicBezTo>
                    <a:pt x="12216125" y="5828158"/>
                    <a:pt x="12193138" y="5830444"/>
                    <a:pt x="12188692" y="5841366"/>
                  </a:cubicBezTo>
                  <a:cubicBezTo>
                    <a:pt x="12175103" y="5874513"/>
                    <a:pt x="12156561" y="5887975"/>
                    <a:pt x="12134336" y="5887975"/>
                  </a:cubicBezTo>
                  <a:cubicBezTo>
                    <a:pt x="12116302" y="5887975"/>
                    <a:pt x="12095982" y="5879212"/>
                    <a:pt x="12073757" y="5864861"/>
                  </a:cubicBezTo>
                  <a:cubicBezTo>
                    <a:pt x="12053563" y="5851907"/>
                    <a:pt x="12033752" y="5846573"/>
                    <a:pt x="12014321" y="5846573"/>
                  </a:cubicBezTo>
                  <a:cubicBezTo>
                    <a:pt x="11994636" y="5846573"/>
                    <a:pt x="11975332" y="5851907"/>
                    <a:pt x="11956282" y="5860289"/>
                  </a:cubicBezTo>
                  <a:cubicBezTo>
                    <a:pt x="11934438" y="5869941"/>
                    <a:pt x="11913102" y="5876545"/>
                    <a:pt x="11890242" y="5876545"/>
                  </a:cubicBezTo>
                  <a:cubicBezTo>
                    <a:pt x="11874112" y="5876545"/>
                    <a:pt x="11857095" y="5873243"/>
                    <a:pt x="11838680" y="5864988"/>
                  </a:cubicBezTo>
                  <a:cubicBezTo>
                    <a:pt x="11795499" y="5845684"/>
                    <a:pt x="11789658" y="5839334"/>
                    <a:pt x="11804390" y="5791582"/>
                  </a:cubicBezTo>
                  <a:cubicBezTo>
                    <a:pt x="11812136" y="5766563"/>
                    <a:pt x="11822550" y="5752847"/>
                    <a:pt x="11840966" y="5752847"/>
                  </a:cubicBezTo>
                  <a:cubicBezTo>
                    <a:pt x="11849602" y="5752847"/>
                    <a:pt x="11860016" y="5755895"/>
                    <a:pt x="11872970" y="5762245"/>
                  </a:cubicBezTo>
                  <a:lnTo>
                    <a:pt x="11898497" y="5769103"/>
                  </a:lnTo>
                  <a:cubicBezTo>
                    <a:pt x="11921865" y="5769103"/>
                    <a:pt x="11936089" y="5748910"/>
                    <a:pt x="11949297" y="5728082"/>
                  </a:cubicBezTo>
                  <a:cubicBezTo>
                    <a:pt x="11971522" y="5693284"/>
                    <a:pt x="11969744" y="5653914"/>
                    <a:pt x="11964156" y="5613401"/>
                  </a:cubicBezTo>
                  <a:lnTo>
                    <a:pt x="12096109" y="5599177"/>
                  </a:lnTo>
                  <a:cubicBezTo>
                    <a:pt x="12156688" y="5590922"/>
                    <a:pt x="12178405" y="5536185"/>
                    <a:pt x="12216505" y="5501260"/>
                  </a:cubicBezTo>
                  <a:lnTo>
                    <a:pt x="12216632" y="5504308"/>
                  </a:lnTo>
                  <a:lnTo>
                    <a:pt x="12221712" y="5502784"/>
                  </a:lnTo>
                  <a:cubicBezTo>
                    <a:pt x="12230602" y="5513452"/>
                    <a:pt x="12240000" y="5529073"/>
                    <a:pt x="12247366" y="5529073"/>
                  </a:cubicBezTo>
                  <a:cubicBezTo>
                    <a:pt x="12274925" y="5526660"/>
                    <a:pt x="12267433" y="5506848"/>
                    <a:pt x="12261845" y="5488814"/>
                  </a:cubicBezTo>
                  <a:lnTo>
                    <a:pt x="12266798" y="5486909"/>
                  </a:lnTo>
                  <a:lnTo>
                    <a:pt x="12263369" y="5482210"/>
                  </a:lnTo>
                  <a:cubicBezTo>
                    <a:pt x="12310866" y="5457318"/>
                    <a:pt x="12290038" y="5417948"/>
                    <a:pt x="12269719" y="5382642"/>
                  </a:cubicBezTo>
                  <a:cubicBezTo>
                    <a:pt x="12240889" y="5332604"/>
                    <a:pt x="12179549" y="5313681"/>
                    <a:pt x="12154657" y="5252721"/>
                  </a:cubicBezTo>
                  <a:cubicBezTo>
                    <a:pt x="12146401" y="5232020"/>
                    <a:pt x="12125320" y="5222622"/>
                    <a:pt x="12102205" y="5222622"/>
                  </a:cubicBezTo>
                  <a:cubicBezTo>
                    <a:pt x="12070201" y="5222622"/>
                    <a:pt x="12034387" y="5240783"/>
                    <a:pt x="12023847" y="5271898"/>
                  </a:cubicBezTo>
                  <a:cubicBezTo>
                    <a:pt x="12019021" y="5285233"/>
                    <a:pt x="12030070" y="5304664"/>
                    <a:pt x="12027657" y="5319650"/>
                  </a:cubicBezTo>
                  <a:cubicBezTo>
                    <a:pt x="12022576" y="5347590"/>
                    <a:pt x="12008988" y="5361814"/>
                    <a:pt x="11990064" y="5361814"/>
                  </a:cubicBezTo>
                  <a:cubicBezTo>
                    <a:pt x="11976729" y="5361814"/>
                    <a:pt x="11960727" y="5354702"/>
                    <a:pt x="11943201" y="5340224"/>
                  </a:cubicBezTo>
                  <a:lnTo>
                    <a:pt x="11928850" y="5323460"/>
                  </a:lnTo>
                  <a:lnTo>
                    <a:pt x="11922373" y="5315713"/>
                  </a:lnTo>
                  <a:lnTo>
                    <a:pt x="11973681" y="5308220"/>
                  </a:lnTo>
                  <a:cubicBezTo>
                    <a:pt x="11976729" y="5221860"/>
                    <a:pt x="12084806" y="5212716"/>
                    <a:pt x="12103221" y="5137786"/>
                  </a:cubicBezTo>
                  <a:cubicBezTo>
                    <a:pt x="12115032" y="5090034"/>
                    <a:pt x="12148433" y="5071238"/>
                    <a:pt x="12193518" y="5061840"/>
                  </a:cubicBezTo>
                  <a:lnTo>
                    <a:pt x="12262606" y="5092320"/>
                  </a:lnTo>
                  <a:lnTo>
                    <a:pt x="12268067" y="5092828"/>
                  </a:lnTo>
                  <a:cubicBezTo>
                    <a:pt x="12278099" y="5092828"/>
                    <a:pt x="12283434" y="5084573"/>
                    <a:pt x="12290799" y="5070476"/>
                  </a:cubicBezTo>
                  <a:lnTo>
                    <a:pt x="12303881" y="5033265"/>
                  </a:lnTo>
                  <a:cubicBezTo>
                    <a:pt x="12345156" y="5014088"/>
                    <a:pt x="12378684" y="4985386"/>
                    <a:pt x="12391892" y="4948810"/>
                  </a:cubicBezTo>
                  <a:cubicBezTo>
                    <a:pt x="12417673" y="4877690"/>
                    <a:pt x="12476093" y="4847845"/>
                    <a:pt x="12526385" y="4805554"/>
                  </a:cubicBezTo>
                  <a:lnTo>
                    <a:pt x="12691358" y="4683761"/>
                  </a:lnTo>
                  <a:cubicBezTo>
                    <a:pt x="12672054" y="4576954"/>
                    <a:pt x="12832328" y="4611752"/>
                    <a:pt x="12832582" y="4520693"/>
                  </a:cubicBezTo>
                  <a:cubicBezTo>
                    <a:pt x="12889732" y="4495039"/>
                    <a:pt x="12917291" y="4427983"/>
                    <a:pt x="12998952" y="4427983"/>
                  </a:cubicBezTo>
                  <a:lnTo>
                    <a:pt x="13012668" y="4429380"/>
                  </a:lnTo>
                  <a:cubicBezTo>
                    <a:pt x="13028288" y="4391280"/>
                    <a:pt x="13059657" y="4370452"/>
                    <a:pt x="13102965" y="4363086"/>
                  </a:cubicBezTo>
                  <a:cubicBezTo>
                    <a:pt x="13098774" y="4281552"/>
                    <a:pt x="13204946" y="4276345"/>
                    <a:pt x="13215741" y="4205225"/>
                  </a:cubicBezTo>
                  <a:cubicBezTo>
                    <a:pt x="13227044" y="4129152"/>
                    <a:pt x="13302990" y="4107816"/>
                    <a:pt x="13352901" y="4065525"/>
                  </a:cubicBezTo>
                  <a:cubicBezTo>
                    <a:pt x="13401542" y="4024250"/>
                    <a:pt x="13399257" y="3960750"/>
                    <a:pt x="13425418" y="3910585"/>
                  </a:cubicBezTo>
                  <a:cubicBezTo>
                    <a:pt x="13428084" y="3904108"/>
                    <a:pt x="13410940" y="3880486"/>
                    <a:pt x="13398240" y="3872104"/>
                  </a:cubicBezTo>
                  <a:cubicBezTo>
                    <a:pt x="13390366" y="3867151"/>
                    <a:pt x="13378427" y="3864738"/>
                    <a:pt x="13362045" y="3864738"/>
                  </a:cubicBezTo>
                  <a:lnTo>
                    <a:pt x="13352393" y="3866516"/>
                  </a:lnTo>
                  <a:cubicBezTo>
                    <a:pt x="13337660" y="3870072"/>
                    <a:pt x="13325342" y="3881121"/>
                    <a:pt x="13314674" y="3891281"/>
                  </a:cubicBezTo>
                  <a:cubicBezTo>
                    <a:pt x="13215741" y="3988691"/>
                    <a:pt x="13062707" y="4037459"/>
                    <a:pt x="13018129" y="4182873"/>
                  </a:cubicBezTo>
                  <a:cubicBezTo>
                    <a:pt x="12934817" y="4255390"/>
                    <a:pt x="12830170" y="4307841"/>
                    <a:pt x="12784323" y="4414014"/>
                  </a:cubicBezTo>
                  <a:cubicBezTo>
                    <a:pt x="12780894" y="4422268"/>
                    <a:pt x="12753589" y="4417697"/>
                    <a:pt x="12739111" y="4422142"/>
                  </a:cubicBezTo>
                  <a:cubicBezTo>
                    <a:pt x="12717521" y="4428365"/>
                    <a:pt x="12678913" y="4434969"/>
                    <a:pt x="12678913" y="4445891"/>
                  </a:cubicBezTo>
                  <a:cubicBezTo>
                    <a:pt x="12680183" y="4541141"/>
                    <a:pt x="12547722" y="4549650"/>
                    <a:pt x="12551659" y="4645027"/>
                  </a:cubicBezTo>
                  <a:cubicBezTo>
                    <a:pt x="12493747" y="4701415"/>
                    <a:pt x="12442058" y="4767962"/>
                    <a:pt x="12351126" y="4782695"/>
                  </a:cubicBezTo>
                  <a:cubicBezTo>
                    <a:pt x="12309851" y="4788917"/>
                    <a:pt x="12270481" y="4783965"/>
                    <a:pt x="12261718" y="4831716"/>
                  </a:cubicBezTo>
                  <a:cubicBezTo>
                    <a:pt x="12252447" y="4880484"/>
                    <a:pt x="12231238" y="4919346"/>
                    <a:pt x="12202917" y="4953001"/>
                  </a:cubicBezTo>
                  <a:lnTo>
                    <a:pt x="12185899" y="4947413"/>
                  </a:lnTo>
                  <a:lnTo>
                    <a:pt x="12178279" y="4936110"/>
                  </a:lnTo>
                  <a:cubicBezTo>
                    <a:pt x="12136242" y="4874388"/>
                    <a:pt x="12143862" y="4847718"/>
                    <a:pt x="12203933" y="4804665"/>
                  </a:cubicBezTo>
                  <a:cubicBezTo>
                    <a:pt x="12221459" y="4792346"/>
                    <a:pt x="12250415" y="4770121"/>
                    <a:pt x="12246859" y="4759580"/>
                  </a:cubicBezTo>
                  <a:cubicBezTo>
                    <a:pt x="12238731" y="4736593"/>
                    <a:pt x="12239747" y="4720845"/>
                    <a:pt x="12243939" y="4707637"/>
                  </a:cubicBezTo>
                  <a:cubicBezTo>
                    <a:pt x="12266291" y="4702938"/>
                    <a:pt x="12291056" y="4699001"/>
                    <a:pt x="12296897" y="4685920"/>
                  </a:cubicBezTo>
                  <a:lnTo>
                    <a:pt x="12316582" y="4654932"/>
                  </a:lnTo>
                  <a:lnTo>
                    <a:pt x="12353539" y="4642105"/>
                  </a:lnTo>
                  <a:cubicBezTo>
                    <a:pt x="12376907" y="4634104"/>
                    <a:pt x="12383003" y="4617721"/>
                    <a:pt x="12378431" y="4594353"/>
                  </a:cubicBezTo>
                  <a:lnTo>
                    <a:pt x="12475205" y="4521582"/>
                  </a:lnTo>
                  <a:cubicBezTo>
                    <a:pt x="12514829" y="4489197"/>
                    <a:pt x="12566391" y="4466210"/>
                    <a:pt x="12568677" y="4403980"/>
                  </a:cubicBezTo>
                  <a:cubicBezTo>
                    <a:pt x="12570709" y="4347083"/>
                    <a:pt x="12664562" y="4398900"/>
                    <a:pt x="12670531" y="4343020"/>
                  </a:cubicBezTo>
                  <a:cubicBezTo>
                    <a:pt x="12674850" y="4297300"/>
                    <a:pt x="12750795" y="4327018"/>
                    <a:pt x="12756002" y="4268090"/>
                  </a:cubicBezTo>
                  <a:cubicBezTo>
                    <a:pt x="12759050" y="4232530"/>
                    <a:pt x="12818105" y="4209670"/>
                    <a:pt x="12851887" y="4180714"/>
                  </a:cubicBezTo>
                  <a:cubicBezTo>
                    <a:pt x="12874366" y="4161029"/>
                    <a:pt x="12917038" y="4144138"/>
                    <a:pt x="12916149" y="4121913"/>
                  </a:cubicBezTo>
                  <a:cubicBezTo>
                    <a:pt x="12913482" y="4062350"/>
                    <a:pt x="12987650" y="4076701"/>
                    <a:pt x="12995142" y="4041014"/>
                  </a:cubicBezTo>
                  <a:cubicBezTo>
                    <a:pt x="13005557" y="3989960"/>
                    <a:pt x="13049244" y="3973069"/>
                    <a:pt x="13082265" y="3944494"/>
                  </a:cubicBezTo>
                  <a:lnTo>
                    <a:pt x="13188310" y="3860293"/>
                  </a:lnTo>
                  <a:lnTo>
                    <a:pt x="13257905" y="3803016"/>
                  </a:lnTo>
                  <a:cubicBezTo>
                    <a:pt x="13312896" y="3766439"/>
                    <a:pt x="13252698" y="3719195"/>
                    <a:pt x="13250667" y="3677539"/>
                  </a:cubicBezTo>
                  <a:cubicBezTo>
                    <a:pt x="13247874" y="3626105"/>
                    <a:pt x="13201645" y="3645536"/>
                    <a:pt x="13174721" y="3636645"/>
                  </a:cubicBezTo>
                  <a:cubicBezTo>
                    <a:pt x="13142590" y="3626105"/>
                    <a:pt x="13104109" y="3629025"/>
                    <a:pt x="13084170" y="3594228"/>
                  </a:cubicBezTo>
                  <a:cubicBezTo>
                    <a:pt x="13054707" y="3542793"/>
                    <a:pt x="13106904" y="3532632"/>
                    <a:pt x="13128875" y="3507741"/>
                  </a:cubicBezTo>
                  <a:cubicBezTo>
                    <a:pt x="13144750" y="3489453"/>
                    <a:pt x="13161767" y="3482087"/>
                    <a:pt x="13180056" y="3482087"/>
                  </a:cubicBezTo>
                  <a:cubicBezTo>
                    <a:pt x="13204186" y="3482087"/>
                    <a:pt x="13230475" y="3494914"/>
                    <a:pt x="13265272" y="3516123"/>
                  </a:cubicBezTo>
                  <a:lnTo>
                    <a:pt x="13276703" y="3517774"/>
                  </a:lnTo>
                  <a:cubicBezTo>
                    <a:pt x="13295117" y="3517774"/>
                    <a:pt x="13309977" y="3500629"/>
                    <a:pt x="13312897" y="3485262"/>
                  </a:cubicBezTo>
                  <a:cubicBezTo>
                    <a:pt x="13319247" y="3450337"/>
                    <a:pt x="13336011" y="3410586"/>
                    <a:pt x="13292832" y="3375788"/>
                  </a:cubicBezTo>
                  <a:cubicBezTo>
                    <a:pt x="13277211" y="3363469"/>
                    <a:pt x="13264384" y="3358770"/>
                    <a:pt x="13253208" y="3358770"/>
                  </a:cubicBezTo>
                  <a:cubicBezTo>
                    <a:pt x="13227681" y="3358770"/>
                    <a:pt x="13210918" y="3383027"/>
                    <a:pt x="13190724" y="3395473"/>
                  </a:cubicBezTo>
                  <a:lnTo>
                    <a:pt x="13138018" y="3437002"/>
                  </a:lnTo>
                  <a:cubicBezTo>
                    <a:pt x="13124683" y="3449448"/>
                    <a:pt x="13111221" y="3454528"/>
                    <a:pt x="13097632" y="3454528"/>
                  </a:cubicBezTo>
                  <a:cubicBezTo>
                    <a:pt x="13075534" y="3454528"/>
                    <a:pt x="13052800" y="3441447"/>
                    <a:pt x="13028417" y="3425445"/>
                  </a:cubicBezTo>
                  <a:lnTo>
                    <a:pt x="12995270" y="3419857"/>
                  </a:lnTo>
                  <a:lnTo>
                    <a:pt x="13004288" y="3444114"/>
                  </a:lnTo>
                  <a:cubicBezTo>
                    <a:pt x="13015210" y="3473197"/>
                    <a:pt x="13068422" y="3504312"/>
                    <a:pt x="12987651" y="3517266"/>
                  </a:cubicBezTo>
                  <a:cubicBezTo>
                    <a:pt x="12884527" y="3533776"/>
                    <a:pt x="12820900" y="3611373"/>
                    <a:pt x="12752066" y="3676524"/>
                  </a:cubicBezTo>
                  <a:cubicBezTo>
                    <a:pt x="12748891" y="3754756"/>
                    <a:pt x="12681834" y="3787014"/>
                    <a:pt x="12626971" y="3821812"/>
                  </a:cubicBezTo>
                  <a:cubicBezTo>
                    <a:pt x="12566900" y="3860166"/>
                    <a:pt x="12580362" y="3943732"/>
                    <a:pt x="12513052" y="3975609"/>
                  </a:cubicBezTo>
                  <a:cubicBezTo>
                    <a:pt x="12458188" y="4002025"/>
                    <a:pt x="12414627" y="4041649"/>
                    <a:pt x="12410183" y="4109086"/>
                  </a:cubicBezTo>
                  <a:cubicBezTo>
                    <a:pt x="12409929" y="4116960"/>
                    <a:pt x="12388847" y="4125977"/>
                    <a:pt x="12373480" y="4125977"/>
                  </a:cubicBezTo>
                  <a:lnTo>
                    <a:pt x="12365860" y="4125088"/>
                  </a:lnTo>
                  <a:lnTo>
                    <a:pt x="12356970" y="4124707"/>
                  </a:lnTo>
                  <a:cubicBezTo>
                    <a:pt x="12327125" y="4124707"/>
                    <a:pt x="12319886" y="4142487"/>
                    <a:pt x="12310488" y="4170046"/>
                  </a:cubicBezTo>
                  <a:cubicBezTo>
                    <a:pt x="12303249" y="4191890"/>
                    <a:pt x="12277595" y="4208654"/>
                    <a:pt x="12261593" y="4226434"/>
                  </a:cubicBezTo>
                  <a:cubicBezTo>
                    <a:pt x="12235177" y="4197478"/>
                    <a:pt x="12189203" y="4176142"/>
                    <a:pt x="12216509" y="4125977"/>
                  </a:cubicBezTo>
                  <a:cubicBezTo>
                    <a:pt x="12187426" y="4109340"/>
                    <a:pt x="12158215" y="4083305"/>
                    <a:pt x="12126847" y="4083305"/>
                  </a:cubicBezTo>
                  <a:cubicBezTo>
                    <a:pt x="12119480" y="4083305"/>
                    <a:pt x="12111988" y="4084702"/>
                    <a:pt x="12104367" y="4088004"/>
                  </a:cubicBezTo>
                  <a:lnTo>
                    <a:pt x="12065251" y="4099688"/>
                  </a:lnTo>
                  <a:cubicBezTo>
                    <a:pt x="12079348" y="4078733"/>
                    <a:pt x="12086841" y="4053968"/>
                    <a:pt x="12082777" y="4030981"/>
                  </a:cubicBezTo>
                  <a:cubicBezTo>
                    <a:pt x="12071728" y="3970402"/>
                    <a:pt x="12075411" y="3963925"/>
                    <a:pt x="12125703" y="3958972"/>
                  </a:cubicBezTo>
                  <a:lnTo>
                    <a:pt x="12191109" y="3953130"/>
                  </a:lnTo>
                  <a:cubicBezTo>
                    <a:pt x="12206476" y="3965068"/>
                    <a:pt x="12220953" y="3970656"/>
                    <a:pt x="12234542" y="3970656"/>
                  </a:cubicBezTo>
                  <a:cubicBezTo>
                    <a:pt x="12248639" y="3970656"/>
                    <a:pt x="12261721" y="3964560"/>
                    <a:pt x="12273404" y="3953257"/>
                  </a:cubicBezTo>
                  <a:cubicBezTo>
                    <a:pt x="12287755" y="3938906"/>
                    <a:pt x="12314172" y="3915030"/>
                    <a:pt x="12308837" y="3906013"/>
                  </a:cubicBezTo>
                  <a:cubicBezTo>
                    <a:pt x="12272896" y="3847466"/>
                    <a:pt x="12306424" y="3807080"/>
                    <a:pt x="12320013" y="3762376"/>
                  </a:cubicBezTo>
                  <a:cubicBezTo>
                    <a:pt x="12325601" y="3743453"/>
                    <a:pt x="12336523" y="3718942"/>
                    <a:pt x="12355192" y="3714243"/>
                  </a:cubicBezTo>
                  <a:lnTo>
                    <a:pt x="12358622" y="3714116"/>
                  </a:lnTo>
                  <a:cubicBezTo>
                    <a:pt x="12375131" y="3714116"/>
                    <a:pt x="12399515" y="3730118"/>
                    <a:pt x="12428217" y="3741802"/>
                  </a:cubicBezTo>
                  <a:lnTo>
                    <a:pt x="12441552" y="3743707"/>
                  </a:lnTo>
                  <a:cubicBezTo>
                    <a:pt x="12454506" y="3743707"/>
                    <a:pt x="12458824" y="3734309"/>
                    <a:pt x="12451839" y="3713989"/>
                  </a:cubicBezTo>
                  <a:cubicBezTo>
                    <a:pt x="12447140" y="3699257"/>
                    <a:pt x="12431265" y="3673222"/>
                    <a:pt x="12432408" y="3672714"/>
                  </a:cubicBezTo>
                  <a:cubicBezTo>
                    <a:pt x="12470126" y="3657982"/>
                    <a:pt x="12510132" y="3647568"/>
                    <a:pt x="12507464" y="3595752"/>
                  </a:cubicBezTo>
                  <a:cubicBezTo>
                    <a:pt x="12506957" y="3587624"/>
                    <a:pt x="12529944" y="3577464"/>
                    <a:pt x="12544548" y="3577337"/>
                  </a:cubicBezTo>
                  <a:cubicBezTo>
                    <a:pt x="12556741" y="3577337"/>
                    <a:pt x="12571218" y="3586227"/>
                    <a:pt x="12584934" y="3592577"/>
                  </a:cubicBezTo>
                  <a:lnTo>
                    <a:pt x="12691487" y="3515234"/>
                  </a:lnTo>
                  <a:cubicBezTo>
                    <a:pt x="12728952" y="3487548"/>
                    <a:pt x="12759686" y="3458465"/>
                    <a:pt x="12717269" y="3402077"/>
                  </a:cubicBezTo>
                  <a:lnTo>
                    <a:pt x="12714221" y="3379344"/>
                  </a:lnTo>
                  <a:lnTo>
                    <a:pt x="12736192" y="3376677"/>
                  </a:lnTo>
                  <a:cubicBezTo>
                    <a:pt x="12864843" y="3360929"/>
                    <a:pt x="12923262" y="3260472"/>
                    <a:pt x="13010638" y="3195829"/>
                  </a:cubicBezTo>
                  <a:cubicBezTo>
                    <a:pt x="13026259" y="3184526"/>
                    <a:pt x="13026641" y="3156586"/>
                    <a:pt x="13001748" y="3134488"/>
                  </a:cubicBezTo>
                  <a:cubicBezTo>
                    <a:pt x="12988541" y="3122677"/>
                    <a:pt x="12974062" y="3110104"/>
                    <a:pt x="12966442" y="3096134"/>
                  </a:cubicBezTo>
                  <a:cubicBezTo>
                    <a:pt x="12959711" y="3083942"/>
                    <a:pt x="12961743" y="3068829"/>
                    <a:pt x="12959711" y="3055113"/>
                  </a:cubicBezTo>
                  <a:lnTo>
                    <a:pt x="12959711" y="3055113"/>
                  </a:lnTo>
                  <a:cubicBezTo>
                    <a:pt x="12975331" y="3061082"/>
                    <a:pt x="12994636" y="3063368"/>
                    <a:pt x="13005431" y="3073528"/>
                  </a:cubicBezTo>
                  <a:cubicBezTo>
                    <a:pt x="13020163" y="3086990"/>
                    <a:pt x="13035403" y="3093594"/>
                    <a:pt x="13049118" y="3093594"/>
                  </a:cubicBezTo>
                  <a:cubicBezTo>
                    <a:pt x="13057628" y="3093594"/>
                    <a:pt x="13065502" y="3091054"/>
                    <a:pt x="13072486" y="3086101"/>
                  </a:cubicBezTo>
                  <a:lnTo>
                    <a:pt x="13196057" y="2984882"/>
                  </a:lnTo>
                  <a:lnTo>
                    <a:pt x="13195041" y="2968118"/>
                  </a:lnTo>
                  <a:cubicBezTo>
                    <a:pt x="13181705" y="2960879"/>
                    <a:pt x="13165958" y="2950465"/>
                    <a:pt x="13153130" y="2950465"/>
                  </a:cubicBezTo>
                  <a:lnTo>
                    <a:pt x="13151734" y="2950465"/>
                  </a:lnTo>
                  <a:lnTo>
                    <a:pt x="13055595" y="2964943"/>
                  </a:lnTo>
                  <a:lnTo>
                    <a:pt x="13048610" y="2965197"/>
                  </a:lnTo>
                  <a:cubicBezTo>
                    <a:pt x="13034513" y="2965197"/>
                    <a:pt x="13026639" y="2958720"/>
                    <a:pt x="13022701" y="2944877"/>
                  </a:cubicBezTo>
                  <a:cubicBezTo>
                    <a:pt x="12999714" y="2867661"/>
                    <a:pt x="12892653" y="2872360"/>
                    <a:pt x="12859507" y="2801113"/>
                  </a:cubicBezTo>
                  <a:cubicBezTo>
                    <a:pt x="12852649" y="2786000"/>
                    <a:pt x="12817597" y="2774316"/>
                    <a:pt x="12794737" y="2768220"/>
                  </a:cubicBezTo>
                  <a:lnTo>
                    <a:pt x="12762352" y="2762632"/>
                  </a:lnTo>
                  <a:cubicBezTo>
                    <a:pt x="12750668" y="2762632"/>
                    <a:pt x="12740635" y="2766442"/>
                    <a:pt x="12737079" y="2779396"/>
                  </a:cubicBezTo>
                  <a:cubicBezTo>
                    <a:pt x="12734286" y="2789048"/>
                    <a:pt x="12750922" y="2806701"/>
                    <a:pt x="12758923" y="2820417"/>
                  </a:cubicBezTo>
                  <a:cubicBezTo>
                    <a:pt x="12788514" y="2872868"/>
                    <a:pt x="12852649" y="2861057"/>
                    <a:pt x="12889987" y="2897125"/>
                  </a:cubicBezTo>
                  <a:cubicBezTo>
                    <a:pt x="12900909" y="2907793"/>
                    <a:pt x="12903957" y="2925192"/>
                    <a:pt x="12910307" y="2939670"/>
                  </a:cubicBezTo>
                  <a:lnTo>
                    <a:pt x="12893797" y="2941829"/>
                  </a:lnTo>
                  <a:lnTo>
                    <a:pt x="12885923" y="2939924"/>
                  </a:lnTo>
                  <a:cubicBezTo>
                    <a:pt x="12853919" y="2931669"/>
                    <a:pt x="12818486" y="2928240"/>
                    <a:pt x="12790673" y="2911730"/>
                  </a:cubicBezTo>
                  <a:cubicBezTo>
                    <a:pt x="12761716" y="2894077"/>
                    <a:pt x="12740380" y="2863597"/>
                    <a:pt x="12715489" y="2838832"/>
                  </a:cubicBezTo>
                  <a:cubicBezTo>
                    <a:pt x="12702281" y="2825751"/>
                    <a:pt x="12687930" y="2819782"/>
                    <a:pt x="12674214" y="2819782"/>
                  </a:cubicBezTo>
                  <a:lnTo>
                    <a:pt x="12649322" y="2826894"/>
                  </a:lnTo>
                  <a:cubicBezTo>
                    <a:pt x="12623922" y="2841626"/>
                    <a:pt x="12605634" y="2866137"/>
                    <a:pt x="12578837" y="2878710"/>
                  </a:cubicBezTo>
                  <a:cubicBezTo>
                    <a:pt x="12525878" y="2903348"/>
                    <a:pt x="12533625" y="2966086"/>
                    <a:pt x="12498319" y="2999741"/>
                  </a:cubicBezTo>
                  <a:cubicBezTo>
                    <a:pt x="12456789" y="3039746"/>
                    <a:pt x="12385797" y="3063241"/>
                    <a:pt x="12367889" y="3112517"/>
                  </a:cubicBezTo>
                  <a:cubicBezTo>
                    <a:pt x="12327630" y="3221864"/>
                    <a:pt x="12225014" y="3269489"/>
                    <a:pt x="12145766" y="3340482"/>
                  </a:cubicBezTo>
                  <a:cubicBezTo>
                    <a:pt x="12124049" y="3359532"/>
                    <a:pt x="12088489" y="3370962"/>
                    <a:pt x="12079219" y="3395092"/>
                  </a:cubicBezTo>
                  <a:cubicBezTo>
                    <a:pt x="12063471" y="3435478"/>
                    <a:pt x="12054835" y="3476753"/>
                    <a:pt x="12013178" y="3501263"/>
                  </a:cubicBezTo>
                  <a:cubicBezTo>
                    <a:pt x="11981683" y="3519805"/>
                    <a:pt x="11934438" y="3542411"/>
                    <a:pt x="11934438" y="3570351"/>
                  </a:cubicBezTo>
                  <a:cubicBezTo>
                    <a:pt x="11934057" y="3639439"/>
                    <a:pt x="11864080" y="3608451"/>
                    <a:pt x="11838934" y="3634741"/>
                  </a:cubicBezTo>
                  <a:cubicBezTo>
                    <a:pt x="11825218" y="3648837"/>
                    <a:pt x="11828901" y="3679825"/>
                    <a:pt x="11813661" y="3690620"/>
                  </a:cubicBezTo>
                  <a:cubicBezTo>
                    <a:pt x="11807565" y="3695066"/>
                    <a:pt x="11798548" y="3696208"/>
                    <a:pt x="11788388" y="3696208"/>
                  </a:cubicBezTo>
                  <a:lnTo>
                    <a:pt x="11748637" y="3694176"/>
                  </a:lnTo>
                  <a:cubicBezTo>
                    <a:pt x="11726412" y="3693668"/>
                    <a:pt x="11713204" y="3683381"/>
                    <a:pt x="11716125" y="3667253"/>
                  </a:cubicBezTo>
                  <a:cubicBezTo>
                    <a:pt x="11720824" y="3642361"/>
                    <a:pt x="11697202" y="3609468"/>
                    <a:pt x="11740509" y="3594989"/>
                  </a:cubicBezTo>
                  <a:cubicBezTo>
                    <a:pt x="11802993" y="3573780"/>
                    <a:pt x="11799437" y="3533522"/>
                    <a:pt x="11743176" y="3497961"/>
                  </a:cubicBezTo>
                  <a:lnTo>
                    <a:pt x="11679549" y="3455416"/>
                  </a:lnTo>
                  <a:cubicBezTo>
                    <a:pt x="11646656" y="3428492"/>
                    <a:pt x="11636496" y="3388995"/>
                    <a:pt x="11660753" y="3375787"/>
                  </a:cubicBezTo>
                  <a:cubicBezTo>
                    <a:pt x="11791436" y="3303905"/>
                    <a:pt x="11842110" y="3162808"/>
                    <a:pt x="11952472" y="3073527"/>
                  </a:cubicBezTo>
                  <a:cubicBezTo>
                    <a:pt x="11957552" y="3069463"/>
                    <a:pt x="11947392" y="3049651"/>
                    <a:pt x="11942566" y="3035300"/>
                  </a:cubicBezTo>
                  <a:cubicBezTo>
                    <a:pt x="11970252" y="3013456"/>
                    <a:pt x="11995906" y="2988945"/>
                    <a:pt x="12026640" y="2971165"/>
                  </a:cubicBezTo>
                  <a:cubicBezTo>
                    <a:pt x="12082011" y="2939288"/>
                    <a:pt x="12107411" y="2893949"/>
                    <a:pt x="12095220" y="2826004"/>
                  </a:cubicBezTo>
                  <a:cubicBezTo>
                    <a:pt x="12089505" y="2792349"/>
                    <a:pt x="12108809" y="2772664"/>
                    <a:pt x="12133701" y="2755519"/>
                  </a:cubicBezTo>
                  <a:lnTo>
                    <a:pt x="12237333" y="2678557"/>
                  </a:lnTo>
                  <a:cubicBezTo>
                    <a:pt x="12306040" y="2624328"/>
                    <a:pt x="12304770" y="2624709"/>
                    <a:pt x="12226538" y="2519680"/>
                  </a:cubicBezTo>
                  <a:cubicBezTo>
                    <a:pt x="12207488" y="2494153"/>
                    <a:pt x="12198217" y="2463165"/>
                    <a:pt x="12186533" y="2434209"/>
                  </a:cubicBezTo>
                  <a:cubicBezTo>
                    <a:pt x="12181961" y="2422779"/>
                    <a:pt x="12173071" y="2413889"/>
                    <a:pt x="12162657" y="2413889"/>
                  </a:cubicBezTo>
                  <a:cubicBezTo>
                    <a:pt x="12158847" y="2413889"/>
                    <a:pt x="12154783" y="2415032"/>
                    <a:pt x="12150592" y="2417699"/>
                  </a:cubicBezTo>
                  <a:lnTo>
                    <a:pt x="12049246" y="2494280"/>
                  </a:lnTo>
                  <a:cubicBezTo>
                    <a:pt x="12004161" y="2529205"/>
                    <a:pt x="12008098" y="2577084"/>
                    <a:pt x="12035784" y="2631059"/>
                  </a:cubicBezTo>
                  <a:cubicBezTo>
                    <a:pt x="12017877" y="2632837"/>
                    <a:pt x="12000224" y="2636520"/>
                    <a:pt x="11977872" y="2636520"/>
                  </a:cubicBezTo>
                  <a:lnTo>
                    <a:pt x="11969236" y="2635885"/>
                  </a:lnTo>
                  <a:cubicBezTo>
                    <a:pt x="11916912" y="2630297"/>
                    <a:pt x="11904720" y="2617597"/>
                    <a:pt x="11914245" y="2580259"/>
                  </a:cubicBezTo>
                  <a:cubicBezTo>
                    <a:pt x="11933930" y="2505837"/>
                    <a:pt x="11940026" y="2424303"/>
                    <a:pt x="12015337" y="2380615"/>
                  </a:cubicBezTo>
                  <a:cubicBezTo>
                    <a:pt x="12031594" y="2371344"/>
                    <a:pt x="12041119" y="2348357"/>
                    <a:pt x="12043785" y="2328672"/>
                  </a:cubicBezTo>
                  <a:cubicBezTo>
                    <a:pt x="12047214" y="2301621"/>
                    <a:pt x="12047976" y="2268093"/>
                    <a:pt x="12000224" y="2259203"/>
                  </a:cubicBezTo>
                  <a:cubicBezTo>
                    <a:pt x="11975332" y="2254885"/>
                    <a:pt x="11965934" y="2245360"/>
                    <a:pt x="11977364" y="2229231"/>
                  </a:cubicBezTo>
                  <a:lnTo>
                    <a:pt x="12019528" y="2184400"/>
                  </a:lnTo>
                  <a:cubicBezTo>
                    <a:pt x="12037689" y="2167636"/>
                    <a:pt x="12037054" y="2149348"/>
                    <a:pt x="12017497" y="2126488"/>
                  </a:cubicBezTo>
                  <a:cubicBezTo>
                    <a:pt x="12004797" y="2111502"/>
                    <a:pt x="11989684" y="2103882"/>
                    <a:pt x="11974063" y="2103882"/>
                  </a:cubicBezTo>
                  <a:cubicBezTo>
                    <a:pt x="11960982" y="2103882"/>
                    <a:pt x="11947520" y="2109216"/>
                    <a:pt x="11934693" y="2120265"/>
                  </a:cubicBezTo>
                  <a:cubicBezTo>
                    <a:pt x="11924279" y="2129409"/>
                    <a:pt x="11904721" y="2137156"/>
                    <a:pt x="11905483" y="2148713"/>
                  </a:cubicBezTo>
                  <a:cubicBezTo>
                    <a:pt x="11907389" y="2191512"/>
                    <a:pt x="11889481" y="2207133"/>
                    <a:pt x="11859509" y="2207133"/>
                  </a:cubicBezTo>
                  <a:cubicBezTo>
                    <a:pt x="11846428" y="2207133"/>
                    <a:pt x="11830934" y="2204212"/>
                    <a:pt x="11813790" y="2199132"/>
                  </a:cubicBezTo>
                  <a:lnTo>
                    <a:pt x="11779627" y="2193798"/>
                  </a:lnTo>
                  <a:cubicBezTo>
                    <a:pt x="11750925" y="2193798"/>
                    <a:pt x="11728445" y="2206371"/>
                    <a:pt x="11708633" y="2224913"/>
                  </a:cubicBezTo>
                  <a:cubicBezTo>
                    <a:pt x="11686663" y="2245233"/>
                    <a:pt x="11663040" y="2260219"/>
                    <a:pt x="11621639" y="2260219"/>
                  </a:cubicBezTo>
                  <a:lnTo>
                    <a:pt x="11607415" y="2258568"/>
                  </a:lnTo>
                  <a:cubicBezTo>
                    <a:pt x="11561821" y="2251837"/>
                    <a:pt x="11553947" y="2247392"/>
                    <a:pt x="11547597" y="2199767"/>
                  </a:cubicBezTo>
                  <a:cubicBezTo>
                    <a:pt x="11543661" y="2169414"/>
                    <a:pt x="11549629" y="2153539"/>
                    <a:pt x="11576300" y="2153539"/>
                  </a:cubicBezTo>
                  <a:cubicBezTo>
                    <a:pt x="11581888" y="2153539"/>
                    <a:pt x="11588365" y="2154174"/>
                    <a:pt x="11600683" y="2156460"/>
                  </a:cubicBezTo>
                  <a:lnTo>
                    <a:pt x="11608939" y="2156841"/>
                  </a:lnTo>
                  <a:cubicBezTo>
                    <a:pt x="11640054" y="2156841"/>
                    <a:pt x="11645515" y="2131314"/>
                    <a:pt x="11649197" y="2104771"/>
                  </a:cubicBezTo>
                  <a:cubicBezTo>
                    <a:pt x="11654278" y="2067433"/>
                    <a:pt x="11637005" y="2031619"/>
                    <a:pt x="11615542" y="1995932"/>
                  </a:cubicBezTo>
                  <a:lnTo>
                    <a:pt x="11725905" y="1949831"/>
                  </a:lnTo>
                  <a:cubicBezTo>
                    <a:pt x="11775689" y="1926971"/>
                    <a:pt x="11772387" y="1871091"/>
                    <a:pt x="11791818" y="1829435"/>
                  </a:cubicBezTo>
                  <a:lnTo>
                    <a:pt x="11793215" y="1832356"/>
                  </a:lnTo>
                  <a:lnTo>
                    <a:pt x="11796771" y="1829435"/>
                  </a:lnTo>
                  <a:cubicBezTo>
                    <a:pt x="11807693" y="1836420"/>
                    <a:pt x="11820775" y="1847088"/>
                    <a:pt x="11829411" y="1847088"/>
                  </a:cubicBezTo>
                  <a:cubicBezTo>
                    <a:pt x="11829538" y="1847088"/>
                    <a:pt x="11829665" y="1847088"/>
                    <a:pt x="11829918" y="1847088"/>
                  </a:cubicBezTo>
                  <a:cubicBezTo>
                    <a:pt x="11853159" y="1838071"/>
                    <a:pt x="11838554" y="1821688"/>
                    <a:pt x="11826362" y="1806575"/>
                  </a:cubicBezTo>
                  <a:lnTo>
                    <a:pt x="11829918" y="1803908"/>
                  </a:lnTo>
                  <a:lnTo>
                    <a:pt x="11824965" y="1800225"/>
                  </a:lnTo>
                  <a:cubicBezTo>
                    <a:pt x="11856461" y="1765300"/>
                    <a:pt x="11822298" y="1734693"/>
                    <a:pt x="11790294" y="1707388"/>
                  </a:cubicBezTo>
                  <a:lnTo>
                    <a:pt x="11783817" y="1703705"/>
                  </a:lnTo>
                  <a:lnTo>
                    <a:pt x="11781024" y="1701419"/>
                  </a:lnTo>
                  <a:lnTo>
                    <a:pt x="11785722" y="1699387"/>
                  </a:lnTo>
                  <a:lnTo>
                    <a:pt x="11788390" y="1699260"/>
                  </a:lnTo>
                  <a:lnTo>
                    <a:pt x="11769847" y="1690751"/>
                  </a:lnTo>
                  <a:lnTo>
                    <a:pt x="11765783" y="1679829"/>
                  </a:lnTo>
                  <a:lnTo>
                    <a:pt x="11758417" y="1682877"/>
                  </a:lnTo>
                  <a:lnTo>
                    <a:pt x="11754607" y="1684528"/>
                  </a:lnTo>
                  <a:lnTo>
                    <a:pt x="11683741" y="1649603"/>
                  </a:lnTo>
                  <a:lnTo>
                    <a:pt x="11691234" y="1647698"/>
                  </a:lnTo>
                  <a:lnTo>
                    <a:pt x="11703300" y="1648206"/>
                  </a:lnTo>
                  <a:cubicBezTo>
                    <a:pt x="11755496" y="1648206"/>
                    <a:pt x="11795629" y="1614678"/>
                    <a:pt x="11839952" y="1604772"/>
                  </a:cubicBezTo>
                  <a:cubicBezTo>
                    <a:pt x="11837031" y="1589024"/>
                    <a:pt x="11814044" y="1599184"/>
                    <a:pt x="11813663" y="1579499"/>
                  </a:cubicBezTo>
                  <a:cubicBezTo>
                    <a:pt x="11858875" y="1573403"/>
                    <a:pt x="11802359" y="1552829"/>
                    <a:pt x="11846809" y="1546860"/>
                  </a:cubicBezTo>
                  <a:lnTo>
                    <a:pt x="11846809" y="1546860"/>
                  </a:lnTo>
                  <a:cubicBezTo>
                    <a:pt x="11855318" y="1566037"/>
                    <a:pt x="11836522" y="1580896"/>
                    <a:pt x="11850619" y="1600708"/>
                  </a:cubicBezTo>
                  <a:lnTo>
                    <a:pt x="11871701" y="1593088"/>
                  </a:lnTo>
                  <a:cubicBezTo>
                    <a:pt x="11895450" y="1585849"/>
                    <a:pt x="11865605" y="1570736"/>
                    <a:pt x="11866621" y="1560195"/>
                  </a:cubicBezTo>
                  <a:lnTo>
                    <a:pt x="11866621" y="1560195"/>
                  </a:lnTo>
                  <a:cubicBezTo>
                    <a:pt x="11871320" y="1562481"/>
                    <a:pt x="11876146" y="1563370"/>
                    <a:pt x="11880972" y="1563370"/>
                  </a:cubicBezTo>
                  <a:lnTo>
                    <a:pt x="11911833" y="1554988"/>
                  </a:lnTo>
                  <a:cubicBezTo>
                    <a:pt x="11921739" y="1550670"/>
                    <a:pt x="11931010" y="1546352"/>
                    <a:pt x="11944852" y="1546352"/>
                  </a:cubicBezTo>
                  <a:lnTo>
                    <a:pt x="11953742" y="1556639"/>
                  </a:lnTo>
                  <a:cubicBezTo>
                    <a:pt x="11986000" y="1528699"/>
                    <a:pt x="11997938" y="1535303"/>
                    <a:pt x="12041880" y="1531747"/>
                  </a:cubicBezTo>
                  <a:cubicBezTo>
                    <a:pt x="12029053" y="1518539"/>
                    <a:pt x="12012289" y="1510665"/>
                    <a:pt x="11992986" y="1501267"/>
                  </a:cubicBezTo>
                  <a:lnTo>
                    <a:pt x="12004924" y="1498346"/>
                  </a:lnTo>
                  <a:cubicBezTo>
                    <a:pt x="12017624" y="1498346"/>
                    <a:pt x="12034515" y="1509903"/>
                    <a:pt x="12035530" y="1520063"/>
                  </a:cubicBezTo>
                  <a:cubicBezTo>
                    <a:pt x="12106397" y="1494409"/>
                    <a:pt x="12209521" y="1486281"/>
                    <a:pt x="12241524" y="1431925"/>
                  </a:cubicBezTo>
                  <a:lnTo>
                    <a:pt x="12280005" y="1429512"/>
                  </a:lnTo>
                  <a:cubicBezTo>
                    <a:pt x="12298421" y="1429512"/>
                    <a:pt x="12315565" y="1431163"/>
                    <a:pt x="12331822" y="1433957"/>
                  </a:cubicBezTo>
                  <a:lnTo>
                    <a:pt x="12304009" y="1417701"/>
                  </a:lnTo>
                  <a:lnTo>
                    <a:pt x="12326361" y="1401445"/>
                  </a:lnTo>
                  <a:cubicBezTo>
                    <a:pt x="12366747" y="1382395"/>
                    <a:pt x="12356333" y="1386205"/>
                    <a:pt x="12400275" y="1373251"/>
                  </a:cubicBezTo>
                  <a:lnTo>
                    <a:pt x="12400275" y="1373251"/>
                  </a:lnTo>
                  <a:lnTo>
                    <a:pt x="12390242" y="1398524"/>
                  </a:lnTo>
                  <a:lnTo>
                    <a:pt x="12416150" y="1402080"/>
                  </a:lnTo>
                  <a:cubicBezTo>
                    <a:pt x="12441677" y="1388999"/>
                    <a:pt x="12460219" y="1375537"/>
                    <a:pt x="12469617" y="1360805"/>
                  </a:cubicBezTo>
                  <a:lnTo>
                    <a:pt x="12469617" y="1360805"/>
                  </a:lnTo>
                  <a:cubicBezTo>
                    <a:pt x="12457171" y="1364742"/>
                    <a:pt x="12448789" y="1366266"/>
                    <a:pt x="12435327" y="1366266"/>
                  </a:cubicBezTo>
                  <a:lnTo>
                    <a:pt x="12432787" y="1359916"/>
                  </a:lnTo>
                  <a:lnTo>
                    <a:pt x="12434946" y="1350772"/>
                  </a:lnTo>
                  <a:lnTo>
                    <a:pt x="12427199" y="1355598"/>
                  </a:lnTo>
                  <a:cubicBezTo>
                    <a:pt x="12402180" y="1355598"/>
                    <a:pt x="12430755" y="1320292"/>
                    <a:pt x="12468347" y="1312545"/>
                  </a:cubicBezTo>
                  <a:lnTo>
                    <a:pt x="12468347" y="1312545"/>
                  </a:lnTo>
                  <a:cubicBezTo>
                    <a:pt x="12427961" y="1339977"/>
                    <a:pt x="12470378" y="1340739"/>
                    <a:pt x="12494001" y="1358392"/>
                  </a:cubicBezTo>
                  <a:cubicBezTo>
                    <a:pt x="12472411" y="1333500"/>
                    <a:pt x="12524481" y="1329436"/>
                    <a:pt x="12524354" y="1298067"/>
                  </a:cubicBezTo>
                  <a:cubicBezTo>
                    <a:pt x="12622017" y="1248537"/>
                    <a:pt x="12687422" y="1270381"/>
                    <a:pt x="12776830" y="1201547"/>
                  </a:cubicBezTo>
                  <a:lnTo>
                    <a:pt x="12776830" y="1201547"/>
                  </a:lnTo>
                  <a:lnTo>
                    <a:pt x="12755621" y="1202563"/>
                  </a:lnTo>
                  <a:lnTo>
                    <a:pt x="12746224" y="1208151"/>
                  </a:lnTo>
                  <a:cubicBezTo>
                    <a:pt x="12739112" y="1212342"/>
                    <a:pt x="12732507" y="1216533"/>
                    <a:pt x="12721840" y="1216533"/>
                  </a:cubicBezTo>
                  <a:lnTo>
                    <a:pt x="12714346" y="1204595"/>
                  </a:lnTo>
                  <a:cubicBezTo>
                    <a:pt x="12740636" y="1194816"/>
                    <a:pt x="12763750" y="1189101"/>
                    <a:pt x="12782672" y="1189101"/>
                  </a:cubicBezTo>
                  <a:cubicBezTo>
                    <a:pt x="12793849" y="1189101"/>
                    <a:pt x="12803501" y="1191006"/>
                    <a:pt x="12811502" y="1195324"/>
                  </a:cubicBezTo>
                  <a:lnTo>
                    <a:pt x="12814931" y="1180465"/>
                  </a:lnTo>
                  <a:lnTo>
                    <a:pt x="12842998" y="1183513"/>
                  </a:lnTo>
                  <a:lnTo>
                    <a:pt x="12803247" y="1177163"/>
                  </a:lnTo>
                  <a:lnTo>
                    <a:pt x="12817471" y="1141349"/>
                  </a:lnTo>
                  <a:lnTo>
                    <a:pt x="12824075" y="1127760"/>
                  </a:lnTo>
                  <a:cubicBezTo>
                    <a:pt x="12900275" y="1105789"/>
                    <a:pt x="12987524" y="1075944"/>
                    <a:pt x="13011020" y="1034161"/>
                  </a:cubicBezTo>
                  <a:lnTo>
                    <a:pt x="13006448" y="1033907"/>
                  </a:lnTo>
                  <a:cubicBezTo>
                    <a:pt x="12994891" y="1033907"/>
                    <a:pt x="12983207" y="1040130"/>
                    <a:pt x="12972412" y="1046353"/>
                  </a:cubicBezTo>
                  <a:cubicBezTo>
                    <a:pt x="12961617" y="1052576"/>
                    <a:pt x="12951838" y="1058799"/>
                    <a:pt x="12939773" y="1058799"/>
                  </a:cubicBezTo>
                  <a:lnTo>
                    <a:pt x="12933296" y="1051433"/>
                  </a:lnTo>
                  <a:cubicBezTo>
                    <a:pt x="12906499" y="1060196"/>
                    <a:pt x="12905737" y="1072515"/>
                    <a:pt x="12901292" y="1084453"/>
                  </a:cubicBezTo>
                  <a:lnTo>
                    <a:pt x="12906498" y="1064895"/>
                  </a:lnTo>
                  <a:lnTo>
                    <a:pt x="12884908" y="1055751"/>
                  </a:lnTo>
                  <a:lnTo>
                    <a:pt x="12863699" y="1063879"/>
                  </a:lnTo>
                  <a:cubicBezTo>
                    <a:pt x="12876272" y="1109980"/>
                    <a:pt x="12805914" y="1112520"/>
                    <a:pt x="12733017" y="1112520"/>
                  </a:cubicBezTo>
                  <a:lnTo>
                    <a:pt x="12701774" y="1112520"/>
                  </a:lnTo>
                  <a:lnTo>
                    <a:pt x="12693393" y="1112647"/>
                  </a:lnTo>
                  <a:lnTo>
                    <a:pt x="12697584" y="1106932"/>
                  </a:lnTo>
                  <a:lnTo>
                    <a:pt x="12697076" y="1103884"/>
                  </a:lnTo>
                  <a:lnTo>
                    <a:pt x="12694663" y="1103884"/>
                  </a:lnTo>
                  <a:cubicBezTo>
                    <a:pt x="12684503" y="1103884"/>
                    <a:pt x="12670787" y="1107821"/>
                    <a:pt x="12661135" y="1113663"/>
                  </a:cubicBezTo>
                  <a:lnTo>
                    <a:pt x="12645133" y="1114933"/>
                  </a:lnTo>
                  <a:lnTo>
                    <a:pt x="12637767" y="1115187"/>
                  </a:lnTo>
                  <a:lnTo>
                    <a:pt x="12646402" y="1121029"/>
                  </a:lnTo>
                  <a:lnTo>
                    <a:pt x="12651863" y="1122172"/>
                  </a:lnTo>
                  <a:lnTo>
                    <a:pt x="12648816" y="1127760"/>
                  </a:lnTo>
                  <a:lnTo>
                    <a:pt x="12650467" y="1130808"/>
                  </a:lnTo>
                  <a:lnTo>
                    <a:pt x="12672057" y="1128776"/>
                  </a:lnTo>
                  <a:lnTo>
                    <a:pt x="12682725" y="1123315"/>
                  </a:lnTo>
                  <a:lnTo>
                    <a:pt x="12685900" y="1123315"/>
                  </a:lnTo>
                  <a:cubicBezTo>
                    <a:pt x="12697838" y="1123315"/>
                    <a:pt x="12708506" y="1124839"/>
                    <a:pt x="12713205" y="1135253"/>
                  </a:cubicBezTo>
                  <a:lnTo>
                    <a:pt x="12648689" y="1166114"/>
                  </a:lnTo>
                  <a:lnTo>
                    <a:pt x="12665708" y="1167638"/>
                  </a:lnTo>
                  <a:lnTo>
                    <a:pt x="12671296" y="1167257"/>
                  </a:lnTo>
                  <a:lnTo>
                    <a:pt x="12684758" y="1165352"/>
                  </a:lnTo>
                  <a:lnTo>
                    <a:pt x="12659612" y="1176401"/>
                  </a:lnTo>
                  <a:lnTo>
                    <a:pt x="12672566" y="1185799"/>
                  </a:lnTo>
                  <a:lnTo>
                    <a:pt x="12684250" y="1183513"/>
                  </a:lnTo>
                  <a:lnTo>
                    <a:pt x="12696442" y="1180719"/>
                  </a:lnTo>
                  <a:lnTo>
                    <a:pt x="12701014" y="1181608"/>
                  </a:lnTo>
                  <a:cubicBezTo>
                    <a:pt x="12696061" y="1194562"/>
                    <a:pt x="12686790" y="1198118"/>
                    <a:pt x="12676376" y="1198118"/>
                  </a:cubicBezTo>
                  <a:cubicBezTo>
                    <a:pt x="12670153" y="1198118"/>
                    <a:pt x="12663549" y="1196848"/>
                    <a:pt x="12657072" y="1195705"/>
                  </a:cubicBezTo>
                  <a:lnTo>
                    <a:pt x="12627989" y="1190117"/>
                  </a:lnTo>
                  <a:lnTo>
                    <a:pt x="12624306" y="1203833"/>
                  </a:lnTo>
                  <a:cubicBezTo>
                    <a:pt x="12612622" y="1187196"/>
                    <a:pt x="12593572" y="1180846"/>
                    <a:pt x="12568045" y="1180846"/>
                  </a:cubicBezTo>
                  <a:lnTo>
                    <a:pt x="12563854" y="1180973"/>
                  </a:lnTo>
                  <a:lnTo>
                    <a:pt x="12558774" y="1181608"/>
                  </a:lnTo>
                  <a:cubicBezTo>
                    <a:pt x="12487908" y="1186815"/>
                    <a:pt x="12380974" y="1241171"/>
                    <a:pt x="12283438" y="1279144"/>
                  </a:cubicBezTo>
                  <a:lnTo>
                    <a:pt x="12297281" y="1281557"/>
                  </a:lnTo>
                  <a:cubicBezTo>
                    <a:pt x="12309473" y="1281557"/>
                    <a:pt x="12326110" y="1275588"/>
                    <a:pt x="12342620" y="1269619"/>
                  </a:cubicBezTo>
                  <a:lnTo>
                    <a:pt x="12342620" y="1269619"/>
                  </a:lnTo>
                  <a:cubicBezTo>
                    <a:pt x="12324078" y="1286002"/>
                    <a:pt x="12295884" y="1292352"/>
                    <a:pt x="12269341" y="1292352"/>
                  </a:cubicBezTo>
                  <a:cubicBezTo>
                    <a:pt x="12243814" y="1292352"/>
                    <a:pt x="12219938" y="1286510"/>
                    <a:pt x="12207492" y="1278128"/>
                  </a:cubicBezTo>
                  <a:cubicBezTo>
                    <a:pt x="12234162" y="1269492"/>
                    <a:pt x="12259054" y="1260475"/>
                    <a:pt x="12264007" y="1247775"/>
                  </a:cubicBezTo>
                  <a:lnTo>
                    <a:pt x="12256895" y="1247013"/>
                  </a:lnTo>
                  <a:cubicBezTo>
                    <a:pt x="12236576" y="1247013"/>
                    <a:pt x="12219684" y="1271651"/>
                    <a:pt x="12193777" y="1276096"/>
                  </a:cubicBezTo>
                  <a:cubicBezTo>
                    <a:pt x="12185395" y="1285875"/>
                    <a:pt x="12194284" y="1294511"/>
                    <a:pt x="12208382" y="1306957"/>
                  </a:cubicBezTo>
                  <a:lnTo>
                    <a:pt x="12199365" y="1310259"/>
                  </a:lnTo>
                  <a:cubicBezTo>
                    <a:pt x="12185521" y="1307846"/>
                    <a:pt x="12177902" y="1297178"/>
                    <a:pt x="12156946" y="1297178"/>
                  </a:cubicBezTo>
                  <a:lnTo>
                    <a:pt x="12143992" y="1300988"/>
                  </a:lnTo>
                  <a:lnTo>
                    <a:pt x="12149961" y="1287653"/>
                  </a:lnTo>
                  <a:lnTo>
                    <a:pt x="12145262" y="1280033"/>
                  </a:lnTo>
                  <a:cubicBezTo>
                    <a:pt x="12183362" y="1259332"/>
                    <a:pt x="12213842" y="1254252"/>
                    <a:pt x="12279374" y="1224407"/>
                  </a:cubicBezTo>
                  <a:lnTo>
                    <a:pt x="12310489" y="1229995"/>
                  </a:lnTo>
                  <a:cubicBezTo>
                    <a:pt x="12381863" y="1229995"/>
                    <a:pt x="12512800" y="1171956"/>
                    <a:pt x="12606526" y="1127125"/>
                  </a:cubicBezTo>
                  <a:lnTo>
                    <a:pt x="12606526" y="1127125"/>
                  </a:lnTo>
                  <a:lnTo>
                    <a:pt x="12587984" y="1127379"/>
                  </a:lnTo>
                  <a:lnTo>
                    <a:pt x="12579728" y="1129665"/>
                  </a:lnTo>
                  <a:lnTo>
                    <a:pt x="12554455" y="1138047"/>
                  </a:lnTo>
                  <a:lnTo>
                    <a:pt x="12561949" y="1116458"/>
                  </a:lnTo>
                  <a:lnTo>
                    <a:pt x="12561949" y="1116458"/>
                  </a:lnTo>
                  <a:cubicBezTo>
                    <a:pt x="12514069" y="1126364"/>
                    <a:pt x="12521309" y="1143128"/>
                    <a:pt x="12495274" y="1155828"/>
                  </a:cubicBezTo>
                  <a:lnTo>
                    <a:pt x="12502259" y="1143381"/>
                  </a:lnTo>
                  <a:lnTo>
                    <a:pt x="12478128" y="1139571"/>
                  </a:lnTo>
                  <a:cubicBezTo>
                    <a:pt x="12465810" y="1139571"/>
                    <a:pt x="12449426" y="1142111"/>
                    <a:pt x="12434822" y="1144651"/>
                  </a:cubicBezTo>
                  <a:lnTo>
                    <a:pt x="12382498" y="1155065"/>
                  </a:lnTo>
                  <a:lnTo>
                    <a:pt x="12409929" y="1139571"/>
                  </a:lnTo>
                  <a:lnTo>
                    <a:pt x="12361797" y="1165225"/>
                  </a:lnTo>
                  <a:lnTo>
                    <a:pt x="12367003" y="1177036"/>
                  </a:lnTo>
                  <a:lnTo>
                    <a:pt x="12318743" y="1181481"/>
                  </a:lnTo>
                  <a:cubicBezTo>
                    <a:pt x="12315061" y="1168527"/>
                    <a:pt x="12354812" y="1161288"/>
                    <a:pt x="12346049" y="1147064"/>
                  </a:cubicBezTo>
                  <a:lnTo>
                    <a:pt x="12334492" y="1146429"/>
                  </a:lnTo>
                  <a:cubicBezTo>
                    <a:pt x="12310616" y="1146429"/>
                    <a:pt x="12279882" y="1155573"/>
                    <a:pt x="12254609" y="1157224"/>
                  </a:cubicBezTo>
                  <a:cubicBezTo>
                    <a:pt x="12241402" y="1163574"/>
                    <a:pt x="12253213" y="1168146"/>
                    <a:pt x="12277851" y="1168146"/>
                  </a:cubicBezTo>
                  <a:lnTo>
                    <a:pt x="12295631" y="1162431"/>
                  </a:lnTo>
                  <a:lnTo>
                    <a:pt x="12281407" y="1173480"/>
                  </a:lnTo>
                  <a:lnTo>
                    <a:pt x="12289535" y="1177036"/>
                  </a:lnTo>
                  <a:lnTo>
                    <a:pt x="12270485" y="1186053"/>
                  </a:lnTo>
                  <a:cubicBezTo>
                    <a:pt x="12245467" y="1178306"/>
                    <a:pt x="12220067" y="1175512"/>
                    <a:pt x="12195174" y="1175512"/>
                  </a:cubicBezTo>
                  <a:cubicBezTo>
                    <a:pt x="12146152" y="1175512"/>
                    <a:pt x="12099035" y="1186561"/>
                    <a:pt x="12059919" y="1193292"/>
                  </a:cubicBezTo>
                  <a:cubicBezTo>
                    <a:pt x="12071476" y="1197864"/>
                    <a:pt x="12083541" y="1199515"/>
                    <a:pt x="12095606" y="1199515"/>
                  </a:cubicBezTo>
                  <a:lnTo>
                    <a:pt x="12137643" y="1195197"/>
                  </a:lnTo>
                  <a:cubicBezTo>
                    <a:pt x="12151486" y="1192911"/>
                    <a:pt x="12164948" y="1190752"/>
                    <a:pt x="12191491" y="1190752"/>
                  </a:cubicBezTo>
                  <a:lnTo>
                    <a:pt x="12214605" y="1202436"/>
                  </a:lnTo>
                  <a:lnTo>
                    <a:pt x="12197206" y="1201928"/>
                  </a:lnTo>
                  <a:lnTo>
                    <a:pt x="12185903" y="1204849"/>
                  </a:lnTo>
                  <a:cubicBezTo>
                    <a:pt x="12178283" y="1206881"/>
                    <a:pt x="12170663" y="1208913"/>
                    <a:pt x="12158597" y="1208913"/>
                  </a:cubicBezTo>
                  <a:lnTo>
                    <a:pt x="12152502" y="1201293"/>
                  </a:lnTo>
                  <a:cubicBezTo>
                    <a:pt x="12107290" y="1221232"/>
                    <a:pt x="12102209" y="1231265"/>
                    <a:pt x="12074651" y="1243457"/>
                  </a:cubicBezTo>
                  <a:lnTo>
                    <a:pt x="12094082" y="1248664"/>
                  </a:lnTo>
                  <a:lnTo>
                    <a:pt x="12107290" y="1247014"/>
                  </a:lnTo>
                  <a:lnTo>
                    <a:pt x="12120497" y="1245108"/>
                  </a:lnTo>
                  <a:lnTo>
                    <a:pt x="12126213" y="1245489"/>
                  </a:lnTo>
                  <a:cubicBezTo>
                    <a:pt x="12168884" y="1237489"/>
                    <a:pt x="12148438" y="1220343"/>
                    <a:pt x="12183108" y="1211200"/>
                  </a:cubicBezTo>
                  <a:lnTo>
                    <a:pt x="12198856" y="1239902"/>
                  </a:lnTo>
                  <a:lnTo>
                    <a:pt x="12191490" y="1238378"/>
                  </a:lnTo>
                  <a:lnTo>
                    <a:pt x="12181203" y="1237742"/>
                  </a:lnTo>
                  <a:cubicBezTo>
                    <a:pt x="12159105" y="1237742"/>
                    <a:pt x="12165963" y="1253490"/>
                    <a:pt x="12138912" y="1268603"/>
                  </a:cubicBezTo>
                  <a:cubicBezTo>
                    <a:pt x="12123164" y="1256157"/>
                    <a:pt x="12097891" y="1255903"/>
                    <a:pt x="12071855" y="1255903"/>
                  </a:cubicBezTo>
                  <a:lnTo>
                    <a:pt x="12067156" y="1255903"/>
                  </a:lnTo>
                  <a:cubicBezTo>
                    <a:pt x="12048614" y="1255903"/>
                    <a:pt x="12030200" y="1255776"/>
                    <a:pt x="12015722" y="1250569"/>
                  </a:cubicBezTo>
                  <a:lnTo>
                    <a:pt x="12015722" y="1250569"/>
                  </a:lnTo>
                  <a:cubicBezTo>
                    <a:pt x="12017246" y="1260348"/>
                    <a:pt x="11997434" y="1283970"/>
                    <a:pt x="12013943" y="1283970"/>
                  </a:cubicBezTo>
                  <a:cubicBezTo>
                    <a:pt x="12019150" y="1283970"/>
                    <a:pt x="12027913" y="1281684"/>
                    <a:pt x="12042137" y="1275715"/>
                  </a:cubicBezTo>
                  <a:lnTo>
                    <a:pt x="12042137" y="1275715"/>
                  </a:lnTo>
                  <a:cubicBezTo>
                    <a:pt x="12041121" y="1294511"/>
                    <a:pt x="12020674" y="1298448"/>
                    <a:pt x="11999973" y="1298448"/>
                  </a:cubicBezTo>
                  <a:cubicBezTo>
                    <a:pt x="11986765" y="1298448"/>
                    <a:pt x="11973557" y="1296797"/>
                    <a:pt x="11965175" y="1296543"/>
                  </a:cubicBezTo>
                  <a:cubicBezTo>
                    <a:pt x="11980288" y="1281049"/>
                    <a:pt x="11980415" y="1263269"/>
                    <a:pt x="12015467" y="1250569"/>
                  </a:cubicBezTo>
                  <a:lnTo>
                    <a:pt x="11997687" y="1241044"/>
                  </a:lnTo>
                  <a:lnTo>
                    <a:pt x="11992480" y="1231519"/>
                  </a:lnTo>
                  <a:cubicBezTo>
                    <a:pt x="11953746" y="1238377"/>
                    <a:pt x="11924662" y="1265174"/>
                    <a:pt x="11900151" y="1265174"/>
                  </a:cubicBezTo>
                  <a:lnTo>
                    <a:pt x="11891388" y="1254252"/>
                  </a:lnTo>
                  <a:cubicBezTo>
                    <a:pt x="11944347" y="1234567"/>
                    <a:pt x="11955777" y="1239901"/>
                    <a:pt x="11996671" y="1216152"/>
                  </a:cubicBezTo>
                  <a:cubicBezTo>
                    <a:pt x="11996671" y="1230503"/>
                    <a:pt x="12053567" y="1219200"/>
                    <a:pt x="12033374" y="1232789"/>
                  </a:cubicBezTo>
                  <a:lnTo>
                    <a:pt x="12040740" y="1233297"/>
                  </a:lnTo>
                  <a:cubicBezTo>
                    <a:pt x="12054584" y="1233297"/>
                    <a:pt x="12073252" y="1227074"/>
                    <a:pt x="12089381" y="1224280"/>
                  </a:cubicBezTo>
                  <a:lnTo>
                    <a:pt x="12076681" y="1208405"/>
                  </a:lnTo>
                  <a:lnTo>
                    <a:pt x="12063600" y="1209167"/>
                  </a:lnTo>
                  <a:cubicBezTo>
                    <a:pt x="12060806" y="1209421"/>
                    <a:pt x="12057885" y="1209548"/>
                    <a:pt x="12047471" y="1209548"/>
                  </a:cubicBezTo>
                  <a:lnTo>
                    <a:pt x="12038708" y="1201039"/>
                  </a:lnTo>
                  <a:cubicBezTo>
                    <a:pt x="12059027" y="1189736"/>
                    <a:pt x="12061060" y="1175893"/>
                    <a:pt x="12095604" y="1166749"/>
                  </a:cubicBezTo>
                  <a:lnTo>
                    <a:pt x="12057631" y="1166495"/>
                  </a:lnTo>
                  <a:lnTo>
                    <a:pt x="12105129" y="1163828"/>
                  </a:lnTo>
                  <a:lnTo>
                    <a:pt x="12096493" y="1145667"/>
                  </a:lnTo>
                  <a:lnTo>
                    <a:pt x="12147927" y="1148969"/>
                  </a:lnTo>
                  <a:lnTo>
                    <a:pt x="12133196" y="1166877"/>
                  </a:lnTo>
                  <a:lnTo>
                    <a:pt x="12150341" y="1165861"/>
                  </a:lnTo>
                  <a:lnTo>
                    <a:pt x="12160247" y="1163447"/>
                  </a:lnTo>
                  <a:cubicBezTo>
                    <a:pt x="12168375" y="1161542"/>
                    <a:pt x="12176376" y="1159637"/>
                    <a:pt x="12188568" y="1159637"/>
                  </a:cubicBezTo>
                  <a:lnTo>
                    <a:pt x="12195552" y="1164971"/>
                  </a:lnTo>
                  <a:cubicBezTo>
                    <a:pt x="12206729" y="1150493"/>
                    <a:pt x="12197331" y="1133729"/>
                    <a:pt x="12240892" y="1128776"/>
                  </a:cubicBezTo>
                  <a:lnTo>
                    <a:pt x="12258418" y="1130808"/>
                  </a:lnTo>
                  <a:cubicBezTo>
                    <a:pt x="12267561" y="1130808"/>
                    <a:pt x="12278102" y="1129031"/>
                    <a:pt x="12289024" y="1127253"/>
                  </a:cubicBezTo>
                  <a:lnTo>
                    <a:pt x="12321918" y="1123697"/>
                  </a:lnTo>
                  <a:cubicBezTo>
                    <a:pt x="12333983" y="1123697"/>
                    <a:pt x="12345412" y="1125983"/>
                    <a:pt x="12354811" y="1132841"/>
                  </a:cubicBezTo>
                  <a:cubicBezTo>
                    <a:pt x="12340587" y="1113156"/>
                    <a:pt x="12395451" y="1114680"/>
                    <a:pt x="12431011" y="1110489"/>
                  </a:cubicBezTo>
                  <a:lnTo>
                    <a:pt x="12431646" y="1072642"/>
                  </a:lnTo>
                  <a:cubicBezTo>
                    <a:pt x="12453489" y="1057403"/>
                    <a:pt x="12481811" y="1040384"/>
                    <a:pt x="12506702" y="1019048"/>
                  </a:cubicBezTo>
                  <a:lnTo>
                    <a:pt x="12519657" y="1020064"/>
                  </a:lnTo>
                  <a:lnTo>
                    <a:pt x="12524991" y="1021715"/>
                  </a:lnTo>
                  <a:cubicBezTo>
                    <a:pt x="12529689" y="1023239"/>
                    <a:pt x="12534388" y="1024636"/>
                    <a:pt x="12545057" y="1024636"/>
                  </a:cubicBezTo>
                  <a:lnTo>
                    <a:pt x="12558264" y="1020445"/>
                  </a:lnTo>
                  <a:cubicBezTo>
                    <a:pt x="12559916" y="1005459"/>
                    <a:pt x="12550645" y="1000379"/>
                    <a:pt x="12535023" y="1000379"/>
                  </a:cubicBezTo>
                  <a:cubicBezTo>
                    <a:pt x="12517370" y="1000379"/>
                    <a:pt x="12491843" y="1006983"/>
                    <a:pt x="12465555" y="1013841"/>
                  </a:cubicBezTo>
                  <a:cubicBezTo>
                    <a:pt x="12458188" y="1039749"/>
                    <a:pt x="12428471" y="1050417"/>
                    <a:pt x="12387831" y="1078484"/>
                  </a:cubicBezTo>
                  <a:cubicBezTo>
                    <a:pt x="12393419" y="1071880"/>
                    <a:pt x="12393419" y="1043178"/>
                    <a:pt x="12372591" y="1043178"/>
                  </a:cubicBezTo>
                  <a:lnTo>
                    <a:pt x="12368526" y="1043940"/>
                  </a:lnTo>
                  <a:cubicBezTo>
                    <a:pt x="12362304" y="1037971"/>
                    <a:pt x="12390370" y="1024509"/>
                    <a:pt x="12411833" y="1024509"/>
                  </a:cubicBezTo>
                  <a:lnTo>
                    <a:pt x="12413611" y="1033780"/>
                  </a:lnTo>
                  <a:lnTo>
                    <a:pt x="12420723" y="1024128"/>
                  </a:lnTo>
                  <a:lnTo>
                    <a:pt x="12431264" y="1020064"/>
                  </a:lnTo>
                  <a:lnTo>
                    <a:pt x="12377035" y="1020953"/>
                  </a:lnTo>
                  <a:lnTo>
                    <a:pt x="12432026" y="999109"/>
                  </a:lnTo>
                  <a:cubicBezTo>
                    <a:pt x="12406499" y="995299"/>
                    <a:pt x="12410436" y="1001903"/>
                    <a:pt x="12408532" y="980059"/>
                  </a:cubicBezTo>
                  <a:lnTo>
                    <a:pt x="12408532" y="980059"/>
                  </a:lnTo>
                  <a:cubicBezTo>
                    <a:pt x="12384021" y="1020064"/>
                    <a:pt x="12348588" y="998093"/>
                    <a:pt x="12355192" y="1042289"/>
                  </a:cubicBezTo>
                  <a:lnTo>
                    <a:pt x="12337793" y="1039749"/>
                  </a:lnTo>
                  <a:lnTo>
                    <a:pt x="12339571" y="1032256"/>
                  </a:lnTo>
                  <a:lnTo>
                    <a:pt x="12346556" y="1013842"/>
                  </a:lnTo>
                  <a:lnTo>
                    <a:pt x="12321537" y="1027303"/>
                  </a:lnTo>
                  <a:lnTo>
                    <a:pt x="12331697" y="1018032"/>
                  </a:lnTo>
                  <a:lnTo>
                    <a:pt x="12339063" y="1013587"/>
                  </a:lnTo>
                  <a:lnTo>
                    <a:pt x="12329792" y="1011301"/>
                  </a:lnTo>
                  <a:lnTo>
                    <a:pt x="12323824" y="1011555"/>
                  </a:lnTo>
                  <a:lnTo>
                    <a:pt x="12304012" y="1012952"/>
                  </a:lnTo>
                  <a:lnTo>
                    <a:pt x="12305281" y="998601"/>
                  </a:lnTo>
                  <a:lnTo>
                    <a:pt x="12305281" y="998601"/>
                  </a:lnTo>
                  <a:cubicBezTo>
                    <a:pt x="12286739" y="1026287"/>
                    <a:pt x="12266292" y="1053719"/>
                    <a:pt x="12257529" y="1085215"/>
                  </a:cubicBezTo>
                  <a:lnTo>
                    <a:pt x="12249528" y="1085977"/>
                  </a:lnTo>
                  <a:cubicBezTo>
                    <a:pt x="12234923" y="1085977"/>
                    <a:pt x="12250672" y="1072134"/>
                    <a:pt x="12237972" y="1059053"/>
                  </a:cubicBezTo>
                  <a:lnTo>
                    <a:pt x="12237972" y="1059053"/>
                  </a:lnTo>
                  <a:cubicBezTo>
                    <a:pt x="12214985" y="1076960"/>
                    <a:pt x="12211810" y="1083437"/>
                    <a:pt x="12233146" y="1095756"/>
                  </a:cubicBezTo>
                  <a:cubicBezTo>
                    <a:pt x="12210921" y="1101979"/>
                    <a:pt x="12200888" y="1109345"/>
                    <a:pt x="12208000" y="1119124"/>
                  </a:cubicBezTo>
                  <a:cubicBezTo>
                    <a:pt x="12175742" y="1134872"/>
                    <a:pt x="12157073" y="1132840"/>
                    <a:pt x="12131292" y="1139952"/>
                  </a:cubicBezTo>
                  <a:cubicBezTo>
                    <a:pt x="12124942" y="1125093"/>
                    <a:pt x="12166090" y="1125347"/>
                    <a:pt x="12173456" y="1124839"/>
                  </a:cubicBezTo>
                  <a:lnTo>
                    <a:pt x="12174218" y="1107313"/>
                  </a:lnTo>
                  <a:lnTo>
                    <a:pt x="12171170" y="1097915"/>
                  </a:lnTo>
                  <a:cubicBezTo>
                    <a:pt x="12137389" y="1134491"/>
                    <a:pt x="12056997" y="1120775"/>
                    <a:pt x="12062077" y="1151255"/>
                  </a:cubicBezTo>
                  <a:lnTo>
                    <a:pt x="12043154" y="1155065"/>
                  </a:lnTo>
                  <a:lnTo>
                    <a:pt x="12029438" y="1152525"/>
                  </a:lnTo>
                  <a:lnTo>
                    <a:pt x="12021183" y="1151636"/>
                  </a:lnTo>
                  <a:lnTo>
                    <a:pt x="12020801" y="1151636"/>
                  </a:lnTo>
                  <a:lnTo>
                    <a:pt x="12025881" y="1147064"/>
                  </a:lnTo>
                  <a:lnTo>
                    <a:pt x="12004164" y="1137793"/>
                  </a:lnTo>
                  <a:lnTo>
                    <a:pt x="12014959" y="1137412"/>
                  </a:lnTo>
                  <a:lnTo>
                    <a:pt x="12021055" y="1136269"/>
                  </a:lnTo>
                  <a:lnTo>
                    <a:pt x="12044296" y="1131697"/>
                  </a:lnTo>
                  <a:lnTo>
                    <a:pt x="12045185" y="1143508"/>
                  </a:lnTo>
                  <a:cubicBezTo>
                    <a:pt x="12080237" y="1115060"/>
                    <a:pt x="12163676" y="1093216"/>
                    <a:pt x="12162660" y="1059688"/>
                  </a:cubicBezTo>
                  <a:lnTo>
                    <a:pt x="12183869" y="1053719"/>
                  </a:lnTo>
                  <a:lnTo>
                    <a:pt x="12187171" y="1060196"/>
                  </a:lnTo>
                  <a:lnTo>
                    <a:pt x="12192759" y="1070737"/>
                  </a:lnTo>
                  <a:lnTo>
                    <a:pt x="12203427" y="1065657"/>
                  </a:lnTo>
                  <a:lnTo>
                    <a:pt x="12206221" y="1057529"/>
                  </a:lnTo>
                  <a:lnTo>
                    <a:pt x="12200379" y="1059688"/>
                  </a:lnTo>
                  <a:lnTo>
                    <a:pt x="12206729" y="1049020"/>
                  </a:lnTo>
                  <a:lnTo>
                    <a:pt x="12216888" y="1049147"/>
                  </a:lnTo>
                  <a:cubicBezTo>
                    <a:pt x="12218285" y="1049275"/>
                    <a:pt x="12219682" y="1049275"/>
                    <a:pt x="12228319" y="1049275"/>
                  </a:cubicBezTo>
                  <a:lnTo>
                    <a:pt x="12242035" y="1043814"/>
                  </a:lnTo>
                  <a:lnTo>
                    <a:pt x="12212190" y="1039877"/>
                  </a:lnTo>
                  <a:cubicBezTo>
                    <a:pt x="12157072" y="1039877"/>
                    <a:pt x="12109321" y="1077850"/>
                    <a:pt x="12071221" y="1099440"/>
                  </a:cubicBezTo>
                  <a:cubicBezTo>
                    <a:pt x="12083539" y="1078612"/>
                    <a:pt x="12021817" y="1090550"/>
                    <a:pt x="12007213" y="1074294"/>
                  </a:cubicBezTo>
                  <a:cubicBezTo>
                    <a:pt x="11994640" y="1084961"/>
                    <a:pt x="11978765" y="1095122"/>
                    <a:pt x="11988417" y="1108838"/>
                  </a:cubicBezTo>
                  <a:lnTo>
                    <a:pt x="11974193" y="1105409"/>
                  </a:lnTo>
                  <a:lnTo>
                    <a:pt x="11976225" y="1099440"/>
                  </a:lnTo>
                  <a:lnTo>
                    <a:pt x="11979400" y="1088772"/>
                  </a:lnTo>
                  <a:lnTo>
                    <a:pt x="11965430" y="1089534"/>
                  </a:lnTo>
                  <a:cubicBezTo>
                    <a:pt x="11936728" y="1097789"/>
                    <a:pt x="11935204" y="1109981"/>
                    <a:pt x="11946380" y="1124078"/>
                  </a:cubicBezTo>
                  <a:lnTo>
                    <a:pt x="11930505" y="1122046"/>
                  </a:lnTo>
                  <a:lnTo>
                    <a:pt x="11923901" y="1119125"/>
                  </a:lnTo>
                  <a:cubicBezTo>
                    <a:pt x="11917932" y="1116839"/>
                    <a:pt x="11911963" y="1114425"/>
                    <a:pt x="11900533" y="1114425"/>
                  </a:cubicBezTo>
                  <a:lnTo>
                    <a:pt x="11892024" y="1116076"/>
                  </a:lnTo>
                  <a:cubicBezTo>
                    <a:pt x="11887705" y="1129665"/>
                    <a:pt x="11858242" y="1139444"/>
                    <a:pt x="11876276" y="1156589"/>
                  </a:cubicBezTo>
                  <a:cubicBezTo>
                    <a:pt x="11849860" y="1148207"/>
                    <a:pt x="11811125" y="1155828"/>
                    <a:pt x="11791440" y="1138809"/>
                  </a:cubicBezTo>
                  <a:cubicBezTo>
                    <a:pt x="11815443" y="1136523"/>
                    <a:pt x="11821666" y="1135253"/>
                    <a:pt x="11834874" y="1135253"/>
                  </a:cubicBezTo>
                  <a:lnTo>
                    <a:pt x="11853416" y="1137031"/>
                  </a:lnTo>
                  <a:cubicBezTo>
                    <a:pt x="11876784" y="1129792"/>
                    <a:pt x="11884277" y="1120267"/>
                    <a:pt x="11875514" y="1108329"/>
                  </a:cubicBezTo>
                  <a:lnTo>
                    <a:pt x="11894056" y="1106043"/>
                  </a:lnTo>
                  <a:lnTo>
                    <a:pt x="11904597" y="1106424"/>
                  </a:lnTo>
                  <a:lnTo>
                    <a:pt x="11906248" y="1106424"/>
                  </a:lnTo>
                  <a:lnTo>
                    <a:pt x="11918821" y="1104265"/>
                  </a:lnTo>
                  <a:lnTo>
                    <a:pt x="11923647" y="1083564"/>
                  </a:lnTo>
                  <a:lnTo>
                    <a:pt x="11937744" y="1082167"/>
                  </a:lnTo>
                  <a:cubicBezTo>
                    <a:pt x="11948793" y="1082167"/>
                    <a:pt x="11956794" y="1086231"/>
                    <a:pt x="11965430" y="1089533"/>
                  </a:cubicBezTo>
                  <a:cubicBezTo>
                    <a:pt x="11989052" y="1069722"/>
                    <a:pt x="11971272" y="1040892"/>
                    <a:pt x="12021183" y="1038606"/>
                  </a:cubicBezTo>
                  <a:lnTo>
                    <a:pt x="12010389" y="1037971"/>
                  </a:lnTo>
                  <a:cubicBezTo>
                    <a:pt x="11988418" y="1037971"/>
                    <a:pt x="11964922" y="1048385"/>
                    <a:pt x="11940666" y="1058799"/>
                  </a:cubicBezTo>
                  <a:cubicBezTo>
                    <a:pt x="11916663" y="1069340"/>
                    <a:pt x="11891771" y="1079754"/>
                    <a:pt x="11864466" y="1079754"/>
                  </a:cubicBezTo>
                  <a:lnTo>
                    <a:pt x="11859513" y="1079500"/>
                  </a:lnTo>
                  <a:cubicBezTo>
                    <a:pt x="11865990" y="1061086"/>
                    <a:pt x="11910185" y="1047878"/>
                    <a:pt x="11933934" y="1031875"/>
                  </a:cubicBezTo>
                  <a:lnTo>
                    <a:pt x="11933934" y="1031875"/>
                  </a:lnTo>
                  <a:cubicBezTo>
                    <a:pt x="11902946" y="1042543"/>
                    <a:pt x="11872466" y="1037717"/>
                    <a:pt x="11813030" y="1061847"/>
                  </a:cubicBezTo>
                  <a:cubicBezTo>
                    <a:pt x="11818745" y="1086612"/>
                    <a:pt x="11844526" y="1086231"/>
                    <a:pt x="11865989" y="1091058"/>
                  </a:cubicBezTo>
                  <a:cubicBezTo>
                    <a:pt x="11857480" y="1110108"/>
                    <a:pt x="11803632" y="1097661"/>
                    <a:pt x="11832969" y="1122300"/>
                  </a:cubicBezTo>
                  <a:lnTo>
                    <a:pt x="11820142" y="1123442"/>
                  </a:lnTo>
                  <a:cubicBezTo>
                    <a:pt x="11800838" y="1123442"/>
                    <a:pt x="11811506" y="1107314"/>
                    <a:pt x="11801473" y="1090803"/>
                  </a:cubicBezTo>
                  <a:lnTo>
                    <a:pt x="11794361" y="1090042"/>
                  </a:lnTo>
                  <a:cubicBezTo>
                    <a:pt x="11773406" y="1090042"/>
                    <a:pt x="11742672" y="1112647"/>
                    <a:pt x="11744578" y="1120775"/>
                  </a:cubicBezTo>
                  <a:lnTo>
                    <a:pt x="11755372" y="1121537"/>
                  </a:lnTo>
                  <a:lnTo>
                    <a:pt x="11763246" y="1118108"/>
                  </a:lnTo>
                  <a:cubicBezTo>
                    <a:pt x="11768580" y="1115822"/>
                    <a:pt x="11774422" y="1113409"/>
                    <a:pt x="11784582" y="1113409"/>
                  </a:cubicBezTo>
                  <a:lnTo>
                    <a:pt x="11792710" y="1117473"/>
                  </a:lnTo>
                  <a:cubicBezTo>
                    <a:pt x="11789408" y="1139571"/>
                    <a:pt x="11775184" y="1136269"/>
                    <a:pt x="11739117" y="1157351"/>
                  </a:cubicBezTo>
                  <a:lnTo>
                    <a:pt x="11721718" y="1148588"/>
                  </a:lnTo>
                  <a:lnTo>
                    <a:pt x="11707748" y="1148715"/>
                  </a:lnTo>
                  <a:lnTo>
                    <a:pt x="11704573" y="1148842"/>
                  </a:lnTo>
                  <a:cubicBezTo>
                    <a:pt x="11693017" y="1148842"/>
                    <a:pt x="11682475" y="1147700"/>
                    <a:pt x="11678665" y="1137920"/>
                  </a:cubicBezTo>
                  <a:cubicBezTo>
                    <a:pt x="11659361" y="1143889"/>
                    <a:pt x="11660377" y="1152779"/>
                    <a:pt x="11639803" y="1158621"/>
                  </a:cubicBezTo>
                  <a:cubicBezTo>
                    <a:pt x="11641962" y="1136396"/>
                    <a:pt x="11636756" y="1141603"/>
                    <a:pt x="11614149" y="1133475"/>
                  </a:cubicBezTo>
                  <a:cubicBezTo>
                    <a:pt x="11558650" y="1142365"/>
                    <a:pt x="11526519" y="1197737"/>
                    <a:pt x="11566143" y="1197737"/>
                  </a:cubicBezTo>
                  <a:lnTo>
                    <a:pt x="11572493" y="1196848"/>
                  </a:lnTo>
                  <a:lnTo>
                    <a:pt x="11572493" y="1196848"/>
                  </a:lnTo>
                  <a:cubicBezTo>
                    <a:pt x="11569826" y="1207135"/>
                    <a:pt x="11555983" y="1215771"/>
                    <a:pt x="11536806" y="1223772"/>
                  </a:cubicBezTo>
                  <a:lnTo>
                    <a:pt x="11541251" y="1206627"/>
                  </a:lnTo>
                  <a:lnTo>
                    <a:pt x="11535155" y="1196848"/>
                  </a:lnTo>
                  <a:cubicBezTo>
                    <a:pt x="11511660" y="1205738"/>
                    <a:pt x="11497817" y="1234440"/>
                    <a:pt x="11479656" y="1234440"/>
                  </a:cubicBezTo>
                  <a:lnTo>
                    <a:pt x="11478005" y="1234313"/>
                  </a:lnTo>
                  <a:lnTo>
                    <a:pt x="11481942" y="1223772"/>
                  </a:lnTo>
                  <a:lnTo>
                    <a:pt x="11496293" y="1217168"/>
                  </a:lnTo>
                  <a:lnTo>
                    <a:pt x="11513946" y="1204595"/>
                  </a:lnTo>
                  <a:lnTo>
                    <a:pt x="11500357" y="1202817"/>
                  </a:lnTo>
                  <a:lnTo>
                    <a:pt x="11491467" y="1204850"/>
                  </a:lnTo>
                  <a:lnTo>
                    <a:pt x="11494515" y="1197738"/>
                  </a:lnTo>
                  <a:lnTo>
                    <a:pt x="11497055" y="1193674"/>
                  </a:lnTo>
                  <a:cubicBezTo>
                    <a:pt x="11507215" y="1177926"/>
                    <a:pt x="11523598" y="1150240"/>
                    <a:pt x="11516105" y="1141477"/>
                  </a:cubicBezTo>
                  <a:cubicBezTo>
                    <a:pt x="11467591" y="1085597"/>
                    <a:pt x="11494642" y="1058800"/>
                    <a:pt x="11529313" y="1032638"/>
                  </a:cubicBezTo>
                  <a:lnTo>
                    <a:pt x="11561825" y="1007238"/>
                  </a:lnTo>
                  <a:cubicBezTo>
                    <a:pt x="11580875" y="992506"/>
                    <a:pt x="11579858" y="974726"/>
                    <a:pt x="11561317" y="951358"/>
                  </a:cubicBezTo>
                  <a:cubicBezTo>
                    <a:pt x="11549886" y="936499"/>
                    <a:pt x="11532360" y="928625"/>
                    <a:pt x="11515343" y="928625"/>
                  </a:cubicBezTo>
                  <a:cubicBezTo>
                    <a:pt x="11502135" y="928625"/>
                    <a:pt x="11489054" y="933324"/>
                    <a:pt x="11479275" y="943483"/>
                  </a:cubicBezTo>
                  <a:lnTo>
                    <a:pt x="11447270" y="993014"/>
                  </a:lnTo>
                  <a:cubicBezTo>
                    <a:pt x="11440158" y="1008508"/>
                    <a:pt x="11447778" y="1030352"/>
                    <a:pt x="11415520" y="1030352"/>
                  </a:cubicBezTo>
                  <a:lnTo>
                    <a:pt x="11409678" y="1030098"/>
                  </a:lnTo>
                  <a:lnTo>
                    <a:pt x="11402566" y="1029971"/>
                  </a:lnTo>
                  <a:cubicBezTo>
                    <a:pt x="11353036" y="1029971"/>
                    <a:pt x="11331192" y="1049910"/>
                    <a:pt x="11371197" y="1110616"/>
                  </a:cubicBezTo>
                  <a:cubicBezTo>
                    <a:pt x="11379960" y="1123569"/>
                    <a:pt x="11375896" y="1143890"/>
                    <a:pt x="11366753" y="1160654"/>
                  </a:cubicBezTo>
                  <a:cubicBezTo>
                    <a:pt x="11348465" y="1158622"/>
                    <a:pt x="11314936" y="1161924"/>
                    <a:pt x="11333606" y="1144652"/>
                  </a:cubicBezTo>
                  <a:lnTo>
                    <a:pt x="11333606" y="1144652"/>
                  </a:lnTo>
                  <a:cubicBezTo>
                    <a:pt x="11309730" y="1157225"/>
                    <a:pt x="11288013" y="1164718"/>
                    <a:pt x="11267439" y="1170433"/>
                  </a:cubicBezTo>
                  <a:cubicBezTo>
                    <a:pt x="11218417" y="1157606"/>
                    <a:pt x="11170030" y="1141985"/>
                    <a:pt x="11131548" y="1094106"/>
                  </a:cubicBezTo>
                  <a:cubicBezTo>
                    <a:pt x="11119610" y="1079119"/>
                    <a:pt x="11113260" y="1063117"/>
                    <a:pt x="11114022" y="1049147"/>
                  </a:cubicBezTo>
                  <a:cubicBezTo>
                    <a:pt x="11127611" y="1042670"/>
                    <a:pt x="11142725" y="1035305"/>
                    <a:pt x="11160378" y="1035305"/>
                  </a:cubicBezTo>
                  <a:lnTo>
                    <a:pt x="11166982" y="1036702"/>
                  </a:lnTo>
                  <a:cubicBezTo>
                    <a:pt x="11155679" y="1045973"/>
                    <a:pt x="11094719" y="1073405"/>
                    <a:pt x="11137010" y="1074294"/>
                  </a:cubicBezTo>
                  <a:cubicBezTo>
                    <a:pt x="11141963" y="1055244"/>
                    <a:pt x="11197589" y="1045592"/>
                    <a:pt x="11171554" y="1021589"/>
                  </a:cubicBezTo>
                  <a:lnTo>
                    <a:pt x="11171554" y="1021589"/>
                  </a:lnTo>
                  <a:lnTo>
                    <a:pt x="11134978" y="1021716"/>
                  </a:lnTo>
                  <a:lnTo>
                    <a:pt x="11134978" y="1021716"/>
                  </a:lnTo>
                  <a:cubicBezTo>
                    <a:pt x="11134978" y="1021716"/>
                    <a:pt x="11134978" y="1021716"/>
                    <a:pt x="11134978" y="1021716"/>
                  </a:cubicBezTo>
                  <a:lnTo>
                    <a:pt x="11134978" y="1021716"/>
                  </a:lnTo>
                  <a:lnTo>
                    <a:pt x="11134978" y="1021716"/>
                  </a:lnTo>
                  <a:lnTo>
                    <a:pt x="11134978" y="1021716"/>
                  </a:lnTo>
                  <a:cubicBezTo>
                    <a:pt x="11135105" y="1021716"/>
                    <a:pt x="11135105" y="1021589"/>
                    <a:pt x="11135105" y="1021589"/>
                  </a:cubicBezTo>
                  <a:lnTo>
                    <a:pt x="11174475" y="1018541"/>
                  </a:lnTo>
                  <a:cubicBezTo>
                    <a:pt x="11187682" y="1018541"/>
                    <a:pt x="11198478" y="1018541"/>
                    <a:pt x="11198351" y="1015493"/>
                  </a:cubicBezTo>
                  <a:lnTo>
                    <a:pt x="11198351" y="1015493"/>
                  </a:lnTo>
                  <a:lnTo>
                    <a:pt x="11205082" y="1031876"/>
                  </a:lnTo>
                  <a:lnTo>
                    <a:pt x="11217909" y="1040258"/>
                  </a:lnTo>
                  <a:lnTo>
                    <a:pt x="11270233" y="1022224"/>
                  </a:lnTo>
                  <a:cubicBezTo>
                    <a:pt x="11269725" y="1008000"/>
                    <a:pt x="11287759" y="996697"/>
                    <a:pt x="11273027" y="980060"/>
                  </a:cubicBezTo>
                  <a:lnTo>
                    <a:pt x="11273027" y="980060"/>
                  </a:lnTo>
                  <a:cubicBezTo>
                    <a:pt x="11240515" y="996570"/>
                    <a:pt x="11228831" y="986537"/>
                    <a:pt x="11199875" y="998348"/>
                  </a:cubicBezTo>
                  <a:cubicBezTo>
                    <a:pt x="11209145" y="936372"/>
                    <a:pt x="11282170" y="922656"/>
                    <a:pt x="11302236" y="873634"/>
                  </a:cubicBezTo>
                  <a:cubicBezTo>
                    <a:pt x="11327129" y="814325"/>
                    <a:pt x="11331193" y="744094"/>
                    <a:pt x="11342622" y="678181"/>
                  </a:cubicBezTo>
                  <a:lnTo>
                    <a:pt x="11332463" y="664846"/>
                  </a:lnTo>
                  <a:lnTo>
                    <a:pt x="11325858" y="659385"/>
                  </a:lnTo>
                  <a:cubicBezTo>
                    <a:pt x="11291950" y="630937"/>
                    <a:pt x="11226798" y="629413"/>
                    <a:pt x="11230990" y="569088"/>
                  </a:cubicBezTo>
                  <a:cubicBezTo>
                    <a:pt x="11204573" y="562484"/>
                    <a:pt x="11175491" y="550292"/>
                    <a:pt x="11150853" y="550292"/>
                  </a:cubicBezTo>
                  <a:cubicBezTo>
                    <a:pt x="11138153" y="550292"/>
                    <a:pt x="11126596" y="553467"/>
                    <a:pt x="11117197" y="562357"/>
                  </a:cubicBezTo>
                  <a:cubicBezTo>
                    <a:pt x="11068429" y="608204"/>
                    <a:pt x="11007342" y="628397"/>
                    <a:pt x="10935968" y="628397"/>
                  </a:cubicBezTo>
                  <a:cubicBezTo>
                    <a:pt x="10909171" y="628397"/>
                    <a:pt x="10880723" y="625476"/>
                    <a:pt x="10845036" y="618999"/>
                  </a:cubicBezTo>
                  <a:lnTo>
                    <a:pt x="10836528" y="618364"/>
                  </a:lnTo>
                  <a:cubicBezTo>
                    <a:pt x="10823320" y="618364"/>
                    <a:pt x="10818621" y="626746"/>
                    <a:pt x="10798301" y="657480"/>
                  </a:cubicBezTo>
                  <a:lnTo>
                    <a:pt x="10797539" y="672720"/>
                  </a:lnTo>
                  <a:lnTo>
                    <a:pt x="10793094" y="676784"/>
                  </a:lnTo>
                  <a:cubicBezTo>
                    <a:pt x="10748898" y="720726"/>
                    <a:pt x="10706226" y="766827"/>
                    <a:pt x="10633836" y="766827"/>
                  </a:cubicBezTo>
                  <a:cubicBezTo>
                    <a:pt x="10618088" y="766827"/>
                    <a:pt x="10600817" y="764668"/>
                    <a:pt x="10581893" y="759842"/>
                  </a:cubicBezTo>
                  <a:lnTo>
                    <a:pt x="10544047" y="791592"/>
                  </a:lnTo>
                  <a:lnTo>
                    <a:pt x="10543031" y="786258"/>
                  </a:lnTo>
                  <a:lnTo>
                    <a:pt x="10543158" y="794894"/>
                  </a:lnTo>
                  <a:lnTo>
                    <a:pt x="10542015" y="798196"/>
                  </a:lnTo>
                  <a:cubicBezTo>
                    <a:pt x="10536172" y="814960"/>
                    <a:pt x="10527664" y="831597"/>
                    <a:pt x="10506328" y="831597"/>
                  </a:cubicBezTo>
                  <a:lnTo>
                    <a:pt x="10497565" y="829184"/>
                  </a:lnTo>
                  <a:lnTo>
                    <a:pt x="10492993" y="826009"/>
                  </a:lnTo>
                  <a:lnTo>
                    <a:pt x="10490834" y="824612"/>
                  </a:lnTo>
                  <a:lnTo>
                    <a:pt x="10462005" y="836169"/>
                  </a:lnTo>
                  <a:lnTo>
                    <a:pt x="10460354" y="820294"/>
                  </a:lnTo>
                  <a:lnTo>
                    <a:pt x="10452607" y="841630"/>
                  </a:lnTo>
                  <a:lnTo>
                    <a:pt x="10466450" y="850012"/>
                  </a:lnTo>
                  <a:cubicBezTo>
                    <a:pt x="10421238" y="869824"/>
                    <a:pt x="10410951" y="880365"/>
                    <a:pt x="10398886" y="914274"/>
                  </a:cubicBezTo>
                  <a:lnTo>
                    <a:pt x="10386694" y="908305"/>
                  </a:lnTo>
                  <a:lnTo>
                    <a:pt x="10379582" y="910972"/>
                  </a:lnTo>
                  <a:lnTo>
                    <a:pt x="10363199" y="917449"/>
                  </a:lnTo>
                  <a:lnTo>
                    <a:pt x="10358627" y="903860"/>
                  </a:lnTo>
                  <a:lnTo>
                    <a:pt x="10349610" y="921640"/>
                  </a:lnTo>
                  <a:lnTo>
                    <a:pt x="10334751" y="932054"/>
                  </a:lnTo>
                  <a:lnTo>
                    <a:pt x="10355707" y="927990"/>
                  </a:lnTo>
                  <a:lnTo>
                    <a:pt x="10366756" y="923037"/>
                  </a:lnTo>
                  <a:lnTo>
                    <a:pt x="10366501" y="928244"/>
                  </a:lnTo>
                  <a:lnTo>
                    <a:pt x="10365358" y="930276"/>
                  </a:lnTo>
                  <a:cubicBezTo>
                    <a:pt x="10345038" y="933197"/>
                    <a:pt x="10323575" y="937261"/>
                    <a:pt x="10295635" y="949072"/>
                  </a:cubicBezTo>
                  <a:lnTo>
                    <a:pt x="10295127" y="946913"/>
                  </a:lnTo>
                  <a:cubicBezTo>
                    <a:pt x="10280142" y="959740"/>
                    <a:pt x="10266171" y="972948"/>
                    <a:pt x="10270362" y="983997"/>
                  </a:cubicBezTo>
                  <a:lnTo>
                    <a:pt x="10150094" y="1010032"/>
                  </a:lnTo>
                  <a:lnTo>
                    <a:pt x="10150475" y="1005206"/>
                  </a:lnTo>
                  <a:cubicBezTo>
                    <a:pt x="10257663" y="988950"/>
                    <a:pt x="10304272" y="873634"/>
                    <a:pt x="10413619" y="841122"/>
                  </a:cubicBezTo>
                  <a:lnTo>
                    <a:pt x="10413619" y="841122"/>
                  </a:lnTo>
                  <a:lnTo>
                    <a:pt x="10408920" y="851917"/>
                  </a:lnTo>
                  <a:lnTo>
                    <a:pt x="10404094" y="857505"/>
                  </a:lnTo>
                  <a:lnTo>
                    <a:pt x="10442575" y="826390"/>
                  </a:lnTo>
                  <a:lnTo>
                    <a:pt x="10417810" y="820294"/>
                  </a:lnTo>
                  <a:cubicBezTo>
                    <a:pt x="10436606" y="814452"/>
                    <a:pt x="10448798" y="790576"/>
                    <a:pt x="10473944" y="788544"/>
                  </a:cubicBezTo>
                  <a:lnTo>
                    <a:pt x="10473562" y="778638"/>
                  </a:lnTo>
                  <a:lnTo>
                    <a:pt x="10473562" y="774066"/>
                  </a:lnTo>
                  <a:cubicBezTo>
                    <a:pt x="10471149" y="744729"/>
                    <a:pt x="10465053" y="712725"/>
                    <a:pt x="10472673" y="687833"/>
                  </a:cubicBezTo>
                  <a:cubicBezTo>
                    <a:pt x="10476483" y="676784"/>
                    <a:pt x="10510011" y="680848"/>
                    <a:pt x="10530077" y="678181"/>
                  </a:cubicBezTo>
                  <a:cubicBezTo>
                    <a:pt x="10494898" y="623190"/>
                    <a:pt x="10499089" y="561214"/>
                    <a:pt x="10446638" y="508509"/>
                  </a:cubicBezTo>
                  <a:lnTo>
                    <a:pt x="10432542" y="495936"/>
                  </a:lnTo>
                  <a:lnTo>
                    <a:pt x="10425684" y="491237"/>
                  </a:lnTo>
                  <a:cubicBezTo>
                    <a:pt x="10489692" y="463805"/>
                    <a:pt x="10557002" y="457074"/>
                    <a:pt x="10599420" y="419482"/>
                  </a:cubicBezTo>
                  <a:lnTo>
                    <a:pt x="10587863" y="413132"/>
                  </a:lnTo>
                  <a:lnTo>
                    <a:pt x="10557256" y="417704"/>
                  </a:lnTo>
                  <a:lnTo>
                    <a:pt x="10557002" y="406020"/>
                  </a:lnTo>
                  <a:lnTo>
                    <a:pt x="10557002" y="406020"/>
                  </a:lnTo>
                  <a:cubicBezTo>
                    <a:pt x="10559034" y="406274"/>
                    <a:pt x="10561574" y="406528"/>
                    <a:pt x="10564241" y="406528"/>
                  </a:cubicBezTo>
                  <a:lnTo>
                    <a:pt x="10587736" y="395860"/>
                  </a:lnTo>
                  <a:lnTo>
                    <a:pt x="10601579" y="403734"/>
                  </a:lnTo>
                  <a:lnTo>
                    <a:pt x="10606660" y="410084"/>
                  </a:lnTo>
                  <a:cubicBezTo>
                    <a:pt x="10652761" y="393701"/>
                    <a:pt x="10655047" y="369444"/>
                    <a:pt x="10697591" y="352172"/>
                  </a:cubicBezTo>
                  <a:lnTo>
                    <a:pt x="10697591" y="352172"/>
                  </a:lnTo>
                  <a:lnTo>
                    <a:pt x="10684002" y="367666"/>
                  </a:lnTo>
                  <a:lnTo>
                    <a:pt x="10685780" y="376810"/>
                  </a:lnTo>
                  <a:cubicBezTo>
                    <a:pt x="10769092" y="346965"/>
                    <a:pt x="10833608" y="328550"/>
                    <a:pt x="10897108" y="311278"/>
                  </a:cubicBezTo>
                  <a:lnTo>
                    <a:pt x="10897108" y="311278"/>
                  </a:lnTo>
                  <a:cubicBezTo>
                    <a:pt x="10544302" y="368809"/>
                    <a:pt x="10193655" y="430404"/>
                    <a:pt x="9843136" y="495428"/>
                  </a:cubicBezTo>
                  <a:lnTo>
                    <a:pt x="9241155" y="619126"/>
                  </a:lnTo>
                  <a:lnTo>
                    <a:pt x="9232138" y="618491"/>
                  </a:lnTo>
                  <a:lnTo>
                    <a:pt x="9219946" y="619126"/>
                  </a:lnTo>
                  <a:cubicBezTo>
                    <a:pt x="9192260" y="619126"/>
                    <a:pt x="9171559" y="603759"/>
                    <a:pt x="9157208" y="571374"/>
                  </a:cubicBezTo>
                  <a:lnTo>
                    <a:pt x="9149588" y="564008"/>
                  </a:lnTo>
                  <a:lnTo>
                    <a:pt x="9151112" y="558928"/>
                  </a:lnTo>
                  <a:lnTo>
                    <a:pt x="9151112" y="558928"/>
                  </a:lnTo>
                  <a:cubicBezTo>
                    <a:pt x="9127363" y="617348"/>
                    <a:pt x="9088755" y="614808"/>
                    <a:pt x="9046591" y="660020"/>
                  </a:cubicBezTo>
                  <a:cubicBezTo>
                    <a:pt x="9017635" y="651638"/>
                    <a:pt x="9038336" y="635890"/>
                    <a:pt x="9032875" y="610998"/>
                  </a:cubicBezTo>
                  <a:cubicBezTo>
                    <a:pt x="9088247" y="576073"/>
                    <a:pt x="9106154" y="574168"/>
                    <a:pt x="9135999" y="545593"/>
                  </a:cubicBezTo>
                  <a:lnTo>
                    <a:pt x="9117076" y="541402"/>
                  </a:lnTo>
                  <a:lnTo>
                    <a:pt x="9108567" y="533020"/>
                  </a:lnTo>
                  <a:lnTo>
                    <a:pt x="9125204" y="526416"/>
                  </a:lnTo>
                  <a:lnTo>
                    <a:pt x="9130285" y="530353"/>
                  </a:lnTo>
                  <a:lnTo>
                    <a:pt x="9137016" y="535052"/>
                  </a:lnTo>
                  <a:lnTo>
                    <a:pt x="9144763" y="534290"/>
                  </a:lnTo>
                  <a:lnTo>
                    <a:pt x="9133332" y="512192"/>
                  </a:lnTo>
                  <a:lnTo>
                    <a:pt x="9117203" y="521336"/>
                  </a:lnTo>
                  <a:cubicBezTo>
                    <a:pt x="9092438" y="535560"/>
                    <a:pt x="9066022" y="544069"/>
                    <a:pt x="9038463" y="548768"/>
                  </a:cubicBezTo>
                  <a:cubicBezTo>
                    <a:pt x="8964930" y="591313"/>
                    <a:pt x="8890254" y="672593"/>
                    <a:pt x="8813038" y="719837"/>
                  </a:cubicBezTo>
                  <a:cubicBezTo>
                    <a:pt x="8458835" y="807086"/>
                    <a:pt x="8108696" y="907162"/>
                    <a:pt x="7774940" y="1027812"/>
                  </a:cubicBezTo>
                  <a:lnTo>
                    <a:pt x="7588504" y="1099186"/>
                  </a:lnTo>
                  <a:lnTo>
                    <a:pt x="7587742" y="1084708"/>
                  </a:lnTo>
                  <a:cubicBezTo>
                    <a:pt x="7572883" y="1086994"/>
                    <a:pt x="7559802" y="1095249"/>
                    <a:pt x="7549007" y="1111378"/>
                  </a:cubicBezTo>
                  <a:lnTo>
                    <a:pt x="7545960" y="1114172"/>
                  </a:lnTo>
                  <a:lnTo>
                    <a:pt x="7544436" y="1116077"/>
                  </a:lnTo>
                  <a:lnTo>
                    <a:pt x="7354952" y="1194944"/>
                  </a:lnTo>
                  <a:cubicBezTo>
                    <a:pt x="7343268" y="1189102"/>
                    <a:pt x="7331203" y="1180085"/>
                    <a:pt x="7311264" y="1156463"/>
                  </a:cubicBezTo>
                  <a:lnTo>
                    <a:pt x="7298437" y="1153288"/>
                  </a:lnTo>
                  <a:cubicBezTo>
                    <a:pt x="7285610" y="1153288"/>
                    <a:pt x="7274306" y="1167004"/>
                    <a:pt x="7266052" y="1180974"/>
                  </a:cubicBezTo>
                  <a:lnTo>
                    <a:pt x="7242176" y="1222122"/>
                  </a:lnTo>
                  <a:cubicBezTo>
                    <a:pt x="7231000" y="1237870"/>
                    <a:pt x="7221475" y="1244982"/>
                    <a:pt x="7212966" y="1244982"/>
                  </a:cubicBezTo>
                  <a:cubicBezTo>
                    <a:pt x="7200774" y="1244982"/>
                    <a:pt x="7190741" y="1230631"/>
                    <a:pt x="7181216" y="1206501"/>
                  </a:cubicBezTo>
                  <a:cubicBezTo>
                    <a:pt x="7177660" y="1197738"/>
                    <a:pt x="7155562" y="1186308"/>
                    <a:pt x="7149974" y="1186308"/>
                  </a:cubicBezTo>
                  <a:cubicBezTo>
                    <a:pt x="7149974" y="1186308"/>
                    <a:pt x="7149974" y="1186308"/>
                    <a:pt x="7149847" y="1186308"/>
                  </a:cubicBezTo>
                  <a:cubicBezTo>
                    <a:pt x="7118731" y="1223646"/>
                    <a:pt x="7077965" y="1235584"/>
                    <a:pt x="7035292" y="1243077"/>
                  </a:cubicBezTo>
                  <a:lnTo>
                    <a:pt x="6998462" y="1232409"/>
                  </a:lnTo>
                  <a:cubicBezTo>
                    <a:pt x="6983730" y="1237997"/>
                    <a:pt x="6969887" y="1246252"/>
                    <a:pt x="6957060" y="1256793"/>
                  </a:cubicBezTo>
                  <a:lnTo>
                    <a:pt x="6949567" y="1258698"/>
                  </a:lnTo>
                  <a:lnTo>
                    <a:pt x="6945884" y="1259714"/>
                  </a:lnTo>
                  <a:lnTo>
                    <a:pt x="6962140" y="1247649"/>
                  </a:lnTo>
                  <a:lnTo>
                    <a:pt x="6961378" y="1238378"/>
                  </a:lnTo>
                  <a:lnTo>
                    <a:pt x="6953504" y="1237108"/>
                  </a:lnTo>
                  <a:cubicBezTo>
                    <a:pt x="6941312" y="1237108"/>
                    <a:pt x="6924929" y="1248284"/>
                    <a:pt x="6908927" y="1257936"/>
                  </a:cubicBezTo>
                  <a:lnTo>
                    <a:pt x="6913626" y="1267461"/>
                  </a:lnTo>
                  <a:cubicBezTo>
                    <a:pt x="6759575" y="1307466"/>
                    <a:pt x="6586728" y="1287908"/>
                    <a:pt x="6455918" y="1402970"/>
                  </a:cubicBezTo>
                  <a:lnTo>
                    <a:pt x="6440932" y="1409701"/>
                  </a:lnTo>
                  <a:lnTo>
                    <a:pt x="6433566" y="1408177"/>
                  </a:lnTo>
                  <a:cubicBezTo>
                    <a:pt x="6400546" y="1400811"/>
                    <a:pt x="6365621" y="1382777"/>
                    <a:pt x="6330315" y="1382777"/>
                  </a:cubicBezTo>
                  <a:lnTo>
                    <a:pt x="6322822" y="1383666"/>
                  </a:lnTo>
                  <a:cubicBezTo>
                    <a:pt x="6288786" y="1388873"/>
                    <a:pt x="6262878" y="1427354"/>
                    <a:pt x="6223508" y="1440816"/>
                  </a:cubicBezTo>
                  <a:lnTo>
                    <a:pt x="6214618" y="1441578"/>
                  </a:lnTo>
                  <a:cubicBezTo>
                    <a:pt x="6185916" y="1441578"/>
                    <a:pt x="6181852" y="1402970"/>
                    <a:pt x="6167755" y="1380237"/>
                  </a:cubicBezTo>
                  <a:lnTo>
                    <a:pt x="6137783" y="1359536"/>
                  </a:lnTo>
                  <a:lnTo>
                    <a:pt x="6136767" y="1378332"/>
                  </a:lnTo>
                  <a:cubicBezTo>
                    <a:pt x="6135243" y="1409828"/>
                    <a:pt x="6141720" y="1442340"/>
                    <a:pt x="6141339" y="1474344"/>
                  </a:cubicBezTo>
                  <a:cubicBezTo>
                    <a:pt x="6140831" y="1496950"/>
                    <a:pt x="6117336" y="1513968"/>
                    <a:pt x="6087110" y="1513968"/>
                  </a:cubicBezTo>
                  <a:lnTo>
                    <a:pt x="6072251" y="1505586"/>
                  </a:lnTo>
                  <a:cubicBezTo>
                    <a:pt x="6049010" y="1484885"/>
                    <a:pt x="6032246" y="1445261"/>
                    <a:pt x="6003925" y="1438022"/>
                  </a:cubicBezTo>
                  <a:lnTo>
                    <a:pt x="5995670" y="1437387"/>
                  </a:lnTo>
                  <a:cubicBezTo>
                    <a:pt x="5959983" y="1437387"/>
                    <a:pt x="5946394" y="1480694"/>
                    <a:pt x="5925566" y="1507745"/>
                  </a:cubicBezTo>
                  <a:lnTo>
                    <a:pt x="5896356" y="1544829"/>
                  </a:lnTo>
                  <a:cubicBezTo>
                    <a:pt x="5881878" y="1519937"/>
                    <a:pt x="5862828" y="1513714"/>
                    <a:pt x="5841873" y="1513714"/>
                  </a:cubicBezTo>
                  <a:cubicBezTo>
                    <a:pt x="5831459" y="1513714"/>
                    <a:pt x="5820537" y="1515238"/>
                    <a:pt x="5809615" y="1516762"/>
                  </a:cubicBezTo>
                  <a:lnTo>
                    <a:pt x="5776468" y="1519810"/>
                  </a:lnTo>
                  <a:cubicBezTo>
                    <a:pt x="5751195" y="1519810"/>
                    <a:pt x="5726938" y="1511428"/>
                    <a:pt x="5708523" y="1475360"/>
                  </a:cubicBezTo>
                  <a:cubicBezTo>
                    <a:pt x="5695442" y="1449706"/>
                    <a:pt x="5683504" y="1437260"/>
                    <a:pt x="5671566" y="1437260"/>
                  </a:cubicBezTo>
                  <a:cubicBezTo>
                    <a:pt x="5656707" y="1437260"/>
                    <a:pt x="5641975" y="1456564"/>
                    <a:pt x="5622290" y="1494156"/>
                  </a:cubicBezTo>
                  <a:lnTo>
                    <a:pt x="5616321" y="1494537"/>
                  </a:lnTo>
                  <a:cubicBezTo>
                    <a:pt x="5600954" y="1494537"/>
                    <a:pt x="5585206" y="1486536"/>
                    <a:pt x="5569458" y="1478789"/>
                  </a:cubicBezTo>
                  <a:cubicBezTo>
                    <a:pt x="5553710" y="1470788"/>
                    <a:pt x="5538089" y="1462914"/>
                    <a:pt x="5522722" y="1462914"/>
                  </a:cubicBezTo>
                  <a:cubicBezTo>
                    <a:pt x="5507990" y="1462914"/>
                    <a:pt x="5493639" y="1470153"/>
                    <a:pt x="5479923" y="1491616"/>
                  </a:cubicBezTo>
                  <a:cubicBezTo>
                    <a:pt x="5472684" y="1503046"/>
                    <a:pt x="5465191" y="1507618"/>
                    <a:pt x="5458206" y="1507618"/>
                  </a:cubicBezTo>
                  <a:cubicBezTo>
                    <a:pt x="5447285" y="1507618"/>
                    <a:pt x="5437760" y="1496061"/>
                    <a:pt x="5433568" y="1481710"/>
                  </a:cubicBezTo>
                  <a:cubicBezTo>
                    <a:pt x="5421503" y="1441832"/>
                    <a:pt x="5416550" y="1400176"/>
                    <a:pt x="5410454" y="1359028"/>
                  </a:cubicBezTo>
                  <a:lnTo>
                    <a:pt x="5418836" y="1338708"/>
                  </a:lnTo>
                  <a:lnTo>
                    <a:pt x="5420614" y="1339089"/>
                  </a:lnTo>
                  <a:cubicBezTo>
                    <a:pt x="5432044" y="1343280"/>
                    <a:pt x="5447285" y="1347725"/>
                    <a:pt x="5452111" y="1356996"/>
                  </a:cubicBezTo>
                  <a:cubicBezTo>
                    <a:pt x="5461128" y="1374268"/>
                    <a:pt x="5463668" y="1398271"/>
                    <a:pt x="5486528" y="1398271"/>
                  </a:cubicBezTo>
                  <a:lnTo>
                    <a:pt x="5491735" y="1397382"/>
                  </a:lnTo>
                  <a:cubicBezTo>
                    <a:pt x="5498085" y="1395985"/>
                    <a:pt x="5499355" y="1369061"/>
                    <a:pt x="5499355" y="1353694"/>
                  </a:cubicBezTo>
                  <a:cubicBezTo>
                    <a:pt x="5499608" y="1271525"/>
                    <a:pt x="5500117" y="1273557"/>
                    <a:pt x="5558537" y="1254380"/>
                  </a:cubicBezTo>
                  <a:lnTo>
                    <a:pt x="5696840" y="1198373"/>
                  </a:lnTo>
                  <a:cubicBezTo>
                    <a:pt x="5718176" y="1211200"/>
                    <a:pt x="5737226" y="1216534"/>
                    <a:pt x="5754879" y="1216534"/>
                  </a:cubicBezTo>
                  <a:cubicBezTo>
                    <a:pt x="5793106" y="1216534"/>
                    <a:pt x="5824983" y="1191642"/>
                    <a:pt x="5860289" y="1163702"/>
                  </a:cubicBezTo>
                  <a:cubicBezTo>
                    <a:pt x="5898643" y="1133095"/>
                    <a:pt x="5936235" y="1084708"/>
                    <a:pt x="5986908" y="1084708"/>
                  </a:cubicBezTo>
                  <a:cubicBezTo>
                    <a:pt x="6007736" y="1084708"/>
                    <a:pt x="6030850" y="1092836"/>
                    <a:pt x="6057012" y="1113664"/>
                  </a:cubicBezTo>
                  <a:cubicBezTo>
                    <a:pt x="6191124" y="1109854"/>
                    <a:pt x="6293740" y="1024002"/>
                    <a:pt x="6412104" y="979552"/>
                  </a:cubicBezTo>
                  <a:cubicBezTo>
                    <a:pt x="6427217" y="973964"/>
                    <a:pt x="6443981" y="930657"/>
                    <a:pt x="6437123" y="918846"/>
                  </a:cubicBezTo>
                  <a:cubicBezTo>
                    <a:pt x="6431026" y="908305"/>
                    <a:pt x="6418454" y="903987"/>
                    <a:pt x="6406516" y="903987"/>
                  </a:cubicBezTo>
                  <a:cubicBezTo>
                    <a:pt x="6392926" y="903987"/>
                    <a:pt x="6380100" y="909575"/>
                    <a:pt x="6377560" y="918338"/>
                  </a:cubicBezTo>
                  <a:cubicBezTo>
                    <a:pt x="6370194" y="944754"/>
                    <a:pt x="6356350" y="951358"/>
                    <a:pt x="6339841" y="951358"/>
                  </a:cubicBezTo>
                  <a:cubicBezTo>
                    <a:pt x="6331458" y="951358"/>
                    <a:pt x="6322314" y="949707"/>
                    <a:pt x="6313044" y="947929"/>
                  </a:cubicBezTo>
                  <a:lnTo>
                    <a:pt x="6285612" y="944500"/>
                  </a:lnTo>
                  <a:cubicBezTo>
                    <a:pt x="6270880" y="944500"/>
                    <a:pt x="6257164" y="949072"/>
                    <a:pt x="6246496" y="965582"/>
                  </a:cubicBezTo>
                  <a:cubicBezTo>
                    <a:pt x="6231002" y="989204"/>
                    <a:pt x="6198363" y="998856"/>
                    <a:pt x="6162549" y="998856"/>
                  </a:cubicBezTo>
                  <a:cubicBezTo>
                    <a:pt x="6140451" y="998856"/>
                    <a:pt x="6117210" y="995300"/>
                    <a:pt x="6096001" y="989077"/>
                  </a:cubicBezTo>
                  <a:cubicBezTo>
                    <a:pt x="6084571" y="985775"/>
                    <a:pt x="6069839" y="977393"/>
                    <a:pt x="6058028" y="977393"/>
                  </a:cubicBezTo>
                  <a:lnTo>
                    <a:pt x="6054599" y="978790"/>
                  </a:lnTo>
                  <a:cubicBezTo>
                    <a:pt x="5915153" y="1069722"/>
                    <a:pt x="5746752" y="1056133"/>
                    <a:pt x="5592700" y="1093090"/>
                  </a:cubicBezTo>
                  <a:cubicBezTo>
                    <a:pt x="5570348" y="1097916"/>
                    <a:pt x="5535297" y="1094360"/>
                    <a:pt x="5528185" y="1108457"/>
                  </a:cubicBezTo>
                  <a:cubicBezTo>
                    <a:pt x="5514723" y="1134492"/>
                    <a:pt x="5499356" y="1142493"/>
                    <a:pt x="5483100" y="1142493"/>
                  </a:cubicBezTo>
                  <a:cubicBezTo>
                    <a:pt x="5460621" y="1142493"/>
                    <a:pt x="5436364" y="1127126"/>
                    <a:pt x="5412361" y="1122808"/>
                  </a:cubicBezTo>
                  <a:lnTo>
                    <a:pt x="5372864" y="1123570"/>
                  </a:lnTo>
                  <a:cubicBezTo>
                    <a:pt x="5363974" y="1124459"/>
                    <a:pt x="5355338" y="1125348"/>
                    <a:pt x="5336288" y="1125348"/>
                  </a:cubicBezTo>
                  <a:lnTo>
                    <a:pt x="5327652" y="1114553"/>
                  </a:lnTo>
                  <a:cubicBezTo>
                    <a:pt x="5326636" y="1065785"/>
                    <a:pt x="5382516" y="1083057"/>
                    <a:pt x="5414266" y="1071881"/>
                  </a:cubicBezTo>
                  <a:cubicBezTo>
                    <a:pt x="5463288" y="1054482"/>
                    <a:pt x="5527169" y="1074548"/>
                    <a:pt x="5564634" y="1030352"/>
                  </a:cubicBezTo>
                  <a:cubicBezTo>
                    <a:pt x="5598416" y="990093"/>
                    <a:pt x="5641596" y="984886"/>
                    <a:pt x="5686300" y="976758"/>
                  </a:cubicBezTo>
                  <a:lnTo>
                    <a:pt x="5866894" y="942722"/>
                  </a:lnTo>
                  <a:cubicBezTo>
                    <a:pt x="5915408" y="935864"/>
                    <a:pt x="5923917" y="901320"/>
                    <a:pt x="5925441" y="858140"/>
                  </a:cubicBezTo>
                  <a:lnTo>
                    <a:pt x="5936109" y="842773"/>
                  </a:lnTo>
                  <a:lnTo>
                    <a:pt x="5937124" y="843662"/>
                  </a:lnTo>
                  <a:cubicBezTo>
                    <a:pt x="5953127" y="854584"/>
                    <a:pt x="5967350" y="860172"/>
                    <a:pt x="5979796" y="860172"/>
                  </a:cubicBezTo>
                  <a:cubicBezTo>
                    <a:pt x="5998973" y="860172"/>
                    <a:pt x="6013832" y="846711"/>
                    <a:pt x="6024627" y="818389"/>
                  </a:cubicBezTo>
                  <a:cubicBezTo>
                    <a:pt x="6035422" y="790322"/>
                    <a:pt x="6050027" y="775717"/>
                    <a:pt x="6071109" y="775717"/>
                  </a:cubicBezTo>
                  <a:cubicBezTo>
                    <a:pt x="6082793" y="775717"/>
                    <a:pt x="6096382" y="780162"/>
                    <a:pt x="6112511" y="789433"/>
                  </a:cubicBezTo>
                  <a:lnTo>
                    <a:pt x="6140071" y="795657"/>
                  </a:lnTo>
                  <a:cubicBezTo>
                    <a:pt x="6154041" y="795657"/>
                    <a:pt x="6168646" y="792101"/>
                    <a:pt x="6178424" y="786258"/>
                  </a:cubicBezTo>
                  <a:cubicBezTo>
                    <a:pt x="6207380" y="768097"/>
                    <a:pt x="6234812" y="749302"/>
                    <a:pt x="6266562" y="749302"/>
                  </a:cubicBezTo>
                  <a:cubicBezTo>
                    <a:pt x="6281675" y="749302"/>
                    <a:pt x="6297804" y="753620"/>
                    <a:pt x="6315584" y="764414"/>
                  </a:cubicBezTo>
                  <a:cubicBezTo>
                    <a:pt x="6415279" y="736728"/>
                    <a:pt x="6530977" y="753492"/>
                    <a:pt x="6611367" y="658877"/>
                  </a:cubicBezTo>
                  <a:lnTo>
                    <a:pt x="6622797" y="657607"/>
                  </a:lnTo>
                  <a:cubicBezTo>
                    <a:pt x="6637148" y="657607"/>
                    <a:pt x="6658230" y="664084"/>
                    <a:pt x="6683249" y="674117"/>
                  </a:cubicBezTo>
                  <a:lnTo>
                    <a:pt x="6696966" y="676022"/>
                  </a:lnTo>
                  <a:cubicBezTo>
                    <a:pt x="6720842" y="676022"/>
                    <a:pt x="6707887" y="644018"/>
                    <a:pt x="6711824" y="622682"/>
                  </a:cubicBezTo>
                  <a:cubicBezTo>
                    <a:pt x="6714745" y="606934"/>
                    <a:pt x="6720842" y="600457"/>
                    <a:pt x="6728207" y="600457"/>
                  </a:cubicBezTo>
                  <a:cubicBezTo>
                    <a:pt x="6736208" y="600457"/>
                    <a:pt x="6745733" y="608077"/>
                    <a:pt x="6754623" y="619888"/>
                  </a:cubicBezTo>
                  <a:cubicBezTo>
                    <a:pt x="6764148" y="632461"/>
                    <a:pt x="6772149" y="657353"/>
                    <a:pt x="6781674" y="657988"/>
                  </a:cubicBezTo>
                  <a:lnTo>
                    <a:pt x="6784087" y="657988"/>
                  </a:lnTo>
                  <a:cubicBezTo>
                    <a:pt x="6810631" y="657988"/>
                    <a:pt x="6801614" y="631064"/>
                    <a:pt x="6803645" y="611125"/>
                  </a:cubicBezTo>
                  <a:cubicBezTo>
                    <a:pt x="6806693" y="580392"/>
                    <a:pt x="6823330" y="567818"/>
                    <a:pt x="6852921" y="567818"/>
                  </a:cubicBezTo>
                  <a:lnTo>
                    <a:pt x="6867907" y="570993"/>
                  </a:lnTo>
                  <a:cubicBezTo>
                    <a:pt x="6881369" y="574549"/>
                    <a:pt x="6900800" y="591440"/>
                    <a:pt x="6909055" y="591440"/>
                  </a:cubicBezTo>
                  <a:lnTo>
                    <a:pt x="6910325" y="590806"/>
                  </a:lnTo>
                  <a:cubicBezTo>
                    <a:pt x="7027165" y="493270"/>
                    <a:pt x="7182358" y="513082"/>
                    <a:pt x="7315328" y="465964"/>
                  </a:cubicBezTo>
                  <a:cubicBezTo>
                    <a:pt x="7343141" y="456058"/>
                    <a:pt x="7379844" y="454661"/>
                    <a:pt x="7397243" y="434341"/>
                  </a:cubicBezTo>
                  <a:cubicBezTo>
                    <a:pt x="7436105" y="389002"/>
                    <a:pt x="7488175" y="384049"/>
                    <a:pt x="7539483" y="372746"/>
                  </a:cubicBezTo>
                  <a:lnTo>
                    <a:pt x="7873493" y="298705"/>
                  </a:lnTo>
                  <a:cubicBezTo>
                    <a:pt x="7925944" y="287529"/>
                    <a:pt x="7946137" y="247524"/>
                    <a:pt x="7960615" y="201804"/>
                  </a:cubicBezTo>
                  <a:cubicBezTo>
                    <a:pt x="7967219" y="180849"/>
                    <a:pt x="7956424" y="150877"/>
                    <a:pt x="7965187" y="132081"/>
                  </a:cubicBezTo>
                  <a:cubicBezTo>
                    <a:pt x="7995031" y="68200"/>
                    <a:pt x="7927341" y="49404"/>
                    <a:pt x="7906640" y="16130"/>
                  </a:cubicBezTo>
                  <a:lnTo>
                    <a:pt x="7893050" y="0"/>
                  </a:lnTo>
                  <a:close/>
                </a:path>
              </a:pathLst>
            </a:custGeom>
            <a:blipFill>
              <a:blip r:embed="rId2"/>
              <a:stretch>
                <a:fillRect l="-2706" r="-2706"/>
              </a:stretch>
            </a:blipFill>
          </p:spPr>
        </p:sp>
      </p:grpSp>
      <p:sp>
        <p:nvSpPr>
          <p:cNvPr id="5" name="Freeform 5"/>
          <p:cNvSpPr/>
          <p:nvPr/>
        </p:nvSpPr>
        <p:spPr>
          <a:xfrm rot="9552899">
            <a:off x="7445795" y="9443165"/>
            <a:ext cx="3396409" cy="561951"/>
          </a:xfrm>
          <a:custGeom>
            <a:avLst/>
            <a:gdLst/>
            <a:ahLst/>
            <a:cxnLst/>
            <a:rect l="l" t="t" r="r" b="b"/>
            <a:pathLst>
              <a:path w="3396409" h="561951">
                <a:moveTo>
                  <a:pt x="0" y="0"/>
                </a:moveTo>
                <a:lnTo>
                  <a:pt x="3396410" y="0"/>
                </a:lnTo>
                <a:lnTo>
                  <a:pt x="3396410" y="561952"/>
                </a:lnTo>
                <a:lnTo>
                  <a:pt x="0" y="561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23953" y="1876425"/>
            <a:ext cx="6178913" cy="5066709"/>
          </a:xfrm>
          <a:custGeom>
            <a:avLst/>
            <a:gdLst/>
            <a:ahLst/>
            <a:cxnLst/>
            <a:rect l="l" t="t" r="r" b="b"/>
            <a:pathLst>
              <a:path w="6178913" h="5066709">
                <a:moveTo>
                  <a:pt x="0" y="0"/>
                </a:moveTo>
                <a:lnTo>
                  <a:pt x="6178913" y="0"/>
                </a:lnTo>
                <a:lnTo>
                  <a:pt x="6178913" y="5066709"/>
                </a:lnTo>
                <a:lnTo>
                  <a:pt x="0" y="50667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678508" y="6231890"/>
            <a:ext cx="6234545" cy="4114800"/>
          </a:xfrm>
          <a:custGeom>
            <a:avLst/>
            <a:gdLst/>
            <a:ahLst/>
            <a:cxnLst/>
            <a:rect l="l" t="t" r="r" b="b"/>
            <a:pathLst>
              <a:path w="6234545" h="4114800">
                <a:moveTo>
                  <a:pt x="0" y="0"/>
                </a:moveTo>
                <a:lnTo>
                  <a:pt x="6234546" y="0"/>
                </a:lnTo>
                <a:lnTo>
                  <a:pt x="623454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678508" y="3197860"/>
            <a:ext cx="5669802" cy="3034030"/>
          </a:xfrm>
          <a:prstGeom prst="rect">
            <a:avLst/>
          </a:prstGeom>
        </p:spPr>
        <p:txBody>
          <a:bodyPr lIns="0" tIns="0" rIns="0" bIns="0" rtlCol="0" anchor="t">
            <a:spAutoFit/>
          </a:bodyPr>
          <a:lstStyle/>
          <a:p>
            <a:pPr algn="ctr">
              <a:lnSpc>
                <a:spcPts val="6019"/>
              </a:lnSpc>
            </a:pPr>
            <a:r>
              <a:rPr lang="en-US" sz="4299" b="1">
                <a:solidFill>
                  <a:srgbClr val="1E3B45"/>
                </a:solidFill>
                <a:latin typeface="Roboto Condensed Bold"/>
                <a:ea typeface="Roboto Condensed Bold"/>
                <a:cs typeface="Roboto Condensed Bold"/>
                <a:sym typeface="Roboto Condensed Bold"/>
              </a:rPr>
              <a:t>Video đề cập đến vấn đề gì? Vấn đề này có ảnh hưởng đến những đối tượng nào?</a:t>
            </a:r>
          </a:p>
        </p:txBody>
      </p:sp>
      <p:sp>
        <p:nvSpPr>
          <p:cNvPr id="9" name="TextBox 9"/>
          <p:cNvSpPr txBox="1"/>
          <p:nvPr/>
        </p:nvSpPr>
        <p:spPr>
          <a:xfrm>
            <a:off x="678508" y="1057275"/>
            <a:ext cx="12959650" cy="761978"/>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3.1. Tìm hiểu chung về tác giả,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grpSp>
        <p:nvGrpSpPr>
          <p:cNvPr id="3" name="Group 3"/>
          <p:cNvGrpSpPr>
            <a:grpSpLocks noChangeAspect="1"/>
          </p:cNvGrpSpPr>
          <p:nvPr/>
        </p:nvGrpSpPr>
        <p:grpSpPr>
          <a:xfrm>
            <a:off x="7125867" y="0"/>
            <a:ext cx="14642164" cy="10891919"/>
            <a:chOff x="0" y="0"/>
            <a:chExt cx="13425703" cy="9987026"/>
          </a:xfrm>
        </p:grpSpPr>
        <p:sp>
          <p:nvSpPr>
            <p:cNvPr id="4" name="Freeform 4"/>
            <p:cNvSpPr/>
            <p:nvPr/>
          </p:nvSpPr>
          <p:spPr>
            <a:xfrm>
              <a:off x="0" y="0"/>
              <a:ext cx="13428084" cy="9987029"/>
            </a:xfrm>
            <a:custGeom>
              <a:avLst/>
              <a:gdLst/>
              <a:ahLst/>
              <a:cxnLst/>
              <a:rect l="l" t="t" r="r" b="b"/>
              <a:pathLst>
                <a:path w="13428084" h="9987029">
                  <a:moveTo>
                    <a:pt x="10530459" y="417957"/>
                  </a:moveTo>
                  <a:lnTo>
                    <a:pt x="10545699" y="430403"/>
                  </a:lnTo>
                  <a:lnTo>
                    <a:pt x="10523982" y="435737"/>
                  </a:lnTo>
                  <a:lnTo>
                    <a:pt x="10517124" y="433324"/>
                  </a:lnTo>
                  <a:cubicBezTo>
                    <a:pt x="10513695" y="432181"/>
                    <a:pt x="10510266" y="431038"/>
                    <a:pt x="10501503" y="431038"/>
                  </a:cubicBezTo>
                  <a:lnTo>
                    <a:pt x="10488676" y="435991"/>
                  </a:lnTo>
                  <a:cubicBezTo>
                    <a:pt x="10485374" y="424307"/>
                    <a:pt x="10501630" y="417957"/>
                    <a:pt x="10530459" y="417957"/>
                  </a:cubicBezTo>
                  <a:close/>
                  <a:moveTo>
                    <a:pt x="10204831" y="488823"/>
                  </a:moveTo>
                  <a:lnTo>
                    <a:pt x="10217023" y="493268"/>
                  </a:lnTo>
                  <a:lnTo>
                    <a:pt x="10221468" y="497713"/>
                  </a:lnTo>
                  <a:lnTo>
                    <a:pt x="10211053" y="500507"/>
                  </a:lnTo>
                  <a:lnTo>
                    <a:pt x="10206355" y="502285"/>
                  </a:lnTo>
                  <a:lnTo>
                    <a:pt x="10207498" y="493776"/>
                  </a:lnTo>
                  <a:lnTo>
                    <a:pt x="10204831" y="488823"/>
                  </a:lnTo>
                  <a:close/>
                  <a:moveTo>
                    <a:pt x="9043670" y="559689"/>
                  </a:moveTo>
                  <a:lnTo>
                    <a:pt x="9038971" y="570103"/>
                  </a:lnTo>
                  <a:lnTo>
                    <a:pt x="9034399" y="575691"/>
                  </a:lnTo>
                  <a:lnTo>
                    <a:pt x="9028811" y="588264"/>
                  </a:lnTo>
                  <a:lnTo>
                    <a:pt x="9035288" y="600583"/>
                  </a:lnTo>
                  <a:lnTo>
                    <a:pt x="9030716" y="601980"/>
                  </a:lnTo>
                  <a:lnTo>
                    <a:pt x="9028811" y="601980"/>
                  </a:lnTo>
                  <a:cubicBezTo>
                    <a:pt x="9012682" y="601980"/>
                    <a:pt x="9021064" y="571119"/>
                    <a:pt x="9043670" y="559689"/>
                  </a:cubicBezTo>
                  <a:close/>
                  <a:moveTo>
                    <a:pt x="9773920" y="604393"/>
                  </a:moveTo>
                  <a:cubicBezTo>
                    <a:pt x="9780397" y="623697"/>
                    <a:pt x="9769601" y="626237"/>
                    <a:pt x="9751568" y="626237"/>
                  </a:cubicBezTo>
                  <a:lnTo>
                    <a:pt x="9745980" y="625983"/>
                  </a:lnTo>
                  <a:lnTo>
                    <a:pt x="9731756" y="625729"/>
                  </a:lnTo>
                  <a:lnTo>
                    <a:pt x="9725151" y="626491"/>
                  </a:lnTo>
                  <a:cubicBezTo>
                    <a:pt x="9717277" y="614172"/>
                    <a:pt x="9760458" y="612267"/>
                    <a:pt x="9773920" y="604393"/>
                  </a:cubicBezTo>
                  <a:close/>
                  <a:moveTo>
                    <a:pt x="9743567" y="640969"/>
                  </a:moveTo>
                  <a:cubicBezTo>
                    <a:pt x="9734803" y="657479"/>
                    <a:pt x="9705467" y="646303"/>
                    <a:pt x="9684638" y="666369"/>
                  </a:cubicBezTo>
                  <a:lnTo>
                    <a:pt x="9683749" y="647065"/>
                  </a:lnTo>
                  <a:lnTo>
                    <a:pt x="9664318" y="648589"/>
                  </a:lnTo>
                  <a:lnTo>
                    <a:pt x="9661143" y="644271"/>
                  </a:lnTo>
                  <a:lnTo>
                    <a:pt x="9659746" y="642112"/>
                  </a:lnTo>
                  <a:lnTo>
                    <a:pt x="9698735" y="641477"/>
                  </a:lnTo>
                  <a:cubicBezTo>
                    <a:pt x="9706990" y="642493"/>
                    <a:pt x="9715245" y="643382"/>
                    <a:pt x="9730358" y="643382"/>
                  </a:cubicBezTo>
                  <a:lnTo>
                    <a:pt x="9743566" y="640969"/>
                  </a:lnTo>
                  <a:close/>
                  <a:moveTo>
                    <a:pt x="10941684" y="707263"/>
                  </a:moveTo>
                  <a:lnTo>
                    <a:pt x="10950447" y="712851"/>
                  </a:lnTo>
                  <a:cubicBezTo>
                    <a:pt x="10934191" y="714629"/>
                    <a:pt x="10913490" y="739140"/>
                    <a:pt x="10896853" y="741045"/>
                  </a:cubicBezTo>
                  <a:cubicBezTo>
                    <a:pt x="10885932" y="725932"/>
                    <a:pt x="10915014" y="707263"/>
                    <a:pt x="10941685" y="707263"/>
                  </a:cubicBezTo>
                  <a:close/>
                  <a:moveTo>
                    <a:pt x="11287251" y="690880"/>
                  </a:moveTo>
                  <a:cubicBezTo>
                    <a:pt x="11301221" y="710565"/>
                    <a:pt x="11244325" y="727583"/>
                    <a:pt x="11222355" y="746252"/>
                  </a:cubicBezTo>
                  <a:cubicBezTo>
                    <a:pt x="11221720" y="721487"/>
                    <a:pt x="11269218" y="709549"/>
                    <a:pt x="11287251" y="690880"/>
                  </a:cubicBezTo>
                  <a:close/>
                  <a:moveTo>
                    <a:pt x="9397492" y="776605"/>
                  </a:moveTo>
                  <a:lnTo>
                    <a:pt x="9412732" y="784225"/>
                  </a:lnTo>
                  <a:lnTo>
                    <a:pt x="9419971" y="788416"/>
                  </a:lnTo>
                  <a:lnTo>
                    <a:pt x="9404350" y="781431"/>
                  </a:lnTo>
                  <a:lnTo>
                    <a:pt x="9397492" y="776605"/>
                  </a:lnTo>
                  <a:close/>
                  <a:moveTo>
                    <a:pt x="10157206" y="783336"/>
                  </a:moveTo>
                  <a:lnTo>
                    <a:pt x="10167620" y="784987"/>
                  </a:lnTo>
                  <a:lnTo>
                    <a:pt x="10174351" y="786257"/>
                  </a:lnTo>
                  <a:lnTo>
                    <a:pt x="10177907" y="786257"/>
                  </a:lnTo>
                  <a:lnTo>
                    <a:pt x="10188067" y="784606"/>
                  </a:lnTo>
                  <a:lnTo>
                    <a:pt x="10177526" y="795020"/>
                  </a:lnTo>
                  <a:lnTo>
                    <a:pt x="10186035" y="802259"/>
                  </a:lnTo>
                  <a:lnTo>
                    <a:pt x="10173208" y="805688"/>
                  </a:lnTo>
                  <a:lnTo>
                    <a:pt x="10168382" y="799465"/>
                  </a:lnTo>
                  <a:lnTo>
                    <a:pt x="10158984" y="786765"/>
                  </a:lnTo>
                  <a:lnTo>
                    <a:pt x="10150983" y="796417"/>
                  </a:lnTo>
                  <a:lnTo>
                    <a:pt x="10157206" y="783336"/>
                  </a:lnTo>
                  <a:close/>
                  <a:moveTo>
                    <a:pt x="10282047" y="775716"/>
                  </a:moveTo>
                  <a:cubicBezTo>
                    <a:pt x="10288651" y="796544"/>
                    <a:pt x="10251440" y="791337"/>
                    <a:pt x="10238486" y="811276"/>
                  </a:cubicBezTo>
                  <a:lnTo>
                    <a:pt x="10237724" y="798068"/>
                  </a:lnTo>
                  <a:lnTo>
                    <a:pt x="10230231" y="792099"/>
                  </a:lnTo>
                  <a:lnTo>
                    <a:pt x="10245471" y="786765"/>
                  </a:lnTo>
                  <a:lnTo>
                    <a:pt x="10252583" y="786892"/>
                  </a:lnTo>
                  <a:lnTo>
                    <a:pt x="10256265" y="786892"/>
                  </a:lnTo>
                  <a:lnTo>
                    <a:pt x="10272268" y="785749"/>
                  </a:lnTo>
                  <a:lnTo>
                    <a:pt x="10282047" y="775716"/>
                  </a:lnTo>
                  <a:close/>
                  <a:moveTo>
                    <a:pt x="9126728" y="798068"/>
                  </a:moveTo>
                  <a:lnTo>
                    <a:pt x="9121267" y="806069"/>
                  </a:lnTo>
                  <a:lnTo>
                    <a:pt x="9118092" y="809879"/>
                  </a:lnTo>
                  <a:lnTo>
                    <a:pt x="9101074" y="813435"/>
                  </a:lnTo>
                  <a:lnTo>
                    <a:pt x="9093327" y="816864"/>
                  </a:lnTo>
                  <a:lnTo>
                    <a:pt x="9111234" y="802132"/>
                  </a:lnTo>
                  <a:lnTo>
                    <a:pt x="9126727" y="798068"/>
                  </a:lnTo>
                  <a:close/>
                  <a:moveTo>
                    <a:pt x="9506331" y="832739"/>
                  </a:moveTo>
                  <a:lnTo>
                    <a:pt x="9504173" y="835787"/>
                  </a:lnTo>
                  <a:lnTo>
                    <a:pt x="9501887" y="836676"/>
                  </a:lnTo>
                  <a:lnTo>
                    <a:pt x="9499347" y="835279"/>
                  </a:lnTo>
                  <a:lnTo>
                    <a:pt x="9498077" y="834644"/>
                  </a:lnTo>
                  <a:lnTo>
                    <a:pt x="9503665" y="833501"/>
                  </a:lnTo>
                  <a:lnTo>
                    <a:pt x="9506332" y="832739"/>
                  </a:lnTo>
                  <a:close/>
                  <a:moveTo>
                    <a:pt x="9139555" y="832485"/>
                  </a:moveTo>
                  <a:lnTo>
                    <a:pt x="9182736" y="839216"/>
                  </a:lnTo>
                  <a:cubicBezTo>
                    <a:pt x="9149080" y="842645"/>
                    <a:pt x="9123935" y="862965"/>
                    <a:pt x="9097392" y="877697"/>
                  </a:cubicBezTo>
                  <a:lnTo>
                    <a:pt x="9109203" y="858901"/>
                  </a:lnTo>
                  <a:lnTo>
                    <a:pt x="9112251" y="854329"/>
                  </a:lnTo>
                  <a:lnTo>
                    <a:pt x="9129777" y="843280"/>
                  </a:lnTo>
                  <a:lnTo>
                    <a:pt x="9132570" y="834644"/>
                  </a:lnTo>
                  <a:lnTo>
                    <a:pt x="9137142" y="833247"/>
                  </a:lnTo>
                  <a:lnTo>
                    <a:pt x="9139555" y="832485"/>
                  </a:lnTo>
                  <a:close/>
                  <a:moveTo>
                    <a:pt x="10137267" y="537845"/>
                  </a:moveTo>
                  <a:lnTo>
                    <a:pt x="10112502" y="586232"/>
                  </a:lnTo>
                  <a:cubicBezTo>
                    <a:pt x="10090150" y="587629"/>
                    <a:pt x="10058400" y="599948"/>
                    <a:pt x="10034016" y="603504"/>
                  </a:cubicBezTo>
                  <a:cubicBezTo>
                    <a:pt x="10051923" y="621284"/>
                    <a:pt x="10029444" y="631063"/>
                    <a:pt x="10043160" y="648208"/>
                  </a:cubicBezTo>
                  <a:cubicBezTo>
                    <a:pt x="10076688" y="631063"/>
                    <a:pt x="10053574" y="614553"/>
                    <a:pt x="10105898" y="599059"/>
                  </a:cubicBezTo>
                  <a:lnTo>
                    <a:pt x="10105898" y="599059"/>
                  </a:lnTo>
                  <a:lnTo>
                    <a:pt x="10038207" y="687197"/>
                  </a:lnTo>
                  <a:cubicBezTo>
                    <a:pt x="10035286" y="690372"/>
                    <a:pt x="10039096" y="699135"/>
                    <a:pt x="10039731" y="705485"/>
                  </a:cubicBezTo>
                  <a:lnTo>
                    <a:pt x="10058019" y="710565"/>
                  </a:lnTo>
                  <a:lnTo>
                    <a:pt x="10170033" y="651637"/>
                  </a:lnTo>
                  <a:lnTo>
                    <a:pt x="10172319" y="651510"/>
                  </a:lnTo>
                  <a:cubicBezTo>
                    <a:pt x="10177272" y="651510"/>
                    <a:pt x="10184511" y="654558"/>
                    <a:pt x="10190225" y="655828"/>
                  </a:cubicBezTo>
                  <a:lnTo>
                    <a:pt x="10192511" y="672719"/>
                  </a:lnTo>
                  <a:lnTo>
                    <a:pt x="10188574" y="676529"/>
                  </a:lnTo>
                  <a:lnTo>
                    <a:pt x="10184002" y="680720"/>
                  </a:lnTo>
                  <a:lnTo>
                    <a:pt x="10181335" y="683133"/>
                  </a:lnTo>
                  <a:lnTo>
                    <a:pt x="10207370" y="667639"/>
                  </a:lnTo>
                  <a:lnTo>
                    <a:pt x="10212831" y="667385"/>
                  </a:lnTo>
                  <a:lnTo>
                    <a:pt x="10201655" y="685419"/>
                  </a:lnTo>
                  <a:lnTo>
                    <a:pt x="10213847" y="692531"/>
                  </a:lnTo>
                  <a:lnTo>
                    <a:pt x="10202163" y="694309"/>
                  </a:lnTo>
                  <a:lnTo>
                    <a:pt x="10194035" y="693293"/>
                  </a:lnTo>
                  <a:lnTo>
                    <a:pt x="10188828" y="693039"/>
                  </a:lnTo>
                  <a:cubicBezTo>
                    <a:pt x="10180955" y="693039"/>
                    <a:pt x="10172699" y="695579"/>
                    <a:pt x="10162285" y="708533"/>
                  </a:cubicBezTo>
                  <a:lnTo>
                    <a:pt x="10162667" y="701929"/>
                  </a:lnTo>
                  <a:lnTo>
                    <a:pt x="10165587" y="697992"/>
                  </a:lnTo>
                  <a:lnTo>
                    <a:pt x="10165587" y="697992"/>
                  </a:lnTo>
                  <a:cubicBezTo>
                    <a:pt x="10113518" y="747649"/>
                    <a:pt x="10091673" y="772160"/>
                    <a:pt x="10049509" y="772160"/>
                  </a:cubicBezTo>
                  <a:cubicBezTo>
                    <a:pt x="10014838" y="772160"/>
                    <a:pt x="9966578" y="755650"/>
                    <a:pt x="9876789" y="722757"/>
                  </a:cubicBezTo>
                  <a:lnTo>
                    <a:pt x="9862565" y="711835"/>
                  </a:lnTo>
                  <a:lnTo>
                    <a:pt x="9847580" y="706501"/>
                  </a:lnTo>
                  <a:lnTo>
                    <a:pt x="9835134" y="705358"/>
                  </a:lnTo>
                  <a:cubicBezTo>
                    <a:pt x="9813163" y="705358"/>
                    <a:pt x="9801860" y="722122"/>
                    <a:pt x="9786874" y="732917"/>
                  </a:cubicBezTo>
                  <a:lnTo>
                    <a:pt x="9781159" y="730504"/>
                  </a:lnTo>
                  <a:lnTo>
                    <a:pt x="9776968" y="732536"/>
                  </a:lnTo>
                  <a:cubicBezTo>
                    <a:pt x="9764649" y="720725"/>
                    <a:pt x="9752964" y="715772"/>
                    <a:pt x="9736962" y="715772"/>
                  </a:cubicBezTo>
                  <a:lnTo>
                    <a:pt x="9728199" y="717804"/>
                  </a:lnTo>
                  <a:lnTo>
                    <a:pt x="9731374" y="720979"/>
                  </a:lnTo>
                  <a:lnTo>
                    <a:pt x="9732898" y="723519"/>
                  </a:lnTo>
                  <a:cubicBezTo>
                    <a:pt x="9720580" y="737997"/>
                    <a:pt x="9710546" y="736473"/>
                    <a:pt x="9702672" y="750443"/>
                  </a:cubicBezTo>
                  <a:lnTo>
                    <a:pt x="9711435" y="753364"/>
                  </a:lnTo>
                  <a:cubicBezTo>
                    <a:pt x="9718801" y="753364"/>
                    <a:pt x="9727437" y="746252"/>
                    <a:pt x="9736073" y="739140"/>
                  </a:cubicBezTo>
                  <a:lnTo>
                    <a:pt x="9754870" y="723900"/>
                  </a:lnTo>
                  <a:lnTo>
                    <a:pt x="9762744" y="725297"/>
                  </a:lnTo>
                  <a:lnTo>
                    <a:pt x="9727437" y="749935"/>
                  </a:lnTo>
                  <a:lnTo>
                    <a:pt x="9756647" y="756539"/>
                  </a:lnTo>
                  <a:lnTo>
                    <a:pt x="9753726" y="756031"/>
                  </a:lnTo>
                  <a:lnTo>
                    <a:pt x="9747631" y="755777"/>
                  </a:lnTo>
                  <a:cubicBezTo>
                    <a:pt x="9733025" y="755777"/>
                    <a:pt x="9717024" y="762254"/>
                    <a:pt x="9699498" y="776605"/>
                  </a:cubicBezTo>
                  <a:lnTo>
                    <a:pt x="9696958" y="771017"/>
                  </a:lnTo>
                  <a:lnTo>
                    <a:pt x="9691243" y="772541"/>
                  </a:lnTo>
                  <a:lnTo>
                    <a:pt x="9688068" y="773176"/>
                  </a:lnTo>
                  <a:lnTo>
                    <a:pt x="9691370" y="767207"/>
                  </a:lnTo>
                  <a:lnTo>
                    <a:pt x="9695434" y="763905"/>
                  </a:lnTo>
                  <a:lnTo>
                    <a:pt x="9690353" y="762889"/>
                  </a:lnTo>
                  <a:lnTo>
                    <a:pt x="9687813" y="763016"/>
                  </a:lnTo>
                  <a:lnTo>
                    <a:pt x="9681082" y="763524"/>
                  </a:lnTo>
                  <a:lnTo>
                    <a:pt x="9678415" y="760857"/>
                  </a:lnTo>
                  <a:lnTo>
                    <a:pt x="9673843" y="766191"/>
                  </a:lnTo>
                  <a:lnTo>
                    <a:pt x="9671557" y="768985"/>
                  </a:lnTo>
                  <a:lnTo>
                    <a:pt x="9672446" y="776224"/>
                  </a:lnTo>
                  <a:lnTo>
                    <a:pt x="9673589" y="779780"/>
                  </a:lnTo>
                  <a:lnTo>
                    <a:pt x="9676002" y="796163"/>
                  </a:lnTo>
                  <a:lnTo>
                    <a:pt x="9663810" y="802005"/>
                  </a:lnTo>
                  <a:cubicBezTo>
                    <a:pt x="9652126" y="806704"/>
                    <a:pt x="9634219" y="810133"/>
                    <a:pt x="9635362" y="817753"/>
                  </a:cubicBezTo>
                  <a:cubicBezTo>
                    <a:pt x="9650221" y="814959"/>
                    <a:pt x="9659111" y="819912"/>
                    <a:pt x="9679685" y="810387"/>
                  </a:cubicBezTo>
                  <a:lnTo>
                    <a:pt x="9677907" y="800989"/>
                  </a:lnTo>
                  <a:lnTo>
                    <a:pt x="9682606" y="797179"/>
                  </a:lnTo>
                  <a:lnTo>
                    <a:pt x="9684130" y="800227"/>
                  </a:lnTo>
                  <a:lnTo>
                    <a:pt x="9685781" y="802005"/>
                  </a:lnTo>
                  <a:lnTo>
                    <a:pt x="9682733" y="805053"/>
                  </a:lnTo>
                  <a:lnTo>
                    <a:pt x="9685146" y="809244"/>
                  </a:lnTo>
                  <a:cubicBezTo>
                    <a:pt x="9665842" y="819912"/>
                    <a:pt x="9652253" y="834136"/>
                    <a:pt x="9646030" y="853440"/>
                  </a:cubicBezTo>
                  <a:cubicBezTo>
                    <a:pt x="9599675" y="855091"/>
                    <a:pt x="9548113" y="850392"/>
                    <a:pt x="9545319" y="879348"/>
                  </a:cubicBezTo>
                  <a:lnTo>
                    <a:pt x="9544049" y="877951"/>
                  </a:lnTo>
                  <a:lnTo>
                    <a:pt x="9542906" y="877316"/>
                  </a:lnTo>
                  <a:lnTo>
                    <a:pt x="9544811" y="874903"/>
                  </a:lnTo>
                  <a:lnTo>
                    <a:pt x="9544938" y="873633"/>
                  </a:lnTo>
                  <a:lnTo>
                    <a:pt x="9542018" y="862584"/>
                  </a:lnTo>
                  <a:lnTo>
                    <a:pt x="9540748" y="856996"/>
                  </a:lnTo>
                  <a:lnTo>
                    <a:pt x="9543923" y="845312"/>
                  </a:lnTo>
                  <a:lnTo>
                    <a:pt x="9539351" y="840613"/>
                  </a:lnTo>
                  <a:cubicBezTo>
                    <a:pt x="9523095" y="846328"/>
                    <a:pt x="9509760" y="851281"/>
                    <a:pt x="9497822" y="855472"/>
                  </a:cubicBezTo>
                  <a:lnTo>
                    <a:pt x="9509506" y="842772"/>
                  </a:lnTo>
                  <a:lnTo>
                    <a:pt x="9514839" y="835787"/>
                  </a:lnTo>
                  <a:lnTo>
                    <a:pt x="9516871" y="837692"/>
                  </a:lnTo>
                  <a:lnTo>
                    <a:pt x="9515855" y="840740"/>
                  </a:lnTo>
                  <a:cubicBezTo>
                    <a:pt x="9531348" y="831469"/>
                    <a:pt x="9545700" y="829564"/>
                    <a:pt x="9563480" y="829564"/>
                  </a:cubicBezTo>
                  <a:lnTo>
                    <a:pt x="9572497" y="830072"/>
                  </a:lnTo>
                  <a:cubicBezTo>
                    <a:pt x="9576815" y="830326"/>
                    <a:pt x="9581006" y="830580"/>
                    <a:pt x="9595865" y="830580"/>
                  </a:cubicBezTo>
                  <a:lnTo>
                    <a:pt x="9611995" y="818007"/>
                  </a:lnTo>
                  <a:lnTo>
                    <a:pt x="9575546" y="815975"/>
                  </a:lnTo>
                  <a:cubicBezTo>
                    <a:pt x="9602977" y="807339"/>
                    <a:pt x="9637902" y="800100"/>
                    <a:pt x="9632314" y="784479"/>
                  </a:cubicBezTo>
                  <a:lnTo>
                    <a:pt x="9632314" y="784479"/>
                  </a:lnTo>
                  <a:cubicBezTo>
                    <a:pt x="9568687" y="786511"/>
                    <a:pt x="9598278" y="787400"/>
                    <a:pt x="9562337" y="813435"/>
                  </a:cubicBezTo>
                  <a:lnTo>
                    <a:pt x="9556242" y="794004"/>
                  </a:lnTo>
                  <a:lnTo>
                    <a:pt x="9561830" y="786384"/>
                  </a:lnTo>
                  <a:lnTo>
                    <a:pt x="9537826" y="790321"/>
                  </a:lnTo>
                  <a:lnTo>
                    <a:pt x="9528047" y="789813"/>
                  </a:lnTo>
                  <a:lnTo>
                    <a:pt x="9547605" y="800481"/>
                  </a:lnTo>
                  <a:lnTo>
                    <a:pt x="9522332" y="811657"/>
                  </a:lnTo>
                  <a:lnTo>
                    <a:pt x="9512807" y="812038"/>
                  </a:lnTo>
                  <a:lnTo>
                    <a:pt x="9505949" y="809625"/>
                  </a:lnTo>
                  <a:lnTo>
                    <a:pt x="9497694" y="806577"/>
                  </a:lnTo>
                  <a:lnTo>
                    <a:pt x="9491471" y="807339"/>
                  </a:lnTo>
                  <a:cubicBezTo>
                    <a:pt x="9468230" y="802513"/>
                    <a:pt x="9444354" y="798068"/>
                    <a:pt x="9422891" y="789940"/>
                  </a:cubicBezTo>
                  <a:lnTo>
                    <a:pt x="9422891" y="789940"/>
                  </a:lnTo>
                  <a:lnTo>
                    <a:pt x="9429241" y="791845"/>
                  </a:lnTo>
                  <a:lnTo>
                    <a:pt x="9434067" y="790829"/>
                  </a:lnTo>
                  <a:lnTo>
                    <a:pt x="9442195" y="778383"/>
                  </a:lnTo>
                  <a:lnTo>
                    <a:pt x="9434067" y="763905"/>
                  </a:lnTo>
                  <a:lnTo>
                    <a:pt x="9496805" y="763651"/>
                  </a:lnTo>
                  <a:lnTo>
                    <a:pt x="9525888" y="756920"/>
                  </a:lnTo>
                  <a:cubicBezTo>
                    <a:pt x="9534905" y="756920"/>
                    <a:pt x="9544048" y="759968"/>
                    <a:pt x="9553955" y="768731"/>
                  </a:cubicBezTo>
                  <a:cubicBezTo>
                    <a:pt x="9607041" y="756412"/>
                    <a:pt x="9614026" y="734187"/>
                    <a:pt x="9649205" y="718312"/>
                  </a:cubicBezTo>
                  <a:cubicBezTo>
                    <a:pt x="9661016" y="722249"/>
                    <a:pt x="9667239" y="733171"/>
                    <a:pt x="9685019" y="733171"/>
                  </a:cubicBezTo>
                  <a:lnTo>
                    <a:pt x="9691242" y="732028"/>
                  </a:lnTo>
                  <a:lnTo>
                    <a:pt x="9690226" y="719963"/>
                  </a:lnTo>
                  <a:lnTo>
                    <a:pt x="9684638" y="715264"/>
                  </a:lnTo>
                  <a:lnTo>
                    <a:pt x="9685527" y="698373"/>
                  </a:lnTo>
                  <a:lnTo>
                    <a:pt x="9691622" y="689229"/>
                  </a:lnTo>
                  <a:lnTo>
                    <a:pt x="9690606" y="687324"/>
                  </a:lnTo>
                  <a:lnTo>
                    <a:pt x="9689844" y="686689"/>
                  </a:lnTo>
                  <a:lnTo>
                    <a:pt x="9702417" y="690372"/>
                  </a:lnTo>
                  <a:lnTo>
                    <a:pt x="9716006" y="683641"/>
                  </a:lnTo>
                  <a:lnTo>
                    <a:pt x="9716006" y="683641"/>
                  </a:lnTo>
                  <a:cubicBezTo>
                    <a:pt x="9703433" y="695960"/>
                    <a:pt x="9702417" y="712851"/>
                    <a:pt x="9722991" y="712851"/>
                  </a:cubicBezTo>
                  <a:cubicBezTo>
                    <a:pt x="9729722" y="712851"/>
                    <a:pt x="9738739" y="711073"/>
                    <a:pt x="9750296" y="706755"/>
                  </a:cubicBezTo>
                  <a:cubicBezTo>
                    <a:pt x="9723118" y="693293"/>
                    <a:pt x="9711561" y="681101"/>
                    <a:pt x="9751693" y="658876"/>
                  </a:cubicBezTo>
                  <a:lnTo>
                    <a:pt x="9751693" y="658876"/>
                  </a:lnTo>
                  <a:cubicBezTo>
                    <a:pt x="9749280" y="674497"/>
                    <a:pt x="9756646" y="680085"/>
                    <a:pt x="9768076" y="680085"/>
                  </a:cubicBezTo>
                  <a:cubicBezTo>
                    <a:pt x="9788269" y="680085"/>
                    <a:pt x="9821035" y="662432"/>
                    <a:pt x="9832084" y="653669"/>
                  </a:cubicBezTo>
                  <a:lnTo>
                    <a:pt x="9840974" y="656971"/>
                  </a:lnTo>
                  <a:lnTo>
                    <a:pt x="9843133" y="662432"/>
                  </a:lnTo>
                  <a:cubicBezTo>
                    <a:pt x="9845038" y="667004"/>
                    <a:pt x="9847959" y="671576"/>
                    <a:pt x="9860913" y="671576"/>
                  </a:cubicBezTo>
                  <a:lnTo>
                    <a:pt x="9874502" y="667639"/>
                  </a:lnTo>
                  <a:cubicBezTo>
                    <a:pt x="9883138" y="648716"/>
                    <a:pt x="9863961" y="639318"/>
                    <a:pt x="9837545" y="639318"/>
                  </a:cubicBezTo>
                  <a:cubicBezTo>
                    <a:pt x="9814051" y="639318"/>
                    <a:pt x="9784967" y="646684"/>
                    <a:pt x="9764775" y="661543"/>
                  </a:cubicBezTo>
                  <a:cubicBezTo>
                    <a:pt x="9784841" y="625221"/>
                    <a:pt x="9841229" y="633984"/>
                    <a:pt x="9862438" y="617093"/>
                  </a:cubicBezTo>
                  <a:cubicBezTo>
                    <a:pt x="9871581" y="622681"/>
                    <a:pt x="9887330" y="657606"/>
                    <a:pt x="9924921" y="657606"/>
                  </a:cubicBezTo>
                  <a:lnTo>
                    <a:pt x="9928858" y="657352"/>
                  </a:lnTo>
                  <a:cubicBezTo>
                    <a:pt x="9954004" y="644652"/>
                    <a:pt x="9969117" y="629920"/>
                    <a:pt x="9953242" y="608711"/>
                  </a:cubicBezTo>
                  <a:lnTo>
                    <a:pt x="9953242" y="608711"/>
                  </a:lnTo>
                  <a:cubicBezTo>
                    <a:pt x="9922889" y="623316"/>
                    <a:pt x="9942320" y="634492"/>
                    <a:pt x="9920349" y="639572"/>
                  </a:cubicBezTo>
                  <a:cubicBezTo>
                    <a:pt x="9865739" y="630682"/>
                    <a:pt x="9941685" y="601853"/>
                    <a:pt x="9918317" y="601853"/>
                  </a:cubicBezTo>
                  <a:lnTo>
                    <a:pt x="9903712" y="604139"/>
                  </a:lnTo>
                  <a:cubicBezTo>
                    <a:pt x="9908284" y="587121"/>
                    <a:pt x="9967466" y="581279"/>
                    <a:pt x="9993881" y="568833"/>
                  </a:cubicBezTo>
                  <a:lnTo>
                    <a:pt x="9993881" y="568833"/>
                  </a:lnTo>
                  <a:cubicBezTo>
                    <a:pt x="9995913" y="580644"/>
                    <a:pt x="9928096" y="601599"/>
                    <a:pt x="9982451" y="619887"/>
                  </a:cubicBezTo>
                  <a:cubicBezTo>
                    <a:pt x="10020424" y="611632"/>
                    <a:pt x="10033251" y="598043"/>
                    <a:pt x="10036045" y="582676"/>
                  </a:cubicBezTo>
                  <a:lnTo>
                    <a:pt x="10043411" y="586740"/>
                  </a:lnTo>
                  <a:lnTo>
                    <a:pt x="10049507" y="586740"/>
                  </a:lnTo>
                  <a:cubicBezTo>
                    <a:pt x="10074272" y="586740"/>
                    <a:pt x="10118849" y="566928"/>
                    <a:pt x="10102593" y="548132"/>
                  </a:cubicBezTo>
                  <a:lnTo>
                    <a:pt x="10137263" y="537845"/>
                  </a:lnTo>
                  <a:close/>
                  <a:moveTo>
                    <a:pt x="9146032" y="878713"/>
                  </a:moveTo>
                  <a:lnTo>
                    <a:pt x="9136125" y="891032"/>
                  </a:lnTo>
                  <a:lnTo>
                    <a:pt x="9126219" y="897509"/>
                  </a:lnTo>
                  <a:lnTo>
                    <a:pt x="9127997" y="895731"/>
                  </a:lnTo>
                  <a:lnTo>
                    <a:pt x="9127489" y="894588"/>
                  </a:lnTo>
                  <a:lnTo>
                    <a:pt x="9131426" y="887603"/>
                  </a:lnTo>
                  <a:lnTo>
                    <a:pt x="9146032" y="878713"/>
                  </a:lnTo>
                  <a:close/>
                  <a:moveTo>
                    <a:pt x="9075420" y="864743"/>
                  </a:moveTo>
                  <a:lnTo>
                    <a:pt x="9083294" y="880872"/>
                  </a:lnTo>
                  <a:lnTo>
                    <a:pt x="9082786" y="889127"/>
                  </a:lnTo>
                  <a:lnTo>
                    <a:pt x="9066530" y="895477"/>
                  </a:lnTo>
                  <a:lnTo>
                    <a:pt x="9057639" y="901192"/>
                  </a:lnTo>
                  <a:lnTo>
                    <a:pt x="9050655" y="897636"/>
                  </a:lnTo>
                  <a:lnTo>
                    <a:pt x="9043161" y="898779"/>
                  </a:lnTo>
                  <a:lnTo>
                    <a:pt x="9040494" y="888365"/>
                  </a:lnTo>
                  <a:lnTo>
                    <a:pt x="9036303" y="886333"/>
                  </a:lnTo>
                  <a:lnTo>
                    <a:pt x="9040621" y="876173"/>
                  </a:lnTo>
                  <a:lnTo>
                    <a:pt x="9034271" y="869188"/>
                  </a:lnTo>
                  <a:lnTo>
                    <a:pt x="9040494" y="870331"/>
                  </a:lnTo>
                  <a:lnTo>
                    <a:pt x="9043669" y="870331"/>
                  </a:lnTo>
                  <a:lnTo>
                    <a:pt x="9052051" y="869569"/>
                  </a:lnTo>
                  <a:lnTo>
                    <a:pt x="9056750" y="867283"/>
                  </a:lnTo>
                  <a:lnTo>
                    <a:pt x="9068942" y="865759"/>
                  </a:lnTo>
                  <a:lnTo>
                    <a:pt x="9075419" y="864743"/>
                  </a:lnTo>
                  <a:close/>
                  <a:moveTo>
                    <a:pt x="9630918" y="882015"/>
                  </a:moveTo>
                  <a:lnTo>
                    <a:pt x="9641967" y="886079"/>
                  </a:lnTo>
                  <a:lnTo>
                    <a:pt x="9641967" y="886841"/>
                  </a:lnTo>
                  <a:lnTo>
                    <a:pt x="9641077" y="899160"/>
                  </a:lnTo>
                  <a:lnTo>
                    <a:pt x="9638792" y="903605"/>
                  </a:lnTo>
                  <a:lnTo>
                    <a:pt x="9638792" y="889508"/>
                  </a:lnTo>
                  <a:lnTo>
                    <a:pt x="9618980" y="884047"/>
                  </a:lnTo>
                  <a:lnTo>
                    <a:pt x="9630918" y="882015"/>
                  </a:lnTo>
                  <a:close/>
                  <a:moveTo>
                    <a:pt x="8871965" y="889889"/>
                  </a:moveTo>
                  <a:lnTo>
                    <a:pt x="8867647" y="900049"/>
                  </a:lnTo>
                  <a:lnTo>
                    <a:pt x="8866123" y="905256"/>
                  </a:lnTo>
                  <a:lnTo>
                    <a:pt x="8862821" y="907161"/>
                  </a:lnTo>
                  <a:lnTo>
                    <a:pt x="8861297" y="908177"/>
                  </a:lnTo>
                  <a:lnTo>
                    <a:pt x="8862059" y="901065"/>
                  </a:lnTo>
                  <a:lnTo>
                    <a:pt x="8861297" y="897636"/>
                  </a:lnTo>
                  <a:lnTo>
                    <a:pt x="8867647" y="892048"/>
                  </a:lnTo>
                  <a:lnTo>
                    <a:pt x="8871965" y="889889"/>
                  </a:lnTo>
                  <a:close/>
                  <a:moveTo>
                    <a:pt x="9116186" y="904748"/>
                  </a:moveTo>
                  <a:lnTo>
                    <a:pt x="9109709" y="909828"/>
                  </a:lnTo>
                  <a:lnTo>
                    <a:pt x="9107931" y="911987"/>
                  </a:lnTo>
                  <a:lnTo>
                    <a:pt x="9107042" y="908304"/>
                  </a:lnTo>
                  <a:lnTo>
                    <a:pt x="9106153" y="906272"/>
                  </a:lnTo>
                  <a:lnTo>
                    <a:pt x="9112757" y="905637"/>
                  </a:lnTo>
                  <a:lnTo>
                    <a:pt x="9116186" y="904748"/>
                  </a:lnTo>
                  <a:close/>
                  <a:moveTo>
                    <a:pt x="10249407" y="906653"/>
                  </a:moveTo>
                  <a:cubicBezTo>
                    <a:pt x="10261218" y="921639"/>
                    <a:pt x="10226801" y="934847"/>
                    <a:pt x="10205719" y="934847"/>
                  </a:cubicBezTo>
                  <a:lnTo>
                    <a:pt x="10198099" y="934339"/>
                  </a:lnTo>
                  <a:lnTo>
                    <a:pt x="10195306" y="933323"/>
                  </a:lnTo>
                  <a:cubicBezTo>
                    <a:pt x="10215625" y="912495"/>
                    <a:pt x="10231120" y="916559"/>
                    <a:pt x="10249408" y="906653"/>
                  </a:cubicBezTo>
                  <a:close/>
                  <a:moveTo>
                    <a:pt x="10509249" y="938657"/>
                  </a:moveTo>
                  <a:lnTo>
                    <a:pt x="10509503" y="939927"/>
                  </a:lnTo>
                  <a:lnTo>
                    <a:pt x="10508614" y="939927"/>
                  </a:lnTo>
                  <a:lnTo>
                    <a:pt x="10509249" y="938657"/>
                  </a:lnTo>
                  <a:close/>
                  <a:moveTo>
                    <a:pt x="10587862" y="880745"/>
                  </a:moveTo>
                  <a:lnTo>
                    <a:pt x="10608563" y="898525"/>
                  </a:lnTo>
                  <a:cubicBezTo>
                    <a:pt x="10590530" y="920496"/>
                    <a:pt x="10571987" y="929640"/>
                    <a:pt x="10569956" y="938911"/>
                  </a:cubicBezTo>
                  <a:lnTo>
                    <a:pt x="10560303" y="941959"/>
                  </a:lnTo>
                  <a:lnTo>
                    <a:pt x="10560431" y="935101"/>
                  </a:lnTo>
                  <a:lnTo>
                    <a:pt x="10560431" y="921131"/>
                  </a:lnTo>
                  <a:lnTo>
                    <a:pt x="10547223" y="931672"/>
                  </a:lnTo>
                  <a:cubicBezTo>
                    <a:pt x="10533126" y="917829"/>
                    <a:pt x="10568178" y="898525"/>
                    <a:pt x="10587863" y="880745"/>
                  </a:cubicBezTo>
                  <a:close/>
                  <a:moveTo>
                    <a:pt x="10638281" y="899541"/>
                  </a:moveTo>
                  <a:cubicBezTo>
                    <a:pt x="10637011" y="919861"/>
                    <a:pt x="10603610" y="934212"/>
                    <a:pt x="10578718" y="949579"/>
                  </a:cubicBezTo>
                  <a:lnTo>
                    <a:pt x="10567034" y="948944"/>
                  </a:lnTo>
                  <a:lnTo>
                    <a:pt x="10563097" y="948436"/>
                  </a:lnTo>
                  <a:cubicBezTo>
                    <a:pt x="10586719" y="941197"/>
                    <a:pt x="10612373" y="922528"/>
                    <a:pt x="10638281" y="899541"/>
                  </a:cubicBezTo>
                  <a:close/>
                  <a:moveTo>
                    <a:pt x="8772778" y="937641"/>
                  </a:moveTo>
                  <a:lnTo>
                    <a:pt x="8777350" y="942721"/>
                  </a:lnTo>
                  <a:lnTo>
                    <a:pt x="8782303" y="943737"/>
                  </a:lnTo>
                  <a:lnTo>
                    <a:pt x="8767697" y="948563"/>
                  </a:lnTo>
                  <a:lnTo>
                    <a:pt x="8760078" y="950976"/>
                  </a:lnTo>
                  <a:lnTo>
                    <a:pt x="8754109" y="946785"/>
                  </a:lnTo>
                  <a:lnTo>
                    <a:pt x="8751569" y="944753"/>
                  </a:lnTo>
                  <a:lnTo>
                    <a:pt x="8772778" y="937641"/>
                  </a:lnTo>
                  <a:close/>
                  <a:moveTo>
                    <a:pt x="8882379" y="919099"/>
                  </a:moveTo>
                  <a:lnTo>
                    <a:pt x="8885935" y="930021"/>
                  </a:lnTo>
                  <a:lnTo>
                    <a:pt x="8887459" y="936752"/>
                  </a:lnTo>
                  <a:lnTo>
                    <a:pt x="8904858" y="938276"/>
                  </a:lnTo>
                  <a:lnTo>
                    <a:pt x="8901302" y="941197"/>
                  </a:lnTo>
                  <a:lnTo>
                    <a:pt x="8898254" y="942848"/>
                  </a:lnTo>
                  <a:lnTo>
                    <a:pt x="8905493" y="940181"/>
                  </a:lnTo>
                  <a:lnTo>
                    <a:pt x="8909430" y="938403"/>
                  </a:lnTo>
                  <a:lnTo>
                    <a:pt x="8918447" y="940181"/>
                  </a:lnTo>
                  <a:lnTo>
                    <a:pt x="8923781" y="939673"/>
                  </a:lnTo>
                  <a:lnTo>
                    <a:pt x="8905493" y="951611"/>
                  </a:lnTo>
                  <a:lnTo>
                    <a:pt x="8887205" y="947547"/>
                  </a:lnTo>
                  <a:lnTo>
                    <a:pt x="8875267" y="946277"/>
                  </a:lnTo>
                  <a:cubicBezTo>
                    <a:pt x="8867139" y="946277"/>
                    <a:pt x="8858122" y="948309"/>
                    <a:pt x="8848089" y="954659"/>
                  </a:cubicBezTo>
                  <a:cubicBezTo>
                    <a:pt x="8853042" y="942340"/>
                    <a:pt x="8878315" y="934593"/>
                    <a:pt x="8878950" y="921004"/>
                  </a:cubicBezTo>
                  <a:lnTo>
                    <a:pt x="8880981" y="919861"/>
                  </a:lnTo>
                  <a:lnTo>
                    <a:pt x="8882378" y="919099"/>
                  </a:lnTo>
                  <a:close/>
                  <a:moveTo>
                    <a:pt x="8722485" y="948817"/>
                  </a:moveTo>
                  <a:lnTo>
                    <a:pt x="8729217" y="955421"/>
                  </a:lnTo>
                  <a:lnTo>
                    <a:pt x="8735694" y="958215"/>
                  </a:lnTo>
                  <a:lnTo>
                    <a:pt x="8718295" y="962660"/>
                  </a:lnTo>
                  <a:lnTo>
                    <a:pt x="8709659" y="964692"/>
                  </a:lnTo>
                  <a:lnTo>
                    <a:pt x="8702039" y="955929"/>
                  </a:lnTo>
                  <a:lnTo>
                    <a:pt x="8700643" y="951103"/>
                  </a:lnTo>
                  <a:lnTo>
                    <a:pt x="8715501" y="949833"/>
                  </a:lnTo>
                  <a:lnTo>
                    <a:pt x="8722486" y="948817"/>
                  </a:lnTo>
                  <a:close/>
                  <a:moveTo>
                    <a:pt x="8910318" y="956437"/>
                  </a:moveTo>
                  <a:lnTo>
                    <a:pt x="8907016" y="960120"/>
                  </a:lnTo>
                  <a:lnTo>
                    <a:pt x="8905492" y="962025"/>
                  </a:lnTo>
                  <a:lnTo>
                    <a:pt x="8888093" y="969391"/>
                  </a:lnTo>
                  <a:lnTo>
                    <a:pt x="8878950" y="971677"/>
                  </a:lnTo>
                  <a:lnTo>
                    <a:pt x="8877298" y="965581"/>
                  </a:lnTo>
                  <a:lnTo>
                    <a:pt x="8876409" y="962533"/>
                  </a:lnTo>
                  <a:lnTo>
                    <a:pt x="8910318" y="956437"/>
                  </a:lnTo>
                  <a:close/>
                  <a:moveTo>
                    <a:pt x="8687941" y="963549"/>
                  </a:moveTo>
                  <a:lnTo>
                    <a:pt x="8685909" y="969137"/>
                  </a:lnTo>
                  <a:lnTo>
                    <a:pt x="8683878" y="972185"/>
                  </a:lnTo>
                  <a:lnTo>
                    <a:pt x="8671051" y="975868"/>
                  </a:lnTo>
                  <a:lnTo>
                    <a:pt x="8665463" y="978027"/>
                  </a:lnTo>
                  <a:lnTo>
                    <a:pt x="8661398" y="976376"/>
                  </a:lnTo>
                  <a:lnTo>
                    <a:pt x="8659367" y="975995"/>
                  </a:lnTo>
                  <a:lnTo>
                    <a:pt x="8681846" y="968629"/>
                  </a:lnTo>
                  <a:lnTo>
                    <a:pt x="8687942" y="963549"/>
                  </a:lnTo>
                  <a:close/>
                  <a:moveTo>
                    <a:pt x="8788144" y="978916"/>
                  </a:moveTo>
                  <a:lnTo>
                    <a:pt x="8790050" y="980313"/>
                  </a:lnTo>
                  <a:lnTo>
                    <a:pt x="8791446" y="980948"/>
                  </a:lnTo>
                  <a:lnTo>
                    <a:pt x="8787382" y="983488"/>
                  </a:lnTo>
                  <a:lnTo>
                    <a:pt x="8788652" y="980567"/>
                  </a:lnTo>
                  <a:lnTo>
                    <a:pt x="8788144" y="978916"/>
                  </a:lnTo>
                  <a:close/>
                  <a:moveTo>
                    <a:pt x="9442702" y="972185"/>
                  </a:moveTo>
                  <a:lnTo>
                    <a:pt x="9431145" y="982472"/>
                  </a:lnTo>
                  <a:lnTo>
                    <a:pt x="9424668" y="986536"/>
                  </a:lnTo>
                  <a:lnTo>
                    <a:pt x="9408793" y="989965"/>
                  </a:lnTo>
                  <a:lnTo>
                    <a:pt x="9400157" y="991489"/>
                  </a:lnTo>
                  <a:lnTo>
                    <a:pt x="9397744" y="990473"/>
                  </a:lnTo>
                  <a:lnTo>
                    <a:pt x="9397490" y="989076"/>
                  </a:lnTo>
                  <a:lnTo>
                    <a:pt x="9412984" y="983869"/>
                  </a:lnTo>
                  <a:lnTo>
                    <a:pt x="9417555" y="978535"/>
                  </a:lnTo>
                  <a:lnTo>
                    <a:pt x="9434827" y="974471"/>
                  </a:lnTo>
                  <a:lnTo>
                    <a:pt x="9442701" y="972185"/>
                  </a:lnTo>
                  <a:close/>
                  <a:moveTo>
                    <a:pt x="8542653" y="978027"/>
                  </a:moveTo>
                  <a:lnTo>
                    <a:pt x="8559925" y="983615"/>
                  </a:lnTo>
                  <a:lnTo>
                    <a:pt x="8573260" y="981329"/>
                  </a:lnTo>
                  <a:cubicBezTo>
                    <a:pt x="8579610" y="980186"/>
                    <a:pt x="8586087" y="979043"/>
                    <a:pt x="8598533" y="979043"/>
                  </a:cubicBezTo>
                  <a:lnTo>
                    <a:pt x="8605010" y="987933"/>
                  </a:lnTo>
                  <a:lnTo>
                    <a:pt x="8592055" y="990981"/>
                  </a:lnTo>
                  <a:lnTo>
                    <a:pt x="8585960" y="992632"/>
                  </a:lnTo>
                  <a:lnTo>
                    <a:pt x="8573005" y="988060"/>
                  </a:lnTo>
                  <a:lnTo>
                    <a:pt x="8566401" y="986028"/>
                  </a:lnTo>
                  <a:lnTo>
                    <a:pt x="8555733" y="988060"/>
                  </a:lnTo>
                  <a:lnTo>
                    <a:pt x="8550780" y="988060"/>
                  </a:lnTo>
                  <a:lnTo>
                    <a:pt x="8542779" y="987679"/>
                  </a:lnTo>
                  <a:lnTo>
                    <a:pt x="8539096" y="986917"/>
                  </a:lnTo>
                  <a:lnTo>
                    <a:pt x="8540620" y="980821"/>
                  </a:lnTo>
                  <a:lnTo>
                    <a:pt x="8542651" y="978027"/>
                  </a:lnTo>
                  <a:close/>
                  <a:moveTo>
                    <a:pt x="8887077" y="990600"/>
                  </a:moveTo>
                  <a:lnTo>
                    <a:pt x="8888728" y="991108"/>
                  </a:lnTo>
                  <a:lnTo>
                    <a:pt x="8887712" y="993521"/>
                  </a:lnTo>
                  <a:lnTo>
                    <a:pt x="8887712" y="992124"/>
                  </a:lnTo>
                  <a:lnTo>
                    <a:pt x="8887077" y="990600"/>
                  </a:lnTo>
                  <a:close/>
                  <a:moveTo>
                    <a:pt x="10559540" y="964819"/>
                  </a:moveTo>
                  <a:lnTo>
                    <a:pt x="10553444" y="974344"/>
                  </a:lnTo>
                  <a:lnTo>
                    <a:pt x="10553444" y="979551"/>
                  </a:lnTo>
                  <a:lnTo>
                    <a:pt x="10537951" y="981075"/>
                  </a:lnTo>
                  <a:lnTo>
                    <a:pt x="10529569" y="983107"/>
                  </a:lnTo>
                  <a:lnTo>
                    <a:pt x="10528934" y="988060"/>
                  </a:lnTo>
                  <a:lnTo>
                    <a:pt x="10529061" y="990473"/>
                  </a:lnTo>
                  <a:lnTo>
                    <a:pt x="10524362" y="993140"/>
                  </a:lnTo>
                  <a:lnTo>
                    <a:pt x="10521695" y="995807"/>
                  </a:lnTo>
                  <a:cubicBezTo>
                    <a:pt x="10512678" y="970407"/>
                    <a:pt x="10544555" y="976757"/>
                    <a:pt x="10548111" y="966597"/>
                  </a:cubicBezTo>
                  <a:lnTo>
                    <a:pt x="10555477" y="965581"/>
                  </a:lnTo>
                  <a:lnTo>
                    <a:pt x="10559542" y="964819"/>
                  </a:lnTo>
                  <a:close/>
                  <a:moveTo>
                    <a:pt x="9375900" y="987679"/>
                  </a:moveTo>
                  <a:lnTo>
                    <a:pt x="9377169" y="992759"/>
                  </a:lnTo>
                  <a:lnTo>
                    <a:pt x="9378821" y="995680"/>
                  </a:lnTo>
                  <a:lnTo>
                    <a:pt x="9342244" y="1006729"/>
                  </a:lnTo>
                  <a:lnTo>
                    <a:pt x="9353421" y="993013"/>
                  </a:lnTo>
                  <a:lnTo>
                    <a:pt x="9375900" y="987679"/>
                  </a:lnTo>
                  <a:close/>
                  <a:moveTo>
                    <a:pt x="9031222" y="918845"/>
                  </a:moveTo>
                  <a:lnTo>
                    <a:pt x="9035793" y="929132"/>
                  </a:lnTo>
                  <a:lnTo>
                    <a:pt x="9038587" y="933704"/>
                  </a:lnTo>
                  <a:lnTo>
                    <a:pt x="9031348" y="939927"/>
                  </a:lnTo>
                  <a:lnTo>
                    <a:pt x="9026395" y="942721"/>
                  </a:lnTo>
                  <a:lnTo>
                    <a:pt x="9008869" y="942213"/>
                  </a:lnTo>
                  <a:lnTo>
                    <a:pt x="8998709" y="948309"/>
                  </a:lnTo>
                  <a:lnTo>
                    <a:pt x="8999725" y="951992"/>
                  </a:lnTo>
                  <a:lnTo>
                    <a:pt x="9000360" y="954405"/>
                  </a:lnTo>
                  <a:cubicBezTo>
                    <a:pt x="8975468" y="964057"/>
                    <a:pt x="8949560" y="973455"/>
                    <a:pt x="8957688" y="990473"/>
                  </a:cubicBezTo>
                  <a:lnTo>
                    <a:pt x="8950449" y="992505"/>
                  </a:lnTo>
                  <a:lnTo>
                    <a:pt x="8946512" y="993521"/>
                  </a:lnTo>
                  <a:lnTo>
                    <a:pt x="8943083" y="989076"/>
                  </a:lnTo>
                  <a:lnTo>
                    <a:pt x="8943464" y="984377"/>
                  </a:lnTo>
                  <a:lnTo>
                    <a:pt x="8927843" y="996315"/>
                  </a:lnTo>
                  <a:lnTo>
                    <a:pt x="8922510" y="1001649"/>
                  </a:lnTo>
                  <a:cubicBezTo>
                    <a:pt x="8910699" y="1007110"/>
                    <a:pt x="8901809" y="1012571"/>
                    <a:pt x="8891649" y="1012571"/>
                  </a:cubicBezTo>
                  <a:lnTo>
                    <a:pt x="8889363" y="1012571"/>
                  </a:lnTo>
                  <a:lnTo>
                    <a:pt x="8884664" y="1011809"/>
                  </a:lnTo>
                  <a:lnTo>
                    <a:pt x="8889236" y="1000887"/>
                  </a:lnTo>
                  <a:lnTo>
                    <a:pt x="8887966" y="994664"/>
                  </a:lnTo>
                  <a:lnTo>
                    <a:pt x="8891268" y="992759"/>
                  </a:lnTo>
                  <a:lnTo>
                    <a:pt x="8895332" y="993140"/>
                  </a:lnTo>
                  <a:lnTo>
                    <a:pt x="8901047" y="993521"/>
                  </a:lnTo>
                  <a:cubicBezTo>
                    <a:pt x="8913240" y="993521"/>
                    <a:pt x="8927717" y="988187"/>
                    <a:pt x="8936354" y="982853"/>
                  </a:cubicBezTo>
                  <a:lnTo>
                    <a:pt x="8948546" y="969772"/>
                  </a:lnTo>
                  <a:lnTo>
                    <a:pt x="8926575" y="972820"/>
                  </a:lnTo>
                  <a:cubicBezTo>
                    <a:pt x="8939021" y="953897"/>
                    <a:pt x="8994901" y="944880"/>
                    <a:pt x="9012555" y="927608"/>
                  </a:cubicBezTo>
                  <a:lnTo>
                    <a:pt x="9024873" y="921893"/>
                  </a:lnTo>
                  <a:lnTo>
                    <a:pt x="9031223" y="918845"/>
                  </a:lnTo>
                  <a:close/>
                  <a:moveTo>
                    <a:pt x="10502516" y="951611"/>
                  </a:moveTo>
                  <a:lnTo>
                    <a:pt x="10505056" y="958723"/>
                  </a:lnTo>
                  <a:lnTo>
                    <a:pt x="10507215" y="960628"/>
                  </a:lnTo>
                  <a:cubicBezTo>
                    <a:pt x="10497944" y="979932"/>
                    <a:pt x="10473434" y="996696"/>
                    <a:pt x="10457304" y="1013968"/>
                  </a:cubicBezTo>
                  <a:lnTo>
                    <a:pt x="10457177" y="999744"/>
                  </a:lnTo>
                  <a:lnTo>
                    <a:pt x="10463400" y="992124"/>
                  </a:lnTo>
                  <a:cubicBezTo>
                    <a:pt x="10488927" y="982980"/>
                    <a:pt x="10497817" y="970788"/>
                    <a:pt x="10494261" y="961136"/>
                  </a:cubicBezTo>
                  <a:lnTo>
                    <a:pt x="10500357" y="954659"/>
                  </a:lnTo>
                  <a:lnTo>
                    <a:pt x="10502516" y="951611"/>
                  </a:lnTo>
                  <a:close/>
                  <a:moveTo>
                    <a:pt x="10432539" y="1016889"/>
                  </a:moveTo>
                  <a:lnTo>
                    <a:pt x="10431904" y="1020572"/>
                  </a:lnTo>
                  <a:lnTo>
                    <a:pt x="10430253" y="1019175"/>
                  </a:lnTo>
                  <a:lnTo>
                    <a:pt x="10429364" y="1018540"/>
                  </a:lnTo>
                  <a:lnTo>
                    <a:pt x="10431523" y="1017397"/>
                  </a:lnTo>
                  <a:lnTo>
                    <a:pt x="10432539" y="1016889"/>
                  </a:lnTo>
                  <a:close/>
                  <a:moveTo>
                    <a:pt x="8777224" y="999236"/>
                  </a:moveTo>
                  <a:lnTo>
                    <a:pt x="8776716" y="1002157"/>
                  </a:lnTo>
                  <a:lnTo>
                    <a:pt x="8777351" y="1004697"/>
                  </a:lnTo>
                  <a:lnTo>
                    <a:pt x="8788019" y="1004316"/>
                  </a:lnTo>
                  <a:lnTo>
                    <a:pt x="8792464" y="1003935"/>
                  </a:lnTo>
                  <a:lnTo>
                    <a:pt x="8792464" y="1003935"/>
                  </a:lnTo>
                  <a:cubicBezTo>
                    <a:pt x="8784082" y="1013079"/>
                    <a:pt x="8769350" y="1021461"/>
                    <a:pt x="8748776" y="1022731"/>
                  </a:cubicBezTo>
                  <a:cubicBezTo>
                    <a:pt x="8754110" y="1014095"/>
                    <a:pt x="8767191" y="1007237"/>
                    <a:pt x="8777224" y="999236"/>
                  </a:cubicBezTo>
                  <a:close/>
                  <a:moveTo>
                    <a:pt x="9679686" y="1004697"/>
                  </a:moveTo>
                  <a:lnTo>
                    <a:pt x="9684258" y="1005205"/>
                  </a:lnTo>
                  <a:lnTo>
                    <a:pt x="9675876" y="1013079"/>
                  </a:lnTo>
                  <a:lnTo>
                    <a:pt x="9671304" y="1017524"/>
                  </a:lnTo>
                  <a:lnTo>
                    <a:pt x="9654032" y="1021969"/>
                  </a:lnTo>
                  <a:lnTo>
                    <a:pt x="9646158" y="1024509"/>
                  </a:lnTo>
                  <a:lnTo>
                    <a:pt x="9663685" y="1011428"/>
                  </a:lnTo>
                  <a:lnTo>
                    <a:pt x="9670416" y="1005205"/>
                  </a:lnTo>
                  <a:lnTo>
                    <a:pt x="9679687" y="1004697"/>
                  </a:lnTo>
                  <a:close/>
                  <a:moveTo>
                    <a:pt x="8527161" y="1012698"/>
                  </a:moveTo>
                  <a:lnTo>
                    <a:pt x="8535924" y="1013968"/>
                  </a:lnTo>
                  <a:lnTo>
                    <a:pt x="8531479" y="1020953"/>
                  </a:lnTo>
                  <a:lnTo>
                    <a:pt x="8530463" y="1024763"/>
                  </a:lnTo>
                  <a:lnTo>
                    <a:pt x="8519414" y="1023112"/>
                  </a:lnTo>
                  <a:lnTo>
                    <a:pt x="8514080" y="1025779"/>
                  </a:lnTo>
                  <a:lnTo>
                    <a:pt x="8501126" y="1021080"/>
                  </a:lnTo>
                  <a:lnTo>
                    <a:pt x="8497062" y="1017651"/>
                  </a:lnTo>
                  <a:cubicBezTo>
                    <a:pt x="8504682" y="1014349"/>
                    <a:pt x="8513826" y="1012698"/>
                    <a:pt x="8527161" y="1012698"/>
                  </a:cubicBezTo>
                  <a:close/>
                  <a:moveTo>
                    <a:pt x="8403971" y="1008507"/>
                  </a:moveTo>
                  <a:lnTo>
                    <a:pt x="8421877" y="1014349"/>
                  </a:lnTo>
                  <a:lnTo>
                    <a:pt x="8430386" y="1010920"/>
                  </a:lnTo>
                  <a:lnTo>
                    <a:pt x="8423909" y="1020064"/>
                  </a:lnTo>
                  <a:lnTo>
                    <a:pt x="8421115" y="1024636"/>
                  </a:lnTo>
                  <a:lnTo>
                    <a:pt x="8408034" y="1027049"/>
                  </a:lnTo>
                  <a:lnTo>
                    <a:pt x="8401049" y="1029335"/>
                  </a:lnTo>
                  <a:lnTo>
                    <a:pt x="8395969" y="1017397"/>
                  </a:lnTo>
                  <a:lnTo>
                    <a:pt x="8404859" y="1012571"/>
                  </a:lnTo>
                  <a:lnTo>
                    <a:pt x="8403970" y="1008507"/>
                  </a:lnTo>
                  <a:close/>
                  <a:moveTo>
                    <a:pt x="8847327" y="1009523"/>
                  </a:moveTo>
                  <a:lnTo>
                    <a:pt x="8845042" y="1011301"/>
                  </a:lnTo>
                  <a:lnTo>
                    <a:pt x="8829039" y="1020445"/>
                  </a:lnTo>
                  <a:lnTo>
                    <a:pt x="8822055" y="1020953"/>
                  </a:lnTo>
                  <a:lnTo>
                    <a:pt x="8824722" y="1023112"/>
                  </a:lnTo>
                  <a:lnTo>
                    <a:pt x="8826119" y="1024636"/>
                  </a:lnTo>
                  <a:lnTo>
                    <a:pt x="8783320" y="1040511"/>
                  </a:lnTo>
                  <a:lnTo>
                    <a:pt x="8789415" y="1037209"/>
                  </a:lnTo>
                  <a:lnTo>
                    <a:pt x="8789670" y="1027303"/>
                  </a:lnTo>
                  <a:lnTo>
                    <a:pt x="8799068" y="1024636"/>
                  </a:lnTo>
                  <a:lnTo>
                    <a:pt x="8803767" y="1023112"/>
                  </a:lnTo>
                  <a:lnTo>
                    <a:pt x="8802243" y="1027684"/>
                  </a:lnTo>
                  <a:lnTo>
                    <a:pt x="8806814" y="1023747"/>
                  </a:lnTo>
                  <a:lnTo>
                    <a:pt x="8809355" y="1021715"/>
                  </a:lnTo>
                  <a:lnTo>
                    <a:pt x="8847327" y="1009523"/>
                  </a:lnTo>
                  <a:close/>
                  <a:moveTo>
                    <a:pt x="8305672" y="1030986"/>
                  </a:moveTo>
                  <a:cubicBezTo>
                    <a:pt x="8312911" y="1030986"/>
                    <a:pt x="8319134" y="1032256"/>
                    <a:pt x="8325230" y="1033399"/>
                  </a:cubicBezTo>
                  <a:lnTo>
                    <a:pt x="8343645" y="1036955"/>
                  </a:lnTo>
                  <a:lnTo>
                    <a:pt x="8356599" y="1034796"/>
                  </a:lnTo>
                  <a:lnTo>
                    <a:pt x="8338946" y="1046988"/>
                  </a:lnTo>
                  <a:lnTo>
                    <a:pt x="8308085" y="1046988"/>
                  </a:lnTo>
                  <a:lnTo>
                    <a:pt x="8293607" y="1031748"/>
                  </a:lnTo>
                  <a:lnTo>
                    <a:pt x="8305672" y="1030986"/>
                  </a:lnTo>
                  <a:close/>
                  <a:moveTo>
                    <a:pt x="10736580" y="983615"/>
                  </a:moveTo>
                  <a:cubicBezTo>
                    <a:pt x="10737342" y="1003173"/>
                    <a:pt x="10707751" y="1025525"/>
                    <a:pt x="10685780" y="1047115"/>
                  </a:cubicBezTo>
                  <a:lnTo>
                    <a:pt x="10683367" y="1047877"/>
                  </a:lnTo>
                  <a:cubicBezTo>
                    <a:pt x="10700639" y="1034923"/>
                    <a:pt x="10710799" y="1020953"/>
                    <a:pt x="10708132" y="1004443"/>
                  </a:cubicBezTo>
                  <a:lnTo>
                    <a:pt x="10736580" y="983615"/>
                  </a:lnTo>
                  <a:close/>
                  <a:moveTo>
                    <a:pt x="9639047" y="1029208"/>
                  </a:moveTo>
                  <a:lnTo>
                    <a:pt x="9650730" y="1039749"/>
                  </a:lnTo>
                  <a:lnTo>
                    <a:pt x="9656826" y="1040384"/>
                  </a:lnTo>
                  <a:lnTo>
                    <a:pt x="9657080" y="1048639"/>
                  </a:lnTo>
                  <a:lnTo>
                    <a:pt x="9660890" y="1052703"/>
                  </a:lnTo>
                  <a:lnTo>
                    <a:pt x="9655683" y="1054735"/>
                  </a:lnTo>
                  <a:lnTo>
                    <a:pt x="9647937" y="1048893"/>
                  </a:lnTo>
                  <a:cubicBezTo>
                    <a:pt x="9642730" y="1044829"/>
                    <a:pt x="9636126" y="1040892"/>
                    <a:pt x="9625585" y="1040892"/>
                  </a:cubicBezTo>
                  <a:lnTo>
                    <a:pt x="9621013" y="1041781"/>
                  </a:lnTo>
                  <a:lnTo>
                    <a:pt x="9632951" y="1033399"/>
                  </a:lnTo>
                  <a:lnTo>
                    <a:pt x="9639047" y="1029208"/>
                  </a:lnTo>
                  <a:close/>
                  <a:moveTo>
                    <a:pt x="10384282" y="1044956"/>
                  </a:moveTo>
                  <a:lnTo>
                    <a:pt x="10392156" y="1049655"/>
                  </a:lnTo>
                  <a:lnTo>
                    <a:pt x="10394697" y="1053973"/>
                  </a:lnTo>
                  <a:lnTo>
                    <a:pt x="10375519" y="1056767"/>
                  </a:lnTo>
                  <a:lnTo>
                    <a:pt x="10365994" y="1057021"/>
                  </a:lnTo>
                  <a:lnTo>
                    <a:pt x="10378187" y="1048893"/>
                  </a:lnTo>
                  <a:lnTo>
                    <a:pt x="10384282" y="1044956"/>
                  </a:lnTo>
                  <a:close/>
                  <a:moveTo>
                    <a:pt x="10645140" y="1052576"/>
                  </a:moveTo>
                  <a:lnTo>
                    <a:pt x="10664952" y="1057021"/>
                  </a:lnTo>
                  <a:lnTo>
                    <a:pt x="10673334" y="1061085"/>
                  </a:lnTo>
                  <a:lnTo>
                    <a:pt x="10672572" y="1062736"/>
                  </a:lnTo>
                  <a:lnTo>
                    <a:pt x="10671810" y="1063625"/>
                  </a:lnTo>
                  <a:lnTo>
                    <a:pt x="10633583" y="1066292"/>
                  </a:lnTo>
                  <a:lnTo>
                    <a:pt x="10632439" y="1066292"/>
                  </a:lnTo>
                  <a:lnTo>
                    <a:pt x="10640313" y="1056767"/>
                  </a:lnTo>
                  <a:lnTo>
                    <a:pt x="10645139" y="1052576"/>
                  </a:lnTo>
                  <a:close/>
                  <a:moveTo>
                    <a:pt x="10014204" y="1057783"/>
                  </a:moveTo>
                  <a:lnTo>
                    <a:pt x="10005187" y="1065403"/>
                  </a:lnTo>
                  <a:lnTo>
                    <a:pt x="9999472" y="1067308"/>
                  </a:lnTo>
                  <a:lnTo>
                    <a:pt x="10007853" y="1062863"/>
                  </a:lnTo>
                  <a:lnTo>
                    <a:pt x="10014203" y="1057783"/>
                  </a:lnTo>
                  <a:close/>
                  <a:moveTo>
                    <a:pt x="12324842" y="1032637"/>
                  </a:moveTo>
                  <a:cubicBezTo>
                    <a:pt x="12304523" y="1069848"/>
                    <a:pt x="12389358" y="1040003"/>
                    <a:pt x="12371324" y="1070356"/>
                  </a:cubicBezTo>
                  <a:cubicBezTo>
                    <a:pt x="12347448" y="1068451"/>
                    <a:pt x="12263882" y="1058545"/>
                    <a:pt x="12324842" y="1032637"/>
                  </a:cubicBezTo>
                  <a:close/>
                  <a:moveTo>
                    <a:pt x="10170160" y="1028192"/>
                  </a:moveTo>
                  <a:lnTo>
                    <a:pt x="10214610" y="1029081"/>
                  </a:lnTo>
                  <a:cubicBezTo>
                    <a:pt x="10201910" y="1042797"/>
                    <a:pt x="10191623" y="1058037"/>
                    <a:pt x="10185146" y="1072515"/>
                  </a:cubicBezTo>
                  <a:cubicBezTo>
                    <a:pt x="10189083" y="1052703"/>
                    <a:pt x="10173335" y="1060577"/>
                    <a:pt x="10159746" y="1050036"/>
                  </a:cubicBezTo>
                  <a:lnTo>
                    <a:pt x="10153142" y="1054989"/>
                  </a:lnTo>
                  <a:lnTo>
                    <a:pt x="10149585" y="1057021"/>
                  </a:lnTo>
                  <a:lnTo>
                    <a:pt x="10147807" y="1058291"/>
                  </a:lnTo>
                  <a:lnTo>
                    <a:pt x="10146918" y="1059053"/>
                  </a:lnTo>
                  <a:lnTo>
                    <a:pt x="10135234" y="1066673"/>
                  </a:lnTo>
                  <a:lnTo>
                    <a:pt x="10129519" y="1070737"/>
                  </a:lnTo>
                  <a:lnTo>
                    <a:pt x="10120502" y="1074039"/>
                  </a:lnTo>
                  <a:lnTo>
                    <a:pt x="10114406" y="1074039"/>
                  </a:lnTo>
                  <a:lnTo>
                    <a:pt x="10115295" y="1061339"/>
                  </a:lnTo>
                  <a:lnTo>
                    <a:pt x="10115549" y="1058037"/>
                  </a:lnTo>
                  <a:cubicBezTo>
                    <a:pt x="10132186" y="1044575"/>
                    <a:pt x="10149458" y="1034288"/>
                    <a:pt x="10169270" y="1033653"/>
                  </a:cubicBezTo>
                  <a:lnTo>
                    <a:pt x="10171302" y="1029589"/>
                  </a:lnTo>
                  <a:lnTo>
                    <a:pt x="10170158" y="1028192"/>
                  </a:lnTo>
                  <a:close/>
                  <a:moveTo>
                    <a:pt x="10378567" y="1076452"/>
                  </a:moveTo>
                  <a:lnTo>
                    <a:pt x="10379583" y="1078992"/>
                  </a:lnTo>
                  <a:lnTo>
                    <a:pt x="10380218" y="1080135"/>
                  </a:lnTo>
                  <a:lnTo>
                    <a:pt x="10374122" y="1078103"/>
                  </a:lnTo>
                  <a:lnTo>
                    <a:pt x="10369550" y="1077976"/>
                  </a:lnTo>
                  <a:lnTo>
                    <a:pt x="10375646" y="1076833"/>
                  </a:lnTo>
                  <a:lnTo>
                    <a:pt x="10378567" y="1076452"/>
                  </a:lnTo>
                  <a:close/>
                  <a:moveTo>
                    <a:pt x="12421615" y="1079881"/>
                  </a:moveTo>
                  <a:lnTo>
                    <a:pt x="12407899" y="1091565"/>
                  </a:lnTo>
                  <a:lnTo>
                    <a:pt x="12411709" y="1087755"/>
                  </a:lnTo>
                  <a:lnTo>
                    <a:pt x="12421615" y="1079881"/>
                  </a:lnTo>
                  <a:close/>
                  <a:moveTo>
                    <a:pt x="9173590" y="1084961"/>
                  </a:moveTo>
                  <a:cubicBezTo>
                    <a:pt x="9187814" y="1086485"/>
                    <a:pt x="9200896" y="1089279"/>
                    <a:pt x="9206484" y="1100709"/>
                  </a:cubicBezTo>
                  <a:lnTo>
                    <a:pt x="9193530" y="1102995"/>
                  </a:lnTo>
                  <a:lnTo>
                    <a:pt x="9188323" y="1102995"/>
                  </a:lnTo>
                  <a:lnTo>
                    <a:pt x="9168511" y="1099439"/>
                  </a:lnTo>
                  <a:lnTo>
                    <a:pt x="9162034" y="1093851"/>
                  </a:lnTo>
                  <a:lnTo>
                    <a:pt x="9169146" y="1087628"/>
                  </a:lnTo>
                  <a:lnTo>
                    <a:pt x="9173590" y="1084961"/>
                  </a:lnTo>
                  <a:close/>
                  <a:moveTo>
                    <a:pt x="9962007" y="1084453"/>
                  </a:moveTo>
                  <a:cubicBezTo>
                    <a:pt x="9964293" y="1092073"/>
                    <a:pt x="9972039" y="1094867"/>
                    <a:pt x="9989185" y="1094867"/>
                  </a:cubicBezTo>
                  <a:lnTo>
                    <a:pt x="10005822" y="1091692"/>
                  </a:lnTo>
                  <a:lnTo>
                    <a:pt x="10005822" y="1091692"/>
                  </a:lnTo>
                  <a:cubicBezTo>
                    <a:pt x="9997694" y="1098931"/>
                    <a:pt x="9983724" y="1106805"/>
                    <a:pt x="9979278" y="1113536"/>
                  </a:cubicBezTo>
                  <a:cubicBezTo>
                    <a:pt x="9963022" y="1108583"/>
                    <a:pt x="9944861" y="1112012"/>
                    <a:pt x="9930637" y="1096899"/>
                  </a:cubicBezTo>
                  <a:lnTo>
                    <a:pt x="9960609" y="1089533"/>
                  </a:lnTo>
                  <a:lnTo>
                    <a:pt x="9962006" y="1084453"/>
                  </a:lnTo>
                  <a:close/>
                  <a:moveTo>
                    <a:pt x="9117330" y="1101217"/>
                  </a:moveTo>
                  <a:lnTo>
                    <a:pt x="9122791" y="1108456"/>
                  </a:lnTo>
                  <a:lnTo>
                    <a:pt x="9120124" y="1113917"/>
                  </a:lnTo>
                  <a:lnTo>
                    <a:pt x="9103995" y="1115949"/>
                  </a:lnTo>
                  <a:lnTo>
                    <a:pt x="9093453" y="1116711"/>
                  </a:lnTo>
                  <a:lnTo>
                    <a:pt x="9095867" y="1109599"/>
                  </a:lnTo>
                  <a:lnTo>
                    <a:pt x="9097518" y="1105789"/>
                  </a:lnTo>
                  <a:lnTo>
                    <a:pt x="9110725" y="1101979"/>
                  </a:lnTo>
                  <a:lnTo>
                    <a:pt x="9117330" y="1101217"/>
                  </a:lnTo>
                  <a:close/>
                  <a:moveTo>
                    <a:pt x="12271248" y="1094867"/>
                  </a:moveTo>
                  <a:cubicBezTo>
                    <a:pt x="12307824" y="1110107"/>
                    <a:pt x="12258040" y="1109853"/>
                    <a:pt x="12221972" y="1120648"/>
                  </a:cubicBezTo>
                  <a:cubicBezTo>
                    <a:pt x="12212065" y="1092708"/>
                    <a:pt x="12271883" y="1112012"/>
                    <a:pt x="12271248" y="1094867"/>
                  </a:cubicBezTo>
                  <a:close/>
                  <a:moveTo>
                    <a:pt x="10085959" y="1102487"/>
                  </a:moveTo>
                  <a:lnTo>
                    <a:pt x="10056622" y="1126363"/>
                  </a:lnTo>
                  <a:lnTo>
                    <a:pt x="10049256" y="1124839"/>
                  </a:lnTo>
                  <a:lnTo>
                    <a:pt x="10040365" y="1119505"/>
                  </a:lnTo>
                  <a:lnTo>
                    <a:pt x="10050525" y="1112901"/>
                  </a:lnTo>
                  <a:lnTo>
                    <a:pt x="10055351" y="1109472"/>
                  </a:lnTo>
                  <a:cubicBezTo>
                    <a:pt x="10066146" y="1104265"/>
                    <a:pt x="10074783" y="1102487"/>
                    <a:pt x="10084561" y="1102487"/>
                  </a:cubicBezTo>
                  <a:close/>
                  <a:moveTo>
                    <a:pt x="9070594" y="1123188"/>
                  </a:moveTo>
                  <a:lnTo>
                    <a:pt x="9063227" y="1126109"/>
                  </a:lnTo>
                  <a:lnTo>
                    <a:pt x="9059418" y="1128395"/>
                  </a:lnTo>
                  <a:lnTo>
                    <a:pt x="9058656" y="1127760"/>
                  </a:lnTo>
                  <a:lnTo>
                    <a:pt x="9058401" y="1127379"/>
                  </a:lnTo>
                  <a:lnTo>
                    <a:pt x="9060433" y="1125601"/>
                  </a:lnTo>
                  <a:lnTo>
                    <a:pt x="9061703" y="1124585"/>
                  </a:lnTo>
                  <a:lnTo>
                    <a:pt x="9067798" y="1123315"/>
                  </a:lnTo>
                  <a:lnTo>
                    <a:pt x="9070592" y="1123188"/>
                  </a:lnTo>
                  <a:close/>
                  <a:moveTo>
                    <a:pt x="9153906" y="1115695"/>
                  </a:moveTo>
                  <a:lnTo>
                    <a:pt x="9165844" y="1121664"/>
                  </a:lnTo>
                  <a:lnTo>
                    <a:pt x="9164065" y="1125347"/>
                  </a:lnTo>
                  <a:cubicBezTo>
                    <a:pt x="9151620" y="1130935"/>
                    <a:pt x="9140444" y="1134237"/>
                    <a:pt x="9130792" y="1134237"/>
                  </a:cubicBezTo>
                  <a:lnTo>
                    <a:pt x="9127489" y="1133983"/>
                  </a:lnTo>
                  <a:lnTo>
                    <a:pt x="9126220" y="1133856"/>
                  </a:lnTo>
                  <a:lnTo>
                    <a:pt x="9124442" y="1132713"/>
                  </a:lnTo>
                  <a:lnTo>
                    <a:pt x="9124949" y="1130681"/>
                  </a:lnTo>
                  <a:lnTo>
                    <a:pt x="9133967" y="1125601"/>
                  </a:lnTo>
                  <a:lnTo>
                    <a:pt x="9132570" y="1121664"/>
                  </a:lnTo>
                  <a:lnTo>
                    <a:pt x="9153906" y="1115695"/>
                  </a:lnTo>
                  <a:close/>
                  <a:moveTo>
                    <a:pt x="9999599" y="1135507"/>
                  </a:moveTo>
                  <a:lnTo>
                    <a:pt x="9999726" y="1137412"/>
                  </a:lnTo>
                  <a:lnTo>
                    <a:pt x="9998202" y="1136523"/>
                  </a:lnTo>
                  <a:lnTo>
                    <a:pt x="9997567" y="1136269"/>
                  </a:lnTo>
                  <a:lnTo>
                    <a:pt x="9999599" y="1135507"/>
                  </a:lnTo>
                  <a:close/>
                  <a:moveTo>
                    <a:pt x="10322814" y="1092073"/>
                  </a:moveTo>
                  <a:lnTo>
                    <a:pt x="10329672" y="1092581"/>
                  </a:lnTo>
                  <a:lnTo>
                    <a:pt x="10333355" y="1092581"/>
                  </a:lnTo>
                  <a:lnTo>
                    <a:pt x="10339832" y="1092327"/>
                  </a:lnTo>
                  <a:lnTo>
                    <a:pt x="10343388" y="1092073"/>
                  </a:lnTo>
                  <a:lnTo>
                    <a:pt x="10343388" y="1092073"/>
                  </a:lnTo>
                  <a:cubicBezTo>
                    <a:pt x="10326878" y="1112647"/>
                    <a:pt x="10320274" y="1138809"/>
                    <a:pt x="10292080" y="1141095"/>
                  </a:cubicBezTo>
                  <a:lnTo>
                    <a:pt x="10293731" y="1135761"/>
                  </a:lnTo>
                  <a:lnTo>
                    <a:pt x="10294748" y="1132967"/>
                  </a:lnTo>
                  <a:lnTo>
                    <a:pt x="10297415" y="1131824"/>
                  </a:lnTo>
                  <a:lnTo>
                    <a:pt x="10298939" y="1131443"/>
                  </a:lnTo>
                  <a:lnTo>
                    <a:pt x="10296907" y="1129792"/>
                  </a:lnTo>
                  <a:lnTo>
                    <a:pt x="10296145" y="1128776"/>
                  </a:lnTo>
                  <a:cubicBezTo>
                    <a:pt x="10300971" y="1116457"/>
                    <a:pt x="10310496" y="1104011"/>
                    <a:pt x="10322815" y="1092073"/>
                  </a:cubicBezTo>
                  <a:close/>
                  <a:moveTo>
                    <a:pt x="9158732" y="1129665"/>
                  </a:moveTo>
                  <a:lnTo>
                    <a:pt x="9163051" y="1133221"/>
                  </a:lnTo>
                  <a:lnTo>
                    <a:pt x="9162924" y="1136904"/>
                  </a:lnTo>
                  <a:lnTo>
                    <a:pt x="9164320" y="1139571"/>
                  </a:lnTo>
                  <a:lnTo>
                    <a:pt x="9166099" y="1138936"/>
                  </a:lnTo>
                  <a:lnTo>
                    <a:pt x="9166861" y="1138555"/>
                  </a:lnTo>
                  <a:lnTo>
                    <a:pt x="9167115" y="1138936"/>
                  </a:lnTo>
                  <a:lnTo>
                    <a:pt x="9167496" y="1139571"/>
                  </a:lnTo>
                  <a:lnTo>
                    <a:pt x="9159749" y="1144524"/>
                  </a:lnTo>
                  <a:lnTo>
                    <a:pt x="9155685" y="1146937"/>
                  </a:lnTo>
                  <a:lnTo>
                    <a:pt x="9151621" y="1138936"/>
                  </a:lnTo>
                  <a:lnTo>
                    <a:pt x="9145779" y="1139571"/>
                  </a:lnTo>
                  <a:lnTo>
                    <a:pt x="9158733" y="1129665"/>
                  </a:lnTo>
                  <a:close/>
                  <a:moveTo>
                    <a:pt x="10630916" y="1126363"/>
                  </a:moveTo>
                  <a:lnTo>
                    <a:pt x="10643616" y="1128268"/>
                  </a:lnTo>
                  <a:lnTo>
                    <a:pt x="10649458" y="1129665"/>
                  </a:lnTo>
                  <a:lnTo>
                    <a:pt x="10648189" y="1144143"/>
                  </a:lnTo>
                  <a:lnTo>
                    <a:pt x="10649840" y="1151128"/>
                  </a:lnTo>
                  <a:lnTo>
                    <a:pt x="10648951" y="1151128"/>
                  </a:lnTo>
                  <a:lnTo>
                    <a:pt x="10628377" y="1147699"/>
                  </a:lnTo>
                  <a:lnTo>
                    <a:pt x="10617963" y="1144524"/>
                  </a:lnTo>
                  <a:lnTo>
                    <a:pt x="10624948" y="1132713"/>
                  </a:lnTo>
                  <a:lnTo>
                    <a:pt x="10630916" y="1126363"/>
                  </a:lnTo>
                  <a:close/>
                  <a:moveTo>
                    <a:pt x="10026904" y="1126363"/>
                  </a:moveTo>
                  <a:lnTo>
                    <a:pt x="10029572" y="1127379"/>
                  </a:lnTo>
                  <a:lnTo>
                    <a:pt x="10031477" y="1127252"/>
                  </a:lnTo>
                  <a:lnTo>
                    <a:pt x="10031477" y="1127252"/>
                  </a:lnTo>
                  <a:cubicBezTo>
                    <a:pt x="10041891" y="1140587"/>
                    <a:pt x="10007855" y="1144651"/>
                    <a:pt x="10000616" y="1154303"/>
                  </a:cubicBezTo>
                  <a:lnTo>
                    <a:pt x="10001759" y="1147064"/>
                  </a:lnTo>
                  <a:lnTo>
                    <a:pt x="9998584" y="1144016"/>
                  </a:lnTo>
                  <a:lnTo>
                    <a:pt x="10005823" y="1137031"/>
                  </a:lnTo>
                  <a:lnTo>
                    <a:pt x="10007729" y="1133348"/>
                  </a:lnTo>
                  <a:lnTo>
                    <a:pt x="10020810" y="1129284"/>
                  </a:lnTo>
                  <a:lnTo>
                    <a:pt x="10026906" y="1126363"/>
                  </a:lnTo>
                  <a:close/>
                  <a:moveTo>
                    <a:pt x="9997567" y="1157351"/>
                  </a:moveTo>
                  <a:lnTo>
                    <a:pt x="9997694" y="1158621"/>
                  </a:lnTo>
                  <a:lnTo>
                    <a:pt x="9996170" y="1158367"/>
                  </a:lnTo>
                  <a:lnTo>
                    <a:pt x="9995536" y="1158367"/>
                  </a:lnTo>
                  <a:lnTo>
                    <a:pt x="9997567" y="1157351"/>
                  </a:lnTo>
                  <a:close/>
                  <a:moveTo>
                    <a:pt x="9937242" y="1145921"/>
                  </a:moveTo>
                  <a:lnTo>
                    <a:pt x="9944608" y="1147953"/>
                  </a:lnTo>
                  <a:lnTo>
                    <a:pt x="9944227" y="1151001"/>
                  </a:lnTo>
                  <a:lnTo>
                    <a:pt x="9944735" y="1152779"/>
                  </a:lnTo>
                  <a:lnTo>
                    <a:pt x="9940798" y="1160145"/>
                  </a:lnTo>
                  <a:lnTo>
                    <a:pt x="9937496" y="1162685"/>
                  </a:lnTo>
                  <a:lnTo>
                    <a:pt x="9934956" y="1162812"/>
                  </a:lnTo>
                  <a:lnTo>
                    <a:pt x="9933686" y="1162812"/>
                  </a:lnTo>
                  <a:lnTo>
                    <a:pt x="9919335" y="1158875"/>
                  </a:lnTo>
                  <a:lnTo>
                    <a:pt x="9914382" y="1153795"/>
                  </a:lnTo>
                  <a:lnTo>
                    <a:pt x="9937242" y="1145921"/>
                  </a:lnTo>
                  <a:close/>
                  <a:moveTo>
                    <a:pt x="12274550" y="1170432"/>
                  </a:moveTo>
                  <a:lnTo>
                    <a:pt x="12277979" y="1176147"/>
                  </a:lnTo>
                  <a:lnTo>
                    <a:pt x="12281408" y="1173480"/>
                  </a:lnTo>
                  <a:lnTo>
                    <a:pt x="12274551" y="1170432"/>
                  </a:lnTo>
                  <a:close/>
                  <a:moveTo>
                    <a:pt x="10583291" y="1125347"/>
                  </a:moveTo>
                  <a:lnTo>
                    <a:pt x="10520173" y="1179449"/>
                  </a:lnTo>
                  <a:cubicBezTo>
                    <a:pt x="10511282" y="1173353"/>
                    <a:pt x="10515601" y="1165479"/>
                    <a:pt x="10510013" y="1158748"/>
                  </a:cubicBezTo>
                  <a:lnTo>
                    <a:pt x="10513315" y="1154811"/>
                  </a:lnTo>
                  <a:lnTo>
                    <a:pt x="10529571" y="1147445"/>
                  </a:lnTo>
                  <a:lnTo>
                    <a:pt x="10534397" y="1139317"/>
                  </a:lnTo>
                  <a:cubicBezTo>
                    <a:pt x="10549256" y="1131316"/>
                    <a:pt x="10565893" y="1127125"/>
                    <a:pt x="10583292" y="1125347"/>
                  </a:cubicBezTo>
                  <a:close/>
                  <a:moveTo>
                    <a:pt x="9122156" y="1163447"/>
                  </a:moveTo>
                  <a:lnTo>
                    <a:pt x="9110091" y="1170305"/>
                  </a:lnTo>
                  <a:lnTo>
                    <a:pt x="9106662" y="1175131"/>
                  </a:lnTo>
                  <a:lnTo>
                    <a:pt x="9096375" y="1177163"/>
                  </a:lnTo>
                  <a:lnTo>
                    <a:pt x="9088247" y="1181735"/>
                  </a:lnTo>
                  <a:lnTo>
                    <a:pt x="9106662" y="1168781"/>
                  </a:lnTo>
                  <a:lnTo>
                    <a:pt x="9122156" y="1163447"/>
                  </a:lnTo>
                  <a:close/>
                  <a:moveTo>
                    <a:pt x="9069960" y="1139825"/>
                  </a:moveTo>
                  <a:lnTo>
                    <a:pt x="9066023" y="1151763"/>
                  </a:lnTo>
                  <a:lnTo>
                    <a:pt x="9063355" y="1157351"/>
                  </a:lnTo>
                  <a:lnTo>
                    <a:pt x="9063355" y="1155700"/>
                  </a:lnTo>
                  <a:lnTo>
                    <a:pt x="9061958" y="1155192"/>
                  </a:lnTo>
                  <a:lnTo>
                    <a:pt x="9043543" y="1171956"/>
                  </a:lnTo>
                  <a:lnTo>
                    <a:pt x="9040114" y="1179703"/>
                  </a:lnTo>
                  <a:lnTo>
                    <a:pt x="9037574" y="1181227"/>
                  </a:lnTo>
                  <a:lnTo>
                    <a:pt x="9036304" y="1181735"/>
                  </a:lnTo>
                  <a:lnTo>
                    <a:pt x="9033383" y="1180084"/>
                  </a:lnTo>
                  <a:cubicBezTo>
                    <a:pt x="9040495" y="1169543"/>
                    <a:pt x="9039479" y="1157224"/>
                    <a:pt x="9052179" y="1147953"/>
                  </a:cubicBezTo>
                  <a:lnTo>
                    <a:pt x="9061704" y="1144905"/>
                  </a:lnTo>
                  <a:lnTo>
                    <a:pt x="9063863" y="1142365"/>
                  </a:lnTo>
                  <a:lnTo>
                    <a:pt x="9067038" y="1140333"/>
                  </a:lnTo>
                  <a:lnTo>
                    <a:pt x="9069959" y="1139825"/>
                  </a:lnTo>
                  <a:close/>
                  <a:moveTo>
                    <a:pt x="12705843" y="1144905"/>
                  </a:moveTo>
                  <a:cubicBezTo>
                    <a:pt x="12724766" y="1153033"/>
                    <a:pt x="12733656" y="1156970"/>
                    <a:pt x="12749150" y="1156970"/>
                  </a:cubicBezTo>
                  <a:cubicBezTo>
                    <a:pt x="12760199" y="1156970"/>
                    <a:pt x="12774931" y="1154938"/>
                    <a:pt x="12799188" y="1151001"/>
                  </a:cubicBezTo>
                  <a:lnTo>
                    <a:pt x="12799188" y="1151001"/>
                  </a:lnTo>
                  <a:cubicBezTo>
                    <a:pt x="12794743" y="1185799"/>
                    <a:pt x="12745975" y="1156716"/>
                    <a:pt x="12718797" y="1188593"/>
                  </a:cubicBezTo>
                  <a:cubicBezTo>
                    <a:pt x="12738228" y="1165225"/>
                    <a:pt x="12687301" y="1165733"/>
                    <a:pt x="12705842" y="1144905"/>
                  </a:cubicBezTo>
                  <a:close/>
                  <a:moveTo>
                    <a:pt x="11357610" y="1173353"/>
                  </a:moveTo>
                  <a:lnTo>
                    <a:pt x="11352530" y="1180211"/>
                  </a:lnTo>
                  <a:lnTo>
                    <a:pt x="11349862" y="1182624"/>
                  </a:lnTo>
                  <a:lnTo>
                    <a:pt x="11345418" y="1184148"/>
                  </a:lnTo>
                  <a:lnTo>
                    <a:pt x="11342877" y="1184783"/>
                  </a:lnTo>
                  <a:lnTo>
                    <a:pt x="11335638" y="1188720"/>
                  </a:lnTo>
                  <a:lnTo>
                    <a:pt x="11332209" y="1188720"/>
                  </a:lnTo>
                  <a:lnTo>
                    <a:pt x="11330685" y="1188593"/>
                  </a:lnTo>
                  <a:lnTo>
                    <a:pt x="11330050" y="1188339"/>
                  </a:lnTo>
                  <a:lnTo>
                    <a:pt x="11316969" y="1184529"/>
                  </a:lnTo>
                  <a:lnTo>
                    <a:pt x="11310619" y="1182624"/>
                  </a:lnTo>
                  <a:cubicBezTo>
                    <a:pt x="11325986" y="1177417"/>
                    <a:pt x="11342369" y="1174877"/>
                    <a:pt x="11357609" y="1173353"/>
                  </a:cubicBezTo>
                  <a:close/>
                  <a:moveTo>
                    <a:pt x="9101328" y="1184529"/>
                  </a:moveTo>
                  <a:lnTo>
                    <a:pt x="9101074" y="1189355"/>
                  </a:lnTo>
                  <a:lnTo>
                    <a:pt x="9100566" y="1191387"/>
                  </a:lnTo>
                  <a:lnTo>
                    <a:pt x="9096248" y="1189736"/>
                  </a:lnTo>
                  <a:lnTo>
                    <a:pt x="9094216" y="1189609"/>
                  </a:lnTo>
                  <a:lnTo>
                    <a:pt x="9099297" y="1186688"/>
                  </a:lnTo>
                  <a:lnTo>
                    <a:pt x="9101328" y="1184529"/>
                  </a:lnTo>
                  <a:close/>
                  <a:moveTo>
                    <a:pt x="9012174" y="1170051"/>
                  </a:moveTo>
                  <a:lnTo>
                    <a:pt x="9011666" y="1180465"/>
                  </a:lnTo>
                  <a:lnTo>
                    <a:pt x="9008618" y="1184021"/>
                  </a:lnTo>
                  <a:lnTo>
                    <a:pt x="8998839" y="1189736"/>
                  </a:lnTo>
                  <a:lnTo>
                    <a:pt x="8994140" y="1192276"/>
                  </a:lnTo>
                  <a:lnTo>
                    <a:pt x="8996172" y="1180719"/>
                  </a:lnTo>
                  <a:lnTo>
                    <a:pt x="9000871" y="1174877"/>
                  </a:lnTo>
                  <a:lnTo>
                    <a:pt x="9008364" y="1172083"/>
                  </a:lnTo>
                  <a:lnTo>
                    <a:pt x="9012174" y="1170051"/>
                  </a:lnTo>
                  <a:close/>
                  <a:moveTo>
                    <a:pt x="9622282" y="1165225"/>
                  </a:moveTo>
                  <a:lnTo>
                    <a:pt x="9639426" y="1171321"/>
                  </a:lnTo>
                  <a:lnTo>
                    <a:pt x="9618980" y="1191387"/>
                  </a:lnTo>
                  <a:lnTo>
                    <a:pt x="9603739" y="1194308"/>
                  </a:lnTo>
                  <a:cubicBezTo>
                    <a:pt x="9611486" y="1184402"/>
                    <a:pt x="9638919" y="1172337"/>
                    <a:pt x="9622282" y="1165225"/>
                  </a:cubicBezTo>
                  <a:close/>
                  <a:moveTo>
                    <a:pt x="10440924" y="1159891"/>
                  </a:moveTo>
                  <a:lnTo>
                    <a:pt x="10450322" y="1164463"/>
                  </a:lnTo>
                  <a:lnTo>
                    <a:pt x="10455783" y="1165733"/>
                  </a:lnTo>
                  <a:cubicBezTo>
                    <a:pt x="10448544" y="1175512"/>
                    <a:pt x="10438892" y="1185672"/>
                    <a:pt x="10425430" y="1196213"/>
                  </a:cubicBezTo>
                  <a:cubicBezTo>
                    <a:pt x="10419080" y="1183513"/>
                    <a:pt x="10426826" y="1170813"/>
                    <a:pt x="10440923" y="1159891"/>
                  </a:cubicBezTo>
                  <a:close/>
                  <a:moveTo>
                    <a:pt x="10712450" y="1160399"/>
                  </a:moveTo>
                  <a:lnTo>
                    <a:pt x="10710418" y="1168527"/>
                  </a:lnTo>
                  <a:lnTo>
                    <a:pt x="10708894" y="1172591"/>
                  </a:lnTo>
                  <a:lnTo>
                    <a:pt x="10686035" y="1199515"/>
                  </a:lnTo>
                  <a:lnTo>
                    <a:pt x="10683241" y="1195959"/>
                  </a:lnTo>
                  <a:lnTo>
                    <a:pt x="10673843" y="1194308"/>
                  </a:lnTo>
                  <a:lnTo>
                    <a:pt x="10668255" y="1196721"/>
                  </a:lnTo>
                  <a:lnTo>
                    <a:pt x="10668763" y="1194689"/>
                  </a:lnTo>
                  <a:lnTo>
                    <a:pt x="10674858" y="1191641"/>
                  </a:lnTo>
                  <a:lnTo>
                    <a:pt x="10669778" y="1188720"/>
                  </a:lnTo>
                  <a:cubicBezTo>
                    <a:pt x="10675239" y="1177417"/>
                    <a:pt x="10701528" y="1177163"/>
                    <a:pt x="10712450" y="1160399"/>
                  </a:cubicBezTo>
                  <a:close/>
                  <a:moveTo>
                    <a:pt x="10502138" y="1167511"/>
                  </a:moveTo>
                  <a:cubicBezTo>
                    <a:pt x="10508234" y="1179703"/>
                    <a:pt x="10511536" y="1181735"/>
                    <a:pt x="10530332" y="1188593"/>
                  </a:cubicBezTo>
                  <a:lnTo>
                    <a:pt x="10518775" y="1201039"/>
                  </a:lnTo>
                  <a:lnTo>
                    <a:pt x="10512806" y="1206627"/>
                  </a:lnTo>
                  <a:lnTo>
                    <a:pt x="10471658" y="1191768"/>
                  </a:lnTo>
                  <a:lnTo>
                    <a:pt x="10469627" y="1203579"/>
                  </a:lnTo>
                  <a:lnTo>
                    <a:pt x="10463277" y="1198880"/>
                  </a:lnTo>
                  <a:lnTo>
                    <a:pt x="10462895" y="1191641"/>
                  </a:lnTo>
                  <a:lnTo>
                    <a:pt x="10493756" y="1169289"/>
                  </a:lnTo>
                  <a:lnTo>
                    <a:pt x="10499979" y="1170305"/>
                  </a:lnTo>
                  <a:lnTo>
                    <a:pt x="10502138" y="1167511"/>
                  </a:lnTo>
                  <a:close/>
                  <a:moveTo>
                    <a:pt x="9972040" y="1167384"/>
                  </a:moveTo>
                  <a:lnTo>
                    <a:pt x="9994392" y="1168400"/>
                  </a:lnTo>
                  <a:lnTo>
                    <a:pt x="9997186" y="1172972"/>
                  </a:lnTo>
                  <a:lnTo>
                    <a:pt x="9927971" y="1216533"/>
                  </a:lnTo>
                  <a:lnTo>
                    <a:pt x="9927971" y="1210437"/>
                  </a:lnTo>
                  <a:lnTo>
                    <a:pt x="9930511" y="1205992"/>
                  </a:lnTo>
                  <a:cubicBezTo>
                    <a:pt x="9951847" y="1198753"/>
                    <a:pt x="9970516" y="1183259"/>
                    <a:pt x="9966198" y="1171575"/>
                  </a:cubicBezTo>
                  <a:lnTo>
                    <a:pt x="9970008" y="1168527"/>
                  </a:lnTo>
                  <a:lnTo>
                    <a:pt x="9972039" y="1167384"/>
                  </a:lnTo>
                  <a:close/>
                  <a:moveTo>
                    <a:pt x="11971782" y="1169797"/>
                  </a:moveTo>
                  <a:lnTo>
                    <a:pt x="11973306" y="1175131"/>
                  </a:lnTo>
                  <a:lnTo>
                    <a:pt x="11978260" y="1181227"/>
                  </a:lnTo>
                  <a:lnTo>
                    <a:pt x="11996040" y="1186180"/>
                  </a:lnTo>
                  <a:lnTo>
                    <a:pt x="12004168" y="1181989"/>
                  </a:lnTo>
                  <a:lnTo>
                    <a:pt x="12016360" y="1175893"/>
                  </a:lnTo>
                  <a:lnTo>
                    <a:pt x="12026520" y="1177544"/>
                  </a:lnTo>
                  <a:lnTo>
                    <a:pt x="12005565" y="1192149"/>
                  </a:lnTo>
                  <a:lnTo>
                    <a:pt x="12014963" y="1202436"/>
                  </a:lnTo>
                  <a:lnTo>
                    <a:pt x="12012169" y="1200531"/>
                  </a:lnTo>
                  <a:lnTo>
                    <a:pt x="11994389" y="1199134"/>
                  </a:lnTo>
                  <a:cubicBezTo>
                    <a:pt x="11978768" y="1199134"/>
                    <a:pt x="11960226" y="1203071"/>
                    <a:pt x="11959082" y="1215644"/>
                  </a:cubicBezTo>
                  <a:lnTo>
                    <a:pt x="11956289" y="1217295"/>
                  </a:lnTo>
                  <a:lnTo>
                    <a:pt x="11955400" y="1217295"/>
                  </a:lnTo>
                  <a:cubicBezTo>
                    <a:pt x="11947906" y="1217295"/>
                    <a:pt x="11966068" y="1178433"/>
                    <a:pt x="11971782" y="1169797"/>
                  </a:cubicBezTo>
                  <a:close/>
                  <a:moveTo>
                    <a:pt x="9073134" y="1203325"/>
                  </a:moveTo>
                  <a:lnTo>
                    <a:pt x="9060434" y="1217549"/>
                  </a:lnTo>
                  <a:lnTo>
                    <a:pt x="9053322" y="1217549"/>
                  </a:lnTo>
                  <a:lnTo>
                    <a:pt x="9048115" y="1216660"/>
                  </a:lnTo>
                  <a:lnTo>
                    <a:pt x="9045448" y="1214628"/>
                  </a:lnTo>
                  <a:lnTo>
                    <a:pt x="9063863" y="1207516"/>
                  </a:lnTo>
                  <a:lnTo>
                    <a:pt x="9073134" y="1203325"/>
                  </a:lnTo>
                  <a:close/>
                  <a:moveTo>
                    <a:pt x="12469368" y="1219073"/>
                  </a:moveTo>
                  <a:lnTo>
                    <a:pt x="12460224" y="1224280"/>
                  </a:lnTo>
                  <a:lnTo>
                    <a:pt x="12451207" y="1223391"/>
                  </a:lnTo>
                  <a:lnTo>
                    <a:pt x="12444475" y="1223645"/>
                  </a:lnTo>
                  <a:lnTo>
                    <a:pt x="12461367" y="1219200"/>
                  </a:lnTo>
                  <a:lnTo>
                    <a:pt x="12469368" y="1219073"/>
                  </a:lnTo>
                  <a:close/>
                  <a:moveTo>
                    <a:pt x="9649079" y="1191260"/>
                  </a:moveTo>
                  <a:lnTo>
                    <a:pt x="9661652" y="1198499"/>
                  </a:lnTo>
                  <a:lnTo>
                    <a:pt x="9684004" y="1193165"/>
                  </a:lnTo>
                  <a:lnTo>
                    <a:pt x="9689085" y="1202309"/>
                  </a:lnTo>
                  <a:lnTo>
                    <a:pt x="9669018" y="1208532"/>
                  </a:lnTo>
                  <a:lnTo>
                    <a:pt x="9656953" y="1207135"/>
                  </a:lnTo>
                  <a:lnTo>
                    <a:pt x="9650603" y="1206881"/>
                  </a:lnTo>
                  <a:cubicBezTo>
                    <a:pt x="9640951" y="1206881"/>
                    <a:pt x="9630664" y="1209929"/>
                    <a:pt x="9617710" y="1225169"/>
                  </a:cubicBezTo>
                  <a:cubicBezTo>
                    <a:pt x="9605518" y="1216152"/>
                    <a:pt x="9641459" y="1202309"/>
                    <a:pt x="9649078" y="1191260"/>
                  </a:cubicBezTo>
                  <a:close/>
                  <a:moveTo>
                    <a:pt x="10247503" y="1150239"/>
                  </a:moveTo>
                  <a:cubicBezTo>
                    <a:pt x="10227056" y="1182624"/>
                    <a:pt x="10191623" y="1220089"/>
                    <a:pt x="10153397" y="1230503"/>
                  </a:cubicBezTo>
                  <a:cubicBezTo>
                    <a:pt x="10142220" y="1207008"/>
                    <a:pt x="10225787" y="1191133"/>
                    <a:pt x="10194037" y="1179068"/>
                  </a:cubicBezTo>
                  <a:lnTo>
                    <a:pt x="10233153" y="1156081"/>
                  </a:lnTo>
                  <a:lnTo>
                    <a:pt x="10247504" y="1150239"/>
                  </a:lnTo>
                  <a:close/>
                  <a:moveTo>
                    <a:pt x="10165842" y="1228852"/>
                  </a:moveTo>
                  <a:lnTo>
                    <a:pt x="10165842" y="1234821"/>
                  </a:lnTo>
                  <a:lnTo>
                    <a:pt x="10160762" y="1236472"/>
                  </a:lnTo>
                  <a:lnTo>
                    <a:pt x="10158476" y="1237361"/>
                  </a:lnTo>
                  <a:lnTo>
                    <a:pt x="10162794" y="1232027"/>
                  </a:lnTo>
                  <a:lnTo>
                    <a:pt x="10165842" y="1228852"/>
                  </a:lnTo>
                  <a:close/>
                  <a:moveTo>
                    <a:pt x="11754231" y="1197864"/>
                  </a:moveTo>
                  <a:lnTo>
                    <a:pt x="11748770" y="1206881"/>
                  </a:lnTo>
                  <a:lnTo>
                    <a:pt x="11770488" y="1215009"/>
                  </a:lnTo>
                  <a:lnTo>
                    <a:pt x="11767567" y="1214501"/>
                  </a:lnTo>
                  <a:lnTo>
                    <a:pt x="11762233" y="1214247"/>
                  </a:lnTo>
                  <a:cubicBezTo>
                    <a:pt x="11741405" y="1214247"/>
                    <a:pt x="11728452" y="1228217"/>
                    <a:pt x="11707369" y="1237615"/>
                  </a:cubicBezTo>
                  <a:cubicBezTo>
                    <a:pt x="11693145" y="1210437"/>
                    <a:pt x="11737849" y="1217930"/>
                    <a:pt x="11754232" y="1197864"/>
                  </a:cubicBezTo>
                  <a:close/>
                  <a:moveTo>
                    <a:pt x="9025255" y="1223137"/>
                  </a:moveTo>
                  <a:lnTo>
                    <a:pt x="9025128" y="1228979"/>
                  </a:lnTo>
                  <a:lnTo>
                    <a:pt x="9025890" y="1232027"/>
                  </a:lnTo>
                  <a:lnTo>
                    <a:pt x="9014079" y="1235075"/>
                  </a:lnTo>
                  <a:lnTo>
                    <a:pt x="9006332" y="1238885"/>
                  </a:lnTo>
                  <a:lnTo>
                    <a:pt x="9015730" y="1227836"/>
                  </a:lnTo>
                  <a:lnTo>
                    <a:pt x="9025255" y="1223137"/>
                  </a:lnTo>
                  <a:close/>
                  <a:moveTo>
                    <a:pt x="12703811" y="1208024"/>
                  </a:moveTo>
                  <a:cubicBezTo>
                    <a:pt x="12695175" y="1234059"/>
                    <a:pt x="12667489" y="1234059"/>
                    <a:pt x="12637517" y="1234059"/>
                  </a:cubicBezTo>
                  <a:cubicBezTo>
                    <a:pt x="12618340" y="1234059"/>
                    <a:pt x="12598401" y="1234059"/>
                    <a:pt x="12581764" y="1240917"/>
                  </a:cubicBezTo>
                  <a:cubicBezTo>
                    <a:pt x="12593320" y="1226820"/>
                    <a:pt x="12604878" y="1223645"/>
                    <a:pt x="12617705" y="1223645"/>
                  </a:cubicBezTo>
                  <a:cubicBezTo>
                    <a:pt x="12622658" y="1223645"/>
                    <a:pt x="12627865" y="1224153"/>
                    <a:pt x="12633199" y="1224661"/>
                  </a:cubicBezTo>
                  <a:lnTo>
                    <a:pt x="12644120" y="1225423"/>
                  </a:lnTo>
                  <a:lnTo>
                    <a:pt x="12649963" y="1225423"/>
                  </a:lnTo>
                  <a:cubicBezTo>
                    <a:pt x="12665456" y="1225423"/>
                    <a:pt x="12682982" y="1222375"/>
                    <a:pt x="12703811" y="1208024"/>
                  </a:cubicBezTo>
                  <a:close/>
                  <a:moveTo>
                    <a:pt x="8638159" y="1224280"/>
                  </a:moveTo>
                  <a:lnTo>
                    <a:pt x="8592820" y="1250061"/>
                  </a:lnTo>
                  <a:lnTo>
                    <a:pt x="8581389" y="1250823"/>
                  </a:lnTo>
                  <a:lnTo>
                    <a:pt x="8578976" y="1250823"/>
                  </a:lnTo>
                  <a:lnTo>
                    <a:pt x="8574658" y="1250315"/>
                  </a:lnTo>
                  <a:lnTo>
                    <a:pt x="8560307" y="1236980"/>
                  </a:lnTo>
                  <a:lnTo>
                    <a:pt x="8546083" y="1237996"/>
                  </a:lnTo>
                  <a:lnTo>
                    <a:pt x="8548369" y="1231646"/>
                  </a:lnTo>
                  <a:lnTo>
                    <a:pt x="8557259" y="1229233"/>
                  </a:lnTo>
                  <a:cubicBezTo>
                    <a:pt x="8569451" y="1229233"/>
                    <a:pt x="8586723" y="1243584"/>
                    <a:pt x="8595486" y="1244981"/>
                  </a:cubicBezTo>
                  <a:cubicBezTo>
                    <a:pt x="8613139" y="1236980"/>
                    <a:pt x="8621140" y="1224280"/>
                    <a:pt x="8637269" y="1224280"/>
                  </a:cubicBezTo>
                  <a:close/>
                  <a:moveTo>
                    <a:pt x="10445750" y="1214120"/>
                  </a:moveTo>
                  <a:lnTo>
                    <a:pt x="10455783" y="1223391"/>
                  </a:lnTo>
                  <a:lnTo>
                    <a:pt x="10461371" y="1224915"/>
                  </a:lnTo>
                  <a:cubicBezTo>
                    <a:pt x="10453115" y="1238504"/>
                    <a:pt x="10437622" y="1248791"/>
                    <a:pt x="10414508" y="1252093"/>
                  </a:cubicBezTo>
                  <a:lnTo>
                    <a:pt x="10445750" y="1214120"/>
                  </a:lnTo>
                  <a:close/>
                  <a:moveTo>
                    <a:pt x="11892026" y="1184656"/>
                  </a:moveTo>
                  <a:cubicBezTo>
                    <a:pt x="11888851" y="1200150"/>
                    <a:pt x="11826621" y="1216406"/>
                    <a:pt x="11809730" y="1216406"/>
                  </a:cubicBezTo>
                  <a:lnTo>
                    <a:pt x="11808079" y="1215898"/>
                  </a:lnTo>
                  <a:lnTo>
                    <a:pt x="11814175" y="1237488"/>
                  </a:lnTo>
                  <a:lnTo>
                    <a:pt x="11813032" y="1247648"/>
                  </a:lnTo>
                  <a:lnTo>
                    <a:pt x="11770995" y="1262888"/>
                  </a:lnTo>
                  <a:cubicBezTo>
                    <a:pt x="11763501" y="1242441"/>
                    <a:pt x="11790426" y="1226820"/>
                    <a:pt x="11791442" y="1207135"/>
                  </a:cubicBezTo>
                  <a:lnTo>
                    <a:pt x="11798426" y="1210564"/>
                  </a:lnTo>
                  <a:lnTo>
                    <a:pt x="11802618" y="1210564"/>
                  </a:lnTo>
                  <a:cubicBezTo>
                    <a:pt x="11813286" y="1210564"/>
                    <a:pt x="11826494" y="1203960"/>
                    <a:pt x="11841607" y="1197483"/>
                  </a:cubicBezTo>
                  <a:cubicBezTo>
                    <a:pt x="11856593" y="1191133"/>
                    <a:pt x="11873230" y="1184656"/>
                    <a:pt x="11892025" y="1184656"/>
                  </a:cubicBezTo>
                  <a:close/>
                  <a:moveTo>
                    <a:pt x="12499340" y="1234948"/>
                  </a:moveTo>
                  <a:lnTo>
                    <a:pt x="12500864" y="1257681"/>
                  </a:lnTo>
                  <a:lnTo>
                    <a:pt x="12480798" y="1265428"/>
                  </a:lnTo>
                  <a:lnTo>
                    <a:pt x="12472670" y="1254252"/>
                  </a:lnTo>
                  <a:lnTo>
                    <a:pt x="12473939" y="1247648"/>
                  </a:lnTo>
                  <a:lnTo>
                    <a:pt x="12491211" y="1239393"/>
                  </a:lnTo>
                  <a:lnTo>
                    <a:pt x="12499339" y="1234948"/>
                  </a:lnTo>
                  <a:close/>
                  <a:moveTo>
                    <a:pt x="8705342" y="1262888"/>
                  </a:moveTo>
                  <a:lnTo>
                    <a:pt x="8709152" y="1266825"/>
                  </a:lnTo>
                  <a:lnTo>
                    <a:pt x="8711184" y="1266825"/>
                  </a:lnTo>
                  <a:lnTo>
                    <a:pt x="8704707" y="1269365"/>
                  </a:lnTo>
                  <a:lnTo>
                    <a:pt x="8701786" y="1269365"/>
                  </a:lnTo>
                  <a:lnTo>
                    <a:pt x="8697214" y="1268857"/>
                  </a:lnTo>
                  <a:lnTo>
                    <a:pt x="8695182" y="1268095"/>
                  </a:lnTo>
                  <a:lnTo>
                    <a:pt x="8701660" y="1264412"/>
                  </a:lnTo>
                  <a:lnTo>
                    <a:pt x="8705342" y="1262888"/>
                  </a:lnTo>
                  <a:close/>
                  <a:moveTo>
                    <a:pt x="8856473" y="1264539"/>
                  </a:moveTo>
                  <a:lnTo>
                    <a:pt x="8856727" y="1267587"/>
                  </a:lnTo>
                  <a:lnTo>
                    <a:pt x="8854187" y="1268984"/>
                  </a:lnTo>
                  <a:lnTo>
                    <a:pt x="8847837" y="1269746"/>
                  </a:lnTo>
                  <a:lnTo>
                    <a:pt x="8856473" y="1264539"/>
                  </a:lnTo>
                  <a:close/>
                  <a:moveTo>
                    <a:pt x="8841487" y="1250569"/>
                  </a:moveTo>
                  <a:lnTo>
                    <a:pt x="8843518" y="1270254"/>
                  </a:lnTo>
                  <a:lnTo>
                    <a:pt x="8809355" y="1274191"/>
                  </a:lnTo>
                  <a:lnTo>
                    <a:pt x="8829675" y="1260856"/>
                  </a:lnTo>
                  <a:lnTo>
                    <a:pt x="8841486" y="1250569"/>
                  </a:lnTo>
                  <a:close/>
                  <a:moveTo>
                    <a:pt x="11855451" y="1249045"/>
                  </a:moveTo>
                  <a:cubicBezTo>
                    <a:pt x="11862436" y="1249045"/>
                    <a:pt x="11868405" y="1252474"/>
                    <a:pt x="11870564" y="1261491"/>
                  </a:cubicBezTo>
                  <a:lnTo>
                    <a:pt x="11840465" y="1271397"/>
                  </a:lnTo>
                  <a:lnTo>
                    <a:pt x="11842243" y="1278763"/>
                  </a:lnTo>
                  <a:lnTo>
                    <a:pt x="11841481" y="1278763"/>
                  </a:lnTo>
                  <a:lnTo>
                    <a:pt x="11821669" y="1271524"/>
                  </a:lnTo>
                  <a:lnTo>
                    <a:pt x="11827003" y="1264031"/>
                  </a:lnTo>
                  <a:cubicBezTo>
                    <a:pt x="11832464" y="1256538"/>
                    <a:pt x="11845164" y="1249045"/>
                    <a:pt x="11855451" y="1249045"/>
                  </a:cubicBezTo>
                  <a:close/>
                  <a:moveTo>
                    <a:pt x="10410572" y="1258824"/>
                  </a:moveTo>
                  <a:lnTo>
                    <a:pt x="10417811" y="1268603"/>
                  </a:lnTo>
                  <a:lnTo>
                    <a:pt x="10419716" y="1271651"/>
                  </a:lnTo>
                  <a:lnTo>
                    <a:pt x="10411969" y="1276731"/>
                  </a:lnTo>
                  <a:lnTo>
                    <a:pt x="10408159" y="1280287"/>
                  </a:lnTo>
                  <a:lnTo>
                    <a:pt x="10406508" y="1266444"/>
                  </a:lnTo>
                  <a:lnTo>
                    <a:pt x="10410572" y="1258824"/>
                  </a:lnTo>
                  <a:close/>
                  <a:moveTo>
                    <a:pt x="12577445" y="1259840"/>
                  </a:moveTo>
                  <a:lnTo>
                    <a:pt x="12584177" y="1267841"/>
                  </a:lnTo>
                  <a:cubicBezTo>
                    <a:pt x="12566651" y="1275207"/>
                    <a:pt x="12549887" y="1281811"/>
                    <a:pt x="12537949" y="1281811"/>
                  </a:cubicBezTo>
                  <a:lnTo>
                    <a:pt x="12523852" y="1278763"/>
                  </a:lnTo>
                  <a:lnTo>
                    <a:pt x="12521820" y="1270635"/>
                  </a:lnTo>
                  <a:cubicBezTo>
                    <a:pt x="12536552" y="1269492"/>
                    <a:pt x="12557507" y="1259840"/>
                    <a:pt x="12577446" y="1259840"/>
                  </a:cubicBezTo>
                  <a:close/>
                  <a:moveTo>
                    <a:pt x="8752587" y="1268349"/>
                  </a:moveTo>
                  <a:lnTo>
                    <a:pt x="8748904" y="1276731"/>
                  </a:lnTo>
                  <a:lnTo>
                    <a:pt x="8729219" y="1282319"/>
                  </a:lnTo>
                  <a:lnTo>
                    <a:pt x="8729473" y="1281684"/>
                  </a:lnTo>
                  <a:lnTo>
                    <a:pt x="8729728" y="1281557"/>
                  </a:lnTo>
                  <a:lnTo>
                    <a:pt x="8740269" y="1269365"/>
                  </a:lnTo>
                  <a:lnTo>
                    <a:pt x="8752587" y="1268349"/>
                  </a:lnTo>
                  <a:close/>
                  <a:moveTo>
                    <a:pt x="10372979" y="1271905"/>
                  </a:moveTo>
                  <a:lnTo>
                    <a:pt x="10374630" y="1280287"/>
                  </a:lnTo>
                  <a:lnTo>
                    <a:pt x="10383520" y="1283589"/>
                  </a:lnTo>
                  <a:lnTo>
                    <a:pt x="10373488" y="1288923"/>
                  </a:lnTo>
                  <a:lnTo>
                    <a:pt x="10368916" y="1288923"/>
                  </a:lnTo>
                  <a:lnTo>
                    <a:pt x="10356851" y="1285748"/>
                  </a:lnTo>
                  <a:lnTo>
                    <a:pt x="10353803" y="1281176"/>
                  </a:lnTo>
                  <a:lnTo>
                    <a:pt x="10366884" y="1275080"/>
                  </a:lnTo>
                  <a:lnTo>
                    <a:pt x="10372980" y="1271905"/>
                  </a:lnTo>
                  <a:close/>
                  <a:moveTo>
                    <a:pt x="8993251" y="1219581"/>
                  </a:moveTo>
                  <a:cubicBezTo>
                    <a:pt x="8992743" y="1244727"/>
                    <a:pt x="8981567" y="1255903"/>
                    <a:pt x="8982583" y="1286256"/>
                  </a:cubicBezTo>
                  <a:lnTo>
                    <a:pt x="8979535" y="1287780"/>
                  </a:lnTo>
                  <a:lnTo>
                    <a:pt x="8977630" y="1289431"/>
                  </a:lnTo>
                  <a:lnTo>
                    <a:pt x="8976106" y="1269492"/>
                  </a:lnTo>
                  <a:lnTo>
                    <a:pt x="8972423" y="1259713"/>
                  </a:lnTo>
                  <a:lnTo>
                    <a:pt x="8966962" y="1278001"/>
                  </a:lnTo>
                  <a:lnTo>
                    <a:pt x="8960612" y="1287145"/>
                  </a:lnTo>
                  <a:cubicBezTo>
                    <a:pt x="8963279" y="1275207"/>
                    <a:pt x="8945372" y="1265047"/>
                    <a:pt x="8932799" y="1253236"/>
                  </a:cubicBezTo>
                  <a:lnTo>
                    <a:pt x="8993251" y="1219581"/>
                  </a:lnTo>
                  <a:close/>
                  <a:moveTo>
                    <a:pt x="11629390" y="1279652"/>
                  </a:moveTo>
                  <a:lnTo>
                    <a:pt x="11629898" y="1291971"/>
                  </a:lnTo>
                  <a:lnTo>
                    <a:pt x="11620246" y="1296416"/>
                  </a:lnTo>
                  <a:lnTo>
                    <a:pt x="11616563" y="1292987"/>
                  </a:lnTo>
                  <a:lnTo>
                    <a:pt x="11614531" y="1291336"/>
                  </a:lnTo>
                  <a:lnTo>
                    <a:pt x="11608436" y="1287907"/>
                  </a:lnTo>
                  <a:lnTo>
                    <a:pt x="11605515" y="1286129"/>
                  </a:lnTo>
                  <a:lnTo>
                    <a:pt x="11622152" y="1281176"/>
                  </a:lnTo>
                  <a:lnTo>
                    <a:pt x="11629391" y="1279652"/>
                  </a:lnTo>
                  <a:close/>
                  <a:moveTo>
                    <a:pt x="8618855" y="1279652"/>
                  </a:moveTo>
                  <a:lnTo>
                    <a:pt x="8627491" y="1281303"/>
                  </a:lnTo>
                  <a:lnTo>
                    <a:pt x="8632063" y="1280668"/>
                  </a:lnTo>
                  <a:lnTo>
                    <a:pt x="8626856" y="1285621"/>
                  </a:lnTo>
                  <a:lnTo>
                    <a:pt x="8623427" y="1287653"/>
                  </a:lnTo>
                  <a:lnTo>
                    <a:pt x="8622919" y="1284732"/>
                  </a:lnTo>
                  <a:lnTo>
                    <a:pt x="8622919" y="1284097"/>
                  </a:lnTo>
                  <a:lnTo>
                    <a:pt x="8616188" y="1289685"/>
                  </a:lnTo>
                  <a:lnTo>
                    <a:pt x="8613902" y="1291971"/>
                  </a:lnTo>
                  <a:lnTo>
                    <a:pt x="8600440" y="1297305"/>
                  </a:lnTo>
                  <a:lnTo>
                    <a:pt x="8592312" y="1299464"/>
                  </a:lnTo>
                  <a:lnTo>
                    <a:pt x="8588375" y="1290193"/>
                  </a:lnTo>
                  <a:lnTo>
                    <a:pt x="8586216" y="1287272"/>
                  </a:lnTo>
                  <a:lnTo>
                    <a:pt x="8588248" y="1286256"/>
                  </a:lnTo>
                  <a:lnTo>
                    <a:pt x="8589391" y="1285240"/>
                  </a:lnTo>
                  <a:lnTo>
                    <a:pt x="8595106" y="1285875"/>
                  </a:lnTo>
                  <a:lnTo>
                    <a:pt x="8597647" y="1285875"/>
                  </a:lnTo>
                  <a:lnTo>
                    <a:pt x="8612632" y="1283716"/>
                  </a:lnTo>
                  <a:lnTo>
                    <a:pt x="8618855" y="1279652"/>
                  </a:lnTo>
                  <a:close/>
                  <a:moveTo>
                    <a:pt x="12060555" y="1298956"/>
                  </a:moveTo>
                  <a:lnTo>
                    <a:pt x="12068556" y="1300607"/>
                  </a:lnTo>
                  <a:lnTo>
                    <a:pt x="12065763" y="1299591"/>
                  </a:lnTo>
                  <a:lnTo>
                    <a:pt x="12060556" y="1298956"/>
                  </a:lnTo>
                  <a:close/>
                  <a:moveTo>
                    <a:pt x="9855327" y="1221105"/>
                  </a:moveTo>
                  <a:cubicBezTo>
                    <a:pt x="9860407" y="1228598"/>
                    <a:pt x="9868916" y="1231773"/>
                    <a:pt x="9886061" y="1231773"/>
                  </a:cubicBezTo>
                  <a:lnTo>
                    <a:pt x="9901936" y="1227836"/>
                  </a:lnTo>
                  <a:lnTo>
                    <a:pt x="9868662" y="1238631"/>
                  </a:lnTo>
                  <a:cubicBezTo>
                    <a:pt x="9859899" y="1268095"/>
                    <a:pt x="9842246" y="1274699"/>
                    <a:pt x="9800336" y="1302004"/>
                  </a:cubicBezTo>
                  <a:cubicBezTo>
                    <a:pt x="9785350" y="1290320"/>
                    <a:pt x="9820275" y="1252601"/>
                    <a:pt x="9803384" y="1252601"/>
                  </a:cubicBezTo>
                  <a:lnTo>
                    <a:pt x="9791953" y="1257173"/>
                  </a:lnTo>
                  <a:lnTo>
                    <a:pt x="9799573" y="1247013"/>
                  </a:lnTo>
                  <a:lnTo>
                    <a:pt x="9804907" y="1244600"/>
                  </a:lnTo>
                  <a:lnTo>
                    <a:pt x="9806939" y="1243711"/>
                  </a:lnTo>
                  <a:lnTo>
                    <a:pt x="9807955" y="1243584"/>
                  </a:lnTo>
                  <a:lnTo>
                    <a:pt x="9809986" y="1242949"/>
                  </a:lnTo>
                  <a:lnTo>
                    <a:pt x="9811130" y="1242568"/>
                  </a:lnTo>
                  <a:lnTo>
                    <a:pt x="9830053" y="1239647"/>
                  </a:lnTo>
                  <a:lnTo>
                    <a:pt x="9843515" y="1240917"/>
                  </a:lnTo>
                  <a:lnTo>
                    <a:pt x="9845166" y="1225677"/>
                  </a:lnTo>
                  <a:lnTo>
                    <a:pt x="9855326" y="1221105"/>
                  </a:lnTo>
                  <a:close/>
                  <a:moveTo>
                    <a:pt x="8924290" y="1296035"/>
                  </a:moveTo>
                  <a:lnTo>
                    <a:pt x="8935720" y="1300988"/>
                  </a:lnTo>
                  <a:lnTo>
                    <a:pt x="8939912" y="1305052"/>
                  </a:lnTo>
                  <a:lnTo>
                    <a:pt x="8946643" y="1301115"/>
                  </a:lnTo>
                  <a:lnTo>
                    <a:pt x="8949437" y="1299337"/>
                  </a:lnTo>
                  <a:lnTo>
                    <a:pt x="8941055" y="1308227"/>
                  </a:lnTo>
                  <a:lnTo>
                    <a:pt x="8936229" y="1312672"/>
                  </a:lnTo>
                  <a:lnTo>
                    <a:pt x="8928228" y="1301877"/>
                  </a:lnTo>
                  <a:lnTo>
                    <a:pt x="8924291" y="1296035"/>
                  </a:lnTo>
                  <a:close/>
                  <a:moveTo>
                    <a:pt x="8715883" y="1303909"/>
                  </a:moveTo>
                  <a:lnTo>
                    <a:pt x="8718424" y="1304417"/>
                  </a:lnTo>
                  <a:lnTo>
                    <a:pt x="8695182" y="1313688"/>
                  </a:lnTo>
                  <a:lnTo>
                    <a:pt x="8704835" y="1305179"/>
                  </a:lnTo>
                  <a:lnTo>
                    <a:pt x="8706866" y="1304036"/>
                  </a:lnTo>
                  <a:lnTo>
                    <a:pt x="8711185" y="1304036"/>
                  </a:lnTo>
                  <a:lnTo>
                    <a:pt x="8715883" y="1303909"/>
                  </a:lnTo>
                  <a:close/>
                  <a:moveTo>
                    <a:pt x="11793855" y="1282319"/>
                  </a:moveTo>
                  <a:lnTo>
                    <a:pt x="11801602" y="1292225"/>
                  </a:lnTo>
                  <a:lnTo>
                    <a:pt x="11810619" y="1290193"/>
                  </a:lnTo>
                  <a:lnTo>
                    <a:pt x="11828780" y="1286256"/>
                  </a:lnTo>
                  <a:lnTo>
                    <a:pt x="11827383" y="1297940"/>
                  </a:lnTo>
                  <a:cubicBezTo>
                    <a:pt x="11802111" y="1306957"/>
                    <a:pt x="11774552" y="1319149"/>
                    <a:pt x="11756390" y="1319149"/>
                  </a:cubicBezTo>
                  <a:lnTo>
                    <a:pt x="11752326" y="1319149"/>
                  </a:lnTo>
                  <a:lnTo>
                    <a:pt x="11750675" y="1318768"/>
                  </a:lnTo>
                  <a:cubicBezTo>
                    <a:pt x="11737340" y="1302512"/>
                    <a:pt x="11778488" y="1294384"/>
                    <a:pt x="11793855" y="1282319"/>
                  </a:cubicBezTo>
                  <a:close/>
                  <a:moveTo>
                    <a:pt x="11743944" y="1252093"/>
                  </a:moveTo>
                  <a:lnTo>
                    <a:pt x="11754231" y="1255268"/>
                  </a:lnTo>
                  <a:cubicBezTo>
                    <a:pt x="11733276" y="1278763"/>
                    <a:pt x="11654028" y="1294003"/>
                    <a:pt x="11677904" y="1324356"/>
                  </a:cubicBezTo>
                  <a:lnTo>
                    <a:pt x="11655806" y="1319784"/>
                  </a:lnTo>
                  <a:lnTo>
                    <a:pt x="11640313" y="1314069"/>
                  </a:lnTo>
                  <a:lnTo>
                    <a:pt x="11625200" y="1301115"/>
                  </a:lnTo>
                  <a:lnTo>
                    <a:pt x="11630661" y="1301877"/>
                  </a:lnTo>
                  <a:lnTo>
                    <a:pt x="11633328" y="1301877"/>
                  </a:lnTo>
                  <a:cubicBezTo>
                    <a:pt x="11653140" y="1301877"/>
                    <a:pt x="11670793" y="1289304"/>
                    <a:pt x="11687684" y="1276985"/>
                  </a:cubicBezTo>
                  <a:cubicBezTo>
                    <a:pt x="11704703" y="1264539"/>
                    <a:pt x="11721340" y="1252093"/>
                    <a:pt x="11743945" y="1252093"/>
                  </a:cubicBezTo>
                  <a:close/>
                  <a:moveTo>
                    <a:pt x="11571225" y="1299845"/>
                  </a:moveTo>
                  <a:lnTo>
                    <a:pt x="11570208" y="1303655"/>
                  </a:lnTo>
                  <a:lnTo>
                    <a:pt x="11569447" y="1307719"/>
                  </a:lnTo>
                  <a:lnTo>
                    <a:pt x="11568939" y="1310132"/>
                  </a:lnTo>
                  <a:lnTo>
                    <a:pt x="11539856" y="1326261"/>
                  </a:lnTo>
                  <a:lnTo>
                    <a:pt x="11535919" y="1324356"/>
                  </a:lnTo>
                  <a:lnTo>
                    <a:pt x="11528172" y="1319911"/>
                  </a:lnTo>
                  <a:lnTo>
                    <a:pt x="11523473" y="1315593"/>
                  </a:lnTo>
                  <a:lnTo>
                    <a:pt x="11520553" y="1313180"/>
                  </a:lnTo>
                  <a:lnTo>
                    <a:pt x="11571225" y="1299845"/>
                  </a:lnTo>
                  <a:close/>
                  <a:moveTo>
                    <a:pt x="8482077" y="1329563"/>
                  </a:moveTo>
                  <a:lnTo>
                    <a:pt x="8489697" y="1331849"/>
                  </a:lnTo>
                  <a:lnTo>
                    <a:pt x="8468868" y="1341120"/>
                  </a:lnTo>
                  <a:lnTo>
                    <a:pt x="8458327" y="1346073"/>
                  </a:lnTo>
                  <a:lnTo>
                    <a:pt x="8464423" y="1337691"/>
                  </a:lnTo>
                  <a:lnTo>
                    <a:pt x="8461756" y="1333881"/>
                  </a:lnTo>
                  <a:lnTo>
                    <a:pt x="8464042" y="1332103"/>
                  </a:lnTo>
                  <a:lnTo>
                    <a:pt x="8465438" y="1331595"/>
                  </a:lnTo>
                  <a:lnTo>
                    <a:pt x="8482075" y="1329563"/>
                  </a:lnTo>
                  <a:close/>
                  <a:moveTo>
                    <a:pt x="11709528" y="1312799"/>
                  </a:moveTo>
                  <a:lnTo>
                    <a:pt x="11682477" y="1341755"/>
                  </a:lnTo>
                  <a:lnTo>
                    <a:pt x="11669395" y="1356360"/>
                  </a:lnTo>
                  <a:lnTo>
                    <a:pt x="11661776" y="1342009"/>
                  </a:lnTo>
                  <a:lnTo>
                    <a:pt x="11657077" y="1335024"/>
                  </a:lnTo>
                  <a:lnTo>
                    <a:pt x="11709528" y="1312799"/>
                  </a:lnTo>
                  <a:close/>
                  <a:moveTo>
                    <a:pt x="12269090" y="1318260"/>
                  </a:moveTo>
                  <a:cubicBezTo>
                    <a:pt x="12275821" y="1318260"/>
                    <a:pt x="12255882" y="1329944"/>
                    <a:pt x="12233149" y="1341501"/>
                  </a:cubicBezTo>
                  <a:cubicBezTo>
                    <a:pt x="12210415" y="1353058"/>
                    <a:pt x="12184635" y="1364615"/>
                    <a:pt x="12180063" y="1364615"/>
                  </a:cubicBezTo>
                  <a:lnTo>
                    <a:pt x="12179301" y="1364361"/>
                  </a:lnTo>
                  <a:cubicBezTo>
                    <a:pt x="12196700" y="1347216"/>
                    <a:pt x="12198732" y="1341501"/>
                    <a:pt x="12221211" y="1332992"/>
                  </a:cubicBezTo>
                  <a:lnTo>
                    <a:pt x="12264772" y="1320673"/>
                  </a:lnTo>
                  <a:lnTo>
                    <a:pt x="12263755" y="1319657"/>
                  </a:lnTo>
                  <a:lnTo>
                    <a:pt x="12266423" y="1318768"/>
                  </a:lnTo>
                  <a:lnTo>
                    <a:pt x="12269090" y="1318260"/>
                  </a:lnTo>
                  <a:close/>
                  <a:moveTo>
                    <a:pt x="8431404" y="1353947"/>
                  </a:moveTo>
                  <a:lnTo>
                    <a:pt x="8432801" y="1357249"/>
                  </a:lnTo>
                  <a:lnTo>
                    <a:pt x="8433563" y="1359027"/>
                  </a:lnTo>
                  <a:lnTo>
                    <a:pt x="8422387" y="1366901"/>
                  </a:lnTo>
                  <a:lnTo>
                    <a:pt x="8417815" y="1370965"/>
                  </a:lnTo>
                  <a:lnTo>
                    <a:pt x="8417307" y="1370457"/>
                  </a:lnTo>
                  <a:lnTo>
                    <a:pt x="8417180" y="1370203"/>
                  </a:lnTo>
                  <a:lnTo>
                    <a:pt x="8425308" y="1359027"/>
                  </a:lnTo>
                  <a:lnTo>
                    <a:pt x="8431404" y="1353947"/>
                  </a:lnTo>
                  <a:close/>
                  <a:moveTo>
                    <a:pt x="9757665" y="1276096"/>
                  </a:moveTo>
                  <a:lnTo>
                    <a:pt x="9771889" y="1283589"/>
                  </a:lnTo>
                  <a:lnTo>
                    <a:pt x="9772016" y="1291209"/>
                  </a:lnTo>
                  <a:cubicBezTo>
                    <a:pt x="9766809" y="1290066"/>
                    <a:pt x="9760713" y="1288923"/>
                    <a:pt x="9746743" y="1288923"/>
                  </a:cubicBezTo>
                  <a:lnTo>
                    <a:pt x="9738615" y="1301115"/>
                  </a:lnTo>
                  <a:lnTo>
                    <a:pt x="9753093" y="1302131"/>
                  </a:lnTo>
                  <a:lnTo>
                    <a:pt x="9754617" y="1309624"/>
                  </a:lnTo>
                  <a:lnTo>
                    <a:pt x="9733916" y="1316355"/>
                  </a:lnTo>
                  <a:lnTo>
                    <a:pt x="9736075" y="1322197"/>
                  </a:lnTo>
                  <a:cubicBezTo>
                    <a:pt x="9748013" y="1315847"/>
                    <a:pt x="9762491" y="1310259"/>
                    <a:pt x="9772651" y="1303909"/>
                  </a:cubicBezTo>
                  <a:lnTo>
                    <a:pt x="9778747" y="1319911"/>
                  </a:lnTo>
                  <a:lnTo>
                    <a:pt x="9803003" y="1316863"/>
                  </a:lnTo>
                  <a:lnTo>
                    <a:pt x="9778619" y="1330833"/>
                  </a:lnTo>
                  <a:lnTo>
                    <a:pt x="9776714" y="1330325"/>
                  </a:lnTo>
                  <a:lnTo>
                    <a:pt x="9775952" y="1329944"/>
                  </a:lnTo>
                  <a:lnTo>
                    <a:pt x="9754743" y="1339596"/>
                  </a:lnTo>
                  <a:lnTo>
                    <a:pt x="9752585" y="1346200"/>
                  </a:lnTo>
                  <a:lnTo>
                    <a:pt x="9742552" y="1353312"/>
                  </a:lnTo>
                  <a:lnTo>
                    <a:pt x="9737345" y="1357376"/>
                  </a:lnTo>
                  <a:lnTo>
                    <a:pt x="9721343" y="1358011"/>
                  </a:lnTo>
                  <a:lnTo>
                    <a:pt x="9713215" y="1359408"/>
                  </a:lnTo>
                  <a:lnTo>
                    <a:pt x="9717279" y="1353947"/>
                  </a:lnTo>
                  <a:lnTo>
                    <a:pt x="9716771" y="1351661"/>
                  </a:lnTo>
                  <a:lnTo>
                    <a:pt x="9701278" y="1348613"/>
                  </a:lnTo>
                  <a:lnTo>
                    <a:pt x="9691880" y="1354328"/>
                  </a:lnTo>
                  <a:lnTo>
                    <a:pt x="9689212" y="1361313"/>
                  </a:lnTo>
                  <a:lnTo>
                    <a:pt x="9687689" y="1364869"/>
                  </a:lnTo>
                  <a:lnTo>
                    <a:pt x="9661145" y="1372108"/>
                  </a:lnTo>
                  <a:lnTo>
                    <a:pt x="9649715" y="1367536"/>
                  </a:lnTo>
                  <a:lnTo>
                    <a:pt x="9655049" y="1358265"/>
                  </a:lnTo>
                  <a:cubicBezTo>
                    <a:pt x="9662795" y="1355852"/>
                    <a:pt x="9670797" y="1351280"/>
                    <a:pt x="9678036" y="1345819"/>
                  </a:cubicBezTo>
                  <a:lnTo>
                    <a:pt x="9683497" y="1344549"/>
                  </a:lnTo>
                  <a:lnTo>
                    <a:pt x="9685782" y="1343660"/>
                  </a:lnTo>
                  <a:lnTo>
                    <a:pt x="9682989" y="1343025"/>
                  </a:lnTo>
                  <a:lnTo>
                    <a:pt x="9681592" y="1342263"/>
                  </a:lnTo>
                  <a:cubicBezTo>
                    <a:pt x="9699499" y="1327277"/>
                    <a:pt x="9711056" y="1307846"/>
                    <a:pt x="9697975" y="1307846"/>
                  </a:cubicBezTo>
                  <a:lnTo>
                    <a:pt x="9695943" y="1308100"/>
                  </a:lnTo>
                  <a:lnTo>
                    <a:pt x="9699372" y="1295527"/>
                  </a:lnTo>
                  <a:lnTo>
                    <a:pt x="9705341" y="1292860"/>
                  </a:lnTo>
                  <a:lnTo>
                    <a:pt x="9716009" y="1289939"/>
                  </a:lnTo>
                  <a:lnTo>
                    <a:pt x="9722741" y="1292479"/>
                  </a:lnTo>
                  <a:lnTo>
                    <a:pt x="9724899" y="1289685"/>
                  </a:lnTo>
                  <a:cubicBezTo>
                    <a:pt x="9742044" y="1288415"/>
                    <a:pt x="9759443" y="1289304"/>
                    <a:pt x="9757666" y="1276096"/>
                  </a:cubicBezTo>
                  <a:close/>
                  <a:moveTo>
                    <a:pt x="11746231" y="1334008"/>
                  </a:moveTo>
                  <a:cubicBezTo>
                    <a:pt x="11760709" y="1350391"/>
                    <a:pt x="11750803" y="1363472"/>
                    <a:pt x="11716259" y="1372489"/>
                  </a:cubicBezTo>
                  <a:cubicBezTo>
                    <a:pt x="11709655" y="1357376"/>
                    <a:pt x="11719689" y="1344549"/>
                    <a:pt x="11746231" y="1334008"/>
                  </a:cubicBezTo>
                  <a:close/>
                  <a:moveTo>
                    <a:pt x="8035037" y="1350645"/>
                  </a:moveTo>
                  <a:lnTo>
                    <a:pt x="8042276" y="1352804"/>
                  </a:lnTo>
                  <a:cubicBezTo>
                    <a:pt x="8037831" y="1367663"/>
                    <a:pt x="8023480" y="1367917"/>
                    <a:pt x="8003668" y="1372616"/>
                  </a:cubicBezTo>
                  <a:lnTo>
                    <a:pt x="8020051" y="1360424"/>
                  </a:lnTo>
                  <a:lnTo>
                    <a:pt x="8019289" y="1353947"/>
                  </a:lnTo>
                  <a:lnTo>
                    <a:pt x="8035037" y="1350645"/>
                  </a:lnTo>
                  <a:close/>
                  <a:moveTo>
                    <a:pt x="9534272" y="1375537"/>
                  </a:moveTo>
                  <a:lnTo>
                    <a:pt x="9535668" y="1376553"/>
                  </a:lnTo>
                  <a:lnTo>
                    <a:pt x="9535161" y="1376553"/>
                  </a:lnTo>
                  <a:lnTo>
                    <a:pt x="9534399" y="1376045"/>
                  </a:lnTo>
                  <a:lnTo>
                    <a:pt x="9534272" y="1375537"/>
                  </a:lnTo>
                  <a:close/>
                  <a:moveTo>
                    <a:pt x="8038592" y="1373632"/>
                  </a:moveTo>
                  <a:lnTo>
                    <a:pt x="8039862" y="1375156"/>
                  </a:lnTo>
                  <a:lnTo>
                    <a:pt x="8040878" y="1375791"/>
                  </a:lnTo>
                  <a:lnTo>
                    <a:pt x="8037576" y="1380363"/>
                  </a:lnTo>
                  <a:lnTo>
                    <a:pt x="8035798" y="1382776"/>
                  </a:lnTo>
                  <a:lnTo>
                    <a:pt x="8039227" y="1377061"/>
                  </a:lnTo>
                  <a:lnTo>
                    <a:pt x="8038592" y="1373632"/>
                  </a:lnTo>
                  <a:close/>
                  <a:moveTo>
                    <a:pt x="12360148" y="1346327"/>
                  </a:moveTo>
                  <a:cubicBezTo>
                    <a:pt x="12374626" y="1362583"/>
                    <a:pt x="12347702" y="1373505"/>
                    <a:pt x="12316968" y="1383665"/>
                  </a:cubicBezTo>
                  <a:cubicBezTo>
                    <a:pt x="12303251" y="1367536"/>
                    <a:pt x="12344653" y="1358900"/>
                    <a:pt x="12360148" y="1346327"/>
                  </a:cubicBezTo>
                  <a:close/>
                  <a:moveTo>
                    <a:pt x="8001127" y="1361313"/>
                  </a:moveTo>
                  <a:lnTo>
                    <a:pt x="8003667" y="1367536"/>
                  </a:lnTo>
                  <a:lnTo>
                    <a:pt x="8002016" y="1372743"/>
                  </a:lnTo>
                  <a:lnTo>
                    <a:pt x="7971028" y="1384427"/>
                  </a:lnTo>
                  <a:lnTo>
                    <a:pt x="7969758" y="1384808"/>
                  </a:lnTo>
                  <a:cubicBezTo>
                    <a:pt x="7967727" y="1384808"/>
                    <a:pt x="7982713" y="1371092"/>
                    <a:pt x="8001127" y="1361313"/>
                  </a:cubicBezTo>
                  <a:close/>
                  <a:moveTo>
                    <a:pt x="8520176" y="1369060"/>
                  </a:moveTo>
                  <a:lnTo>
                    <a:pt x="8519668" y="1372489"/>
                  </a:lnTo>
                  <a:lnTo>
                    <a:pt x="8518144" y="1373632"/>
                  </a:lnTo>
                  <a:lnTo>
                    <a:pt x="8523860" y="1378839"/>
                  </a:lnTo>
                  <a:lnTo>
                    <a:pt x="8527289" y="1379855"/>
                  </a:lnTo>
                  <a:lnTo>
                    <a:pt x="8516113" y="1386840"/>
                  </a:lnTo>
                  <a:lnTo>
                    <a:pt x="8512049" y="1390904"/>
                  </a:lnTo>
                  <a:lnTo>
                    <a:pt x="8501380" y="1387856"/>
                  </a:lnTo>
                  <a:lnTo>
                    <a:pt x="8492744" y="1386459"/>
                  </a:lnTo>
                  <a:lnTo>
                    <a:pt x="8497063" y="1382649"/>
                  </a:lnTo>
                  <a:lnTo>
                    <a:pt x="8499856" y="1380617"/>
                  </a:lnTo>
                  <a:lnTo>
                    <a:pt x="8513064" y="1376553"/>
                  </a:lnTo>
                  <a:lnTo>
                    <a:pt x="8513318" y="1372489"/>
                  </a:lnTo>
                  <a:lnTo>
                    <a:pt x="8520176" y="1369060"/>
                  </a:lnTo>
                  <a:close/>
                  <a:moveTo>
                    <a:pt x="9060688" y="1394333"/>
                  </a:moveTo>
                  <a:lnTo>
                    <a:pt x="9061958" y="1395476"/>
                  </a:lnTo>
                  <a:lnTo>
                    <a:pt x="9061958" y="1397127"/>
                  </a:lnTo>
                  <a:lnTo>
                    <a:pt x="9059672" y="1396111"/>
                  </a:lnTo>
                  <a:lnTo>
                    <a:pt x="9058402" y="1396111"/>
                  </a:lnTo>
                  <a:lnTo>
                    <a:pt x="9059799" y="1394968"/>
                  </a:lnTo>
                  <a:lnTo>
                    <a:pt x="9060688" y="1394333"/>
                  </a:lnTo>
                  <a:close/>
                  <a:moveTo>
                    <a:pt x="11421872" y="1392047"/>
                  </a:moveTo>
                  <a:lnTo>
                    <a:pt x="11423650" y="1393952"/>
                  </a:lnTo>
                  <a:lnTo>
                    <a:pt x="11424539" y="1394460"/>
                  </a:lnTo>
                  <a:lnTo>
                    <a:pt x="11419840" y="1396365"/>
                  </a:lnTo>
                  <a:lnTo>
                    <a:pt x="11417554" y="1397381"/>
                  </a:lnTo>
                  <a:lnTo>
                    <a:pt x="11420475" y="1393571"/>
                  </a:lnTo>
                  <a:lnTo>
                    <a:pt x="11421872" y="1392047"/>
                  </a:lnTo>
                  <a:close/>
                  <a:moveTo>
                    <a:pt x="9507347" y="1387221"/>
                  </a:moveTo>
                  <a:lnTo>
                    <a:pt x="9513824" y="1387348"/>
                  </a:lnTo>
                  <a:lnTo>
                    <a:pt x="9506458" y="1396365"/>
                  </a:lnTo>
                  <a:lnTo>
                    <a:pt x="9503790" y="1401445"/>
                  </a:lnTo>
                  <a:lnTo>
                    <a:pt x="9488932" y="1403477"/>
                  </a:lnTo>
                  <a:lnTo>
                    <a:pt x="9482074" y="1405001"/>
                  </a:lnTo>
                  <a:lnTo>
                    <a:pt x="9490964" y="1394587"/>
                  </a:lnTo>
                  <a:lnTo>
                    <a:pt x="9495790" y="1389888"/>
                  </a:lnTo>
                  <a:lnTo>
                    <a:pt x="9507347" y="1387221"/>
                  </a:lnTo>
                  <a:close/>
                  <a:moveTo>
                    <a:pt x="8886698" y="1367917"/>
                  </a:moveTo>
                  <a:cubicBezTo>
                    <a:pt x="8887587" y="1381379"/>
                    <a:pt x="8886952" y="1403985"/>
                    <a:pt x="8867648" y="1412240"/>
                  </a:cubicBezTo>
                  <a:lnTo>
                    <a:pt x="8862187" y="1409192"/>
                  </a:lnTo>
                  <a:lnTo>
                    <a:pt x="8859520" y="1407287"/>
                  </a:lnTo>
                  <a:cubicBezTo>
                    <a:pt x="8861171" y="1394841"/>
                    <a:pt x="8860155" y="1382649"/>
                    <a:pt x="8886698" y="1367917"/>
                  </a:cubicBezTo>
                  <a:close/>
                  <a:moveTo>
                    <a:pt x="11425682" y="1395603"/>
                  </a:moveTo>
                  <a:lnTo>
                    <a:pt x="11434825" y="1404112"/>
                  </a:lnTo>
                  <a:lnTo>
                    <a:pt x="11439397" y="1408684"/>
                  </a:lnTo>
                  <a:lnTo>
                    <a:pt x="11426062" y="1415796"/>
                  </a:lnTo>
                  <a:lnTo>
                    <a:pt x="11414378" y="1418463"/>
                  </a:lnTo>
                  <a:lnTo>
                    <a:pt x="11425555" y="1403731"/>
                  </a:lnTo>
                  <a:lnTo>
                    <a:pt x="11425682" y="1395603"/>
                  </a:lnTo>
                  <a:close/>
                  <a:moveTo>
                    <a:pt x="10298937" y="1371219"/>
                  </a:moveTo>
                  <a:cubicBezTo>
                    <a:pt x="10290809" y="1387856"/>
                    <a:pt x="10286110" y="1403985"/>
                    <a:pt x="10270744" y="1421257"/>
                  </a:cubicBezTo>
                  <a:cubicBezTo>
                    <a:pt x="10248137" y="1408684"/>
                    <a:pt x="10276839" y="1389507"/>
                    <a:pt x="10298937" y="1371219"/>
                  </a:cubicBezTo>
                  <a:close/>
                  <a:moveTo>
                    <a:pt x="12028931" y="1390777"/>
                  </a:moveTo>
                  <a:cubicBezTo>
                    <a:pt x="12028931" y="1390777"/>
                    <a:pt x="12029058" y="1390777"/>
                    <a:pt x="12029058" y="1390777"/>
                  </a:cubicBezTo>
                  <a:cubicBezTo>
                    <a:pt x="12020422" y="1403731"/>
                    <a:pt x="11998451" y="1414780"/>
                    <a:pt x="11971654" y="1425448"/>
                  </a:cubicBezTo>
                  <a:cubicBezTo>
                    <a:pt x="11961240" y="1408811"/>
                    <a:pt x="12013564" y="1390777"/>
                    <a:pt x="12028931" y="1390777"/>
                  </a:cubicBezTo>
                  <a:close/>
                  <a:moveTo>
                    <a:pt x="12063221" y="1267968"/>
                  </a:moveTo>
                  <a:cubicBezTo>
                    <a:pt x="12105512" y="1292352"/>
                    <a:pt x="12114148" y="1312799"/>
                    <a:pt x="12177267" y="1312799"/>
                  </a:cubicBezTo>
                  <a:lnTo>
                    <a:pt x="12189078" y="1312291"/>
                  </a:lnTo>
                  <a:lnTo>
                    <a:pt x="12187934" y="1315212"/>
                  </a:lnTo>
                  <a:lnTo>
                    <a:pt x="12152120" y="1334643"/>
                  </a:lnTo>
                  <a:cubicBezTo>
                    <a:pt x="12136245" y="1335913"/>
                    <a:pt x="12118592" y="1336167"/>
                    <a:pt x="12107289" y="1348867"/>
                  </a:cubicBezTo>
                  <a:lnTo>
                    <a:pt x="12107670" y="1341755"/>
                  </a:lnTo>
                  <a:lnTo>
                    <a:pt x="12099289" y="1339215"/>
                  </a:lnTo>
                  <a:cubicBezTo>
                    <a:pt x="12089256" y="1339215"/>
                    <a:pt x="12071603" y="1348994"/>
                    <a:pt x="12058903" y="1352677"/>
                  </a:cubicBezTo>
                  <a:lnTo>
                    <a:pt x="12051409" y="1335405"/>
                  </a:lnTo>
                  <a:lnTo>
                    <a:pt x="12029439" y="1345184"/>
                  </a:lnTo>
                  <a:cubicBezTo>
                    <a:pt x="12017882" y="1350137"/>
                    <a:pt x="12006579" y="1355090"/>
                    <a:pt x="11998832" y="1355090"/>
                  </a:cubicBezTo>
                  <a:lnTo>
                    <a:pt x="11996800" y="1354201"/>
                  </a:lnTo>
                  <a:lnTo>
                    <a:pt x="12004801" y="1360043"/>
                  </a:lnTo>
                  <a:lnTo>
                    <a:pt x="11998706" y="1373632"/>
                  </a:lnTo>
                  <a:lnTo>
                    <a:pt x="11986513" y="1374521"/>
                  </a:lnTo>
                  <a:cubicBezTo>
                    <a:pt x="11969495" y="1374521"/>
                    <a:pt x="11958573" y="1366520"/>
                    <a:pt x="11947906" y="1358011"/>
                  </a:cubicBezTo>
                  <a:lnTo>
                    <a:pt x="11940794" y="1367663"/>
                  </a:lnTo>
                  <a:lnTo>
                    <a:pt x="11930125" y="1371600"/>
                  </a:lnTo>
                  <a:lnTo>
                    <a:pt x="11956033" y="1377061"/>
                  </a:lnTo>
                  <a:lnTo>
                    <a:pt x="11950572" y="1401064"/>
                  </a:lnTo>
                  <a:lnTo>
                    <a:pt x="11939269" y="1402588"/>
                  </a:lnTo>
                  <a:cubicBezTo>
                    <a:pt x="11934443" y="1402588"/>
                    <a:pt x="11929998" y="1401445"/>
                    <a:pt x="11926061" y="1400429"/>
                  </a:cubicBezTo>
                  <a:lnTo>
                    <a:pt x="11910821" y="1395603"/>
                  </a:lnTo>
                  <a:lnTo>
                    <a:pt x="11911075" y="1406144"/>
                  </a:lnTo>
                  <a:cubicBezTo>
                    <a:pt x="11891898" y="1404493"/>
                    <a:pt x="11883135" y="1389761"/>
                    <a:pt x="11863577" y="1388745"/>
                  </a:cubicBezTo>
                  <a:lnTo>
                    <a:pt x="11785092" y="1430909"/>
                  </a:lnTo>
                  <a:cubicBezTo>
                    <a:pt x="11779249" y="1417066"/>
                    <a:pt x="11793727" y="1404239"/>
                    <a:pt x="11790934" y="1404239"/>
                  </a:cubicBezTo>
                  <a:cubicBezTo>
                    <a:pt x="11789410" y="1404239"/>
                    <a:pt x="11782933" y="1407922"/>
                    <a:pt x="11765534" y="1417320"/>
                  </a:cubicBezTo>
                  <a:cubicBezTo>
                    <a:pt x="11755882" y="1406906"/>
                    <a:pt x="11779123" y="1401064"/>
                    <a:pt x="11791823" y="1393952"/>
                  </a:cubicBezTo>
                  <a:lnTo>
                    <a:pt x="11791823" y="1393952"/>
                  </a:lnTo>
                  <a:lnTo>
                    <a:pt x="11791696" y="1394841"/>
                  </a:lnTo>
                  <a:lnTo>
                    <a:pt x="11807698" y="1401953"/>
                  </a:lnTo>
                  <a:cubicBezTo>
                    <a:pt x="11868150" y="1359535"/>
                    <a:pt x="11927332" y="1355979"/>
                    <a:pt x="12011279" y="1335151"/>
                  </a:cubicBezTo>
                  <a:cubicBezTo>
                    <a:pt x="12025757" y="1327277"/>
                    <a:pt x="12039981" y="1298956"/>
                    <a:pt x="12059920" y="1298956"/>
                  </a:cubicBezTo>
                  <a:lnTo>
                    <a:pt x="12060555" y="1298956"/>
                  </a:lnTo>
                  <a:lnTo>
                    <a:pt x="12033758" y="1292987"/>
                  </a:lnTo>
                  <a:lnTo>
                    <a:pt x="12063223" y="1267968"/>
                  </a:lnTo>
                  <a:close/>
                  <a:moveTo>
                    <a:pt x="12156947" y="1393063"/>
                  </a:moveTo>
                  <a:lnTo>
                    <a:pt x="12144374" y="1412748"/>
                  </a:lnTo>
                  <a:lnTo>
                    <a:pt x="12162027" y="1425575"/>
                  </a:lnTo>
                  <a:lnTo>
                    <a:pt x="12141708" y="1425956"/>
                  </a:lnTo>
                  <a:lnTo>
                    <a:pt x="12127102" y="1431544"/>
                  </a:lnTo>
                  <a:cubicBezTo>
                    <a:pt x="12139168" y="1418971"/>
                    <a:pt x="12126468" y="1402969"/>
                    <a:pt x="12156947" y="1393063"/>
                  </a:cubicBezTo>
                  <a:close/>
                  <a:moveTo>
                    <a:pt x="9629140" y="1427099"/>
                  </a:moveTo>
                  <a:lnTo>
                    <a:pt x="9632315" y="1435100"/>
                  </a:lnTo>
                  <a:lnTo>
                    <a:pt x="9632697" y="1439164"/>
                  </a:lnTo>
                  <a:lnTo>
                    <a:pt x="9622537" y="1442847"/>
                  </a:lnTo>
                  <a:lnTo>
                    <a:pt x="9617076" y="1444752"/>
                  </a:lnTo>
                  <a:lnTo>
                    <a:pt x="9616187" y="1443355"/>
                  </a:lnTo>
                  <a:lnTo>
                    <a:pt x="9615679" y="1442593"/>
                  </a:lnTo>
                  <a:lnTo>
                    <a:pt x="9623299" y="1432052"/>
                  </a:lnTo>
                  <a:lnTo>
                    <a:pt x="9629141" y="1427099"/>
                  </a:lnTo>
                  <a:close/>
                  <a:moveTo>
                    <a:pt x="10356342" y="1384681"/>
                  </a:moveTo>
                  <a:cubicBezTo>
                    <a:pt x="10338562" y="1408557"/>
                    <a:pt x="10318750" y="1416812"/>
                    <a:pt x="10313543" y="1446784"/>
                  </a:cubicBezTo>
                  <a:lnTo>
                    <a:pt x="10305035" y="1441831"/>
                  </a:lnTo>
                  <a:lnTo>
                    <a:pt x="10299828" y="1443355"/>
                  </a:lnTo>
                  <a:lnTo>
                    <a:pt x="10311385" y="1436116"/>
                  </a:lnTo>
                  <a:lnTo>
                    <a:pt x="10310115" y="1433576"/>
                  </a:lnTo>
                  <a:lnTo>
                    <a:pt x="10301987" y="1432560"/>
                  </a:lnTo>
                  <a:lnTo>
                    <a:pt x="10298430" y="1431417"/>
                  </a:lnTo>
                  <a:cubicBezTo>
                    <a:pt x="10316211" y="1411224"/>
                    <a:pt x="10332466" y="1387475"/>
                    <a:pt x="10356342" y="1384681"/>
                  </a:cubicBezTo>
                  <a:close/>
                  <a:moveTo>
                    <a:pt x="8051292" y="1385824"/>
                  </a:moveTo>
                  <a:lnTo>
                    <a:pt x="8060055" y="1406144"/>
                  </a:lnTo>
                  <a:lnTo>
                    <a:pt x="8063485" y="1417828"/>
                  </a:lnTo>
                  <a:cubicBezTo>
                    <a:pt x="8060055" y="1425067"/>
                    <a:pt x="8057389" y="1432433"/>
                    <a:pt x="8053578" y="1439799"/>
                  </a:cubicBezTo>
                  <a:lnTo>
                    <a:pt x="8043418" y="1437005"/>
                  </a:lnTo>
                  <a:lnTo>
                    <a:pt x="8033639" y="1435100"/>
                  </a:lnTo>
                  <a:lnTo>
                    <a:pt x="8024114" y="1434592"/>
                  </a:lnTo>
                  <a:cubicBezTo>
                    <a:pt x="8010779" y="1434592"/>
                    <a:pt x="7995412" y="1438402"/>
                    <a:pt x="7975346" y="1449197"/>
                  </a:cubicBezTo>
                  <a:cubicBezTo>
                    <a:pt x="7982203" y="1428115"/>
                    <a:pt x="8016494" y="1414272"/>
                    <a:pt x="8031607" y="1395476"/>
                  </a:cubicBezTo>
                  <a:lnTo>
                    <a:pt x="8043925" y="1391285"/>
                  </a:lnTo>
                  <a:lnTo>
                    <a:pt x="8051292" y="1385824"/>
                  </a:lnTo>
                  <a:close/>
                  <a:moveTo>
                    <a:pt x="8691118" y="1406144"/>
                  </a:moveTo>
                  <a:cubicBezTo>
                    <a:pt x="8688578" y="1423289"/>
                    <a:pt x="8662416" y="1428115"/>
                    <a:pt x="8658099" y="1443355"/>
                  </a:cubicBezTo>
                  <a:lnTo>
                    <a:pt x="8665083" y="1440688"/>
                  </a:lnTo>
                  <a:lnTo>
                    <a:pt x="8669148" y="1439037"/>
                  </a:lnTo>
                  <a:lnTo>
                    <a:pt x="8655558" y="1445895"/>
                  </a:lnTo>
                  <a:lnTo>
                    <a:pt x="8648701" y="1449959"/>
                  </a:lnTo>
                  <a:lnTo>
                    <a:pt x="8653273" y="1445641"/>
                  </a:lnTo>
                  <a:lnTo>
                    <a:pt x="8658099" y="1443355"/>
                  </a:lnTo>
                  <a:lnTo>
                    <a:pt x="8638287" y="1424813"/>
                  </a:lnTo>
                  <a:lnTo>
                    <a:pt x="8639176" y="1423035"/>
                  </a:lnTo>
                  <a:lnTo>
                    <a:pt x="8639557" y="1422019"/>
                  </a:lnTo>
                  <a:lnTo>
                    <a:pt x="8642605" y="1420495"/>
                  </a:lnTo>
                  <a:lnTo>
                    <a:pt x="8644256" y="1419860"/>
                  </a:lnTo>
                  <a:lnTo>
                    <a:pt x="8649209" y="1421765"/>
                  </a:lnTo>
                  <a:lnTo>
                    <a:pt x="8650733" y="1423543"/>
                  </a:lnTo>
                  <a:lnTo>
                    <a:pt x="8653908" y="1425956"/>
                  </a:lnTo>
                  <a:lnTo>
                    <a:pt x="8655814" y="1425956"/>
                  </a:lnTo>
                  <a:lnTo>
                    <a:pt x="8671561" y="1416431"/>
                  </a:lnTo>
                  <a:lnTo>
                    <a:pt x="8679943" y="1408684"/>
                  </a:lnTo>
                  <a:lnTo>
                    <a:pt x="8687309" y="1406652"/>
                  </a:lnTo>
                  <a:lnTo>
                    <a:pt x="8691119" y="1406144"/>
                  </a:lnTo>
                  <a:close/>
                  <a:moveTo>
                    <a:pt x="8544814" y="1434211"/>
                  </a:moveTo>
                  <a:lnTo>
                    <a:pt x="8530590" y="1445387"/>
                  </a:lnTo>
                  <a:lnTo>
                    <a:pt x="8523224" y="1449959"/>
                  </a:lnTo>
                  <a:lnTo>
                    <a:pt x="8519414" y="1445387"/>
                  </a:lnTo>
                  <a:lnTo>
                    <a:pt x="8517636" y="1443228"/>
                  </a:lnTo>
                  <a:lnTo>
                    <a:pt x="8536686" y="1435735"/>
                  </a:lnTo>
                  <a:lnTo>
                    <a:pt x="8544814" y="1434211"/>
                  </a:lnTo>
                  <a:close/>
                  <a:moveTo>
                    <a:pt x="10284968" y="1451864"/>
                  </a:moveTo>
                  <a:lnTo>
                    <a:pt x="10278873" y="1456944"/>
                  </a:lnTo>
                  <a:lnTo>
                    <a:pt x="10275443" y="1459992"/>
                  </a:lnTo>
                  <a:lnTo>
                    <a:pt x="10278364" y="1455420"/>
                  </a:lnTo>
                  <a:lnTo>
                    <a:pt x="10284968" y="1451864"/>
                  </a:lnTo>
                  <a:close/>
                  <a:moveTo>
                    <a:pt x="12009120" y="1431925"/>
                  </a:moveTo>
                  <a:cubicBezTo>
                    <a:pt x="12027281" y="1431925"/>
                    <a:pt x="12029314" y="1440942"/>
                    <a:pt x="12051792" y="1446784"/>
                  </a:cubicBezTo>
                  <a:lnTo>
                    <a:pt x="12050141" y="1446530"/>
                  </a:lnTo>
                  <a:lnTo>
                    <a:pt x="12046966" y="1446530"/>
                  </a:lnTo>
                  <a:cubicBezTo>
                    <a:pt x="12036298" y="1446530"/>
                    <a:pt x="12027662" y="1450848"/>
                    <a:pt x="12017883" y="1455293"/>
                  </a:cubicBezTo>
                  <a:cubicBezTo>
                    <a:pt x="12008231" y="1459484"/>
                    <a:pt x="11997564" y="1463929"/>
                    <a:pt x="11982831" y="1463929"/>
                  </a:cubicBezTo>
                  <a:lnTo>
                    <a:pt x="11979783" y="1463929"/>
                  </a:lnTo>
                  <a:lnTo>
                    <a:pt x="11978767" y="1445768"/>
                  </a:lnTo>
                  <a:lnTo>
                    <a:pt x="11977751" y="1437005"/>
                  </a:lnTo>
                  <a:cubicBezTo>
                    <a:pt x="11992229" y="1433322"/>
                    <a:pt x="12002008" y="1431925"/>
                    <a:pt x="12009120" y="1431925"/>
                  </a:cubicBezTo>
                  <a:close/>
                  <a:moveTo>
                    <a:pt x="10172447" y="1372108"/>
                  </a:moveTo>
                  <a:cubicBezTo>
                    <a:pt x="10187940" y="1399413"/>
                    <a:pt x="10142855" y="1434084"/>
                    <a:pt x="10109708" y="1466469"/>
                  </a:cubicBezTo>
                  <a:cubicBezTo>
                    <a:pt x="10107677" y="1453007"/>
                    <a:pt x="10128631" y="1436751"/>
                    <a:pt x="10118852" y="1424432"/>
                  </a:cubicBezTo>
                  <a:lnTo>
                    <a:pt x="10118852" y="1424432"/>
                  </a:lnTo>
                  <a:lnTo>
                    <a:pt x="10124948" y="1425321"/>
                  </a:lnTo>
                  <a:lnTo>
                    <a:pt x="10127234" y="1425321"/>
                  </a:lnTo>
                  <a:cubicBezTo>
                    <a:pt x="10154412" y="1425321"/>
                    <a:pt x="10139807" y="1393444"/>
                    <a:pt x="10172446" y="1372108"/>
                  </a:cubicBezTo>
                  <a:close/>
                  <a:moveTo>
                    <a:pt x="8876412" y="1349756"/>
                  </a:moveTo>
                  <a:lnTo>
                    <a:pt x="8884031" y="1350645"/>
                  </a:lnTo>
                  <a:lnTo>
                    <a:pt x="8886699" y="1351915"/>
                  </a:lnTo>
                  <a:cubicBezTo>
                    <a:pt x="8862315" y="1370076"/>
                    <a:pt x="8842756" y="1387221"/>
                    <a:pt x="8836406" y="1402080"/>
                  </a:cubicBezTo>
                  <a:lnTo>
                    <a:pt x="8836661" y="1418336"/>
                  </a:lnTo>
                  <a:lnTo>
                    <a:pt x="8838185" y="1426972"/>
                  </a:lnTo>
                  <a:lnTo>
                    <a:pt x="8821928" y="1425829"/>
                  </a:lnTo>
                  <a:lnTo>
                    <a:pt x="8814308" y="1424813"/>
                  </a:lnTo>
                  <a:lnTo>
                    <a:pt x="8809990" y="1422527"/>
                  </a:lnTo>
                  <a:lnTo>
                    <a:pt x="8808212" y="1419987"/>
                  </a:lnTo>
                  <a:lnTo>
                    <a:pt x="8799576" y="1423162"/>
                  </a:lnTo>
                  <a:lnTo>
                    <a:pt x="8791067" y="1422908"/>
                  </a:lnTo>
                  <a:cubicBezTo>
                    <a:pt x="8778622" y="1422908"/>
                    <a:pt x="8764270" y="1424940"/>
                    <a:pt x="8745474" y="1431925"/>
                  </a:cubicBezTo>
                  <a:lnTo>
                    <a:pt x="8712962" y="1467231"/>
                  </a:lnTo>
                  <a:lnTo>
                    <a:pt x="8696071" y="1452753"/>
                  </a:lnTo>
                  <a:lnTo>
                    <a:pt x="8717788" y="1441069"/>
                  </a:lnTo>
                  <a:cubicBezTo>
                    <a:pt x="8733282" y="1434592"/>
                    <a:pt x="8734679" y="1423289"/>
                    <a:pt x="8755634" y="1408557"/>
                  </a:cubicBezTo>
                  <a:lnTo>
                    <a:pt x="8743061" y="1406271"/>
                  </a:lnTo>
                  <a:cubicBezTo>
                    <a:pt x="8728329" y="1406271"/>
                    <a:pt x="8714740" y="1419733"/>
                    <a:pt x="8712962" y="1434084"/>
                  </a:cubicBezTo>
                  <a:cubicBezTo>
                    <a:pt x="8707628" y="1432560"/>
                    <a:pt x="8702548" y="1431925"/>
                    <a:pt x="8690737" y="1431925"/>
                  </a:cubicBezTo>
                  <a:lnTo>
                    <a:pt x="8677910" y="1435481"/>
                  </a:lnTo>
                  <a:cubicBezTo>
                    <a:pt x="8700262" y="1425956"/>
                    <a:pt x="8731123" y="1410589"/>
                    <a:pt x="8750935" y="1394968"/>
                  </a:cubicBezTo>
                  <a:lnTo>
                    <a:pt x="8796655" y="1384681"/>
                  </a:lnTo>
                  <a:cubicBezTo>
                    <a:pt x="8803132" y="1376299"/>
                    <a:pt x="8804783" y="1363345"/>
                    <a:pt x="8813926" y="1355979"/>
                  </a:cubicBezTo>
                  <a:lnTo>
                    <a:pt x="8816339" y="1363853"/>
                  </a:lnTo>
                  <a:lnTo>
                    <a:pt x="8820403" y="1368679"/>
                  </a:lnTo>
                  <a:lnTo>
                    <a:pt x="8828532" y="1357884"/>
                  </a:lnTo>
                  <a:lnTo>
                    <a:pt x="8834374" y="1352169"/>
                  </a:lnTo>
                  <a:lnTo>
                    <a:pt x="8837422" y="1352169"/>
                  </a:lnTo>
                  <a:lnTo>
                    <a:pt x="8839962" y="1351915"/>
                  </a:lnTo>
                  <a:lnTo>
                    <a:pt x="8841867" y="1352296"/>
                  </a:lnTo>
                  <a:lnTo>
                    <a:pt x="8826500" y="1366520"/>
                  </a:lnTo>
                  <a:lnTo>
                    <a:pt x="8815070" y="1372997"/>
                  </a:lnTo>
                  <a:lnTo>
                    <a:pt x="8828532" y="1376045"/>
                  </a:lnTo>
                  <a:lnTo>
                    <a:pt x="8831199" y="1382141"/>
                  </a:lnTo>
                  <a:cubicBezTo>
                    <a:pt x="8833358" y="1358773"/>
                    <a:pt x="8874379" y="1375664"/>
                    <a:pt x="8876411" y="1349756"/>
                  </a:cubicBezTo>
                  <a:close/>
                  <a:moveTo>
                    <a:pt x="9258808" y="1435735"/>
                  </a:moveTo>
                  <a:cubicBezTo>
                    <a:pt x="9262873" y="1446149"/>
                    <a:pt x="9242679" y="1457960"/>
                    <a:pt x="9236965" y="1468628"/>
                  </a:cubicBezTo>
                  <a:lnTo>
                    <a:pt x="9220201" y="1470533"/>
                  </a:lnTo>
                  <a:lnTo>
                    <a:pt x="9212073" y="1472184"/>
                  </a:lnTo>
                  <a:cubicBezTo>
                    <a:pt x="9226804" y="1461008"/>
                    <a:pt x="9237980" y="1447419"/>
                    <a:pt x="9258808" y="1435735"/>
                  </a:cubicBezTo>
                  <a:close/>
                  <a:moveTo>
                    <a:pt x="8117967" y="1465453"/>
                  </a:moveTo>
                  <a:lnTo>
                    <a:pt x="8121397" y="1465580"/>
                  </a:lnTo>
                  <a:lnTo>
                    <a:pt x="8122158" y="1465961"/>
                  </a:lnTo>
                  <a:lnTo>
                    <a:pt x="8119491" y="1470660"/>
                  </a:lnTo>
                  <a:lnTo>
                    <a:pt x="8115935" y="1472565"/>
                  </a:lnTo>
                  <a:lnTo>
                    <a:pt x="8117332" y="1467993"/>
                  </a:lnTo>
                  <a:lnTo>
                    <a:pt x="8117967" y="1465453"/>
                  </a:lnTo>
                  <a:close/>
                  <a:moveTo>
                    <a:pt x="11475974" y="1437005"/>
                  </a:moveTo>
                  <a:lnTo>
                    <a:pt x="11491976" y="1443101"/>
                  </a:lnTo>
                  <a:lnTo>
                    <a:pt x="11500866" y="1442720"/>
                  </a:lnTo>
                  <a:lnTo>
                    <a:pt x="11500866" y="1442720"/>
                  </a:lnTo>
                  <a:cubicBezTo>
                    <a:pt x="11487150" y="1456563"/>
                    <a:pt x="11482324" y="1473581"/>
                    <a:pt x="11460735" y="1473581"/>
                  </a:cubicBezTo>
                  <a:lnTo>
                    <a:pt x="11457178" y="1473327"/>
                  </a:lnTo>
                  <a:lnTo>
                    <a:pt x="11455147" y="1473200"/>
                  </a:lnTo>
                  <a:lnTo>
                    <a:pt x="11475975" y="1437005"/>
                  </a:lnTo>
                  <a:close/>
                  <a:moveTo>
                    <a:pt x="11680698" y="1420749"/>
                  </a:moveTo>
                  <a:cubicBezTo>
                    <a:pt x="11698097" y="1426464"/>
                    <a:pt x="11709019" y="1442212"/>
                    <a:pt x="11725910" y="1442212"/>
                  </a:cubicBezTo>
                  <a:cubicBezTo>
                    <a:pt x="11734546" y="1442212"/>
                    <a:pt x="11744578" y="1438275"/>
                    <a:pt x="11757787" y="1426845"/>
                  </a:cubicBezTo>
                  <a:lnTo>
                    <a:pt x="11757787" y="1426845"/>
                  </a:lnTo>
                  <a:cubicBezTo>
                    <a:pt x="11763883" y="1445260"/>
                    <a:pt x="11725656" y="1457579"/>
                    <a:pt x="11733911" y="1476756"/>
                  </a:cubicBezTo>
                  <a:lnTo>
                    <a:pt x="11678539" y="1432433"/>
                  </a:lnTo>
                  <a:lnTo>
                    <a:pt x="11680444" y="1425321"/>
                  </a:lnTo>
                  <a:lnTo>
                    <a:pt x="11680699" y="1420749"/>
                  </a:lnTo>
                  <a:close/>
                  <a:moveTo>
                    <a:pt x="11860911" y="1430909"/>
                  </a:moveTo>
                  <a:cubicBezTo>
                    <a:pt x="11877802" y="1435100"/>
                    <a:pt x="11898884" y="1434084"/>
                    <a:pt x="11908155" y="1448181"/>
                  </a:cubicBezTo>
                  <a:cubicBezTo>
                    <a:pt x="11871706" y="1453769"/>
                    <a:pt x="11853290" y="1476756"/>
                    <a:pt x="11830938" y="1476756"/>
                  </a:cubicBezTo>
                  <a:lnTo>
                    <a:pt x="11824207" y="1476756"/>
                  </a:lnTo>
                  <a:lnTo>
                    <a:pt x="11809094" y="1469263"/>
                  </a:lnTo>
                  <a:lnTo>
                    <a:pt x="11820270" y="1473073"/>
                  </a:lnTo>
                  <a:lnTo>
                    <a:pt x="11815571" y="1469517"/>
                  </a:lnTo>
                  <a:lnTo>
                    <a:pt x="11805538" y="1466850"/>
                  </a:lnTo>
                  <a:lnTo>
                    <a:pt x="11809095" y="1469263"/>
                  </a:lnTo>
                  <a:lnTo>
                    <a:pt x="11793220" y="1464056"/>
                  </a:lnTo>
                  <a:lnTo>
                    <a:pt x="11794363" y="1447927"/>
                  </a:lnTo>
                  <a:lnTo>
                    <a:pt x="11808079" y="1448308"/>
                  </a:lnTo>
                  <a:lnTo>
                    <a:pt x="11815826" y="1448943"/>
                  </a:lnTo>
                  <a:lnTo>
                    <a:pt x="11828272" y="1450213"/>
                  </a:lnTo>
                  <a:lnTo>
                    <a:pt x="11833987" y="1450213"/>
                  </a:lnTo>
                  <a:cubicBezTo>
                    <a:pt x="11848338" y="1450213"/>
                    <a:pt x="11860403" y="1446657"/>
                    <a:pt x="11860911" y="1430909"/>
                  </a:cubicBezTo>
                  <a:close/>
                  <a:moveTo>
                    <a:pt x="8113014" y="1465453"/>
                  </a:moveTo>
                  <a:lnTo>
                    <a:pt x="8100695" y="1474851"/>
                  </a:lnTo>
                  <a:lnTo>
                    <a:pt x="8095997" y="1478788"/>
                  </a:lnTo>
                  <a:lnTo>
                    <a:pt x="8089392" y="1480312"/>
                  </a:lnTo>
                  <a:lnTo>
                    <a:pt x="8100187" y="1466215"/>
                  </a:lnTo>
                  <a:lnTo>
                    <a:pt x="8066532" y="1473073"/>
                  </a:lnTo>
                  <a:lnTo>
                    <a:pt x="8089900" y="1465453"/>
                  </a:lnTo>
                  <a:close/>
                  <a:moveTo>
                    <a:pt x="8557006" y="1462532"/>
                  </a:moveTo>
                  <a:lnTo>
                    <a:pt x="8547354" y="1477137"/>
                  </a:lnTo>
                  <a:lnTo>
                    <a:pt x="8540623" y="1484249"/>
                  </a:lnTo>
                  <a:lnTo>
                    <a:pt x="8537067" y="1477137"/>
                  </a:lnTo>
                  <a:lnTo>
                    <a:pt x="8535415" y="1473327"/>
                  </a:lnTo>
                  <a:lnTo>
                    <a:pt x="8544051" y="1467612"/>
                  </a:lnTo>
                  <a:lnTo>
                    <a:pt x="8546719" y="1465453"/>
                  </a:lnTo>
                  <a:lnTo>
                    <a:pt x="8552942" y="1462913"/>
                  </a:lnTo>
                  <a:lnTo>
                    <a:pt x="8557006" y="1462532"/>
                  </a:lnTo>
                  <a:close/>
                  <a:moveTo>
                    <a:pt x="11449558" y="1417955"/>
                  </a:moveTo>
                  <a:lnTo>
                    <a:pt x="11454512" y="1422400"/>
                  </a:lnTo>
                  <a:lnTo>
                    <a:pt x="11457052" y="1424432"/>
                  </a:lnTo>
                  <a:lnTo>
                    <a:pt x="11434065" y="1432560"/>
                  </a:lnTo>
                  <a:cubicBezTo>
                    <a:pt x="11412856" y="1441323"/>
                    <a:pt x="11444352" y="1458976"/>
                    <a:pt x="11427333" y="1468755"/>
                  </a:cubicBezTo>
                  <a:cubicBezTo>
                    <a:pt x="11406760" y="1468755"/>
                    <a:pt x="11381867" y="1481836"/>
                    <a:pt x="11358500" y="1486789"/>
                  </a:cubicBezTo>
                  <a:lnTo>
                    <a:pt x="11361929" y="1478915"/>
                  </a:lnTo>
                  <a:lnTo>
                    <a:pt x="11363453" y="1475359"/>
                  </a:lnTo>
                  <a:cubicBezTo>
                    <a:pt x="11392409" y="1460627"/>
                    <a:pt x="11414380" y="1431417"/>
                    <a:pt x="11449559" y="1417955"/>
                  </a:cubicBezTo>
                  <a:close/>
                  <a:moveTo>
                    <a:pt x="10245599" y="1424559"/>
                  </a:moveTo>
                  <a:lnTo>
                    <a:pt x="10251187" y="1429004"/>
                  </a:lnTo>
                  <a:lnTo>
                    <a:pt x="10251187" y="1431417"/>
                  </a:lnTo>
                  <a:lnTo>
                    <a:pt x="10249663" y="1431671"/>
                  </a:lnTo>
                  <a:lnTo>
                    <a:pt x="10248519" y="1432433"/>
                  </a:lnTo>
                  <a:lnTo>
                    <a:pt x="10249536" y="1438529"/>
                  </a:lnTo>
                  <a:lnTo>
                    <a:pt x="10244075" y="1450721"/>
                  </a:lnTo>
                  <a:lnTo>
                    <a:pt x="10251187" y="1455420"/>
                  </a:lnTo>
                  <a:lnTo>
                    <a:pt x="10250552" y="1469263"/>
                  </a:lnTo>
                  <a:lnTo>
                    <a:pt x="10247123" y="1480312"/>
                  </a:lnTo>
                  <a:lnTo>
                    <a:pt x="10252965" y="1478661"/>
                  </a:lnTo>
                  <a:lnTo>
                    <a:pt x="10255758" y="1477645"/>
                  </a:lnTo>
                  <a:lnTo>
                    <a:pt x="10239376" y="1489583"/>
                  </a:lnTo>
                  <a:lnTo>
                    <a:pt x="10232772" y="1488059"/>
                  </a:lnTo>
                  <a:lnTo>
                    <a:pt x="10237216" y="1464691"/>
                  </a:lnTo>
                  <a:lnTo>
                    <a:pt x="10225660" y="1466469"/>
                  </a:lnTo>
                  <a:lnTo>
                    <a:pt x="10229342" y="1458595"/>
                  </a:lnTo>
                  <a:lnTo>
                    <a:pt x="10230231" y="1454277"/>
                  </a:lnTo>
                  <a:lnTo>
                    <a:pt x="10233279" y="1452753"/>
                  </a:lnTo>
                  <a:lnTo>
                    <a:pt x="10234168" y="1451864"/>
                  </a:lnTo>
                  <a:lnTo>
                    <a:pt x="10232644" y="1452245"/>
                  </a:lnTo>
                  <a:lnTo>
                    <a:pt x="10231248" y="1452245"/>
                  </a:lnTo>
                  <a:lnTo>
                    <a:pt x="10230613" y="1452372"/>
                  </a:lnTo>
                  <a:lnTo>
                    <a:pt x="10230231" y="1443863"/>
                  </a:lnTo>
                  <a:lnTo>
                    <a:pt x="10227311" y="1439037"/>
                  </a:lnTo>
                  <a:lnTo>
                    <a:pt x="10223628" y="1441323"/>
                  </a:lnTo>
                  <a:lnTo>
                    <a:pt x="10221596" y="1442339"/>
                  </a:lnTo>
                  <a:lnTo>
                    <a:pt x="10237979" y="1425321"/>
                  </a:lnTo>
                  <a:lnTo>
                    <a:pt x="10245599" y="1424559"/>
                  </a:lnTo>
                  <a:close/>
                  <a:moveTo>
                    <a:pt x="8569453" y="1490853"/>
                  </a:moveTo>
                  <a:lnTo>
                    <a:pt x="8569707" y="1492504"/>
                  </a:lnTo>
                  <a:lnTo>
                    <a:pt x="8567675" y="1492631"/>
                  </a:lnTo>
                  <a:lnTo>
                    <a:pt x="8566532" y="1492631"/>
                  </a:lnTo>
                  <a:lnTo>
                    <a:pt x="8568564" y="1491488"/>
                  </a:lnTo>
                  <a:lnTo>
                    <a:pt x="8569453" y="1490853"/>
                  </a:lnTo>
                  <a:close/>
                  <a:moveTo>
                    <a:pt x="9161527" y="1445768"/>
                  </a:moveTo>
                  <a:cubicBezTo>
                    <a:pt x="9136000" y="1460627"/>
                    <a:pt x="9108060" y="1476629"/>
                    <a:pt x="9075420" y="1493012"/>
                  </a:cubicBezTo>
                  <a:cubicBezTo>
                    <a:pt x="9076182" y="1473708"/>
                    <a:pt x="9114664" y="1462532"/>
                    <a:pt x="9134094" y="1449705"/>
                  </a:cubicBezTo>
                  <a:lnTo>
                    <a:pt x="9152763" y="1447292"/>
                  </a:lnTo>
                  <a:lnTo>
                    <a:pt x="9161526" y="1445768"/>
                  </a:lnTo>
                  <a:close/>
                  <a:moveTo>
                    <a:pt x="11677016" y="1471168"/>
                  </a:moveTo>
                  <a:lnTo>
                    <a:pt x="11685652" y="1480439"/>
                  </a:lnTo>
                  <a:lnTo>
                    <a:pt x="11667364" y="1485773"/>
                  </a:lnTo>
                  <a:lnTo>
                    <a:pt x="11659363" y="1485519"/>
                  </a:lnTo>
                  <a:lnTo>
                    <a:pt x="11657331" y="1485519"/>
                  </a:lnTo>
                  <a:cubicBezTo>
                    <a:pt x="11650219" y="1485519"/>
                    <a:pt x="11642345" y="1486408"/>
                    <a:pt x="11629391" y="1493647"/>
                  </a:cubicBezTo>
                  <a:cubicBezTo>
                    <a:pt x="11617199" y="1480693"/>
                    <a:pt x="11645139" y="1471168"/>
                    <a:pt x="11677016" y="1471168"/>
                  </a:cubicBezTo>
                  <a:close/>
                  <a:moveTo>
                    <a:pt x="8083931" y="1487297"/>
                  </a:moveTo>
                  <a:lnTo>
                    <a:pt x="8084566" y="1488948"/>
                  </a:lnTo>
                  <a:lnTo>
                    <a:pt x="8079740" y="1493393"/>
                  </a:lnTo>
                  <a:lnTo>
                    <a:pt x="8077708" y="1495425"/>
                  </a:lnTo>
                  <a:lnTo>
                    <a:pt x="8083931" y="1487297"/>
                  </a:lnTo>
                  <a:close/>
                  <a:moveTo>
                    <a:pt x="12052936" y="1458087"/>
                  </a:moveTo>
                  <a:cubicBezTo>
                    <a:pt x="12043918" y="1472565"/>
                    <a:pt x="12054460" y="1482217"/>
                    <a:pt x="12070589" y="1482217"/>
                  </a:cubicBezTo>
                  <a:cubicBezTo>
                    <a:pt x="12081892" y="1482217"/>
                    <a:pt x="12095989" y="1477391"/>
                    <a:pt x="12107927" y="1466088"/>
                  </a:cubicBezTo>
                  <a:lnTo>
                    <a:pt x="12114912" y="1482979"/>
                  </a:lnTo>
                  <a:lnTo>
                    <a:pt x="12128119" y="1479423"/>
                  </a:lnTo>
                  <a:lnTo>
                    <a:pt x="12111990" y="1491361"/>
                  </a:lnTo>
                  <a:lnTo>
                    <a:pt x="12093448" y="1490980"/>
                  </a:lnTo>
                  <a:lnTo>
                    <a:pt x="12088368" y="1490853"/>
                  </a:lnTo>
                  <a:cubicBezTo>
                    <a:pt x="12075413" y="1490853"/>
                    <a:pt x="12064364" y="1492250"/>
                    <a:pt x="12064111" y="1502537"/>
                  </a:cubicBezTo>
                  <a:lnTo>
                    <a:pt x="12061952" y="1502791"/>
                  </a:lnTo>
                  <a:cubicBezTo>
                    <a:pt x="12045188" y="1502791"/>
                    <a:pt x="12015470" y="1463548"/>
                    <a:pt x="12052935" y="1458087"/>
                  </a:cubicBezTo>
                  <a:close/>
                  <a:moveTo>
                    <a:pt x="9731249" y="1477645"/>
                  </a:moveTo>
                  <a:lnTo>
                    <a:pt x="9749029" y="1482471"/>
                  </a:lnTo>
                  <a:lnTo>
                    <a:pt x="9741155" y="1492885"/>
                  </a:lnTo>
                  <a:cubicBezTo>
                    <a:pt x="9734805" y="1501267"/>
                    <a:pt x="9723756" y="1509649"/>
                    <a:pt x="9714485" y="1509649"/>
                  </a:cubicBezTo>
                  <a:lnTo>
                    <a:pt x="9704960" y="1507236"/>
                  </a:lnTo>
                  <a:lnTo>
                    <a:pt x="9701912" y="1501140"/>
                  </a:lnTo>
                  <a:cubicBezTo>
                    <a:pt x="9708008" y="1498981"/>
                    <a:pt x="9742680" y="1489964"/>
                    <a:pt x="9731249" y="1477645"/>
                  </a:cubicBezTo>
                  <a:close/>
                  <a:moveTo>
                    <a:pt x="9979406" y="1472565"/>
                  </a:moveTo>
                  <a:cubicBezTo>
                    <a:pt x="9999091" y="1472565"/>
                    <a:pt x="10027920" y="1493139"/>
                    <a:pt x="9990582" y="1510284"/>
                  </a:cubicBezTo>
                  <a:cubicBezTo>
                    <a:pt x="9981312" y="1505204"/>
                    <a:pt x="9994139" y="1478407"/>
                    <a:pt x="9980041" y="1478407"/>
                  </a:cubicBezTo>
                  <a:lnTo>
                    <a:pt x="9965182" y="1487551"/>
                  </a:lnTo>
                  <a:lnTo>
                    <a:pt x="9963404" y="1476883"/>
                  </a:lnTo>
                  <a:lnTo>
                    <a:pt x="9979406" y="1472565"/>
                  </a:lnTo>
                  <a:close/>
                  <a:moveTo>
                    <a:pt x="7993126" y="1464564"/>
                  </a:moveTo>
                  <a:lnTo>
                    <a:pt x="7967218" y="1479804"/>
                  </a:lnTo>
                  <a:lnTo>
                    <a:pt x="7981442" y="1494409"/>
                  </a:lnTo>
                  <a:lnTo>
                    <a:pt x="7977124" y="1493012"/>
                  </a:lnTo>
                  <a:lnTo>
                    <a:pt x="7968488" y="1492377"/>
                  </a:lnTo>
                  <a:cubicBezTo>
                    <a:pt x="7955661" y="1492377"/>
                    <a:pt x="7943215" y="1497838"/>
                    <a:pt x="7930896" y="1503172"/>
                  </a:cubicBezTo>
                  <a:cubicBezTo>
                    <a:pt x="7918576" y="1508506"/>
                    <a:pt x="7906512" y="1514094"/>
                    <a:pt x="7894320" y="1514094"/>
                  </a:cubicBezTo>
                  <a:lnTo>
                    <a:pt x="7890637" y="1514094"/>
                  </a:lnTo>
                  <a:lnTo>
                    <a:pt x="7883144" y="1512316"/>
                  </a:lnTo>
                  <a:cubicBezTo>
                    <a:pt x="7900670" y="1492631"/>
                    <a:pt x="7922387" y="1488059"/>
                    <a:pt x="7948295" y="1480820"/>
                  </a:cubicBezTo>
                  <a:lnTo>
                    <a:pt x="7948930" y="1485519"/>
                  </a:lnTo>
                  <a:lnTo>
                    <a:pt x="7950708" y="1487551"/>
                  </a:lnTo>
                  <a:lnTo>
                    <a:pt x="7961630" y="1478788"/>
                  </a:lnTo>
                  <a:lnTo>
                    <a:pt x="7968614" y="1474089"/>
                  </a:lnTo>
                  <a:lnTo>
                    <a:pt x="7984362" y="1468755"/>
                  </a:lnTo>
                  <a:lnTo>
                    <a:pt x="7993125" y="1464564"/>
                  </a:lnTo>
                  <a:close/>
                  <a:moveTo>
                    <a:pt x="8159750" y="1503553"/>
                  </a:moveTo>
                  <a:lnTo>
                    <a:pt x="8157464" y="1507363"/>
                  </a:lnTo>
                  <a:lnTo>
                    <a:pt x="8156067" y="1509141"/>
                  </a:lnTo>
                  <a:lnTo>
                    <a:pt x="8149082" y="1515237"/>
                  </a:lnTo>
                  <a:lnTo>
                    <a:pt x="8145780" y="1518285"/>
                  </a:lnTo>
                  <a:lnTo>
                    <a:pt x="8143875" y="1518920"/>
                  </a:lnTo>
                  <a:lnTo>
                    <a:pt x="8154543" y="1508760"/>
                  </a:lnTo>
                  <a:lnTo>
                    <a:pt x="8159750" y="1503553"/>
                  </a:lnTo>
                  <a:close/>
                  <a:moveTo>
                    <a:pt x="8096631" y="1518920"/>
                  </a:moveTo>
                  <a:lnTo>
                    <a:pt x="8104887" y="1519936"/>
                  </a:lnTo>
                  <a:lnTo>
                    <a:pt x="8108443" y="1519936"/>
                  </a:lnTo>
                  <a:lnTo>
                    <a:pt x="8097775" y="1523873"/>
                  </a:lnTo>
                  <a:lnTo>
                    <a:pt x="8097775" y="1520571"/>
                  </a:lnTo>
                  <a:lnTo>
                    <a:pt x="8096631" y="1518920"/>
                  </a:lnTo>
                  <a:close/>
                  <a:moveTo>
                    <a:pt x="10067290" y="1465961"/>
                  </a:moveTo>
                  <a:lnTo>
                    <a:pt x="10077958" y="1472819"/>
                  </a:lnTo>
                  <a:lnTo>
                    <a:pt x="10084943" y="1469136"/>
                  </a:lnTo>
                  <a:lnTo>
                    <a:pt x="10084562" y="1474724"/>
                  </a:lnTo>
                  <a:lnTo>
                    <a:pt x="10082911" y="1477391"/>
                  </a:lnTo>
                  <a:lnTo>
                    <a:pt x="10066528" y="1483995"/>
                  </a:lnTo>
                  <a:lnTo>
                    <a:pt x="10068306" y="1489329"/>
                  </a:lnTo>
                  <a:lnTo>
                    <a:pt x="10071354" y="1489964"/>
                  </a:lnTo>
                  <a:lnTo>
                    <a:pt x="10072751" y="1490599"/>
                  </a:lnTo>
                  <a:lnTo>
                    <a:pt x="10058146" y="1506093"/>
                  </a:lnTo>
                  <a:lnTo>
                    <a:pt x="10063099" y="1512316"/>
                  </a:lnTo>
                  <a:lnTo>
                    <a:pt x="10046843" y="1515364"/>
                  </a:lnTo>
                  <a:lnTo>
                    <a:pt x="10030460" y="1524127"/>
                  </a:lnTo>
                  <a:lnTo>
                    <a:pt x="10016109" y="1528191"/>
                  </a:lnTo>
                  <a:lnTo>
                    <a:pt x="10012426" y="1528191"/>
                  </a:lnTo>
                  <a:lnTo>
                    <a:pt x="10006076" y="1524000"/>
                  </a:lnTo>
                  <a:cubicBezTo>
                    <a:pt x="10053955" y="1502537"/>
                    <a:pt x="10021824" y="1508379"/>
                    <a:pt x="10027666" y="1480693"/>
                  </a:cubicBezTo>
                  <a:lnTo>
                    <a:pt x="10046335" y="1476756"/>
                  </a:lnTo>
                  <a:lnTo>
                    <a:pt x="10048748" y="1479804"/>
                  </a:lnTo>
                  <a:lnTo>
                    <a:pt x="10050526" y="1483233"/>
                  </a:lnTo>
                  <a:lnTo>
                    <a:pt x="10051923" y="1483233"/>
                  </a:lnTo>
                  <a:lnTo>
                    <a:pt x="10057511" y="1479423"/>
                  </a:lnTo>
                  <a:lnTo>
                    <a:pt x="10067290" y="1465961"/>
                  </a:lnTo>
                  <a:close/>
                  <a:moveTo>
                    <a:pt x="8133588" y="1528191"/>
                  </a:moveTo>
                  <a:lnTo>
                    <a:pt x="8134223" y="1528445"/>
                  </a:lnTo>
                  <a:lnTo>
                    <a:pt x="8125460" y="1536192"/>
                  </a:lnTo>
                  <a:lnTo>
                    <a:pt x="8120888" y="1540129"/>
                  </a:lnTo>
                  <a:lnTo>
                    <a:pt x="8120507" y="1539875"/>
                  </a:lnTo>
                  <a:lnTo>
                    <a:pt x="8119999" y="1539875"/>
                  </a:lnTo>
                  <a:lnTo>
                    <a:pt x="8133588" y="1528191"/>
                  </a:lnTo>
                  <a:close/>
                  <a:moveTo>
                    <a:pt x="9897110" y="1446911"/>
                  </a:moveTo>
                  <a:cubicBezTo>
                    <a:pt x="9848977" y="1478280"/>
                    <a:pt x="9796653" y="1544320"/>
                    <a:pt x="9750933" y="1544320"/>
                  </a:cubicBezTo>
                  <a:lnTo>
                    <a:pt x="9743694" y="1544320"/>
                  </a:lnTo>
                  <a:lnTo>
                    <a:pt x="9729850" y="1539113"/>
                  </a:lnTo>
                  <a:lnTo>
                    <a:pt x="9751059" y="1534160"/>
                  </a:lnTo>
                  <a:lnTo>
                    <a:pt x="9759441" y="1540891"/>
                  </a:lnTo>
                  <a:cubicBezTo>
                    <a:pt x="9752075" y="1517015"/>
                    <a:pt x="9773665" y="1489964"/>
                    <a:pt x="9792334" y="1463040"/>
                  </a:cubicBezTo>
                  <a:lnTo>
                    <a:pt x="9811130" y="1460119"/>
                  </a:lnTo>
                  <a:lnTo>
                    <a:pt x="9815067" y="1465707"/>
                  </a:lnTo>
                  <a:lnTo>
                    <a:pt x="9818115" y="1468247"/>
                  </a:lnTo>
                  <a:lnTo>
                    <a:pt x="9823703" y="1461008"/>
                  </a:lnTo>
                  <a:lnTo>
                    <a:pt x="9826370" y="1457579"/>
                  </a:lnTo>
                  <a:lnTo>
                    <a:pt x="9879329" y="1447673"/>
                  </a:lnTo>
                  <a:lnTo>
                    <a:pt x="9890759" y="1448562"/>
                  </a:lnTo>
                  <a:lnTo>
                    <a:pt x="9897109" y="1446911"/>
                  </a:lnTo>
                  <a:close/>
                  <a:moveTo>
                    <a:pt x="7733538" y="1514475"/>
                  </a:moveTo>
                  <a:lnTo>
                    <a:pt x="7735824" y="1523619"/>
                  </a:lnTo>
                  <a:lnTo>
                    <a:pt x="7736967" y="1530096"/>
                  </a:lnTo>
                  <a:cubicBezTo>
                    <a:pt x="7716139" y="1538224"/>
                    <a:pt x="7695311" y="1547241"/>
                    <a:pt x="7676388" y="1547241"/>
                  </a:cubicBezTo>
                  <a:lnTo>
                    <a:pt x="7673975" y="1547241"/>
                  </a:lnTo>
                  <a:lnTo>
                    <a:pt x="7672832" y="1546987"/>
                  </a:lnTo>
                  <a:lnTo>
                    <a:pt x="7671815" y="1543812"/>
                  </a:lnTo>
                  <a:cubicBezTo>
                    <a:pt x="7695692" y="1534287"/>
                    <a:pt x="7715249" y="1530477"/>
                    <a:pt x="7733537" y="1514475"/>
                  </a:cubicBezTo>
                  <a:close/>
                  <a:moveTo>
                    <a:pt x="7798054" y="1540637"/>
                  </a:moveTo>
                  <a:lnTo>
                    <a:pt x="7799451" y="1542415"/>
                  </a:lnTo>
                  <a:lnTo>
                    <a:pt x="7800086" y="1543812"/>
                  </a:lnTo>
                  <a:lnTo>
                    <a:pt x="7795387" y="1545971"/>
                  </a:lnTo>
                  <a:lnTo>
                    <a:pt x="7792974" y="1547368"/>
                  </a:lnTo>
                  <a:lnTo>
                    <a:pt x="7795006" y="1542669"/>
                  </a:lnTo>
                  <a:lnTo>
                    <a:pt x="7798053" y="1540637"/>
                  </a:lnTo>
                  <a:close/>
                  <a:moveTo>
                    <a:pt x="7833361" y="1499489"/>
                  </a:moveTo>
                  <a:cubicBezTo>
                    <a:pt x="7837679" y="1499489"/>
                    <a:pt x="7841235" y="1500251"/>
                    <a:pt x="7819517" y="1516253"/>
                  </a:cubicBezTo>
                  <a:lnTo>
                    <a:pt x="7850124" y="1525905"/>
                  </a:lnTo>
                  <a:cubicBezTo>
                    <a:pt x="7862443" y="1525905"/>
                    <a:pt x="7878953" y="1522730"/>
                    <a:pt x="7896098" y="1515745"/>
                  </a:cubicBezTo>
                  <a:lnTo>
                    <a:pt x="7896098" y="1515745"/>
                  </a:lnTo>
                  <a:cubicBezTo>
                    <a:pt x="7898765" y="1531366"/>
                    <a:pt x="7886192" y="1534668"/>
                    <a:pt x="7870190" y="1534668"/>
                  </a:cubicBezTo>
                  <a:cubicBezTo>
                    <a:pt x="7864348" y="1534668"/>
                    <a:pt x="7858125" y="1534287"/>
                    <a:pt x="7851902" y="1533779"/>
                  </a:cubicBezTo>
                  <a:lnTo>
                    <a:pt x="7828788" y="1532128"/>
                  </a:lnTo>
                  <a:lnTo>
                    <a:pt x="7821422" y="1534287"/>
                  </a:lnTo>
                  <a:lnTo>
                    <a:pt x="7842250" y="1542161"/>
                  </a:lnTo>
                  <a:lnTo>
                    <a:pt x="7827899" y="1548384"/>
                  </a:lnTo>
                  <a:cubicBezTo>
                    <a:pt x="7819644" y="1541780"/>
                    <a:pt x="7811008" y="1538224"/>
                    <a:pt x="7801864" y="1538224"/>
                  </a:cubicBezTo>
                  <a:lnTo>
                    <a:pt x="7801483" y="1538224"/>
                  </a:lnTo>
                  <a:lnTo>
                    <a:pt x="7816342" y="1528699"/>
                  </a:lnTo>
                  <a:lnTo>
                    <a:pt x="7803642" y="1518793"/>
                  </a:lnTo>
                  <a:cubicBezTo>
                    <a:pt x="7799323" y="1517523"/>
                    <a:pt x="7794878" y="1517015"/>
                    <a:pt x="7790307" y="1517015"/>
                  </a:cubicBezTo>
                  <a:lnTo>
                    <a:pt x="7756271" y="1523873"/>
                  </a:lnTo>
                  <a:lnTo>
                    <a:pt x="7758176" y="1519047"/>
                  </a:lnTo>
                  <a:lnTo>
                    <a:pt x="7758684" y="1516761"/>
                  </a:lnTo>
                  <a:cubicBezTo>
                    <a:pt x="7779512" y="1515237"/>
                    <a:pt x="7813928" y="1499489"/>
                    <a:pt x="7833360" y="1499489"/>
                  </a:cubicBezTo>
                  <a:close/>
                  <a:moveTo>
                    <a:pt x="10192004" y="1493520"/>
                  </a:moveTo>
                  <a:lnTo>
                    <a:pt x="10193148" y="1496949"/>
                  </a:lnTo>
                  <a:cubicBezTo>
                    <a:pt x="10186416" y="1520571"/>
                    <a:pt x="10168255" y="1532001"/>
                    <a:pt x="10147936" y="1550797"/>
                  </a:cubicBezTo>
                  <a:lnTo>
                    <a:pt x="10135870" y="1552067"/>
                  </a:lnTo>
                  <a:lnTo>
                    <a:pt x="10130155" y="1552956"/>
                  </a:lnTo>
                  <a:lnTo>
                    <a:pt x="10131172" y="1544447"/>
                  </a:lnTo>
                  <a:lnTo>
                    <a:pt x="10123425" y="1541272"/>
                  </a:lnTo>
                  <a:lnTo>
                    <a:pt x="10141840" y="1535176"/>
                  </a:lnTo>
                  <a:lnTo>
                    <a:pt x="10148444" y="1528699"/>
                  </a:lnTo>
                  <a:cubicBezTo>
                    <a:pt x="10162160" y="1520063"/>
                    <a:pt x="10170923" y="1506347"/>
                    <a:pt x="10184512" y="1496568"/>
                  </a:cubicBezTo>
                  <a:lnTo>
                    <a:pt x="10189211" y="1493901"/>
                  </a:lnTo>
                  <a:lnTo>
                    <a:pt x="10192005" y="1493520"/>
                  </a:lnTo>
                  <a:close/>
                  <a:moveTo>
                    <a:pt x="11569192" y="1430655"/>
                  </a:moveTo>
                  <a:lnTo>
                    <a:pt x="11615293" y="1437005"/>
                  </a:lnTo>
                  <a:lnTo>
                    <a:pt x="11619485" y="1437894"/>
                  </a:lnTo>
                  <a:cubicBezTo>
                    <a:pt x="11620754" y="1437894"/>
                    <a:pt x="11622405" y="1437640"/>
                    <a:pt x="11624183" y="1437005"/>
                  </a:cubicBezTo>
                  <a:lnTo>
                    <a:pt x="11665458" y="1444244"/>
                  </a:lnTo>
                  <a:lnTo>
                    <a:pt x="11673460" y="1457325"/>
                  </a:lnTo>
                  <a:cubicBezTo>
                    <a:pt x="11640313" y="1469771"/>
                    <a:pt x="11602213" y="1464564"/>
                    <a:pt x="11616055" y="1491869"/>
                  </a:cubicBezTo>
                  <a:cubicBezTo>
                    <a:pt x="11526648" y="1504696"/>
                    <a:pt x="11478387" y="1543685"/>
                    <a:pt x="11427206" y="1543685"/>
                  </a:cubicBezTo>
                  <a:lnTo>
                    <a:pt x="11415776" y="1541653"/>
                  </a:lnTo>
                  <a:lnTo>
                    <a:pt x="11412347" y="1555369"/>
                  </a:lnTo>
                  <a:lnTo>
                    <a:pt x="11414252" y="1562608"/>
                  </a:lnTo>
                  <a:cubicBezTo>
                    <a:pt x="11393424" y="1562608"/>
                    <a:pt x="11374882" y="1560068"/>
                    <a:pt x="11348339" y="1560068"/>
                  </a:cubicBezTo>
                  <a:lnTo>
                    <a:pt x="11336147" y="1560703"/>
                  </a:lnTo>
                  <a:lnTo>
                    <a:pt x="11340338" y="1548003"/>
                  </a:lnTo>
                  <a:lnTo>
                    <a:pt x="11342243" y="1541399"/>
                  </a:lnTo>
                  <a:cubicBezTo>
                    <a:pt x="11361420" y="1538732"/>
                    <a:pt x="11381232" y="1534287"/>
                    <a:pt x="11399266" y="1533652"/>
                  </a:cubicBezTo>
                  <a:lnTo>
                    <a:pt x="11402695" y="1519936"/>
                  </a:lnTo>
                  <a:lnTo>
                    <a:pt x="11407776" y="1512570"/>
                  </a:lnTo>
                  <a:lnTo>
                    <a:pt x="11422127" y="1512697"/>
                  </a:lnTo>
                  <a:cubicBezTo>
                    <a:pt x="11443208" y="1512697"/>
                    <a:pt x="11465688" y="1511173"/>
                    <a:pt x="11495025" y="1501013"/>
                  </a:cubicBezTo>
                  <a:cubicBezTo>
                    <a:pt x="11530331" y="1483360"/>
                    <a:pt x="11470132" y="1477137"/>
                    <a:pt x="11535665" y="1458595"/>
                  </a:cubicBezTo>
                  <a:lnTo>
                    <a:pt x="11535665" y="1458595"/>
                  </a:lnTo>
                  <a:lnTo>
                    <a:pt x="11529696" y="1479296"/>
                  </a:lnTo>
                  <a:lnTo>
                    <a:pt x="11540365" y="1491488"/>
                  </a:lnTo>
                  <a:cubicBezTo>
                    <a:pt x="11560304" y="1474597"/>
                    <a:pt x="11561573" y="1455293"/>
                    <a:pt x="11574528" y="1437640"/>
                  </a:cubicBezTo>
                  <a:lnTo>
                    <a:pt x="11571353" y="1432560"/>
                  </a:lnTo>
                  <a:lnTo>
                    <a:pt x="11569194" y="1430655"/>
                  </a:lnTo>
                  <a:close/>
                  <a:moveTo>
                    <a:pt x="7951724" y="1568196"/>
                  </a:moveTo>
                  <a:lnTo>
                    <a:pt x="7950327" y="1569593"/>
                  </a:lnTo>
                  <a:lnTo>
                    <a:pt x="7949819" y="1570355"/>
                  </a:lnTo>
                  <a:lnTo>
                    <a:pt x="7947788" y="1571244"/>
                  </a:lnTo>
                  <a:lnTo>
                    <a:pt x="7946772" y="1570609"/>
                  </a:lnTo>
                  <a:lnTo>
                    <a:pt x="7945755" y="1570228"/>
                  </a:lnTo>
                  <a:lnTo>
                    <a:pt x="7949819" y="1568831"/>
                  </a:lnTo>
                  <a:lnTo>
                    <a:pt x="7951725" y="1568196"/>
                  </a:lnTo>
                  <a:close/>
                  <a:moveTo>
                    <a:pt x="9909048" y="1550035"/>
                  </a:moveTo>
                  <a:lnTo>
                    <a:pt x="9927844" y="1556512"/>
                  </a:lnTo>
                  <a:lnTo>
                    <a:pt x="9936607" y="1562481"/>
                  </a:lnTo>
                  <a:lnTo>
                    <a:pt x="9911714" y="1578737"/>
                  </a:lnTo>
                  <a:lnTo>
                    <a:pt x="9901555" y="1577467"/>
                  </a:lnTo>
                  <a:lnTo>
                    <a:pt x="9890506" y="1576197"/>
                  </a:lnTo>
                  <a:lnTo>
                    <a:pt x="9884410" y="1578356"/>
                  </a:lnTo>
                  <a:lnTo>
                    <a:pt x="9887966" y="1565783"/>
                  </a:lnTo>
                  <a:lnTo>
                    <a:pt x="9897618" y="1566672"/>
                  </a:lnTo>
                  <a:lnTo>
                    <a:pt x="9902063" y="1566799"/>
                  </a:lnTo>
                  <a:lnTo>
                    <a:pt x="9904095" y="1566799"/>
                  </a:lnTo>
                  <a:lnTo>
                    <a:pt x="9910190" y="1566545"/>
                  </a:lnTo>
                  <a:lnTo>
                    <a:pt x="9911714" y="1565021"/>
                  </a:lnTo>
                  <a:lnTo>
                    <a:pt x="9911207" y="1554988"/>
                  </a:lnTo>
                  <a:lnTo>
                    <a:pt x="9909048" y="1550035"/>
                  </a:lnTo>
                  <a:close/>
                  <a:moveTo>
                    <a:pt x="7768082" y="1547876"/>
                  </a:moveTo>
                  <a:lnTo>
                    <a:pt x="7769351" y="1553464"/>
                  </a:lnTo>
                  <a:lnTo>
                    <a:pt x="7769351" y="1556131"/>
                  </a:lnTo>
                  <a:lnTo>
                    <a:pt x="7766303" y="1556512"/>
                  </a:lnTo>
                  <a:lnTo>
                    <a:pt x="7764398" y="1557401"/>
                  </a:lnTo>
                  <a:lnTo>
                    <a:pt x="7765922" y="1561084"/>
                  </a:lnTo>
                  <a:lnTo>
                    <a:pt x="7766938" y="1562608"/>
                  </a:lnTo>
                  <a:lnTo>
                    <a:pt x="7754873" y="1570101"/>
                  </a:lnTo>
                  <a:lnTo>
                    <a:pt x="7745221" y="1573149"/>
                  </a:lnTo>
                  <a:lnTo>
                    <a:pt x="7741919" y="1572641"/>
                  </a:lnTo>
                  <a:lnTo>
                    <a:pt x="7740649" y="1571117"/>
                  </a:lnTo>
                  <a:lnTo>
                    <a:pt x="7736458" y="1574673"/>
                  </a:lnTo>
                  <a:lnTo>
                    <a:pt x="7734934" y="1576324"/>
                  </a:lnTo>
                  <a:lnTo>
                    <a:pt x="7718805" y="1580007"/>
                  </a:lnTo>
                  <a:lnTo>
                    <a:pt x="7711185" y="1581912"/>
                  </a:lnTo>
                  <a:cubicBezTo>
                    <a:pt x="7728838" y="1570101"/>
                    <a:pt x="7742681" y="1557528"/>
                    <a:pt x="7768081" y="1547876"/>
                  </a:cubicBezTo>
                  <a:close/>
                  <a:moveTo>
                    <a:pt x="10050018" y="1572895"/>
                  </a:moveTo>
                  <a:lnTo>
                    <a:pt x="10050272" y="1579499"/>
                  </a:lnTo>
                  <a:lnTo>
                    <a:pt x="10043414" y="1582547"/>
                  </a:lnTo>
                  <a:lnTo>
                    <a:pt x="10036556" y="1576705"/>
                  </a:lnTo>
                  <a:lnTo>
                    <a:pt x="10050018" y="1572895"/>
                  </a:lnTo>
                  <a:close/>
                  <a:moveTo>
                    <a:pt x="8026400" y="1543939"/>
                  </a:moveTo>
                  <a:lnTo>
                    <a:pt x="8034020" y="1546479"/>
                  </a:lnTo>
                  <a:lnTo>
                    <a:pt x="8039226" y="1546479"/>
                  </a:lnTo>
                  <a:lnTo>
                    <a:pt x="8038083" y="1547241"/>
                  </a:lnTo>
                  <a:cubicBezTo>
                    <a:pt x="8025510" y="1573657"/>
                    <a:pt x="8055355" y="1569847"/>
                    <a:pt x="8027542" y="1585087"/>
                  </a:cubicBezTo>
                  <a:lnTo>
                    <a:pt x="8015858" y="1582420"/>
                  </a:lnTo>
                  <a:lnTo>
                    <a:pt x="8017890" y="1574165"/>
                  </a:lnTo>
                  <a:cubicBezTo>
                    <a:pt x="8015222" y="1574165"/>
                    <a:pt x="8008872" y="1576705"/>
                    <a:pt x="7993633" y="1584325"/>
                  </a:cubicBezTo>
                  <a:lnTo>
                    <a:pt x="7987029" y="1574292"/>
                  </a:lnTo>
                  <a:lnTo>
                    <a:pt x="7978139" y="1574800"/>
                  </a:lnTo>
                  <a:cubicBezTo>
                    <a:pt x="7979917" y="1561211"/>
                    <a:pt x="8023096" y="1558417"/>
                    <a:pt x="8023478" y="1544447"/>
                  </a:cubicBezTo>
                  <a:lnTo>
                    <a:pt x="8025509" y="1544193"/>
                  </a:lnTo>
                  <a:lnTo>
                    <a:pt x="8026398" y="1543939"/>
                  </a:lnTo>
                  <a:close/>
                  <a:moveTo>
                    <a:pt x="11340846" y="1571752"/>
                  </a:moveTo>
                  <a:lnTo>
                    <a:pt x="11343894" y="1572387"/>
                  </a:lnTo>
                  <a:lnTo>
                    <a:pt x="11335131" y="1587881"/>
                  </a:lnTo>
                  <a:lnTo>
                    <a:pt x="11323447" y="1590167"/>
                  </a:lnTo>
                  <a:lnTo>
                    <a:pt x="11329670" y="1578991"/>
                  </a:lnTo>
                  <a:lnTo>
                    <a:pt x="11332083" y="1572895"/>
                  </a:lnTo>
                  <a:lnTo>
                    <a:pt x="11340846" y="1571752"/>
                  </a:lnTo>
                  <a:close/>
                  <a:moveTo>
                    <a:pt x="10003536" y="1534287"/>
                  </a:moveTo>
                  <a:lnTo>
                    <a:pt x="10005187" y="1551051"/>
                  </a:lnTo>
                  <a:lnTo>
                    <a:pt x="10016363" y="1558417"/>
                  </a:lnTo>
                  <a:cubicBezTo>
                    <a:pt x="9989820" y="1560703"/>
                    <a:pt x="9997694" y="1577721"/>
                    <a:pt x="9972040" y="1593977"/>
                  </a:cubicBezTo>
                  <a:cubicBezTo>
                    <a:pt x="9964928" y="1584452"/>
                    <a:pt x="9973056" y="1573276"/>
                    <a:pt x="9991598" y="1561211"/>
                  </a:cubicBezTo>
                  <a:lnTo>
                    <a:pt x="9991598" y="1561211"/>
                  </a:lnTo>
                  <a:lnTo>
                    <a:pt x="9954006" y="1565275"/>
                  </a:lnTo>
                  <a:lnTo>
                    <a:pt x="9986518" y="1561592"/>
                  </a:lnTo>
                  <a:lnTo>
                    <a:pt x="10003536" y="1534287"/>
                  </a:lnTo>
                  <a:close/>
                  <a:moveTo>
                    <a:pt x="9707372" y="1531493"/>
                  </a:moveTo>
                  <a:cubicBezTo>
                    <a:pt x="9704070" y="1558544"/>
                    <a:pt x="9722231" y="1553464"/>
                    <a:pt x="9727692" y="1575181"/>
                  </a:cubicBezTo>
                  <a:cubicBezTo>
                    <a:pt x="9697973" y="1576705"/>
                    <a:pt x="9690353" y="1582547"/>
                    <a:pt x="9668510" y="1596644"/>
                  </a:cubicBezTo>
                  <a:cubicBezTo>
                    <a:pt x="9688195" y="1561592"/>
                    <a:pt x="9686798" y="1570609"/>
                    <a:pt x="9653016" y="1557655"/>
                  </a:cubicBezTo>
                  <a:lnTo>
                    <a:pt x="9670797" y="1550035"/>
                  </a:lnTo>
                  <a:lnTo>
                    <a:pt x="9677654" y="1554861"/>
                  </a:lnTo>
                  <a:cubicBezTo>
                    <a:pt x="9682988" y="1540891"/>
                    <a:pt x="9690608" y="1534795"/>
                    <a:pt x="9707373" y="1531493"/>
                  </a:cubicBezTo>
                  <a:close/>
                  <a:moveTo>
                    <a:pt x="8094599" y="1572387"/>
                  </a:moveTo>
                  <a:lnTo>
                    <a:pt x="8091551" y="1584452"/>
                  </a:lnTo>
                  <a:lnTo>
                    <a:pt x="8086598" y="1591056"/>
                  </a:lnTo>
                  <a:lnTo>
                    <a:pt x="8075295" y="1598041"/>
                  </a:lnTo>
                  <a:lnTo>
                    <a:pt x="8069707" y="1600708"/>
                  </a:lnTo>
                  <a:lnTo>
                    <a:pt x="8061071" y="1573657"/>
                  </a:lnTo>
                  <a:lnTo>
                    <a:pt x="8094599" y="1572387"/>
                  </a:lnTo>
                  <a:close/>
                  <a:moveTo>
                    <a:pt x="9436354" y="1560068"/>
                  </a:moveTo>
                  <a:cubicBezTo>
                    <a:pt x="9429623" y="1569847"/>
                    <a:pt x="9422638" y="1580261"/>
                    <a:pt x="9423147" y="1587373"/>
                  </a:cubicBezTo>
                  <a:lnTo>
                    <a:pt x="9417558" y="1580896"/>
                  </a:lnTo>
                  <a:lnTo>
                    <a:pt x="9403335" y="1568831"/>
                  </a:lnTo>
                  <a:lnTo>
                    <a:pt x="9403335" y="1568831"/>
                  </a:lnTo>
                  <a:cubicBezTo>
                    <a:pt x="9376918" y="1583817"/>
                    <a:pt x="9411716" y="1592199"/>
                    <a:pt x="9376283" y="1607312"/>
                  </a:cubicBezTo>
                  <a:cubicBezTo>
                    <a:pt x="9366758" y="1594612"/>
                    <a:pt x="9393048" y="1578737"/>
                    <a:pt x="9373616" y="1566799"/>
                  </a:cubicBezTo>
                  <a:lnTo>
                    <a:pt x="9375648" y="1565783"/>
                  </a:lnTo>
                  <a:lnTo>
                    <a:pt x="9436354" y="1560068"/>
                  </a:lnTo>
                  <a:close/>
                  <a:moveTo>
                    <a:pt x="9861804" y="1570609"/>
                  </a:moveTo>
                  <a:cubicBezTo>
                    <a:pt x="9884664" y="1581531"/>
                    <a:pt x="9838436" y="1600327"/>
                    <a:pt x="9864979" y="1611249"/>
                  </a:cubicBezTo>
                  <a:lnTo>
                    <a:pt x="9850248" y="1613789"/>
                  </a:lnTo>
                  <a:lnTo>
                    <a:pt x="9830943" y="1605153"/>
                  </a:lnTo>
                  <a:lnTo>
                    <a:pt x="9822688" y="1610741"/>
                  </a:lnTo>
                  <a:cubicBezTo>
                    <a:pt x="9812528" y="1599819"/>
                    <a:pt x="9851898" y="1583436"/>
                    <a:pt x="9861804" y="1570609"/>
                  </a:cubicBezTo>
                  <a:close/>
                  <a:moveTo>
                    <a:pt x="11460988" y="1580769"/>
                  </a:moveTo>
                  <a:cubicBezTo>
                    <a:pt x="11461115" y="1580769"/>
                    <a:pt x="11461115" y="1580769"/>
                    <a:pt x="11461242" y="1580769"/>
                  </a:cubicBezTo>
                  <a:cubicBezTo>
                    <a:pt x="11445240" y="1605280"/>
                    <a:pt x="11400663" y="1592072"/>
                    <a:pt x="11378947" y="1615567"/>
                  </a:cubicBezTo>
                  <a:cubicBezTo>
                    <a:pt x="11361420" y="1596644"/>
                    <a:pt x="11440795" y="1580769"/>
                    <a:pt x="11460989" y="1580769"/>
                  </a:cubicBezTo>
                  <a:close/>
                  <a:moveTo>
                    <a:pt x="9955784" y="1609344"/>
                  </a:moveTo>
                  <a:lnTo>
                    <a:pt x="9962134" y="1610487"/>
                  </a:lnTo>
                  <a:lnTo>
                    <a:pt x="9946894" y="1619885"/>
                  </a:lnTo>
                  <a:lnTo>
                    <a:pt x="9936225" y="1622806"/>
                  </a:lnTo>
                  <a:lnTo>
                    <a:pt x="9930637" y="1622806"/>
                  </a:lnTo>
                  <a:cubicBezTo>
                    <a:pt x="9923780" y="1622806"/>
                    <a:pt x="9917048" y="1622171"/>
                    <a:pt x="9910190" y="1620520"/>
                  </a:cubicBezTo>
                  <a:lnTo>
                    <a:pt x="9898887" y="1632585"/>
                  </a:lnTo>
                  <a:lnTo>
                    <a:pt x="9888855" y="1634363"/>
                  </a:lnTo>
                  <a:lnTo>
                    <a:pt x="9882759" y="1639824"/>
                  </a:lnTo>
                  <a:lnTo>
                    <a:pt x="9887331" y="1618869"/>
                  </a:lnTo>
                  <a:lnTo>
                    <a:pt x="9877298" y="1609725"/>
                  </a:lnTo>
                  <a:lnTo>
                    <a:pt x="9891903" y="1618107"/>
                  </a:lnTo>
                  <a:lnTo>
                    <a:pt x="9900158" y="1618107"/>
                  </a:lnTo>
                  <a:lnTo>
                    <a:pt x="9926320" y="1613789"/>
                  </a:lnTo>
                  <a:cubicBezTo>
                    <a:pt x="9935211" y="1611503"/>
                    <a:pt x="9944101" y="1609344"/>
                    <a:pt x="9955785" y="1609344"/>
                  </a:cubicBezTo>
                  <a:close/>
                  <a:moveTo>
                    <a:pt x="9299321" y="1562735"/>
                  </a:moveTo>
                  <a:cubicBezTo>
                    <a:pt x="9314052" y="1562735"/>
                    <a:pt x="9326372" y="1565402"/>
                    <a:pt x="9332595" y="1575181"/>
                  </a:cubicBezTo>
                  <a:lnTo>
                    <a:pt x="9317355" y="1593723"/>
                  </a:lnTo>
                  <a:lnTo>
                    <a:pt x="9311639" y="1598041"/>
                  </a:lnTo>
                  <a:lnTo>
                    <a:pt x="9334246" y="1587500"/>
                  </a:lnTo>
                  <a:lnTo>
                    <a:pt x="9346311" y="1579753"/>
                  </a:lnTo>
                  <a:lnTo>
                    <a:pt x="9346311" y="1579753"/>
                  </a:lnTo>
                  <a:cubicBezTo>
                    <a:pt x="9341739" y="1618869"/>
                    <a:pt x="9307195" y="1634109"/>
                    <a:pt x="9268079" y="1642745"/>
                  </a:cubicBezTo>
                  <a:lnTo>
                    <a:pt x="9201404" y="1613789"/>
                  </a:lnTo>
                  <a:lnTo>
                    <a:pt x="9295003" y="1585976"/>
                  </a:lnTo>
                  <a:lnTo>
                    <a:pt x="9295003" y="1585976"/>
                  </a:lnTo>
                  <a:cubicBezTo>
                    <a:pt x="9276715" y="1600708"/>
                    <a:pt x="9291955" y="1612265"/>
                    <a:pt x="9286748" y="1625727"/>
                  </a:cubicBezTo>
                  <a:lnTo>
                    <a:pt x="9296146" y="1619504"/>
                  </a:lnTo>
                  <a:lnTo>
                    <a:pt x="9299067" y="1624584"/>
                  </a:lnTo>
                  <a:lnTo>
                    <a:pt x="9314307" y="1613027"/>
                  </a:lnTo>
                  <a:cubicBezTo>
                    <a:pt x="9283826" y="1605915"/>
                    <a:pt x="9308846" y="1602232"/>
                    <a:pt x="9297035" y="1585468"/>
                  </a:cubicBezTo>
                  <a:lnTo>
                    <a:pt x="9307068" y="1582420"/>
                  </a:lnTo>
                  <a:lnTo>
                    <a:pt x="9311767" y="1581912"/>
                  </a:lnTo>
                  <a:lnTo>
                    <a:pt x="9294622" y="1574800"/>
                  </a:lnTo>
                  <a:lnTo>
                    <a:pt x="9281668" y="1576197"/>
                  </a:lnTo>
                  <a:lnTo>
                    <a:pt x="9283826" y="1568831"/>
                  </a:lnTo>
                  <a:lnTo>
                    <a:pt x="9288907" y="1564767"/>
                  </a:lnTo>
                  <a:lnTo>
                    <a:pt x="9286875" y="1563751"/>
                  </a:lnTo>
                  <a:lnTo>
                    <a:pt x="9290558" y="1562989"/>
                  </a:lnTo>
                  <a:lnTo>
                    <a:pt x="9299321" y="1562735"/>
                  </a:lnTo>
                  <a:close/>
                  <a:moveTo>
                    <a:pt x="9630918" y="1575308"/>
                  </a:moveTo>
                  <a:cubicBezTo>
                    <a:pt x="9617963" y="1602232"/>
                    <a:pt x="9593834" y="1620139"/>
                    <a:pt x="9572371" y="1637157"/>
                  </a:cubicBezTo>
                  <a:lnTo>
                    <a:pt x="9538335" y="1643253"/>
                  </a:lnTo>
                  <a:cubicBezTo>
                    <a:pt x="9573006" y="1621536"/>
                    <a:pt x="9608312" y="1600708"/>
                    <a:pt x="9630918" y="1575308"/>
                  </a:cubicBezTo>
                  <a:close/>
                  <a:moveTo>
                    <a:pt x="9831577" y="1638427"/>
                  </a:moveTo>
                  <a:lnTo>
                    <a:pt x="9861422" y="1645920"/>
                  </a:lnTo>
                  <a:lnTo>
                    <a:pt x="9848087" y="1658747"/>
                  </a:lnTo>
                  <a:lnTo>
                    <a:pt x="9838055" y="1660017"/>
                  </a:lnTo>
                  <a:lnTo>
                    <a:pt x="9833863" y="1657477"/>
                  </a:lnTo>
                  <a:lnTo>
                    <a:pt x="9824465" y="1652143"/>
                  </a:lnTo>
                  <a:lnTo>
                    <a:pt x="9818115" y="1657096"/>
                  </a:lnTo>
                  <a:lnTo>
                    <a:pt x="9827513" y="1642491"/>
                  </a:lnTo>
                  <a:lnTo>
                    <a:pt x="9831577" y="1638427"/>
                  </a:lnTo>
                  <a:close/>
                  <a:moveTo>
                    <a:pt x="9522206" y="1669796"/>
                  </a:moveTo>
                  <a:lnTo>
                    <a:pt x="9521951" y="1671193"/>
                  </a:lnTo>
                  <a:lnTo>
                    <a:pt x="9523095" y="1670431"/>
                  </a:lnTo>
                  <a:lnTo>
                    <a:pt x="9522206" y="1669796"/>
                  </a:lnTo>
                  <a:close/>
                  <a:moveTo>
                    <a:pt x="9790811" y="1644777"/>
                  </a:moveTo>
                  <a:lnTo>
                    <a:pt x="9792843" y="1656207"/>
                  </a:lnTo>
                  <a:lnTo>
                    <a:pt x="9796907" y="1661541"/>
                  </a:lnTo>
                  <a:lnTo>
                    <a:pt x="9775571" y="1667383"/>
                  </a:lnTo>
                  <a:lnTo>
                    <a:pt x="9764395" y="1671193"/>
                  </a:lnTo>
                  <a:lnTo>
                    <a:pt x="9758807" y="1667383"/>
                  </a:lnTo>
                  <a:lnTo>
                    <a:pt x="9756267" y="1663827"/>
                  </a:lnTo>
                  <a:cubicBezTo>
                    <a:pt x="9768839" y="1652524"/>
                    <a:pt x="9777984" y="1657096"/>
                    <a:pt x="9790810" y="1644777"/>
                  </a:cubicBezTo>
                  <a:close/>
                  <a:moveTo>
                    <a:pt x="9753346" y="1648968"/>
                  </a:moveTo>
                  <a:lnTo>
                    <a:pt x="9749663" y="1669415"/>
                  </a:lnTo>
                  <a:lnTo>
                    <a:pt x="9746488" y="1676908"/>
                  </a:lnTo>
                  <a:lnTo>
                    <a:pt x="9730867" y="1681353"/>
                  </a:lnTo>
                  <a:lnTo>
                    <a:pt x="9725406" y="1681353"/>
                  </a:lnTo>
                  <a:lnTo>
                    <a:pt x="9753347" y="1648968"/>
                  </a:lnTo>
                  <a:close/>
                  <a:moveTo>
                    <a:pt x="9546463" y="1647952"/>
                  </a:moveTo>
                  <a:lnTo>
                    <a:pt x="9544812" y="1659001"/>
                  </a:lnTo>
                  <a:lnTo>
                    <a:pt x="9546590" y="1661795"/>
                  </a:lnTo>
                  <a:lnTo>
                    <a:pt x="9530334" y="1693291"/>
                  </a:lnTo>
                  <a:lnTo>
                    <a:pt x="9523602" y="1697609"/>
                  </a:lnTo>
                  <a:lnTo>
                    <a:pt x="9514077" y="1693164"/>
                  </a:lnTo>
                  <a:lnTo>
                    <a:pt x="9520046" y="1683893"/>
                  </a:lnTo>
                  <a:lnTo>
                    <a:pt x="9521951" y="1671193"/>
                  </a:lnTo>
                  <a:lnTo>
                    <a:pt x="9511537" y="1678559"/>
                  </a:lnTo>
                  <a:lnTo>
                    <a:pt x="9509251" y="1678813"/>
                  </a:lnTo>
                  <a:lnTo>
                    <a:pt x="9507982" y="1678813"/>
                  </a:lnTo>
                  <a:lnTo>
                    <a:pt x="9495789" y="1676908"/>
                  </a:lnTo>
                  <a:lnTo>
                    <a:pt x="9490583" y="1675003"/>
                  </a:lnTo>
                  <a:lnTo>
                    <a:pt x="9503918" y="1665351"/>
                  </a:lnTo>
                  <a:lnTo>
                    <a:pt x="9510902" y="1660779"/>
                  </a:lnTo>
                  <a:lnTo>
                    <a:pt x="9522206" y="1669796"/>
                  </a:lnTo>
                  <a:lnTo>
                    <a:pt x="9523602" y="1661160"/>
                  </a:lnTo>
                  <a:lnTo>
                    <a:pt x="9546462" y="1647953"/>
                  </a:lnTo>
                  <a:close/>
                  <a:moveTo>
                    <a:pt x="9498711" y="1695069"/>
                  </a:moveTo>
                  <a:lnTo>
                    <a:pt x="9490202" y="1712595"/>
                  </a:lnTo>
                  <a:lnTo>
                    <a:pt x="9481820" y="1721104"/>
                  </a:lnTo>
                  <a:lnTo>
                    <a:pt x="9471406" y="1708912"/>
                  </a:lnTo>
                  <a:lnTo>
                    <a:pt x="9463660" y="1706245"/>
                  </a:lnTo>
                  <a:lnTo>
                    <a:pt x="9456420" y="1708785"/>
                  </a:lnTo>
                  <a:lnTo>
                    <a:pt x="9452864" y="1710563"/>
                  </a:lnTo>
                  <a:lnTo>
                    <a:pt x="9459595" y="1702816"/>
                  </a:lnTo>
                  <a:lnTo>
                    <a:pt x="9463278" y="1699260"/>
                  </a:lnTo>
                  <a:lnTo>
                    <a:pt x="9498711" y="1695069"/>
                  </a:lnTo>
                  <a:close/>
                  <a:moveTo>
                    <a:pt x="11537950" y="1685036"/>
                  </a:moveTo>
                  <a:lnTo>
                    <a:pt x="11539347" y="1687576"/>
                  </a:lnTo>
                  <a:cubicBezTo>
                    <a:pt x="11537442" y="1701927"/>
                    <a:pt x="11579352" y="1723771"/>
                    <a:pt x="11518392" y="1739392"/>
                  </a:cubicBezTo>
                  <a:cubicBezTo>
                    <a:pt x="11514073" y="1728089"/>
                    <a:pt x="11551665" y="1723263"/>
                    <a:pt x="11541506" y="1711071"/>
                  </a:cubicBezTo>
                  <a:lnTo>
                    <a:pt x="11525631" y="1710817"/>
                  </a:lnTo>
                  <a:lnTo>
                    <a:pt x="11506708" y="1720215"/>
                  </a:lnTo>
                  <a:lnTo>
                    <a:pt x="11501882" y="1720215"/>
                  </a:lnTo>
                  <a:lnTo>
                    <a:pt x="11492611" y="1717421"/>
                  </a:lnTo>
                  <a:lnTo>
                    <a:pt x="11489563" y="1708277"/>
                  </a:lnTo>
                  <a:cubicBezTo>
                    <a:pt x="11521059" y="1702816"/>
                    <a:pt x="11514328" y="1691513"/>
                    <a:pt x="11537950" y="1685036"/>
                  </a:cubicBezTo>
                  <a:close/>
                  <a:moveTo>
                    <a:pt x="8961628" y="1728089"/>
                  </a:moveTo>
                  <a:lnTo>
                    <a:pt x="8971915" y="1731137"/>
                  </a:lnTo>
                  <a:lnTo>
                    <a:pt x="8974455" y="1735201"/>
                  </a:lnTo>
                  <a:lnTo>
                    <a:pt x="8960231" y="1737869"/>
                  </a:lnTo>
                  <a:lnTo>
                    <a:pt x="8952103" y="1741551"/>
                  </a:lnTo>
                  <a:lnTo>
                    <a:pt x="8957564" y="1732916"/>
                  </a:lnTo>
                  <a:lnTo>
                    <a:pt x="8961628" y="1728089"/>
                  </a:lnTo>
                  <a:close/>
                  <a:moveTo>
                    <a:pt x="11501882" y="1731645"/>
                  </a:moveTo>
                  <a:lnTo>
                    <a:pt x="11501755" y="1745488"/>
                  </a:lnTo>
                  <a:lnTo>
                    <a:pt x="11486388" y="1750060"/>
                  </a:lnTo>
                  <a:lnTo>
                    <a:pt x="11478895" y="1746377"/>
                  </a:lnTo>
                  <a:lnTo>
                    <a:pt x="11474831" y="1743837"/>
                  </a:lnTo>
                  <a:lnTo>
                    <a:pt x="11490451" y="1738503"/>
                  </a:lnTo>
                  <a:lnTo>
                    <a:pt x="11501882" y="1731645"/>
                  </a:lnTo>
                  <a:close/>
                  <a:moveTo>
                    <a:pt x="8927592" y="1735201"/>
                  </a:moveTo>
                  <a:lnTo>
                    <a:pt x="8935974" y="1743329"/>
                  </a:lnTo>
                  <a:lnTo>
                    <a:pt x="8939022" y="1747520"/>
                  </a:lnTo>
                  <a:lnTo>
                    <a:pt x="8931783" y="1750568"/>
                  </a:lnTo>
                  <a:lnTo>
                    <a:pt x="8928226" y="1751584"/>
                  </a:lnTo>
                  <a:lnTo>
                    <a:pt x="8922258" y="1749171"/>
                  </a:lnTo>
                  <a:lnTo>
                    <a:pt x="8919083" y="1748536"/>
                  </a:lnTo>
                  <a:lnTo>
                    <a:pt x="8921750" y="1738757"/>
                  </a:lnTo>
                  <a:lnTo>
                    <a:pt x="8927592" y="1735201"/>
                  </a:lnTo>
                  <a:close/>
                  <a:moveTo>
                    <a:pt x="9442197" y="1739265"/>
                  </a:moveTo>
                  <a:lnTo>
                    <a:pt x="9454135" y="1740027"/>
                  </a:lnTo>
                  <a:lnTo>
                    <a:pt x="9459723" y="1740789"/>
                  </a:lnTo>
                  <a:lnTo>
                    <a:pt x="9446261" y="1751711"/>
                  </a:lnTo>
                  <a:lnTo>
                    <a:pt x="9440800" y="1757172"/>
                  </a:lnTo>
                  <a:lnTo>
                    <a:pt x="9445372" y="1746123"/>
                  </a:lnTo>
                  <a:lnTo>
                    <a:pt x="9442197" y="1739265"/>
                  </a:lnTo>
                  <a:close/>
                  <a:moveTo>
                    <a:pt x="9373743" y="1767713"/>
                  </a:moveTo>
                  <a:lnTo>
                    <a:pt x="9376918" y="1770253"/>
                  </a:lnTo>
                  <a:lnTo>
                    <a:pt x="9381872" y="1769745"/>
                  </a:lnTo>
                  <a:lnTo>
                    <a:pt x="9381744" y="1770000"/>
                  </a:lnTo>
                  <a:lnTo>
                    <a:pt x="9381744" y="1770254"/>
                  </a:lnTo>
                  <a:lnTo>
                    <a:pt x="9363583" y="1777620"/>
                  </a:lnTo>
                  <a:lnTo>
                    <a:pt x="9354566" y="1778636"/>
                  </a:lnTo>
                  <a:lnTo>
                    <a:pt x="9367266" y="1770889"/>
                  </a:lnTo>
                  <a:lnTo>
                    <a:pt x="9373743" y="1767714"/>
                  </a:lnTo>
                  <a:close/>
                  <a:moveTo>
                    <a:pt x="11348720" y="1730248"/>
                  </a:moveTo>
                  <a:lnTo>
                    <a:pt x="11346689" y="1735709"/>
                  </a:lnTo>
                  <a:lnTo>
                    <a:pt x="11342625" y="1746377"/>
                  </a:lnTo>
                  <a:lnTo>
                    <a:pt x="11365612" y="1736217"/>
                  </a:lnTo>
                  <a:lnTo>
                    <a:pt x="11365612" y="1736217"/>
                  </a:lnTo>
                  <a:cubicBezTo>
                    <a:pt x="11369168" y="1752727"/>
                    <a:pt x="11342752" y="1764411"/>
                    <a:pt x="11351515" y="1781937"/>
                  </a:cubicBezTo>
                  <a:lnTo>
                    <a:pt x="11347197" y="1783207"/>
                  </a:lnTo>
                  <a:lnTo>
                    <a:pt x="11344656" y="1784097"/>
                  </a:lnTo>
                  <a:lnTo>
                    <a:pt x="11339703" y="1779144"/>
                  </a:lnTo>
                  <a:lnTo>
                    <a:pt x="11337290" y="1776604"/>
                  </a:lnTo>
                  <a:lnTo>
                    <a:pt x="11336020" y="1774826"/>
                  </a:lnTo>
                  <a:lnTo>
                    <a:pt x="11335004" y="1773556"/>
                  </a:lnTo>
                  <a:cubicBezTo>
                    <a:pt x="11370311" y="1755267"/>
                    <a:pt x="11295635" y="1748410"/>
                    <a:pt x="11327511" y="1735201"/>
                  </a:cubicBezTo>
                  <a:lnTo>
                    <a:pt x="11348720" y="1730248"/>
                  </a:lnTo>
                  <a:close/>
                  <a:moveTo>
                    <a:pt x="11465179" y="1709928"/>
                  </a:moveTo>
                  <a:lnTo>
                    <a:pt x="11459083" y="1723644"/>
                  </a:lnTo>
                  <a:lnTo>
                    <a:pt x="11451972" y="1729867"/>
                  </a:lnTo>
                  <a:lnTo>
                    <a:pt x="11445494" y="1727582"/>
                  </a:lnTo>
                  <a:lnTo>
                    <a:pt x="11443463" y="1728089"/>
                  </a:lnTo>
                  <a:cubicBezTo>
                    <a:pt x="11420603" y="1734947"/>
                    <a:pt x="11430255" y="1748536"/>
                    <a:pt x="11440161" y="1762888"/>
                  </a:cubicBezTo>
                  <a:lnTo>
                    <a:pt x="11426191" y="1758316"/>
                  </a:lnTo>
                  <a:lnTo>
                    <a:pt x="11423905" y="1751076"/>
                  </a:lnTo>
                  <a:cubicBezTo>
                    <a:pt x="11384789" y="1759078"/>
                    <a:pt x="11422127" y="1779525"/>
                    <a:pt x="11378947" y="1786509"/>
                  </a:cubicBezTo>
                  <a:lnTo>
                    <a:pt x="11369041" y="1763649"/>
                  </a:lnTo>
                  <a:lnTo>
                    <a:pt x="11374629" y="1753743"/>
                  </a:lnTo>
                  <a:cubicBezTo>
                    <a:pt x="11426699" y="1752092"/>
                    <a:pt x="11422635" y="1733296"/>
                    <a:pt x="11465180" y="1709928"/>
                  </a:cubicBezTo>
                  <a:close/>
                  <a:moveTo>
                    <a:pt x="11354308" y="1787779"/>
                  </a:moveTo>
                  <a:lnTo>
                    <a:pt x="11353547" y="1791335"/>
                  </a:lnTo>
                  <a:lnTo>
                    <a:pt x="11353292" y="1793367"/>
                  </a:lnTo>
                  <a:lnTo>
                    <a:pt x="11351261" y="1791208"/>
                  </a:lnTo>
                  <a:lnTo>
                    <a:pt x="11349991" y="1790192"/>
                  </a:lnTo>
                  <a:lnTo>
                    <a:pt x="11353293" y="1788541"/>
                  </a:lnTo>
                  <a:lnTo>
                    <a:pt x="11354309" y="1787779"/>
                  </a:lnTo>
                  <a:close/>
                  <a:moveTo>
                    <a:pt x="8266430" y="1810131"/>
                  </a:moveTo>
                  <a:lnTo>
                    <a:pt x="8265923" y="1812417"/>
                  </a:lnTo>
                  <a:lnTo>
                    <a:pt x="8265668" y="1813433"/>
                  </a:lnTo>
                  <a:lnTo>
                    <a:pt x="8263255" y="1817624"/>
                  </a:lnTo>
                  <a:lnTo>
                    <a:pt x="8262112" y="1819656"/>
                  </a:lnTo>
                  <a:lnTo>
                    <a:pt x="8252206" y="1824736"/>
                  </a:lnTo>
                  <a:lnTo>
                    <a:pt x="8245094" y="1825879"/>
                  </a:lnTo>
                  <a:lnTo>
                    <a:pt x="8259699" y="1815465"/>
                  </a:lnTo>
                  <a:lnTo>
                    <a:pt x="8266430" y="1810131"/>
                  </a:lnTo>
                  <a:close/>
                  <a:moveTo>
                    <a:pt x="9346438" y="1827276"/>
                  </a:moveTo>
                  <a:lnTo>
                    <a:pt x="9356344" y="1828165"/>
                  </a:lnTo>
                  <a:lnTo>
                    <a:pt x="9357488" y="1830451"/>
                  </a:lnTo>
                  <a:lnTo>
                    <a:pt x="9358885" y="1831848"/>
                  </a:lnTo>
                  <a:lnTo>
                    <a:pt x="9349741" y="1836039"/>
                  </a:lnTo>
                  <a:lnTo>
                    <a:pt x="9345804" y="1836039"/>
                  </a:lnTo>
                  <a:lnTo>
                    <a:pt x="9338819" y="1835277"/>
                  </a:lnTo>
                  <a:lnTo>
                    <a:pt x="9335644" y="1833499"/>
                  </a:lnTo>
                  <a:lnTo>
                    <a:pt x="9346439" y="1827276"/>
                  </a:lnTo>
                  <a:close/>
                  <a:moveTo>
                    <a:pt x="11446510" y="1773428"/>
                  </a:moveTo>
                  <a:lnTo>
                    <a:pt x="11448288" y="1775968"/>
                  </a:lnTo>
                  <a:cubicBezTo>
                    <a:pt x="11457686" y="1797304"/>
                    <a:pt x="11462004" y="1820291"/>
                    <a:pt x="11464036" y="1842008"/>
                  </a:cubicBezTo>
                  <a:cubicBezTo>
                    <a:pt x="11464798" y="1854581"/>
                    <a:pt x="11456670" y="1865757"/>
                    <a:pt x="11452606" y="1877441"/>
                  </a:cubicBezTo>
                  <a:lnTo>
                    <a:pt x="11409172" y="1852549"/>
                  </a:lnTo>
                  <a:lnTo>
                    <a:pt x="11366500" y="1807337"/>
                  </a:lnTo>
                  <a:cubicBezTo>
                    <a:pt x="11385296" y="1801495"/>
                    <a:pt x="11416030" y="1780032"/>
                    <a:pt x="11424920" y="1777873"/>
                  </a:cubicBezTo>
                  <a:lnTo>
                    <a:pt x="11438889" y="1774825"/>
                  </a:lnTo>
                  <a:lnTo>
                    <a:pt x="11446509" y="1773428"/>
                  </a:lnTo>
                  <a:close/>
                  <a:moveTo>
                    <a:pt x="8015732" y="1915033"/>
                  </a:moveTo>
                  <a:lnTo>
                    <a:pt x="8014970" y="1917573"/>
                  </a:lnTo>
                  <a:lnTo>
                    <a:pt x="8014208" y="1919097"/>
                  </a:lnTo>
                  <a:lnTo>
                    <a:pt x="8000746" y="1922653"/>
                  </a:lnTo>
                  <a:lnTo>
                    <a:pt x="7993507" y="1924177"/>
                  </a:lnTo>
                  <a:lnTo>
                    <a:pt x="8006080" y="1920240"/>
                  </a:lnTo>
                  <a:lnTo>
                    <a:pt x="8015732" y="1915033"/>
                  </a:lnTo>
                  <a:close/>
                  <a:moveTo>
                    <a:pt x="9724389" y="1962912"/>
                  </a:moveTo>
                  <a:lnTo>
                    <a:pt x="9714483" y="1971548"/>
                  </a:lnTo>
                  <a:lnTo>
                    <a:pt x="9707117" y="1975739"/>
                  </a:lnTo>
                  <a:lnTo>
                    <a:pt x="9705847" y="1973072"/>
                  </a:lnTo>
                  <a:lnTo>
                    <a:pt x="9703561" y="1971548"/>
                  </a:lnTo>
                  <a:lnTo>
                    <a:pt x="9717277" y="1966849"/>
                  </a:lnTo>
                  <a:lnTo>
                    <a:pt x="9724389" y="1962912"/>
                  </a:lnTo>
                  <a:close/>
                  <a:moveTo>
                    <a:pt x="11055349" y="1947545"/>
                  </a:moveTo>
                  <a:cubicBezTo>
                    <a:pt x="11059668" y="1960245"/>
                    <a:pt x="11035537" y="1983867"/>
                    <a:pt x="11016233" y="1983867"/>
                  </a:cubicBezTo>
                  <a:lnTo>
                    <a:pt x="11004422" y="1981581"/>
                  </a:lnTo>
                  <a:lnTo>
                    <a:pt x="11000358" y="1975739"/>
                  </a:lnTo>
                  <a:cubicBezTo>
                    <a:pt x="11021313" y="1954149"/>
                    <a:pt x="11032743" y="1975612"/>
                    <a:pt x="11055349" y="1947545"/>
                  </a:cubicBezTo>
                  <a:close/>
                  <a:moveTo>
                    <a:pt x="9726802" y="1978533"/>
                  </a:moveTo>
                  <a:lnTo>
                    <a:pt x="9718294" y="1996059"/>
                  </a:lnTo>
                  <a:lnTo>
                    <a:pt x="9703435" y="1997329"/>
                  </a:lnTo>
                  <a:lnTo>
                    <a:pt x="9707118" y="1986661"/>
                  </a:lnTo>
                  <a:lnTo>
                    <a:pt x="9708134" y="1981581"/>
                  </a:lnTo>
                  <a:lnTo>
                    <a:pt x="9726802" y="1978533"/>
                  </a:lnTo>
                  <a:close/>
                  <a:moveTo>
                    <a:pt x="9542907" y="2002536"/>
                  </a:moveTo>
                  <a:lnTo>
                    <a:pt x="9545447" y="2042160"/>
                  </a:lnTo>
                  <a:lnTo>
                    <a:pt x="9560306" y="2031492"/>
                  </a:lnTo>
                  <a:lnTo>
                    <a:pt x="9553574" y="2038731"/>
                  </a:lnTo>
                  <a:lnTo>
                    <a:pt x="9550399" y="2042287"/>
                  </a:lnTo>
                  <a:lnTo>
                    <a:pt x="9496551" y="2047621"/>
                  </a:lnTo>
                  <a:cubicBezTo>
                    <a:pt x="9488423" y="2043303"/>
                    <a:pt x="9479787" y="2040763"/>
                    <a:pt x="9469373" y="2040763"/>
                  </a:cubicBezTo>
                  <a:lnTo>
                    <a:pt x="9466325" y="2041017"/>
                  </a:lnTo>
                  <a:lnTo>
                    <a:pt x="9470770" y="2037969"/>
                  </a:lnTo>
                  <a:lnTo>
                    <a:pt x="9472929" y="2036572"/>
                  </a:lnTo>
                  <a:lnTo>
                    <a:pt x="9490201" y="2029079"/>
                  </a:lnTo>
                  <a:lnTo>
                    <a:pt x="9496678" y="2026412"/>
                  </a:lnTo>
                  <a:lnTo>
                    <a:pt x="9495534" y="2025523"/>
                  </a:lnTo>
                  <a:cubicBezTo>
                    <a:pt x="9509758" y="2020697"/>
                    <a:pt x="9526015" y="2015617"/>
                    <a:pt x="9542905" y="2002536"/>
                  </a:cubicBezTo>
                  <a:close/>
                  <a:moveTo>
                    <a:pt x="9189720" y="2052955"/>
                  </a:moveTo>
                  <a:lnTo>
                    <a:pt x="9191878" y="2053463"/>
                  </a:lnTo>
                  <a:lnTo>
                    <a:pt x="9183115" y="2063496"/>
                  </a:lnTo>
                  <a:lnTo>
                    <a:pt x="9179178" y="2068449"/>
                  </a:lnTo>
                  <a:lnTo>
                    <a:pt x="9179813" y="2057908"/>
                  </a:lnTo>
                  <a:lnTo>
                    <a:pt x="9185909" y="2053844"/>
                  </a:lnTo>
                  <a:lnTo>
                    <a:pt x="9189719" y="2052955"/>
                  </a:lnTo>
                  <a:close/>
                  <a:moveTo>
                    <a:pt x="9544050" y="2049653"/>
                  </a:moveTo>
                  <a:lnTo>
                    <a:pt x="9529191" y="2063369"/>
                  </a:lnTo>
                  <a:lnTo>
                    <a:pt x="9519920" y="2070227"/>
                  </a:lnTo>
                  <a:lnTo>
                    <a:pt x="9512808" y="2059940"/>
                  </a:lnTo>
                  <a:lnTo>
                    <a:pt x="9508237" y="2055749"/>
                  </a:lnTo>
                  <a:lnTo>
                    <a:pt x="9544051" y="2049653"/>
                  </a:lnTo>
                  <a:close/>
                  <a:moveTo>
                    <a:pt x="9319260" y="2077339"/>
                  </a:moveTo>
                  <a:lnTo>
                    <a:pt x="9320022" y="2078609"/>
                  </a:lnTo>
                  <a:lnTo>
                    <a:pt x="9320911" y="2080895"/>
                  </a:lnTo>
                  <a:lnTo>
                    <a:pt x="9317482" y="2081911"/>
                  </a:lnTo>
                  <a:lnTo>
                    <a:pt x="9315450" y="2082292"/>
                  </a:lnTo>
                  <a:lnTo>
                    <a:pt x="9319260" y="2077339"/>
                  </a:lnTo>
                  <a:close/>
                  <a:moveTo>
                    <a:pt x="9417431" y="2015363"/>
                  </a:moveTo>
                  <a:cubicBezTo>
                    <a:pt x="9396475" y="2041017"/>
                    <a:pt x="9416542" y="2047367"/>
                    <a:pt x="9437750" y="2054987"/>
                  </a:cubicBezTo>
                  <a:lnTo>
                    <a:pt x="9405746" y="2089785"/>
                  </a:lnTo>
                  <a:cubicBezTo>
                    <a:pt x="9402190" y="2074672"/>
                    <a:pt x="9403079" y="2061972"/>
                    <a:pt x="9387585" y="2037715"/>
                  </a:cubicBezTo>
                  <a:lnTo>
                    <a:pt x="9405365" y="2022983"/>
                  </a:lnTo>
                  <a:lnTo>
                    <a:pt x="9407651" y="2016379"/>
                  </a:lnTo>
                  <a:lnTo>
                    <a:pt x="9414001" y="2015744"/>
                  </a:lnTo>
                  <a:lnTo>
                    <a:pt x="9417431" y="2015363"/>
                  </a:lnTo>
                  <a:close/>
                  <a:moveTo>
                    <a:pt x="9144508" y="2074545"/>
                  </a:moveTo>
                  <a:lnTo>
                    <a:pt x="9156446" y="2082165"/>
                  </a:lnTo>
                  <a:lnTo>
                    <a:pt x="9160764" y="2083181"/>
                  </a:lnTo>
                  <a:lnTo>
                    <a:pt x="9146286" y="2088261"/>
                  </a:lnTo>
                  <a:lnTo>
                    <a:pt x="9134856" y="2089912"/>
                  </a:lnTo>
                  <a:lnTo>
                    <a:pt x="9140444" y="2079879"/>
                  </a:lnTo>
                  <a:lnTo>
                    <a:pt x="9144508" y="2074545"/>
                  </a:lnTo>
                  <a:close/>
                  <a:moveTo>
                    <a:pt x="9260459" y="2085467"/>
                  </a:moveTo>
                  <a:lnTo>
                    <a:pt x="9274683" y="2089023"/>
                  </a:lnTo>
                  <a:lnTo>
                    <a:pt x="9268714" y="2098040"/>
                  </a:lnTo>
                  <a:lnTo>
                    <a:pt x="9260459" y="2085467"/>
                  </a:lnTo>
                  <a:close/>
                  <a:moveTo>
                    <a:pt x="10885932" y="2053717"/>
                  </a:moveTo>
                  <a:cubicBezTo>
                    <a:pt x="10904727" y="2063877"/>
                    <a:pt x="10860786" y="2099945"/>
                    <a:pt x="10839323" y="2099945"/>
                  </a:cubicBezTo>
                  <a:lnTo>
                    <a:pt x="10830179" y="2097659"/>
                  </a:lnTo>
                  <a:lnTo>
                    <a:pt x="10828782" y="2092452"/>
                  </a:lnTo>
                  <a:cubicBezTo>
                    <a:pt x="10847960" y="2079625"/>
                    <a:pt x="10864724" y="2076196"/>
                    <a:pt x="10885932" y="2053717"/>
                  </a:cubicBezTo>
                  <a:close/>
                  <a:moveTo>
                    <a:pt x="9302114" y="2095373"/>
                  </a:moveTo>
                  <a:lnTo>
                    <a:pt x="9314687" y="2099564"/>
                  </a:lnTo>
                  <a:lnTo>
                    <a:pt x="9322307" y="2098675"/>
                  </a:lnTo>
                  <a:lnTo>
                    <a:pt x="9322307" y="2099945"/>
                  </a:lnTo>
                  <a:lnTo>
                    <a:pt x="9310623" y="2101977"/>
                  </a:lnTo>
                  <a:lnTo>
                    <a:pt x="9305162" y="2103120"/>
                  </a:lnTo>
                  <a:lnTo>
                    <a:pt x="9304019" y="2098929"/>
                  </a:lnTo>
                  <a:lnTo>
                    <a:pt x="9300082" y="2096897"/>
                  </a:lnTo>
                  <a:lnTo>
                    <a:pt x="9302114" y="2095373"/>
                  </a:lnTo>
                  <a:close/>
                  <a:moveTo>
                    <a:pt x="9557765" y="2084832"/>
                  </a:moveTo>
                  <a:lnTo>
                    <a:pt x="9534906" y="2099183"/>
                  </a:lnTo>
                  <a:lnTo>
                    <a:pt x="9529825" y="2105660"/>
                  </a:lnTo>
                  <a:lnTo>
                    <a:pt x="9529063" y="2102739"/>
                  </a:lnTo>
                  <a:lnTo>
                    <a:pt x="9528682" y="2101215"/>
                  </a:lnTo>
                  <a:lnTo>
                    <a:pt x="9545573" y="2089912"/>
                  </a:lnTo>
                  <a:lnTo>
                    <a:pt x="9557765" y="2084832"/>
                  </a:lnTo>
                  <a:close/>
                  <a:moveTo>
                    <a:pt x="9390125" y="2100453"/>
                  </a:moveTo>
                  <a:lnTo>
                    <a:pt x="9388094" y="2108073"/>
                  </a:lnTo>
                  <a:lnTo>
                    <a:pt x="9384792" y="2112137"/>
                  </a:lnTo>
                  <a:cubicBezTo>
                    <a:pt x="9374377" y="2115820"/>
                    <a:pt x="9363456" y="2120265"/>
                    <a:pt x="9355962" y="2120773"/>
                  </a:cubicBezTo>
                  <a:lnTo>
                    <a:pt x="9358883" y="2116963"/>
                  </a:lnTo>
                  <a:lnTo>
                    <a:pt x="9360407" y="2114931"/>
                  </a:lnTo>
                  <a:lnTo>
                    <a:pt x="9374631" y="2109089"/>
                  </a:lnTo>
                  <a:lnTo>
                    <a:pt x="9382505" y="2102231"/>
                  </a:lnTo>
                  <a:lnTo>
                    <a:pt x="9387585" y="2100961"/>
                  </a:lnTo>
                  <a:lnTo>
                    <a:pt x="9390125" y="2100453"/>
                  </a:lnTo>
                  <a:close/>
                  <a:moveTo>
                    <a:pt x="9151365" y="2097659"/>
                  </a:moveTo>
                  <a:lnTo>
                    <a:pt x="9112503" y="2133981"/>
                  </a:lnTo>
                  <a:lnTo>
                    <a:pt x="9093326" y="2121408"/>
                  </a:lnTo>
                  <a:lnTo>
                    <a:pt x="9087865" y="2130171"/>
                  </a:lnTo>
                  <a:lnTo>
                    <a:pt x="9084056" y="2134997"/>
                  </a:lnTo>
                  <a:lnTo>
                    <a:pt x="9080119" y="2125599"/>
                  </a:lnTo>
                  <a:lnTo>
                    <a:pt x="9078722" y="2121027"/>
                  </a:lnTo>
                  <a:lnTo>
                    <a:pt x="9094724" y="2115693"/>
                  </a:lnTo>
                  <a:lnTo>
                    <a:pt x="9105900" y="2120392"/>
                  </a:lnTo>
                  <a:lnTo>
                    <a:pt x="9109964" y="2112391"/>
                  </a:lnTo>
                  <a:lnTo>
                    <a:pt x="9113266" y="2108327"/>
                  </a:lnTo>
                  <a:lnTo>
                    <a:pt x="9151366" y="2097659"/>
                  </a:lnTo>
                  <a:close/>
                  <a:moveTo>
                    <a:pt x="9333737" y="2023872"/>
                  </a:moveTo>
                  <a:cubicBezTo>
                    <a:pt x="9326498" y="2033524"/>
                    <a:pt x="9325101" y="2044065"/>
                    <a:pt x="9335261" y="2052955"/>
                  </a:cubicBezTo>
                  <a:cubicBezTo>
                    <a:pt x="9297161" y="2075815"/>
                    <a:pt x="9267697" y="2064512"/>
                    <a:pt x="9227946" y="2093849"/>
                  </a:cubicBezTo>
                  <a:lnTo>
                    <a:pt x="9267824" y="2099310"/>
                  </a:lnTo>
                  <a:lnTo>
                    <a:pt x="9266935" y="2100707"/>
                  </a:lnTo>
                  <a:lnTo>
                    <a:pt x="9246742" y="2128012"/>
                  </a:lnTo>
                  <a:lnTo>
                    <a:pt x="9272650" y="2110105"/>
                  </a:lnTo>
                  <a:lnTo>
                    <a:pt x="9272650" y="2113153"/>
                  </a:lnTo>
                  <a:lnTo>
                    <a:pt x="9272142" y="2114677"/>
                  </a:lnTo>
                  <a:lnTo>
                    <a:pt x="9257283" y="2124328"/>
                  </a:lnTo>
                  <a:lnTo>
                    <a:pt x="9257283" y="2130043"/>
                  </a:lnTo>
                  <a:lnTo>
                    <a:pt x="9250298" y="2135250"/>
                  </a:lnTo>
                  <a:lnTo>
                    <a:pt x="9247377" y="2138044"/>
                  </a:lnTo>
                  <a:cubicBezTo>
                    <a:pt x="9240011" y="2112264"/>
                    <a:pt x="9178162" y="2134743"/>
                    <a:pt x="9222485" y="2114677"/>
                  </a:cubicBezTo>
                  <a:lnTo>
                    <a:pt x="9200514" y="2107311"/>
                  </a:lnTo>
                  <a:lnTo>
                    <a:pt x="9190735" y="2117343"/>
                  </a:lnTo>
                  <a:cubicBezTo>
                    <a:pt x="9179559" y="2122550"/>
                    <a:pt x="9166351" y="2127503"/>
                    <a:pt x="9151746" y="2131948"/>
                  </a:cubicBezTo>
                  <a:lnTo>
                    <a:pt x="9160255" y="2116835"/>
                  </a:lnTo>
                  <a:lnTo>
                    <a:pt x="9150603" y="2111120"/>
                  </a:lnTo>
                  <a:cubicBezTo>
                    <a:pt x="9187179" y="2105532"/>
                    <a:pt x="9182353" y="2075687"/>
                    <a:pt x="9233153" y="2072766"/>
                  </a:cubicBezTo>
                  <a:lnTo>
                    <a:pt x="9242678" y="2060320"/>
                  </a:lnTo>
                  <a:lnTo>
                    <a:pt x="9245345" y="2062987"/>
                  </a:lnTo>
                  <a:lnTo>
                    <a:pt x="9245599" y="2065146"/>
                  </a:lnTo>
                  <a:lnTo>
                    <a:pt x="9310623" y="2046604"/>
                  </a:lnTo>
                  <a:cubicBezTo>
                    <a:pt x="9311639" y="2036190"/>
                    <a:pt x="9305670" y="2033523"/>
                    <a:pt x="9292970" y="2033523"/>
                  </a:cubicBezTo>
                  <a:lnTo>
                    <a:pt x="9282937" y="2035047"/>
                  </a:lnTo>
                  <a:lnTo>
                    <a:pt x="9273031" y="2036444"/>
                  </a:lnTo>
                  <a:lnTo>
                    <a:pt x="9268713" y="2036444"/>
                  </a:lnTo>
                  <a:lnTo>
                    <a:pt x="9262997" y="2036063"/>
                  </a:lnTo>
                  <a:lnTo>
                    <a:pt x="9260966" y="2035174"/>
                  </a:lnTo>
                  <a:lnTo>
                    <a:pt x="9263633" y="2030856"/>
                  </a:lnTo>
                  <a:lnTo>
                    <a:pt x="9265030" y="2028316"/>
                  </a:lnTo>
                  <a:lnTo>
                    <a:pt x="9333736" y="2023871"/>
                  </a:lnTo>
                  <a:close/>
                  <a:moveTo>
                    <a:pt x="9909174" y="2134235"/>
                  </a:moveTo>
                  <a:lnTo>
                    <a:pt x="9926065" y="2141220"/>
                  </a:lnTo>
                  <a:lnTo>
                    <a:pt x="9937622" y="2144268"/>
                  </a:lnTo>
                  <a:lnTo>
                    <a:pt x="9939019" y="2152523"/>
                  </a:lnTo>
                  <a:lnTo>
                    <a:pt x="9935971" y="2158365"/>
                  </a:lnTo>
                  <a:lnTo>
                    <a:pt x="9928859" y="2156587"/>
                  </a:lnTo>
                  <a:lnTo>
                    <a:pt x="9925049" y="2155571"/>
                  </a:lnTo>
                  <a:lnTo>
                    <a:pt x="9926446" y="2146935"/>
                  </a:lnTo>
                  <a:lnTo>
                    <a:pt x="9918826" y="2143633"/>
                  </a:lnTo>
                  <a:lnTo>
                    <a:pt x="9913873" y="2147951"/>
                  </a:lnTo>
                  <a:lnTo>
                    <a:pt x="9911587" y="2150237"/>
                  </a:lnTo>
                  <a:lnTo>
                    <a:pt x="9904602" y="2141347"/>
                  </a:lnTo>
                  <a:lnTo>
                    <a:pt x="9902697" y="2135124"/>
                  </a:lnTo>
                  <a:lnTo>
                    <a:pt x="9906761" y="2134489"/>
                  </a:lnTo>
                  <a:lnTo>
                    <a:pt x="9909174" y="2134235"/>
                  </a:lnTo>
                  <a:close/>
                  <a:moveTo>
                    <a:pt x="9229851" y="2159635"/>
                  </a:moveTo>
                  <a:lnTo>
                    <a:pt x="9228835" y="2161159"/>
                  </a:lnTo>
                  <a:lnTo>
                    <a:pt x="9223882" y="2163445"/>
                  </a:lnTo>
                  <a:lnTo>
                    <a:pt x="9221342" y="2164207"/>
                  </a:lnTo>
                  <a:lnTo>
                    <a:pt x="9226548" y="2160143"/>
                  </a:lnTo>
                  <a:lnTo>
                    <a:pt x="9229851" y="2159635"/>
                  </a:lnTo>
                  <a:close/>
                  <a:moveTo>
                    <a:pt x="9908032" y="2183003"/>
                  </a:moveTo>
                  <a:lnTo>
                    <a:pt x="9908539" y="2185797"/>
                  </a:lnTo>
                  <a:lnTo>
                    <a:pt x="9906508" y="2185035"/>
                  </a:lnTo>
                  <a:lnTo>
                    <a:pt x="9905492" y="2185289"/>
                  </a:lnTo>
                  <a:lnTo>
                    <a:pt x="9904602" y="2185416"/>
                  </a:lnTo>
                  <a:lnTo>
                    <a:pt x="9903713" y="2185416"/>
                  </a:lnTo>
                  <a:lnTo>
                    <a:pt x="9903459" y="2185289"/>
                  </a:lnTo>
                  <a:lnTo>
                    <a:pt x="9906634" y="2183384"/>
                  </a:lnTo>
                  <a:lnTo>
                    <a:pt x="9908031" y="2183003"/>
                  </a:lnTo>
                  <a:close/>
                  <a:moveTo>
                    <a:pt x="9209151" y="2173732"/>
                  </a:moveTo>
                  <a:lnTo>
                    <a:pt x="9214231" y="2178685"/>
                  </a:lnTo>
                  <a:lnTo>
                    <a:pt x="9219312" y="2178304"/>
                  </a:lnTo>
                  <a:lnTo>
                    <a:pt x="9214613" y="2186305"/>
                  </a:lnTo>
                  <a:lnTo>
                    <a:pt x="9211819" y="2190496"/>
                  </a:lnTo>
                  <a:lnTo>
                    <a:pt x="9198357" y="2195703"/>
                  </a:lnTo>
                  <a:lnTo>
                    <a:pt x="9190737" y="2197608"/>
                  </a:lnTo>
                  <a:lnTo>
                    <a:pt x="9202930" y="2180717"/>
                  </a:lnTo>
                  <a:lnTo>
                    <a:pt x="9209153" y="2173732"/>
                  </a:lnTo>
                  <a:close/>
                  <a:moveTo>
                    <a:pt x="9294495" y="2202815"/>
                  </a:moveTo>
                  <a:lnTo>
                    <a:pt x="9299448" y="2203831"/>
                  </a:lnTo>
                  <a:lnTo>
                    <a:pt x="9294622" y="2205609"/>
                  </a:lnTo>
                  <a:lnTo>
                    <a:pt x="9289923" y="2206879"/>
                  </a:lnTo>
                  <a:lnTo>
                    <a:pt x="9287256" y="2207768"/>
                  </a:lnTo>
                  <a:lnTo>
                    <a:pt x="9291955" y="2204593"/>
                  </a:lnTo>
                  <a:lnTo>
                    <a:pt x="9294495" y="2202815"/>
                  </a:lnTo>
                  <a:close/>
                  <a:moveTo>
                    <a:pt x="9269984" y="2204720"/>
                  </a:moveTo>
                  <a:lnTo>
                    <a:pt x="9272651" y="2208784"/>
                  </a:lnTo>
                  <a:lnTo>
                    <a:pt x="9273540" y="2211324"/>
                  </a:lnTo>
                  <a:lnTo>
                    <a:pt x="9243060" y="2225421"/>
                  </a:lnTo>
                  <a:cubicBezTo>
                    <a:pt x="9239123" y="2222119"/>
                    <a:pt x="9234678" y="2220595"/>
                    <a:pt x="9225788" y="2220595"/>
                  </a:cubicBezTo>
                  <a:lnTo>
                    <a:pt x="9216644" y="2224151"/>
                  </a:lnTo>
                  <a:cubicBezTo>
                    <a:pt x="9213088" y="2215261"/>
                    <a:pt x="9244330" y="2207895"/>
                    <a:pt x="9269985" y="2204720"/>
                  </a:cubicBezTo>
                  <a:close/>
                  <a:moveTo>
                    <a:pt x="9261856" y="2242185"/>
                  </a:moveTo>
                  <a:lnTo>
                    <a:pt x="9278238" y="2243328"/>
                  </a:lnTo>
                  <a:lnTo>
                    <a:pt x="9282810" y="2248408"/>
                  </a:lnTo>
                  <a:lnTo>
                    <a:pt x="9272142" y="2252472"/>
                  </a:lnTo>
                  <a:lnTo>
                    <a:pt x="9266554" y="2253869"/>
                  </a:lnTo>
                  <a:lnTo>
                    <a:pt x="9265157" y="2242947"/>
                  </a:lnTo>
                  <a:lnTo>
                    <a:pt x="9261855" y="2242185"/>
                  </a:lnTo>
                  <a:close/>
                  <a:moveTo>
                    <a:pt x="9637775" y="2244725"/>
                  </a:moveTo>
                  <a:lnTo>
                    <a:pt x="9639426" y="2246757"/>
                  </a:lnTo>
                  <a:lnTo>
                    <a:pt x="9640443" y="2247773"/>
                  </a:lnTo>
                  <a:lnTo>
                    <a:pt x="9635998" y="2251075"/>
                  </a:lnTo>
                  <a:lnTo>
                    <a:pt x="9633712" y="2253869"/>
                  </a:lnTo>
                  <a:lnTo>
                    <a:pt x="9635998" y="2247773"/>
                  </a:lnTo>
                  <a:lnTo>
                    <a:pt x="9637776" y="2244725"/>
                  </a:lnTo>
                  <a:close/>
                  <a:moveTo>
                    <a:pt x="9697211" y="2244344"/>
                  </a:moveTo>
                  <a:lnTo>
                    <a:pt x="9695687" y="2253615"/>
                  </a:lnTo>
                  <a:lnTo>
                    <a:pt x="9697465" y="2258060"/>
                  </a:lnTo>
                  <a:lnTo>
                    <a:pt x="9691750" y="2259457"/>
                  </a:lnTo>
                  <a:lnTo>
                    <a:pt x="9689337" y="2260219"/>
                  </a:lnTo>
                  <a:lnTo>
                    <a:pt x="9682606" y="2254123"/>
                  </a:lnTo>
                  <a:lnTo>
                    <a:pt x="9682606" y="2248535"/>
                  </a:lnTo>
                  <a:lnTo>
                    <a:pt x="9697211" y="2244344"/>
                  </a:lnTo>
                  <a:close/>
                  <a:moveTo>
                    <a:pt x="9777094" y="2247138"/>
                  </a:moveTo>
                  <a:lnTo>
                    <a:pt x="9799446" y="2252599"/>
                  </a:lnTo>
                  <a:lnTo>
                    <a:pt x="9778745" y="2261743"/>
                  </a:lnTo>
                  <a:lnTo>
                    <a:pt x="9769601" y="2266569"/>
                  </a:lnTo>
                  <a:lnTo>
                    <a:pt x="9740519" y="2274951"/>
                  </a:lnTo>
                  <a:cubicBezTo>
                    <a:pt x="9752202" y="2265553"/>
                    <a:pt x="9765157" y="2256282"/>
                    <a:pt x="9777095" y="2247138"/>
                  </a:cubicBezTo>
                  <a:close/>
                  <a:moveTo>
                    <a:pt x="9458578" y="2286381"/>
                  </a:moveTo>
                  <a:lnTo>
                    <a:pt x="9453117" y="2300351"/>
                  </a:lnTo>
                  <a:lnTo>
                    <a:pt x="9442703" y="2308225"/>
                  </a:lnTo>
                  <a:lnTo>
                    <a:pt x="9443972" y="2297176"/>
                  </a:lnTo>
                  <a:lnTo>
                    <a:pt x="9444354" y="2291715"/>
                  </a:lnTo>
                  <a:lnTo>
                    <a:pt x="9453497" y="2288159"/>
                  </a:lnTo>
                  <a:lnTo>
                    <a:pt x="9458578" y="2286381"/>
                  </a:lnTo>
                  <a:close/>
                  <a:moveTo>
                    <a:pt x="9601198" y="2262251"/>
                  </a:moveTo>
                  <a:lnTo>
                    <a:pt x="9601326" y="2275840"/>
                  </a:lnTo>
                  <a:lnTo>
                    <a:pt x="9608565" y="2281936"/>
                  </a:lnTo>
                  <a:lnTo>
                    <a:pt x="9607041" y="2281555"/>
                  </a:lnTo>
                  <a:lnTo>
                    <a:pt x="9603993" y="2281428"/>
                  </a:lnTo>
                  <a:cubicBezTo>
                    <a:pt x="9589261" y="2281428"/>
                    <a:pt x="9573005" y="2296922"/>
                    <a:pt x="9568433" y="2306828"/>
                  </a:cubicBezTo>
                  <a:lnTo>
                    <a:pt x="9558273" y="2308860"/>
                  </a:lnTo>
                  <a:lnTo>
                    <a:pt x="9552939" y="2310765"/>
                  </a:lnTo>
                  <a:lnTo>
                    <a:pt x="9550908" y="2305431"/>
                  </a:lnTo>
                  <a:lnTo>
                    <a:pt x="9547860" y="2303145"/>
                  </a:lnTo>
                  <a:cubicBezTo>
                    <a:pt x="9565386" y="2293620"/>
                    <a:pt x="9573387" y="2283079"/>
                    <a:pt x="9580372" y="2274951"/>
                  </a:cubicBezTo>
                  <a:lnTo>
                    <a:pt x="9597263" y="2267204"/>
                  </a:lnTo>
                  <a:lnTo>
                    <a:pt x="9600946" y="2262251"/>
                  </a:lnTo>
                  <a:close/>
                  <a:moveTo>
                    <a:pt x="9668890" y="2260473"/>
                  </a:moveTo>
                  <a:cubicBezTo>
                    <a:pt x="9673970" y="2288032"/>
                    <a:pt x="9652507" y="2293620"/>
                    <a:pt x="9627233" y="2305304"/>
                  </a:cubicBezTo>
                  <a:lnTo>
                    <a:pt x="9614915" y="2308860"/>
                  </a:lnTo>
                  <a:lnTo>
                    <a:pt x="9607548" y="2310892"/>
                  </a:lnTo>
                  <a:cubicBezTo>
                    <a:pt x="9622280" y="2294636"/>
                    <a:pt x="9642855" y="2287524"/>
                    <a:pt x="9668890" y="2260473"/>
                  </a:cubicBezTo>
                  <a:close/>
                  <a:moveTo>
                    <a:pt x="9728960" y="2295271"/>
                  </a:moveTo>
                  <a:lnTo>
                    <a:pt x="9712578" y="2309749"/>
                  </a:lnTo>
                  <a:lnTo>
                    <a:pt x="9703307" y="2318512"/>
                  </a:lnTo>
                  <a:lnTo>
                    <a:pt x="9710546" y="2305431"/>
                  </a:lnTo>
                  <a:lnTo>
                    <a:pt x="9716007" y="2299081"/>
                  </a:lnTo>
                  <a:lnTo>
                    <a:pt x="9724770" y="2296541"/>
                  </a:lnTo>
                  <a:lnTo>
                    <a:pt x="9728961" y="2295271"/>
                  </a:lnTo>
                  <a:close/>
                  <a:moveTo>
                    <a:pt x="9603992" y="2315337"/>
                  </a:moveTo>
                  <a:lnTo>
                    <a:pt x="9606532" y="2316607"/>
                  </a:lnTo>
                  <a:lnTo>
                    <a:pt x="9607548" y="2317369"/>
                  </a:lnTo>
                  <a:lnTo>
                    <a:pt x="9600817" y="2320925"/>
                  </a:lnTo>
                  <a:lnTo>
                    <a:pt x="9597769" y="2323719"/>
                  </a:lnTo>
                  <a:lnTo>
                    <a:pt x="9601960" y="2318131"/>
                  </a:lnTo>
                  <a:lnTo>
                    <a:pt x="9603992" y="2315337"/>
                  </a:lnTo>
                  <a:close/>
                  <a:moveTo>
                    <a:pt x="10902948" y="2222373"/>
                  </a:moveTo>
                  <a:cubicBezTo>
                    <a:pt x="10878818" y="2268093"/>
                    <a:pt x="10795253" y="2319401"/>
                    <a:pt x="10735817" y="2330323"/>
                  </a:cubicBezTo>
                  <a:cubicBezTo>
                    <a:pt x="10770234" y="2281301"/>
                    <a:pt x="10843894" y="2289556"/>
                    <a:pt x="10902948" y="2222373"/>
                  </a:cubicBezTo>
                  <a:close/>
                  <a:moveTo>
                    <a:pt x="9653650" y="2317369"/>
                  </a:moveTo>
                  <a:lnTo>
                    <a:pt x="9641584" y="2336165"/>
                  </a:lnTo>
                  <a:lnTo>
                    <a:pt x="9647934" y="2344419"/>
                  </a:lnTo>
                  <a:lnTo>
                    <a:pt x="9637775" y="2336799"/>
                  </a:lnTo>
                  <a:lnTo>
                    <a:pt x="9622534" y="2330576"/>
                  </a:lnTo>
                  <a:lnTo>
                    <a:pt x="9599928" y="2338704"/>
                  </a:lnTo>
                  <a:lnTo>
                    <a:pt x="9609580" y="2322575"/>
                  </a:lnTo>
                  <a:lnTo>
                    <a:pt x="9621518" y="2321432"/>
                  </a:lnTo>
                  <a:lnTo>
                    <a:pt x="9624693" y="2321432"/>
                  </a:lnTo>
                  <a:lnTo>
                    <a:pt x="9642854" y="2320035"/>
                  </a:lnTo>
                  <a:lnTo>
                    <a:pt x="9653649" y="2317368"/>
                  </a:lnTo>
                  <a:close/>
                  <a:moveTo>
                    <a:pt x="9672827" y="2341753"/>
                  </a:moveTo>
                  <a:lnTo>
                    <a:pt x="9674605" y="2347341"/>
                  </a:lnTo>
                  <a:lnTo>
                    <a:pt x="9674859" y="2349881"/>
                  </a:lnTo>
                  <a:lnTo>
                    <a:pt x="9665842" y="2352421"/>
                  </a:lnTo>
                  <a:lnTo>
                    <a:pt x="9671303" y="2346325"/>
                  </a:lnTo>
                  <a:lnTo>
                    <a:pt x="9672827" y="2341753"/>
                  </a:lnTo>
                  <a:close/>
                  <a:moveTo>
                    <a:pt x="9582530" y="2309876"/>
                  </a:moveTo>
                  <a:cubicBezTo>
                    <a:pt x="9580117" y="2334260"/>
                    <a:pt x="9519919" y="2364232"/>
                    <a:pt x="9529825" y="2387219"/>
                  </a:cubicBezTo>
                  <a:lnTo>
                    <a:pt x="9521951" y="2389505"/>
                  </a:lnTo>
                  <a:lnTo>
                    <a:pt x="9518014" y="2390521"/>
                  </a:lnTo>
                  <a:lnTo>
                    <a:pt x="9508870" y="2382012"/>
                  </a:lnTo>
                  <a:lnTo>
                    <a:pt x="9504298" y="2378837"/>
                  </a:lnTo>
                  <a:cubicBezTo>
                    <a:pt x="9506457" y="2365756"/>
                    <a:pt x="9525507" y="2351151"/>
                    <a:pt x="9539350" y="2337181"/>
                  </a:cubicBezTo>
                  <a:cubicBezTo>
                    <a:pt x="9558273" y="2333371"/>
                    <a:pt x="9572878" y="2327783"/>
                    <a:pt x="9580118" y="2310765"/>
                  </a:cubicBezTo>
                  <a:lnTo>
                    <a:pt x="9582531" y="2309875"/>
                  </a:lnTo>
                  <a:close/>
                  <a:moveTo>
                    <a:pt x="9538207" y="2308987"/>
                  </a:moveTo>
                  <a:lnTo>
                    <a:pt x="9533254" y="2319401"/>
                  </a:lnTo>
                  <a:cubicBezTo>
                    <a:pt x="9515347" y="2328799"/>
                    <a:pt x="9499598" y="2340991"/>
                    <a:pt x="9493248" y="2350389"/>
                  </a:cubicBezTo>
                  <a:lnTo>
                    <a:pt x="9503663" y="2346833"/>
                  </a:lnTo>
                  <a:lnTo>
                    <a:pt x="9508869" y="2345309"/>
                  </a:lnTo>
                  <a:lnTo>
                    <a:pt x="9499598" y="2354453"/>
                  </a:lnTo>
                  <a:lnTo>
                    <a:pt x="9497058" y="2359152"/>
                  </a:lnTo>
                  <a:cubicBezTo>
                    <a:pt x="9466832" y="2374011"/>
                    <a:pt x="9439781" y="2376551"/>
                    <a:pt x="9409175" y="2393315"/>
                  </a:cubicBezTo>
                  <a:lnTo>
                    <a:pt x="9406634" y="2396871"/>
                  </a:lnTo>
                  <a:lnTo>
                    <a:pt x="9406761" y="2398141"/>
                  </a:lnTo>
                  <a:lnTo>
                    <a:pt x="9400666" y="2391283"/>
                  </a:lnTo>
                  <a:lnTo>
                    <a:pt x="9399015" y="2388108"/>
                  </a:lnTo>
                  <a:lnTo>
                    <a:pt x="9438893" y="2365883"/>
                  </a:lnTo>
                  <a:cubicBezTo>
                    <a:pt x="9452609" y="2362581"/>
                    <a:pt x="9467341" y="2351659"/>
                    <a:pt x="9474326" y="2342515"/>
                  </a:cubicBezTo>
                  <a:lnTo>
                    <a:pt x="9538207" y="2308987"/>
                  </a:lnTo>
                  <a:close/>
                  <a:moveTo>
                    <a:pt x="9673970" y="2355722"/>
                  </a:moveTo>
                  <a:lnTo>
                    <a:pt x="9667239" y="2369946"/>
                  </a:lnTo>
                  <a:lnTo>
                    <a:pt x="9659745" y="2377439"/>
                  </a:lnTo>
                  <a:lnTo>
                    <a:pt x="9654792" y="2381503"/>
                  </a:lnTo>
                  <a:lnTo>
                    <a:pt x="9653649" y="2383536"/>
                  </a:lnTo>
                  <a:lnTo>
                    <a:pt x="9639298" y="2396236"/>
                  </a:lnTo>
                  <a:lnTo>
                    <a:pt x="9631424" y="2402459"/>
                  </a:lnTo>
                  <a:lnTo>
                    <a:pt x="9618597" y="2401951"/>
                  </a:lnTo>
                  <a:lnTo>
                    <a:pt x="9609326" y="2404872"/>
                  </a:lnTo>
                  <a:cubicBezTo>
                    <a:pt x="9622153" y="2388997"/>
                    <a:pt x="9646029" y="2378329"/>
                    <a:pt x="9661396" y="2358771"/>
                  </a:cubicBezTo>
                  <a:lnTo>
                    <a:pt x="9670286" y="2356739"/>
                  </a:lnTo>
                  <a:lnTo>
                    <a:pt x="9673968" y="2355722"/>
                  </a:lnTo>
                  <a:close/>
                  <a:moveTo>
                    <a:pt x="9489185" y="2390521"/>
                  </a:moveTo>
                  <a:lnTo>
                    <a:pt x="9490582" y="2393569"/>
                  </a:lnTo>
                  <a:lnTo>
                    <a:pt x="9491217" y="2395220"/>
                  </a:lnTo>
                  <a:lnTo>
                    <a:pt x="9478263" y="2395347"/>
                  </a:lnTo>
                  <a:lnTo>
                    <a:pt x="9473818" y="2402713"/>
                  </a:lnTo>
                  <a:lnTo>
                    <a:pt x="9465563" y="2404999"/>
                  </a:lnTo>
                  <a:lnTo>
                    <a:pt x="9461244" y="2406015"/>
                  </a:lnTo>
                  <a:lnTo>
                    <a:pt x="9476738" y="2395600"/>
                  </a:lnTo>
                  <a:lnTo>
                    <a:pt x="9489184" y="2390521"/>
                  </a:lnTo>
                  <a:close/>
                  <a:moveTo>
                    <a:pt x="9426447" y="2396617"/>
                  </a:moveTo>
                  <a:lnTo>
                    <a:pt x="9413366" y="2406268"/>
                  </a:lnTo>
                  <a:lnTo>
                    <a:pt x="9409302" y="2401442"/>
                  </a:lnTo>
                  <a:lnTo>
                    <a:pt x="9407396" y="2398902"/>
                  </a:lnTo>
                  <a:lnTo>
                    <a:pt x="9410317" y="2400299"/>
                  </a:lnTo>
                  <a:lnTo>
                    <a:pt x="9412476" y="2400299"/>
                  </a:lnTo>
                  <a:lnTo>
                    <a:pt x="9422128" y="2398902"/>
                  </a:lnTo>
                  <a:lnTo>
                    <a:pt x="9426446" y="2396617"/>
                  </a:lnTo>
                  <a:close/>
                  <a:moveTo>
                    <a:pt x="9534143" y="2433446"/>
                  </a:moveTo>
                  <a:lnTo>
                    <a:pt x="9536175" y="2435859"/>
                  </a:lnTo>
                  <a:lnTo>
                    <a:pt x="9538715" y="2436875"/>
                  </a:lnTo>
                  <a:lnTo>
                    <a:pt x="9535667" y="2438018"/>
                  </a:lnTo>
                  <a:lnTo>
                    <a:pt x="9532238" y="2433827"/>
                  </a:lnTo>
                  <a:lnTo>
                    <a:pt x="9534143" y="2433446"/>
                  </a:lnTo>
                  <a:close/>
                  <a:moveTo>
                    <a:pt x="9321545" y="2494661"/>
                  </a:moveTo>
                  <a:cubicBezTo>
                    <a:pt x="9321545" y="2505456"/>
                    <a:pt x="9299193" y="2518028"/>
                    <a:pt x="9290430" y="2529205"/>
                  </a:cubicBezTo>
                  <a:cubicBezTo>
                    <a:pt x="9282302" y="2518283"/>
                    <a:pt x="9289414" y="2504947"/>
                    <a:pt x="9321545" y="2494661"/>
                  </a:cubicBezTo>
                  <a:close/>
                  <a:moveTo>
                    <a:pt x="9324974" y="2510155"/>
                  </a:moveTo>
                  <a:lnTo>
                    <a:pt x="9315831" y="2522855"/>
                  </a:lnTo>
                  <a:lnTo>
                    <a:pt x="9313163" y="2529840"/>
                  </a:lnTo>
                  <a:cubicBezTo>
                    <a:pt x="9316720" y="2533650"/>
                    <a:pt x="9321926" y="2535174"/>
                    <a:pt x="9327895" y="2535174"/>
                  </a:cubicBezTo>
                  <a:lnTo>
                    <a:pt x="9357994" y="2528189"/>
                  </a:lnTo>
                  <a:lnTo>
                    <a:pt x="9361169" y="2530728"/>
                  </a:lnTo>
                  <a:lnTo>
                    <a:pt x="9363074" y="2531744"/>
                  </a:lnTo>
                  <a:lnTo>
                    <a:pt x="9349358" y="2541396"/>
                  </a:lnTo>
                  <a:lnTo>
                    <a:pt x="9342627" y="2547239"/>
                  </a:lnTo>
                  <a:lnTo>
                    <a:pt x="9339070" y="2547239"/>
                  </a:lnTo>
                  <a:cubicBezTo>
                    <a:pt x="9322433" y="2547239"/>
                    <a:pt x="9306813" y="2542031"/>
                    <a:pt x="9296906" y="2534284"/>
                  </a:cubicBezTo>
                  <a:lnTo>
                    <a:pt x="9324973" y="2510155"/>
                  </a:lnTo>
                  <a:close/>
                  <a:moveTo>
                    <a:pt x="9466580" y="2541905"/>
                  </a:moveTo>
                  <a:lnTo>
                    <a:pt x="9470389" y="2542921"/>
                  </a:lnTo>
                  <a:cubicBezTo>
                    <a:pt x="9457562" y="2551684"/>
                    <a:pt x="9444862" y="2561717"/>
                    <a:pt x="9436353" y="2575178"/>
                  </a:cubicBezTo>
                  <a:lnTo>
                    <a:pt x="9432797" y="2567050"/>
                  </a:lnTo>
                  <a:lnTo>
                    <a:pt x="9432797" y="2563494"/>
                  </a:lnTo>
                  <a:lnTo>
                    <a:pt x="9466579" y="2541905"/>
                  </a:lnTo>
                  <a:close/>
                  <a:moveTo>
                    <a:pt x="9259950" y="2556764"/>
                  </a:moveTo>
                  <a:lnTo>
                    <a:pt x="9269475" y="2558668"/>
                  </a:lnTo>
                  <a:lnTo>
                    <a:pt x="9274047" y="2559811"/>
                  </a:lnTo>
                  <a:lnTo>
                    <a:pt x="9279889" y="2563367"/>
                  </a:lnTo>
                  <a:lnTo>
                    <a:pt x="9283826" y="2563875"/>
                  </a:lnTo>
                  <a:lnTo>
                    <a:pt x="9294113" y="2570098"/>
                  </a:lnTo>
                  <a:lnTo>
                    <a:pt x="9295892" y="2575178"/>
                  </a:lnTo>
                  <a:lnTo>
                    <a:pt x="9283826" y="2578480"/>
                  </a:lnTo>
                  <a:lnTo>
                    <a:pt x="9295510" y="2589148"/>
                  </a:lnTo>
                  <a:lnTo>
                    <a:pt x="9291827" y="2596260"/>
                  </a:lnTo>
                  <a:lnTo>
                    <a:pt x="9272523" y="2616199"/>
                  </a:lnTo>
                  <a:lnTo>
                    <a:pt x="9280270" y="2598419"/>
                  </a:lnTo>
                  <a:lnTo>
                    <a:pt x="9273158" y="2590799"/>
                  </a:lnTo>
                  <a:lnTo>
                    <a:pt x="9264014" y="2594355"/>
                  </a:lnTo>
                  <a:lnTo>
                    <a:pt x="9260585" y="2591942"/>
                  </a:lnTo>
                  <a:lnTo>
                    <a:pt x="9256521" y="2616072"/>
                  </a:lnTo>
                  <a:lnTo>
                    <a:pt x="9269729" y="2626740"/>
                  </a:lnTo>
                  <a:lnTo>
                    <a:pt x="9254870" y="2629026"/>
                  </a:lnTo>
                  <a:lnTo>
                    <a:pt x="9248393" y="2626232"/>
                  </a:lnTo>
                  <a:lnTo>
                    <a:pt x="9235693" y="2620136"/>
                  </a:lnTo>
                  <a:lnTo>
                    <a:pt x="9227057" y="2625470"/>
                  </a:lnTo>
                  <a:lnTo>
                    <a:pt x="9225787" y="2639059"/>
                  </a:lnTo>
                  <a:lnTo>
                    <a:pt x="9239122" y="2650108"/>
                  </a:lnTo>
                  <a:lnTo>
                    <a:pt x="9235947" y="2649727"/>
                  </a:lnTo>
                  <a:lnTo>
                    <a:pt x="9229978" y="2649600"/>
                  </a:lnTo>
                  <a:cubicBezTo>
                    <a:pt x="9191878" y="2649600"/>
                    <a:pt x="9181592" y="2678810"/>
                    <a:pt x="9157715" y="2683128"/>
                  </a:cubicBezTo>
                  <a:lnTo>
                    <a:pt x="9161907" y="2676778"/>
                  </a:lnTo>
                  <a:lnTo>
                    <a:pt x="9165844" y="2673603"/>
                  </a:lnTo>
                  <a:cubicBezTo>
                    <a:pt x="9197848" y="2645028"/>
                    <a:pt x="9211183" y="2603880"/>
                    <a:pt x="9229471" y="2567050"/>
                  </a:cubicBezTo>
                  <a:lnTo>
                    <a:pt x="9234043" y="2576702"/>
                  </a:lnTo>
                  <a:lnTo>
                    <a:pt x="9239758" y="2576702"/>
                  </a:lnTo>
                  <a:lnTo>
                    <a:pt x="9247759" y="2575432"/>
                  </a:lnTo>
                  <a:lnTo>
                    <a:pt x="9253474" y="2571876"/>
                  </a:lnTo>
                  <a:lnTo>
                    <a:pt x="9257919" y="2561843"/>
                  </a:lnTo>
                  <a:lnTo>
                    <a:pt x="9259950" y="2556763"/>
                  </a:lnTo>
                  <a:close/>
                  <a:moveTo>
                    <a:pt x="7915910" y="2889123"/>
                  </a:moveTo>
                  <a:lnTo>
                    <a:pt x="7919847" y="2889377"/>
                  </a:lnTo>
                  <a:lnTo>
                    <a:pt x="7916799" y="2891536"/>
                  </a:lnTo>
                  <a:lnTo>
                    <a:pt x="7916291" y="2892933"/>
                  </a:lnTo>
                  <a:lnTo>
                    <a:pt x="7926070" y="2889504"/>
                  </a:lnTo>
                  <a:lnTo>
                    <a:pt x="7927467" y="2895092"/>
                  </a:lnTo>
                  <a:lnTo>
                    <a:pt x="7929499" y="2897251"/>
                  </a:lnTo>
                  <a:lnTo>
                    <a:pt x="7930642" y="2898140"/>
                  </a:lnTo>
                  <a:lnTo>
                    <a:pt x="7911085" y="2902839"/>
                  </a:lnTo>
                  <a:lnTo>
                    <a:pt x="7902194" y="2902839"/>
                  </a:lnTo>
                  <a:lnTo>
                    <a:pt x="7897368" y="2902077"/>
                  </a:lnTo>
                  <a:lnTo>
                    <a:pt x="7894066" y="2903093"/>
                  </a:lnTo>
                  <a:lnTo>
                    <a:pt x="7883144" y="2904744"/>
                  </a:lnTo>
                  <a:lnTo>
                    <a:pt x="7876794" y="2907284"/>
                  </a:lnTo>
                  <a:cubicBezTo>
                    <a:pt x="7878700" y="2894711"/>
                    <a:pt x="7897241" y="2889123"/>
                    <a:pt x="7915911" y="2889123"/>
                  </a:cubicBezTo>
                  <a:close/>
                  <a:moveTo>
                    <a:pt x="7840472" y="2920619"/>
                  </a:moveTo>
                  <a:lnTo>
                    <a:pt x="7848600" y="2931160"/>
                  </a:lnTo>
                  <a:lnTo>
                    <a:pt x="7842504" y="2937129"/>
                  </a:lnTo>
                  <a:lnTo>
                    <a:pt x="7837551" y="2927985"/>
                  </a:lnTo>
                  <a:lnTo>
                    <a:pt x="7837043" y="2922397"/>
                  </a:lnTo>
                  <a:lnTo>
                    <a:pt x="7839075" y="2921508"/>
                  </a:lnTo>
                  <a:lnTo>
                    <a:pt x="7840472" y="2920619"/>
                  </a:lnTo>
                  <a:close/>
                  <a:moveTo>
                    <a:pt x="6571488" y="2932557"/>
                  </a:moveTo>
                  <a:lnTo>
                    <a:pt x="6555486" y="2939923"/>
                  </a:lnTo>
                  <a:lnTo>
                    <a:pt x="6544183" y="2941701"/>
                  </a:lnTo>
                  <a:lnTo>
                    <a:pt x="6547612" y="2937129"/>
                  </a:lnTo>
                  <a:lnTo>
                    <a:pt x="6548882" y="2934843"/>
                  </a:lnTo>
                  <a:lnTo>
                    <a:pt x="6565900" y="2932811"/>
                  </a:lnTo>
                  <a:lnTo>
                    <a:pt x="6571488" y="2932557"/>
                  </a:lnTo>
                  <a:close/>
                  <a:moveTo>
                    <a:pt x="6509131" y="2941447"/>
                  </a:moveTo>
                  <a:lnTo>
                    <a:pt x="6500876" y="2944368"/>
                  </a:lnTo>
                  <a:lnTo>
                    <a:pt x="6502527" y="2943733"/>
                  </a:lnTo>
                  <a:lnTo>
                    <a:pt x="6502654" y="2943225"/>
                  </a:lnTo>
                  <a:lnTo>
                    <a:pt x="6504940" y="2942336"/>
                  </a:lnTo>
                  <a:lnTo>
                    <a:pt x="6506083" y="2941955"/>
                  </a:lnTo>
                  <a:lnTo>
                    <a:pt x="6509131" y="2941447"/>
                  </a:lnTo>
                  <a:close/>
                  <a:moveTo>
                    <a:pt x="7730364" y="2945257"/>
                  </a:moveTo>
                  <a:lnTo>
                    <a:pt x="7733285" y="2945384"/>
                  </a:lnTo>
                  <a:lnTo>
                    <a:pt x="7733792" y="2945384"/>
                  </a:lnTo>
                  <a:lnTo>
                    <a:pt x="7730363" y="2946273"/>
                  </a:lnTo>
                  <a:lnTo>
                    <a:pt x="7730490" y="2945511"/>
                  </a:lnTo>
                  <a:lnTo>
                    <a:pt x="7730363" y="2945257"/>
                  </a:lnTo>
                  <a:close/>
                  <a:moveTo>
                    <a:pt x="6530468" y="2937764"/>
                  </a:moveTo>
                  <a:lnTo>
                    <a:pt x="6528436" y="2941193"/>
                  </a:lnTo>
                  <a:lnTo>
                    <a:pt x="6524880" y="2944749"/>
                  </a:lnTo>
                  <a:lnTo>
                    <a:pt x="6532500" y="2944749"/>
                  </a:lnTo>
                  <a:lnTo>
                    <a:pt x="6535548" y="2943733"/>
                  </a:lnTo>
                  <a:lnTo>
                    <a:pt x="6535166" y="2944495"/>
                  </a:lnTo>
                  <a:lnTo>
                    <a:pt x="6535674" y="2945003"/>
                  </a:lnTo>
                  <a:lnTo>
                    <a:pt x="6530594" y="2946019"/>
                  </a:lnTo>
                  <a:lnTo>
                    <a:pt x="6527292" y="2946527"/>
                  </a:lnTo>
                  <a:lnTo>
                    <a:pt x="6516115" y="2954528"/>
                  </a:lnTo>
                  <a:lnTo>
                    <a:pt x="6510020" y="2957195"/>
                  </a:lnTo>
                  <a:lnTo>
                    <a:pt x="6509512" y="2941320"/>
                  </a:lnTo>
                  <a:lnTo>
                    <a:pt x="6522466" y="2938907"/>
                  </a:lnTo>
                  <a:lnTo>
                    <a:pt x="6530467" y="2937764"/>
                  </a:lnTo>
                  <a:close/>
                  <a:moveTo>
                    <a:pt x="7814565" y="2933827"/>
                  </a:moveTo>
                  <a:lnTo>
                    <a:pt x="7819264" y="2939161"/>
                  </a:lnTo>
                  <a:lnTo>
                    <a:pt x="7823455" y="2942336"/>
                  </a:lnTo>
                  <a:lnTo>
                    <a:pt x="7820407" y="2944241"/>
                  </a:lnTo>
                  <a:lnTo>
                    <a:pt x="7818883" y="2945511"/>
                  </a:lnTo>
                  <a:lnTo>
                    <a:pt x="7790181" y="2947797"/>
                  </a:lnTo>
                  <a:lnTo>
                    <a:pt x="7795515" y="2958973"/>
                  </a:lnTo>
                  <a:lnTo>
                    <a:pt x="7798308" y="2958719"/>
                  </a:lnTo>
                  <a:lnTo>
                    <a:pt x="7799578" y="2958973"/>
                  </a:lnTo>
                  <a:lnTo>
                    <a:pt x="7795006" y="2962021"/>
                  </a:lnTo>
                  <a:lnTo>
                    <a:pt x="7791704" y="2963799"/>
                  </a:lnTo>
                  <a:lnTo>
                    <a:pt x="7788402" y="2956687"/>
                  </a:lnTo>
                  <a:lnTo>
                    <a:pt x="7790180" y="2947797"/>
                  </a:lnTo>
                  <a:cubicBezTo>
                    <a:pt x="7793610" y="2941447"/>
                    <a:pt x="7803007" y="2938399"/>
                    <a:pt x="7814564" y="2933827"/>
                  </a:cubicBezTo>
                  <a:close/>
                  <a:moveTo>
                    <a:pt x="8836661" y="2966847"/>
                  </a:moveTo>
                  <a:lnTo>
                    <a:pt x="8838692" y="2972181"/>
                  </a:lnTo>
                  <a:lnTo>
                    <a:pt x="8840724" y="2974975"/>
                  </a:lnTo>
                  <a:lnTo>
                    <a:pt x="8838946" y="2976245"/>
                  </a:lnTo>
                  <a:lnTo>
                    <a:pt x="8834627" y="2975737"/>
                  </a:lnTo>
                  <a:lnTo>
                    <a:pt x="8832087" y="2975229"/>
                  </a:lnTo>
                  <a:lnTo>
                    <a:pt x="8834755" y="2969895"/>
                  </a:lnTo>
                  <a:lnTo>
                    <a:pt x="8836660" y="2966847"/>
                  </a:lnTo>
                  <a:close/>
                  <a:moveTo>
                    <a:pt x="6442203" y="2961132"/>
                  </a:moveTo>
                  <a:lnTo>
                    <a:pt x="6453252" y="2965196"/>
                  </a:lnTo>
                  <a:lnTo>
                    <a:pt x="6457824" y="2967355"/>
                  </a:lnTo>
                  <a:lnTo>
                    <a:pt x="6454268" y="2972308"/>
                  </a:lnTo>
                  <a:lnTo>
                    <a:pt x="6452108" y="2974721"/>
                  </a:lnTo>
                  <a:lnTo>
                    <a:pt x="6449568" y="2975737"/>
                  </a:lnTo>
                  <a:lnTo>
                    <a:pt x="6448172" y="2976753"/>
                  </a:lnTo>
                  <a:lnTo>
                    <a:pt x="6447282" y="2970276"/>
                  </a:lnTo>
                  <a:lnTo>
                    <a:pt x="6445123" y="2966720"/>
                  </a:lnTo>
                  <a:lnTo>
                    <a:pt x="6435598" y="2970911"/>
                  </a:lnTo>
                  <a:lnTo>
                    <a:pt x="6431534" y="2973325"/>
                  </a:lnTo>
                  <a:lnTo>
                    <a:pt x="6427978" y="2971801"/>
                  </a:lnTo>
                  <a:lnTo>
                    <a:pt x="6426708" y="2970911"/>
                  </a:lnTo>
                  <a:lnTo>
                    <a:pt x="6429883" y="2967356"/>
                  </a:lnTo>
                  <a:lnTo>
                    <a:pt x="6430772" y="2965832"/>
                  </a:lnTo>
                  <a:lnTo>
                    <a:pt x="6438138" y="2961767"/>
                  </a:lnTo>
                  <a:lnTo>
                    <a:pt x="6441694" y="2961132"/>
                  </a:lnTo>
                  <a:close/>
                  <a:moveTo>
                    <a:pt x="7752842" y="2946400"/>
                  </a:moveTo>
                  <a:cubicBezTo>
                    <a:pt x="7773036" y="2951861"/>
                    <a:pt x="7782687" y="2967609"/>
                    <a:pt x="7751064" y="2986659"/>
                  </a:cubicBezTo>
                  <a:lnTo>
                    <a:pt x="7767955" y="2967355"/>
                  </a:lnTo>
                  <a:lnTo>
                    <a:pt x="7750811" y="2956433"/>
                  </a:lnTo>
                  <a:lnTo>
                    <a:pt x="7741031" y="2962148"/>
                  </a:lnTo>
                  <a:lnTo>
                    <a:pt x="7738491" y="2965069"/>
                  </a:lnTo>
                  <a:lnTo>
                    <a:pt x="7734427" y="2959100"/>
                  </a:lnTo>
                  <a:lnTo>
                    <a:pt x="7734427" y="2956687"/>
                  </a:lnTo>
                  <a:lnTo>
                    <a:pt x="7752842" y="2946400"/>
                  </a:lnTo>
                  <a:close/>
                  <a:moveTo>
                    <a:pt x="6368288" y="2983103"/>
                  </a:moveTo>
                  <a:lnTo>
                    <a:pt x="6366892" y="2985897"/>
                  </a:lnTo>
                  <a:lnTo>
                    <a:pt x="6366383" y="2987167"/>
                  </a:lnTo>
                  <a:lnTo>
                    <a:pt x="6362319" y="2986405"/>
                  </a:lnTo>
                  <a:lnTo>
                    <a:pt x="6360795" y="2986405"/>
                  </a:lnTo>
                  <a:lnTo>
                    <a:pt x="6362192" y="2984881"/>
                  </a:lnTo>
                  <a:lnTo>
                    <a:pt x="6362827" y="2984119"/>
                  </a:lnTo>
                  <a:lnTo>
                    <a:pt x="6366383" y="2983611"/>
                  </a:lnTo>
                  <a:lnTo>
                    <a:pt x="6368288" y="2983103"/>
                  </a:lnTo>
                  <a:close/>
                  <a:moveTo>
                    <a:pt x="7163816" y="2987929"/>
                  </a:moveTo>
                  <a:lnTo>
                    <a:pt x="7172579" y="2991231"/>
                  </a:lnTo>
                  <a:lnTo>
                    <a:pt x="7175500" y="2996311"/>
                  </a:lnTo>
                  <a:lnTo>
                    <a:pt x="7157720" y="2998089"/>
                  </a:lnTo>
                  <a:lnTo>
                    <a:pt x="7146036" y="2998089"/>
                  </a:lnTo>
                  <a:lnTo>
                    <a:pt x="7149846" y="2993517"/>
                  </a:lnTo>
                  <a:lnTo>
                    <a:pt x="7151624" y="2991231"/>
                  </a:lnTo>
                  <a:lnTo>
                    <a:pt x="7163816" y="2987929"/>
                  </a:lnTo>
                  <a:close/>
                  <a:moveTo>
                    <a:pt x="7715250" y="2974975"/>
                  </a:moveTo>
                  <a:lnTo>
                    <a:pt x="7717282" y="2981071"/>
                  </a:lnTo>
                  <a:lnTo>
                    <a:pt x="7720330" y="2983992"/>
                  </a:lnTo>
                  <a:lnTo>
                    <a:pt x="7729727" y="2986405"/>
                  </a:lnTo>
                  <a:lnTo>
                    <a:pt x="7734808" y="2986024"/>
                  </a:lnTo>
                  <a:lnTo>
                    <a:pt x="7735443" y="2992501"/>
                  </a:lnTo>
                  <a:lnTo>
                    <a:pt x="7734553" y="2995676"/>
                  </a:lnTo>
                  <a:lnTo>
                    <a:pt x="7718044" y="2993009"/>
                  </a:lnTo>
                  <a:lnTo>
                    <a:pt x="7694422" y="3001899"/>
                  </a:lnTo>
                  <a:lnTo>
                    <a:pt x="7689088" y="3001899"/>
                  </a:lnTo>
                  <a:lnTo>
                    <a:pt x="7683246" y="3001264"/>
                  </a:lnTo>
                  <a:lnTo>
                    <a:pt x="7681087" y="2999359"/>
                  </a:lnTo>
                  <a:lnTo>
                    <a:pt x="7685786" y="2994533"/>
                  </a:lnTo>
                  <a:lnTo>
                    <a:pt x="7687691" y="2991993"/>
                  </a:lnTo>
                  <a:lnTo>
                    <a:pt x="7715250" y="2974975"/>
                  </a:lnTo>
                  <a:close/>
                  <a:moveTo>
                    <a:pt x="7542403" y="2989199"/>
                  </a:moveTo>
                  <a:lnTo>
                    <a:pt x="7539736" y="2995549"/>
                  </a:lnTo>
                  <a:lnTo>
                    <a:pt x="7537704" y="2998724"/>
                  </a:lnTo>
                  <a:cubicBezTo>
                    <a:pt x="7525639" y="3005836"/>
                    <a:pt x="7503668" y="3011043"/>
                    <a:pt x="7514082" y="3022727"/>
                  </a:cubicBezTo>
                  <a:lnTo>
                    <a:pt x="7510018" y="3020695"/>
                  </a:lnTo>
                  <a:lnTo>
                    <a:pt x="7508367" y="3019679"/>
                  </a:lnTo>
                  <a:cubicBezTo>
                    <a:pt x="7511035" y="3008376"/>
                    <a:pt x="7521575" y="2995041"/>
                    <a:pt x="7542403" y="2989199"/>
                  </a:cubicBezTo>
                  <a:close/>
                  <a:moveTo>
                    <a:pt x="7306056" y="2984500"/>
                  </a:moveTo>
                  <a:lnTo>
                    <a:pt x="7295007" y="2998724"/>
                  </a:lnTo>
                  <a:lnTo>
                    <a:pt x="7293356" y="3006217"/>
                  </a:lnTo>
                  <a:lnTo>
                    <a:pt x="7283958" y="3016885"/>
                  </a:lnTo>
                  <a:lnTo>
                    <a:pt x="7287388" y="3023997"/>
                  </a:lnTo>
                  <a:lnTo>
                    <a:pt x="7287006" y="3026283"/>
                  </a:lnTo>
                  <a:lnTo>
                    <a:pt x="7285990" y="3027299"/>
                  </a:lnTo>
                  <a:lnTo>
                    <a:pt x="7277227" y="3027299"/>
                  </a:lnTo>
                  <a:lnTo>
                    <a:pt x="7273036" y="3027553"/>
                  </a:lnTo>
                  <a:cubicBezTo>
                    <a:pt x="7275703" y="3012821"/>
                    <a:pt x="7279132" y="2997835"/>
                    <a:pt x="7306056" y="2984500"/>
                  </a:cubicBezTo>
                  <a:close/>
                  <a:moveTo>
                    <a:pt x="6894195" y="3026664"/>
                  </a:moveTo>
                  <a:lnTo>
                    <a:pt x="6895212" y="3027680"/>
                  </a:lnTo>
                  <a:lnTo>
                    <a:pt x="6893053" y="3027553"/>
                  </a:lnTo>
                  <a:lnTo>
                    <a:pt x="6892164" y="3027553"/>
                  </a:lnTo>
                  <a:lnTo>
                    <a:pt x="6894195" y="3026664"/>
                  </a:lnTo>
                  <a:close/>
                  <a:moveTo>
                    <a:pt x="7427976" y="3023235"/>
                  </a:moveTo>
                  <a:lnTo>
                    <a:pt x="7427595" y="3030601"/>
                  </a:lnTo>
                  <a:lnTo>
                    <a:pt x="7428230" y="3034157"/>
                  </a:lnTo>
                  <a:lnTo>
                    <a:pt x="7426578" y="3037459"/>
                  </a:lnTo>
                  <a:lnTo>
                    <a:pt x="7424420" y="3039745"/>
                  </a:lnTo>
                  <a:lnTo>
                    <a:pt x="7418959" y="3041015"/>
                  </a:lnTo>
                  <a:lnTo>
                    <a:pt x="7417053" y="3041015"/>
                  </a:lnTo>
                  <a:lnTo>
                    <a:pt x="7414260" y="3027299"/>
                  </a:lnTo>
                  <a:lnTo>
                    <a:pt x="7427976" y="3023235"/>
                  </a:lnTo>
                  <a:close/>
                  <a:moveTo>
                    <a:pt x="6979920" y="3015869"/>
                  </a:moveTo>
                  <a:lnTo>
                    <a:pt x="6983984" y="3017012"/>
                  </a:lnTo>
                  <a:lnTo>
                    <a:pt x="6984746" y="3019552"/>
                  </a:lnTo>
                  <a:cubicBezTo>
                    <a:pt x="6962902" y="3037205"/>
                    <a:pt x="6947535" y="3031871"/>
                    <a:pt x="6939407" y="3042031"/>
                  </a:cubicBezTo>
                  <a:lnTo>
                    <a:pt x="6937501" y="3030093"/>
                  </a:lnTo>
                  <a:lnTo>
                    <a:pt x="6929120" y="3022473"/>
                  </a:lnTo>
                  <a:lnTo>
                    <a:pt x="6935724" y="3021584"/>
                  </a:lnTo>
                  <a:lnTo>
                    <a:pt x="6939407" y="3021584"/>
                  </a:lnTo>
                  <a:lnTo>
                    <a:pt x="6947915" y="3024251"/>
                  </a:lnTo>
                  <a:lnTo>
                    <a:pt x="6952107" y="3027553"/>
                  </a:lnTo>
                  <a:lnTo>
                    <a:pt x="6959346" y="3024632"/>
                  </a:lnTo>
                  <a:lnTo>
                    <a:pt x="6963283" y="3022981"/>
                  </a:lnTo>
                  <a:lnTo>
                    <a:pt x="6966331" y="3023235"/>
                  </a:lnTo>
                  <a:lnTo>
                    <a:pt x="6967855" y="3023235"/>
                  </a:lnTo>
                  <a:lnTo>
                    <a:pt x="6979158" y="3021076"/>
                  </a:lnTo>
                  <a:lnTo>
                    <a:pt x="6979920" y="3015869"/>
                  </a:lnTo>
                  <a:close/>
                  <a:moveTo>
                    <a:pt x="8634476" y="3052572"/>
                  </a:moveTo>
                  <a:lnTo>
                    <a:pt x="8631936" y="3055239"/>
                  </a:lnTo>
                  <a:lnTo>
                    <a:pt x="8631555" y="3054477"/>
                  </a:lnTo>
                  <a:lnTo>
                    <a:pt x="8631173" y="3053969"/>
                  </a:lnTo>
                  <a:lnTo>
                    <a:pt x="8633205" y="3053207"/>
                  </a:lnTo>
                  <a:lnTo>
                    <a:pt x="8634475" y="3052572"/>
                  </a:lnTo>
                  <a:close/>
                  <a:moveTo>
                    <a:pt x="7387590" y="3047365"/>
                  </a:moveTo>
                  <a:lnTo>
                    <a:pt x="7389368" y="3047873"/>
                  </a:lnTo>
                  <a:lnTo>
                    <a:pt x="7380478" y="3058033"/>
                  </a:lnTo>
                  <a:lnTo>
                    <a:pt x="7373620" y="3060065"/>
                  </a:lnTo>
                  <a:lnTo>
                    <a:pt x="7372731" y="3056001"/>
                  </a:lnTo>
                  <a:lnTo>
                    <a:pt x="7371207" y="3053969"/>
                  </a:lnTo>
                  <a:lnTo>
                    <a:pt x="7378447" y="3050159"/>
                  </a:lnTo>
                  <a:lnTo>
                    <a:pt x="7382256" y="3048127"/>
                  </a:lnTo>
                  <a:lnTo>
                    <a:pt x="7387590" y="3047365"/>
                  </a:lnTo>
                  <a:close/>
                  <a:moveTo>
                    <a:pt x="8692135" y="3026029"/>
                  </a:moveTo>
                  <a:lnTo>
                    <a:pt x="8695437" y="3032633"/>
                  </a:lnTo>
                  <a:lnTo>
                    <a:pt x="8693658" y="3036443"/>
                  </a:lnTo>
                  <a:lnTo>
                    <a:pt x="8693024" y="3032633"/>
                  </a:lnTo>
                  <a:lnTo>
                    <a:pt x="8692135" y="3030601"/>
                  </a:lnTo>
                  <a:cubicBezTo>
                    <a:pt x="8670672" y="3039237"/>
                    <a:pt x="8671688" y="3051683"/>
                    <a:pt x="8654416" y="3061589"/>
                  </a:cubicBezTo>
                  <a:lnTo>
                    <a:pt x="8647431" y="3063113"/>
                  </a:lnTo>
                  <a:lnTo>
                    <a:pt x="8644256" y="3063113"/>
                  </a:lnTo>
                  <a:lnTo>
                    <a:pt x="8647304" y="3052572"/>
                  </a:lnTo>
                  <a:lnTo>
                    <a:pt x="8648193" y="3047365"/>
                  </a:lnTo>
                  <a:lnTo>
                    <a:pt x="8654289" y="3045333"/>
                  </a:lnTo>
                  <a:lnTo>
                    <a:pt x="8657464" y="3044317"/>
                  </a:lnTo>
                  <a:lnTo>
                    <a:pt x="8659369" y="3044444"/>
                  </a:lnTo>
                  <a:lnTo>
                    <a:pt x="8660385" y="3044444"/>
                  </a:lnTo>
                  <a:lnTo>
                    <a:pt x="8668132" y="3043428"/>
                  </a:lnTo>
                  <a:lnTo>
                    <a:pt x="8672704" y="3039999"/>
                  </a:lnTo>
                  <a:lnTo>
                    <a:pt x="8673339" y="3037713"/>
                  </a:lnTo>
                  <a:lnTo>
                    <a:pt x="8685277" y="3030855"/>
                  </a:lnTo>
                  <a:lnTo>
                    <a:pt x="8692135" y="3026029"/>
                  </a:lnTo>
                  <a:close/>
                  <a:moveTo>
                    <a:pt x="6938900" y="3048508"/>
                  </a:moveTo>
                  <a:lnTo>
                    <a:pt x="6947408" y="3052953"/>
                  </a:lnTo>
                  <a:lnTo>
                    <a:pt x="6953504" y="3050667"/>
                  </a:lnTo>
                  <a:lnTo>
                    <a:pt x="6947408" y="3058541"/>
                  </a:lnTo>
                  <a:lnTo>
                    <a:pt x="6944868" y="3062224"/>
                  </a:lnTo>
                  <a:lnTo>
                    <a:pt x="6938900" y="3067431"/>
                  </a:lnTo>
                  <a:lnTo>
                    <a:pt x="6935343" y="3070352"/>
                  </a:lnTo>
                  <a:lnTo>
                    <a:pt x="6926835" y="3068193"/>
                  </a:lnTo>
                  <a:lnTo>
                    <a:pt x="6924676" y="3066669"/>
                  </a:lnTo>
                  <a:lnTo>
                    <a:pt x="6936232" y="3054985"/>
                  </a:lnTo>
                  <a:lnTo>
                    <a:pt x="6938900" y="3048508"/>
                  </a:lnTo>
                  <a:close/>
                  <a:moveTo>
                    <a:pt x="7358507" y="3053715"/>
                  </a:moveTo>
                  <a:lnTo>
                    <a:pt x="7359015" y="3061081"/>
                  </a:lnTo>
                  <a:lnTo>
                    <a:pt x="7356602" y="3064637"/>
                  </a:lnTo>
                  <a:lnTo>
                    <a:pt x="7341743" y="3069463"/>
                  </a:lnTo>
                  <a:lnTo>
                    <a:pt x="7336790" y="3077337"/>
                  </a:lnTo>
                  <a:lnTo>
                    <a:pt x="7341362" y="3061081"/>
                  </a:lnTo>
                  <a:lnTo>
                    <a:pt x="7353808" y="3055239"/>
                  </a:lnTo>
                  <a:lnTo>
                    <a:pt x="7357110" y="3054096"/>
                  </a:lnTo>
                  <a:lnTo>
                    <a:pt x="7358507" y="3053715"/>
                  </a:lnTo>
                  <a:close/>
                  <a:moveTo>
                    <a:pt x="6728714" y="3075813"/>
                  </a:moveTo>
                  <a:lnTo>
                    <a:pt x="6737096" y="3082417"/>
                  </a:lnTo>
                  <a:lnTo>
                    <a:pt x="6738747" y="3086481"/>
                  </a:lnTo>
                  <a:lnTo>
                    <a:pt x="6725412" y="3083433"/>
                  </a:lnTo>
                  <a:lnTo>
                    <a:pt x="6719316" y="3080639"/>
                  </a:lnTo>
                  <a:lnTo>
                    <a:pt x="6725412" y="3077337"/>
                  </a:lnTo>
                  <a:lnTo>
                    <a:pt x="6728714" y="3075813"/>
                  </a:lnTo>
                  <a:close/>
                  <a:moveTo>
                    <a:pt x="6911975" y="3078988"/>
                  </a:moveTo>
                  <a:lnTo>
                    <a:pt x="6917563" y="3089021"/>
                  </a:lnTo>
                  <a:lnTo>
                    <a:pt x="6911467" y="3083941"/>
                  </a:lnTo>
                  <a:lnTo>
                    <a:pt x="6910578" y="3080004"/>
                  </a:lnTo>
                  <a:lnTo>
                    <a:pt x="6911975" y="3078988"/>
                  </a:lnTo>
                  <a:close/>
                  <a:moveTo>
                    <a:pt x="7618984" y="3030220"/>
                  </a:moveTo>
                  <a:lnTo>
                    <a:pt x="7607553" y="3038856"/>
                  </a:lnTo>
                  <a:lnTo>
                    <a:pt x="7619999" y="3044063"/>
                  </a:lnTo>
                  <a:cubicBezTo>
                    <a:pt x="7578343" y="3053461"/>
                    <a:pt x="7554594" y="3067431"/>
                    <a:pt x="7517892" y="3092831"/>
                  </a:cubicBezTo>
                  <a:cubicBezTo>
                    <a:pt x="7522972" y="3081909"/>
                    <a:pt x="7535798" y="3072003"/>
                    <a:pt x="7550149" y="3062859"/>
                  </a:cubicBezTo>
                  <a:lnTo>
                    <a:pt x="7554594" y="3062097"/>
                  </a:lnTo>
                  <a:lnTo>
                    <a:pt x="7556245" y="3061335"/>
                  </a:lnTo>
                  <a:lnTo>
                    <a:pt x="7565135" y="3055747"/>
                  </a:lnTo>
                  <a:lnTo>
                    <a:pt x="7564246" y="3053969"/>
                  </a:lnTo>
                  <a:lnTo>
                    <a:pt x="7605775" y="3033395"/>
                  </a:lnTo>
                  <a:lnTo>
                    <a:pt x="7618983" y="3030220"/>
                  </a:lnTo>
                  <a:close/>
                  <a:moveTo>
                    <a:pt x="7033387" y="3098419"/>
                  </a:moveTo>
                  <a:lnTo>
                    <a:pt x="7033768" y="3100324"/>
                  </a:lnTo>
                  <a:lnTo>
                    <a:pt x="7025894" y="3103880"/>
                  </a:lnTo>
                  <a:lnTo>
                    <a:pt x="7021830" y="3104769"/>
                  </a:lnTo>
                  <a:lnTo>
                    <a:pt x="7029704" y="3101213"/>
                  </a:lnTo>
                  <a:lnTo>
                    <a:pt x="7033387" y="3098419"/>
                  </a:lnTo>
                  <a:close/>
                  <a:moveTo>
                    <a:pt x="7473188" y="3080639"/>
                  </a:moveTo>
                  <a:lnTo>
                    <a:pt x="7455154" y="3099435"/>
                  </a:lnTo>
                  <a:lnTo>
                    <a:pt x="7460488" y="3109849"/>
                  </a:lnTo>
                  <a:lnTo>
                    <a:pt x="7451852" y="3100832"/>
                  </a:lnTo>
                  <a:lnTo>
                    <a:pt x="7448296" y="3093847"/>
                  </a:lnTo>
                  <a:lnTo>
                    <a:pt x="7435214" y="3094736"/>
                  </a:lnTo>
                  <a:lnTo>
                    <a:pt x="7428230" y="3095752"/>
                  </a:lnTo>
                  <a:lnTo>
                    <a:pt x="7432674" y="3088005"/>
                  </a:lnTo>
                  <a:lnTo>
                    <a:pt x="7434071" y="3083560"/>
                  </a:lnTo>
                  <a:lnTo>
                    <a:pt x="7443342" y="3083052"/>
                  </a:lnTo>
                  <a:lnTo>
                    <a:pt x="7448422" y="3082925"/>
                  </a:lnTo>
                  <a:lnTo>
                    <a:pt x="7452105" y="3088513"/>
                  </a:lnTo>
                  <a:lnTo>
                    <a:pt x="7454136" y="3091181"/>
                  </a:lnTo>
                  <a:lnTo>
                    <a:pt x="7465313" y="3083433"/>
                  </a:lnTo>
                  <a:lnTo>
                    <a:pt x="7473186" y="3080639"/>
                  </a:lnTo>
                  <a:close/>
                  <a:moveTo>
                    <a:pt x="6561074" y="3120644"/>
                  </a:moveTo>
                  <a:lnTo>
                    <a:pt x="6562471" y="3123184"/>
                  </a:lnTo>
                  <a:lnTo>
                    <a:pt x="6554470" y="3122803"/>
                  </a:lnTo>
                  <a:lnTo>
                    <a:pt x="6550787" y="3122676"/>
                  </a:lnTo>
                  <a:lnTo>
                    <a:pt x="6561074" y="3120644"/>
                  </a:lnTo>
                  <a:close/>
                  <a:moveTo>
                    <a:pt x="6962902" y="3133725"/>
                  </a:moveTo>
                  <a:lnTo>
                    <a:pt x="6961124" y="3135884"/>
                  </a:lnTo>
                  <a:lnTo>
                    <a:pt x="6959727" y="3135884"/>
                  </a:lnTo>
                  <a:lnTo>
                    <a:pt x="6961759" y="3134487"/>
                  </a:lnTo>
                  <a:lnTo>
                    <a:pt x="6962902" y="3133725"/>
                  </a:lnTo>
                  <a:close/>
                  <a:moveTo>
                    <a:pt x="7339711" y="3128772"/>
                  </a:moveTo>
                  <a:lnTo>
                    <a:pt x="7340219" y="3134487"/>
                  </a:lnTo>
                  <a:lnTo>
                    <a:pt x="7342124" y="3137535"/>
                  </a:lnTo>
                  <a:lnTo>
                    <a:pt x="7338822" y="3138424"/>
                  </a:lnTo>
                  <a:lnTo>
                    <a:pt x="7337552" y="3138424"/>
                  </a:lnTo>
                  <a:lnTo>
                    <a:pt x="7329551" y="3135503"/>
                  </a:lnTo>
                  <a:lnTo>
                    <a:pt x="7326503" y="3131820"/>
                  </a:lnTo>
                  <a:lnTo>
                    <a:pt x="7339711" y="3128772"/>
                  </a:lnTo>
                  <a:close/>
                  <a:moveTo>
                    <a:pt x="6902704" y="3139948"/>
                  </a:moveTo>
                  <a:lnTo>
                    <a:pt x="6901307" y="3145917"/>
                  </a:lnTo>
                  <a:lnTo>
                    <a:pt x="6900291" y="3148965"/>
                  </a:lnTo>
                  <a:lnTo>
                    <a:pt x="6890258" y="3150616"/>
                  </a:lnTo>
                  <a:lnTo>
                    <a:pt x="6885560" y="3151759"/>
                  </a:lnTo>
                  <a:lnTo>
                    <a:pt x="6896863" y="3144012"/>
                  </a:lnTo>
                  <a:lnTo>
                    <a:pt x="6902705" y="3139948"/>
                  </a:lnTo>
                  <a:close/>
                  <a:moveTo>
                    <a:pt x="7253224" y="3149727"/>
                  </a:moveTo>
                  <a:lnTo>
                    <a:pt x="7260971" y="3156077"/>
                  </a:lnTo>
                  <a:lnTo>
                    <a:pt x="7265670" y="3157855"/>
                  </a:lnTo>
                  <a:lnTo>
                    <a:pt x="7257034" y="3160649"/>
                  </a:lnTo>
                  <a:lnTo>
                    <a:pt x="7254367" y="3162808"/>
                  </a:lnTo>
                  <a:lnTo>
                    <a:pt x="7244207" y="3158363"/>
                  </a:lnTo>
                  <a:lnTo>
                    <a:pt x="7237602" y="3155569"/>
                  </a:lnTo>
                  <a:lnTo>
                    <a:pt x="7248651" y="3152013"/>
                  </a:lnTo>
                  <a:lnTo>
                    <a:pt x="7253223" y="3149727"/>
                  </a:lnTo>
                  <a:close/>
                  <a:moveTo>
                    <a:pt x="7484999" y="3111119"/>
                  </a:moveTo>
                  <a:cubicBezTo>
                    <a:pt x="7496302" y="3138551"/>
                    <a:pt x="7431659" y="3161411"/>
                    <a:pt x="7402830" y="3186684"/>
                  </a:cubicBezTo>
                  <a:cubicBezTo>
                    <a:pt x="7406132" y="3144647"/>
                    <a:pt x="7464299" y="3152013"/>
                    <a:pt x="7484999" y="3111119"/>
                  </a:cubicBezTo>
                  <a:close/>
                  <a:moveTo>
                    <a:pt x="6737096" y="3185033"/>
                  </a:moveTo>
                  <a:lnTo>
                    <a:pt x="6741795" y="3186811"/>
                  </a:lnTo>
                  <a:lnTo>
                    <a:pt x="6743826" y="3189351"/>
                  </a:lnTo>
                  <a:lnTo>
                    <a:pt x="6735698" y="3188208"/>
                  </a:lnTo>
                  <a:lnTo>
                    <a:pt x="6731634" y="3187701"/>
                  </a:lnTo>
                  <a:lnTo>
                    <a:pt x="6734682" y="3187193"/>
                  </a:lnTo>
                  <a:lnTo>
                    <a:pt x="6735825" y="3186304"/>
                  </a:lnTo>
                  <a:lnTo>
                    <a:pt x="6736333" y="3185288"/>
                  </a:lnTo>
                  <a:lnTo>
                    <a:pt x="6737095" y="3185033"/>
                  </a:lnTo>
                  <a:close/>
                  <a:moveTo>
                    <a:pt x="6356223" y="3189351"/>
                  </a:moveTo>
                  <a:lnTo>
                    <a:pt x="6356731" y="3190748"/>
                  </a:lnTo>
                  <a:lnTo>
                    <a:pt x="6356858" y="3191383"/>
                  </a:lnTo>
                  <a:lnTo>
                    <a:pt x="6346190" y="3197479"/>
                  </a:lnTo>
                  <a:lnTo>
                    <a:pt x="6339840" y="3199892"/>
                  </a:lnTo>
                  <a:lnTo>
                    <a:pt x="6348730" y="3193923"/>
                  </a:lnTo>
                  <a:lnTo>
                    <a:pt x="6352667" y="3190875"/>
                  </a:lnTo>
                  <a:lnTo>
                    <a:pt x="6356223" y="3189351"/>
                  </a:lnTo>
                  <a:close/>
                  <a:moveTo>
                    <a:pt x="6621526" y="3211195"/>
                  </a:moveTo>
                  <a:lnTo>
                    <a:pt x="6623431" y="3217038"/>
                  </a:lnTo>
                  <a:lnTo>
                    <a:pt x="6622415" y="3219578"/>
                  </a:lnTo>
                  <a:lnTo>
                    <a:pt x="6616827" y="3215641"/>
                  </a:lnTo>
                  <a:lnTo>
                    <a:pt x="6616192" y="3214117"/>
                  </a:lnTo>
                  <a:lnTo>
                    <a:pt x="6619494" y="3212466"/>
                  </a:lnTo>
                  <a:lnTo>
                    <a:pt x="6621526" y="3211195"/>
                  </a:lnTo>
                  <a:close/>
                  <a:moveTo>
                    <a:pt x="6674612" y="3191256"/>
                  </a:moveTo>
                  <a:lnTo>
                    <a:pt x="6684899" y="3191891"/>
                  </a:lnTo>
                  <a:lnTo>
                    <a:pt x="6670548" y="3198368"/>
                  </a:lnTo>
                  <a:lnTo>
                    <a:pt x="6662166" y="3203956"/>
                  </a:lnTo>
                  <a:cubicBezTo>
                    <a:pt x="6708902" y="3212211"/>
                    <a:pt x="6660515" y="3207131"/>
                    <a:pt x="6648197" y="3231388"/>
                  </a:cubicBezTo>
                  <a:lnTo>
                    <a:pt x="6641847" y="3232912"/>
                  </a:lnTo>
                  <a:lnTo>
                    <a:pt x="6638672" y="3233801"/>
                  </a:lnTo>
                  <a:cubicBezTo>
                    <a:pt x="6634227" y="3221228"/>
                    <a:pt x="6650228" y="3210179"/>
                    <a:pt x="6646165" y="3197733"/>
                  </a:cubicBezTo>
                  <a:lnTo>
                    <a:pt x="6649467" y="3196336"/>
                  </a:lnTo>
                  <a:lnTo>
                    <a:pt x="6650991" y="3195701"/>
                  </a:lnTo>
                  <a:lnTo>
                    <a:pt x="6656071" y="3200400"/>
                  </a:lnTo>
                  <a:lnTo>
                    <a:pt x="6657468" y="3204464"/>
                  </a:lnTo>
                  <a:lnTo>
                    <a:pt x="6674613" y="3191257"/>
                  </a:lnTo>
                  <a:close/>
                  <a:moveTo>
                    <a:pt x="6571234" y="3225927"/>
                  </a:moveTo>
                  <a:lnTo>
                    <a:pt x="6573139" y="3232912"/>
                  </a:lnTo>
                  <a:lnTo>
                    <a:pt x="6573520" y="3236849"/>
                  </a:lnTo>
                  <a:lnTo>
                    <a:pt x="6567170" y="3231388"/>
                  </a:lnTo>
                  <a:lnTo>
                    <a:pt x="6564630" y="3227451"/>
                  </a:lnTo>
                  <a:lnTo>
                    <a:pt x="6569202" y="3226435"/>
                  </a:lnTo>
                  <a:lnTo>
                    <a:pt x="6571234" y="3225928"/>
                  </a:lnTo>
                  <a:close/>
                  <a:moveTo>
                    <a:pt x="6620256" y="3223133"/>
                  </a:moveTo>
                  <a:cubicBezTo>
                    <a:pt x="6614922" y="3230499"/>
                    <a:pt x="6602602" y="3237357"/>
                    <a:pt x="6588887" y="3244215"/>
                  </a:cubicBezTo>
                  <a:lnTo>
                    <a:pt x="6588252" y="3243961"/>
                  </a:lnTo>
                  <a:cubicBezTo>
                    <a:pt x="6597650" y="3234817"/>
                    <a:pt x="6605778" y="3223641"/>
                    <a:pt x="6620256" y="3223133"/>
                  </a:cubicBezTo>
                  <a:close/>
                  <a:moveTo>
                    <a:pt x="6484746" y="3261233"/>
                  </a:moveTo>
                  <a:lnTo>
                    <a:pt x="6487159" y="3262249"/>
                  </a:lnTo>
                  <a:lnTo>
                    <a:pt x="6483857" y="3262503"/>
                  </a:lnTo>
                  <a:lnTo>
                    <a:pt x="6482206" y="3263011"/>
                  </a:lnTo>
                  <a:lnTo>
                    <a:pt x="6484111" y="3261868"/>
                  </a:lnTo>
                  <a:lnTo>
                    <a:pt x="6484746" y="3261233"/>
                  </a:lnTo>
                  <a:close/>
                  <a:moveTo>
                    <a:pt x="7304532" y="3241167"/>
                  </a:moveTo>
                  <a:cubicBezTo>
                    <a:pt x="7301484" y="3265298"/>
                    <a:pt x="7255510" y="3270631"/>
                    <a:pt x="7228332" y="3297429"/>
                  </a:cubicBezTo>
                  <a:lnTo>
                    <a:pt x="7224902" y="3297556"/>
                  </a:lnTo>
                  <a:lnTo>
                    <a:pt x="7223251" y="3297810"/>
                  </a:lnTo>
                  <a:cubicBezTo>
                    <a:pt x="7216774" y="3268473"/>
                    <a:pt x="7270495" y="3267330"/>
                    <a:pt x="7304532" y="3241167"/>
                  </a:cubicBezTo>
                  <a:close/>
                  <a:moveTo>
                    <a:pt x="7024115" y="3240406"/>
                  </a:moveTo>
                  <a:lnTo>
                    <a:pt x="7024750" y="3246120"/>
                  </a:lnTo>
                  <a:lnTo>
                    <a:pt x="7024750" y="3249676"/>
                  </a:lnTo>
                  <a:lnTo>
                    <a:pt x="7022845" y="3251073"/>
                  </a:lnTo>
                  <a:lnTo>
                    <a:pt x="7024877" y="3251836"/>
                  </a:lnTo>
                  <a:lnTo>
                    <a:pt x="7025893" y="3263012"/>
                  </a:lnTo>
                  <a:lnTo>
                    <a:pt x="7027925" y="3267330"/>
                  </a:lnTo>
                  <a:lnTo>
                    <a:pt x="7026655" y="3268345"/>
                  </a:lnTo>
                  <a:lnTo>
                    <a:pt x="7025639" y="3268599"/>
                  </a:lnTo>
                  <a:lnTo>
                    <a:pt x="7003032" y="3268472"/>
                  </a:lnTo>
                  <a:lnTo>
                    <a:pt x="6994269" y="3269869"/>
                  </a:lnTo>
                  <a:lnTo>
                    <a:pt x="6996301" y="3259709"/>
                  </a:lnTo>
                  <a:lnTo>
                    <a:pt x="6982712" y="3261233"/>
                  </a:lnTo>
                  <a:cubicBezTo>
                    <a:pt x="6964297" y="3272155"/>
                    <a:pt x="6943977" y="3291459"/>
                    <a:pt x="6931404" y="3291459"/>
                  </a:cubicBezTo>
                  <a:lnTo>
                    <a:pt x="6929753" y="3282569"/>
                  </a:lnTo>
                  <a:cubicBezTo>
                    <a:pt x="6915656" y="3296920"/>
                    <a:pt x="6900416" y="3299079"/>
                    <a:pt x="6886573" y="3300476"/>
                  </a:cubicBezTo>
                  <a:lnTo>
                    <a:pt x="6886954" y="3296793"/>
                  </a:lnTo>
                  <a:lnTo>
                    <a:pt x="6886446" y="3294761"/>
                  </a:lnTo>
                  <a:lnTo>
                    <a:pt x="6900416" y="3286633"/>
                  </a:lnTo>
                  <a:lnTo>
                    <a:pt x="6907401" y="3283204"/>
                  </a:lnTo>
                  <a:lnTo>
                    <a:pt x="6908036" y="3285363"/>
                  </a:lnTo>
                  <a:lnTo>
                    <a:pt x="6909433" y="3286252"/>
                  </a:lnTo>
                  <a:lnTo>
                    <a:pt x="6920736" y="3279013"/>
                  </a:lnTo>
                  <a:lnTo>
                    <a:pt x="6926197" y="3275203"/>
                  </a:lnTo>
                  <a:cubicBezTo>
                    <a:pt x="6942453" y="3268472"/>
                    <a:pt x="6958328" y="3261487"/>
                    <a:pt x="6974329" y="3257677"/>
                  </a:cubicBezTo>
                  <a:lnTo>
                    <a:pt x="6967472" y="3252724"/>
                  </a:lnTo>
                  <a:lnTo>
                    <a:pt x="6962900" y="3252216"/>
                  </a:lnTo>
                  <a:lnTo>
                    <a:pt x="6973949" y="3245612"/>
                  </a:lnTo>
                  <a:lnTo>
                    <a:pt x="6979029" y="3242691"/>
                  </a:lnTo>
                  <a:lnTo>
                    <a:pt x="6987284" y="3246755"/>
                  </a:lnTo>
                  <a:lnTo>
                    <a:pt x="6990205" y="3251200"/>
                  </a:lnTo>
                  <a:lnTo>
                    <a:pt x="7024114" y="3240405"/>
                  </a:lnTo>
                  <a:close/>
                  <a:moveTo>
                    <a:pt x="7303515" y="3137408"/>
                  </a:moveTo>
                  <a:cubicBezTo>
                    <a:pt x="7305421" y="3146807"/>
                    <a:pt x="7306690" y="3157856"/>
                    <a:pt x="7320787" y="3157856"/>
                  </a:cubicBezTo>
                  <a:lnTo>
                    <a:pt x="7338186" y="3147060"/>
                  </a:lnTo>
                  <a:lnTo>
                    <a:pt x="7338186" y="3147060"/>
                  </a:lnTo>
                  <a:cubicBezTo>
                    <a:pt x="7342250" y="3159253"/>
                    <a:pt x="7321930" y="3169793"/>
                    <a:pt x="7341869" y="3182747"/>
                  </a:cubicBezTo>
                  <a:cubicBezTo>
                    <a:pt x="7312913" y="3186303"/>
                    <a:pt x="7259446" y="3203829"/>
                    <a:pt x="7264145" y="3233293"/>
                  </a:cubicBezTo>
                  <a:lnTo>
                    <a:pt x="7257160" y="3233039"/>
                  </a:lnTo>
                  <a:lnTo>
                    <a:pt x="7244079" y="3232912"/>
                  </a:lnTo>
                  <a:cubicBezTo>
                    <a:pt x="7170672" y="3232912"/>
                    <a:pt x="7145272" y="3250184"/>
                    <a:pt x="7071613" y="3307716"/>
                  </a:cubicBezTo>
                  <a:cubicBezTo>
                    <a:pt x="7075169" y="3290698"/>
                    <a:pt x="7073644" y="3273553"/>
                    <a:pt x="7078217" y="3247010"/>
                  </a:cubicBezTo>
                  <a:lnTo>
                    <a:pt x="7069454" y="3246629"/>
                  </a:lnTo>
                  <a:lnTo>
                    <a:pt x="7062342" y="3246756"/>
                  </a:lnTo>
                  <a:lnTo>
                    <a:pt x="7066279" y="3237866"/>
                  </a:lnTo>
                  <a:lnTo>
                    <a:pt x="7067548" y="3233420"/>
                  </a:lnTo>
                  <a:lnTo>
                    <a:pt x="7087360" y="3230372"/>
                  </a:lnTo>
                  <a:lnTo>
                    <a:pt x="7097267" y="3228340"/>
                  </a:lnTo>
                  <a:lnTo>
                    <a:pt x="7084313" y="3237611"/>
                  </a:lnTo>
                  <a:lnTo>
                    <a:pt x="7086726" y="3243199"/>
                  </a:lnTo>
                  <a:cubicBezTo>
                    <a:pt x="7094727" y="3243199"/>
                    <a:pt x="7114284" y="3231261"/>
                    <a:pt x="7128382" y="3218688"/>
                  </a:cubicBezTo>
                  <a:lnTo>
                    <a:pt x="7158735" y="3196717"/>
                  </a:lnTo>
                  <a:cubicBezTo>
                    <a:pt x="7171562" y="3196844"/>
                    <a:pt x="7184389" y="3197733"/>
                    <a:pt x="7194930" y="3203957"/>
                  </a:cubicBezTo>
                  <a:lnTo>
                    <a:pt x="7203058" y="3193289"/>
                  </a:lnTo>
                  <a:lnTo>
                    <a:pt x="7208773" y="3187701"/>
                  </a:lnTo>
                  <a:lnTo>
                    <a:pt x="7218171" y="3188082"/>
                  </a:lnTo>
                  <a:lnTo>
                    <a:pt x="7222743" y="3189352"/>
                  </a:lnTo>
                  <a:cubicBezTo>
                    <a:pt x="7236713" y="3178303"/>
                    <a:pt x="7229220" y="3165730"/>
                    <a:pt x="7240142" y="3165730"/>
                  </a:cubicBezTo>
                  <a:lnTo>
                    <a:pt x="7251445" y="3170048"/>
                  </a:lnTo>
                  <a:lnTo>
                    <a:pt x="7251191" y="3170556"/>
                  </a:lnTo>
                  <a:lnTo>
                    <a:pt x="7254747" y="3171698"/>
                  </a:lnTo>
                  <a:lnTo>
                    <a:pt x="7257922" y="3171444"/>
                  </a:lnTo>
                  <a:cubicBezTo>
                    <a:pt x="7271638" y="3171444"/>
                    <a:pt x="7215885" y="3196971"/>
                    <a:pt x="7243825" y="3207004"/>
                  </a:cubicBezTo>
                  <a:cubicBezTo>
                    <a:pt x="7254367" y="3194178"/>
                    <a:pt x="7283322" y="3182620"/>
                    <a:pt x="7284846" y="3169285"/>
                  </a:cubicBezTo>
                  <a:lnTo>
                    <a:pt x="7282179" y="3162808"/>
                  </a:lnTo>
                  <a:lnTo>
                    <a:pt x="7284465" y="3155188"/>
                  </a:lnTo>
                  <a:lnTo>
                    <a:pt x="7279893" y="3150616"/>
                  </a:lnTo>
                  <a:lnTo>
                    <a:pt x="7272019" y="3154172"/>
                  </a:lnTo>
                  <a:lnTo>
                    <a:pt x="7288529" y="3141853"/>
                  </a:lnTo>
                  <a:lnTo>
                    <a:pt x="7303515" y="3137408"/>
                  </a:lnTo>
                  <a:close/>
                  <a:moveTo>
                    <a:pt x="6883527" y="3314700"/>
                  </a:moveTo>
                  <a:lnTo>
                    <a:pt x="6884416" y="3314827"/>
                  </a:lnTo>
                  <a:lnTo>
                    <a:pt x="6877939" y="3318383"/>
                  </a:lnTo>
                  <a:lnTo>
                    <a:pt x="6874764" y="3319907"/>
                  </a:lnTo>
                  <a:lnTo>
                    <a:pt x="6876923" y="3316859"/>
                  </a:lnTo>
                  <a:lnTo>
                    <a:pt x="6878574" y="3315335"/>
                  </a:lnTo>
                  <a:lnTo>
                    <a:pt x="6879082" y="3315335"/>
                  </a:lnTo>
                  <a:lnTo>
                    <a:pt x="6880478" y="3315208"/>
                  </a:lnTo>
                  <a:lnTo>
                    <a:pt x="6881368" y="3315081"/>
                  </a:lnTo>
                  <a:lnTo>
                    <a:pt x="6883526" y="3314700"/>
                  </a:lnTo>
                  <a:close/>
                  <a:moveTo>
                    <a:pt x="6368923" y="3316097"/>
                  </a:moveTo>
                  <a:lnTo>
                    <a:pt x="6372860" y="3321685"/>
                  </a:lnTo>
                  <a:lnTo>
                    <a:pt x="6374638" y="3324479"/>
                  </a:lnTo>
                  <a:lnTo>
                    <a:pt x="6323585" y="3345815"/>
                  </a:lnTo>
                  <a:lnTo>
                    <a:pt x="6352287" y="3323336"/>
                  </a:lnTo>
                  <a:lnTo>
                    <a:pt x="6368924" y="3316097"/>
                  </a:lnTo>
                  <a:close/>
                  <a:moveTo>
                    <a:pt x="6296152" y="3314700"/>
                  </a:moveTo>
                  <a:cubicBezTo>
                    <a:pt x="6269482" y="3341243"/>
                    <a:pt x="6273292" y="3333369"/>
                    <a:pt x="6299327" y="3355721"/>
                  </a:cubicBezTo>
                  <a:lnTo>
                    <a:pt x="6281547" y="3357245"/>
                  </a:lnTo>
                  <a:lnTo>
                    <a:pt x="6276848" y="3350641"/>
                  </a:lnTo>
                  <a:cubicBezTo>
                    <a:pt x="6270117" y="3360166"/>
                    <a:pt x="6263005" y="3363976"/>
                    <a:pt x="6252210" y="3363976"/>
                  </a:cubicBezTo>
                  <a:lnTo>
                    <a:pt x="6249924" y="3363976"/>
                  </a:lnTo>
                  <a:lnTo>
                    <a:pt x="6244844" y="3363468"/>
                  </a:lnTo>
                  <a:cubicBezTo>
                    <a:pt x="6254623" y="3339465"/>
                    <a:pt x="6237479" y="3338449"/>
                    <a:pt x="6238367" y="3316732"/>
                  </a:cubicBezTo>
                  <a:lnTo>
                    <a:pt x="6238367" y="3316732"/>
                  </a:lnTo>
                  <a:lnTo>
                    <a:pt x="6257163" y="3321304"/>
                  </a:lnTo>
                  <a:lnTo>
                    <a:pt x="6264148" y="3321304"/>
                  </a:lnTo>
                  <a:cubicBezTo>
                    <a:pt x="6274308" y="3321304"/>
                    <a:pt x="6282690" y="3318637"/>
                    <a:pt x="6296152" y="3314700"/>
                  </a:cubicBezTo>
                  <a:close/>
                  <a:moveTo>
                    <a:pt x="6234049" y="3380486"/>
                  </a:moveTo>
                  <a:lnTo>
                    <a:pt x="6241415" y="3393059"/>
                  </a:lnTo>
                  <a:cubicBezTo>
                    <a:pt x="6235446" y="3393440"/>
                    <a:pt x="6202426" y="3391281"/>
                    <a:pt x="6209030" y="3406013"/>
                  </a:cubicBezTo>
                  <a:cubicBezTo>
                    <a:pt x="6180201" y="3405124"/>
                    <a:pt x="6207887" y="3380486"/>
                    <a:pt x="6234049" y="3380486"/>
                  </a:cubicBezTo>
                  <a:close/>
                  <a:moveTo>
                    <a:pt x="6654800" y="3388868"/>
                  </a:moveTo>
                  <a:lnTo>
                    <a:pt x="6674104" y="3390900"/>
                  </a:lnTo>
                  <a:lnTo>
                    <a:pt x="6663690" y="3397631"/>
                  </a:lnTo>
                  <a:lnTo>
                    <a:pt x="6653530" y="3399663"/>
                  </a:lnTo>
                  <a:lnTo>
                    <a:pt x="6655054" y="3392805"/>
                  </a:lnTo>
                  <a:lnTo>
                    <a:pt x="6661912" y="3390773"/>
                  </a:lnTo>
                  <a:lnTo>
                    <a:pt x="6661912" y="3390773"/>
                  </a:lnTo>
                  <a:cubicBezTo>
                    <a:pt x="6661912" y="3390773"/>
                    <a:pt x="6591300" y="3395853"/>
                    <a:pt x="6609080" y="3410839"/>
                  </a:cubicBezTo>
                  <a:lnTo>
                    <a:pt x="6595111" y="3406521"/>
                  </a:lnTo>
                  <a:lnTo>
                    <a:pt x="6593460" y="3403219"/>
                  </a:lnTo>
                  <a:cubicBezTo>
                    <a:pt x="6607303" y="3392551"/>
                    <a:pt x="6625591" y="3388868"/>
                    <a:pt x="6654801" y="3388868"/>
                  </a:cubicBezTo>
                  <a:close/>
                  <a:moveTo>
                    <a:pt x="6583680" y="3413379"/>
                  </a:moveTo>
                  <a:lnTo>
                    <a:pt x="6585966" y="3415157"/>
                  </a:lnTo>
                  <a:lnTo>
                    <a:pt x="6587236" y="3416427"/>
                  </a:lnTo>
                  <a:lnTo>
                    <a:pt x="6582283" y="3418713"/>
                  </a:lnTo>
                  <a:lnTo>
                    <a:pt x="6580124" y="3419856"/>
                  </a:lnTo>
                  <a:lnTo>
                    <a:pt x="6582283" y="3415411"/>
                  </a:lnTo>
                  <a:lnTo>
                    <a:pt x="6583680" y="3413379"/>
                  </a:lnTo>
                  <a:close/>
                  <a:moveTo>
                    <a:pt x="6474460" y="3444367"/>
                  </a:moveTo>
                  <a:lnTo>
                    <a:pt x="6475222" y="3444748"/>
                  </a:lnTo>
                  <a:lnTo>
                    <a:pt x="6477127" y="3445383"/>
                  </a:lnTo>
                  <a:lnTo>
                    <a:pt x="6474460" y="3444367"/>
                  </a:lnTo>
                  <a:close/>
                  <a:moveTo>
                    <a:pt x="6206363" y="3335655"/>
                  </a:moveTo>
                  <a:lnTo>
                    <a:pt x="6227191" y="3349625"/>
                  </a:lnTo>
                  <a:lnTo>
                    <a:pt x="6207252" y="3347720"/>
                  </a:lnTo>
                  <a:lnTo>
                    <a:pt x="6201664" y="3338703"/>
                  </a:lnTo>
                  <a:lnTo>
                    <a:pt x="6201664" y="3338703"/>
                  </a:lnTo>
                  <a:cubicBezTo>
                    <a:pt x="6201791" y="3369183"/>
                    <a:pt x="6161024" y="3390392"/>
                    <a:pt x="6135243" y="3414649"/>
                  </a:cubicBezTo>
                  <a:lnTo>
                    <a:pt x="6136894" y="3398393"/>
                  </a:lnTo>
                  <a:lnTo>
                    <a:pt x="6130798" y="3388360"/>
                  </a:lnTo>
                  <a:cubicBezTo>
                    <a:pt x="6117336" y="3398393"/>
                    <a:pt x="6106541" y="3406648"/>
                    <a:pt x="6089904" y="3406648"/>
                  </a:cubicBezTo>
                  <a:lnTo>
                    <a:pt x="6079363" y="3402076"/>
                  </a:lnTo>
                  <a:cubicBezTo>
                    <a:pt x="6058154" y="3430017"/>
                    <a:pt x="5989574" y="3445764"/>
                    <a:pt x="5942330" y="3456305"/>
                  </a:cubicBezTo>
                  <a:cubicBezTo>
                    <a:pt x="5978144" y="3445256"/>
                    <a:pt x="6019038" y="3399028"/>
                    <a:pt x="6062980" y="3399028"/>
                  </a:cubicBezTo>
                  <a:lnTo>
                    <a:pt x="6068060" y="3399536"/>
                  </a:lnTo>
                  <a:lnTo>
                    <a:pt x="6067298" y="3383407"/>
                  </a:lnTo>
                  <a:lnTo>
                    <a:pt x="6056122" y="3383916"/>
                  </a:lnTo>
                  <a:cubicBezTo>
                    <a:pt x="6100064" y="3371597"/>
                    <a:pt x="6153658" y="3335656"/>
                    <a:pt x="6206363" y="3335656"/>
                  </a:cubicBezTo>
                  <a:close/>
                  <a:moveTo>
                    <a:pt x="5919978" y="3450844"/>
                  </a:moveTo>
                  <a:lnTo>
                    <a:pt x="5899658" y="3484372"/>
                  </a:lnTo>
                  <a:lnTo>
                    <a:pt x="5876290" y="3484372"/>
                  </a:lnTo>
                  <a:cubicBezTo>
                    <a:pt x="5867400" y="3484372"/>
                    <a:pt x="5859399" y="3481959"/>
                    <a:pt x="5855716" y="3476244"/>
                  </a:cubicBezTo>
                  <a:lnTo>
                    <a:pt x="5919978" y="3450844"/>
                  </a:lnTo>
                  <a:close/>
                  <a:moveTo>
                    <a:pt x="6770370" y="3474847"/>
                  </a:moveTo>
                  <a:lnTo>
                    <a:pt x="6772402" y="3485007"/>
                  </a:lnTo>
                  <a:lnTo>
                    <a:pt x="6773291" y="3487420"/>
                  </a:lnTo>
                  <a:lnTo>
                    <a:pt x="6772275" y="3488817"/>
                  </a:lnTo>
                  <a:lnTo>
                    <a:pt x="6770370" y="3481451"/>
                  </a:lnTo>
                  <a:lnTo>
                    <a:pt x="6768846" y="3478911"/>
                  </a:lnTo>
                  <a:lnTo>
                    <a:pt x="6770370" y="3476625"/>
                  </a:lnTo>
                  <a:lnTo>
                    <a:pt x="6770370" y="3474847"/>
                  </a:lnTo>
                  <a:close/>
                  <a:moveTo>
                    <a:pt x="6865620" y="3485388"/>
                  </a:moveTo>
                  <a:lnTo>
                    <a:pt x="6867906" y="3486023"/>
                  </a:lnTo>
                  <a:lnTo>
                    <a:pt x="6865620" y="3488309"/>
                  </a:lnTo>
                  <a:lnTo>
                    <a:pt x="6864604" y="3489452"/>
                  </a:lnTo>
                  <a:lnTo>
                    <a:pt x="6865620" y="3487039"/>
                  </a:lnTo>
                  <a:lnTo>
                    <a:pt x="6865620" y="3485388"/>
                  </a:lnTo>
                  <a:close/>
                  <a:moveTo>
                    <a:pt x="5842762" y="3453384"/>
                  </a:moveTo>
                  <a:cubicBezTo>
                    <a:pt x="5818632" y="3469513"/>
                    <a:pt x="5802503" y="3475101"/>
                    <a:pt x="5776722" y="3490341"/>
                  </a:cubicBezTo>
                  <a:lnTo>
                    <a:pt x="5767070" y="3477895"/>
                  </a:lnTo>
                  <a:lnTo>
                    <a:pt x="5767324" y="3476244"/>
                  </a:lnTo>
                  <a:cubicBezTo>
                    <a:pt x="5797550" y="3459480"/>
                    <a:pt x="5816219" y="3463671"/>
                    <a:pt x="5842762" y="3453384"/>
                  </a:cubicBezTo>
                  <a:close/>
                  <a:moveTo>
                    <a:pt x="6804279" y="3521075"/>
                  </a:moveTo>
                  <a:lnTo>
                    <a:pt x="6775323" y="3536188"/>
                  </a:lnTo>
                  <a:lnTo>
                    <a:pt x="6767195" y="3544316"/>
                  </a:lnTo>
                  <a:lnTo>
                    <a:pt x="6764527" y="3536823"/>
                  </a:lnTo>
                  <a:lnTo>
                    <a:pt x="6764146" y="3533775"/>
                  </a:lnTo>
                  <a:lnTo>
                    <a:pt x="6804278" y="3521075"/>
                  </a:lnTo>
                  <a:close/>
                  <a:moveTo>
                    <a:pt x="6962140" y="3310128"/>
                  </a:moveTo>
                  <a:lnTo>
                    <a:pt x="7002526" y="3335020"/>
                  </a:lnTo>
                  <a:lnTo>
                    <a:pt x="7022846" y="3344291"/>
                  </a:lnTo>
                  <a:lnTo>
                    <a:pt x="7015988" y="3342513"/>
                  </a:lnTo>
                  <a:lnTo>
                    <a:pt x="7004304" y="3341751"/>
                  </a:lnTo>
                  <a:cubicBezTo>
                    <a:pt x="6989445" y="3341751"/>
                    <a:pt x="6978523" y="3347339"/>
                    <a:pt x="6968744" y="3352927"/>
                  </a:cubicBezTo>
                  <a:cubicBezTo>
                    <a:pt x="6958838" y="3358642"/>
                    <a:pt x="6950076" y="3364230"/>
                    <a:pt x="6935216" y="3364230"/>
                  </a:cubicBezTo>
                  <a:lnTo>
                    <a:pt x="6926199" y="3361563"/>
                  </a:lnTo>
                  <a:cubicBezTo>
                    <a:pt x="6944614" y="3354324"/>
                    <a:pt x="6975094" y="3349625"/>
                    <a:pt x="6958584" y="3334512"/>
                  </a:cubicBezTo>
                  <a:lnTo>
                    <a:pt x="6958584" y="3334512"/>
                  </a:lnTo>
                  <a:cubicBezTo>
                    <a:pt x="6941439" y="3341624"/>
                    <a:pt x="6921119" y="3347847"/>
                    <a:pt x="6917055" y="3357880"/>
                  </a:cubicBezTo>
                  <a:cubicBezTo>
                    <a:pt x="6881495" y="3372739"/>
                    <a:pt x="6874256" y="3390011"/>
                    <a:pt x="6858761" y="3406521"/>
                  </a:cubicBezTo>
                  <a:lnTo>
                    <a:pt x="6839965" y="3409696"/>
                  </a:lnTo>
                  <a:lnTo>
                    <a:pt x="6826122" y="3409696"/>
                  </a:lnTo>
                  <a:lnTo>
                    <a:pt x="6813422" y="3408172"/>
                  </a:lnTo>
                  <a:lnTo>
                    <a:pt x="6805802" y="3410585"/>
                  </a:lnTo>
                  <a:lnTo>
                    <a:pt x="6807199" y="3414268"/>
                  </a:lnTo>
                  <a:lnTo>
                    <a:pt x="6807834" y="3415919"/>
                  </a:lnTo>
                  <a:cubicBezTo>
                    <a:pt x="6788149" y="3421380"/>
                    <a:pt x="6772909" y="3430524"/>
                    <a:pt x="6760717" y="3442589"/>
                  </a:cubicBezTo>
                  <a:lnTo>
                    <a:pt x="6747255" y="3455289"/>
                  </a:lnTo>
                  <a:lnTo>
                    <a:pt x="6744715" y="3464433"/>
                  </a:lnTo>
                  <a:cubicBezTo>
                    <a:pt x="6728713" y="3458337"/>
                    <a:pt x="6708773" y="3460116"/>
                    <a:pt x="6701027" y="3439668"/>
                  </a:cubicBezTo>
                  <a:cubicBezTo>
                    <a:pt x="6683628" y="3448304"/>
                    <a:pt x="6667371" y="3454908"/>
                    <a:pt x="6646290" y="3454908"/>
                  </a:cubicBezTo>
                  <a:lnTo>
                    <a:pt x="6634733" y="3445130"/>
                  </a:lnTo>
                  <a:lnTo>
                    <a:pt x="6630034" y="3454274"/>
                  </a:lnTo>
                  <a:lnTo>
                    <a:pt x="6622287" y="3457449"/>
                  </a:lnTo>
                  <a:cubicBezTo>
                    <a:pt x="6628130" y="3466339"/>
                    <a:pt x="6637781" y="3468244"/>
                    <a:pt x="6648449" y="3468244"/>
                  </a:cubicBezTo>
                  <a:cubicBezTo>
                    <a:pt x="6652894" y="3468244"/>
                    <a:pt x="6657593" y="3467990"/>
                    <a:pt x="6666992" y="3467228"/>
                  </a:cubicBezTo>
                  <a:lnTo>
                    <a:pt x="6676517" y="3466847"/>
                  </a:lnTo>
                  <a:cubicBezTo>
                    <a:pt x="6688200" y="3466847"/>
                    <a:pt x="6698614" y="3469260"/>
                    <a:pt x="6704330" y="3480436"/>
                  </a:cubicBezTo>
                  <a:cubicBezTo>
                    <a:pt x="6607301" y="3491358"/>
                    <a:pt x="6530974" y="3496184"/>
                    <a:pt x="6434963" y="3546730"/>
                  </a:cubicBezTo>
                  <a:lnTo>
                    <a:pt x="6436995" y="3533649"/>
                  </a:lnTo>
                  <a:lnTo>
                    <a:pt x="6433312" y="3526156"/>
                  </a:lnTo>
                  <a:cubicBezTo>
                    <a:pt x="6427343" y="3535173"/>
                    <a:pt x="6391909" y="3565526"/>
                    <a:pt x="6368161" y="3565526"/>
                  </a:cubicBezTo>
                  <a:lnTo>
                    <a:pt x="6362064" y="3565526"/>
                  </a:lnTo>
                  <a:lnTo>
                    <a:pt x="6355968" y="3559176"/>
                  </a:lnTo>
                  <a:lnTo>
                    <a:pt x="6361302" y="3559430"/>
                  </a:lnTo>
                  <a:cubicBezTo>
                    <a:pt x="6374892" y="3559430"/>
                    <a:pt x="6381114" y="3552699"/>
                    <a:pt x="6387211" y="3545968"/>
                  </a:cubicBezTo>
                  <a:lnTo>
                    <a:pt x="6400545" y="3531490"/>
                  </a:lnTo>
                  <a:lnTo>
                    <a:pt x="6417309" y="3533014"/>
                  </a:lnTo>
                  <a:lnTo>
                    <a:pt x="6392799" y="3515996"/>
                  </a:lnTo>
                  <a:lnTo>
                    <a:pt x="6367399" y="3531744"/>
                  </a:lnTo>
                  <a:cubicBezTo>
                    <a:pt x="6355080" y="3508884"/>
                    <a:pt x="6367907" y="3501391"/>
                    <a:pt x="6386195" y="3501391"/>
                  </a:cubicBezTo>
                  <a:cubicBezTo>
                    <a:pt x="6405245" y="3501391"/>
                    <a:pt x="6430010" y="3509645"/>
                    <a:pt x="6438011" y="3517266"/>
                  </a:cubicBezTo>
                  <a:cubicBezTo>
                    <a:pt x="6485636" y="3493644"/>
                    <a:pt x="6478015" y="3493136"/>
                    <a:pt x="6507607" y="3482341"/>
                  </a:cubicBezTo>
                  <a:cubicBezTo>
                    <a:pt x="6484747" y="3466085"/>
                    <a:pt x="6447536" y="3476880"/>
                    <a:pt x="6420739" y="3468117"/>
                  </a:cubicBezTo>
                  <a:lnTo>
                    <a:pt x="6420739" y="3468117"/>
                  </a:lnTo>
                  <a:cubicBezTo>
                    <a:pt x="6425946" y="3493644"/>
                    <a:pt x="6343015" y="3493389"/>
                    <a:pt x="6309487" y="3534157"/>
                  </a:cubicBezTo>
                  <a:cubicBezTo>
                    <a:pt x="6280403" y="3525521"/>
                    <a:pt x="6367018" y="3500121"/>
                    <a:pt x="6346697" y="3477134"/>
                  </a:cubicBezTo>
                  <a:lnTo>
                    <a:pt x="6339332" y="3473705"/>
                  </a:lnTo>
                  <a:lnTo>
                    <a:pt x="6336030" y="3477642"/>
                  </a:lnTo>
                  <a:lnTo>
                    <a:pt x="6328664" y="3487040"/>
                  </a:lnTo>
                  <a:lnTo>
                    <a:pt x="6324346" y="3472054"/>
                  </a:lnTo>
                  <a:cubicBezTo>
                    <a:pt x="6342126" y="3459608"/>
                    <a:pt x="6371844" y="3448178"/>
                    <a:pt x="6388735" y="3446146"/>
                  </a:cubicBezTo>
                  <a:lnTo>
                    <a:pt x="6388735" y="3446146"/>
                  </a:lnTo>
                  <a:cubicBezTo>
                    <a:pt x="6404991" y="3472308"/>
                    <a:pt x="6354572" y="3456433"/>
                    <a:pt x="6360160" y="3475483"/>
                  </a:cubicBezTo>
                  <a:lnTo>
                    <a:pt x="6370447" y="3476245"/>
                  </a:lnTo>
                  <a:cubicBezTo>
                    <a:pt x="6386957" y="3476245"/>
                    <a:pt x="6403213" y="3467863"/>
                    <a:pt x="6418834" y="3459354"/>
                  </a:cubicBezTo>
                  <a:cubicBezTo>
                    <a:pt x="6434582" y="3450972"/>
                    <a:pt x="6449568" y="3442590"/>
                    <a:pt x="6467348" y="3442590"/>
                  </a:cubicBezTo>
                  <a:lnTo>
                    <a:pt x="6474460" y="3444368"/>
                  </a:lnTo>
                  <a:lnTo>
                    <a:pt x="6478016" y="3429509"/>
                  </a:lnTo>
                  <a:lnTo>
                    <a:pt x="6490716" y="3418841"/>
                  </a:lnTo>
                  <a:cubicBezTo>
                    <a:pt x="6500114" y="3416682"/>
                    <a:pt x="6509639" y="3413634"/>
                    <a:pt x="6519164" y="3410332"/>
                  </a:cubicBezTo>
                  <a:lnTo>
                    <a:pt x="6519418" y="3415920"/>
                  </a:lnTo>
                  <a:lnTo>
                    <a:pt x="6522212" y="3420365"/>
                  </a:lnTo>
                  <a:lnTo>
                    <a:pt x="6536055" y="3410713"/>
                  </a:lnTo>
                  <a:lnTo>
                    <a:pt x="6536690" y="3404744"/>
                  </a:lnTo>
                  <a:lnTo>
                    <a:pt x="6549263" y="3402204"/>
                  </a:lnTo>
                  <a:lnTo>
                    <a:pt x="6555232" y="3401950"/>
                  </a:lnTo>
                  <a:lnTo>
                    <a:pt x="6538975" y="3417952"/>
                  </a:lnTo>
                  <a:lnTo>
                    <a:pt x="6547738" y="3430017"/>
                  </a:lnTo>
                  <a:lnTo>
                    <a:pt x="6539610" y="3432430"/>
                  </a:lnTo>
                  <a:lnTo>
                    <a:pt x="6536181" y="3433573"/>
                  </a:lnTo>
                  <a:lnTo>
                    <a:pt x="6516369" y="3436621"/>
                  </a:lnTo>
                  <a:lnTo>
                    <a:pt x="6509257" y="3432557"/>
                  </a:lnTo>
                  <a:cubicBezTo>
                    <a:pt x="6493890" y="3440812"/>
                    <a:pt x="6501637" y="3454401"/>
                    <a:pt x="6503796" y="3467482"/>
                  </a:cubicBezTo>
                  <a:lnTo>
                    <a:pt x="6515226" y="3468371"/>
                  </a:lnTo>
                  <a:cubicBezTo>
                    <a:pt x="6537451" y="3468371"/>
                    <a:pt x="6559422" y="3454782"/>
                    <a:pt x="6577710" y="3441701"/>
                  </a:cubicBezTo>
                  <a:cubicBezTo>
                    <a:pt x="6585965" y="3441955"/>
                    <a:pt x="6593585" y="3442971"/>
                    <a:pt x="6607936" y="3442971"/>
                  </a:cubicBezTo>
                  <a:lnTo>
                    <a:pt x="6621525" y="3441066"/>
                  </a:lnTo>
                  <a:cubicBezTo>
                    <a:pt x="6647307" y="3431414"/>
                    <a:pt x="6672707" y="3409697"/>
                    <a:pt x="6703186" y="3395600"/>
                  </a:cubicBezTo>
                  <a:lnTo>
                    <a:pt x="6712711" y="3397124"/>
                  </a:lnTo>
                  <a:lnTo>
                    <a:pt x="6717283" y="3398013"/>
                  </a:lnTo>
                  <a:lnTo>
                    <a:pt x="6725538" y="3390774"/>
                  </a:lnTo>
                  <a:lnTo>
                    <a:pt x="6726173" y="3386329"/>
                  </a:lnTo>
                  <a:lnTo>
                    <a:pt x="6731126" y="3385821"/>
                  </a:lnTo>
                  <a:lnTo>
                    <a:pt x="6737731" y="3385821"/>
                  </a:lnTo>
                  <a:lnTo>
                    <a:pt x="6739762" y="3385440"/>
                  </a:lnTo>
                  <a:lnTo>
                    <a:pt x="6739889" y="3387218"/>
                  </a:lnTo>
                  <a:lnTo>
                    <a:pt x="6741159" y="3388361"/>
                  </a:lnTo>
                  <a:lnTo>
                    <a:pt x="6744334" y="3386202"/>
                  </a:lnTo>
                  <a:lnTo>
                    <a:pt x="6745858" y="3385186"/>
                  </a:lnTo>
                  <a:lnTo>
                    <a:pt x="6760209" y="3382392"/>
                  </a:lnTo>
                  <a:lnTo>
                    <a:pt x="6768718" y="3383662"/>
                  </a:lnTo>
                  <a:lnTo>
                    <a:pt x="6772274" y="3371089"/>
                  </a:lnTo>
                  <a:lnTo>
                    <a:pt x="6773925" y="3365501"/>
                  </a:lnTo>
                  <a:lnTo>
                    <a:pt x="6777989" y="3362580"/>
                  </a:lnTo>
                  <a:lnTo>
                    <a:pt x="6780275" y="3361310"/>
                  </a:lnTo>
                  <a:lnTo>
                    <a:pt x="6790055" y="3374137"/>
                  </a:lnTo>
                  <a:cubicBezTo>
                    <a:pt x="6827773" y="3364993"/>
                    <a:pt x="6798183" y="3351404"/>
                    <a:pt x="6810501" y="3340736"/>
                  </a:cubicBezTo>
                  <a:lnTo>
                    <a:pt x="6816597" y="3336672"/>
                  </a:lnTo>
                  <a:lnTo>
                    <a:pt x="6819899" y="3334640"/>
                  </a:lnTo>
                  <a:lnTo>
                    <a:pt x="6824090" y="3332100"/>
                  </a:lnTo>
                  <a:lnTo>
                    <a:pt x="6825996" y="3330576"/>
                  </a:lnTo>
                  <a:lnTo>
                    <a:pt x="6855968" y="3312034"/>
                  </a:lnTo>
                  <a:lnTo>
                    <a:pt x="6856475" y="3312796"/>
                  </a:lnTo>
                  <a:lnTo>
                    <a:pt x="6852919" y="3315082"/>
                  </a:lnTo>
                  <a:lnTo>
                    <a:pt x="6851903" y="3317876"/>
                  </a:lnTo>
                  <a:lnTo>
                    <a:pt x="6853172" y="3317749"/>
                  </a:lnTo>
                  <a:lnTo>
                    <a:pt x="6854951" y="3317749"/>
                  </a:lnTo>
                  <a:lnTo>
                    <a:pt x="6855585" y="3317622"/>
                  </a:lnTo>
                  <a:lnTo>
                    <a:pt x="6852410" y="3326385"/>
                  </a:lnTo>
                  <a:lnTo>
                    <a:pt x="6844282" y="3331083"/>
                  </a:lnTo>
                  <a:lnTo>
                    <a:pt x="6861046" y="3327019"/>
                  </a:lnTo>
                  <a:lnTo>
                    <a:pt x="6866889" y="3324353"/>
                  </a:lnTo>
                  <a:lnTo>
                    <a:pt x="6836408" y="3342132"/>
                  </a:lnTo>
                  <a:lnTo>
                    <a:pt x="6843393" y="3352419"/>
                  </a:lnTo>
                  <a:cubicBezTo>
                    <a:pt x="6898638" y="3342260"/>
                    <a:pt x="6872350" y="3345561"/>
                    <a:pt x="6896606" y="3315843"/>
                  </a:cubicBezTo>
                  <a:lnTo>
                    <a:pt x="6896606" y="3315843"/>
                  </a:lnTo>
                  <a:lnTo>
                    <a:pt x="6907401" y="3333369"/>
                  </a:lnTo>
                  <a:lnTo>
                    <a:pt x="6904480" y="3341624"/>
                  </a:lnTo>
                  <a:lnTo>
                    <a:pt x="6924292" y="3334131"/>
                  </a:lnTo>
                  <a:lnTo>
                    <a:pt x="6933182" y="3333369"/>
                  </a:lnTo>
                  <a:lnTo>
                    <a:pt x="6912989" y="3326004"/>
                  </a:lnTo>
                  <a:lnTo>
                    <a:pt x="6933309" y="3310763"/>
                  </a:lnTo>
                  <a:lnTo>
                    <a:pt x="6942326" y="3310129"/>
                  </a:lnTo>
                  <a:lnTo>
                    <a:pt x="6946898" y="3311018"/>
                  </a:lnTo>
                  <a:lnTo>
                    <a:pt x="6951469" y="3311780"/>
                  </a:lnTo>
                  <a:lnTo>
                    <a:pt x="6953755" y="3311780"/>
                  </a:lnTo>
                  <a:lnTo>
                    <a:pt x="6959089" y="3311272"/>
                  </a:lnTo>
                  <a:lnTo>
                    <a:pt x="6962137" y="3310129"/>
                  </a:lnTo>
                  <a:close/>
                  <a:moveTo>
                    <a:pt x="6298692" y="3461131"/>
                  </a:moveTo>
                  <a:cubicBezTo>
                    <a:pt x="6310376" y="3487039"/>
                    <a:pt x="6293358" y="3506851"/>
                    <a:pt x="6275832" y="3526536"/>
                  </a:cubicBezTo>
                  <a:cubicBezTo>
                    <a:pt x="6282563" y="3514852"/>
                    <a:pt x="6276594" y="3503676"/>
                    <a:pt x="6256782" y="3503676"/>
                  </a:cubicBezTo>
                  <a:lnTo>
                    <a:pt x="6238875" y="3513329"/>
                  </a:lnTo>
                  <a:lnTo>
                    <a:pt x="6259195" y="3523997"/>
                  </a:lnTo>
                  <a:lnTo>
                    <a:pt x="6241924" y="3539744"/>
                  </a:lnTo>
                  <a:cubicBezTo>
                    <a:pt x="6211825" y="3539744"/>
                    <a:pt x="6172074" y="3570605"/>
                    <a:pt x="6191505" y="3582543"/>
                  </a:cubicBezTo>
                  <a:lnTo>
                    <a:pt x="6178805" y="3585337"/>
                  </a:lnTo>
                  <a:cubicBezTo>
                    <a:pt x="6172708" y="3585337"/>
                    <a:pt x="6165597" y="3583305"/>
                    <a:pt x="6158739" y="3581273"/>
                  </a:cubicBezTo>
                  <a:lnTo>
                    <a:pt x="6132577" y="3573145"/>
                  </a:lnTo>
                  <a:lnTo>
                    <a:pt x="6130799" y="3584829"/>
                  </a:lnTo>
                  <a:cubicBezTo>
                    <a:pt x="6101716" y="3572129"/>
                    <a:pt x="6152643" y="3543300"/>
                    <a:pt x="6102097" y="3533013"/>
                  </a:cubicBezTo>
                  <a:cubicBezTo>
                    <a:pt x="6144261" y="3523488"/>
                    <a:pt x="6159247" y="3525139"/>
                    <a:pt x="6210300" y="3496945"/>
                  </a:cubicBezTo>
                  <a:lnTo>
                    <a:pt x="6210300" y="3496945"/>
                  </a:lnTo>
                  <a:cubicBezTo>
                    <a:pt x="6227572" y="3512693"/>
                    <a:pt x="6188203" y="3515361"/>
                    <a:pt x="6187441" y="3527172"/>
                  </a:cubicBezTo>
                  <a:lnTo>
                    <a:pt x="6200141" y="3534537"/>
                  </a:lnTo>
                  <a:lnTo>
                    <a:pt x="6209919" y="3531997"/>
                  </a:lnTo>
                  <a:cubicBezTo>
                    <a:pt x="6220460" y="3518027"/>
                    <a:pt x="6237732" y="3493262"/>
                    <a:pt x="6267323" y="3493262"/>
                  </a:cubicBezTo>
                  <a:lnTo>
                    <a:pt x="6279134" y="3497199"/>
                  </a:lnTo>
                  <a:cubicBezTo>
                    <a:pt x="6297295" y="3487801"/>
                    <a:pt x="6268974" y="3468116"/>
                    <a:pt x="6298692" y="3461131"/>
                  </a:cubicBezTo>
                  <a:close/>
                  <a:moveTo>
                    <a:pt x="6653023" y="3561716"/>
                  </a:moveTo>
                  <a:lnTo>
                    <a:pt x="6645276" y="3573781"/>
                  </a:lnTo>
                  <a:lnTo>
                    <a:pt x="6635243" y="3579496"/>
                  </a:lnTo>
                  <a:lnTo>
                    <a:pt x="6623051" y="3584830"/>
                  </a:lnTo>
                  <a:lnTo>
                    <a:pt x="6615431" y="3586481"/>
                  </a:lnTo>
                  <a:lnTo>
                    <a:pt x="6628639" y="3572384"/>
                  </a:lnTo>
                  <a:lnTo>
                    <a:pt x="6638164" y="3566034"/>
                  </a:lnTo>
                  <a:lnTo>
                    <a:pt x="6645403" y="3564510"/>
                  </a:lnTo>
                  <a:lnTo>
                    <a:pt x="6653023" y="3561716"/>
                  </a:lnTo>
                  <a:close/>
                  <a:moveTo>
                    <a:pt x="5970144" y="3586862"/>
                  </a:moveTo>
                  <a:lnTo>
                    <a:pt x="5965191" y="3587497"/>
                  </a:lnTo>
                  <a:lnTo>
                    <a:pt x="5965191" y="3587116"/>
                  </a:lnTo>
                  <a:lnTo>
                    <a:pt x="5970144" y="3586862"/>
                  </a:lnTo>
                  <a:close/>
                  <a:moveTo>
                    <a:pt x="5965191" y="3587497"/>
                  </a:moveTo>
                  <a:lnTo>
                    <a:pt x="5964048" y="3589529"/>
                  </a:lnTo>
                  <a:lnTo>
                    <a:pt x="5960111" y="3589020"/>
                  </a:lnTo>
                  <a:lnTo>
                    <a:pt x="5958460" y="3589020"/>
                  </a:lnTo>
                  <a:lnTo>
                    <a:pt x="5962650" y="3587878"/>
                  </a:lnTo>
                  <a:lnTo>
                    <a:pt x="5965191" y="3587497"/>
                  </a:lnTo>
                  <a:close/>
                  <a:moveTo>
                    <a:pt x="5944617" y="3591942"/>
                  </a:moveTo>
                  <a:lnTo>
                    <a:pt x="5951348" y="3596513"/>
                  </a:lnTo>
                  <a:lnTo>
                    <a:pt x="5956936" y="3599307"/>
                  </a:lnTo>
                  <a:lnTo>
                    <a:pt x="5949316" y="3603753"/>
                  </a:lnTo>
                  <a:lnTo>
                    <a:pt x="5944744" y="3606166"/>
                  </a:lnTo>
                  <a:lnTo>
                    <a:pt x="5935092" y="3598164"/>
                  </a:lnTo>
                  <a:lnTo>
                    <a:pt x="5928995" y="3595117"/>
                  </a:lnTo>
                  <a:lnTo>
                    <a:pt x="5939536" y="3592704"/>
                  </a:lnTo>
                  <a:lnTo>
                    <a:pt x="5944616" y="3591942"/>
                  </a:lnTo>
                  <a:close/>
                  <a:moveTo>
                    <a:pt x="6100573" y="3547745"/>
                  </a:moveTo>
                  <a:cubicBezTo>
                    <a:pt x="6111368" y="3564636"/>
                    <a:pt x="6060187" y="3592195"/>
                    <a:pt x="6089651" y="3592195"/>
                  </a:cubicBezTo>
                  <a:lnTo>
                    <a:pt x="6095239" y="3591687"/>
                  </a:lnTo>
                  <a:lnTo>
                    <a:pt x="6077459" y="3600069"/>
                  </a:lnTo>
                  <a:lnTo>
                    <a:pt x="6064886" y="3598926"/>
                  </a:lnTo>
                  <a:lnTo>
                    <a:pt x="6059171" y="3598673"/>
                  </a:lnTo>
                  <a:cubicBezTo>
                    <a:pt x="6049138" y="3598673"/>
                    <a:pt x="6039359" y="3601594"/>
                    <a:pt x="6030723" y="3617342"/>
                  </a:cubicBezTo>
                  <a:cubicBezTo>
                    <a:pt x="6034533" y="3593974"/>
                    <a:pt x="6014848" y="3585592"/>
                    <a:pt x="5990845" y="3585083"/>
                  </a:cubicBezTo>
                  <a:lnTo>
                    <a:pt x="6012308" y="3584322"/>
                  </a:lnTo>
                  <a:lnTo>
                    <a:pt x="6022976" y="3585337"/>
                  </a:lnTo>
                  <a:cubicBezTo>
                    <a:pt x="6038851" y="3560699"/>
                    <a:pt x="6056123" y="3559937"/>
                    <a:pt x="6100573" y="3547745"/>
                  </a:cubicBezTo>
                  <a:close/>
                  <a:moveTo>
                    <a:pt x="6007100" y="3630168"/>
                  </a:moveTo>
                  <a:lnTo>
                    <a:pt x="5994146" y="3639312"/>
                  </a:lnTo>
                  <a:lnTo>
                    <a:pt x="5985256" y="3642868"/>
                  </a:lnTo>
                  <a:lnTo>
                    <a:pt x="5982970" y="3638296"/>
                  </a:lnTo>
                  <a:lnTo>
                    <a:pt x="5982462" y="3635121"/>
                  </a:lnTo>
                  <a:lnTo>
                    <a:pt x="6007100" y="3630168"/>
                  </a:lnTo>
                  <a:close/>
                  <a:moveTo>
                    <a:pt x="6204966" y="3604768"/>
                  </a:moveTo>
                  <a:lnTo>
                    <a:pt x="6211316" y="3607943"/>
                  </a:lnTo>
                  <a:lnTo>
                    <a:pt x="6218682" y="3611753"/>
                  </a:lnTo>
                  <a:lnTo>
                    <a:pt x="6224016" y="3610737"/>
                  </a:lnTo>
                  <a:lnTo>
                    <a:pt x="6224016" y="3610737"/>
                  </a:lnTo>
                  <a:cubicBezTo>
                    <a:pt x="6207252" y="3628263"/>
                    <a:pt x="6194552" y="3646424"/>
                    <a:pt x="6165723" y="3648075"/>
                  </a:cubicBezTo>
                  <a:lnTo>
                    <a:pt x="6177788" y="3637407"/>
                  </a:lnTo>
                  <a:lnTo>
                    <a:pt x="6186678" y="3632708"/>
                  </a:lnTo>
                  <a:lnTo>
                    <a:pt x="6187567" y="3619373"/>
                  </a:lnTo>
                  <a:lnTo>
                    <a:pt x="6185154" y="3612007"/>
                  </a:lnTo>
                  <a:lnTo>
                    <a:pt x="6204966" y="3604768"/>
                  </a:lnTo>
                  <a:close/>
                  <a:moveTo>
                    <a:pt x="5967603" y="3630803"/>
                  </a:moveTo>
                  <a:lnTo>
                    <a:pt x="5967222" y="3642233"/>
                  </a:lnTo>
                  <a:lnTo>
                    <a:pt x="5968746" y="3648329"/>
                  </a:lnTo>
                  <a:lnTo>
                    <a:pt x="5954776" y="3650615"/>
                  </a:lnTo>
                  <a:lnTo>
                    <a:pt x="5948426" y="3650615"/>
                  </a:lnTo>
                  <a:lnTo>
                    <a:pt x="5930900" y="3648583"/>
                  </a:lnTo>
                  <a:lnTo>
                    <a:pt x="5927344" y="3643884"/>
                  </a:lnTo>
                  <a:cubicBezTo>
                    <a:pt x="5934456" y="3631692"/>
                    <a:pt x="5949950" y="3631057"/>
                    <a:pt x="5967603" y="3630803"/>
                  </a:cubicBezTo>
                  <a:close/>
                  <a:moveTo>
                    <a:pt x="6169914" y="3674237"/>
                  </a:moveTo>
                  <a:lnTo>
                    <a:pt x="6189472" y="3674491"/>
                  </a:lnTo>
                  <a:lnTo>
                    <a:pt x="6192520" y="3676015"/>
                  </a:lnTo>
                  <a:lnTo>
                    <a:pt x="6169914" y="3674237"/>
                  </a:lnTo>
                  <a:close/>
                  <a:moveTo>
                    <a:pt x="6818502" y="3643757"/>
                  </a:moveTo>
                  <a:cubicBezTo>
                    <a:pt x="6821932" y="3654679"/>
                    <a:pt x="6810374" y="3664839"/>
                    <a:pt x="6799198" y="3674999"/>
                  </a:cubicBezTo>
                  <a:lnTo>
                    <a:pt x="6787387" y="3679571"/>
                  </a:lnTo>
                  <a:lnTo>
                    <a:pt x="6780530" y="3681603"/>
                  </a:lnTo>
                  <a:cubicBezTo>
                    <a:pt x="6790055" y="3668141"/>
                    <a:pt x="6807326" y="3652520"/>
                    <a:pt x="6818502" y="3643757"/>
                  </a:cubicBezTo>
                  <a:close/>
                  <a:moveTo>
                    <a:pt x="6239509" y="3674745"/>
                  </a:moveTo>
                  <a:cubicBezTo>
                    <a:pt x="6247638" y="3686556"/>
                    <a:pt x="6212077" y="3688969"/>
                    <a:pt x="6201918" y="3696589"/>
                  </a:cubicBezTo>
                  <a:lnTo>
                    <a:pt x="6198870" y="3678936"/>
                  </a:lnTo>
                  <a:lnTo>
                    <a:pt x="6202807" y="3680841"/>
                  </a:lnTo>
                  <a:lnTo>
                    <a:pt x="6215380" y="3683508"/>
                  </a:lnTo>
                  <a:cubicBezTo>
                    <a:pt x="6221857" y="3683508"/>
                    <a:pt x="6229476" y="3681222"/>
                    <a:pt x="6239509" y="3674745"/>
                  </a:cubicBezTo>
                  <a:close/>
                  <a:moveTo>
                    <a:pt x="6240906" y="3695192"/>
                  </a:moveTo>
                  <a:cubicBezTo>
                    <a:pt x="6266814" y="3714496"/>
                    <a:pt x="6195313" y="3711829"/>
                    <a:pt x="6221221" y="3731133"/>
                  </a:cubicBezTo>
                  <a:lnTo>
                    <a:pt x="6213475" y="3733800"/>
                  </a:lnTo>
                  <a:lnTo>
                    <a:pt x="6211062" y="3733800"/>
                  </a:lnTo>
                  <a:cubicBezTo>
                    <a:pt x="6195187" y="3733800"/>
                    <a:pt x="6217412" y="3699128"/>
                    <a:pt x="6240907" y="3695192"/>
                  </a:cubicBezTo>
                  <a:close/>
                  <a:moveTo>
                    <a:pt x="6975474" y="3775456"/>
                  </a:moveTo>
                  <a:lnTo>
                    <a:pt x="6974967" y="3780155"/>
                  </a:lnTo>
                  <a:lnTo>
                    <a:pt x="6974967" y="3782441"/>
                  </a:lnTo>
                  <a:lnTo>
                    <a:pt x="6962648" y="3789680"/>
                  </a:lnTo>
                  <a:lnTo>
                    <a:pt x="6955282" y="3793109"/>
                  </a:lnTo>
                  <a:lnTo>
                    <a:pt x="6955027" y="3791077"/>
                  </a:lnTo>
                  <a:lnTo>
                    <a:pt x="6955662" y="3789299"/>
                  </a:lnTo>
                  <a:lnTo>
                    <a:pt x="6970521" y="3780155"/>
                  </a:lnTo>
                  <a:lnTo>
                    <a:pt x="6975474" y="3775456"/>
                  </a:lnTo>
                  <a:close/>
                  <a:moveTo>
                    <a:pt x="6915531" y="3823843"/>
                  </a:moveTo>
                  <a:lnTo>
                    <a:pt x="6920230" y="3825367"/>
                  </a:lnTo>
                  <a:lnTo>
                    <a:pt x="6922008" y="3826129"/>
                  </a:lnTo>
                  <a:lnTo>
                    <a:pt x="6921246" y="3827653"/>
                  </a:lnTo>
                  <a:lnTo>
                    <a:pt x="6917055" y="3825113"/>
                  </a:lnTo>
                  <a:lnTo>
                    <a:pt x="6915531" y="3823843"/>
                  </a:lnTo>
                  <a:close/>
                  <a:moveTo>
                    <a:pt x="6496558" y="3966464"/>
                  </a:moveTo>
                  <a:cubicBezTo>
                    <a:pt x="6494399" y="3975100"/>
                    <a:pt x="6480048" y="3982847"/>
                    <a:pt x="6464554" y="3990721"/>
                  </a:cubicBezTo>
                  <a:lnTo>
                    <a:pt x="6461760" y="3981831"/>
                  </a:lnTo>
                  <a:lnTo>
                    <a:pt x="6462268" y="3978021"/>
                  </a:lnTo>
                  <a:lnTo>
                    <a:pt x="6474079" y="3971163"/>
                  </a:lnTo>
                  <a:lnTo>
                    <a:pt x="6480683" y="3967607"/>
                  </a:lnTo>
                  <a:lnTo>
                    <a:pt x="6482334" y="3967988"/>
                  </a:lnTo>
                  <a:lnTo>
                    <a:pt x="6483350" y="3967988"/>
                  </a:lnTo>
                  <a:lnTo>
                    <a:pt x="6492367" y="3966464"/>
                  </a:lnTo>
                  <a:close/>
                  <a:moveTo>
                    <a:pt x="6475222" y="3993515"/>
                  </a:moveTo>
                  <a:lnTo>
                    <a:pt x="6470904" y="3996055"/>
                  </a:lnTo>
                  <a:lnTo>
                    <a:pt x="6467348" y="3997071"/>
                  </a:lnTo>
                  <a:lnTo>
                    <a:pt x="6466967" y="3995547"/>
                  </a:lnTo>
                  <a:lnTo>
                    <a:pt x="6466078" y="3994531"/>
                  </a:lnTo>
                  <a:lnTo>
                    <a:pt x="6472047" y="3993769"/>
                  </a:lnTo>
                  <a:lnTo>
                    <a:pt x="6475222" y="3993516"/>
                  </a:lnTo>
                  <a:close/>
                  <a:moveTo>
                    <a:pt x="762254" y="4084955"/>
                  </a:moveTo>
                  <a:cubicBezTo>
                    <a:pt x="767588" y="4084955"/>
                    <a:pt x="772414" y="4086987"/>
                    <a:pt x="776351" y="4090924"/>
                  </a:cubicBezTo>
                  <a:lnTo>
                    <a:pt x="731139" y="4102481"/>
                  </a:lnTo>
                  <a:lnTo>
                    <a:pt x="733044" y="4100957"/>
                  </a:lnTo>
                  <a:lnTo>
                    <a:pt x="736600" y="4098544"/>
                  </a:lnTo>
                  <a:cubicBezTo>
                    <a:pt x="745617" y="4089273"/>
                    <a:pt x="754507" y="4084955"/>
                    <a:pt x="762254" y="4084955"/>
                  </a:cubicBezTo>
                  <a:close/>
                  <a:moveTo>
                    <a:pt x="11947906" y="4097528"/>
                  </a:moveTo>
                  <a:lnTo>
                    <a:pt x="11952351" y="4112387"/>
                  </a:lnTo>
                  <a:lnTo>
                    <a:pt x="11907520" y="4104513"/>
                  </a:lnTo>
                  <a:lnTo>
                    <a:pt x="11947906" y="4097529"/>
                  </a:lnTo>
                  <a:close/>
                  <a:moveTo>
                    <a:pt x="11864849" y="4186301"/>
                  </a:moveTo>
                  <a:lnTo>
                    <a:pt x="11865865" y="4187952"/>
                  </a:lnTo>
                  <a:lnTo>
                    <a:pt x="11865357" y="4187952"/>
                  </a:lnTo>
                  <a:lnTo>
                    <a:pt x="11865103" y="4186936"/>
                  </a:lnTo>
                  <a:lnTo>
                    <a:pt x="11864849" y="4186301"/>
                  </a:lnTo>
                  <a:close/>
                  <a:moveTo>
                    <a:pt x="12218163" y="4259580"/>
                  </a:moveTo>
                  <a:cubicBezTo>
                    <a:pt x="12223497" y="4282821"/>
                    <a:pt x="12158219" y="4283456"/>
                    <a:pt x="12127231" y="4295521"/>
                  </a:cubicBezTo>
                  <a:cubicBezTo>
                    <a:pt x="12137772" y="4271391"/>
                    <a:pt x="12191620" y="4272661"/>
                    <a:pt x="12218163" y="4259580"/>
                  </a:cubicBezTo>
                  <a:close/>
                  <a:moveTo>
                    <a:pt x="6159120" y="4305935"/>
                  </a:moveTo>
                  <a:lnTo>
                    <a:pt x="6159501" y="4307713"/>
                  </a:lnTo>
                  <a:lnTo>
                    <a:pt x="6157215" y="4308729"/>
                  </a:lnTo>
                  <a:lnTo>
                    <a:pt x="6155945" y="4308983"/>
                  </a:lnTo>
                  <a:lnTo>
                    <a:pt x="6158485" y="4307205"/>
                  </a:lnTo>
                  <a:lnTo>
                    <a:pt x="6159120" y="4305934"/>
                  </a:lnTo>
                  <a:close/>
                  <a:moveTo>
                    <a:pt x="6584951" y="4410329"/>
                  </a:moveTo>
                  <a:lnTo>
                    <a:pt x="6584951" y="4411980"/>
                  </a:lnTo>
                  <a:lnTo>
                    <a:pt x="6582665" y="4417695"/>
                  </a:lnTo>
                  <a:lnTo>
                    <a:pt x="6582283" y="4421251"/>
                  </a:lnTo>
                  <a:cubicBezTo>
                    <a:pt x="6565139" y="4425823"/>
                    <a:pt x="6551803" y="4428744"/>
                    <a:pt x="6540247" y="4431157"/>
                  </a:cubicBezTo>
                  <a:lnTo>
                    <a:pt x="6584951" y="4410329"/>
                  </a:lnTo>
                  <a:close/>
                  <a:moveTo>
                    <a:pt x="6343016" y="4396359"/>
                  </a:moveTo>
                  <a:lnTo>
                    <a:pt x="6288279" y="4424807"/>
                  </a:lnTo>
                  <a:lnTo>
                    <a:pt x="6275960" y="4432808"/>
                  </a:lnTo>
                  <a:lnTo>
                    <a:pt x="6274055" y="4432935"/>
                  </a:lnTo>
                  <a:lnTo>
                    <a:pt x="6273420" y="4432935"/>
                  </a:lnTo>
                  <a:lnTo>
                    <a:pt x="6277484" y="4423791"/>
                  </a:lnTo>
                  <a:lnTo>
                    <a:pt x="6297296" y="4413631"/>
                  </a:lnTo>
                  <a:lnTo>
                    <a:pt x="6343016" y="4396359"/>
                  </a:lnTo>
                  <a:close/>
                  <a:moveTo>
                    <a:pt x="6577331" y="4430268"/>
                  </a:moveTo>
                  <a:lnTo>
                    <a:pt x="6590031" y="4436364"/>
                  </a:lnTo>
                  <a:lnTo>
                    <a:pt x="6586856" y="4443857"/>
                  </a:lnTo>
                  <a:lnTo>
                    <a:pt x="6561075" y="4450461"/>
                  </a:lnTo>
                  <a:lnTo>
                    <a:pt x="6578855" y="4441317"/>
                  </a:lnTo>
                  <a:lnTo>
                    <a:pt x="6577331" y="4430268"/>
                  </a:lnTo>
                  <a:close/>
                  <a:moveTo>
                    <a:pt x="6481827" y="4463796"/>
                  </a:moveTo>
                  <a:lnTo>
                    <a:pt x="6488304" y="4467733"/>
                  </a:lnTo>
                  <a:lnTo>
                    <a:pt x="6489955" y="4471797"/>
                  </a:lnTo>
                  <a:lnTo>
                    <a:pt x="6481192" y="4474591"/>
                  </a:lnTo>
                  <a:lnTo>
                    <a:pt x="6478525" y="4474591"/>
                  </a:lnTo>
                  <a:lnTo>
                    <a:pt x="6471922" y="4471416"/>
                  </a:lnTo>
                  <a:lnTo>
                    <a:pt x="6469636" y="4467987"/>
                  </a:lnTo>
                  <a:lnTo>
                    <a:pt x="6478018" y="4465701"/>
                  </a:lnTo>
                  <a:lnTo>
                    <a:pt x="6481828" y="4463797"/>
                  </a:lnTo>
                  <a:close/>
                  <a:moveTo>
                    <a:pt x="6460745" y="4471416"/>
                  </a:moveTo>
                  <a:lnTo>
                    <a:pt x="6467476" y="4481195"/>
                  </a:lnTo>
                  <a:lnTo>
                    <a:pt x="6477128" y="4479925"/>
                  </a:lnTo>
                  <a:lnTo>
                    <a:pt x="6477128" y="4479925"/>
                  </a:lnTo>
                  <a:cubicBezTo>
                    <a:pt x="6462777" y="4488180"/>
                    <a:pt x="6447791" y="4498721"/>
                    <a:pt x="6428995" y="4515231"/>
                  </a:cubicBezTo>
                  <a:cubicBezTo>
                    <a:pt x="6406643" y="4499991"/>
                    <a:pt x="6463412" y="4490720"/>
                    <a:pt x="6447029" y="4475988"/>
                  </a:cubicBezTo>
                  <a:lnTo>
                    <a:pt x="6455920" y="4472813"/>
                  </a:lnTo>
                  <a:lnTo>
                    <a:pt x="6460746" y="4471416"/>
                  </a:lnTo>
                  <a:close/>
                  <a:moveTo>
                    <a:pt x="959866" y="4510659"/>
                  </a:moveTo>
                  <a:cubicBezTo>
                    <a:pt x="956056" y="4538980"/>
                    <a:pt x="938022" y="4562475"/>
                    <a:pt x="911479" y="4562475"/>
                  </a:cubicBezTo>
                  <a:lnTo>
                    <a:pt x="903478" y="4561967"/>
                  </a:lnTo>
                  <a:lnTo>
                    <a:pt x="899160" y="4560951"/>
                  </a:lnTo>
                  <a:lnTo>
                    <a:pt x="881888" y="4553839"/>
                  </a:lnTo>
                  <a:lnTo>
                    <a:pt x="872490" y="4548632"/>
                  </a:lnTo>
                  <a:cubicBezTo>
                    <a:pt x="899795" y="4530979"/>
                    <a:pt x="929386" y="4520057"/>
                    <a:pt x="959866" y="4510659"/>
                  </a:cubicBezTo>
                  <a:close/>
                  <a:moveTo>
                    <a:pt x="11915267" y="4537964"/>
                  </a:moveTo>
                  <a:lnTo>
                    <a:pt x="11917935" y="4538345"/>
                  </a:lnTo>
                  <a:lnTo>
                    <a:pt x="11919331" y="4538345"/>
                  </a:lnTo>
                  <a:lnTo>
                    <a:pt x="11878818" y="4565396"/>
                  </a:lnTo>
                  <a:lnTo>
                    <a:pt x="11895582" y="4538472"/>
                  </a:lnTo>
                  <a:lnTo>
                    <a:pt x="11915267" y="4537964"/>
                  </a:lnTo>
                  <a:close/>
                  <a:moveTo>
                    <a:pt x="6308090" y="4556760"/>
                  </a:moveTo>
                  <a:cubicBezTo>
                    <a:pt x="6316091" y="4570984"/>
                    <a:pt x="6291580" y="4590415"/>
                    <a:pt x="6272403" y="4590415"/>
                  </a:cubicBezTo>
                  <a:lnTo>
                    <a:pt x="6264021" y="4590415"/>
                  </a:lnTo>
                  <a:lnTo>
                    <a:pt x="6253607" y="4577207"/>
                  </a:lnTo>
                  <a:lnTo>
                    <a:pt x="6255766" y="4577461"/>
                  </a:lnTo>
                  <a:cubicBezTo>
                    <a:pt x="6269990" y="4577461"/>
                    <a:pt x="6288659" y="4567427"/>
                    <a:pt x="6308090" y="4556759"/>
                  </a:cubicBezTo>
                  <a:close/>
                  <a:moveTo>
                    <a:pt x="341630" y="4533011"/>
                  </a:moveTo>
                  <a:lnTo>
                    <a:pt x="355346" y="4537583"/>
                  </a:lnTo>
                  <a:lnTo>
                    <a:pt x="360807" y="4542663"/>
                  </a:lnTo>
                  <a:cubicBezTo>
                    <a:pt x="383286" y="4562856"/>
                    <a:pt x="410210" y="4580128"/>
                    <a:pt x="426974" y="4606036"/>
                  </a:cubicBezTo>
                  <a:cubicBezTo>
                    <a:pt x="443484" y="4631817"/>
                    <a:pt x="450850" y="4665471"/>
                    <a:pt x="461772" y="4695825"/>
                  </a:cubicBezTo>
                  <a:lnTo>
                    <a:pt x="427863" y="4720336"/>
                  </a:lnTo>
                  <a:lnTo>
                    <a:pt x="427736" y="4723257"/>
                  </a:lnTo>
                  <a:lnTo>
                    <a:pt x="423799" y="4705603"/>
                  </a:lnTo>
                  <a:lnTo>
                    <a:pt x="422910" y="4698111"/>
                  </a:lnTo>
                  <a:cubicBezTo>
                    <a:pt x="416306" y="4640707"/>
                    <a:pt x="361950" y="4624705"/>
                    <a:pt x="344170" y="4578095"/>
                  </a:cubicBezTo>
                  <a:cubicBezTo>
                    <a:pt x="338963" y="4564506"/>
                    <a:pt x="342392" y="4548250"/>
                    <a:pt x="341630" y="4533011"/>
                  </a:cubicBezTo>
                  <a:close/>
                  <a:moveTo>
                    <a:pt x="541274" y="4729099"/>
                  </a:moveTo>
                  <a:cubicBezTo>
                    <a:pt x="556641" y="4730242"/>
                    <a:pt x="573024" y="4732147"/>
                    <a:pt x="589534" y="4732147"/>
                  </a:cubicBezTo>
                  <a:lnTo>
                    <a:pt x="594614" y="4731893"/>
                  </a:lnTo>
                  <a:cubicBezTo>
                    <a:pt x="586486" y="4739894"/>
                    <a:pt x="572897" y="4742053"/>
                    <a:pt x="557530" y="4742053"/>
                  </a:cubicBezTo>
                  <a:cubicBezTo>
                    <a:pt x="548894" y="4742053"/>
                    <a:pt x="539623" y="4741291"/>
                    <a:pt x="530479" y="4740656"/>
                  </a:cubicBezTo>
                  <a:lnTo>
                    <a:pt x="489458" y="4740275"/>
                  </a:lnTo>
                  <a:lnTo>
                    <a:pt x="494411" y="4735068"/>
                  </a:lnTo>
                  <a:lnTo>
                    <a:pt x="497840" y="4733163"/>
                  </a:lnTo>
                  <a:lnTo>
                    <a:pt x="506095" y="4736973"/>
                  </a:lnTo>
                  <a:lnTo>
                    <a:pt x="511302" y="4736973"/>
                  </a:lnTo>
                  <a:lnTo>
                    <a:pt x="511683" y="4736719"/>
                  </a:lnTo>
                  <a:lnTo>
                    <a:pt x="531622" y="4732147"/>
                  </a:lnTo>
                  <a:lnTo>
                    <a:pt x="541274" y="4729099"/>
                  </a:lnTo>
                  <a:close/>
                  <a:moveTo>
                    <a:pt x="5062728" y="4715383"/>
                  </a:moveTo>
                  <a:lnTo>
                    <a:pt x="5066030" y="4715891"/>
                  </a:lnTo>
                  <a:lnTo>
                    <a:pt x="5051679" y="4721987"/>
                  </a:lnTo>
                  <a:lnTo>
                    <a:pt x="5039487" y="4726432"/>
                  </a:lnTo>
                  <a:lnTo>
                    <a:pt x="5032248" y="4734687"/>
                  </a:lnTo>
                  <a:lnTo>
                    <a:pt x="5028184" y="4737735"/>
                  </a:lnTo>
                  <a:lnTo>
                    <a:pt x="4986274" y="4743831"/>
                  </a:lnTo>
                  <a:lnTo>
                    <a:pt x="4992116" y="4735576"/>
                  </a:lnTo>
                  <a:lnTo>
                    <a:pt x="5003800" y="4730369"/>
                  </a:lnTo>
                  <a:lnTo>
                    <a:pt x="5004562" y="4730623"/>
                  </a:lnTo>
                  <a:lnTo>
                    <a:pt x="5004435" y="4731131"/>
                  </a:lnTo>
                  <a:lnTo>
                    <a:pt x="5007483" y="4736466"/>
                  </a:lnTo>
                  <a:lnTo>
                    <a:pt x="5011928" y="4736466"/>
                  </a:lnTo>
                  <a:lnTo>
                    <a:pt x="5015611" y="4736085"/>
                  </a:lnTo>
                  <a:lnTo>
                    <a:pt x="5018151" y="4735195"/>
                  </a:lnTo>
                  <a:cubicBezTo>
                    <a:pt x="5019421" y="4729099"/>
                    <a:pt x="5044059" y="4715383"/>
                    <a:pt x="5062728" y="4715383"/>
                  </a:cubicBezTo>
                  <a:close/>
                  <a:moveTo>
                    <a:pt x="4980559" y="4746752"/>
                  </a:moveTo>
                  <a:lnTo>
                    <a:pt x="4967859" y="4752213"/>
                  </a:lnTo>
                  <a:lnTo>
                    <a:pt x="4965446" y="4757293"/>
                  </a:lnTo>
                  <a:lnTo>
                    <a:pt x="4958334" y="4755261"/>
                  </a:lnTo>
                  <a:lnTo>
                    <a:pt x="4955540" y="4753229"/>
                  </a:lnTo>
                  <a:lnTo>
                    <a:pt x="4953000" y="4756912"/>
                  </a:lnTo>
                  <a:lnTo>
                    <a:pt x="4951476" y="4758817"/>
                  </a:lnTo>
                  <a:lnTo>
                    <a:pt x="4941443" y="4753356"/>
                  </a:lnTo>
                  <a:lnTo>
                    <a:pt x="4933696" y="4753229"/>
                  </a:lnTo>
                  <a:lnTo>
                    <a:pt x="4980559" y="4746752"/>
                  </a:lnTo>
                  <a:close/>
                  <a:moveTo>
                    <a:pt x="4988052" y="4758055"/>
                  </a:moveTo>
                  <a:lnTo>
                    <a:pt x="4982718" y="4761357"/>
                  </a:lnTo>
                  <a:lnTo>
                    <a:pt x="4981067" y="4763898"/>
                  </a:lnTo>
                  <a:lnTo>
                    <a:pt x="4971922" y="4760342"/>
                  </a:lnTo>
                  <a:lnTo>
                    <a:pt x="4967351" y="4758310"/>
                  </a:lnTo>
                  <a:lnTo>
                    <a:pt x="4972431" y="4758818"/>
                  </a:lnTo>
                  <a:lnTo>
                    <a:pt x="4975097" y="4758818"/>
                  </a:lnTo>
                  <a:lnTo>
                    <a:pt x="4988051" y="4758056"/>
                  </a:lnTo>
                  <a:close/>
                  <a:moveTo>
                    <a:pt x="6061710" y="4632579"/>
                  </a:moveTo>
                  <a:cubicBezTo>
                    <a:pt x="6058408" y="4644644"/>
                    <a:pt x="6044946" y="4671949"/>
                    <a:pt x="6067552" y="4671949"/>
                  </a:cubicBezTo>
                  <a:lnTo>
                    <a:pt x="6084951" y="4665091"/>
                  </a:lnTo>
                  <a:lnTo>
                    <a:pt x="6084951" y="4665091"/>
                  </a:lnTo>
                  <a:cubicBezTo>
                    <a:pt x="6084316" y="4676013"/>
                    <a:pt x="6056122" y="4683252"/>
                    <a:pt x="6033770" y="4692269"/>
                  </a:cubicBezTo>
                  <a:lnTo>
                    <a:pt x="6010783" y="4695825"/>
                  </a:lnTo>
                  <a:lnTo>
                    <a:pt x="6003798" y="4700143"/>
                  </a:lnTo>
                  <a:lnTo>
                    <a:pt x="5996178" y="4708525"/>
                  </a:lnTo>
                  <a:lnTo>
                    <a:pt x="6010148" y="4708144"/>
                  </a:lnTo>
                  <a:lnTo>
                    <a:pt x="6006846" y="4717923"/>
                  </a:lnTo>
                  <a:lnTo>
                    <a:pt x="6012180" y="4724781"/>
                  </a:lnTo>
                  <a:lnTo>
                    <a:pt x="6010529" y="4725289"/>
                  </a:lnTo>
                  <a:lnTo>
                    <a:pt x="6007354" y="4725417"/>
                  </a:lnTo>
                  <a:cubicBezTo>
                    <a:pt x="5992114" y="4725417"/>
                    <a:pt x="5982081" y="4714113"/>
                    <a:pt x="5967984" y="4711574"/>
                  </a:cubicBezTo>
                  <a:lnTo>
                    <a:pt x="5962015" y="4714622"/>
                  </a:lnTo>
                  <a:lnTo>
                    <a:pt x="5958840" y="4715892"/>
                  </a:lnTo>
                  <a:lnTo>
                    <a:pt x="5953887" y="4714113"/>
                  </a:lnTo>
                  <a:lnTo>
                    <a:pt x="5949950" y="4714113"/>
                  </a:lnTo>
                  <a:lnTo>
                    <a:pt x="5941821" y="4720972"/>
                  </a:lnTo>
                  <a:lnTo>
                    <a:pt x="5943853" y="4723512"/>
                  </a:lnTo>
                  <a:lnTo>
                    <a:pt x="5931026" y="4732529"/>
                  </a:lnTo>
                  <a:lnTo>
                    <a:pt x="5927089" y="4737228"/>
                  </a:lnTo>
                  <a:lnTo>
                    <a:pt x="5900674" y="4747768"/>
                  </a:lnTo>
                  <a:lnTo>
                    <a:pt x="5913882" y="4754245"/>
                  </a:lnTo>
                  <a:lnTo>
                    <a:pt x="5921247" y="4752722"/>
                  </a:lnTo>
                  <a:lnTo>
                    <a:pt x="5921882" y="4759961"/>
                  </a:lnTo>
                  <a:lnTo>
                    <a:pt x="5924422" y="4763644"/>
                  </a:lnTo>
                  <a:lnTo>
                    <a:pt x="5899403" y="4759580"/>
                  </a:lnTo>
                  <a:lnTo>
                    <a:pt x="5895467" y="4765168"/>
                  </a:lnTo>
                  <a:lnTo>
                    <a:pt x="5816092" y="4777106"/>
                  </a:lnTo>
                  <a:lnTo>
                    <a:pt x="5812282" y="4776217"/>
                  </a:lnTo>
                  <a:lnTo>
                    <a:pt x="5805043" y="4774312"/>
                  </a:lnTo>
                  <a:lnTo>
                    <a:pt x="5817615" y="4768724"/>
                  </a:lnTo>
                  <a:lnTo>
                    <a:pt x="5827775" y="4765422"/>
                  </a:lnTo>
                  <a:lnTo>
                    <a:pt x="5835522" y="4765294"/>
                  </a:lnTo>
                  <a:cubicBezTo>
                    <a:pt x="5843142" y="4765294"/>
                    <a:pt x="5850127" y="4765548"/>
                    <a:pt x="5855969" y="4766056"/>
                  </a:cubicBezTo>
                  <a:lnTo>
                    <a:pt x="5861557" y="4755388"/>
                  </a:lnTo>
                  <a:lnTo>
                    <a:pt x="5849873" y="4753356"/>
                  </a:lnTo>
                  <a:cubicBezTo>
                    <a:pt x="5929121" y="4717923"/>
                    <a:pt x="6014338" y="4696079"/>
                    <a:pt x="6061709" y="4632579"/>
                  </a:cubicBezTo>
                  <a:close/>
                  <a:moveTo>
                    <a:pt x="4906518" y="4769104"/>
                  </a:moveTo>
                  <a:lnTo>
                    <a:pt x="4916043" y="4769231"/>
                  </a:lnTo>
                  <a:lnTo>
                    <a:pt x="4920488" y="4769612"/>
                  </a:lnTo>
                  <a:lnTo>
                    <a:pt x="4932807" y="4770755"/>
                  </a:lnTo>
                  <a:lnTo>
                    <a:pt x="4941316" y="4769612"/>
                  </a:lnTo>
                  <a:lnTo>
                    <a:pt x="4927346" y="4777867"/>
                  </a:lnTo>
                  <a:lnTo>
                    <a:pt x="4915916" y="4777867"/>
                  </a:lnTo>
                  <a:lnTo>
                    <a:pt x="4905248" y="4777359"/>
                  </a:lnTo>
                  <a:lnTo>
                    <a:pt x="4898898" y="4775835"/>
                  </a:lnTo>
                  <a:lnTo>
                    <a:pt x="4903978" y="4771517"/>
                  </a:lnTo>
                  <a:lnTo>
                    <a:pt x="4906518" y="4769104"/>
                  </a:lnTo>
                  <a:close/>
                  <a:moveTo>
                    <a:pt x="4884674" y="4767453"/>
                  </a:moveTo>
                  <a:cubicBezTo>
                    <a:pt x="4893818" y="4799457"/>
                    <a:pt x="4849876" y="4792345"/>
                    <a:pt x="4823206" y="4799076"/>
                  </a:cubicBezTo>
                  <a:lnTo>
                    <a:pt x="4825492" y="4792091"/>
                  </a:lnTo>
                  <a:lnTo>
                    <a:pt x="4829810" y="4789424"/>
                  </a:lnTo>
                  <a:lnTo>
                    <a:pt x="4848987" y="4781678"/>
                  </a:lnTo>
                  <a:lnTo>
                    <a:pt x="4859020" y="4777741"/>
                  </a:lnTo>
                  <a:lnTo>
                    <a:pt x="4862322" y="4776598"/>
                  </a:lnTo>
                  <a:lnTo>
                    <a:pt x="4864100" y="4776089"/>
                  </a:lnTo>
                  <a:lnTo>
                    <a:pt x="4874514" y="4773295"/>
                  </a:lnTo>
                  <a:lnTo>
                    <a:pt x="4882516" y="4773042"/>
                  </a:lnTo>
                  <a:lnTo>
                    <a:pt x="4881626" y="4770248"/>
                  </a:lnTo>
                  <a:lnTo>
                    <a:pt x="4881373" y="4768978"/>
                  </a:lnTo>
                  <a:lnTo>
                    <a:pt x="4884675" y="4767454"/>
                  </a:lnTo>
                  <a:close/>
                  <a:moveTo>
                    <a:pt x="5351907" y="4766056"/>
                  </a:moveTo>
                  <a:lnTo>
                    <a:pt x="5371592" y="4767199"/>
                  </a:lnTo>
                  <a:lnTo>
                    <a:pt x="5317871" y="4802251"/>
                  </a:lnTo>
                  <a:lnTo>
                    <a:pt x="5351907" y="4766056"/>
                  </a:lnTo>
                  <a:close/>
                  <a:moveTo>
                    <a:pt x="5814060" y="4792599"/>
                  </a:moveTo>
                  <a:lnTo>
                    <a:pt x="5820283" y="4796028"/>
                  </a:lnTo>
                  <a:lnTo>
                    <a:pt x="5806059" y="4808601"/>
                  </a:lnTo>
                  <a:lnTo>
                    <a:pt x="5811139" y="4815713"/>
                  </a:lnTo>
                  <a:lnTo>
                    <a:pt x="5805551" y="4816856"/>
                  </a:lnTo>
                  <a:lnTo>
                    <a:pt x="5802884" y="4816856"/>
                  </a:lnTo>
                  <a:lnTo>
                    <a:pt x="5804408" y="4802759"/>
                  </a:lnTo>
                  <a:lnTo>
                    <a:pt x="5802376" y="4794377"/>
                  </a:lnTo>
                  <a:lnTo>
                    <a:pt x="5814060" y="4792599"/>
                  </a:lnTo>
                  <a:close/>
                  <a:moveTo>
                    <a:pt x="4791964" y="4798949"/>
                  </a:moveTo>
                  <a:cubicBezTo>
                    <a:pt x="4787773" y="4816729"/>
                    <a:pt x="4765802" y="4820158"/>
                    <a:pt x="4746244" y="4820158"/>
                  </a:cubicBezTo>
                  <a:lnTo>
                    <a:pt x="4742815" y="4820158"/>
                  </a:lnTo>
                  <a:lnTo>
                    <a:pt x="4736211" y="4819905"/>
                  </a:lnTo>
                  <a:cubicBezTo>
                    <a:pt x="4736592" y="4808601"/>
                    <a:pt x="4751070" y="4804792"/>
                    <a:pt x="4766056" y="4802506"/>
                  </a:cubicBezTo>
                  <a:lnTo>
                    <a:pt x="4781804" y="4801109"/>
                  </a:lnTo>
                  <a:lnTo>
                    <a:pt x="4791964" y="4798950"/>
                  </a:lnTo>
                  <a:close/>
                  <a:moveTo>
                    <a:pt x="5247640" y="4818507"/>
                  </a:moveTo>
                  <a:lnTo>
                    <a:pt x="5256022" y="4819397"/>
                  </a:lnTo>
                  <a:lnTo>
                    <a:pt x="5260340" y="4819778"/>
                  </a:lnTo>
                  <a:lnTo>
                    <a:pt x="5244719" y="4826508"/>
                  </a:lnTo>
                  <a:lnTo>
                    <a:pt x="5235702" y="4829430"/>
                  </a:lnTo>
                  <a:lnTo>
                    <a:pt x="5244592" y="4822572"/>
                  </a:lnTo>
                  <a:lnTo>
                    <a:pt x="5247640" y="4818507"/>
                  </a:lnTo>
                  <a:close/>
                  <a:moveTo>
                    <a:pt x="4724908" y="4817237"/>
                  </a:moveTo>
                  <a:cubicBezTo>
                    <a:pt x="4715383" y="4837049"/>
                    <a:pt x="4655058" y="4845304"/>
                    <a:pt x="4636643" y="4857878"/>
                  </a:cubicBezTo>
                  <a:lnTo>
                    <a:pt x="4625339" y="4855592"/>
                  </a:lnTo>
                  <a:cubicBezTo>
                    <a:pt x="4617719" y="4855592"/>
                    <a:pt x="4610099" y="4859529"/>
                    <a:pt x="4594478" y="4867276"/>
                  </a:cubicBezTo>
                  <a:lnTo>
                    <a:pt x="4578731" y="4871213"/>
                  </a:lnTo>
                  <a:lnTo>
                    <a:pt x="4574032" y="4871213"/>
                  </a:lnTo>
                  <a:lnTo>
                    <a:pt x="4564888" y="4866260"/>
                  </a:lnTo>
                  <a:lnTo>
                    <a:pt x="4578858" y="4856100"/>
                  </a:lnTo>
                  <a:lnTo>
                    <a:pt x="4574794" y="4848480"/>
                  </a:lnTo>
                  <a:lnTo>
                    <a:pt x="4587240" y="4850385"/>
                  </a:lnTo>
                  <a:lnTo>
                    <a:pt x="4593336" y="4850385"/>
                  </a:lnTo>
                  <a:cubicBezTo>
                    <a:pt x="4636135" y="4850385"/>
                    <a:pt x="4672330" y="4821556"/>
                    <a:pt x="4724908" y="4817238"/>
                  </a:cubicBezTo>
                  <a:close/>
                  <a:moveTo>
                    <a:pt x="5587492" y="4882769"/>
                  </a:moveTo>
                  <a:lnTo>
                    <a:pt x="5596636" y="4891532"/>
                  </a:lnTo>
                  <a:lnTo>
                    <a:pt x="5586730" y="4893945"/>
                  </a:lnTo>
                  <a:lnTo>
                    <a:pt x="5580507" y="4897248"/>
                  </a:lnTo>
                  <a:lnTo>
                    <a:pt x="5583555" y="4886453"/>
                  </a:lnTo>
                  <a:lnTo>
                    <a:pt x="5587492" y="4882769"/>
                  </a:lnTo>
                  <a:close/>
                  <a:moveTo>
                    <a:pt x="4490846" y="4874641"/>
                  </a:moveTo>
                  <a:cubicBezTo>
                    <a:pt x="4534915" y="4876800"/>
                    <a:pt x="4547107" y="4876165"/>
                    <a:pt x="4577333" y="4889627"/>
                  </a:cubicBezTo>
                  <a:lnTo>
                    <a:pt x="4509643" y="4912741"/>
                  </a:lnTo>
                  <a:lnTo>
                    <a:pt x="4507102" y="4910455"/>
                  </a:lnTo>
                  <a:lnTo>
                    <a:pt x="4504436" y="4903597"/>
                  </a:lnTo>
                  <a:cubicBezTo>
                    <a:pt x="4494783" y="4907153"/>
                    <a:pt x="4476622" y="4907915"/>
                    <a:pt x="4461764" y="4909820"/>
                  </a:cubicBezTo>
                  <a:lnTo>
                    <a:pt x="4471670" y="4894199"/>
                  </a:lnTo>
                  <a:lnTo>
                    <a:pt x="4466463" y="4884039"/>
                  </a:lnTo>
                  <a:lnTo>
                    <a:pt x="4481576" y="4888865"/>
                  </a:lnTo>
                  <a:lnTo>
                    <a:pt x="4488434" y="4888865"/>
                  </a:lnTo>
                  <a:lnTo>
                    <a:pt x="4497578" y="4885817"/>
                  </a:lnTo>
                  <a:lnTo>
                    <a:pt x="4490847" y="4874641"/>
                  </a:lnTo>
                  <a:close/>
                  <a:moveTo>
                    <a:pt x="814832" y="4906899"/>
                  </a:moveTo>
                  <a:cubicBezTo>
                    <a:pt x="821309" y="4910074"/>
                    <a:pt x="831342" y="4910582"/>
                    <a:pt x="845058" y="4910582"/>
                  </a:cubicBezTo>
                  <a:lnTo>
                    <a:pt x="850646" y="4910455"/>
                  </a:lnTo>
                  <a:lnTo>
                    <a:pt x="869696" y="4910455"/>
                  </a:lnTo>
                  <a:lnTo>
                    <a:pt x="887476" y="4914011"/>
                  </a:lnTo>
                  <a:lnTo>
                    <a:pt x="873252" y="4927727"/>
                  </a:lnTo>
                  <a:lnTo>
                    <a:pt x="858647" y="4927727"/>
                  </a:lnTo>
                  <a:cubicBezTo>
                    <a:pt x="838200" y="4927727"/>
                    <a:pt x="814324" y="4919599"/>
                    <a:pt x="814832" y="4906899"/>
                  </a:cubicBezTo>
                  <a:close/>
                  <a:moveTo>
                    <a:pt x="5179314" y="4865243"/>
                  </a:moveTo>
                  <a:lnTo>
                    <a:pt x="5182235" y="4865497"/>
                  </a:lnTo>
                  <a:cubicBezTo>
                    <a:pt x="5142992" y="4884801"/>
                    <a:pt x="5108448" y="4905883"/>
                    <a:pt x="5084699" y="4932426"/>
                  </a:cubicBezTo>
                  <a:lnTo>
                    <a:pt x="5076444" y="4932172"/>
                  </a:lnTo>
                  <a:cubicBezTo>
                    <a:pt x="5057775" y="4932172"/>
                    <a:pt x="5043551" y="4937887"/>
                    <a:pt x="5031486" y="4945761"/>
                  </a:cubicBezTo>
                  <a:lnTo>
                    <a:pt x="5026152" y="4943475"/>
                  </a:lnTo>
                  <a:lnTo>
                    <a:pt x="5021580" y="4943729"/>
                  </a:lnTo>
                  <a:lnTo>
                    <a:pt x="5011928" y="4951984"/>
                  </a:lnTo>
                  <a:lnTo>
                    <a:pt x="5000244" y="4954143"/>
                  </a:lnTo>
                  <a:lnTo>
                    <a:pt x="5008626" y="4958080"/>
                  </a:lnTo>
                  <a:lnTo>
                    <a:pt x="5016500" y="4957064"/>
                  </a:lnTo>
                  <a:lnTo>
                    <a:pt x="5011674" y="4961763"/>
                  </a:lnTo>
                  <a:lnTo>
                    <a:pt x="5009134" y="4964176"/>
                  </a:lnTo>
                  <a:lnTo>
                    <a:pt x="4996307" y="4967859"/>
                  </a:lnTo>
                  <a:lnTo>
                    <a:pt x="4989576" y="4968367"/>
                  </a:lnTo>
                  <a:lnTo>
                    <a:pt x="4994275" y="4959731"/>
                  </a:lnTo>
                  <a:lnTo>
                    <a:pt x="4995799" y="4954143"/>
                  </a:lnTo>
                  <a:lnTo>
                    <a:pt x="4971414" y="4958080"/>
                  </a:lnTo>
                  <a:lnTo>
                    <a:pt x="4965699" y="4969256"/>
                  </a:lnTo>
                  <a:lnTo>
                    <a:pt x="4952745" y="4969256"/>
                  </a:lnTo>
                  <a:cubicBezTo>
                    <a:pt x="4996433" y="4918075"/>
                    <a:pt x="5102097" y="4899660"/>
                    <a:pt x="5179313" y="4865243"/>
                  </a:cubicBezTo>
                  <a:close/>
                  <a:moveTo>
                    <a:pt x="4959096" y="4972304"/>
                  </a:moveTo>
                  <a:lnTo>
                    <a:pt x="4963287" y="4972812"/>
                  </a:lnTo>
                  <a:lnTo>
                    <a:pt x="4952746" y="4989576"/>
                  </a:lnTo>
                  <a:lnTo>
                    <a:pt x="4937379" y="4991608"/>
                  </a:lnTo>
                  <a:lnTo>
                    <a:pt x="4945634" y="4978781"/>
                  </a:lnTo>
                  <a:lnTo>
                    <a:pt x="4950460" y="4972685"/>
                  </a:lnTo>
                  <a:lnTo>
                    <a:pt x="4959096" y="4972304"/>
                  </a:lnTo>
                  <a:close/>
                  <a:moveTo>
                    <a:pt x="4383278" y="4910201"/>
                  </a:moveTo>
                  <a:cubicBezTo>
                    <a:pt x="4399788" y="4910201"/>
                    <a:pt x="4408170" y="4924552"/>
                    <a:pt x="4422140" y="4929632"/>
                  </a:cubicBezTo>
                  <a:lnTo>
                    <a:pt x="4434332" y="4925441"/>
                  </a:lnTo>
                  <a:lnTo>
                    <a:pt x="4439666" y="4923155"/>
                  </a:lnTo>
                  <a:lnTo>
                    <a:pt x="4447286" y="4927473"/>
                  </a:lnTo>
                  <a:lnTo>
                    <a:pt x="4452239" y="4928616"/>
                  </a:lnTo>
                  <a:cubicBezTo>
                    <a:pt x="4404614" y="4942205"/>
                    <a:pt x="4360418" y="4958588"/>
                    <a:pt x="4329176" y="4994148"/>
                  </a:cubicBezTo>
                  <a:cubicBezTo>
                    <a:pt x="4333494" y="4982337"/>
                    <a:pt x="4349497" y="4955540"/>
                    <a:pt x="4324858" y="4955540"/>
                  </a:cubicBezTo>
                  <a:lnTo>
                    <a:pt x="4310635" y="4959604"/>
                  </a:lnTo>
                  <a:cubicBezTo>
                    <a:pt x="4313682" y="4939157"/>
                    <a:pt x="4405885" y="4946269"/>
                    <a:pt x="4383279" y="4910201"/>
                  </a:cubicBezTo>
                  <a:close/>
                  <a:moveTo>
                    <a:pt x="4997958" y="4975479"/>
                  </a:moveTo>
                  <a:lnTo>
                    <a:pt x="4979924" y="4993640"/>
                  </a:lnTo>
                  <a:lnTo>
                    <a:pt x="4969764" y="4997577"/>
                  </a:lnTo>
                  <a:lnTo>
                    <a:pt x="4980686" y="4986401"/>
                  </a:lnTo>
                  <a:lnTo>
                    <a:pt x="4984750" y="4979289"/>
                  </a:lnTo>
                  <a:lnTo>
                    <a:pt x="4993259" y="4976876"/>
                  </a:lnTo>
                  <a:lnTo>
                    <a:pt x="4997958" y="4975479"/>
                  </a:lnTo>
                  <a:close/>
                  <a:moveTo>
                    <a:pt x="4137660" y="5006721"/>
                  </a:moveTo>
                  <a:lnTo>
                    <a:pt x="4148455" y="5022469"/>
                  </a:lnTo>
                  <a:lnTo>
                    <a:pt x="4146423" y="5021961"/>
                  </a:lnTo>
                  <a:lnTo>
                    <a:pt x="4141724" y="5021707"/>
                  </a:lnTo>
                  <a:cubicBezTo>
                    <a:pt x="4129151" y="5021707"/>
                    <a:pt x="4113022" y="5028184"/>
                    <a:pt x="4096512" y="5035169"/>
                  </a:cubicBezTo>
                  <a:cubicBezTo>
                    <a:pt x="4090924" y="5021072"/>
                    <a:pt x="4111244" y="5006721"/>
                    <a:pt x="4137660" y="5006721"/>
                  </a:cubicBezTo>
                  <a:close/>
                  <a:moveTo>
                    <a:pt x="3978148" y="5059807"/>
                  </a:moveTo>
                  <a:lnTo>
                    <a:pt x="3981196" y="5062347"/>
                  </a:lnTo>
                  <a:lnTo>
                    <a:pt x="3982974" y="5063617"/>
                  </a:lnTo>
                  <a:lnTo>
                    <a:pt x="3972179" y="5075809"/>
                  </a:lnTo>
                  <a:lnTo>
                    <a:pt x="3964178" y="5081143"/>
                  </a:lnTo>
                  <a:lnTo>
                    <a:pt x="3909187" y="5093589"/>
                  </a:lnTo>
                  <a:cubicBezTo>
                    <a:pt x="3930142" y="5088636"/>
                    <a:pt x="3950335" y="5079111"/>
                    <a:pt x="3978148" y="5059807"/>
                  </a:cubicBezTo>
                  <a:close/>
                  <a:moveTo>
                    <a:pt x="4397375" y="5253228"/>
                  </a:moveTo>
                  <a:cubicBezTo>
                    <a:pt x="4400804" y="5271516"/>
                    <a:pt x="4351274" y="5272913"/>
                    <a:pt x="4318254" y="5279263"/>
                  </a:cubicBezTo>
                  <a:cubicBezTo>
                    <a:pt x="4332859" y="5266817"/>
                    <a:pt x="4360672" y="5258816"/>
                    <a:pt x="4397375" y="5253228"/>
                  </a:cubicBezTo>
                  <a:close/>
                  <a:moveTo>
                    <a:pt x="12038076" y="4976241"/>
                  </a:moveTo>
                  <a:cubicBezTo>
                    <a:pt x="12054078" y="5003292"/>
                    <a:pt x="12062968" y="5039487"/>
                    <a:pt x="12095480" y="5047107"/>
                  </a:cubicBezTo>
                  <a:lnTo>
                    <a:pt x="12035028" y="5091049"/>
                  </a:lnTo>
                  <a:cubicBezTo>
                    <a:pt x="11988292" y="5125720"/>
                    <a:pt x="11917680" y="5089652"/>
                    <a:pt x="11879835" y="5136388"/>
                  </a:cubicBezTo>
                  <a:cubicBezTo>
                    <a:pt x="11843640" y="5181092"/>
                    <a:pt x="11840591" y="5249291"/>
                    <a:pt x="11775187" y="5274056"/>
                  </a:cubicBezTo>
                  <a:lnTo>
                    <a:pt x="11766043" y="5280278"/>
                  </a:lnTo>
                  <a:cubicBezTo>
                    <a:pt x="11752708" y="5226938"/>
                    <a:pt x="11764265" y="5196205"/>
                    <a:pt x="11821288" y="5163438"/>
                  </a:cubicBezTo>
                  <a:cubicBezTo>
                    <a:pt x="11883137" y="5126354"/>
                    <a:pt x="11909299" y="5059806"/>
                    <a:pt x="11963655" y="5020055"/>
                  </a:cubicBezTo>
                  <a:lnTo>
                    <a:pt x="12038077" y="4976240"/>
                  </a:lnTo>
                  <a:close/>
                  <a:moveTo>
                    <a:pt x="4137787" y="5341620"/>
                  </a:moveTo>
                  <a:cubicBezTo>
                    <a:pt x="4148836" y="5360035"/>
                    <a:pt x="4118102" y="5365623"/>
                    <a:pt x="4083812" y="5369941"/>
                  </a:cubicBezTo>
                  <a:lnTo>
                    <a:pt x="4098036" y="5378831"/>
                  </a:lnTo>
                  <a:lnTo>
                    <a:pt x="4100830" y="5386705"/>
                  </a:lnTo>
                  <a:cubicBezTo>
                    <a:pt x="4113022" y="5379847"/>
                    <a:pt x="4133215" y="5373751"/>
                    <a:pt x="4153027" y="5368036"/>
                  </a:cubicBezTo>
                  <a:lnTo>
                    <a:pt x="4153027" y="5368036"/>
                  </a:lnTo>
                  <a:lnTo>
                    <a:pt x="4072636" y="5404104"/>
                  </a:lnTo>
                  <a:lnTo>
                    <a:pt x="4057142" y="5407025"/>
                  </a:lnTo>
                  <a:lnTo>
                    <a:pt x="4076954" y="5390516"/>
                  </a:lnTo>
                  <a:lnTo>
                    <a:pt x="4073906" y="5378197"/>
                  </a:lnTo>
                  <a:cubicBezTo>
                    <a:pt x="4042791" y="5389500"/>
                    <a:pt x="4014978" y="5394453"/>
                    <a:pt x="3986276" y="5398898"/>
                  </a:cubicBezTo>
                  <a:lnTo>
                    <a:pt x="3980942" y="5395850"/>
                  </a:lnTo>
                  <a:lnTo>
                    <a:pt x="3979418" y="5391786"/>
                  </a:lnTo>
                  <a:cubicBezTo>
                    <a:pt x="4002786" y="5385689"/>
                    <a:pt x="4039743" y="5374641"/>
                    <a:pt x="4065524" y="5359528"/>
                  </a:cubicBezTo>
                  <a:cubicBezTo>
                    <a:pt x="4094607" y="5356225"/>
                    <a:pt x="4120515" y="5351145"/>
                    <a:pt x="4137787" y="5341620"/>
                  </a:cubicBezTo>
                  <a:close/>
                  <a:moveTo>
                    <a:pt x="11418316" y="5411724"/>
                  </a:moveTo>
                  <a:cubicBezTo>
                    <a:pt x="11417047" y="5423535"/>
                    <a:pt x="11390885" y="5437251"/>
                    <a:pt x="11371199" y="5437251"/>
                  </a:cubicBezTo>
                  <a:lnTo>
                    <a:pt x="11360785" y="5437251"/>
                  </a:lnTo>
                  <a:lnTo>
                    <a:pt x="11349863" y="5423535"/>
                  </a:lnTo>
                  <a:lnTo>
                    <a:pt x="11372342" y="5418201"/>
                  </a:lnTo>
                  <a:lnTo>
                    <a:pt x="11380470" y="5419471"/>
                  </a:lnTo>
                  <a:lnTo>
                    <a:pt x="11387328" y="5420741"/>
                  </a:lnTo>
                  <a:lnTo>
                    <a:pt x="11391138" y="5420741"/>
                  </a:lnTo>
                  <a:lnTo>
                    <a:pt x="11406124" y="5418836"/>
                  </a:lnTo>
                  <a:lnTo>
                    <a:pt x="11418316" y="5411724"/>
                  </a:lnTo>
                  <a:close/>
                  <a:moveTo>
                    <a:pt x="11888470" y="5327015"/>
                  </a:moveTo>
                  <a:lnTo>
                    <a:pt x="11892535" y="5346065"/>
                  </a:lnTo>
                  <a:lnTo>
                    <a:pt x="11892789" y="5355209"/>
                  </a:lnTo>
                  <a:cubicBezTo>
                    <a:pt x="11892789" y="5378196"/>
                    <a:pt x="11886820" y="5401945"/>
                    <a:pt x="11879073" y="5423408"/>
                  </a:cubicBezTo>
                  <a:cubicBezTo>
                    <a:pt x="11874501" y="5435727"/>
                    <a:pt x="11861039" y="5444236"/>
                    <a:pt x="11851894" y="5454523"/>
                  </a:cubicBezTo>
                  <a:cubicBezTo>
                    <a:pt x="11840591" y="5442585"/>
                    <a:pt x="11825732" y="5432171"/>
                    <a:pt x="11818875" y="5418328"/>
                  </a:cubicBezTo>
                  <a:lnTo>
                    <a:pt x="11800587" y="5374132"/>
                  </a:lnTo>
                  <a:cubicBezTo>
                    <a:pt x="11827511" y="5355209"/>
                    <a:pt x="11856213" y="5338699"/>
                    <a:pt x="11888470" y="5327015"/>
                  </a:cubicBezTo>
                  <a:close/>
                  <a:moveTo>
                    <a:pt x="11200639" y="5474208"/>
                  </a:moveTo>
                  <a:cubicBezTo>
                    <a:pt x="11198988" y="5480939"/>
                    <a:pt x="11186415" y="5488051"/>
                    <a:pt x="11172191" y="5493385"/>
                  </a:cubicBezTo>
                  <a:lnTo>
                    <a:pt x="11200639" y="5474208"/>
                  </a:lnTo>
                  <a:close/>
                  <a:moveTo>
                    <a:pt x="3873628" y="5487289"/>
                  </a:moveTo>
                  <a:lnTo>
                    <a:pt x="3870580" y="5492369"/>
                  </a:lnTo>
                  <a:lnTo>
                    <a:pt x="3870707" y="5494528"/>
                  </a:lnTo>
                  <a:lnTo>
                    <a:pt x="3877819" y="5493385"/>
                  </a:lnTo>
                  <a:lnTo>
                    <a:pt x="3881756" y="5493131"/>
                  </a:lnTo>
                  <a:lnTo>
                    <a:pt x="3864865" y="5501005"/>
                  </a:lnTo>
                  <a:lnTo>
                    <a:pt x="3857245" y="5505196"/>
                  </a:lnTo>
                  <a:lnTo>
                    <a:pt x="3851784" y="5505831"/>
                  </a:lnTo>
                  <a:lnTo>
                    <a:pt x="3849371" y="5505831"/>
                  </a:lnTo>
                  <a:lnTo>
                    <a:pt x="3867405" y="5494146"/>
                  </a:lnTo>
                  <a:lnTo>
                    <a:pt x="3873628" y="5487288"/>
                  </a:lnTo>
                  <a:close/>
                  <a:moveTo>
                    <a:pt x="9325230" y="5526913"/>
                  </a:moveTo>
                  <a:cubicBezTo>
                    <a:pt x="9333739" y="5526913"/>
                    <a:pt x="9343645" y="5532628"/>
                    <a:pt x="9352027" y="5541391"/>
                  </a:cubicBezTo>
                  <a:lnTo>
                    <a:pt x="9309100" y="5563743"/>
                  </a:lnTo>
                  <a:lnTo>
                    <a:pt x="9324848" y="5548757"/>
                  </a:lnTo>
                  <a:lnTo>
                    <a:pt x="9321038" y="5539232"/>
                  </a:lnTo>
                  <a:lnTo>
                    <a:pt x="9316339" y="5540883"/>
                  </a:lnTo>
                  <a:lnTo>
                    <a:pt x="9314688" y="5540883"/>
                  </a:lnTo>
                  <a:lnTo>
                    <a:pt x="9310751" y="5539867"/>
                  </a:lnTo>
                  <a:lnTo>
                    <a:pt x="9312910" y="5530342"/>
                  </a:lnTo>
                  <a:lnTo>
                    <a:pt x="9325228" y="5526913"/>
                  </a:lnTo>
                  <a:close/>
                  <a:moveTo>
                    <a:pt x="9300465" y="5570728"/>
                  </a:moveTo>
                  <a:lnTo>
                    <a:pt x="9301608" y="5572887"/>
                  </a:lnTo>
                  <a:lnTo>
                    <a:pt x="9300719" y="5572760"/>
                  </a:lnTo>
                  <a:lnTo>
                    <a:pt x="9300084" y="5572760"/>
                  </a:lnTo>
                  <a:lnTo>
                    <a:pt x="9300466" y="5570728"/>
                  </a:lnTo>
                  <a:close/>
                  <a:moveTo>
                    <a:pt x="9050020" y="5626100"/>
                  </a:moveTo>
                  <a:lnTo>
                    <a:pt x="9060942" y="5627243"/>
                  </a:lnTo>
                  <a:lnTo>
                    <a:pt x="9050527" y="5634355"/>
                  </a:lnTo>
                  <a:lnTo>
                    <a:pt x="9043543" y="5637657"/>
                  </a:lnTo>
                  <a:lnTo>
                    <a:pt x="9034018" y="5633212"/>
                  </a:lnTo>
                  <a:lnTo>
                    <a:pt x="9029446" y="5630291"/>
                  </a:lnTo>
                  <a:lnTo>
                    <a:pt x="9050020" y="5626100"/>
                  </a:lnTo>
                  <a:close/>
                  <a:moveTo>
                    <a:pt x="9006586" y="5640451"/>
                  </a:moveTo>
                  <a:cubicBezTo>
                    <a:pt x="9016746" y="5648833"/>
                    <a:pt x="9033764" y="5655437"/>
                    <a:pt x="9023858" y="5671693"/>
                  </a:cubicBezTo>
                  <a:lnTo>
                    <a:pt x="9009634" y="5672836"/>
                  </a:lnTo>
                  <a:lnTo>
                    <a:pt x="8991219" y="5666105"/>
                  </a:lnTo>
                  <a:lnTo>
                    <a:pt x="8976613" y="5673725"/>
                  </a:lnTo>
                  <a:lnTo>
                    <a:pt x="8986011" y="5658485"/>
                  </a:lnTo>
                  <a:lnTo>
                    <a:pt x="8983471" y="5652389"/>
                  </a:lnTo>
                  <a:lnTo>
                    <a:pt x="8998838" y="5644515"/>
                  </a:lnTo>
                  <a:lnTo>
                    <a:pt x="9006585" y="5640451"/>
                  </a:lnTo>
                  <a:close/>
                  <a:moveTo>
                    <a:pt x="3440938" y="5662295"/>
                  </a:moveTo>
                  <a:lnTo>
                    <a:pt x="3446018" y="5666359"/>
                  </a:lnTo>
                  <a:lnTo>
                    <a:pt x="3448812" y="5668137"/>
                  </a:lnTo>
                  <a:cubicBezTo>
                    <a:pt x="3440938" y="5672836"/>
                    <a:pt x="3426968" y="5677028"/>
                    <a:pt x="3413887" y="5682361"/>
                  </a:cubicBezTo>
                  <a:lnTo>
                    <a:pt x="3413506" y="5673725"/>
                  </a:lnTo>
                  <a:lnTo>
                    <a:pt x="3413252" y="5669154"/>
                  </a:lnTo>
                  <a:lnTo>
                    <a:pt x="3433699" y="5666360"/>
                  </a:lnTo>
                  <a:lnTo>
                    <a:pt x="3440430" y="5662295"/>
                  </a:lnTo>
                  <a:close/>
                  <a:moveTo>
                    <a:pt x="11141583" y="5635371"/>
                  </a:moveTo>
                  <a:cubicBezTo>
                    <a:pt x="11100943" y="5669280"/>
                    <a:pt x="11008868" y="5694045"/>
                    <a:pt x="10943336" y="5694045"/>
                  </a:cubicBezTo>
                  <a:lnTo>
                    <a:pt x="10929874" y="5693791"/>
                  </a:lnTo>
                  <a:lnTo>
                    <a:pt x="10923778" y="5693156"/>
                  </a:lnTo>
                  <a:cubicBezTo>
                    <a:pt x="10980674" y="5655183"/>
                    <a:pt x="11051540" y="5683631"/>
                    <a:pt x="11141583" y="5635372"/>
                  </a:cubicBezTo>
                  <a:close/>
                  <a:moveTo>
                    <a:pt x="8907272" y="5648452"/>
                  </a:moveTo>
                  <a:cubicBezTo>
                    <a:pt x="8921369" y="5658993"/>
                    <a:pt x="8934196" y="5662930"/>
                    <a:pt x="8950706" y="5662930"/>
                  </a:cubicBezTo>
                  <a:lnTo>
                    <a:pt x="8959214" y="5661533"/>
                  </a:lnTo>
                  <a:lnTo>
                    <a:pt x="8959214" y="5661533"/>
                  </a:lnTo>
                  <a:cubicBezTo>
                    <a:pt x="8971407" y="5671439"/>
                    <a:pt x="8970390" y="5682107"/>
                    <a:pt x="8940546" y="5699125"/>
                  </a:cubicBezTo>
                  <a:cubicBezTo>
                    <a:pt x="8942959" y="5683631"/>
                    <a:pt x="8935720" y="5678297"/>
                    <a:pt x="8924671" y="5678297"/>
                  </a:cubicBezTo>
                  <a:cubicBezTo>
                    <a:pt x="8917177" y="5678297"/>
                    <a:pt x="8907907" y="5680710"/>
                    <a:pt x="8898636" y="5684139"/>
                  </a:cubicBezTo>
                  <a:lnTo>
                    <a:pt x="8907272" y="5648452"/>
                  </a:lnTo>
                  <a:close/>
                  <a:moveTo>
                    <a:pt x="9062212" y="5699760"/>
                  </a:moveTo>
                  <a:cubicBezTo>
                    <a:pt x="9049512" y="5713857"/>
                    <a:pt x="9034526" y="5717413"/>
                    <a:pt x="9018778" y="5717413"/>
                  </a:cubicBezTo>
                  <a:lnTo>
                    <a:pt x="9010904" y="5717413"/>
                  </a:lnTo>
                  <a:lnTo>
                    <a:pt x="8994775" y="5715635"/>
                  </a:lnTo>
                  <a:cubicBezTo>
                    <a:pt x="8986647" y="5714746"/>
                    <a:pt x="8978519" y="5713857"/>
                    <a:pt x="8963279" y="5713857"/>
                  </a:cubicBezTo>
                  <a:lnTo>
                    <a:pt x="8949436" y="5716651"/>
                  </a:lnTo>
                  <a:cubicBezTo>
                    <a:pt x="8958072" y="5699887"/>
                    <a:pt x="8988171" y="5710809"/>
                    <a:pt x="8998458" y="5703316"/>
                  </a:cubicBezTo>
                  <a:lnTo>
                    <a:pt x="9021064" y="5708904"/>
                  </a:lnTo>
                  <a:cubicBezTo>
                    <a:pt x="9032367" y="5708904"/>
                    <a:pt x="9047861" y="5705602"/>
                    <a:pt x="9062212" y="5699760"/>
                  </a:cubicBezTo>
                  <a:close/>
                  <a:moveTo>
                    <a:pt x="3711194" y="5707253"/>
                  </a:moveTo>
                  <a:lnTo>
                    <a:pt x="3731768" y="5712333"/>
                  </a:lnTo>
                  <a:lnTo>
                    <a:pt x="3735451" y="5719191"/>
                  </a:lnTo>
                  <a:lnTo>
                    <a:pt x="3720338" y="5719191"/>
                  </a:lnTo>
                  <a:lnTo>
                    <a:pt x="3713480" y="5720461"/>
                  </a:lnTo>
                  <a:lnTo>
                    <a:pt x="3715512" y="5712460"/>
                  </a:lnTo>
                  <a:lnTo>
                    <a:pt x="3711194" y="5707253"/>
                  </a:lnTo>
                  <a:close/>
                  <a:moveTo>
                    <a:pt x="8927211" y="5696712"/>
                  </a:moveTo>
                  <a:lnTo>
                    <a:pt x="8906891" y="5716905"/>
                  </a:lnTo>
                  <a:lnTo>
                    <a:pt x="8893048" y="5721985"/>
                  </a:lnTo>
                  <a:lnTo>
                    <a:pt x="8893810" y="5715889"/>
                  </a:lnTo>
                  <a:lnTo>
                    <a:pt x="8894064" y="5713095"/>
                  </a:lnTo>
                  <a:lnTo>
                    <a:pt x="8927211" y="5696712"/>
                  </a:lnTo>
                  <a:close/>
                  <a:moveTo>
                    <a:pt x="8968486" y="5730875"/>
                  </a:moveTo>
                  <a:cubicBezTo>
                    <a:pt x="8976487" y="5743067"/>
                    <a:pt x="8932799" y="5745861"/>
                    <a:pt x="8919464" y="5753989"/>
                  </a:cubicBezTo>
                  <a:cubicBezTo>
                    <a:pt x="8911971" y="5733416"/>
                    <a:pt x="8924925" y="5731764"/>
                    <a:pt x="8943848" y="5731764"/>
                  </a:cubicBezTo>
                  <a:lnTo>
                    <a:pt x="8952484" y="5731764"/>
                  </a:lnTo>
                  <a:lnTo>
                    <a:pt x="8963278" y="5731637"/>
                  </a:lnTo>
                  <a:lnTo>
                    <a:pt x="8968485" y="5730875"/>
                  </a:lnTo>
                  <a:close/>
                  <a:moveTo>
                    <a:pt x="8760460" y="5741543"/>
                  </a:moveTo>
                  <a:lnTo>
                    <a:pt x="8765286" y="5743448"/>
                  </a:lnTo>
                  <a:lnTo>
                    <a:pt x="8772779" y="5747004"/>
                  </a:lnTo>
                  <a:lnTo>
                    <a:pt x="8776336" y="5748909"/>
                  </a:lnTo>
                  <a:lnTo>
                    <a:pt x="8756651" y="5762752"/>
                  </a:lnTo>
                  <a:lnTo>
                    <a:pt x="8787512" y="5756783"/>
                  </a:lnTo>
                  <a:lnTo>
                    <a:pt x="8787512" y="5756783"/>
                  </a:lnTo>
                  <a:cubicBezTo>
                    <a:pt x="8783829" y="5770499"/>
                    <a:pt x="8744458" y="5777865"/>
                    <a:pt x="8715376" y="5787009"/>
                  </a:cubicBezTo>
                  <a:lnTo>
                    <a:pt x="8713852" y="5779897"/>
                  </a:lnTo>
                  <a:lnTo>
                    <a:pt x="8714233" y="5776087"/>
                  </a:lnTo>
                  <a:lnTo>
                    <a:pt x="8732521" y="5760593"/>
                  </a:lnTo>
                  <a:lnTo>
                    <a:pt x="8726679" y="5752719"/>
                  </a:lnTo>
                  <a:lnTo>
                    <a:pt x="8732267" y="5749036"/>
                  </a:lnTo>
                  <a:lnTo>
                    <a:pt x="8735188" y="5747512"/>
                  </a:lnTo>
                  <a:lnTo>
                    <a:pt x="8735823" y="5751068"/>
                  </a:lnTo>
                  <a:lnTo>
                    <a:pt x="8737601" y="5752973"/>
                  </a:lnTo>
                  <a:lnTo>
                    <a:pt x="8749031" y="5745988"/>
                  </a:lnTo>
                  <a:lnTo>
                    <a:pt x="8751825" y="5742941"/>
                  </a:lnTo>
                  <a:lnTo>
                    <a:pt x="8760461" y="5741544"/>
                  </a:lnTo>
                  <a:close/>
                  <a:moveTo>
                    <a:pt x="1874774" y="5896229"/>
                  </a:moveTo>
                  <a:lnTo>
                    <a:pt x="1847596" y="5910453"/>
                  </a:lnTo>
                  <a:lnTo>
                    <a:pt x="1842262" y="5910453"/>
                  </a:lnTo>
                  <a:lnTo>
                    <a:pt x="1840992" y="5910199"/>
                  </a:lnTo>
                  <a:lnTo>
                    <a:pt x="1840484" y="5909945"/>
                  </a:lnTo>
                  <a:lnTo>
                    <a:pt x="1837182" y="5902579"/>
                  </a:lnTo>
                  <a:lnTo>
                    <a:pt x="1837182" y="5899277"/>
                  </a:lnTo>
                  <a:lnTo>
                    <a:pt x="1874774" y="5896229"/>
                  </a:lnTo>
                  <a:close/>
                  <a:moveTo>
                    <a:pt x="9089390" y="5826887"/>
                  </a:moveTo>
                  <a:cubicBezTo>
                    <a:pt x="9094597" y="5826887"/>
                    <a:pt x="9128633" y="5898007"/>
                    <a:pt x="9075928" y="5913628"/>
                  </a:cubicBezTo>
                  <a:lnTo>
                    <a:pt x="9074404" y="5910961"/>
                  </a:lnTo>
                  <a:cubicBezTo>
                    <a:pt x="9096248" y="5886323"/>
                    <a:pt x="9084691" y="5855589"/>
                    <a:pt x="9089390" y="5826887"/>
                  </a:cubicBezTo>
                  <a:close/>
                  <a:moveTo>
                    <a:pt x="3933952" y="5909437"/>
                  </a:moveTo>
                  <a:lnTo>
                    <a:pt x="3941318" y="5914009"/>
                  </a:lnTo>
                  <a:lnTo>
                    <a:pt x="3945382" y="5915787"/>
                  </a:lnTo>
                  <a:lnTo>
                    <a:pt x="3922395" y="5923915"/>
                  </a:lnTo>
                  <a:lnTo>
                    <a:pt x="3915410" y="5922645"/>
                  </a:lnTo>
                  <a:lnTo>
                    <a:pt x="3914902" y="5922391"/>
                  </a:lnTo>
                  <a:lnTo>
                    <a:pt x="3914902" y="5922137"/>
                  </a:lnTo>
                  <a:lnTo>
                    <a:pt x="3908806" y="5919597"/>
                  </a:lnTo>
                  <a:lnTo>
                    <a:pt x="3909060" y="5915660"/>
                  </a:lnTo>
                  <a:lnTo>
                    <a:pt x="3913251" y="5916168"/>
                  </a:lnTo>
                  <a:lnTo>
                    <a:pt x="3915283" y="5916168"/>
                  </a:lnTo>
                  <a:lnTo>
                    <a:pt x="3928618" y="5913247"/>
                  </a:lnTo>
                  <a:lnTo>
                    <a:pt x="3933952" y="5909437"/>
                  </a:lnTo>
                  <a:close/>
                  <a:moveTo>
                    <a:pt x="1814576" y="5902452"/>
                  </a:moveTo>
                  <a:lnTo>
                    <a:pt x="1775206" y="5922391"/>
                  </a:lnTo>
                  <a:lnTo>
                    <a:pt x="1736471" y="5937885"/>
                  </a:lnTo>
                  <a:cubicBezTo>
                    <a:pt x="1753362" y="5921629"/>
                    <a:pt x="1782699" y="5909437"/>
                    <a:pt x="1814576" y="5902452"/>
                  </a:cubicBezTo>
                  <a:close/>
                  <a:moveTo>
                    <a:pt x="3909568" y="5887339"/>
                  </a:moveTo>
                  <a:lnTo>
                    <a:pt x="3910330" y="5889625"/>
                  </a:lnTo>
                  <a:lnTo>
                    <a:pt x="3911092" y="5890895"/>
                  </a:lnTo>
                  <a:lnTo>
                    <a:pt x="3888486" y="5902325"/>
                  </a:lnTo>
                  <a:lnTo>
                    <a:pt x="3888740" y="5912485"/>
                  </a:lnTo>
                  <a:lnTo>
                    <a:pt x="3887724" y="5912612"/>
                  </a:lnTo>
                  <a:lnTo>
                    <a:pt x="3887216" y="5912612"/>
                  </a:lnTo>
                  <a:lnTo>
                    <a:pt x="3886327" y="5912485"/>
                  </a:lnTo>
                  <a:lnTo>
                    <a:pt x="3885692" y="5912612"/>
                  </a:lnTo>
                  <a:lnTo>
                    <a:pt x="3882898" y="5925185"/>
                  </a:lnTo>
                  <a:lnTo>
                    <a:pt x="3888994" y="5929757"/>
                  </a:lnTo>
                  <a:lnTo>
                    <a:pt x="3887979" y="5929630"/>
                  </a:lnTo>
                  <a:lnTo>
                    <a:pt x="3885819" y="5929630"/>
                  </a:lnTo>
                  <a:cubicBezTo>
                    <a:pt x="3873754" y="5929630"/>
                    <a:pt x="3860038" y="5934583"/>
                    <a:pt x="3841878" y="5940806"/>
                  </a:cubicBezTo>
                  <a:lnTo>
                    <a:pt x="3834638" y="5940297"/>
                  </a:lnTo>
                  <a:cubicBezTo>
                    <a:pt x="3817367" y="5940297"/>
                    <a:pt x="3794253" y="5950457"/>
                    <a:pt x="3774567" y="5954902"/>
                  </a:cubicBezTo>
                  <a:lnTo>
                    <a:pt x="3766566" y="5954649"/>
                  </a:lnTo>
                  <a:lnTo>
                    <a:pt x="3759835" y="5956427"/>
                  </a:lnTo>
                  <a:lnTo>
                    <a:pt x="3768471" y="5943727"/>
                  </a:lnTo>
                  <a:lnTo>
                    <a:pt x="3769106" y="5936361"/>
                  </a:lnTo>
                  <a:lnTo>
                    <a:pt x="3769614" y="5935853"/>
                  </a:lnTo>
                  <a:lnTo>
                    <a:pt x="3772154" y="5938266"/>
                  </a:lnTo>
                  <a:lnTo>
                    <a:pt x="3781552" y="5939409"/>
                  </a:lnTo>
                  <a:cubicBezTo>
                    <a:pt x="3800094" y="5939409"/>
                    <a:pt x="3829177" y="5924169"/>
                    <a:pt x="3823462" y="5907532"/>
                  </a:cubicBezTo>
                  <a:cubicBezTo>
                    <a:pt x="3838448" y="5903976"/>
                    <a:pt x="3856863" y="5898261"/>
                    <a:pt x="3866388" y="5889371"/>
                  </a:cubicBezTo>
                  <a:lnTo>
                    <a:pt x="3879088" y="5890895"/>
                  </a:lnTo>
                  <a:lnTo>
                    <a:pt x="3885184" y="5892927"/>
                  </a:lnTo>
                  <a:lnTo>
                    <a:pt x="3890010" y="5889371"/>
                  </a:lnTo>
                  <a:lnTo>
                    <a:pt x="3891026" y="5887593"/>
                  </a:lnTo>
                  <a:lnTo>
                    <a:pt x="3900170" y="5887593"/>
                  </a:lnTo>
                  <a:lnTo>
                    <a:pt x="3906266" y="5887339"/>
                  </a:lnTo>
                  <a:close/>
                  <a:moveTo>
                    <a:pt x="3774694" y="5964047"/>
                  </a:moveTo>
                  <a:lnTo>
                    <a:pt x="3776599" y="5966460"/>
                  </a:lnTo>
                  <a:lnTo>
                    <a:pt x="3776726" y="5967476"/>
                  </a:lnTo>
                  <a:lnTo>
                    <a:pt x="3773932" y="5968619"/>
                  </a:lnTo>
                  <a:lnTo>
                    <a:pt x="3772408" y="5968619"/>
                  </a:lnTo>
                  <a:lnTo>
                    <a:pt x="3773679" y="5965825"/>
                  </a:lnTo>
                  <a:lnTo>
                    <a:pt x="3774694" y="5964047"/>
                  </a:lnTo>
                  <a:close/>
                  <a:moveTo>
                    <a:pt x="3533775" y="5966333"/>
                  </a:moveTo>
                  <a:lnTo>
                    <a:pt x="3545079" y="5968873"/>
                  </a:lnTo>
                  <a:lnTo>
                    <a:pt x="3550667" y="5970397"/>
                  </a:lnTo>
                  <a:lnTo>
                    <a:pt x="3543301" y="5973699"/>
                  </a:lnTo>
                  <a:lnTo>
                    <a:pt x="3536189" y="5973699"/>
                  </a:lnTo>
                  <a:lnTo>
                    <a:pt x="3535427" y="5973572"/>
                  </a:lnTo>
                  <a:lnTo>
                    <a:pt x="3536189" y="5970397"/>
                  </a:lnTo>
                  <a:lnTo>
                    <a:pt x="3533776" y="5966333"/>
                  </a:lnTo>
                  <a:close/>
                  <a:moveTo>
                    <a:pt x="3712591" y="5945759"/>
                  </a:moveTo>
                  <a:lnTo>
                    <a:pt x="3707892" y="5960491"/>
                  </a:lnTo>
                  <a:lnTo>
                    <a:pt x="3722370" y="5967984"/>
                  </a:lnTo>
                  <a:lnTo>
                    <a:pt x="3713607" y="5971032"/>
                  </a:lnTo>
                  <a:lnTo>
                    <a:pt x="3708908" y="5972556"/>
                  </a:lnTo>
                  <a:lnTo>
                    <a:pt x="3706114" y="5964428"/>
                  </a:lnTo>
                  <a:lnTo>
                    <a:pt x="3702812" y="5959729"/>
                  </a:lnTo>
                  <a:lnTo>
                    <a:pt x="3688842" y="5974080"/>
                  </a:lnTo>
                  <a:lnTo>
                    <a:pt x="3687826" y="5979541"/>
                  </a:lnTo>
                  <a:lnTo>
                    <a:pt x="3667380" y="5985383"/>
                  </a:lnTo>
                  <a:cubicBezTo>
                    <a:pt x="3645663" y="5973953"/>
                    <a:pt x="3690748" y="5952617"/>
                    <a:pt x="3674619" y="5952617"/>
                  </a:cubicBezTo>
                  <a:cubicBezTo>
                    <a:pt x="3673349" y="5952617"/>
                    <a:pt x="3671571" y="5952871"/>
                    <a:pt x="3669285" y="5953125"/>
                  </a:cubicBezTo>
                  <a:lnTo>
                    <a:pt x="3712592" y="5945759"/>
                  </a:lnTo>
                  <a:close/>
                  <a:moveTo>
                    <a:pt x="3629279" y="5968492"/>
                  </a:moveTo>
                  <a:lnTo>
                    <a:pt x="3640074" y="5981573"/>
                  </a:lnTo>
                  <a:lnTo>
                    <a:pt x="3648964" y="5990463"/>
                  </a:lnTo>
                  <a:lnTo>
                    <a:pt x="3637026" y="5992368"/>
                  </a:lnTo>
                  <a:lnTo>
                    <a:pt x="3631311" y="5992876"/>
                  </a:lnTo>
                  <a:lnTo>
                    <a:pt x="3594862" y="5988939"/>
                  </a:lnTo>
                  <a:lnTo>
                    <a:pt x="3615944" y="5975097"/>
                  </a:lnTo>
                  <a:lnTo>
                    <a:pt x="3629279" y="5968493"/>
                  </a:lnTo>
                  <a:close/>
                  <a:moveTo>
                    <a:pt x="8690356" y="5980049"/>
                  </a:moveTo>
                  <a:lnTo>
                    <a:pt x="8696452" y="5992876"/>
                  </a:lnTo>
                  <a:lnTo>
                    <a:pt x="8693658" y="5998337"/>
                  </a:lnTo>
                  <a:lnTo>
                    <a:pt x="8693913" y="5988939"/>
                  </a:lnTo>
                  <a:lnTo>
                    <a:pt x="8691881" y="5986907"/>
                  </a:lnTo>
                  <a:lnTo>
                    <a:pt x="8686801" y="5984113"/>
                  </a:lnTo>
                  <a:lnTo>
                    <a:pt x="8684007" y="5982717"/>
                  </a:lnTo>
                  <a:lnTo>
                    <a:pt x="8687055" y="5980685"/>
                  </a:lnTo>
                  <a:lnTo>
                    <a:pt x="8690357" y="5980050"/>
                  </a:lnTo>
                  <a:close/>
                  <a:moveTo>
                    <a:pt x="3581654" y="5983224"/>
                  </a:moveTo>
                  <a:lnTo>
                    <a:pt x="3589147" y="5987669"/>
                  </a:lnTo>
                  <a:lnTo>
                    <a:pt x="3592703" y="5989701"/>
                  </a:lnTo>
                  <a:lnTo>
                    <a:pt x="3550666" y="6008624"/>
                  </a:lnTo>
                  <a:lnTo>
                    <a:pt x="3568446" y="5987415"/>
                  </a:lnTo>
                  <a:lnTo>
                    <a:pt x="3581654" y="5983224"/>
                  </a:lnTo>
                  <a:close/>
                  <a:moveTo>
                    <a:pt x="3468243" y="5988304"/>
                  </a:moveTo>
                  <a:lnTo>
                    <a:pt x="3492500" y="5988685"/>
                  </a:lnTo>
                  <a:lnTo>
                    <a:pt x="3487547" y="6001131"/>
                  </a:lnTo>
                  <a:lnTo>
                    <a:pt x="3497199" y="5991225"/>
                  </a:lnTo>
                  <a:lnTo>
                    <a:pt x="3503676" y="5989447"/>
                  </a:lnTo>
                  <a:lnTo>
                    <a:pt x="3522092" y="5990971"/>
                  </a:lnTo>
                  <a:lnTo>
                    <a:pt x="3530728" y="5988431"/>
                  </a:lnTo>
                  <a:lnTo>
                    <a:pt x="3530728" y="5988431"/>
                  </a:lnTo>
                  <a:cubicBezTo>
                    <a:pt x="3525267" y="6003417"/>
                    <a:pt x="3502406" y="5995289"/>
                    <a:pt x="3487039" y="6010021"/>
                  </a:cubicBezTo>
                  <a:lnTo>
                    <a:pt x="3485388" y="6009640"/>
                  </a:lnTo>
                  <a:lnTo>
                    <a:pt x="3484373" y="6009640"/>
                  </a:lnTo>
                  <a:lnTo>
                    <a:pt x="3481832" y="5994273"/>
                  </a:lnTo>
                  <a:lnTo>
                    <a:pt x="3469260" y="5994400"/>
                  </a:lnTo>
                  <a:lnTo>
                    <a:pt x="3470403" y="5990463"/>
                  </a:lnTo>
                  <a:lnTo>
                    <a:pt x="3468243" y="5988304"/>
                  </a:lnTo>
                  <a:close/>
                  <a:moveTo>
                    <a:pt x="8676260" y="5986145"/>
                  </a:moveTo>
                  <a:lnTo>
                    <a:pt x="8682355" y="6006211"/>
                  </a:lnTo>
                  <a:lnTo>
                    <a:pt x="8691880" y="6002528"/>
                  </a:lnTo>
                  <a:lnTo>
                    <a:pt x="8690864" y="6008751"/>
                  </a:lnTo>
                  <a:lnTo>
                    <a:pt x="8694166" y="6012688"/>
                  </a:lnTo>
                  <a:lnTo>
                    <a:pt x="8691373" y="6012688"/>
                  </a:lnTo>
                  <a:lnTo>
                    <a:pt x="8656955" y="5996940"/>
                  </a:lnTo>
                  <a:lnTo>
                    <a:pt x="8676260" y="5986145"/>
                  </a:lnTo>
                  <a:close/>
                  <a:moveTo>
                    <a:pt x="3611500" y="6003925"/>
                  </a:moveTo>
                  <a:lnTo>
                    <a:pt x="3615183" y="6008751"/>
                  </a:lnTo>
                  <a:lnTo>
                    <a:pt x="3617596" y="6012688"/>
                  </a:lnTo>
                  <a:lnTo>
                    <a:pt x="3580004" y="6019673"/>
                  </a:lnTo>
                  <a:lnTo>
                    <a:pt x="3590037" y="6014339"/>
                  </a:lnTo>
                  <a:lnTo>
                    <a:pt x="3594101" y="6011545"/>
                  </a:lnTo>
                  <a:lnTo>
                    <a:pt x="3605404" y="6006719"/>
                  </a:lnTo>
                  <a:lnTo>
                    <a:pt x="3611500" y="6003925"/>
                  </a:lnTo>
                  <a:close/>
                  <a:moveTo>
                    <a:pt x="3539491" y="6005703"/>
                  </a:moveTo>
                  <a:lnTo>
                    <a:pt x="3540253" y="6015609"/>
                  </a:lnTo>
                  <a:lnTo>
                    <a:pt x="3541523" y="6018657"/>
                  </a:lnTo>
                  <a:lnTo>
                    <a:pt x="3537713" y="6019673"/>
                  </a:lnTo>
                  <a:lnTo>
                    <a:pt x="3535935" y="6019673"/>
                  </a:lnTo>
                  <a:lnTo>
                    <a:pt x="3532379" y="6018911"/>
                  </a:lnTo>
                  <a:lnTo>
                    <a:pt x="3531363" y="6017260"/>
                  </a:lnTo>
                  <a:lnTo>
                    <a:pt x="3531744" y="6014339"/>
                  </a:lnTo>
                  <a:lnTo>
                    <a:pt x="3531744" y="6012815"/>
                  </a:lnTo>
                  <a:lnTo>
                    <a:pt x="3535808" y="6008497"/>
                  </a:lnTo>
                  <a:lnTo>
                    <a:pt x="3539491" y="6005703"/>
                  </a:lnTo>
                  <a:close/>
                  <a:moveTo>
                    <a:pt x="4121405" y="6014212"/>
                  </a:moveTo>
                  <a:lnTo>
                    <a:pt x="4119373" y="6018911"/>
                  </a:lnTo>
                  <a:lnTo>
                    <a:pt x="4118483" y="6021197"/>
                  </a:lnTo>
                  <a:lnTo>
                    <a:pt x="4113404" y="6018403"/>
                  </a:lnTo>
                  <a:lnTo>
                    <a:pt x="4109975" y="6018403"/>
                  </a:lnTo>
                  <a:lnTo>
                    <a:pt x="4121405" y="6014212"/>
                  </a:lnTo>
                  <a:close/>
                  <a:moveTo>
                    <a:pt x="4159124" y="6011672"/>
                  </a:moveTo>
                  <a:lnTo>
                    <a:pt x="4144773" y="6024499"/>
                  </a:lnTo>
                  <a:lnTo>
                    <a:pt x="4145916" y="6033008"/>
                  </a:lnTo>
                  <a:lnTo>
                    <a:pt x="4140455" y="6036056"/>
                  </a:lnTo>
                  <a:lnTo>
                    <a:pt x="4138295" y="6037580"/>
                  </a:lnTo>
                  <a:lnTo>
                    <a:pt x="4132707" y="6029579"/>
                  </a:lnTo>
                  <a:lnTo>
                    <a:pt x="4127628" y="6025388"/>
                  </a:lnTo>
                  <a:lnTo>
                    <a:pt x="4159124" y="6011673"/>
                  </a:lnTo>
                  <a:close/>
                  <a:moveTo>
                    <a:pt x="3572257" y="6022721"/>
                  </a:moveTo>
                  <a:lnTo>
                    <a:pt x="3560065" y="6031611"/>
                  </a:lnTo>
                  <a:lnTo>
                    <a:pt x="3557652" y="6041517"/>
                  </a:lnTo>
                  <a:lnTo>
                    <a:pt x="3539237" y="6037072"/>
                  </a:lnTo>
                  <a:lnTo>
                    <a:pt x="3529077" y="6043168"/>
                  </a:lnTo>
                  <a:lnTo>
                    <a:pt x="3522727" y="6036691"/>
                  </a:lnTo>
                  <a:lnTo>
                    <a:pt x="3521584" y="6033389"/>
                  </a:lnTo>
                  <a:lnTo>
                    <a:pt x="3539872" y="6028944"/>
                  </a:lnTo>
                  <a:lnTo>
                    <a:pt x="3545968" y="6023229"/>
                  </a:lnTo>
                  <a:lnTo>
                    <a:pt x="3552191" y="6026277"/>
                  </a:lnTo>
                  <a:lnTo>
                    <a:pt x="3556128" y="6026277"/>
                  </a:lnTo>
                  <a:lnTo>
                    <a:pt x="3566669" y="6024880"/>
                  </a:lnTo>
                  <a:lnTo>
                    <a:pt x="3572257" y="6022721"/>
                  </a:lnTo>
                  <a:close/>
                  <a:moveTo>
                    <a:pt x="3485135" y="6029452"/>
                  </a:moveTo>
                  <a:lnTo>
                    <a:pt x="3499359" y="6034659"/>
                  </a:lnTo>
                  <a:lnTo>
                    <a:pt x="3507233" y="6031484"/>
                  </a:lnTo>
                  <a:lnTo>
                    <a:pt x="3509900" y="6031992"/>
                  </a:lnTo>
                  <a:lnTo>
                    <a:pt x="3511297" y="6032119"/>
                  </a:lnTo>
                  <a:lnTo>
                    <a:pt x="3505328" y="6048756"/>
                  </a:lnTo>
                  <a:lnTo>
                    <a:pt x="3510407" y="6053963"/>
                  </a:lnTo>
                  <a:lnTo>
                    <a:pt x="3495675" y="6055487"/>
                  </a:lnTo>
                  <a:lnTo>
                    <a:pt x="3490722" y="6042533"/>
                  </a:lnTo>
                  <a:lnTo>
                    <a:pt x="3480562" y="6046724"/>
                  </a:lnTo>
                  <a:lnTo>
                    <a:pt x="3477514" y="6048883"/>
                  </a:lnTo>
                  <a:lnTo>
                    <a:pt x="3469641" y="6038597"/>
                  </a:lnTo>
                  <a:lnTo>
                    <a:pt x="3473324" y="6030342"/>
                  </a:lnTo>
                  <a:lnTo>
                    <a:pt x="3485135" y="6029453"/>
                  </a:lnTo>
                  <a:close/>
                  <a:moveTo>
                    <a:pt x="3460116" y="6062599"/>
                  </a:moveTo>
                  <a:lnTo>
                    <a:pt x="3466847" y="6066409"/>
                  </a:lnTo>
                  <a:lnTo>
                    <a:pt x="3437256" y="6080252"/>
                  </a:lnTo>
                  <a:lnTo>
                    <a:pt x="3450337" y="6067933"/>
                  </a:lnTo>
                  <a:lnTo>
                    <a:pt x="3460116" y="6062599"/>
                  </a:lnTo>
                  <a:close/>
                  <a:moveTo>
                    <a:pt x="3468371" y="6067425"/>
                  </a:moveTo>
                  <a:lnTo>
                    <a:pt x="3470657" y="6069076"/>
                  </a:lnTo>
                  <a:lnTo>
                    <a:pt x="3467863" y="6083300"/>
                  </a:lnTo>
                  <a:lnTo>
                    <a:pt x="3451353" y="6088380"/>
                  </a:lnTo>
                  <a:lnTo>
                    <a:pt x="3468371" y="6067425"/>
                  </a:lnTo>
                  <a:close/>
                  <a:moveTo>
                    <a:pt x="1748664" y="6069203"/>
                  </a:moveTo>
                  <a:lnTo>
                    <a:pt x="1756284" y="6081776"/>
                  </a:lnTo>
                  <a:cubicBezTo>
                    <a:pt x="1735837" y="6086475"/>
                    <a:pt x="1720851" y="6082792"/>
                    <a:pt x="1695324" y="6095365"/>
                  </a:cubicBezTo>
                  <a:cubicBezTo>
                    <a:pt x="1685164" y="6082157"/>
                    <a:pt x="1715898" y="6069203"/>
                    <a:pt x="1748664" y="6069203"/>
                  </a:cubicBezTo>
                  <a:close/>
                  <a:moveTo>
                    <a:pt x="3433826" y="6083300"/>
                  </a:moveTo>
                  <a:lnTo>
                    <a:pt x="3456432" y="6091428"/>
                  </a:lnTo>
                  <a:lnTo>
                    <a:pt x="3440684" y="6107176"/>
                  </a:lnTo>
                  <a:lnTo>
                    <a:pt x="3433572" y="6106287"/>
                  </a:lnTo>
                  <a:lnTo>
                    <a:pt x="3430270" y="6105271"/>
                  </a:lnTo>
                  <a:lnTo>
                    <a:pt x="3417824" y="6101588"/>
                  </a:lnTo>
                  <a:lnTo>
                    <a:pt x="3406902" y="6107684"/>
                  </a:lnTo>
                  <a:lnTo>
                    <a:pt x="3407410" y="6104001"/>
                  </a:lnTo>
                  <a:lnTo>
                    <a:pt x="3407664" y="6102096"/>
                  </a:lnTo>
                  <a:lnTo>
                    <a:pt x="3426968" y="6090031"/>
                  </a:lnTo>
                  <a:lnTo>
                    <a:pt x="3433826" y="6083300"/>
                  </a:lnTo>
                  <a:close/>
                  <a:moveTo>
                    <a:pt x="1561465" y="6107176"/>
                  </a:moveTo>
                  <a:lnTo>
                    <a:pt x="1573022" y="6122543"/>
                  </a:lnTo>
                  <a:lnTo>
                    <a:pt x="1554988" y="6125845"/>
                  </a:lnTo>
                  <a:lnTo>
                    <a:pt x="1548130" y="6123559"/>
                  </a:lnTo>
                  <a:cubicBezTo>
                    <a:pt x="1544574" y="6122416"/>
                    <a:pt x="1541018" y="6121273"/>
                    <a:pt x="1531620" y="6121273"/>
                  </a:cubicBezTo>
                  <a:lnTo>
                    <a:pt x="1517523" y="6127496"/>
                  </a:lnTo>
                  <a:cubicBezTo>
                    <a:pt x="1518158" y="6117082"/>
                    <a:pt x="1535938" y="6107176"/>
                    <a:pt x="1561465" y="6107176"/>
                  </a:cubicBezTo>
                  <a:close/>
                  <a:moveTo>
                    <a:pt x="3091815" y="6119241"/>
                  </a:moveTo>
                  <a:lnTo>
                    <a:pt x="3091307" y="6129401"/>
                  </a:lnTo>
                  <a:lnTo>
                    <a:pt x="3088259" y="6132449"/>
                  </a:lnTo>
                  <a:lnTo>
                    <a:pt x="3081655" y="6125845"/>
                  </a:lnTo>
                  <a:lnTo>
                    <a:pt x="3078480" y="6122289"/>
                  </a:lnTo>
                  <a:lnTo>
                    <a:pt x="3080258" y="6121273"/>
                  </a:lnTo>
                  <a:lnTo>
                    <a:pt x="3088386" y="6120257"/>
                  </a:lnTo>
                  <a:lnTo>
                    <a:pt x="3091815" y="6119242"/>
                  </a:lnTo>
                  <a:close/>
                  <a:moveTo>
                    <a:pt x="3037586" y="6137783"/>
                  </a:moveTo>
                  <a:lnTo>
                    <a:pt x="3035935" y="6143117"/>
                  </a:lnTo>
                  <a:lnTo>
                    <a:pt x="3036824" y="6146165"/>
                  </a:lnTo>
                  <a:lnTo>
                    <a:pt x="3034792" y="6146292"/>
                  </a:lnTo>
                  <a:lnTo>
                    <a:pt x="3033903" y="6146292"/>
                  </a:lnTo>
                  <a:lnTo>
                    <a:pt x="3024251" y="6145149"/>
                  </a:lnTo>
                  <a:lnTo>
                    <a:pt x="3019298" y="6144641"/>
                  </a:lnTo>
                  <a:lnTo>
                    <a:pt x="3030855" y="6139815"/>
                  </a:lnTo>
                  <a:lnTo>
                    <a:pt x="3037586" y="6137783"/>
                  </a:lnTo>
                  <a:close/>
                  <a:moveTo>
                    <a:pt x="3710940" y="6123940"/>
                  </a:moveTo>
                  <a:lnTo>
                    <a:pt x="3731260" y="6144387"/>
                  </a:lnTo>
                  <a:lnTo>
                    <a:pt x="3720846" y="6158865"/>
                  </a:lnTo>
                  <a:lnTo>
                    <a:pt x="3711448" y="6157849"/>
                  </a:lnTo>
                  <a:lnTo>
                    <a:pt x="3706622" y="6157468"/>
                  </a:lnTo>
                  <a:lnTo>
                    <a:pt x="3709416" y="6135243"/>
                  </a:lnTo>
                  <a:lnTo>
                    <a:pt x="3710940" y="6123940"/>
                  </a:lnTo>
                  <a:close/>
                  <a:moveTo>
                    <a:pt x="4082669" y="6133211"/>
                  </a:moveTo>
                  <a:cubicBezTo>
                    <a:pt x="4098163" y="6133211"/>
                    <a:pt x="4074922" y="6169660"/>
                    <a:pt x="4049395" y="6175121"/>
                  </a:cubicBezTo>
                  <a:cubicBezTo>
                    <a:pt x="4020820" y="6157849"/>
                    <a:pt x="4099687" y="6154420"/>
                    <a:pt x="4076065" y="6134354"/>
                  </a:cubicBezTo>
                  <a:lnTo>
                    <a:pt x="4082669" y="6133211"/>
                  </a:lnTo>
                  <a:close/>
                  <a:moveTo>
                    <a:pt x="4092067" y="6170549"/>
                  </a:moveTo>
                  <a:lnTo>
                    <a:pt x="4101846" y="6180455"/>
                  </a:lnTo>
                  <a:lnTo>
                    <a:pt x="4109720" y="6180328"/>
                  </a:lnTo>
                  <a:lnTo>
                    <a:pt x="4125214" y="6180201"/>
                  </a:lnTo>
                  <a:lnTo>
                    <a:pt x="4127500" y="6190361"/>
                  </a:lnTo>
                  <a:lnTo>
                    <a:pt x="4105909" y="6191885"/>
                  </a:lnTo>
                  <a:lnTo>
                    <a:pt x="4091939" y="6186805"/>
                  </a:lnTo>
                  <a:lnTo>
                    <a:pt x="4080128" y="6184900"/>
                  </a:lnTo>
                  <a:cubicBezTo>
                    <a:pt x="4072508" y="6184900"/>
                    <a:pt x="4063364" y="6187567"/>
                    <a:pt x="4050919" y="6195949"/>
                  </a:cubicBezTo>
                  <a:cubicBezTo>
                    <a:pt x="4041902" y="6184392"/>
                    <a:pt x="4081272" y="6179439"/>
                    <a:pt x="4092067" y="6170549"/>
                  </a:cubicBezTo>
                  <a:close/>
                  <a:moveTo>
                    <a:pt x="3294888" y="6163945"/>
                  </a:moveTo>
                  <a:cubicBezTo>
                    <a:pt x="3291967" y="6176137"/>
                    <a:pt x="3286252" y="6195568"/>
                    <a:pt x="3268980" y="6201537"/>
                  </a:cubicBezTo>
                  <a:lnTo>
                    <a:pt x="3271139" y="6184011"/>
                  </a:lnTo>
                  <a:lnTo>
                    <a:pt x="3267964" y="6178169"/>
                  </a:lnTo>
                  <a:lnTo>
                    <a:pt x="3280410" y="6168010"/>
                  </a:lnTo>
                  <a:lnTo>
                    <a:pt x="3294888" y="6163945"/>
                  </a:lnTo>
                  <a:close/>
                  <a:moveTo>
                    <a:pt x="4385310" y="6192520"/>
                  </a:moveTo>
                  <a:lnTo>
                    <a:pt x="4394962" y="6197728"/>
                  </a:lnTo>
                  <a:cubicBezTo>
                    <a:pt x="4380738" y="6222619"/>
                    <a:pt x="4331970" y="6207887"/>
                    <a:pt x="4299204" y="6227192"/>
                  </a:cubicBezTo>
                  <a:cubicBezTo>
                    <a:pt x="4309491" y="6209157"/>
                    <a:pt x="4351655" y="6192520"/>
                    <a:pt x="4385310" y="6192520"/>
                  </a:cubicBezTo>
                  <a:close/>
                  <a:moveTo>
                    <a:pt x="3191764" y="6221095"/>
                  </a:moveTo>
                  <a:lnTo>
                    <a:pt x="3197987" y="6226175"/>
                  </a:lnTo>
                  <a:lnTo>
                    <a:pt x="3186176" y="6227191"/>
                  </a:lnTo>
                  <a:lnTo>
                    <a:pt x="3174111" y="6236335"/>
                  </a:lnTo>
                  <a:lnTo>
                    <a:pt x="3173984" y="6236335"/>
                  </a:lnTo>
                  <a:lnTo>
                    <a:pt x="3169412" y="6231128"/>
                  </a:lnTo>
                  <a:lnTo>
                    <a:pt x="3168650" y="6228969"/>
                  </a:lnTo>
                  <a:lnTo>
                    <a:pt x="3191764" y="6221095"/>
                  </a:lnTo>
                  <a:close/>
                  <a:moveTo>
                    <a:pt x="6636638" y="6217539"/>
                  </a:moveTo>
                  <a:lnTo>
                    <a:pt x="6645656" y="6218936"/>
                  </a:lnTo>
                  <a:lnTo>
                    <a:pt x="6649974" y="6219317"/>
                  </a:lnTo>
                  <a:cubicBezTo>
                    <a:pt x="6644386" y="6228461"/>
                    <a:pt x="6627495" y="6240653"/>
                    <a:pt x="6614922" y="6240653"/>
                  </a:cubicBezTo>
                  <a:lnTo>
                    <a:pt x="6604000" y="6237732"/>
                  </a:lnTo>
                  <a:lnTo>
                    <a:pt x="6601968" y="6230493"/>
                  </a:lnTo>
                  <a:cubicBezTo>
                    <a:pt x="6607049" y="6229096"/>
                    <a:pt x="6630543" y="6225667"/>
                    <a:pt x="6636639" y="6217539"/>
                  </a:cubicBezTo>
                  <a:close/>
                  <a:moveTo>
                    <a:pt x="3367023" y="6099303"/>
                  </a:moveTo>
                  <a:lnTo>
                    <a:pt x="3381755" y="6107557"/>
                  </a:lnTo>
                  <a:cubicBezTo>
                    <a:pt x="3329177" y="6143372"/>
                    <a:pt x="3228847" y="6165469"/>
                    <a:pt x="3230371" y="6198743"/>
                  </a:cubicBezTo>
                  <a:lnTo>
                    <a:pt x="3226815" y="6207125"/>
                  </a:lnTo>
                  <a:lnTo>
                    <a:pt x="3224910" y="6211189"/>
                  </a:lnTo>
                  <a:lnTo>
                    <a:pt x="3210813" y="6208395"/>
                  </a:lnTo>
                  <a:lnTo>
                    <a:pt x="3206749" y="6202173"/>
                  </a:lnTo>
                  <a:lnTo>
                    <a:pt x="3211829" y="6197728"/>
                  </a:lnTo>
                  <a:lnTo>
                    <a:pt x="3211194" y="6194425"/>
                  </a:lnTo>
                  <a:lnTo>
                    <a:pt x="3208654" y="6194172"/>
                  </a:lnTo>
                  <a:cubicBezTo>
                    <a:pt x="3200526" y="6194172"/>
                    <a:pt x="3183635" y="6201283"/>
                    <a:pt x="3170046" y="6209666"/>
                  </a:cubicBezTo>
                  <a:lnTo>
                    <a:pt x="3148329" y="6218937"/>
                  </a:lnTo>
                  <a:lnTo>
                    <a:pt x="3150742" y="6226049"/>
                  </a:lnTo>
                  <a:lnTo>
                    <a:pt x="3152774" y="6227573"/>
                  </a:lnTo>
                  <a:lnTo>
                    <a:pt x="3151123" y="6230620"/>
                  </a:lnTo>
                  <a:cubicBezTo>
                    <a:pt x="3134613" y="6226049"/>
                    <a:pt x="3115690" y="6225032"/>
                    <a:pt x="3103371" y="6213475"/>
                  </a:cubicBezTo>
                  <a:cubicBezTo>
                    <a:pt x="3096005" y="6226937"/>
                    <a:pt x="3062223" y="6233287"/>
                    <a:pt x="3073145" y="6251448"/>
                  </a:cubicBezTo>
                  <a:lnTo>
                    <a:pt x="3063493" y="6252083"/>
                  </a:lnTo>
                  <a:lnTo>
                    <a:pt x="3059175" y="6252464"/>
                  </a:lnTo>
                  <a:lnTo>
                    <a:pt x="3051301" y="6243955"/>
                  </a:lnTo>
                  <a:lnTo>
                    <a:pt x="3044443" y="6245479"/>
                  </a:lnTo>
                  <a:lnTo>
                    <a:pt x="3035299" y="6247892"/>
                  </a:lnTo>
                  <a:lnTo>
                    <a:pt x="3034918" y="6244717"/>
                  </a:lnTo>
                  <a:lnTo>
                    <a:pt x="3047618" y="6240653"/>
                  </a:lnTo>
                  <a:lnTo>
                    <a:pt x="3044951" y="6233795"/>
                  </a:lnTo>
                  <a:lnTo>
                    <a:pt x="3040506" y="6233668"/>
                  </a:lnTo>
                  <a:lnTo>
                    <a:pt x="3039490" y="6233287"/>
                  </a:lnTo>
                  <a:lnTo>
                    <a:pt x="3040506" y="6230746"/>
                  </a:lnTo>
                  <a:lnTo>
                    <a:pt x="3041903" y="6228714"/>
                  </a:lnTo>
                  <a:cubicBezTo>
                    <a:pt x="3052063" y="6222872"/>
                    <a:pt x="3075685" y="6212205"/>
                    <a:pt x="3058159" y="6201663"/>
                  </a:cubicBezTo>
                  <a:lnTo>
                    <a:pt x="3058159" y="6201663"/>
                  </a:lnTo>
                  <a:cubicBezTo>
                    <a:pt x="3046221" y="6212204"/>
                    <a:pt x="3017646" y="6218300"/>
                    <a:pt x="3013963" y="6230746"/>
                  </a:cubicBezTo>
                  <a:lnTo>
                    <a:pt x="3021329" y="6231508"/>
                  </a:lnTo>
                  <a:lnTo>
                    <a:pt x="3019805" y="6233794"/>
                  </a:lnTo>
                  <a:lnTo>
                    <a:pt x="2990722" y="6250304"/>
                  </a:lnTo>
                  <a:cubicBezTo>
                    <a:pt x="2990215" y="6242811"/>
                    <a:pt x="2988437" y="6236207"/>
                    <a:pt x="2975864" y="6236207"/>
                  </a:cubicBezTo>
                  <a:lnTo>
                    <a:pt x="2960878" y="6242684"/>
                  </a:lnTo>
                  <a:lnTo>
                    <a:pt x="2961767" y="6238113"/>
                  </a:lnTo>
                  <a:lnTo>
                    <a:pt x="2962783" y="6236081"/>
                  </a:lnTo>
                  <a:lnTo>
                    <a:pt x="2996311" y="6227064"/>
                  </a:lnTo>
                  <a:lnTo>
                    <a:pt x="2980055" y="6221349"/>
                  </a:lnTo>
                  <a:lnTo>
                    <a:pt x="2968244" y="6225158"/>
                  </a:lnTo>
                  <a:lnTo>
                    <a:pt x="2971038" y="6214999"/>
                  </a:lnTo>
                  <a:lnTo>
                    <a:pt x="2963672" y="6207633"/>
                  </a:lnTo>
                  <a:lnTo>
                    <a:pt x="2976626" y="6207633"/>
                  </a:lnTo>
                  <a:lnTo>
                    <a:pt x="2984500" y="6206871"/>
                  </a:lnTo>
                  <a:lnTo>
                    <a:pt x="2996946" y="6212459"/>
                  </a:lnTo>
                  <a:lnTo>
                    <a:pt x="3002026" y="6217793"/>
                  </a:lnTo>
                  <a:cubicBezTo>
                    <a:pt x="3020822" y="6211697"/>
                    <a:pt x="3020568" y="6203061"/>
                    <a:pt x="3026664" y="6195187"/>
                  </a:cubicBezTo>
                  <a:lnTo>
                    <a:pt x="3033776" y="6191123"/>
                  </a:lnTo>
                  <a:lnTo>
                    <a:pt x="3036316" y="6188583"/>
                  </a:lnTo>
                  <a:lnTo>
                    <a:pt x="3042539" y="6185027"/>
                  </a:lnTo>
                  <a:lnTo>
                    <a:pt x="3048508" y="6183757"/>
                  </a:lnTo>
                  <a:lnTo>
                    <a:pt x="3043047" y="6174613"/>
                  </a:lnTo>
                  <a:lnTo>
                    <a:pt x="3043936" y="6173343"/>
                  </a:lnTo>
                  <a:lnTo>
                    <a:pt x="3043936" y="6172327"/>
                  </a:lnTo>
                  <a:lnTo>
                    <a:pt x="3054350" y="6174105"/>
                  </a:lnTo>
                  <a:lnTo>
                    <a:pt x="3060192" y="6175121"/>
                  </a:lnTo>
                  <a:lnTo>
                    <a:pt x="3051175" y="6179693"/>
                  </a:lnTo>
                  <a:lnTo>
                    <a:pt x="3048508" y="6183502"/>
                  </a:lnTo>
                  <a:lnTo>
                    <a:pt x="3068066" y="6181343"/>
                  </a:lnTo>
                  <a:lnTo>
                    <a:pt x="3090926" y="6179819"/>
                  </a:lnTo>
                  <a:lnTo>
                    <a:pt x="3107563" y="6180708"/>
                  </a:lnTo>
                  <a:lnTo>
                    <a:pt x="3101340" y="6190868"/>
                  </a:lnTo>
                  <a:lnTo>
                    <a:pt x="3101467" y="6196710"/>
                  </a:lnTo>
                  <a:cubicBezTo>
                    <a:pt x="3124708" y="6196075"/>
                    <a:pt x="3125978" y="6182486"/>
                    <a:pt x="3158363" y="6179438"/>
                  </a:cubicBezTo>
                  <a:lnTo>
                    <a:pt x="3153664" y="6176136"/>
                  </a:lnTo>
                  <a:lnTo>
                    <a:pt x="3151378" y="6174231"/>
                  </a:lnTo>
                  <a:cubicBezTo>
                    <a:pt x="3172714" y="6167627"/>
                    <a:pt x="3197352" y="6154800"/>
                    <a:pt x="3229610" y="6136258"/>
                  </a:cubicBezTo>
                  <a:lnTo>
                    <a:pt x="3229610" y="6136258"/>
                  </a:lnTo>
                  <a:lnTo>
                    <a:pt x="3227070" y="6143624"/>
                  </a:lnTo>
                  <a:lnTo>
                    <a:pt x="3229864" y="6148958"/>
                  </a:lnTo>
                  <a:lnTo>
                    <a:pt x="3240278" y="6141212"/>
                  </a:lnTo>
                  <a:lnTo>
                    <a:pt x="3246755" y="6137528"/>
                  </a:lnTo>
                  <a:lnTo>
                    <a:pt x="3236595" y="6144768"/>
                  </a:lnTo>
                  <a:lnTo>
                    <a:pt x="3239135" y="6150356"/>
                  </a:lnTo>
                  <a:lnTo>
                    <a:pt x="3247898" y="6149847"/>
                  </a:lnTo>
                  <a:lnTo>
                    <a:pt x="3250184" y="6153276"/>
                  </a:lnTo>
                  <a:lnTo>
                    <a:pt x="3262376" y="6139814"/>
                  </a:lnTo>
                  <a:lnTo>
                    <a:pt x="3258820" y="6131051"/>
                  </a:lnTo>
                  <a:lnTo>
                    <a:pt x="3266567" y="6127114"/>
                  </a:lnTo>
                  <a:lnTo>
                    <a:pt x="3270503" y="6125082"/>
                  </a:lnTo>
                  <a:lnTo>
                    <a:pt x="3279901" y="6134480"/>
                  </a:lnTo>
                  <a:lnTo>
                    <a:pt x="3288792" y="6132194"/>
                  </a:lnTo>
                  <a:lnTo>
                    <a:pt x="3299587" y="6119875"/>
                  </a:lnTo>
                  <a:lnTo>
                    <a:pt x="3292094" y="6113779"/>
                  </a:lnTo>
                  <a:lnTo>
                    <a:pt x="3296539" y="6111366"/>
                  </a:lnTo>
                  <a:lnTo>
                    <a:pt x="3298444" y="6110223"/>
                  </a:lnTo>
                  <a:lnTo>
                    <a:pt x="3306699" y="6111620"/>
                  </a:lnTo>
                  <a:lnTo>
                    <a:pt x="3310382" y="6111620"/>
                  </a:lnTo>
                  <a:lnTo>
                    <a:pt x="3329051" y="6108572"/>
                  </a:lnTo>
                  <a:lnTo>
                    <a:pt x="3337179" y="6105524"/>
                  </a:lnTo>
                  <a:cubicBezTo>
                    <a:pt x="3345180" y="6102349"/>
                    <a:pt x="3352673" y="6099301"/>
                    <a:pt x="3367024" y="6099301"/>
                  </a:cubicBezTo>
                  <a:close/>
                  <a:moveTo>
                    <a:pt x="4435982" y="6218048"/>
                  </a:moveTo>
                  <a:lnTo>
                    <a:pt x="4440427" y="6218937"/>
                  </a:lnTo>
                  <a:lnTo>
                    <a:pt x="4450206" y="6227446"/>
                  </a:lnTo>
                  <a:cubicBezTo>
                    <a:pt x="4418837" y="6240273"/>
                    <a:pt x="4386833" y="6252338"/>
                    <a:pt x="4353813" y="6259450"/>
                  </a:cubicBezTo>
                  <a:cubicBezTo>
                    <a:pt x="4346193" y="6249798"/>
                    <a:pt x="4405502" y="6218048"/>
                    <a:pt x="4435982" y="6218048"/>
                  </a:cubicBezTo>
                  <a:close/>
                  <a:moveTo>
                    <a:pt x="8438006" y="6261989"/>
                  </a:moveTo>
                  <a:lnTo>
                    <a:pt x="8436990" y="6262751"/>
                  </a:lnTo>
                  <a:lnTo>
                    <a:pt x="8435339" y="6264022"/>
                  </a:lnTo>
                  <a:lnTo>
                    <a:pt x="8438006" y="6261989"/>
                  </a:lnTo>
                  <a:close/>
                  <a:moveTo>
                    <a:pt x="4132325" y="6216524"/>
                  </a:moveTo>
                  <a:lnTo>
                    <a:pt x="4119371" y="6228716"/>
                  </a:lnTo>
                  <a:lnTo>
                    <a:pt x="4109338" y="6234304"/>
                  </a:lnTo>
                  <a:lnTo>
                    <a:pt x="4108195" y="6247893"/>
                  </a:lnTo>
                  <a:lnTo>
                    <a:pt x="4111243" y="6255005"/>
                  </a:lnTo>
                  <a:lnTo>
                    <a:pt x="4089145" y="6264149"/>
                  </a:lnTo>
                  <a:lnTo>
                    <a:pt x="4082287" y="6261482"/>
                  </a:lnTo>
                  <a:lnTo>
                    <a:pt x="4074159" y="6258180"/>
                  </a:lnTo>
                  <a:lnTo>
                    <a:pt x="4068317" y="6259576"/>
                  </a:lnTo>
                  <a:cubicBezTo>
                    <a:pt x="4086859" y="6240654"/>
                    <a:pt x="4100575" y="6220968"/>
                    <a:pt x="4132325" y="6216523"/>
                  </a:cubicBezTo>
                  <a:close/>
                  <a:moveTo>
                    <a:pt x="2991357" y="6252973"/>
                  </a:moveTo>
                  <a:lnTo>
                    <a:pt x="3008502" y="6261482"/>
                  </a:lnTo>
                  <a:lnTo>
                    <a:pt x="3014090" y="6263006"/>
                  </a:lnTo>
                  <a:lnTo>
                    <a:pt x="3001009" y="6265800"/>
                  </a:lnTo>
                  <a:lnTo>
                    <a:pt x="2992627" y="6266054"/>
                  </a:lnTo>
                  <a:lnTo>
                    <a:pt x="2991611" y="6257672"/>
                  </a:lnTo>
                  <a:lnTo>
                    <a:pt x="2991357" y="6252973"/>
                  </a:lnTo>
                  <a:close/>
                  <a:moveTo>
                    <a:pt x="6720839" y="6184519"/>
                  </a:moveTo>
                  <a:lnTo>
                    <a:pt x="6720967" y="6201664"/>
                  </a:lnTo>
                  <a:lnTo>
                    <a:pt x="6729095" y="6210428"/>
                  </a:lnTo>
                  <a:lnTo>
                    <a:pt x="6743192" y="6197728"/>
                  </a:lnTo>
                  <a:lnTo>
                    <a:pt x="6749542" y="6193156"/>
                  </a:lnTo>
                  <a:lnTo>
                    <a:pt x="6767830" y="6224398"/>
                  </a:lnTo>
                  <a:cubicBezTo>
                    <a:pt x="6726555" y="6250432"/>
                    <a:pt x="6683374" y="6279897"/>
                    <a:pt x="6649338" y="6279897"/>
                  </a:cubicBezTo>
                  <a:lnTo>
                    <a:pt x="6639686" y="6279897"/>
                  </a:lnTo>
                  <a:lnTo>
                    <a:pt x="6622795" y="6271895"/>
                  </a:lnTo>
                  <a:lnTo>
                    <a:pt x="6645782" y="6269355"/>
                  </a:lnTo>
                  <a:lnTo>
                    <a:pt x="6653275" y="6277229"/>
                  </a:lnTo>
                  <a:cubicBezTo>
                    <a:pt x="6649465" y="6246241"/>
                    <a:pt x="6694043" y="6215253"/>
                    <a:pt x="6720839" y="6184519"/>
                  </a:cubicBezTo>
                  <a:close/>
                  <a:moveTo>
                    <a:pt x="6306819" y="6220587"/>
                  </a:moveTo>
                  <a:lnTo>
                    <a:pt x="6325107" y="6234684"/>
                  </a:lnTo>
                  <a:lnTo>
                    <a:pt x="6333489" y="6237732"/>
                  </a:lnTo>
                  <a:cubicBezTo>
                    <a:pt x="6327901" y="6249924"/>
                    <a:pt x="6297675" y="6272403"/>
                    <a:pt x="6295643" y="6285992"/>
                  </a:cubicBezTo>
                  <a:lnTo>
                    <a:pt x="6288150" y="6284976"/>
                  </a:lnTo>
                  <a:lnTo>
                    <a:pt x="6286118" y="6284087"/>
                  </a:lnTo>
                  <a:lnTo>
                    <a:pt x="6289674" y="6268593"/>
                  </a:lnTo>
                  <a:lnTo>
                    <a:pt x="6298818" y="6242304"/>
                  </a:lnTo>
                  <a:lnTo>
                    <a:pt x="6300850" y="6238113"/>
                  </a:lnTo>
                  <a:lnTo>
                    <a:pt x="6301358" y="6236081"/>
                  </a:lnTo>
                  <a:lnTo>
                    <a:pt x="6306819" y="6220587"/>
                  </a:lnTo>
                  <a:close/>
                  <a:moveTo>
                    <a:pt x="2841243" y="6258053"/>
                  </a:moveTo>
                  <a:lnTo>
                    <a:pt x="2847847" y="6267705"/>
                  </a:lnTo>
                  <a:lnTo>
                    <a:pt x="2849879" y="6274689"/>
                  </a:lnTo>
                  <a:cubicBezTo>
                    <a:pt x="2856356" y="6277103"/>
                    <a:pt x="2863849" y="6277992"/>
                    <a:pt x="2874898" y="6277992"/>
                  </a:cubicBezTo>
                  <a:lnTo>
                    <a:pt x="2880867" y="6277738"/>
                  </a:lnTo>
                  <a:lnTo>
                    <a:pt x="2867151" y="6289422"/>
                  </a:lnTo>
                  <a:lnTo>
                    <a:pt x="2855721" y="6286501"/>
                  </a:lnTo>
                  <a:cubicBezTo>
                    <a:pt x="2851149" y="6285358"/>
                    <a:pt x="2846196" y="6284088"/>
                    <a:pt x="2834258" y="6284088"/>
                  </a:cubicBezTo>
                  <a:lnTo>
                    <a:pt x="2819526" y="6292216"/>
                  </a:lnTo>
                  <a:cubicBezTo>
                    <a:pt x="2821939" y="6279516"/>
                    <a:pt x="2843529" y="6272150"/>
                    <a:pt x="2841243" y="6258053"/>
                  </a:cubicBezTo>
                  <a:close/>
                  <a:moveTo>
                    <a:pt x="2956051" y="6251449"/>
                  </a:moveTo>
                  <a:lnTo>
                    <a:pt x="2969894" y="6262498"/>
                  </a:lnTo>
                  <a:lnTo>
                    <a:pt x="2975101" y="6270753"/>
                  </a:lnTo>
                  <a:cubicBezTo>
                    <a:pt x="2957575" y="6277992"/>
                    <a:pt x="2954019" y="6287517"/>
                    <a:pt x="2936493" y="6295137"/>
                  </a:cubicBezTo>
                  <a:lnTo>
                    <a:pt x="2926841" y="6286882"/>
                  </a:lnTo>
                  <a:lnTo>
                    <a:pt x="2925063" y="6284850"/>
                  </a:lnTo>
                  <a:cubicBezTo>
                    <a:pt x="2943986" y="6275960"/>
                    <a:pt x="2961766" y="6266816"/>
                    <a:pt x="2956051" y="6251449"/>
                  </a:cubicBezTo>
                  <a:close/>
                  <a:moveTo>
                    <a:pt x="4281423" y="6235193"/>
                  </a:moveTo>
                  <a:cubicBezTo>
                    <a:pt x="4277867" y="6256783"/>
                    <a:pt x="4295012" y="6264403"/>
                    <a:pt x="4317745" y="6264403"/>
                  </a:cubicBezTo>
                  <a:cubicBezTo>
                    <a:pt x="4319904" y="6264403"/>
                    <a:pt x="4322317" y="6264403"/>
                    <a:pt x="4324603" y="6264275"/>
                  </a:cubicBezTo>
                  <a:lnTo>
                    <a:pt x="4324603" y="6264275"/>
                  </a:lnTo>
                  <a:lnTo>
                    <a:pt x="4290313" y="6267069"/>
                  </a:lnTo>
                  <a:cubicBezTo>
                    <a:pt x="4278121" y="6285611"/>
                    <a:pt x="4264659" y="6292469"/>
                    <a:pt x="4241418" y="6300598"/>
                  </a:cubicBezTo>
                  <a:lnTo>
                    <a:pt x="4227321" y="6295010"/>
                  </a:lnTo>
                  <a:lnTo>
                    <a:pt x="4210303" y="6292978"/>
                  </a:lnTo>
                  <a:lnTo>
                    <a:pt x="4243070" y="6261100"/>
                  </a:lnTo>
                  <a:lnTo>
                    <a:pt x="4210304" y="6267323"/>
                  </a:lnTo>
                  <a:cubicBezTo>
                    <a:pt x="4230751" y="6244336"/>
                    <a:pt x="4260342" y="6273419"/>
                    <a:pt x="4281424" y="6235192"/>
                  </a:cubicBezTo>
                  <a:close/>
                  <a:moveTo>
                    <a:pt x="3522471" y="6302630"/>
                  </a:moveTo>
                  <a:lnTo>
                    <a:pt x="3526154" y="6303900"/>
                  </a:lnTo>
                  <a:lnTo>
                    <a:pt x="3528186" y="6304662"/>
                  </a:lnTo>
                  <a:lnTo>
                    <a:pt x="3525138" y="6305424"/>
                  </a:lnTo>
                  <a:lnTo>
                    <a:pt x="3523106" y="6304281"/>
                  </a:lnTo>
                  <a:lnTo>
                    <a:pt x="3522471" y="6302630"/>
                  </a:lnTo>
                  <a:close/>
                  <a:moveTo>
                    <a:pt x="4168139" y="6283833"/>
                  </a:moveTo>
                  <a:lnTo>
                    <a:pt x="4177791" y="6285104"/>
                  </a:lnTo>
                  <a:lnTo>
                    <a:pt x="4179315" y="6288913"/>
                  </a:lnTo>
                  <a:lnTo>
                    <a:pt x="4179823" y="6287008"/>
                  </a:lnTo>
                  <a:lnTo>
                    <a:pt x="4180585" y="6286119"/>
                  </a:lnTo>
                  <a:lnTo>
                    <a:pt x="4181347" y="6295517"/>
                  </a:lnTo>
                  <a:lnTo>
                    <a:pt x="4174235" y="6298565"/>
                  </a:lnTo>
                  <a:lnTo>
                    <a:pt x="4160265" y="6297041"/>
                  </a:lnTo>
                  <a:cubicBezTo>
                    <a:pt x="4146930" y="6297041"/>
                    <a:pt x="4130547" y="6301613"/>
                    <a:pt x="4112513" y="6313551"/>
                  </a:cubicBezTo>
                  <a:lnTo>
                    <a:pt x="4116323" y="6300724"/>
                  </a:lnTo>
                  <a:lnTo>
                    <a:pt x="4107306" y="6302375"/>
                  </a:lnTo>
                  <a:lnTo>
                    <a:pt x="4107941" y="6301105"/>
                  </a:lnTo>
                  <a:cubicBezTo>
                    <a:pt x="4109973" y="6297295"/>
                    <a:pt x="4128134" y="6289929"/>
                    <a:pt x="4146041" y="6285357"/>
                  </a:cubicBezTo>
                  <a:lnTo>
                    <a:pt x="4154423" y="6286627"/>
                  </a:lnTo>
                  <a:lnTo>
                    <a:pt x="4157725" y="6286627"/>
                  </a:lnTo>
                  <a:lnTo>
                    <a:pt x="4165726" y="6285865"/>
                  </a:lnTo>
                  <a:lnTo>
                    <a:pt x="4168139" y="6283833"/>
                  </a:lnTo>
                  <a:close/>
                  <a:moveTo>
                    <a:pt x="2732531" y="6288405"/>
                  </a:moveTo>
                  <a:lnTo>
                    <a:pt x="2733674" y="6293231"/>
                  </a:lnTo>
                  <a:cubicBezTo>
                    <a:pt x="2709798" y="6301741"/>
                    <a:pt x="2683509" y="6308853"/>
                    <a:pt x="2665983" y="6318378"/>
                  </a:cubicBezTo>
                  <a:lnTo>
                    <a:pt x="2666237" y="6315330"/>
                  </a:lnTo>
                  <a:lnTo>
                    <a:pt x="2666999" y="6314060"/>
                  </a:lnTo>
                  <a:lnTo>
                    <a:pt x="2732531" y="6288406"/>
                  </a:lnTo>
                  <a:close/>
                  <a:moveTo>
                    <a:pt x="2772155" y="6315583"/>
                  </a:moveTo>
                  <a:lnTo>
                    <a:pt x="2775711" y="6317997"/>
                  </a:lnTo>
                  <a:lnTo>
                    <a:pt x="2777489" y="6319139"/>
                  </a:lnTo>
                  <a:lnTo>
                    <a:pt x="2773806" y="6320410"/>
                  </a:lnTo>
                  <a:lnTo>
                    <a:pt x="2771774" y="6321044"/>
                  </a:lnTo>
                  <a:lnTo>
                    <a:pt x="2772917" y="6317488"/>
                  </a:lnTo>
                  <a:lnTo>
                    <a:pt x="2772155" y="6315583"/>
                  </a:lnTo>
                  <a:close/>
                  <a:moveTo>
                    <a:pt x="6601205" y="6261481"/>
                  </a:moveTo>
                  <a:cubicBezTo>
                    <a:pt x="6592442" y="6288405"/>
                    <a:pt x="6612254" y="6285485"/>
                    <a:pt x="6613397" y="6307836"/>
                  </a:cubicBezTo>
                  <a:lnTo>
                    <a:pt x="6609206" y="6307582"/>
                  </a:lnTo>
                  <a:lnTo>
                    <a:pt x="6601967" y="6307455"/>
                  </a:lnTo>
                  <a:cubicBezTo>
                    <a:pt x="6579488" y="6307455"/>
                    <a:pt x="6569455" y="6312662"/>
                    <a:pt x="6547230" y="6323076"/>
                  </a:cubicBezTo>
                  <a:cubicBezTo>
                    <a:pt x="6575043" y="6289930"/>
                    <a:pt x="6571741" y="6298692"/>
                    <a:pt x="6539610" y="6281801"/>
                  </a:cubicBezTo>
                  <a:lnTo>
                    <a:pt x="6559549" y="6276341"/>
                  </a:lnTo>
                  <a:lnTo>
                    <a:pt x="6565645" y="6281929"/>
                  </a:lnTo>
                  <a:cubicBezTo>
                    <a:pt x="6573773" y="6268339"/>
                    <a:pt x="6583171" y="6263132"/>
                    <a:pt x="6601205" y="6261482"/>
                  </a:cubicBezTo>
                  <a:close/>
                  <a:moveTo>
                    <a:pt x="2851911" y="6298692"/>
                  </a:moveTo>
                  <a:lnTo>
                    <a:pt x="2849498" y="6299581"/>
                  </a:lnTo>
                  <a:lnTo>
                    <a:pt x="2853689" y="6306439"/>
                  </a:lnTo>
                  <a:cubicBezTo>
                    <a:pt x="2840354" y="6311266"/>
                    <a:pt x="2825114" y="6314822"/>
                    <a:pt x="2805175" y="6324093"/>
                  </a:cubicBezTo>
                  <a:lnTo>
                    <a:pt x="2817621" y="6311012"/>
                  </a:lnTo>
                  <a:lnTo>
                    <a:pt x="2827781" y="6305805"/>
                  </a:lnTo>
                  <a:lnTo>
                    <a:pt x="2812541" y="6309742"/>
                  </a:lnTo>
                  <a:lnTo>
                    <a:pt x="2805429" y="6311774"/>
                  </a:lnTo>
                  <a:cubicBezTo>
                    <a:pt x="2814954" y="6301360"/>
                    <a:pt x="2831845" y="6301360"/>
                    <a:pt x="2851911" y="6298693"/>
                  </a:cubicBezTo>
                  <a:close/>
                  <a:moveTo>
                    <a:pt x="6146291" y="6290564"/>
                  </a:moveTo>
                  <a:lnTo>
                    <a:pt x="6150101" y="6291072"/>
                  </a:lnTo>
                  <a:lnTo>
                    <a:pt x="6151371" y="6304280"/>
                  </a:lnTo>
                  <a:lnTo>
                    <a:pt x="6147434" y="6310757"/>
                  </a:lnTo>
                  <a:lnTo>
                    <a:pt x="6158229" y="6305423"/>
                  </a:lnTo>
                  <a:lnTo>
                    <a:pt x="6160261" y="6310757"/>
                  </a:lnTo>
                  <a:lnTo>
                    <a:pt x="6174358" y="6302756"/>
                  </a:lnTo>
                  <a:lnTo>
                    <a:pt x="6180073" y="6306947"/>
                  </a:lnTo>
                  <a:lnTo>
                    <a:pt x="6183121" y="6309360"/>
                  </a:lnTo>
                  <a:cubicBezTo>
                    <a:pt x="6162166" y="6321044"/>
                    <a:pt x="6135877" y="6327013"/>
                    <a:pt x="6108191" y="6328791"/>
                  </a:cubicBezTo>
                  <a:cubicBezTo>
                    <a:pt x="6107429" y="6307455"/>
                    <a:pt x="6124447" y="6290564"/>
                    <a:pt x="6146291" y="6290564"/>
                  </a:cubicBezTo>
                  <a:close/>
                  <a:moveTo>
                    <a:pt x="4190236" y="6325616"/>
                  </a:moveTo>
                  <a:lnTo>
                    <a:pt x="4197348" y="6327648"/>
                  </a:lnTo>
                  <a:lnTo>
                    <a:pt x="4202936" y="6328283"/>
                  </a:lnTo>
                  <a:lnTo>
                    <a:pt x="4189475" y="6332093"/>
                  </a:lnTo>
                  <a:lnTo>
                    <a:pt x="4182871" y="6333871"/>
                  </a:lnTo>
                  <a:lnTo>
                    <a:pt x="4188713" y="6328537"/>
                  </a:lnTo>
                  <a:lnTo>
                    <a:pt x="4190236" y="6325616"/>
                  </a:lnTo>
                  <a:close/>
                  <a:moveTo>
                    <a:pt x="3614419" y="6322441"/>
                  </a:moveTo>
                  <a:lnTo>
                    <a:pt x="3619117" y="6327013"/>
                  </a:lnTo>
                  <a:lnTo>
                    <a:pt x="3621150" y="6329553"/>
                  </a:lnTo>
                  <a:lnTo>
                    <a:pt x="3610990" y="6335776"/>
                  </a:lnTo>
                  <a:lnTo>
                    <a:pt x="3606926" y="6339205"/>
                  </a:lnTo>
                  <a:lnTo>
                    <a:pt x="3591940" y="6340856"/>
                  </a:lnTo>
                  <a:lnTo>
                    <a:pt x="3590161" y="6335776"/>
                  </a:lnTo>
                  <a:lnTo>
                    <a:pt x="3603496" y="6327521"/>
                  </a:lnTo>
                  <a:lnTo>
                    <a:pt x="3614418" y="6322441"/>
                  </a:lnTo>
                  <a:close/>
                  <a:moveTo>
                    <a:pt x="3885817" y="6323965"/>
                  </a:moveTo>
                  <a:lnTo>
                    <a:pt x="3897375" y="6324981"/>
                  </a:lnTo>
                  <a:lnTo>
                    <a:pt x="3898898" y="6328283"/>
                  </a:lnTo>
                  <a:lnTo>
                    <a:pt x="3887469" y="6337300"/>
                  </a:lnTo>
                  <a:lnTo>
                    <a:pt x="3882642" y="6341999"/>
                  </a:lnTo>
                  <a:lnTo>
                    <a:pt x="3876039" y="6336284"/>
                  </a:lnTo>
                  <a:lnTo>
                    <a:pt x="3869561" y="6333363"/>
                  </a:lnTo>
                  <a:lnTo>
                    <a:pt x="3880102" y="6326759"/>
                  </a:lnTo>
                  <a:lnTo>
                    <a:pt x="3885817" y="6323965"/>
                  </a:lnTo>
                  <a:close/>
                  <a:moveTo>
                    <a:pt x="4077333" y="6324600"/>
                  </a:moveTo>
                  <a:lnTo>
                    <a:pt x="4053838" y="6337681"/>
                  </a:lnTo>
                  <a:lnTo>
                    <a:pt x="4042662" y="6343269"/>
                  </a:lnTo>
                  <a:lnTo>
                    <a:pt x="4042154" y="6337427"/>
                  </a:lnTo>
                  <a:lnTo>
                    <a:pt x="4046345" y="6333363"/>
                  </a:lnTo>
                  <a:lnTo>
                    <a:pt x="4067173" y="6329172"/>
                  </a:lnTo>
                  <a:lnTo>
                    <a:pt x="4077333" y="6324600"/>
                  </a:lnTo>
                  <a:close/>
                  <a:moveTo>
                    <a:pt x="3569968" y="6341999"/>
                  </a:moveTo>
                  <a:lnTo>
                    <a:pt x="3564634" y="6348349"/>
                  </a:lnTo>
                  <a:lnTo>
                    <a:pt x="3559681" y="6351016"/>
                  </a:lnTo>
                  <a:lnTo>
                    <a:pt x="3555490" y="6351397"/>
                  </a:lnTo>
                  <a:lnTo>
                    <a:pt x="3553204" y="6351397"/>
                  </a:lnTo>
                  <a:lnTo>
                    <a:pt x="3546473" y="6351016"/>
                  </a:lnTo>
                  <a:lnTo>
                    <a:pt x="3543298" y="6350381"/>
                  </a:lnTo>
                  <a:lnTo>
                    <a:pt x="3547108" y="6346571"/>
                  </a:lnTo>
                  <a:lnTo>
                    <a:pt x="3549140" y="6345047"/>
                  </a:lnTo>
                  <a:lnTo>
                    <a:pt x="3564126" y="6343904"/>
                  </a:lnTo>
                  <a:lnTo>
                    <a:pt x="3569968" y="6341999"/>
                  </a:lnTo>
                  <a:close/>
                  <a:moveTo>
                    <a:pt x="4129784" y="6327775"/>
                  </a:moveTo>
                  <a:lnTo>
                    <a:pt x="4141976" y="6336919"/>
                  </a:lnTo>
                  <a:lnTo>
                    <a:pt x="4146548" y="6344412"/>
                  </a:lnTo>
                  <a:lnTo>
                    <a:pt x="4134356" y="6349111"/>
                  </a:lnTo>
                  <a:lnTo>
                    <a:pt x="4128133" y="6351651"/>
                  </a:lnTo>
                  <a:cubicBezTo>
                    <a:pt x="4124958" y="6349365"/>
                    <a:pt x="4121275" y="6347841"/>
                    <a:pt x="4111623" y="6347841"/>
                  </a:cubicBezTo>
                  <a:lnTo>
                    <a:pt x="4098289" y="6352286"/>
                  </a:lnTo>
                  <a:lnTo>
                    <a:pt x="4107941" y="6347587"/>
                  </a:lnTo>
                  <a:lnTo>
                    <a:pt x="4108703" y="6341872"/>
                  </a:lnTo>
                  <a:lnTo>
                    <a:pt x="4102734" y="6339332"/>
                  </a:lnTo>
                  <a:lnTo>
                    <a:pt x="4099813" y="6338443"/>
                  </a:lnTo>
                  <a:lnTo>
                    <a:pt x="4123053" y="6332093"/>
                  </a:lnTo>
                  <a:lnTo>
                    <a:pt x="4129784" y="6327775"/>
                  </a:lnTo>
                  <a:close/>
                  <a:moveTo>
                    <a:pt x="3833366" y="6341364"/>
                  </a:moveTo>
                  <a:lnTo>
                    <a:pt x="3822317" y="6349111"/>
                  </a:lnTo>
                  <a:lnTo>
                    <a:pt x="3815840" y="6354445"/>
                  </a:lnTo>
                  <a:lnTo>
                    <a:pt x="3814697" y="6351905"/>
                  </a:lnTo>
                  <a:lnTo>
                    <a:pt x="3814189" y="6350381"/>
                  </a:lnTo>
                  <a:lnTo>
                    <a:pt x="3826508" y="6344920"/>
                  </a:lnTo>
                  <a:lnTo>
                    <a:pt x="3833366" y="6341364"/>
                  </a:lnTo>
                  <a:close/>
                  <a:moveTo>
                    <a:pt x="2477769" y="6352413"/>
                  </a:moveTo>
                  <a:lnTo>
                    <a:pt x="2474467" y="6357239"/>
                  </a:lnTo>
                  <a:lnTo>
                    <a:pt x="2471673" y="6359779"/>
                  </a:lnTo>
                  <a:lnTo>
                    <a:pt x="2471165" y="6355588"/>
                  </a:lnTo>
                  <a:lnTo>
                    <a:pt x="2471673" y="6353683"/>
                  </a:lnTo>
                  <a:lnTo>
                    <a:pt x="2475610" y="6353430"/>
                  </a:lnTo>
                  <a:lnTo>
                    <a:pt x="2477769" y="6352414"/>
                  </a:lnTo>
                  <a:close/>
                  <a:moveTo>
                    <a:pt x="6729602" y="6331712"/>
                  </a:moveTo>
                  <a:lnTo>
                    <a:pt x="6736586" y="6353048"/>
                  </a:lnTo>
                  <a:lnTo>
                    <a:pt x="6738618" y="6360795"/>
                  </a:lnTo>
                  <a:lnTo>
                    <a:pt x="6719822" y="6346952"/>
                  </a:lnTo>
                  <a:lnTo>
                    <a:pt x="6704075" y="6354445"/>
                  </a:lnTo>
                  <a:lnTo>
                    <a:pt x="6714234" y="6339205"/>
                  </a:lnTo>
                  <a:lnTo>
                    <a:pt x="6729602" y="6331712"/>
                  </a:lnTo>
                  <a:close/>
                  <a:moveTo>
                    <a:pt x="2565907" y="6356096"/>
                  </a:moveTo>
                  <a:lnTo>
                    <a:pt x="2562478" y="6363589"/>
                  </a:lnTo>
                  <a:lnTo>
                    <a:pt x="2563113" y="6368161"/>
                  </a:lnTo>
                  <a:lnTo>
                    <a:pt x="2551936" y="6365621"/>
                  </a:lnTo>
                  <a:lnTo>
                    <a:pt x="2546857" y="6363589"/>
                  </a:lnTo>
                  <a:lnTo>
                    <a:pt x="2565907" y="6356096"/>
                  </a:lnTo>
                  <a:close/>
                  <a:moveTo>
                    <a:pt x="3909185" y="6350889"/>
                  </a:moveTo>
                  <a:lnTo>
                    <a:pt x="3910836" y="6355588"/>
                  </a:lnTo>
                  <a:lnTo>
                    <a:pt x="3911726" y="6357747"/>
                  </a:lnTo>
                  <a:lnTo>
                    <a:pt x="3864354" y="6371336"/>
                  </a:lnTo>
                  <a:lnTo>
                    <a:pt x="3868419" y="6367780"/>
                  </a:lnTo>
                  <a:lnTo>
                    <a:pt x="3874515" y="6362192"/>
                  </a:lnTo>
                  <a:lnTo>
                    <a:pt x="3877563" y="6362319"/>
                  </a:lnTo>
                  <a:cubicBezTo>
                    <a:pt x="3885817" y="6362319"/>
                    <a:pt x="3895978" y="6359272"/>
                    <a:pt x="3909185" y="6350889"/>
                  </a:cubicBezTo>
                  <a:close/>
                  <a:moveTo>
                    <a:pt x="2420620" y="6375527"/>
                  </a:moveTo>
                  <a:lnTo>
                    <a:pt x="2419223" y="6376797"/>
                  </a:lnTo>
                  <a:lnTo>
                    <a:pt x="2418080" y="6375908"/>
                  </a:lnTo>
                  <a:lnTo>
                    <a:pt x="2417572" y="6375781"/>
                  </a:lnTo>
                  <a:lnTo>
                    <a:pt x="2420112" y="6375781"/>
                  </a:lnTo>
                  <a:lnTo>
                    <a:pt x="2420620" y="6375527"/>
                  </a:lnTo>
                  <a:close/>
                  <a:moveTo>
                    <a:pt x="4563618" y="6339967"/>
                  </a:moveTo>
                  <a:lnTo>
                    <a:pt x="4574794" y="6351905"/>
                  </a:lnTo>
                  <a:lnTo>
                    <a:pt x="4574286" y="6353175"/>
                  </a:lnTo>
                  <a:cubicBezTo>
                    <a:pt x="4545584" y="6370701"/>
                    <a:pt x="4525518" y="6371844"/>
                    <a:pt x="4501896" y="6380099"/>
                  </a:cubicBezTo>
                  <a:lnTo>
                    <a:pt x="4504563" y="6376797"/>
                  </a:lnTo>
                  <a:lnTo>
                    <a:pt x="4505579" y="6374892"/>
                  </a:lnTo>
                  <a:cubicBezTo>
                    <a:pt x="4524502" y="6363208"/>
                    <a:pt x="4541139" y="6354191"/>
                    <a:pt x="4563618" y="6339967"/>
                  </a:cubicBezTo>
                  <a:close/>
                  <a:moveTo>
                    <a:pt x="2395855" y="6374892"/>
                  </a:moveTo>
                  <a:lnTo>
                    <a:pt x="2400935" y="6375908"/>
                  </a:lnTo>
                  <a:lnTo>
                    <a:pt x="2403348" y="6376035"/>
                  </a:lnTo>
                  <a:lnTo>
                    <a:pt x="2394458" y="6381369"/>
                  </a:lnTo>
                  <a:lnTo>
                    <a:pt x="2388743" y="6387085"/>
                  </a:lnTo>
                  <a:lnTo>
                    <a:pt x="2388235" y="6386957"/>
                  </a:lnTo>
                  <a:lnTo>
                    <a:pt x="2388108" y="6386957"/>
                  </a:lnTo>
                  <a:lnTo>
                    <a:pt x="2391919" y="6378575"/>
                  </a:lnTo>
                  <a:lnTo>
                    <a:pt x="2395856" y="6374892"/>
                  </a:lnTo>
                  <a:close/>
                  <a:moveTo>
                    <a:pt x="3805047" y="6371971"/>
                  </a:moveTo>
                  <a:lnTo>
                    <a:pt x="3812667" y="6375908"/>
                  </a:lnTo>
                  <a:lnTo>
                    <a:pt x="3812667" y="6380988"/>
                  </a:lnTo>
                  <a:lnTo>
                    <a:pt x="3791204" y="6393053"/>
                  </a:lnTo>
                  <a:lnTo>
                    <a:pt x="3806444" y="6384036"/>
                  </a:lnTo>
                  <a:lnTo>
                    <a:pt x="3805048" y="6371971"/>
                  </a:lnTo>
                  <a:close/>
                  <a:moveTo>
                    <a:pt x="4466463" y="6355588"/>
                  </a:moveTo>
                  <a:lnTo>
                    <a:pt x="4476496" y="6361811"/>
                  </a:lnTo>
                  <a:lnTo>
                    <a:pt x="4471670" y="6364224"/>
                  </a:lnTo>
                  <a:lnTo>
                    <a:pt x="4458208" y="6364859"/>
                  </a:lnTo>
                  <a:lnTo>
                    <a:pt x="4449826" y="6368161"/>
                  </a:lnTo>
                  <a:lnTo>
                    <a:pt x="4446143" y="6373368"/>
                  </a:lnTo>
                  <a:lnTo>
                    <a:pt x="4446778" y="6375400"/>
                  </a:lnTo>
                  <a:lnTo>
                    <a:pt x="4406646" y="6393688"/>
                  </a:lnTo>
                  <a:lnTo>
                    <a:pt x="4405122" y="6393688"/>
                  </a:lnTo>
                  <a:cubicBezTo>
                    <a:pt x="4393311" y="6376035"/>
                    <a:pt x="4432808" y="6355588"/>
                    <a:pt x="4466463" y="6355588"/>
                  </a:cubicBezTo>
                  <a:close/>
                  <a:moveTo>
                    <a:pt x="3479546" y="6353937"/>
                  </a:moveTo>
                  <a:lnTo>
                    <a:pt x="3469259" y="6369812"/>
                  </a:lnTo>
                  <a:lnTo>
                    <a:pt x="3472180" y="6378575"/>
                  </a:lnTo>
                  <a:cubicBezTo>
                    <a:pt x="3449447" y="6390005"/>
                    <a:pt x="3429635" y="6396482"/>
                    <a:pt x="3413506" y="6396482"/>
                  </a:cubicBezTo>
                  <a:lnTo>
                    <a:pt x="3402966" y="6396482"/>
                  </a:lnTo>
                  <a:lnTo>
                    <a:pt x="3386837" y="6387592"/>
                  </a:lnTo>
                  <a:lnTo>
                    <a:pt x="3402712" y="6383909"/>
                  </a:lnTo>
                  <a:lnTo>
                    <a:pt x="3409443" y="6382512"/>
                  </a:lnTo>
                  <a:lnTo>
                    <a:pt x="3416428" y="6385941"/>
                  </a:lnTo>
                  <a:lnTo>
                    <a:pt x="3417951" y="6389243"/>
                  </a:lnTo>
                  <a:lnTo>
                    <a:pt x="3426714" y="6382512"/>
                  </a:lnTo>
                  <a:lnTo>
                    <a:pt x="3427985" y="6377940"/>
                  </a:lnTo>
                  <a:cubicBezTo>
                    <a:pt x="3444875" y="6374003"/>
                    <a:pt x="3459607" y="6368415"/>
                    <a:pt x="3479547" y="6353937"/>
                  </a:cubicBezTo>
                  <a:close/>
                  <a:moveTo>
                    <a:pt x="4380230" y="6391148"/>
                  </a:moveTo>
                  <a:lnTo>
                    <a:pt x="4367403" y="6397879"/>
                  </a:lnTo>
                  <a:lnTo>
                    <a:pt x="4361180" y="6401689"/>
                  </a:lnTo>
                  <a:lnTo>
                    <a:pt x="4359148" y="6402197"/>
                  </a:lnTo>
                  <a:lnTo>
                    <a:pt x="4357751" y="6402324"/>
                  </a:lnTo>
                  <a:lnTo>
                    <a:pt x="4361307" y="6398260"/>
                  </a:lnTo>
                  <a:lnTo>
                    <a:pt x="4363212" y="6396609"/>
                  </a:lnTo>
                  <a:lnTo>
                    <a:pt x="4374897" y="6392799"/>
                  </a:lnTo>
                  <a:lnTo>
                    <a:pt x="4380231" y="6391148"/>
                  </a:lnTo>
                  <a:close/>
                  <a:moveTo>
                    <a:pt x="7832471" y="6345428"/>
                  </a:moveTo>
                  <a:cubicBezTo>
                    <a:pt x="7840980" y="6345428"/>
                    <a:pt x="7851013" y="6352032"/>
                    <a:pt x="7862570" y="6363208"/>
                  </a:cubicBezTo>
                  <a:lnTo>
                    <a:pt x="7855458" y="6374511"/>
                  </a:lnTo>
                  <a:lnTo>
                    <a:pt x="7852156" y="6382131"/>
                  </a:lnTo>
                  <a:cubicBezTo>
                    <a:pt x="7844155" y="6400419"/>
                    <a:pt x="7831582" y="6403975"/>
                    <a:pt x="7818627" y="6403975"/>
                  </a:cubicBezTo>
                  <a:lnTo>
                    <a:pt x="7809737" y="6403721"/>
                  </a:lnTo>
                  <a:lnTo>
                    <a:pt x="7805546" y="6403340"/>
                  </a:lnTo>
                  <a:lnTo>
                    <a:pt x="7807705" y="6384417"/>
                  </a:lnTo>
                  <a:lnTo>
                    <a:pt x="7809736" y="6375527"/>
                  </a:lnTo>
                  <a:cubicBezTo>
                    <a:pt x="7814943" y="6354572"/>
                    <a:pt x="7822564" y="6345428"/>
                    <a:pt x="7832469" y="6345428"/>
                  </a:cubicBezTo>
                  <a:close/>
                  <a:moveTo>
                    <a:pt x="6707759" y="6383274"/>
                  </a:moveTo>
                  <a:lnTo>
                    <a:pt x="6736842" y="6394196"/>
                  </a:lnTo>
                  <a:lnTo>
                    <a:pt x="6720332" y="6405753"/>
                  </a:lnTo>
                  <a:lnTo>
                    <a:pt x="6709790" y="6405880"/>
                  </a:lnTo>
                  <a:lnTo>
                    <a:pt x="6697472" y="6396355"/>
                  </a:lnTo>
                  <a:lnTo>
                    <a:pt x="6689852" y="6400800"/>
                  </a:lnTo>
                  <a:lnTo>
                    <a:pt x="6702552" y="6386957"/>
                  </a:lnTo>
                  <a:lnTo>
                    <a:pt x="6707759" y="6383274"/>
                  </a:lnTo>
                  <a:close/>
                  <a:moveTo>
                    <a:pt x="3699510" y="6396228"/>
                  </a:moveTo>
                  <a:lnTo>
                    <a:pt x="3698875" y="6397244"/>
                  </a:lnTo>
                  <a:lnTo>
                    <a:pt x="3679063" y="6406388"/>
                  </a:lnTo>
                  <a:lnTo>
                    <a:pt x="3671824" y="6406388"/>
                  </a:lnTo>
                  <a:lnTo>
                    <a:pt x="3664966" y="6405880"/>
                  </a:lnTo>
                  <a:lnTo>
                    <a:pt x="3661664" y="6405372"/>
                  </a:lnTo>
                  <a:lnTo>
                    <a:pt x="3699510" y="6396228"/>
                  </a:lnTo>
                  <a:close/>
                  <a:moveTo>
                    <a:pt x="6663944" y="6385179"/>
                  </a:moveTo>
                  <a:lnTo>
                    <a:pt x="6664071" y="6402451"/>
                  </a:lnTo>
                  <a:lnTo>
                    <a:pt x="6672072" y="6410960"/>
                  </a:lnTo>
                  <a:lnTo>
                    <a:pt x="6655435" y="6414643"/>
                  </a:lnTo>
                  <a:lnTo>
                    <a:pt x="6647942" y="6414643"/>
                  </a:lnTo>
                  <a:cubicBezTo>
                    <a:pt x="6638035" y="6414643"/>
                    <a:pt x="6629399" y="6411468"/>
                    <a:pt x="6624065" y="6400800"/>
                  </a:cubicBezTo>
                  <a:cubicBezTo>
                    <a:pt x="6639559" y="6390767"/>
                    <a:pt x="6648322" y="6396101"/>
                    <a:pt x="6663944" y="6385179"/>
                  </a:cubicBezTo>
                  <a:close/>
                  <a:moveTo>
                    <a:pt x="4009390" y="6354953"/>
                  </a:moveTo>
                  <a:lnTo>
                    <a:pt x="4011803" y="6370193"/>
                  </a:lnTo>
                  <a:lnTo>
                    <a:pt x="4022344" y="6370447"/>
                  </a:lnTo>
                  <a:lnTo>
                    <a:pt x="4022979" y="6372860"/>
                  </a:lnTo>
                  <a:lnTo>
                    <a:pt x="4024503" y="6374511"/>
                  </a:lnTo>
                  <a:lnTo>
                    <a:pt x="4037203" y="6375400"/>
                  </a:lnTo>
                  <a:lnTo>
                    <a:pt x="4043680" y="6375781"/>
                  </a:lnTo>
                  <a:lnTo>
                    <a:pt x="4020947" y="6384417"/>
                  </a:lnTo>
                  <a:lnTo>
                    <a:pt x="4006723" y="6379464"/>
                  </a:lnTo>
                  <a:lnTo>
                    <a:pt x="4002786" y="6397752"/>
                  </a:lnTo>
                  <a:lnTo>
                    <a:pt x="3999611" y="6406896"/>
                  </a:lnTo>
                  <a:lnTo>
                    <a:pt x="3989451" y="6408293"/>
                  </a:lnTo>
                  <a:lnTo>
                    <a:pt x="3983355" y="6410325"/>
                  </a:lnTo>
                  <a:lnTo>
                    <a:pt x="3989959" y="6412103"/>
                  </a:lnTo>
                  <a:lnTo>
                    <a:pt x="3993134" y="6412865"/>
                  </a:lnTo>
                  <a:lnTo>
                    <a:pt x="3989451" y="6416040"/>
                  </a:lnTo>
                  <a:lnTo>
                    <a:pt x="3985006" y="6417437"/>
                  </a:lnTo>
                  <a:lnTo>
                    <a:pt x="3984371" y="6412865"/>
                  </a:lnTo>
                  <a:lnTo>
                    <a:pt x="3983355" y="6410325"/>
                  </a:lnTo>
                  <a:lnTo>
                    <a:pt x="3981704" y="6390005"/>
                  </a:lnTo>
                  <a:lnTo>
                    <a:pt x="3986530" y="6380353"/>
                  </a:lnTo>
                  <a:lnTo>
                    <a:pt x="3987546" y="6380861"/>
                  </a:lnTo>
                  <a:lnTo>
                    <a:pt x="3988054" y="6380988"/>
                  </a:lnTo>
                  <a:lnTo>
                    <a:pt x="4009390" y="6354953"/>
                  </a:lnTo>
                  <a:close/>
                  <a:moveTo>
                    <a:pt x="4335399" y="6407785"/>
                  </a:moveTo>
                  <a:lnTo>
                    <a:pt x="4343654" y="6411849"/>
                  </a:lnTo>
                  <a:lnTo>
                    <a:pt x="4337558" y="6416040"/>
                  </a:lnTo>
                  <a:lnTo>
                    <a:pt x="4334764" y="6418199"/>
                  </a:lnTo>
                  <a:lnTo>
                    <a:pt x="4320159" y="6419469"/>
                  </a:lnTo>
                  <a:lnTo>
                    <a:pt x="4313174" y="6419469"/>
                  </a:lnTo>
                  <a:lnTo>
                    <a:pt x="4302887" y="6419088"/>
                  </a:lnTo>
                  <a:lnTo>
                    <a:pt x="4298188" y="6418199"/>
                  </a:lnTo>
                  <a:lnTo>
                    <a:pt x="4335399" y="6407785"/>
                  </a:lnTo>
                  <a:close/>
                  <a:moveTo>
                    <a:pt x="3406267" y="6400292"/>
                  </a:moveTo>
                  <a:lnTo>
                    <a:pt x="3405759" y="6402832"/>
                  </a:lnTo>
                  <a:cubicBezTo>
                    <a:pt x="3390646" y="6408548"/>
                    <a:pt x="3374136" y="6418073"/>
                    <a:pt x="3348482" y="6428232"/>
                  </a:cubicBezTo>
                  <a:cubicBezTo>
                    <a:pt x="3349244" y="6418199"/>
                    <a:pt x="3385058" y="6400292"/>
                    <a:pt x="3405124" y="6400292"/>
                  </a:cubicBezTo>
                  <a:close/>
                  <a:moveTo>
                    <a:pt x="3762248" y="6425565"/>
                  </a:moveTo>
                  <a:lnTo>
                    <a:pt x="3763518" y="6428613"/>
                  </a:lnTo>
                  <a:lnTo>
                    <a:pt x="3760470" y="6428613"/>
                  </a:lnTo>
                  <a:lnTo>
                    <a:pt x="3761994" y="6426581"/>
                  </a:lnTo>
                  <a:lnTo>
                    <a:pt x="3762248" y="6425565"/>
                  </a:lnTo>
                  <a:close/>
                  <a:moveTo>
                    <a:pt x="3556508" y="6428613"/>
                  </a:moveTo>
                  <a:lnTo>
                    <a:pt x="3547364" y="6431661"/>
                  </a:lnTo>
                  <a:lnTo>
                    <a:pt x="3542538" y="6432296"/>
                  </a:lnTo>
                  <a:lnTo>
                    <a:pt x="3538347" y="6431153"/>
                  </a:lnTo>
                  <a:lnTo>
                    <a:pt x="3536823" y="6428613"/>
                  </a:lnTo>
                  <a:lnTo>
                    <a:pt x="3537331" y="6428613"/>
                  </a:lnTo>
                  <a:lnTo>
                    <a:pt x="3541268" y="6429375"/>
                  </a:lnTo>
                  <a:lnTo>
                    <a:pt x="3544570" y="6429375"/>
                  </a:lnTo>
                  <a:lnTo>
                    <a:pt x="3551555" y="6429247"/>
                  </a:lnTo>
                  <a:lnTo>
                    <a:pt x="3556508" y="6428613"/>
                  </a:lnTo>
                  <a:close/>
                  <a:moveTo>
                    <a:pt x="3127883" y="6427343"/>
                  </a:moveTo>
                  <a:lnTo>
                    <a:pt x="3133344" y="6431915"/>
                  </a:lnTo>
                  <a:lnTo>
                    <a:pt x="3134995" y="6435344"/>
                  </a:lnTo>
                  <a:lnTo>
                    <a:pt x="3127248" y="6435978"/>
                  </a:lnTo>
                  <a:lnTo>
                    <a:pt x="3123184" y="6436487"/>
                  </a:lnTo>
                  <a:lnTo>
                    <a:pt x="3116326" y="6437757"/>
                  </a:lnTo>
                  <a:lnTo>
                    <a:pt x="3113151" y="6437757"/>
                  </a:lnTo>
                  <a:lnTo>
                    <a:pt x="3110484" y="6437503"/>
                  </a:lnTo>
                  <a:lnTo>
                    <a:pt x="3109087" y="6437249"/>
                  </a:lnTo>
                  <a:lnTo>
                    <a:pt x="3119247" y="6428867"/>
                  </a:lnTo>
                  <a:lnTo>
                    <a:pt x="3127883" y="6427343"/>
                  </a:lnTo>
                  <a:close/>
                  <a:moveTo>
                    <a:pt x="3949827" y="6372987"/>
                  </a:moveTo>
                  <a:cubicBezTo>
                    <a:pt x="3935095" y="6383909"/>
                    <a:pt x="3921887" y="6395593"/>
                    <a:pt x="3931666" y="6404991"/>
                  </a:cubicBezTo>
                  <a:lnTo>
                    <a:pt x="3940048" y="6407912"/>
                  </a:lnTo>
                  <a:lnTo>
                    <a:pt x="3951732" y="6393561"/>
                  </a:lnTo>
                  <a:lnTo>
                    <a:pt x="3956558" y="6408547"/>
                  </a:lnTo>
                  <a:cubicBezTo>
                    <a:pt x="3937508" y="6421755"/>
                    <a:pt x="3906648" y="6434963"/>
                    <a:pt x="3887851" y="6439027"/>
                  </a:cubicBezTo>
                  <a:lnTo>
                    <a:pt x="3905758" y="6425057"/>
                  </a:lnTo>
                  <a:lnTo>
                    <a:pt x="3913887" y="6417691"/>
                  </a:lnTo>
                  <a:lnTo>
                    <a:pt x="3914395" y="6417437"/>
                  </a:lnTo>
                  <a:lnTo>
                    <a:pt x="3914776" y="6417183"/>
                  </a:lnTo>
                  <a:lnTo>
                    <a:pt x="3915284" y="6416675"/>
                  </a:lnTo>
                  <a:lnTo>
                    <a:pt x="3915284" y="6416548"/>
                  </a:lnTo>
                  <a:lnTo>
                    <a:pt x="3922523" y="6412992"/>
                  </a:lnTo>
                  <a:lnTo>
                    <a:pt x="3922523" y="6409055"/>
                  </a:lnTo>
                  <a:lnTo>
                    <a:pt x="3920491" y="6409055"/>
                  </a:lnTo>
                  <a:lnTo>
                    <a:pt x="3919475" y="6408928"/>
                  </a:lnTo>
                  <a:lnTo>
                    <a:pt x="3921380" y="6406896"/>
                  </a:lnTo>
                  <a:lnTo>
                    <a:pt x="3921380" y="6405753"/>
                  </a:lnTo>
                  <a:lnTo>
                    <a:pt x="3913252" y="6402451"/>
                  </a:lnTo>
                  <a:lnTo>
                    <a:pt x="3908299" y="6408039"/>
                  </a:lnTo>
                  <a:lnTo>
                    <a:pt x="3894329" y="6409309"/>
                  </a:lnTo>
                  <a:lnTo>
                    <a:pt x="3887470" y="6411468"/>
                  </a:lnTo>
                  <a:lnTo>
                    <a:pt x="3886836" y="6394831"/>
                  </a:lnTo>
                  <a:lnTo>
                    <a:pt x="3882137" y="6393815"/>
                  </a:lnTo>
                  <a:lnTo>
                    <a:pt x="3935223" y="6373114"/>
                  </a:lnTo>
                  <a:lnTo>
                    <a:pt x="3945891" y="6372987"/>
                  </a:lnTo>
                  <a:close/>
                  <a:moveTo>
                    <a:pt x="3521583" y="6370955"/>
                  </a:moveTo>
                  <a:lnTo>
                    <a:pt x="3529711" y="6374257"/>
                  </a:lnTo>
                  <a:lnTo>
                    <a:pt x="3535934" y="6372225"/>
                  </a:lnTo>
                  <a:lnTo>
                    <a:pt x="3535934" y="6372225"/>
                  </a:lnTo>
                  <a:cubicBezTo>
                    <a:pt x="3520440" y="6391656"/>
                    <a:pt x="3469640" y="6398260"/>
                    <a:pt x="3463798" y="6439281"/>
                  </a:cubicBezTo>
                  <a:lnTo>
                    <a:pt x="3463544" y="6425692"/>
                  </a:lnTo>
                  <a:lnTo>
                    <a:pt x="3446526" y="6411087"/>
                  </a:lnTo>
                  <a:cubicBezTo>
                    <a:pt x="3458211" y="6397879"/>
                    <a:pt x="3499105" y="6388608"/>
                    <a:pt x="3492628" y="6372733"/>
                  </a:cubicBezTo>
                  <a:lnTo>
                    <a:pt x="3492628" y="6372733"/>
                  </a:lnTo>
                  <a:lnTo>
                    <a:pt x="3501391" y="6377940"/>
                  </a:lnTo>
                  <a:lnTo>
                    <a:pt x="3505708" y="6377940"/>
                  </a:lnTo>
                  <a:lnTo>
                    <a:pt x="3516504" y="6375273"/>
                  </a:lnTo>
                  <a:lnTo>
                    <a:pt x="3521583" y="6370955"/>
                  </a:lnTo>
                  <a:close/>
                  <a:moveTo>
                    <a:pt x="8454137" y="6149467"/>
                  </a:moveTo>
                  <a:lnTo>
                    <a:pt x="8457185" y="6156579"/>
                  </a:lnTo>
                  <a:lnTo>
                    <a:pt x="8459470" y="6160643"/>
                  </a:lnTo>
                  <a:lnTo>
                    <a:pt x="8447025" y="6164199"/>
                  </a:lnTo>
                  <a:lnTo>
                    <a:pt x="8440929" y="6166231"/>
                  </a:lnTo>
                  <a:lnTo>
                    <a:pt x="8463027" y="6167755"/>
                  </a:lnTo>
                  <a:lnTo>
                    <a:pt x="8464297" y="6170041"/>
                  </a:lnTo>
                  <a:cubicBezTo>
                    <a:pt x="8475091" y="6181344"/>
                    <a:pt x="8484743" y="6195568"/>
                    <a:pt x="8497063" y="6202299"/>
                  </a:cubicBezTo>
                  <a:lnTo>
                    <a:pt x="8518144" y="6192901"/>
                  </a:lnTo>
                  <a:lnTo>
                    <a:pt x="8520303" y="6183757"/>
                  </a:lnTo>
                  <a:lnTo>
                    <a:pt x="8521700" y="6175629"/>
                  </a:lnTo>
                  <a:lnTo>
                    <a:pt x="8522716" y="6171819"/>
                  </a:lnTo>
                  <a:lnTo>
                    <a:pt x="8566023" y="6174740"/>
                  </a:lnTo>
                  <a:cubicBezTo>
                    <a:pt x="8573770" y="6167247"/>
                    <a:pt x="8576691" y="6158865"/>
                    <a:pt x="8578850" y="6150356"/>
                  </a:cubicBezTo>
                  <a:cubicBezTo>
                    <a:pt x="8600567" y="6152388"/>
                    <a:pt x="8625967" y="6149848"/>
                    <a:pt x="8634984" y="6166739"/>
                  </a:cubicBezTo>
                  <a:cubicBezTo>
                    <a:pt x="8627999" y="6189599"/>
                    <a:pt x="8568944" y="6172835"/>
                    <a:pt x="8587994" y="6195060"/>
                  </a:cubicBezTo>
                  <a:cubicBezTo>
                    <a:pt x="8523732" y="6202553"/>
                    <a:pt x="8427974" y="6239383"/>
                    <a:pt x="8446643" y="6279515"/>
                  </a:cubicBezTo>
                  <a:lnTo>
                    <a:pt x="8427974" y="6273165"/>
                  </a:lnTo>
                  <a:lnTo>
                    <a:pt x="8435340" y="6264021"/>
                  </a:lnTo>
                  <a:lnTo>
                    <a:pt x="8390128" y="6275451"/>
                  </a:lnTo>
                  <a:lnTo>
                    <a:pt x="8386699" y="6275451"/>
                  </a:lnTo>
                  <a:cubicBezTo>
                    <a:pt x="8372475" y="6275451"/>
                    <a:pt x="8355457" y="6276721"/>
                    <a:pt x="8329930" y="6289040"/>
                  </a:cubicBezTo>
                  <a:cubicBezTo>
                    <a:pt x="8310499" y="6297803"/>
                    <a:pt x="8332343" y="6314567"/>
                    <a:pt x="8295767" y="6320028"/>
                  </a:cubicBezTo>
                  <a:lnTo>
                    <a:pt x="8314690" y="6328283"/>
                  </a:lnTo>
                  <a:lnTo>
                    <a:pt x="8317738" y="6340221"/>
                  </a:lnTo>
                  <a:cubicBezTo>
                    <a:pt x="8270494" y="6351016"/>
                    <a:pt x="8173466" y="6373749"/>
                    <a:pt x="8167370" y="6407531"/>
                  </a:cubicBezTo>
                  <a:cubicBezTo>
                    <a:pt x="8114538" y="6409436"/>
                    <a:pt x="8055483" y="6440805"/>
                    <a:pt x="7998333" y="6440805"/>
                  </a:cubicBezTo>
                  <a:cubicBezTo>
                    <a:pt x="7987157" y="6440805"/>
                    <a:pt x="7975981" y="6439535"/>
                    <a:pt x="7964932" y="6436741"/>
                  </a:cubicBezTo>
                  <a:lnTo>
                    <a:pt x="7949946" y="6398260"/>
                  </a:lnTo>
                  <a:cubicBezTo>
                    <a:pt x="7940167" y="6381877"/>
                    <a:pt x="7930514" y="6369304"/>
                    <a:pt x="7920863" y="6360160"/>
                  </a:cubicBezTo>
                  <a:cubicBezTo>
                    <a:pt x="7954391" y="6301613"/>
                    <a:pt x="8023860" y="6283833"/>
                    <a:pt x="8075422" y="6245733"/>
                  </a:cubicBezTo>
                  <a:cubicBezTo>
                    <a:pt x="8102727" y="6238875"/>
                    <a:pt x="8128000" y="6233414"/>
                    <a:pt x="8148955" y="6233414"/>
                  </a:cubicBezTo>
                  <a:cubicBezTo>
                    <a:pt x="8157336" y="6233414"/>
                    <a:pt x="8165084" y="6234303"/>
                    <a:pt x="8171942" y="6236335"/>
                  </a:cubicBezTo>
                  <a:lnTo>
                    <a:pt x="8203819" y="6213729"/>
                  </a:lnTo>
                  <a:cubicBezTo>
                    <a:pt x="8203946" y="6217539"/>
                    <a:pt x="8206359" y="6222492"/>
                    <a:pt x="8212074" y="6225921"/>
                  </a:cubicBezTo>
                  <a:lnTo>
                    <a:pt x="8232267" y="6228461"/>
                  </a:lnTo>
                  <a:lnTo>
                    <a:pt x="8243316" y="6227191"/>
                  </a:lnTo>
                  <a:lnTo>
                    <a:pt x="8225536" y="6207633"/>
                  </a:lnTo>
                  <a:lnTo>
                    <a:pt x="8216519" y="6205601"/>
                  </a:lnTo>
                  <a:lnTo>
                    <a:pt x="8213598" y="6205728"/>
                  </a:lnTo>
                  <a:cubicBezTo>
                    <a:pt x="8222107" y="6199124"/>
                    <a:pt x="8231124" y="6192139"/>
                    <a:pt x="8245348" y="6186424"/>
                  </a:cubicBezTo>
                  <a:cubicBezTo>
                    <a:pt x="8255000" y="6199505"/>
                    <a:pt x="8287131" y="6186297"/>
                    <a:pt x="8290687" y="6206363"/>
                  </a:cubicBezTo>
                  <a:cubicBezTo>
                    <a:pt x="8316595" y="6198235"/>
                    <a:pt x="8336280" y="6191631"/>
                    <a:pt x="8354060" y="6185027"/>
                  </a:cubicBezTo>
                  <a:lnTo>
                    <a:pt x="8370570" y="6193028"/>
                  </a:lnTo>
                  <a:lnTo>
                    <a:pt x="8378951" y="6194679"/>
                  </a:lnTo>
                  <a:lnTo>
                    <a:pt x="8383270" y="6195187"/>
                  </a:lnTo>
                  <a:lnTo>
                    <a:pt x="8385810" y="6195187"/>
                  </a:lnTo>
                  <a:lnTo>
                    <a:pt x="8409940" y="6192012"/>
                  </a:lnTo>
                  <a:lnTo>
                    <a:pt x="8409940" y="6188837"/>
                  </a:lnTo>
                  <a:lnTo>
                    <a:pt x="8408035" y="6174105"/>
                  </a:lnTo>
                  <a:lnTo>
                    <a:pt x="8405876" y="6166485"/>
                  </a:lnTo>
                  <a:cubicBezTo>
                    <a:pt x="8420100" y="6161151"/>
                    <a:pt x="8435975" y="6155563"/>
                    <a:pt x="8454136" y="6149467"/>
                  </a:cubicBezTo>
                  <a:close/>
                  <a:moveTo>
                    <a:pt x="7726300" y="6435344"/>
                  </a:moveTo>
                  <a:lnTo>
                    <a:pt x="7741031" y="6440932"/>
                  </a:lnTo>
                  <a:lnTo>
                    <a:pt x="7749287" y="6445123"/>
                  </a:lnTo>
                  <a:lnTo>
                    <a:pt x="7746747" y="6445631"/>
                  </a:lnTo>
                  <a:lnTo>
                    <a:pt x="7745477" y="6445631"/>
                  </a:lnTo>
                  <a:lnTo>
                    <a:pt x="7733412" y="6442329"/>
                  </a:lnTo>
                  <a:lnTo>
                    <a:pt x="7726300" y="6435344"/>
                  </a:lnTo>
                  <a:close/>
                  <a:moveTo>
                    <a:pt x="3786887" y="6447409"/>
                  </a:moveTo>
                  <a:lnTo>
                    <a:pt x="3789173" y="6448044"/>
                  </a:lnTo>
                  <a:lnTo>
                    <a:pt x="3788157" y="6447663"/>
                  </a:lnTo>
                  <a:lnTo>
                    <a:pt x="3786887" y="6447409"/>
                  </a:lnTo>
                  <a:close/>
                  <a:moveTo>
                    <a:pt x="3304668" y="6450457"/>
                  </a:moveTo>
                  <a:lnTo>
                    <a:pt x="3305049" y="6450584"/>
                  </a:lnTo>
                  <a:lnTo>
                    <a:pt x="3305176" y="6450584"/>
                  </a:lnTo>
                  <a:lnTo>
                    <a:pt x="3305811" y="6450457"/>
                  </a:lnTo>
                  <a:lnTo>
                    <a:pt x="3303779" y="6451219"/>
                  </a:lnTo>
                  <a:lnTo>
                    <a:pt x="3303144" y="6450711"/>
                  </a:lnTo>
                  <a:lnTo>
                    <a:pt x="3303017" y="6450584"/>
                  </a:lnTo>
                  <a:lnTo>
                    <a:pt x="3304032" y="6450457"/>
                  </a:lnTo>
                  <a:close/>
                  <a:moveTo>
                    <a:pt x="3263647" y="6454267"/>
                  </a:moveTo>
                  <a:lnTo>
                    <a:pt x="3269743" y="6459347"/>
                  </a:lnTo>
                  <a:lnTo>
                    <a:pt x="3273299" y="6461760"/>
                  </a:lnTo>
                  <a:lnTo>
                    <a:pt x="3269997" y="6462903"/>
                  </a:lnTo>
                  <a:lnTo>
                    <a:pt x="3268218" y="6463665"/>
                  </a:lnTo>
                  <a:lnTo>
                    <a:pt x="3266186" y="6457188"/>
                  </a:lnTo>
                  <a:lnTo>
                    <a:pt x="3263646" y="6454267"/>
                  </a:lnTo>
                  <a:close/>
                  <a:moveTo>
                    <a:pt x="3242819" y="6444488"/>
                  </a:moveTo>
                  <a:lnTo>
                    <a:pt x="3247645" y="6444615"/>
                  </a:lnTo>
                  <a:lnTo>
                    <a:pt x="3248661" y="6448679"/>
                  </a:lnTo>
                  <a:lnTo>
                    <a:pt x="3251328" y="6450203"/>
                  </a:lnTo>
                  <a:lnTo>
                    <a:pt x="3240786" y="6459855"/>
                  </a:lnTo>
                  <a:lnTo>
                    <a:pt x="3235072" y="6464300"/>
                  </a:lnTo>
                  <a:lnTo>
                    <a:pt x="3226944" y="6459093"/>
                  </a:lnTo>
                  <a:lnTo>
                    <a:pt x="3229103" y="6451219"/>
                  </a:lnTo>
                  <a:lnTo>
                    <a:pt x="3231388" y="6448044"/>
                  </a:lnTo>
                  <a:lnTo>
                    <a:pt x="3232404" y="6446393"/>
                  </a:lnTo>
                  <a:lnTo>
                    <a:pt x="3242819" y="6444488"/>
                  </a:lnTo>
                  <a:close/>
                  <a:moveTo>
                    <a:pt x="6513195" y="6297168"/>
                  </a:moveTo>
                  <a:cubicBezTo>
                    <a:pt x="6473191" y="6349873"/>
                    <a:pt x="6392926" y="6360033"/>
                    <a:pt x="6383782" y="6410071"/>
                  </a:cubicBezTo>
                  <a:lnTo>
                    <a:pt x="6368288" y="6404991"/>
                  </a:lnTo>
                  <a:lnTo>
                    <a:pt x="6367399" y="6399784"/>
                  </a:lnTo>
                  <a:lnTo>
                    <a:pt x="6365875" y="6389116"/>
                  </a:lnTo>
                  <a:lnTo>
                    <a:pt x="6353810" y="6389243"/>
                  </a:lnTo>
                  <a:cubicBezTo>
                    <a:pt x="6356731" y="6414389"/>
                    <a:pt x="6319774" y="6433820"/>
                    <a:pt x="6291199" y="6451981"/>
                  </a:cubicBezTo>
                  <a:lnTo>
                    <a:pt x="6296787" y="6444616"/>
                  </a:lnTo>
                  <a:lnTo>
                    <a:pt x="6297422" y="6438393"/>
                  </a:lnTo>
                  <a:lnTo>
                    <a:pt x="6297422" y="6438393"/>
                  </a:lnTo>
                  <a:cubicBezTo>
                    <a:pt x="6278499" y="6455538"/>
                    <a:pt x="6258814" y="6465444"/>
                    <a:pt x="6238748" y="6466460"/>
                  </a:cubicBezTo>
                  <a:lnTo>
                    <a:pt x="6236335" y="6454775"/>
                  </a:lnTo>
                  <a:lnTo>
                    <a:pt x="6228715" y="6455664"/>
                  </a:lnTo>
                  <a:lnTo>
                    <a:pt x="6224778" y="6456807"/>
                  </a:lnTo>
                  <a:lnTo>
                    <a:pt x="6220714" y="6461761"/>
                  </a:lnTo>
                  <a:lnTo>
                    <a:pt x="6218682" y="6463920"/>
                  </a:lnTo>
                  <a:lnTo>
                    <a:pt x="6214491" y="6463158"/>
                  </a:lnTo>
                  <a:lnTo>
                    <a:pt x="6212459" y="6462142"/>
                  </a:lnTo>
                  <a:lnTo>
                    <a:pt x="6220714" y="6458205"/>
                  </a:lnTo>
                  <a:lnTo>
                    <a:pt x="6225032" y="6456681"/>
                  </a:lnTo>
                  <a:lnTo>
                    <a:pt x="6225667" y="6455792"/>
                  </a:lnTo>
                  <a:lnTo>
                    <a:pt x="6227064" y="6455665"/>
                  </a:lnTo>
                  <a:lnTo>
                    <a:pt x="6228715" y="6455665"/>
                  </a:lnTo>
                  <a:lnTo>
                    <a:pt x="6278499" y="6440806"/>
                  </a:lnTo>
                  <a:cubicBezTo>
                    <a:pt x="6319012" y="6370702"/>
                    <a:pt x="6447536" y="6349874"/>
                    <a:pt x="6513195" y="6297169"/>
                  </a:cubicBezTo>
                  <a:close/>
                  <a:moveTo>
                    <a:pt x="7902576" y="6453632"/>
                  </a:moveTo>
                  <a:lnTo>
                    <a:pt x="7937247" y="6460363"/>
                  </a:lnTo>
                  <a:cubicBezTo>
                    <a:pt x="7917307" y="6469888"/>
                    <a:pt x="7890511" y="6474460"/>
                    <a:pt x="7864856" y="6479159"/>
                  </a:cubicBezTo>
                  <a:lnTo>
                    <a:pt x="7865111" y="6478651"/>
                  </a:lnTo>
                  <a:cubicBezTo>
                    <a:pt x="7872095" y="6460109"/>
                    <a:pt x="7886066" y="6453632"/>
                    <a:pt x="7902576" y="6453632"/>
                  </a:cubicBezTo>
                  <a:close/>
                  <a:moveTo>
                    <a:pt x="6263387" y="6475603"/>
                  </a:moveTo>
                  <a:lnTo>
                    <a:pt x="6260212" y="6479921"/>
                  </a:lnTo>
                  <a:lnTo>
                    <a:pt x="6259577" y="6482080"/>
                  </a:lnTo>
                  <a:lnTo>
                    <a:pt x="6255767" y="6482715"/>
                  </a:lnTo>
                  <a:lnTo>
                    <a:pt x="6254497" y="6482715"/>
                  </a:lnTo>
                  <a:lnTo>
                    <a:pt x="6250179" y="6482207"/>
                  </a:lnTo>
                  <a:lnTo>
                    <a:pt x="6248147" y="6481572"/>
                  </a:lnTo>
                  <a:lnTo>
                    <a:pt x="6263387" y="6475603"/>
                  </a:lnTo>
                  <a:close/>
                  <a:moveTo>
                    <a:pt x="3335782" y="6451600"/>
                  </a:moveTo>
                  <a:lnTo>
                    <a:pt x="3336163" y="6463665"/>
                  </a:lnTo>
                  <a:lnTo>
                    <a:pt x="3343275" y="6467348"/>
                  </a:lnTo>
                  <a:lnTo>
                    <a:pt x="3339211" y="6471920"/>
                  </a:lnTo>
                  <a:lnTo>
                    <a:pt x="3337560" y="6472301"/>
                  </a:lnTo>
                  <a:cubicBezTo>
                    <a:pt x="3311144" y="6472301"/>
                    <a:pt x="3294380" y="6479921"/>
                    <a:pt x="3274822" y="6489827"/>
                  </a:cubicBezTo>
                  <a:lnTo>
                    <a:pt x="3272663" y="6485636"/>
                  </a:lnTo>
                  <a:lnTo>
                    <a:pt x="3272536" y="6482588"/>
                  </a:lnTo>
                  <a:lnTo>
                    <a:pt x="3287521" y="6474968"/>
                  </a:lnTo>
                  <a:lnTo>
                    <a:pt x="3295142" y="6471412"/>
                  </a:lnTo>
                  <a:lnTo>
                    <a:pt x="3301745" y="6472809"/>
                  </a:lnTo>
                  <a:lnTo>
                    <a:pt x="3305047" y="6472809"/>
                  </a:lnTo>
                  <a:lnTo>
                    <a:pt x="3321303" y="6468872"/>
                  </a:lnTo>
                  <a:lnTo>
                    <a:pt x="3324351" y="6458331"/>
                  </a:lnTo>
                  <a:lnTo>
                    <a:pt x="3331590" y="6454522"/>
                  </a:lnTo>
                  <a:lnTo>
                    <a:pt x="3335781" y="6451600"/>
                  </a:lnTo>
                  <a:close/>
                  <a:moveTo>
                    <a:pt x="4084320" y="6466713"/>
                  </a:moveTo>
                  <a:lnTo>
                    <a:pt x="4100703" y="6473063"/>
                  </a:lnTo>
                  <a:lnTo>
                    <a:pt x="4093464" y="6480175"/>
                  </a:lnTo>
                  <a:cubicBezTo>
                    <a:pt x="4086352" y="6487160"/>
                    <a:pt x="4073144" y="6493891"/>
                    <a:pt x="4062603" y="6493891"/>
                  </a:cubicBezTo>
                  <a:lnTo>
                    <a:pt x="4049776" y="6490843"/>
                  </a:lnTo>
                  <a:lnTo>
                    <a:pt x="4048379" y="6482080"/>
                  </a:lnTo>
                  <a:cubicBezTo>
                    <a:pt x="4054983" y="6481445"/>
                    <a:pt x="4091686" y="6481191"/>
                    <a:pt x="4084320" y="6466713"/>
                  </a:cubicBezTo>
                  <a:close/>
                  <a:moveTo>
                    <a:pt x="3850894" y="6414643"/>
                  </a:moveTo>
                  <a:lnTo>
                    <a:pt x="3856228" y="6421120"/>
                  </a:lnTo>
                  <a:lnTo>
                    <a:pt x="3860038" y="6424295"/>
                  </a:lnTo>
                  <a:lnTo>
                    <a:pt x="3838067" y="6436233"/>
                  </a:lnTo>
                  <a:lnTo>
                    <a:pt x="3801491" y="6449441"/>
                  </a:lnTo>
                  <a:lnTo>
                    <a:pt x="3796284" y="6449568"/>
                  </a:lnTo>
                  <a:lnTo>
                    <a:pt x="3790188" y="6448425"/>
                  </a:lnTo>
                  <a:lnTo>
                    <a:pt x="3786886" y="6463157"/>
                  </a:lnTo>
                  <a:lnTo>
                    <a:pt x="3773551" y="6474333"/>
                  </a:lnTo>
                  <a:cubicBezTo>
                    <a:pt x="3761359" y="6475985"/>
                    <a:pt x="3751072" y="6481954"/>
                    <a:pt x="3755136" y="6491351"/>
                  </a:cubicBezTo>
                  <a:lnTo>
                    <a:pt x="3751199" y="6496686"/>
                  </a:lnTo>
                  <a:lnTo>
                    <a:pt x="3750818" y="6498845"/>
                  </a:lnTo>
                  <a:lnTo>
                    <a:pt x="3747134" y="6491352"/>
                  </a:lnTo>
                  <a:lnTo>
                    <a:pt x="3736847" y="6476493"/>
                  </a:lnTo>
                  <a:lnTo>
                    <a:pt x="3724782" y="6481954"/>
                  </a:lnTo>
                  <a:lnTo>
                    <a:pt x="3723258" y="6485129"/>
                  </a:lnTo>
                  <a:lnTo>
                    <a:pt x="3708907" y="6491098"/>
                  </a:lnTo>
                  <a:lnTo>
                    <a:pt x="3702811" y="6494273"/>
                  </a:lnTo>
                  <a:lnTo>
                    <a:pt x="3718559" y="6478017"/>
                  </a:lnTo>
                  <a:lnTo>
                    <a:pt x="3708399" y="6467476"/>
                  </a:lnTo>
                  <a:cubicBezTo>
                    <a:pt x="3719448" y="6463285"/>
                    <a:pt x="3729862" y="6460618"/>
                    <a:pt x="3743197" y="6460618"/>
                  </a:cubicBezTo>
                  <a:lnTo>
                    <a:pt x="3751071" y="6463158"/>
                  </a:lnTo>
                  <a:cubicBezTo>
                    <a:pt x="3768343" y="6453506"/>
                    <a:pt x="3759961" y="6440552"/>
                    <a:pt x="3767454" y="6434329"/>
                  </a:cubicBezTo>
                  <a:lnTo>
                    <a:pt x="3767454" y="6434329"/>
                  </a:lnTo>
                  <a:lnTo>
                    <a:pt x="3781297" y="6436361"/>
                  </a:lnTo>
                  <a:cubicBezTo>
                    <a:pt x="3798696" y="6436361"/>
                    <a:pt x="3823334" y="6426074"/>
                    <a:pt x="3840098" y="6421629"/>
                  </a:cubicBezTo>
                  <a:lnTo>
                    <a:pt x="3839463" y="6419978"/>
                  </a:lnTo>
                  <a:lnTo>
                    <a:pt x="3839209" y="6419089"/>
                  </a:lnTo>
                  <a:lnTo>
                    <a:pt x="3846575" y="6419216"/>
                  </a:lnTo>
                  <a:lnTo>
                    <a:pt x="3849623" y="6419978"/>
                  </a:lnTo>
                  <a:lnTo>
                    <a:pt x="3850258" y="6416422"/>
                  </a:lnTo>
                  <a:lnTo>
                    <a:pt x="3850893" y="6414644"/>
                  </a:lnTo>
                  <a:close/>
                  <a:moveTo>
                    <a:pt x="3192018" y="6479032"/>
                  </a:moveTo>
                  <a:lnTo>
                    <a:pt x="3196844" y="6481699"/>
                  </a:lnTo>
                  <a:lnTo>
                    <a:pt x="3198495" y="6482969"/>
                  </a:lnTo>
                  <a:cubicBezTo>
                    <a:pt x="3183636" y="6489827"/>
                    <a:pt x="3171698" y="6492367"/>
                    <a:pt x="3158744" y="6492367"/>
                  </a:cubicBezTo>
                  <a:lnTo>
                    <a:pt x="3153791" y="6491859"/>
                  </a:lnTo>
                  <a:lnTo>
                    <a:pt x="3156966" y="6496685"/>
                  </a:lnTo>
                  <a:lnTo>
                    <a:pt x="3158490" y="6499225"/>
                  </a:lnTo>
                  <a:lnTo>
                    <a:pt x="3147695" y="6502908"/>
                  </a:lnTo>
                  <a:lnTo>
                    <a:pt x="3142742" y="6505448"/>
                  </a:lnTo>
                  <a:lnTo>
                    <a:pt x="3147568" y="6490589"/>
                  </a:lnTo>
                  <a:lnTo>
                    <a:pt x="3136011" y="6494145"/>
                  </a:lnTo>
                  <a:cubicBezTo>
                    <a:pt x="3152648" y="6479921"/>
                    <a:pt x="3171190" y="6481064"/>
                    <a:pt x="3192018" y="6479032"/>
                  </a:cubicBezTo>
                  <a:close/>
                  <a:moveTo>
                    <a:pt x="5857748" y="6459220"/>
                  </a:moveTo>
                  <a:lnTo>
                    <a:pt x="5864606" y="6459347"/>
                  </a:lnTo>
                  <a:lnTo>
                    <a:pt x="5881243" y="6460363"/>
                  </a:lnTo>
                  <a:lnTo>
                    <a:pt x="5889498" y="6461379"/>
                  </a:lnTo>
                  <a:lnTo>
                    <a:pt x="5888228" y="6462395"/>
                  </a:lnTo>
                  <a:lnTo>
                    <a:pt x="5887466" y="6462776"/>
                  </a:lnTo>
                  <a:lnTo>
                    <a:pt x="5858383" y="6464300"/>
                  </a:lnTo>
                  <a:lnTo>
                    <a:pt x="5861558" y="6480556"/>
                  </a:lnTo>
                  <a:lnTo>
                    <a:pt x="5815584" y="6506972"/>
                  </a:lnTo>
                  <a:lnTo>
                    <a:pt x="5846191" y="6468872"/>
                  </a:lnTo>
                  <a:lnTo>
                    <a:pt x="5857748" y="6459220"/>
                  </a:lnTo>
                  <a:close/>
                  <a:moveTo>
                    <a:pt x="4259580" y="6436360"/>
                  </a:moveTo>
                  <a:cubicBezTo>
                    <a:pt x="4244975" y="6464427"/>
                    <a:pt x="4197223" y="6495161"/>
                    <a:pt x="4148836" y="6495161"/>
                  </a:cubicBezTo>
                  <a:lnTo>
                    <a:pt x="4146550" y="6495161"/>
                  </a:lnTo>
                  <a:lnTo>
                    <a:pt x="4148836" y="6496177"/>
                  </a:lnTo>
                  <a:lnTo>
                    <a:pt x="4149598" y="6496812"/>
                  </a:lnTo>
                  <a:lnTo>
                    <a:pt x="4147693" y="6496812"/>
                  </a:lnTo>
                  <a:cubicBezTo>
                    <a:pt x="4134739" y="6496812"/>
                    <a:pt x="4118229" y="6504177"/>
                    <a:pt x="4103116" y="6508496"/>
                  </a:cubicBezTo>
                  <a:cubicBezTo>
                    <a:pt x="4118102" y="6488811"/>
                    <a:pt x="4146042" y="6470904"/>
                    <a:pt x="4166362" y="6451981"/>
                  </a:cubicBezTo>
                  <a:lnTo>
                    <a:pt x="4166362" y="6451981"/>
                  </a:lnTo>
                  <a:lnTo>
                    <a:pt x="4164584" y="6468745"/>
                  </a:lnTo>
                  <a:lnTo>
                    <a:pt x="4171696" y="6478397"/>
                  </a:lnTo>
                  <a:cubicBezTo>
                    <a:pt x="4187317" y="6466332"/>
                    <a:pt x="4200017" y="6456680"/>
                    <a:pt x="4213987" y="6456680"/>
                  </a:cubicBezTo>
                  <a:cubicBezTo>
                    <a:pt x="4218686" y="6456680"/>
                    <a:pt x="4223512" y="6457823"/>
                    <a:pt x="4228719" y="6460236"/>
                  </a:cubicBezTo>
                  <a:lnTo>
                    <a:pt x="4259580" y="6436360"/>
                  </a:lnTo>
                  <a:close/>
                  <a:moveTo>
                    <a:pt x="3408934" y="6505321"/>
                  </a:moveTo>
                  <a:lnTo>
                    <a:pt x="3394075" y="6512433"/>
                  </a:lnTo>
                  <a:lnTo>
                    <a:pt x="3381883" y="6512433"/>
                  </a:lnTo>
                  <a:lnTo>
                    <a:pt x="3379216" y="6511925"/>
                  </a:lnTo>
                  <a:lnTo>
                    <a:pt x="3399028" y="6507607"/>
                  </a:lnTo>
                  <a:lnTo>
                    <a:pt x="3408934" y="6505321"/>
                  </a:lnTo>
                  <a:close/>
                  <a:moveTo>
                    <a:pt x="7789926" y="6512433"/>
                  </a:moveTo>
                  <a:lnTo>
                    <a:pt x="7792847" y="6512560"/>
                  </a:lnTo>
                  <a:lnTo>
                    <a:pt x="7793863" y="6513703"/>
                  </a:lnTo>
                  <a:lnTo>
                    <a:pt x="7791323" y="6512941"/>
                  </a:lnTo>
                  <a:lnTo>
                    <a:pt x="7789926" y="6512433"/>
                  </a:lnTo>
                  <a:close/>
                  <a:moveTo>
                    <a:pt x="3062732" y="6503543"/>
                  </a:moveTo>
                  <a:lnTo>
                    <a:pt x="3064383" y="6507607"/>
                  </a:lnTo>
                  <a:lnTo>
                    <a:pt x="3065780" y="6508876"/>
                  </a:lnTo>
                  <a:lnTo>
                    <a:pt x="3055747" y="6509384"/>
                  </a:lnTo>
                  <a:lnTo>
                    <a:pt x="3047111" y="6515226"/>
                  </a:lnTo>
                  <a:lnTo>
                    <a:pt x="3049778" y="6512178"/>
                  </a:lnTo>
                  <a:lnTo>
                    <a:pt x="3051175" y="6510909"/>
                  </a:lnTo>
                  <a:lnTo>
                    <a:pt x="3058160" y="6505828"/>
                  </a:lnTo>
                  <a:lnTo>
                    <a:pt x="3062732" y="6503543"/>
                  </a:lnTo>
                  <a:close/>
                  <a:moveTo>
                    <a:pt x="3087751" y="6507099"/>
                  </a:moveTo>
                  <a:lnTo>
                    <a:pt x="3086354" y="6512433"/>
                  </a:lnTo>
                  <a:lnTo>
                    <a:pt x="3086100" y="6515100"/>
                  </a:lnTo>
                  <a:lnTo>
                    <a:pt x="3084830" y="6515227"/>
                  </a:lnTo>
                  <a:lnTo>
                    <a:pt x="3084322" y="6515227"/>
                  </a:lnTo>
                  <a:lnTo>
                    <a:pt x="3075686" y="6512941"/>
                  </a:lnTo>
                  <a:lnTo>
                    <a:pt x="3072130" y="6511036"/>
                  </a:lnTo>
                  <a:lnTo>
                    <a:pt x="3082036" y="6509131"/>
                  </a:lnTo>
                  <a:lnTo>
                    <a:pt x="3087751" y="6507099"/>
                  </a:lnTo>
                  <a:close/>
                  <a:moveTo>
                    <a:pt x="6624574" y="6385179"/>
                  </a:moveTo>
                  <a:cubicBezTo>
                    <a:pt x="6610350" y="6431280"/>
                    <a:pt x="6577838" y="6433312"/>
                    <a:pt x="6587490" y="6467475"/>
                  </a:cubicBezTo>
                  <a:cubicBezTo>
                    <a:pt x="6522339" y="6508115"/>
                    <a:pt x="6546215" y="6505956"/>
                    <a:pt x="6485636" y="6519037"/>
                  </a:cubicBezTo>
                  <a:cubicBezTo>
                    <a:pt x="6480175" y="6488557"/>
                    <a:pt x="6556883" y="6485763"/>
                    <a:pt x="6570091" y="6449314"/>
                  </a:cubicBezTo>
                  <a:lnTo>
                    <a:pt x="6562472" y="6448171"/>
                  </a:lnTo>
                  <a:cubicBezTo>
                    <a:pt x="6546215" y="6448171"/>
                    <a:pt x="6537199" y="6471539"/>
                    <a:pt x="6508497" y="6482715"/>
                  </a:cubicBezTo>
                  <a:cubicBezTo>
                    <a:pt x="6502528" y="6471285"/>
                    <a:pt x="6522340" y="6459728"/>
                    <a:pt x="6518149" y="6448044"/>
                  </a:cubicBezTo>
                  <a:lnTo>
                    <a:pt x="6518149" y="6448044"/>
                  </a:lnTo>
                  <a:lnTo>
                    <a:pt x="6492749" y="6458712"/>
                  </a:lnTo>
                  <a:lnTo>
                    <a:pt x="6492368" y="6462776"/>
                  </a:lnTo>
                  <a:lnTo>
                    <a:pt x="6487161" y="6457188"/>
                  </a:lnTo>
                  <a:lnTo>
                    <a:pt x="6505194" y="6451600"/>
                  </a:lnTo>
                  <a:lnTo>
                    <a:pt x="6513576" y="6449187"/>
                  </a:lnTo>
                  <a:lnTo>
                    <a:pt x="6515354" y="6447663"/>
                  </a:lnTo>
                  <a:lnTo>
                    <a:pt x="6518148" y="6446647"/>
                  </a:lnTo>
                  <a:lnTo>
                    <a:pt x="6518148" y="6447917"/>
                  </a:lnTo>
                  <a:cubicBezTo>
                    <a:pt x="6558915" y="6435344"/>
                    <a:pt x="6586982" y="6422136"/>
                    <a:pt x="6624574" y="6385179"/>
                  </a:cubicBezTo>
                  <a:close/>
                  <a:moveTo>
                    <a:pt x="4153027" y="6498336"/>
                  </a:moveTo>
                  <a:lnTo>
                    <a:pt x="4168394" y="6508369"/>
                  </a:lnTo>
                  <a:lnTo>
                    <a:pt x="4177411" y="6511162"/>
                  </a:lnTo>
                  <a:lnTo>
                    <a:pt x="4165092" y="6517005"/>
                  </a:lnTo>
                  <a:lnTo>
                    <a:pt x="4158996" y="6519672"/>
                  </a:lnTo>
                  <a:lnTo>
                    <a:pt x="4137787" y="6511671"/>
                  </a:lnTo>
                  <a:lnTo>
                    <a:pt x="4153027" y="6498336"/>
                  </a:lnTo>
                  <a:close/>
                  <a:moveTo>
                    <a:pt x="4103116" y="6508623"/>
                  </a:moveTo>
                  <a:lnTo>
                    <a:pt x="4131310" y="6518148"/>
                  </a:lnTo>
                  <a:lnTo>
                    <a:pt x="4119499" y="6524752"/>
                  </a:lnTo>
                  <a:lnTo>
                    <a:pt x="4107307" y="6512179"/>
                  </a:lnTo>
                  <a:lnTo>
                    <a:pt x="4099306" y="6513957"/>
                  </a:lnTo>
                  <a:lnTo>
                    <a:pt x="4101719" y="6510401"/>
                  </a:lnTo>
                  <a:lnTo>
                    <a:pt x="4103116" y="6508623"/>
                  </a:lnTo>
                  <a:close/>
                  <a:moveTo>
                    <a:pt x="7675372" y="6464935"/>
                  </a:moveTo>
                  <a:cubicBezTo>
                    <a:pt x="7674610" y="6484112"/>
                    <a:pt x="7668387" y="6500241"/>
                    <a:pt x="7644384" y="6510020"/>
                  </a:cubicBezTo>
                  <a:lnTo>
                    <a:pt x="7607935" y="6525768"/>
                  </a:lnTo>
                  <a:lnTo>
                    <a:pt x="7602220" y="6526911"/>
                  </a:lnTo>
                  <a:lnTo>
                    <a:pt x="7675372" y="6464935"/>
                  </a:lnTo>
                  <a:close/>
                  <a:moveTo>
                    <a:pt x="3058668" y="6518148"/>
                  </a:moveTo>
                  <a:lnTo>
                    <a:pt x="3060192" y="6525260"/>
                  </a:lnTo>
                  <a:lnTo>
                    <a:pt x="3058922" y="6528308"/>
                  </a:lnTo>
                  <a:lnTo>
                    <a:pt x="3050159" y="6528943"/>
                  </a:lnTo>
                  <a:lnTo>
                    <a:pt x="3045968" y="6529450"/>
                  </a:lnTo>
                  <a:lnTo>
                    <a:pt x="3055366" y="6522593"/>
                  </a:lnTo>
                  <a:lnTo>
                    <a:pt x="3058668" y="6518148"/>
                  </a:lnTo>
                  <a:close/>
                  <a:moveTo>
                    <a:pt x="6190234" y="6471793"/>
                  </a:moveTo>
                  <a:lnTo>
                    <a:pt x="6184138" y="6478016"/>
                  </a:lnTo>
                  <a:lnTo>
                    <a:pt x="6177534" y="6480429"/>
                  </a:lnTo>
                  <a:lnTo>
                    <a:pt x="6182614" y="6487160"/>
                  </a:lnTo>
                  <a:lnTo>
                    <a:pt x="6185535" y="6490208"/>
                  </a:lnTo>
                  <a:lnTo>
                    <a:pt x="6180074" y="6492113"/>
                  </a:lnTo>
                  <a:lnTo>
                    <a:pt x="6176772" y="6492113"/>
                  </a:lnTo>
                  <a:lnTo>
                    <a:pt x="6194171" y="6499225"/>
                  </a:lnTo>
                  <a:lnTo>
                    <a:pt x="6190996" y="6502908"/>
                  </a:lnTo>
                  <a:lnTo>
                    <a:pt x="6190107" y="6498844"/>
                  </a:lnTo>
                  <a:lnTo>
                    <a:pt x="6187059" y="6497447"/>
                  </a:lnTo>
                  <a:lnTo>
                    <a:pt x="6170422" y="6504432"/>
                  </a:lnTo>
                  <a:cubicBezTo>
                    <a:pt x="6173978" y="6515608"/>
                    <a:pt x="6171819" y="6523609"/>
                    <a:pt x="6167247" y="6529832"/>
                  </a:cubicBezTo>
                  <a:lnTo>
                    <a:pt x="6153023" y="6527292"/>
                  </a:lnTo>
                  <a:lnTo>
                    <a:pt x="6148324" y="6520307"/>
                  </a:lnTo>
                  <a:lnTo>
                    <a:pt x="6153912" y="6504432"/>
                  </a:lnTo>
                  <a:lnTo>
                    <a:pt x="6155690" y="6496303"/>
                  </a:lnTo>
                  <a:lnTo>
                    <a:pt x="6137148" y="6496812"/>
                  </a:lnTo>
                  <a:lnTo>
                    <a:pt x="6124956" y="6500876"/>
                  </a:lnTo>
                  <a:cubicBezTo>
                    <a:pt x="6146292" y="6490589"/>
                    <a:pt x="6168136" y="6480937"/>
                    <a:pt x="6190235" y="6471793"/>
                  </a:cubicBezTo>
                  <a:close/>
                  <a:moveTo>
                    <a:pt x="4663948" y="6501384"/>
                  </a:moveTo>
                  <a:lnTo>
                    <a:pt x="4650867" y="6515735"/>
                  </a:lnTo>
                  <a:lnTo>
                    <a:pt x="4643628" y="6522593"/>
                  </a:lnTo>
                  <a:lnTo>
                    <a:pt x="4644898" y="6520561"/>
                  </a:lnTo>
                  <a:lnTo>
                    <a:pt x="4644771" y="6519291"/>
                  </a:lnTo>
                  <a:lnTo>
                    <a:pt x="4629531" y="6527673"/>
                  </a:lnTo>
                  <a:lnTo>
                    <a:pt x="4621530" y="6532753"/>
                  </a:lnTo>
                  <a:cubicBezTo>
                    <a:pt x="4617212" y="6520561"/>
                    <a:pt x="4635626" y="6511163"/>
                    <a:pt x="4656582" y="6502400"/>
                  </a:cubicBezTo>
                  <a:lnTo>
                    <a:pt x="4658487" y="6504432"/>
                  </a:lnTo>
                  <a:lnTo>
                    <a:pt x="4662043" y="6502400"/>
                  </a:lnTo>
                  <a:lnTo>
                    <a:pt x="4663947" y="6501384"/>
                  </a:lnTo>
                  <a:close/>
                  <a:moveTo>
                    <a:pt x="3206750" y="6521831"/>
                  </a:moveTo>
                  <a:lnTo>
                    <a:pt x="3218942" y="6524117"/>
                  </a:lnTo>
                  <a:lnTo>
                    <a:pt x="3207512" y="6530467"/>
                  </a:lnTo>
                  <a:lnTo>
                    <a:pt x="3201924" y="6534531"/>
                  </a:lnTo>
                  <a:lnTo>
                    <a:pt x="3192399" y="6531864"/>
                  </a:lnTo>
                  <a:lnTo>
                    <a:pt x="3186430" y="6531356"/>
                  </a:lnTo>
                  <a:lnTo>
                    <a:pt x="3206750" y="6521831"/>
                  </a:lnTo>
                  <a:close/>
                  <a:moveTo>
                    <a:pt x="3216656" y="6503163"/>
                  </a:moveTo>
                  <a:lnTo>
                    <a:pt x="3218434" y="6503417"/>
                  </a:lnTo>
                  <a:cubicBezTo>
                    <a:pt x="3229864" y="6512053"/>
                    <a:pt x="3168904" y="6513577"/>
                    <a:pt x="3146171" y="6535802"/>
                  </a:cubicBezTo>
                  <a:lnTo>
                    <a:pt x="3140964" y="6530214"/>
                  </a:lnTo>
                  <a:lnTo>
                    <a:pt x="3138170" y="6527293"/>
                  </a:lnTo>
                  <a:lnTo>
                    <a:pt x="3210941" y="6503417"/>
                  </a:lnTo>
                  <a:lnTo>
                    <a:pt x="3216656" y="6503163"/>
                  </a:lnTo>
                  <a:close/>
                  <a:moveTo>
                    <a:pt x="4080256" y="6520689"/>
                  </a:moveTo>
                  <a:lnTo>
                    <a:pt x="4084447" y="6524753"/>
                  </a:lnTo>
                  <a:lnTo>
                    <a:pt x="4083558" y="6525134"/>
                  </a:lnTo>
                  <a:lnTo>
                    <a:pt x="4082796" y="6525896"/>
                  </a:lnTo>
                  <a:lnTo>
                    <a:pt x="4084828" y="6526150"/>
                  </a:lnTo>
                  <a:lnTo>
                    <a:pt x="4086098" y="6526150"/>
                  </a:lnTo>
                  <a:lnTo>
                    <a:pt x="4090416" y="6531484"/>
                  </a:lnTo>
                  <a:lnTo>
                    <a:pt x="4092448" y="6534278"/>
                  </a:lnTo>
                  <a:lnTo>
                    <a:pt x="4093591" y="6531992"/>
                  </a:lnTo>
                  <a:lnTo>
                    <a:pt x="4093591" y="6530468"/>
                  </a:lnTo>
                  <a:lnTo>
                    <a:pt x="4093972" y="6534278"/>
                  </a:lnTo>
                  <a:lnTo>
                    <a:pt x="4093718" y="6535929"/>
                  </a:lnTo>
                  <a:lnTo>
                    <a:pt x="4072128" y="6533262"/>
                  </a:lnTo>
                  <a:lnTo>
                    <a:pt x="4064000" y="6525388"/>
                  </a:lnTo>
                  <a:lnTo>
                    <a:pt x="4080256" y="6520689"/>
                  </a:lnTo>
                  <a:close/>
                  <a:moveTo>
                    <a:pt x="5838698" y="6519038"/>
                  </a:moveTo>
                  <a:lnTo>
                    <a:pt x="5843524" y="6527674"/>
                  </a:lnTo>
                  <a:lnTo>
                    <a:pt x="5839460" y="6528943"/>
                  </a:lnTo>
                  <a:lnTo>
                    <a:pt x="5837428" y="6529451"/>
                  </a:lnTo>
                  <a:lnTo>
                    <a:pt x="5822696" y="6527927"/>
                  </a:lnTo>
                  <a:lnTo>
                    <a:pt x="5810504" y="6536309"/>
                  </a:lnTo>
                  <a:lnTo>
                    <a:pt x="5811647" y="6536817"/>
                  </a:lnTo>
                  <a:lnTo>
                    <a:pt x="5812155" y="6537451"/>
                  </a:lnTo>
                  <a:lnTo>
                    <a:pt x="5790692" y="6543420"/>
                  </a:lnTo>
                  <a:lnTo>
                    <a:pt x="5781548" y="6543420"/>
                  </a:lnTo>
                  <a:lnTo>
                    <a:pt x="5777103" y="6543166"/>
                  </a:lnTo>
                  <a:lnTo>
                    <a:pt x="5775071" y="6542911"/>
                  </a:lnTo>
                  <a:lnTo>
                    <a:pt x="5785866" y="6534276"/>
                  </a:lnTo>
                  <a:lnTo>
                    <a:pt x="5791327" y="6529450"/>
                  </a:lnTo>
                  <a:lnTo>
                    <a:pt x="5798058" y="6528433"/>
                  </a:lnTo>
                  <a:lnTo>
                    <a:pt x="5801995" y="6527417"/>
                  </a:lnTo>
                  <a:lnTo>
                    <a:pt x="5811520" y="6527290"/>
                  </a:lnTo>
                  <a:lnTo>
                    <a:pt x="5815711" y="6527163"/>
                  </a:lnTo>
                  <a:lnTo>
                    <a:pt x="5817743" y="6524623"/>
                  </a:lnTo>
                  <a:lnTo>
                    <a:pt x="5818632" y="6523226"/>
                  </a:lnTo>
                  <a:lnTo>
                    <a:pt x="5838697" y="6519035"/>
                  </a:lnTo>
                  <a:close/>
                  <a:moveTo>
                    <a:pt x="6110859" y="6506973"/>
                  </a:moveTo>
                  <a:cubicBezTo>
                    <a:pt x="6106922" y="6509893"/>
                    <a:pt x="6104890" y="6512941"/>
                    <a:pt x="6105906" y="6516498"/>
                  </a:cubicBezTo>
                  <a:lnTo>
                    <a:pt x="6139307" y="6513704"/>
                  </a:lnTo>
                  <a:lnTo>
                    <a:pt x="6131814" y="6526912"/>
                  </a:lnTo>
                  <a:lnTo>
                    <a:pt x="6136132" y="6525388"/>
                  </a:lnTo>
                  <a:lnTo>
                    <a:pt x="6138164" y="6524626"/>
                  </a:lnTo>
                  <a:lnTo>
                    <a:pt x="6138164" y="6524626"/>
                  </a:lnTo>
                  <a:cubicBezTo>
                    <a:pt x="6122035" y="6541136"/>
                    <a:pt x="6098667" y="6535802"/>
                    <a:pt x="6072378" y="6545454"/>
                  </a:cubicBezTo>
                  <a:lnTo>
                    <a:pt x="6041390" y="6543549"/>
                  </a:lnTo>
                  <a:lnTo>
                    <a:pt x="6110859" y="6506973"/>
                  </a:lnTo>
                  <a:close/>
                  <a:moveTo>
                    <a:pt x="4410710" y="6535928"/>
                  </a:moveTo>
                  <a:lnTo>
                    <a:pt x="4417695" y="6539103"/>
                  </a:lnTo>
                  <a:lnTo>
                    <a:pt x="4410202" y="6547612"/>
                  </a:lnTo>
                  <a:lnTo>
                    <a:pt x="4402582" y="6549644"/>
                  </a:lnTo>
                  <a:lnTo>
                    <a:pt x="4410710" y="6535927"/>
                  </a:lnTo>
                  <a:close/>
                  <a:moveTo>
                    <a:pt x="3603244" y="6417437"/>
                  </a:moveTo>
                  <a:lnTo>
                    <a:pt x="3601212" y="6419088"/>
                  </a:lnTo>
                  <a:cubicBezTo>
                    <a:pt x="3612388" y="6419597"/>
                    <a:pt x="3623309" y="6420867"/>
                    <a:pt x="3642995" y="6420867"/>
                  </a:cubicBezTo>
                  <a:lnTo>
                    <a:pt x="3660267" y="6418454"/>
                  </a:lnTo>
                  <a:lnTo>
                    <a:pt x="3660267" y="6418454"/>
                  </a:lnTo>
                  <a:cubicBezTo>
                    <a:pt x="3664331" y="6432678"/>
                    <a:pt x="3658615" y="6444869"/>
                    <a:pt x="3672077" y="6461380"/>
                  </a:cubicBezTo>
                  <a:cubicBezTo>
                    <a:pt x="3658743" y="6471413"/>
                    <a:pt x="3647186" y="6480176"/>
                    <a:pt x="3640708" y="6485001"/>
                  </a:cubicBezTo>
                  <a:lnTo>
                    <a:pt x="3645026" y="6485510"/>
                  </a:lnTo>
                  <a:cubicBezTo>
                    <a:pt x="3653789" y="6485510"/>
                    <a:pt x="3667124" y="6477381"/>
                    <a:pt x="3678046" y="6473572"/>
                  </a:cubicBezTo>
                  <a:lnTo>
                    <a:pt x="3678046" y="6473572"/>
                  </a:lnTo>
                  <a:cubicBezTo>
                    <a:pt x="3662425" y="6510020"/>
                    <a:pt x="3625976" y="6518529"/>
                    <a:pt x="3586480" y="6518529"/>
                  </a:cubicBezTo>
                  <a:lnTo>
                    <a:pt x="3521583" y="6514085"/>
                  </a:lnTo>
                  <a:lnTo>
                    <a:pt x="3521583" y="6514085"/>
                  </a:lnTo>
                  <a:cubicBezTo>
                    <a:pt x="3496818" y="6525895"/>
                    <a:pt x="3526663" y="6545580"/>
                    <a:pt x="3490595" y="6556122"/>
                  </a:cubicBezTo>
                  <a:lnTo>
                    <a:pt x="3501136" y="6540501"/>
                  </a:lnTo>
                  <a:lnTo>
                    <a:pt x="3498088" y="6531483"/>
                  </a:lnTo>
                  <a:lnTo>
                    <a:pt x="3503930" y="6526785"/>
                  </a:lnTo>
                  <a:lnTo>
                    <a:pt x="3505326" y="6523228"/>
                  </a:lnTo>
                  <a:lnTo>
                    <a:pt x="3505326" y="6523228"/>
                  </a:lnTo>
                  <a:cubicBezTo>
                    <a:pt x="3489959" y="6523736"/>
                    <a:pt x="3469258" y="6530340"/>
                    <a:pt x="3444874" y="6538976"/>
                  </a:cubicBezTo>
                  <a:cubicBezTo>
                    <a:pt x="3464559" y="6529451"/>
                    <a:pt x="3479799" y="6517640"/>
                    <a:pt x="3480815" y="6503289"/>
                  </a:cubicBezTo>
                  <a:lnTo>
                    <a:pt x="3480815" y="6503289"/>
                  </a:lnTo>
                  <a:lnTo>
                    <a:pt x="3466210" y="6508369"/>
                  </a:lnTo>
                  <a:lnTo>
                    <a:pt x="3453383" y="6511926"/>
                  </a:lnTo>
                  <a:lnTo>
                    <a:pt x="3444747" y="6512433"/>
                  </a:lnTo>
                  <a:lnTo>
                    <a:pt x="3440175" y="6512688"/>
                  </a:lnTo>
                  <a:lnTo>
                    <a:pt x="3415791" y="6515608"/>
                  </a:lnTo>
                  <a:lnTo>
                    <a:pt x="3422141" y="6501893"/>
                  </a:lnTo>
                  <a:cubicBezTo>
                    <a:pt x="3455542" y="6491606"/>
                    <a:pt x="3483482" y="6475858"/>
                    <a:pt x="3492245" y="6448172"/>
                  </a:cubicBezTo>
                  <a:lnTo>
                    <a:pt x="3496055" y="6449061"/>
                  </a:lnTo>
                  <a:lnTo>
                    <a:pt x="3498087" y="6449442"/>
                  </a:lnTo>
                  <a:lnTo>
                    <a:pt x="3497833" y="6449950"/>
                  </a:lnTo>
                  <a:lnTo>
                    <a:pt x="3497833" y="6450077"/>
                  </a:lnTo>
                  <a:lnTo>
                    <a:pt x="3500373" y="6449950"/>
                  </a:lnTo>
                  <a:cubicBezTo>
                    <a:pt x="3515359" y="6452236"/>
                    <a:pt x="3530599" y="6453506"/>
                    <a:pt x="3538219" y="6468238"/>
                  </a:cubicBezTo>
                  <a:lnTo>
                    <a:pt x="3533774" y="6478398"/>
                  </a:lnTo>
                  <a:lnTo>
                    <a:pt x="3535298" y="6484748"/>
                  </a:lnTo>
                  <a:cubicBezTo>
                    <a:pt x="3556507" y="6467730"/>
                    <a:pt x="3566413" y="6476874"/>
                    <a:pt x="3602227" y="6460363"/>
                  </a:cubicBezTo>
                  <a:lnTo>
                    <a:pt x="3600195" y="6454141"/>
                  </a:lnTo>
                  <a:lnTo>
                    <a:pt x="3599687" y="6451981"/>
                  </a:lnTo>
                  <a:lnTo>
                    <a:pt x="3609339" y="6455283"/>
                  </a:lnTo>
                  <a:lnTo>
                    <a:pt x="3612641" y="6459601"/>
                  </a:lnTo>
                  <a:lnTo>
                    <a:pt x="3617975" y="6450076"/>
                  </a:lnTo>
                  <a:lnTo>
                    <a:pt x="3626865" y="6446139"/>
                  </a:lnTo>
                  <a:lnTo>
                    <a:pt x="3617721" y="6440424"/>
                  </a:lnTo>
                  <a:lnTo>
                    <a:pt x="3611880" y="6439281"/>
                  </a:lnTo>
                  <a:lnTo>
                    <a:pt x="3622039" y="6433693"/>
                  </a:lnTo>
                  <a:lnTo>
                    <a:pt x="3623818" y="6424803"/>
                  </a:lnTo>
                  <a:lnTo>
                    <a:pt x="3623818" y="6424803"/>
                  </a:lnTo>
                  <a:cubicBezTo>
                    <a:pt x="3608451" y="6429121"/>
                    <a:pt x="3592195" y="6433947"/>
                    <a:pt x="3577336" y="6439408"/>
                  </a:cubicBezTo>
                  <a:lnTo>
                    <a:pt x="3567302" y="6440297"/>
                  </a:lnTo>
                  <a:lnTo>
                    <a:pt x="3562603" y="6440297"/>
                  </a:lnTo>
                  <a:lnTo>
                    <a:pt x="3573780" y="6428232"/>
                  </a:lnTo>
                  <a:lnTo>
                    <a:pt x="3577336" y="6421755"/>
                  </a:lnTo>
                  <a:lnTo>
                    <a:pt x="3594734" y="6418961"/>
                  </a:lnTo>
                  <a:lnTo>
                    <a:pt x="3603244" y="6417437"/>
                  </a:lnTo>
                  <a:close/>
                  <a:moveTo>
                    <a:pt x="4378071" y="6543929"/>
                  </a:moveTo>
                  <a:lnTo>
                    <a:pt x="4375023" y="6552185"/>
                  </a:lnTo>
                  <a:lnTo>
                    <a:pt x="4374134" y="6556249"/>
                  </a:lnTo>
                  <a:lnTo>
                    <a:pt x="4369435" y="6557900"/>
                  </a:lnTo>
                  <a:lnTo>
                    <a:pt x="4367403" y="6558916"/>
                  </a:lnTo>
                  <a:lnTo>
                    <a:pt x="4366514" y="6551550"/>
                  </a:lnTo>
                  <a:lnTo>
                    <a:pt x="4368038" y="6545707"/>
                  </a:lnTo>
                  <a:lnTo>
                    <a:pt x="4378071" y="6543929"/>
                  </a:lnTo>
                  <a:close/>
                  <a:moveTo>
                    <a:pt x="3177159" y="6550279"/>
                  </a:moveTo>
                  <a:lnTo>
                    <a:pt x="3179699" y="6550787"/>
                  </a:lnTo>
                  <a:lnTo>
                    <a:pt x="3169539" y="6557391"/>
                  </a:lnTo>
                  <a:lnTo>
                    <a:pt x="3164459" y="6559423"/>
                  </a:lnTo>
                  <a:lnTo>
                    <a:pt x="3169412" y="6553581"/>
                  </a:lnTo>
                  <a:lnTo>
                    <a:pt x="3170047" y="6550278"/>
                  </a:lnTo>
                  <a:close/>
                  <a:moveTo>
                    <a:pt x="4046474" y="6558153"/>
                  </a:moveTo>
                  <a:lnTo>
                    <a:pt x="4049268" y="6558280"/>
                  </a:lnTo>
                  <a:lnTo>
                    <a:pt x="4050919" y="6558280"/>
                  </a:lnTo>
                  <a:lnTo>
                    <a:pt x="4051046" y="6559677"/>
                  </a:lnTo>
                  <a:lnTo>
                    <a:pt x="4049903" y="6559423"/>
                  </a:lnTo>
                  <a:lnTo>
                    <a:pt x="4049522" y="6559423"/>
                  </a:lnTo>
                  <a:lnTo>
                    <a:pt x="4047490" y="6558661"/>
                  </a:lnTo>
                  <a:lnTo>
                    <a:pt x="4046474" y="6558153"/>
                  </a:lnTo>
                  <a:close/>
                  <a:moveTo>
                    <a:pt x="4042410" y="6512433"/>
                  </a:moveTo>
                  <a:lnTo>
                    <a:pt x="4044823" y="6512561"/>
                  </a:lnTo>
                  <a:lnTo>
                    <a:pt x="4041140" y="6526657"/>
                  </a:lnTo>
                  <a:lnTo>
                    <a:pt x="4042283" y="6531229"/>
                  </a:lnTo>
                  <a:lnTo>
                    <a:pt x="4045712" y="6542532"/>
                  </a:lnTo>
                  <a:lnTo>
                    <a:pt x="4013200" y="6545073"/>
                  </a:lnTo>
                  <a:lnTo>
                    <a:pt x="4020058" y="6552185"/>
                  </a:lnTo>
                  <a:lnTo>
                    <a:pt x="4025011" y="6554216"/>
                  </a:lnTo>
                  <a:lnTo>
                    <a:pt x="4018026" y="6554216"/>
                  </a:lnTo>
                  <a:lnTo>
                    <a:pt x="4013708" y="6554724"/>
                  </a:lnTo>
                  <a:lnTo>
                    <a:pt x="4011930" y="6557772"/>
                  </a:lnTo>
                  <a:lnTo>
                    <a:pt x="4010914" y="6559423"/>
                  </a:lnTo>
                  <a:lnTo>
                    <a:pt x="4008882" y="6559804"/>
                  </a:lnTo>
                  <a:lnTo>
                    <a:pt x="3999484" y="6558788"/>
                  </a:lnTo>
                  <a:lnTo>
                    <a:pt x="3993515" y="6559804"/>
                  </a:lnTo>
                  <a:cubicBezTo>
                    <a:pt x="4014343" y="6539992"/>
                    <a:pt x="4009771" y="6543422"/>
                    <a:pt x="3983863" y="6525133"/>
                  </a:cubicBezTo>
                  <a:lnTo>
                    <a:pt x="4003548" y="6522086"/>
                  </a:lnTo>
                  <a:lnTo>
                    <a:pt x="4008882" y="6528308"/>
                  </a:lnTo>
                  <a:cubicBezTo>
                    <a:pt x="4017264" y="6516752"/>
                    <a:pt x="4026027" y="6512433"/>
                    <a:pt x="4042410" y="6512433"/>
                  </a:cubicBezTo>
                  <a:close/>
                  <a:moveTo>
                    <a:pt x="3049524" y="6537833"/>
                  </a:moveTo>
                  <a:lnTo>
                    <a:pt x="3050794" y="6539612"/>
                  </a:lnTo>
                  <a:lnTo>
                    <a:pt x="3051556" y="6540881"/>
                  </a:lnTo>
                  <a:lnTo>
                    <a:pt x="3043428" y="6553200"/>
                  </a:lnTo>
                  <a:lnTo>
                    <a:pt x="3050667" y="6561963"/>
                  </a:lnTo>
                  <a:lnTo>
                    <a:pt x="3035046" y="6563233"/>
                  </a:lnTo>
                  <a:lnTo>
                    <a:pt x="3015996" y="6560693"/>
                  </a:lnTo>
                  <a:lnTo>
                    <a:pt x="3008503" y="6561962"/>
                  </a:lnTo>
                  <a:cubicBezTo>
                    <a:pt x="3017266" y="6555739"/>
                    <a:pt x="3032887" y="6547103"/>
                    <a:pt x="3049524" y="6537832"/>
                  </a:cubicBezTo>
                  <a:close/>
                  <a:moveTo>
                    <a:pt x="3404235" y="6553836"/>
                  </a:moveTo>
                  <a:lnTo>
                    <a:pt x="3386455" y="6560313"/>
                  </a:lnTo>
                  <a:lnTo>
                    <a:pt x="3377184" y="6563488"/>
                  </a:lnTo>
                  <a:lnTo>
                    <a:pt x="3379216" y="6561202"/>
                  </a:lnTo>
                  <a:lnTo>
                    <a:pt x="3379343" y="6559678"/>
                  </a:lnTo>
                  <a:lnTo>
                    <a:pt x="3395218" y="6556376"/>
                  </a:lnTo>
                  <a:lnTo>
                    <a:pt x="3404235" y="6553836"/>
                  </a:lnTo>
                  <a:close/>
                  <a:moveTo>
                    <a:pt x="3373628" y="6537326"/>
                  </a:moveTo>
                  <a:cubicBezTo>
                    <a:pt x="3367913" y="6553074"/>
                    <a:pt x="3343402" y="6570473"/>
                    <a:pt x="3321939" y="6570473"/>
                  </a:cubicBezTo>
                  <a:lnTo>
                    <a:pt x="3313557" y="6570473"/>
                  </a:lnTo>
                  <a:lnTo>
                    <a:pt x="3299587" y="6561329"/>
                  </a:lnTo>
                  <a:lnTo>
                    <a:pt x="3299714" y="6558916"/>
                  </a:lnTo>
                  <a:lnTo>
                    <a:pt x="3298190" y="6559678"/>
                  </a:lnTo>
                  <a:lnTo>
                    <a:pt x="3297555" y="6559932"/>
                  </a:lnTo>
                  <a:lnTo>
                    <a:pt x="3295523" y="6558408"/>
                  </a:lnTo>
                  <a:cubicBezTo>
                    <a:pt x="3323336" y="6549137"/>
                    <a:pt x="3341878" y="6553328"/>
                    <a:pt x="3373628" y="6537327"/>
                  </a:cubicBezTo>
                  <a:close/>
                  <a:moveTo>
                    <a:pt x="3083306" y="6557645"/>
                  </a:moveTo>
                  <a:lnTo>
                    <a:pt x="3080004" y="6565774"/>
                  </a:lnTo>
                  <a:lnTo>
                    <a:pt x="3075940" y="6569076"/>
                  </a:lnTo>
                  <a:lnTo>
                    <a:pt x="3064764" y="6571489"/>
                  </a:lnTo>
                  <a:lnTo>
                    <a:pt x="3059303" y="6572378"/>
                  </a:lnTo>
                  <a:lnTo>
                    <a:pt x="3066796" y="6563742"/>
                  </a:lnTo>
                  <a:lnTo>
                    <a:pt x="3071368" y="6559805"/>
                  </a:lnTo>
                  <a:lnTo>
                    <a:pt x="3073908" y="6561710"/>
                  </a:lnTo>
                  <a:lnTo>
                    <a:pt x="3075686" y="6561965"/>
                  </a:lnTo>
                  <a:lnTo>
                    <a:pt x="3081020" y="6559424"/>
                  </a:lnTo>
                  <a:lnTo>
                    <a:pt x="3083306" y="6557646"/>
                  </a:lnTo>
                  <a:close/>
                  <a:moveTo>
                    <a:pt x="8146923" y="6562852"/>
                  </a:moveTo>
                  <a:lnTo>
                    <a:pt x="8149336" y="6566789"/>
                  </a:lnTo>
                  <a:lnTo>
                    <a:pt x="8150479" y="6568567"/>
                  </a:lnTo>
                  <a:cubicBezTo>
                    <a:pt x="8135620" y="6573012"/>
                    <a:pt x="8121397" y="6577076"/>
                    <a:pt x="8114411" y="6579998"/>
                  </a:cubicBezTo>
                  <a:cubicBezTo>
                    <a:pt x="8094980" y="6578981"/>
                    <a:pt x="8119364" y="6570854"/>
                    <a:pt x="8146923" y="6562853"/>
                  </a:cubicBezTo>
                  <a:close/>
                  <a:moveTo>
                    <a:pt x="4590415" y="6534912"/>
                  </a:moveTo>
                  <a:lnTo>
                    <a:pt x="4598924" y="6535928"/>
                  </a:lnTo>
                  <a:lnTo>
                    <a:pt x="4603496" y="6542151"/>
                  </a:lnTo>
                  <a:lnTo>
                    <a:pt x="4602607" y="6544945"/>
                  </a:lnTo>
                  <a:lnTo>
                    <a:pt x="4560316" y="6572123"/>
                  </a:lnTo>
                  <a:cubicBezTo>
                    <a:pt x="4548759" y="6572504"/>
                    <a:pt x="4532884" y="6576695"/>
                    <a:pt x="4516628" y="6587871"/>
                  </a:cubicBezTo>
                  <a:cubicBezTo>
                    <a:pt x="4504182" y="6557390"/>
                    <a:pt x="4561459" y="6568948"/>
                    <a:pt x="4579239" y="6559423"/>
                  </a:cubicBezTo>
                  <a:lnTo>
                    <a:pt x="4579239" y="6559423"/>
                  </a:lnTo>
                  <a:lnTo>
                    <a:pt x="4571238" y="6560439"/>
                  </a:lnTo>
                  <a:lnTo>
                    <a:pt x="4568571" y="6560439"/>
                  </a:lnTo>
                  <a:lnTo>
                    <a:pt x="4559935" y="6554343"/>
                  </a:lnTo>
                  <a:lnTo>
                    <a:pt x="4567682" y="6548120"/>
                  </a:lnTo>
                  <a:lnTo>
                    <a:pt x="4590415" y="6534913"/>
                  </a:lnTo>
                  <a:close/>
                  <a:moveTo>
                    <a:pt x="6046470" y="6575425"/>
                  </a:moveTo>
                  <a:lnTo>
                    <a:pt x="6052058" y="6578473"/>
                  </a:lnTo>
                  <a:lnTo>
                    <a:pt x="6054852" y="6579743"/>
                  </a:lnTo>
                  <a:lnTo>
                    <a:pt x="6049391" y="6587109"/>
                  </a:lnTo>
                  <a:lnTo>
                    <a:pt x="6050788" y="6593205"/>
                  </a:lnTo>
                  <a:lnTo>
                    <a:pt x="6040628" y="6583552"/>
                  </a:lnTo>
                  <a:lnTo>
                    <a:pt x="6046470" y="6575424"/>
                  </a:lnTo>
                  <a:close/>
                  <a:moveTo>
                    <a:pt x="2973324" y="6554851"/>
                  </a:moveTo>
                  <a:lnTo>
                    <a:pt x="2973451" y="6557899"/>
                  </a:lnTo>
                  <a:lnTo>
                    <a:pt x="2973451" y="6559169"/>
                  </a:lnTo>
                  <a:lnTo>
                    <a:pt x="2929382" y="6586855"/>
                  </a:lnTo>
                  <a:cubicBezTo>
                    <a:pt x="2926715" y="6584314"/>
                    <a:pt x="2923794" y="6582156"/>
                    <a:pt x="2921762" y="6579615"/>
                  </a:cubicBezTo>
                  <a:lnTo>
                    <a:pt x="2904744" y="6595998"/>
                  </a:lnTo>
                  <a:lnTo>
                    <a:pt x="2894584" y="6597903"/>
                  </a:lnTo>
                  <a:lnTo>
                    <a:pt x="2883662" y="6600317"/>
                  </a:lnTo>
                  <a:lnTo>
                    <a:pt x="2877566" y="6600317"/>
                  </a:lnTo>
                  <a:cubicBezTo>
                    <a:pt x="2908935" y="6579488"/>
                    <a:pt x="2942971" y="6556121"/>
                    <a:pt x="2973324" y="6554850"/>
                  </a:cubicBezTo>
                  <a:close/>
                  <a:moveTo>
                    <a:pt x="2951099" y="6598920"/>
                  </a:moveTo>
                  <a:lnTo>
                    <a:pt x="2952750" y="6601078"/>
                  </a:lnTo>
                  <a:lnTo>
                    <a:pt x="2951607" y="6599427"/>
                  </a:lnTo>
                  <a:lnTo>
                    <a:pt x="2951099" y="6598920"/>
                  </a:lnTo>
                  <a:close/>
                  <a:moveTo>
                    <a:pt x="3047492" y="6593459"/>
                  </a:moveTo>
                  <a:lnTo>
                    <a:pt x="3061335" y="6594856"/>
                  </a:lnTo>
                  <a:lnTo>
                    <a:pt x="3066796" y="6597903"/>
                  </a:lnTo>
                  <a:lnTo>
                    <a:pt x="3044697" y="6604635"/>
                  </a:lnTo>
                  <a:lnTo>
                    <a:pt x="3044443" y="6602349"/>
                  </a:lnTo>
                  <a:lnTo>
                    <a:pt x="3047492" y="6593459"/>
                  </a:lnTo>
                  <a:close/>
                  <a:moveTo>
                    <a:pt x="4307586" y="6600825"/>
                  </a:moveTo>
                  <a:lnTo>
                    <a:pt x="4324731" y="6604000"/>
                  </a:lnTo>
                  <a:lnTo>
                    <a:pt x="4333240" y="6605905"/>
                  </a:lnTo>
                  <a:lnTo>
                    <a:pt x="4334256" y="6609969"/>
                  </a:lnTo>
                  <a:lnTo>
                    <a:pt x="4336288" y="6612255"/>
                  </a:lnTo>
                  <a:lnTo>
                    <a:pt x="4332224" y="6612510"/>
                  </a:lnTo>
                  <a:lnTo>
                    <a:pt x="4329938" y="6612510"/>
                  </a:lnTo>
                  <a:lnTo>
                    <a:pt x="4311523" y="6610731"/>
                  </a:lnTo>
                  <a:lnTo>
                    <a:pt x="4305046" y="6612510"/>
                  </a:lnTo>
                  <a:lnTo>
                    <a:pt x="4308475" y="6610224"/>
                  </a:lnTo>
                  <a:lnTo>
                    <a:pt x="4311522" y="6609080"/>
                  </a:lnTo>
                  <a:lnTo>
                    <a:pt x="4294886" y="6607049"/>
                  </a:lnTo>
                  <a:lnTo>
                    <a:pt x="4303521" y="6602985"/>
                  </a:lnTo>
                  <a:lnTo>
                    <a:pt x="4307586" y="6600826"/>
                  </a:lnTo>
                  <a:close/>
                  <a:moveTo>
                    <a:pt x="2779395" y="6598920"/>
                  </a:moveTo>
                  <a:lnTo>
                    <a:pt x="2779268" y="6607937"/>
                  </a:lnTo>
                  <a:lnTo>
                    <a:pt x="2763647" y="6614033"/>
                  </a:lnTo>
                  <a:lnTo>
                    <a:pt x="2774950" y="6604635"/>
                  </a:lnTo>
                  <a:lnTo>
                    <a:pt x="2779395" y="6598920"/>
                  </a:lnTo>
                  <a:close/>
                  <a:moveTo>
                    <a:pt x="6023864" y="6552692"/>
                  </a:moveTo>
                  <a:lnTo>
                    <a:pt x="6046470" y="6554343"/>
                  </a:lnTo>
                  <a:lnTo>
                    <a:pt x="6051804" y="6566026"/>
                  </a:lnTo>
                  <a:lnTo>
                    <a:pt x="6000750" y="6593967"/>
                  </a:lnTo>
                  <a:lnTo>
                    <a:pt x="6017387" y="6595110"/>
                  </a:lnTo>
                  <a:lnTo>
                    <a:pt x="6020308" y="6594983"/>
                  </a:lnTo>
                  <a:lnTo>
                    <a:pt x="6030214" y="6594221"/>
                  </a:lnTo>
                  <a:lnTo>
                    <a:pt x="6010911" y="6603492"/>
                  </a:lnTo>
                  <a:lnTo>
                    <a:pt x="6012435" y="6605650"/>
                  </a:lnTo>
                  <a:lnTo>
                    <a:pt x="6013197" y="6606920"/>
                  </a:lnTo>
                  <a:lnTo>
                    <a:pt x="5975858" y="6620636"/>
                  </a:lnTo>
                  <a:cubicBezTo>
                    <a:pt x="5963920" y="6608444"/>
                    <a:pt x="5948299" y="6603110"/>
                    <a:pt x="5929885" y="6603110"/>
                  </a:cubicBezTo>
                  <a:cubicBezTo>
                    <a:pt x="5927599" y="6603110"/>
                    <a:pt x="5925186" y="6603110"/>
                    <a:pt x="5922773" y="6603364"/>
                  </a:cubicBezTo>
                  <a:lnTo>
                    <a:pt x="6023864" y="6552692"/>
                  </a:lnTo>
                  <a:close/>
                  <a:moveTo>
                    <a:pt x="3096514" y="6608318"/>
                  </a:moveTo>
                  <a:lnTo>
                    <a:pt x="3099435" y="6620763"/>
                  </a:lnTo>
                  <a:lnTo>
                    <a:pt x="3096260" y="6620763"/>
                  </a:lnTo>
                  <a:lnTo>
                    <a:pt x="3096514" y="6608318"/>
                  </a:lnTo>
                  <a:close/>
                  <a:moveTo>
                    <a:pt x="3956812" y="6536817"/>
                  </a:moveTo>
                  <a:cubicBezTo>
                    <a:pt x="3923030" y="6573138"/>
                    <a:pt x="3869944" y="6581648"/>
                    <a:pt x="3840734" y="6605905"/>
                  </a:cubicBezTo>
                  <a:cubicBezTo>
                    <a:pt x="3835908" y="6604761"/>
                    <a:pt x="3830828" y="6603999"/>
                    <a:pt x="3819525" y="6603999"/>
                  </a:cubicBezTo>
                  <a:lnTo>
                    <a:pt x="3805936" y="6607174"/>
                  </a:lnTo>
                  <a:lnTo>
                    <a:pt x="3802888" y="6609714"/>
                  </a:lnTo>
                  <a:lnTo>
                    <a:pt x="3802634" y="6610731"/>
                  </a:lnTo>
                  <a:lnTo>
                    <a:pt x="3799459" y="6607937"/>
                  </a:lnTo>
                  <a:lnTo>
                    <a:pt x="3795395" y="6607556"/>
                  </a:lnTo>
                  <a:lnTo>
                    <a:pt x="3793998" y="6617081"/>
                  </a:lnTo>
                  <a:lnTo>
                    <a:pt x="3791712" y="6621272"/>
                  </a:lnTo>
                  <a:lnTo>
                    <a:pt x="3770884" y="6616700"/>
                  </a:lnTo>
                  <a:lnTo>
                    <a:pt x="3761232" y="6613144"/>
                  </a:lnTo>
                  <a:cubicBezTo>
                    <a:pt x="3818890" y="6581012"/>
                    <a:pt x="3904488" y="6570345"/>
                    <a:pt x="3956812" y="6536817"/>
                  </a:cubicBezTo>
                  <a:close/>
                  <a:moveTo>
                    <a:pt x="3806063" y="6614795"/>
                  </a:moveTo>
                  <a:lnTo>
                    <a:pt x="3814064" y="6619367"/>
                  </a:lnTo>
                  <a:lnTo>
                    <a:pt x="3814699" y="6624700"/>
                  </a:lnTo>
                  <a:lnTo>
                    <a:pt x="3810635" y="6624193"/>
                  </a:lnTo>
                  <a:lnTo>
                    <a:pt x="3808603" y="6623685"/>
                  </a:lnTo>
                  <a:lnTo>
                    <a:pt x="3806952" y="6617843"/>
                  </a:lnTo>
                  <a:lnTo>
                    <a:pt x="3806063" y="6614795"/>
                  </a:lnTo>
                  <a:close/>
                  <a:moveTo>
                    <a:pt x="2971927" y="6582028"/>
                  </a:moveTo>
                  <a:lnTo>
                    <a:pt x="2970022" y="6599300"/>
                  </a:lnTo>
                  <a:lnTo>
                    <a:pt x="2971419" y="6610984"/>
                  </a:lnTo>
                  <a:cubicBezTo>
                    <a:pt x="2963291" y="6620255"/>
                    <a:pt x="2956560" y="6624446"/>
                    <a:pt x="2948051" y="6626224"/>
                  </a:cubicBezTo>
                  <a:lnTo>
                    <a:pt x="2951480" y="6607047"/>
                  </a:lnTo>
                  <a:lnTo>
                    <a:pt x="2941447" y="6598284"/>
                  </a:lnTo>
                  <a:lnTo>
                    <a:pt x="2947543" y="6595236"/>
                  </a:lnTo>
                  <a:lnTo>
                    <a:pt x="2951099" y="6598919"/>
                  </a:lnTo>
                  <a:lnTo>
                    <a:pt x="2958084" y="6583806"/>
                  </a:lnTo>
                  <a:lnTo>
                    <a:pt x="2971927" y="6582028"/>
                  </a:lnTo>
                  <a:close/>
                  <a:moveTo>
                    <a:pt x="4167251" y="6622287"/>
                  </a:moveTo>
                  <a:lnTo>
                    <a:pt x="4172839" y="6626986"/>
                  </a:lnTo>
                  <a:lnTo>
                    <a:pt x="4170299" y="6627748"/>
                  </a:lnTo>
                  <a:lnTo>
                    <a:pt x="4169156" y="6627748"/>
                  </a:lnTo>
                  <a:lnTo>
                    <a:pt x="4166743" y="6627494"/>
                  </a:lnTo>
                  <a:lnTo>
                    <a:pt x="4165346" y="6627240"/>
                  </a:lnTo>
                  <a:lnTo>
                    <a:pt x="4166362" y="6623810"/>
                  </a:lnTo>
                  <a:lnTo>
                    <a:pt x="4167251" y="6622286"/>
                  </a:lnTo>
                  <a:close/>
                  <a:moveTo>
                    <a:pt x="4299966" y="6615175"/>
                  </a:moveTo>
                  <a:lnTo>
                    <a:pt x="4298823" y="6621271"/>
                  </a:lnTo>
                  <a:lnTo>
                    <a:pt x="4301998" y="6626478"/>
                  </a:lnTo>
                  <a:lnTo>
                    <a:pt x="4301363" y="6626985"/>
                  </a:lnTo>
                  <a:lnTo>
                    <a:pt x="4300729" y="6627367"/>
                  </a:lnTo>
                  <a:lnTo>
                    <a:pt x="4296919" y="6628002"/>
                  </a:lnTo>
                  <a:lnTo>
                    <a:pt x="4295395" y="6628002"/>
                  </a:lnTo>
                  <a:lnTo>
                    <a:pt x="4288664" y="6626351"/>
                  </a:lnTo>
                  <a:lnTo>
                    <a:pt x="4286759" y="6623683"/>
                  </a:lnTo>
                  <a:lnTo>
                    <a:pt x="4294633" y="6618095"/>
                  </a:lnTo>
                  <a:lnTo>
                    <a:pt x="4299967" y="6615175"/>
                  </a:lnTo>
                  <a:close/>
                  <a:moveTo>
                    <a:pt x="4525391" y="6588759"/>
                  </a:moveTo>
                  <a:lnTo>
                    <a:pt x="4529074" y="6589267"/>
                  </a:lnTo>
                  <a:lnTo>
                    <a:pt x="4526788" y="6591807"/>
                  </a:lnTo>
                  <a:lnTo>
                    <a:pt x="4526026" y="6593204"/>
                  </a:lnTo>
                  <a:cubicBezTo>
                    <a:pt x="4500626" y="6608063"/>
                    <a:pt x="4475099" y="6620890"/>
                    <a:pt x="4450080" y="6629018"/>
                  </a:cubicBezTo>
                  <a:lnTo>
                    <a:pt x="4449318" y="6623430"/>
                  </a:lnTo>
                  <a:lnTo>
                    <a:pt x="4445000" y="6620255"/>
                  </a:lnTo>
                  <a:lnTo>
                    <a:pt x="4449318" y="6620763"/>
                  </a:lnTo>
                  <a:lnTo>
                    <a:pt x="4451350" y="6620763"/>
                  </a:lnTo>
                  <a:cubicBezTo>
                    <a:pt x="4465320" y="6620763"/>
                    <a:pt x="4476750" y="6612761"/>
                    <a:pt x="4488180" y="6604888"/>
                  </a:cubicBezTo>
                  <a:cubicBezTo>
                    <a:pt x="4499483" y="6596759"/>
                    <a:pt x="4510659" y="6588758"/>
                    <a:pt x="4525391" y="6588758"/>
                  </a:cubicBezTo>
                  <a:close/>
                  <a:moveTo>
                    <a:pt x="2931414" y="6626478"/>
                  </a:moveTo>
                  <a:lnTo>
                    <a:pt x="2933319" y="6628509"/>
                  </a:lnTo>
                  <a:lnTo>
                    <a:pt x="2928747" y="6629526"/>
                  </a:lnTo>
                  <a:lnTo>
                    <a:pt x="2926715" y="6630033"/>
                  </a:lnTo>
                  <a:lnTo>
                    <a:pt x="2925699" y="6627747"/>
                  </a:lnTo>
                  <a:lnTo>
                    <a:pt x="2925064" y="6626731"/>
                  </a:lnTo>
                  <a:lnTo>
                    <a:pt x="2931414" y="6626477"/>
                  </a:lnTo>
                  <a:close/>
                  <a:moveTo>
                    <a:pt x="2940558" y="6645020"/>
                  </a:moveTo>
                  <a:lnTo>
                    <a:pt x="2943987" y="6645274"/>
                  </a:lnTo>
                  <a:lnTo>
                    <a:pt x="2945638" y="6645274"/>
                  </a:lnTo>
                  <a:lnTo>
                    <a:pt x="2945003" y="6647180"/>
                  </a:lnTo>
                  <a:lnTo>
                    <a:pt x="2944495" y="6647180"/>
                  </a:lnTo>
                  <a:lnTo>
                    <a:pt x="2941955" y="6645528"/>
                  </a:lnTo>
                  <a:lnTo>
                    <a:pt x="2940558" y="6645021"/>
                  </a:lnTo>
                  <a:close/>
                  <a:moveTo>
                    <a:pt x="4090035" y="6642226"/>
                  </a:moveTo>
                  <a:lnTo>
                    <a:pt x="4090924" y="6643496"/>
                  </a:lnTo>
                  <a:lnTo>
                    <a:pt x="4090543" y="6646671"/>
                  </a:lnTo>
                  <a:lnTo>
                    <a:pt x="4090416" y="6648195"/>
                  </a:lnTo>
                  <a:lnTo>
                    <a:pt x="4088003" y="6649592"/>
                  </a:lnTo>
                  <a:lnTo>
                    <a:pt x="4086606" y="6650227"/>
                  </a:lnTo>
                  <a:lnTo>
                    <a:pt x="4084320" y="6646035"/>
                  </a:lnTo>
                  <a:lnTo>
                    <a:pt x="4083050" y="6644004"/>
                  </a:lnTo>
                  <a:lnTo>
                    <a:pt x="4087368" y="6643496"/>
                  </a:lnTo>
                  <a:lnTo>
                    <a:pt x="4090035" y="6642226"/>
                  </a:lnTo>
                  <a:close/>
                  <a:moveTo>
                    <a:pt x="6208014" y="6611111"/>
                  </a:moveTo>
                  <a:lnTo>
                    <a:pt x="6206236" y="6627240"/>
                  </a:lnTo>
                  <a:lnTo>
                    <a:pt x="6199886" y="6635114"/>
                  </a:lnTo>
                  <a:lnTo>
                    <a:pt x="6198362" y="6629526"/>
                  </a:lnTo>
                  <a:lnTo>
                    <a:pt x="6197727" y="6626733"/>
                  </a:lnTo>
                  <a:lnTo>
                    <a:pt x="6173343" y="6640068"/>
                  </a:lnTo>
                  <a:lnTo>
                    <a:pt x="6178931" y="6650227"/>
                  </a:lnTo>
                  <a:lnTo>
                    <a:pt x="6177026" y="6651371"/>
                  </a:lnTo>
                  <a:lnTo>
                    <a:pt x="6175883" y="6652133"/>
                  </a:lnTo>
                  <a:cubicBezTo>
                    <a:pt x="6158611" y="6638036"/>
                    <a:pt x="6181979" y="6625209"/>
                    <a:pt x="6208014" y="6611112"/>
                  </a:cubicBezTo>
                  <a:close/>
                  <a:moveTo>
                    <a:pt x="2745105" y="6635368"/>
                  </a:moveTo>
                  <a:cubicBezTo>
                    <a:pt x="2760853" y="6635368"/>
                    <a:pt x="2778633" y="6644004"/>
                    <a:pt x="2787523" y="6647179"/>
                  </a:cubicBezTo>
                  <a:lnTo>
                    <a:pt x="2772156" y="6654418"/>
                  </a:lnTo>
                  <a:lnTo>
                    <a:pt x="2759710" y="6649719"/>
                  </a:lnTo>
                  <a:cubicBezTo>
                    <a:pt x="2753233" y="6647306"/>
                    <a:pt x="2745867" y="6644766"/>
                    <a:pt x="2732405" y="6644766"/>
                  </a:cubicBezTo>
                  <a:lnTo>
                    <a:pt x="2720340" y="6650100"/>
                  </a:lnTo>
                  <a:cubicBezTo>
                    <a:pt x="2725674" y="6639051"/>
                    <a:pt x="2734945" y="6635368"/>
                    <a:pt x="2745105" y="6635368"/>
                  </a:cubicBezTo>
                  <a:close/>
                  <a:moveTo>
                    <a:pt x="4214495" y="6643242"/>
                  </a:moveTo>
                  <a:lnTo>
                    <a:pt x="4223258" y="6644258"/>
                  </a:lnTo>
                  <a:lnTo>
                    <a:pt x="4228084" y="6644512"/>
                  </a:lnTo>
                  <a:cubicBezTo>
                    <a:pt x="4231894" y="6649846"/>
                    <a:pt x="4236339" y="6651624"/>
                    <a:pt x="4246499" y="6651624"/>
                  </a:cubicBezTo>
                  <a:lnTo>
                    <a:pt x="4257294" y="6647052"/>
                  </a:lnTo>
                  <a:lnTo>
                    <a:pt x="4264914" y="6648069"/>
                  </a:lnTo>
                  <a:lnTo>
                    <a:pt x="4268216" y="6649720"/>
                  </a:lnTo>
                  <a:cubicBezTo>
                    <a:pt x="4255262" y="6656197"/>
                    <a:pt x="4241038" y="6655815"/>
                    <a:pt x="4230243" y="6656832"/>
                  </a:cubicBezTo>
                  <a:lnTo>
                    <a:pt x="4218051" y="6651117"/>
                  </a:lnTo>
                  <a:lnTo>
                    <a:pt x="4214495" y="6643243"/>
                  </a:lnTo>
                  <a:close/>
                  <a:moveTo>
                    <a:pt x="3668395" y="6657339"/>
                  </a:moveTo>
                  <a:lnTo>
                    <a:pt x="3665728" y="6657846"/>
                  </a:lnTo>
                  <a:lnTo>
                    <a:pt x="3666363" y="6657339"/>
                  </a:lnTo>
                  <a:close/>
                  <a:moveTo>
                    <a:pt x="4052951" y="6637907"/>
                  </a:moveTo>
                  <a:lnTo>
                    <a:pt x="4044822" y="6653147"/>
                  </a:lnTo>
                  <a:lnTo>
                    <a:pt x="4040377" y="6658735"/>
                  </a:lnTo>
                  <a:lnTo>
                    <a:pt x="4039362" y="6656957"/>
                  </a:lnTo>
                  <a:lnTo>
                    <a:pt x="4038727" y="6656195"/>
                  </a:lnTo>
                  <a:lnTo>
                    <a:pt x="4038346" y="6650607"/>
                  </a:lnTo>
                  <a:lnTo>
                    <a:pt x="4038727" y="6647686"/>
                  </a:lnTo>
                  <a:lnTo>
                    <a:pt x="4046220" y="6642606"/>
                  </a:lnTo>
                  <a:lnTo>
                    <a:pt x="4049903" y="6639558"/>
                  </a:lnTo>
                  <a:lnTo>
                    <a:pt x="4052951" y="6637907"/>
                  </a:lnTo>
                  <a:close/>
                  <a:moveTo>
                    <a:pt x="4057142" y="6650734"/>
                  </a:moveTo>
                  <a:lnTo>
                    <a:pt x="4059936" y="6657466"/>
                  </a:lnTo>
                  <a:lnTo>
                    <a:pt x="4062221" y="6660768"/>
                  </a:lnTo>
                  <a:lnTo>
                    <a:pt x="4058031" y="6662292"/>
                  </a:lnTo>
                  <a:lnTo>
                    <a:pt x="4053332" y="6656450"/>
                  </a:lnTo>
                  <a:lnTo>
                    <a:pt x="4051808" y="6652131"/>
                  </a:lnTo>
                  <a:lnTo>
                    <a:pt x="4055364" y="6651242"/>
                  </a:lnTo>
                  <a:lnTo>
                    <a:pt x="4057142" y="6650734"/>
                  </a:lnTo>
                  <a:close/>
                  <a:moveTo>
                    <a:pt x="3695700" y="6652766"/>
                  </a:moveTo>
                  <a:lnTo>
                    <a:pt x="3683508" y="6659878"/>
                  </a:lnTo>
                  <a:lnTo>
                    <a:pt x="3677031" y="6662545"/>
                  </a:lnTo>
                  <a:lnTo>
                    <a:pt x="3673983" y="6657719"/>
                  </a:lnTo>
                  <a:lnTo>
                    <a:pt x="3669919" y="6657338"/>
                  </a:lnTo>
                  <a:lnTo>
                    <a:pt x="3695700" y="6652766"/>
                  </a:lnTo>
                  <a:close/>
                  <a:moveTo>
                    <a:pt x="3648964" y="6663053"/>
                  </a:moveTo>
                  <a:lnTo>
                    <a:pt x="3646678" y="6664958"/>
                  </a:lnTo>
                  <a:lnTo>
                    <a:pt x="3645154" y="6665847"/>
                  </a:lnTo>
                  <a:lnTo>
                    <a:pt x="3643376" y="6665085"/>
                  </a:lnTo>
                  <a:lnTo>
                    <a:pt x="3642487" y="6664958"/>
                  </a:lnTo>
                  <a:lnTo>
                    <a:pt x="3646932" y="6663815"/>
                  </a:lnTo>
                  <a:lnTo>
                    <a:pt x="3648964" y="6663053"/>
                  </a:lnTo>
                  <a:close/>
                  <a:moveTo>
                    <a:pt x="3665220" y="6658227"/>
                  </a:moveTo>
                  <a:lnTo>
                    <a:pt x="3658870" y="6664069"/>
                  </a:lnTo>
                  <a:lnTo>
                    <a:pt x="3656076" y="6667117"/>
                  </a:lnTo>
                  <a:lnTo>
                    <a:pt x="3654552" y="6667117"/>
                  </a:lnTo>
                  <a:lnTo>
                    <a:pt x="3653282" y="6664323"/>
                  </a:lnTo>
                  <a:lnTo>
                    <a:pt x="3649980" y="6662800"/>
                  </a:lnTo>
                  <a:lnTo>
                    <a:pt x="3659886" y="6659370"/>
                  </a:lnTo>
                  <a:lnTo>
                    <a:pt x="3665220" y="6658227"/>
                  </a:lnTo>
                  <a:close/>
                  <a:moveTo>
                    <a:pt x="4360672" y="6652004"/>
                  </a:moveTo>
                  <a:lnTo>
                    <a:pt x="4366768" y="6654925"/>
                  </a:lnTo>
                  <a:lnTo>
                    <a:pt x="4373372" y="6652766"/>
                  </a:lnTo>
                  <a:lnTo>
                    <a:pt x="4373372" y="6652766"/>
                  </a:lnTo>
                  <a:cubicBezTo>
                    <a:pt x="4403344" y="6653655"/>
                    <a:pt x="4336796" y="6667371"/>
                    <a:pt x="4325239" y="6667371"/>
                  </a:cubicBezTo>
                  <a:lnTo>
                    <a:pt x="4325239" y="6667117"/>
                  </a:lnTo>
                  <a:lnTo>
                    <a:pt x="4360672" y="6652004"/>
                  </a:lnTo>
                  <a:close/>
                  <a:moveTo>
                    <a:pt x="6477635" y="6477633"/>
                  </a:moveTo>
                  <a:cubicBezTo>
                    <a:pt x="6474333" y="6489317"/>
                    <a:pt x="6448552" y="6524496"/>
                    <a:pt x="6461760" y="6524496"/>
                  </a:cubicBezTo>
                  <a:lnTo>
                    <a:pt x="6463538" y="6524114"/>
                  </a:lnTo>
                  <a:lnTo>
                    <a:pt x="6463538" y="6524114"/>
                  </a:lnTo>
                  <a:cubicBezTo>
                    <a:pt x="6421628" y="6569453"/>
                    <a:pt x="6393307" y="6565008"/>
                    <a:pt x="6312535" y="6611617"/>
                  </a:cubicBezTo>
                  <a:cubicBezTo>
                    <a:pt x="6307074" y="6626858"/>
                    <a:pt x="6319901" y="6652892"/>
                    <a:pt x="6280912" y="6652892"/>
                  </a:cubicBezTo>
                  <a:lnTo>
                    <a:pt x="6280658" y="6652892"/>
                  </a:lnTo>
                  <a:lnTo>
                    <a:pt x="6290310" y="6635621"/>
                  </a:lnTo>
                  <a:lnTo>
                    <a:pt x="6298819" y="6627239"/>
                  </a:lnTo>
                  <a:lnTo>
                    <a:pt x="6285992" y="6627239"/>
                  </a:lnTo>
                  <a:lnTo>
                    <a:pt x="6281420" y="6621905"/>
                  </a:lnTo>
                  <a:lnTo>
                    <a:pt x="6281420" y="6621905"/>
                  </a:lnTo>
                  <a:cubicBezTo>
                    <a:pt x="6286247" y="6644765"/>
                    <a:pt x="6243829" y="6637653"/>
                    <a:pt x="6249924" y="6663307"/>
                  </a:cubicBezTo>
                  <a:lnTo>
                    <a:pt x="6237732" y="6663307"/>
                  </a:lnTo>
                  <a:lnTo>
                    <a:pt x="6232906" y="6660259"/>
                  </a:lnTo>
                  <a:cubicBezTo>
                    <a:pt x="6229604" y="6658101"/>
                    <a:pt x="6226303" y="6655941"/>
                    <a:pt x="6217031" y="6655941"/>
                  </a:cubicBezTo>
                  <a:lnTo>
                    <a:pt x="6201410" y="6667879"/>
                  </a:lnTo>
                  <a:cubicBezTo>
                    <a:pt x="6190107" y="6652512"/>
                    <a:pt x="6245606" y="6611237"/>
                    <a:pt x="6221730" y="6611237"/>
                  </a:cubicBezTo>
                  <a:lnTo>
                    <a:pt x="6220968" y="6611237"/>
                  </a:lnTo>
                  <a:lnTo>
                    <a:pt x="6233922" y="6598791"/>
                  </a:lnTo>
                  <a:lnTo>
                    <a:pt x="6251702" y="6605522"/>
                  </a:lnTo>
                  <a:lnTo>
                    <a:pt x="6264910" y="6607681"/>
                  </a:lnTo>
                  <a:lnTo>
                    <a:pt x="6268974" y="6606157"/>
                  </a:lnTo>
                  <a:lnTo>
                    <a:pt x="6265799" y="6588885"/>
                  </a:lnTo>
                  <a:lnTo>
                    <a:pt x="6261100" y="6580250"/>
                  </a:lnTo>
                  <a:cubicBezTo>
                    <a:pt x="6287516" y="6574534"/>
                    <a:pt x="6309106" y="6580250"/>
                    <a:pt x="6344539" y="6554722"/>
                  </a:cubicBezTo>
                  <a:lnTo>
                    <a:pt x="6363462" y="6513575"/>
                  </a:lnTo>
                  <a:lnTo>
                    <a:pt x="6386576" y="6525767"/>
                  </a:lnTo>
                  <a:lnTo>
                    <a:pt x="6362700" y="6544435"/>
                  </a:lnTo>
                  <a:lnTo>
                    <a:pt x="6372098" y="6545959"/>
                  </a:lnTo>
                  <a:lnTo>
                    <a:pt x="6376416" y="6545959"/>
                  </a:lnTo>
                  <a:cubicBezTo>
                    <a:pt x="6419215" y="6545959"/>
                    <a:pt x="6427978" y="6497445"/>
                    <a:pt x="6477635" y="6477633"/>
                  </a:cubicBezTo>
                  <a:close/>
                  <a:moveTo>
                    <a:pt x="3406394" y="6585202"/>
                  </a:moveTo>
                  <a:lnTo>
                    <a:pt x="3353308" y="6617714"/>
                  </a:lnTo>
                  <a:cubicBezTo>
                    <a:pt x="3337814" y="6620635"/>
                    <a:pt x="3321050" y="6623429"/>
                    <a:pt x="3299587" y="6626350"/>
                  </a:cubicBezTo>
                  <a:lnTo>
                    <a:pt x="3308096" y="6636129"/>
                  </a:lnTo>
                  <a:lnTo>
                    <a:pt x="3312922" y="6639685"/>
                  </a:lnTo>
                  <a:lnTo>
                    <a:pt x="3309239" y="6641971"/>
                  </a:lnTo>
                  <a:lnTo>
                    <a:pt x="3307334" y="6642988"/>
                  </a:lnTo>
                  <a:lnTo>
                    <a:pt x="3292348" y="6643242"/>
                  </a:lnTo>
                  <a:lnTo>
                    <a:pt x="3279394" y="6646417"/>
                  </a:lnTo>
                  <a:lnTo>
                    <a:pt x="3268472" y="6647686"/>
                  </a:lnTo>
                  <a:cubicBezTo>
                    <a:pt x="3261360" y="6647686"/>
                    <a:pt x="3254121" y="6645528"/>
                    <a:pt x="3246628" y="6638416"/>
                  </a:cubicBezTo>
                  <a:lnTo>
                    <a:pt x="3235960" y="6649210"/>
                  </a:lnTo>
                  <a:lnTo>
                    <a:pt x="3224022" y="6653147"/>
                  </a:lnTo>
                  <a:lnTo>
                    <a:pt x="3209163" y="6679564"/>
                  </a:lnTo>
                  <a:cubicBezTo>
                    <a:pt x="3199257" y="6674610"/>
                    <a:pt x="3191256" y="6655053"/>
                    <a:pt x="3184398" y="6653147"/>
                  </a:cubicBezTo>
                  <a:cubicBezTo>
                    <a:pt x="3193542" y="6647814"/>
                    <a:pt x="3218053" y="6631811"/>
                    <a:pt x="3245485" y="6631811"/>
                  </a:cubicBezTo>
                  <a:lnTo>
                    <a:pt x="3257550" y="6641209"/>
                  </a:lnTo>
                  <a:cubicBezTo>
                    <a:pt x="3273172" y="6622921"/>
                    <a:pt x="3318510" y="6612127"/>
                    <a:pt x="3332735" y="6593711"/>
                  </a:cubicBezTo>
                  <a:lnTo>
                    <a:pt x="3356864" y="6596759"/>
                  </a:lnTo>
                  <a:lnTo>
                    <a:pt x="3375280" y="6600061"/>
                  </a:lnTo>
                  <a:lnTo>
                    <a:pt x="3406395" y="6585203"/>
                  </a:lnTo>
                  <a:close/>
                  <a:moveTo>
                    <a:pt x="5854573" y="6633081"/>
                  </a:moveTo>
                  <a:cubicBezTo>
                    <a:pt x="5882767" y="6633081"/>
                    <a:pt x="5901563" y="6667371"/>
                    <a:pt x="5869940" y="6680706"/>
                  </a:cubicBezTo>
                  <a:cubicBezTo>
                    <a:pt x="5848223" y="6664831"/>
                    <a:pt x="5885688" y="6639431"/>
                    <a:pt x="5842508" y="6634605"/>
                  </a:cubicBezTo>
                  <a:lnTo>
                    <a:pt x="5854573" y="6633081"/>
                  </a:lnTo>
                  <a:close/>
                  <a:moveTo>
                    <a:pt x="3220593" y="6678801"/>
                  </a:moveTo>
                  <a:lnTo>
                    <a:pt x="3213735" y="6680833"/>
                  </a:lnTo>
                  <a:lnTo>
                    <a:pt x="3212719" y="6680833"/>
                  </a:lnTo>
                  <a:lnTo>
                    <a:pt x="3210560" y="6680198"/>
                  </a:lnTo>
                  <a:lnTo>
                    <a:pt x="3220593" y="6678801"/>
                  </a:lnTo>
                  <a:close/>
                  <a:moveTo>
                    <a:pt x="4366006" y="6677658"/>
                  </a:moveTo>
                  <a:lnTo>
                    <a:pt x="4369943" y="6678674"/>
                  </a:lnTo>
                  <a:lnTo>
                    <a:pt x="4371975" y="6678801"/>
                  </a:lnTo>
                  <a:lnTo>
                    <a:pt x="4370578" y="6680325"/>
                  </a:lnTo>
                  <a:lnTo>
                    <a:pt x="4369308" y="6680833"/>
                  </a:lnTo>
                  <a:lnTo>
                    <a:pt x="4367403" y="6678547"/>
                  </a:lnTo>
                  <a:lnTo>
                    <a:pt x="4366006" y="6677658"/>
                  </a:lnTo>
                  <a:close/>
                  <a:moveTo>
                    <a:pt x="8382762" y="6623683"/>
                  </a:moveTo>
                  <a:lnTo>
                    <a:pt x="8365998" y="6635875"/>
                  </a:lnTo>
                  <a:lnTo>
                    <a:pt x="8362188" y="6644256"/>
                  </a:lnTo>
                  <a:cubicBezTo>
                    <a:pt x="8331454" y="6649717"/>
                    <a:pt x="8303768" y="6659750"/>
                    <a:pt x="8260334" y="6683753"/>
                  </a:cubicBezTo>
                  <a:cubicBezTo>
                    <a:pt x="8240014" y="6665592"/>
                    <a:pt x="8305800" y="6663941"/>
                    <a:pt x="8291702" y="6647050"/>
                  </a:cubicBezTo>
                  <a:cubicBezTo>
                    <a:pt x="8325611" y="6644510"/>
                    <a:pt x="8354568" y="6634477"/>
                    <a:pt x="8382761" y="6623682"/>
                  </a:cubicBezTo>
                  <a:close/>
                  <a:moveTo>
                    <a:pt x="3286760" y="6672707"/>
                  </a:moveTo>
                  <a:lnTo>
                    <a:pt x="3295142" y="6681343"/>
                  </a:lnTo>
                  <a:lnTo>
                    <a:pt x="3261868" y="6687820"/>
                  </a:lnTo>
                  <a:lnTo>
                    <a:pt x="3261614" y="6684390"/>
                  </a:lnTo>
                  <a:lnTo>
                    <a:pt x="3256407" y="6676262"/>
                  </a:lnTo>
                  <a:cubicBezTo>
                    <a:pt x="3264408" y="6674865"/>
                    <a:pt x="3272917" y="6672706"/>
                    <a:pt x="3286760" y="6672706"/>
                  </a:cubicBezTo>
                  <a:close/>
                  <a:moveTo>
                    <a:pt x="3164586" y="6652895"/>
                  </a:moveTo>
                  <a:cubicBezTo>
                    <a:pt x="3176778" y="6682105"/>
                    <a:pt x="3142488" y="6667119"/>
                    <a:pt x="3122803" y="6688327"/>
                  </a:cubicBezTo>
                  <a:cubicBezTo>
                    <a:pt x="3120771" y="6672071"/>
                    <a:pt x="3148330" y="6663944"/>
                    <a:pt x="3164586" y="6652895"/>
                  </a:cubicBezTo>
                  <a:close/>
                  <a:moveTo>
                    <a:pt x="3618103" y="6688201"/>
                  </a:moveTo>
                  <a:lnTo>
                    <a:pt x="3618992" y="6689344"/>
                  </a:lnTo>
                  <a:lnTo>
                    <a:pt x="3618611" y="6689344"/>
                  </a:lnTo>
                  <a:lnTo>
                    <a:pt x="3618103" y="6688201"/>
                  </a:lnTo>
                  <a:close/>
                  <a:moveTo>
                    <a:pt x="6499987" y="6682232"/>
                  </a:moveTo>
                  <a:lnTo>
                    <a:pt x="6493764" y="6689852"/>
                  </a:lnTo>
                  <a:lnTo>
                    <a:pt x="6493891" y="6686423"/>
                  </a:lnTo>
                  <a:lnTo>
                    <a:pt x="6493891" y="6684899"/>
                  </a:lnTo>
                  <a:lnTo>
                    <a:pt x="6499987" y="6682232"/>
                  </a:lnTo>
                  <a:close/>
                  <a:moveTo>
                    <a:pt x="5467731" y="6678803"/>
                  </a:moveTo>
                  <a:lnTo>
                    <a:pt x="5489194" y="6681597"/>
                  </a:lnTo>
                  <a:lnTo>
                    <a:pt x="5494655" y="6688328"/>
                  </a:lnTo>
                  <a:lnTo>
                    <a:pt x="5482590" y="6690995"/>
                  </a:lnTo>
                  <a:lnTo>
                    <a:pt x="5475986" y="6690995"/>
                  </a:lnTo>
                  <a:lnTo>
                    <a:pt x="5468747" y="6690741"/>
                  </a:lnTo>
                  <a:lnTo>
                    <a:pt x="5465064" y="6690360"/>
                  </a:lnTo>
                  <a:lnTo>
                    <a:pt x="5457444" y="6686677"/>
                  </a:lnTo>
                  <a:lnTo>
                    <a:pt x="5453380" y="6685788"/>
                  </a:lnTo>
                  <a:lnTo>
                    <a:pt x="5463032" y="6681216"/>
                  </a:lnTo>
                  <a:lnTo>
                    <a:pt x="5467731" y="6678803"/>
                  </a:lnTo>
                  <a:close/>
                  <a:moveTo>
                    <a:pt x="4280027" y="6687312"/>
                  </a:moveTo>
                  <a:lnTo>
                    <a:pt x="4266819" y="6699377"/>
                  </a:lnTo>
                  <a:lnTo>
                    <a:pt x="4256659" y="6704711"/>
                  </a:lnTo>
                  <a:lnTo>
                    <a:pt x="4246118" y="6700647"/>
                  </a:lnTo>
                  <a:lnTo>
                    <a:pt x="4241928" y="6697345"/>
                  </a:lnTo>
                  <a:lnTo>
                    <a:pt x="4254247" y="6691376"/>
                  </a:lnTo>
                  <a:lnTo>
                    <a:pt x="4260216" y="6687820"/>
                  </a:lnTo>
                  <a:lnTo>
                    <a:pt x="4266312" y="6688963"/>
                  </a:lnTo>
                  <a:lnTo>
                    <a:pt x="4269741" y="6688963"/>
                  </a:lnTo>
                  <a:lnTo>
                    <a:pt x="4276344" y="6688709"/>
                  </a:lnTo>
                  <a:lnTo>
                    <a:pt x="4280028" y="6687312"/>
                  </a:lnTo>
                  <a:close/>
                  <a:moveTo>
                    <a:pt x="6199759" y="6708648"/>
                  </a:moveTo>
                  <a:lnTo>
                    <a:pt x="6196330" y="6710807"/>
                  </a:lnTo>
                  <a:lnTo>
                    <a:pt x="6194679" y="6712203"/>
                  </a:lnTo>
                  <a:lnTo>
                    <a:pt x="6196076" y="6710172"/>
                  </a:lnTo>
                  <a:lnTo>
                    <a:pt x="6195314" y="6709156"/>
                  </a:lnTo>
                  <a:lnTo>
                    <a:pt x="6198362" y="6708648"/>
                  </a:lnTo>
                  <a:close/>
                  <a:moveTo>
                    <a:pt x="3616579" y="6675628"/>
                  </a:moveTo>
                  <a:lnTo>
                    <a:pt x="3618611" y="6686169"/>
                  </a:lnTo>
                  <a:lnTo>
                    <a:pt x="3616960" y="6686297"/>
                  </a:lnTo>
                  <a:lnTo>
                    <a:pt x="3614547" y="6681090"/>
                  </a:lnTo>
                  <a:lnTo>
                    <a:pt x="3598672" y="6686805"/>
                  </a:lnTo>
                  <a:lnTo>
                    <a:pt x="3591560" y="6690234"/>
                  </a:lnTo>
                  <a:cubicBezTo>
                    <a:pt x="3571367" y="6693536"/>
                    <a:pt x="3549523" y="6702934"/>
                    <a:pt x="3512439" y="6714745"/>
                  </a:cubicBezTo>
                  <a:lnTo>
                    <a:pt x="3511804" y="6711189"/>
                  </a:lnTo>
                  <a:lnTo>
                    <a:pt x="3511423" y="6709157"/>
                  </a:lnTo>
                  <a:lnTo>
                    <a:pt x="3616579" y="6675629"/>
                  </a:lnTo>
                  <a:close/>
                  <a:moveTo>
                    <a:pt x="4432935" y="6688074"/>
                  </a:moveTo>
                  <a:lnTo>
                    <a:pt x="4444746" y="6689217"/>
                  </a:lnTo>
                  <a:lnTo>
                    <a:pt x="4441190" y="6694298"/>
                  </a:lnTo>
                  <a:lnTo>
                    <a:pt x="4441444" y="6697345"/>
                  </a:lnTo>
                  <a:lnTo>
                    <a:pt x="4432427" y="6709156"/>
                  </a:lnTo>
                  <a:lnTo>
                    <a:pt x="4427982" y="6715252"/>
                  </a:lnTo>
                  <a:lnTo>
                    <a:pt x="4386580" y="6702552"/>
                  </a:lnTo>
                  <a:lnTo>
                    <a:pt x="4382262" y="6695059"/>
                  </a:lnTo>
                  <a:lnTo>
                    <a:pt x="4384802" y="6693027"/>
                  </a:lnTo>
                  <a:lnTo>
                    <a:pt x="4385818" y="6691376"/>
                  </a:lnTo>
                  <a:cubicBezTo>
                    <a:pt x="4400042" y="6689598"/>
                    <a:pt x="4413758" y="6688074"/>
                    <a:pt x="4432935" y="6688074"/>
                  </a:cubicBezTo>
                  <a:close/>
                  <a:moveTo>
                    <a:pt x="3130042" y="6586347"/>
                  </a:moveTo>
                  <a:cubicBezTo>
                    <a:pt x="3141472" y="6602603"/>
                    <a:pt x="3180334" y="6602603"/>
                    <a:pt x="3145536" y="6615176"/>
                  </a:cubicBezTo>
                  <a:lnTo>
                    <a:pt x="3156839" y="6618478"/>
                  </a:lnTo>
                  <a:cubicBezTo>
                    <a:pt x="3166364" y="6618478"/>
                    <a:pt x="3177921" y="6609842"/>
                    <a:pt x="3189351" y="6603111"/>
                  </a:cubicBezTo>
                  <a:lnTo>
                    <a:pt x="3201543" y="6611747"/>
                  </a:lnTo>
                  <a:lnTo>
                    <a:pt x="3212084" y="6608699"/>
                  </a:lnTo>
                  <a:lnTo>
                    <a:pt x="3195828" y="6621399"/>
                  </a:lnTo>
                  <a:lnTo>
                    <a:pt x="3204083" y="6632321"/>
                  </a:lnTo>
                  <a:lnTo>
                    <a:pt x="3179191" y="6633590"/>
                  </a:lnTo>
                  <a:lnTo>
                    <a:pt x="3169158" y="6638035"/>
                  </a:lnTo>
                  <a:cubicBezTo>
                    <a:pt x="3161411" y="6641464"/>
                    <a:pt x="3153410" y="6644767"/>
                    <a:pt x="3135884" y="6644767"/>
                  </a:cubicBezTo>
                  <a:lnTo>
                    <a:pt x="3119755" y="6641084"/>
                  </a:lnTo>
                  <a:cubicBezTo>
                    <a:pt x="3078734" y="6661531"/>
                    <a:pt x="3070098" y="6691376"/>
                    <a:pt x="3040126" y="6691376"/>
                  </a:cubicBezTo>
                  <a:lnTo>
                    <a:pt x="3013202" y="6685280"/>
                  </a:lnTo>
                  <a:lnTo>
                    <a:pt x="3013202" y="6685280"/>
                  </a:lnTo>
                  <a:cubicBezTo>
                    <a:pt x="3001899" y="6697091"/>
                    <a:pt x="3045206" y="6707505"/>
                    <a:pt x="3052318" y="6725793"/>
                  </a:cubicBezTo>
                  <a:cubicBezTo>
                    <a:pt x="3019933" y="6722491"/>
                    <a:pt x="3006598" y="6689090"/>
                    <a:pt x="2972435" y="6689090"/>
                  </a:cubicBezTo>
                  <a:cubicBezTo>
                    <a:pt x="2967736" y="6689090"/>
                    <a:pt x="2962656" y="6689725"/>
                    <a:pt x="2957068" y="6691249"/>
                  </a:cubicBezTo>
                  <a:lnTo>
                    <a:pt x="2945003" y="6681851"/>
                  </a:lnTo>
                  <a:lnTo>
                    <a:pt x="2958211" y="6666103"/>
                  </a:lnTo>
                  <a:lnTo>
                    <a:pt x="2969006" y="6666738"/>
                  </a:lnTo>
                  <a:cubicBezTo>
                    <a:pt x="2996438" y="6666738"/>
                    <a:pt x="3033141" y="6653276"/>
                    <a:pt x="3023616" y="6629273"/>
                  </a:cubicBezTo>
                  <a:lnTo>
                    <a:pt x="3041142" y="6627368"/>
                  </a:lnTo>
                  <a:lnTo>
                    <a:pt x="3049270" y="6630415"/>
                  </a:lnTo>
                  <a:lnTo>
                    <a:pt x="3053207" y="6626478"/>
                  </a:lnTo>
                  <a:lnTo>
                    <a:pt x="3054097" y="6624700"/>
                  </a:lnTo>
                  <a:cubicBezTo>
                    <a:pt x="3068701" y="6625844"/>
                    <a:pt x="3082164" y="6628892"/>
                    <a:pt x="3107436" y="6628892"/>
                  </a:cubicBezTo>
                  <a:lnTo>
                    <a:pt x="3130551" y="6623685"/>
                  </a:lnTo>
                  <a:lnTo>
                    <a:pt x="3097404" y="6605778"/>
                  </a:lnTo>
                  <a:lnTo>
                    <a:pt x="3107183" y="6597777"/>
                  </a:lnTo>
                  <a:lnTo>
                    <a:pt x="3130043" y="6586347"/>
                  </a:lnTo>
                  <a:close/>
                  <a:moveTo>
                    <a:pt x="6559042" y="6689852"/>
                  </a:moveTo>
                  <a:cubicBezTo>
                    <a:pt x="6563233" y="6695313"/>
                    <a:pt x="6568949" y="6697726"/>
                    <a:pt x="6579870" y="6697726"/>
                  </a:cubicBezTo>
                  <a:lnTo>
                    <a:pt x="6589523" y="6695059"/>
                  </a:lnTo>
                  <a:lnTo>
                    <a:pt x="6572758" y="6707124"/>
                  </a:lnTo>
                  <a:lnTo>
                    <a:pt x="6558535" y="6703441"/>
                  </a:lnTo>
                  <a:lnTo>
                    <a:pt x="6545327" y="6699885"/>
                  </a:lnTo>
                  <a:lnTo>
                    <a:pt x="6541517" y="6700012"/>
                  </a:lnTo>
                  <a:cubicBezTo>
                    <a:pt x="6525388" y="6713728"/>
                    <a:pt x="6524626" y="6731127"/>
                    <a:pt x="6501766" y="6731127"/>
                  </a:cubicBezTo>
                  <a:lnTo>
                    <a:pt x="6500877" y="6731127"/>
                  </a:lnTo>
                  <a:lnTo>
                    <a:pt x="6517260" y="6713855"/>
                  </a:lnTo>
                  <a:lnTo>
                    <a:pt x="6506083" y="6705092"/>
                  </a:lnTo>
                  <a:lnTo>
                    <a:pt x="6513830" y="6703061"/>
                  </a:lnTo>
                  <a:lnTo>
                    <a:pt x="6517640" y="6701917"/>
                  </a:lnTo>
                  <a:lnTo>
                    <a:pt x="6518148" y="6702933"/>
                  </a:lnTo>
                  <a:lnTo>
                    <a:pt x="6518275" y="6703441"/>
                  </a:lnTo>
                  <a:lnTo>
                    <a:pt x="6536690" y="6697599"/>
                  </a:lnTo>
                  <a:lnTo>
                    <a:pt x="6542024" y="6694805"/>
                  </a:lnTo>
                  <a:lnTo>
                    <a:pt x="6553962" y="6690361"/>
                  </a:lnTo>
                  <a:lnTo>
                    <a:pt x="6559042" y="6689853"/>
                  </a:lnTo>
                  <a:close/>
                  <a:moveTo>
                    <a:pt x="2614168" y="6698488"/>
                  </a:moveTo>
                  <a:lnTo>
                    <a:pt x="2587879" y="6719189"/>
                  </a:lnTo>
                  <a:lnTo>
                    <a:pt x="2594356" y="6734683"/>
                  </a:lnTo>
                  <a:lnTo>
                    <a:pt x="2587244" y="6733413"/>
                  </a:lnTo>
                  <a:lnTo>
                    <a:pt x="2584323" y="6731381"/>
                  </a:lnTo>
                  <a:lnTo>
                    <a:pt x="2577846" y="6726428"/>
                  </a:lnTo>
                  <a:lnTo>
                    <a:pt x="2571750" y="6728587"/>
                  </a:lnTo>
                  <a:lnTo>
                    <a:pt x="2575687" y="6724015"/>
                  </a:lnTo>
                  <a:lnTo>
                    <a:pt x="2577592" y="6721856"/>
                  </a:lnTo>
                  <a:lnTo>
                    <a:pt x="2614168" y="6698488"/>
                  </a:lnTo>
                  <a:close/>
                  <a:moveTo>
                    <a:pt x="5540248" y="6712712"/>
                  </a:moveTo>
                  <a:lnTo>
                    <a:pt x="5534914" y="6726555"/>
                  </a:lnTo>
                  <a:lnTo>
                    <a:pt x="5530723" y="6733413"/>
                  </a:lnTo>
                  <a:lnTo>
                    <a:pt x="5520563" y="6729984"/>
                  </a:lnTo>
                  <a:lnTo>
                    <a:pt x="5509895" y="6735064"/>
                  </a:lnTo>
                  <a:lnTo>
                    <a:pt x="5528056" y="6719951"/>
                  </a:lnTo>
                  <a:lnTo>
                    <a:pt x="5540248" y="6712712"/>
                  </a:lnTo>
                  <a:close/>
                  <a:moveTo>
                    <a:pt x="2954147" y="6705727"/>
                  </a:moveTo>
                  <a:cubicBezTo>
                    <a:pt x="2967228" y="6722872"/>
                    <a:pt x="2945511" y="6730619"/>
                    <a:pt x="2921000" y="6737985"/>
                  </a:cubicBezTo>
                  <a:cubicBezTo>
                    <a:pt x="2923286" y="6725031"/>
                    <a:pt x="2926334" y="6712331"/>
                    <a:pt x="2954147" y="6705727"/>
                  </a:cubicBezTo>
                  <a:close/>
                  <a:moveTo>
                    <a:pt x="8113776" y="6709029"/>
                  </a:moveTo>
                  <a:cubicBezTo>
                    <a:pt x="8118094" y="6723635"/>
                    <a:pt x="8090408" y="6738239"/>
                    <a:pt x="8069326" y="6738239"/>
                  </a:cubicBezTo>
                  <a:lnTo>
                    <a:pt x="8057515" y="6738239"/>
                  </a:lnTo>
                  <a:lnTo>
                    <a:pt x="8046847" y="6721856"/>
                  </a:lnTo>
                  <a:lnTo>
                    <a:pt x="8052435" y="6722745"/>
                  </a:lnTo>
                  <a:lnTo>
                    <a:pt x="8055483" y="6722745"/>
                  </a:lnTo>
                  <a:cubicBezTo>
                    <a:pt x="8071231" y="6722745"/>
                    <a:pt x="8092186" y="6716395"/>
                    <a:pt x="8113776" y="6709029"/>
                  </a:cubicBezTo>
                  <a:close/>
                  <a:moveTo>
                    <a:pt x="4425950" y="6718300"/>
                  </a:moveTo>
                  <a:lnTo>
                    <a:pt x="4420235" y="6732524"/>
                  </a:lnTo>
                  <a:lnTo>
                    <a:pt x="4421251" y="6740144"/>
                  </a:lnTo>
                  <a:lnTo>
                    <a:pt x="4411599" y="6725031"/>
                  </a:lnTo>
                  <a:lnTo>
                    <a:pt x="4425950" y="6718299"/>
                  </a:lnTo>
                  <a:close/>
                  <a:moveTo>
                    <a:pt x="5676646" y="6727952"/>
                  </a:moveTo>
                  <a:cubicBezTo>
                    <a:pt x="5667375" y="6748399"/>
                    <a:pt x="5653659" y="6750939"/>
                    <a:pt x="5636387" y="6752971"/>
                  </a:cubicBezTo>
                  <a:cubicBezTo>
                    <a:pt x="5644642" y="6742049"/>
                    <a:pt x="5650992" y="6736714"/>
                    <a:pt x="5676646" y="6727952"/>
                  </a:cubicBezTo>
                  <a:close/>
                  <a:moveTo>
                    <a:pt x="5988558" y="6710807"/>
                  </a:moveTo>
                  <a:cubicBezTo>
                    <a:pt x="5992114" y="6726555"/>
                    <a:pt x="5963920" y="6741161"/>
                    <a:pt x="5947664" y="6755892"/>
                  </a:cubicBezTo>
                  <a:cubicBezTo>
                    <a:pt x="5929884" y="6729603"/>
                    <a:pt x="5969762" y="6735953"/>
                    <a:pt x="5988558" y="6710807"/>
                  </a:cubicBezTo>
                  <a:close/>
                  <a:moveTo>
                    <a:pt x="2180336" y="6754750"/>
                  </a:moveTo>
                  <a:lnTo>
                    <a:pt x="2179955" y="6757290"/>
                  </a:lnTo>
                  <a:lnTo>
                    <a:pt x="2179447" y="6757290"/>
                  </a:lnTo>
                  <a:lnTo>
                    <a:pt x="2178558" y="6757036"/>
                  </a:lnTo>
                  <a:lnTo>
                    <a:pt x="2178050" y="6757290"/>
                  </a:lnTo>
                  <a:lnTo>
                    <a:pt x="2179828" y="6755512"/>
                  </a:lnTo>
                  <a:lnTo>
                    <a:pt x="2180336" y="6754750"/>
                  </a:lnTo>
                  <a:close/>
                  <a:moveTo>
                    <a:pt x="4451350" y="6742812"/>
                  </a:moveTo>
                  <a:lnTo>
                    <a:pt x="4436110" y="6755512"/>
                  </a:lnTo>
                  <a:lnTo>
                    <a:pt x="4425188" y="6760338"/>
                  </a:lnTo>
                  <a:lnTo>
                    <a:pt x="4438523" y="6748145"/>
                  </a:lnTo>
                  <a:lnTo>
                    <a:pt x="4451350" y="6742812"/>
                  </a:lnTo>
                  <a:close/>
                  <a:moveTo>
                    <a:pt x="7817104" y="6749797"/>
                  </a:moveTo>
                  <a:lnTo>
                    <a:pt x="7811262" y="6757925"/>
                  </a:lnTo>
                  <a:lnTo>
                    <a:pt x="7807706" y="6763005"/>
                  </a:lnTo>
                  <a:lnTo>
                    <a:pt x="7805165" y="6759068"/>
                  </a:lnTo>
                  <a:lnTo>
                    <a:pt x="7803642" y="6757290"/>
                  </a:lnTo>
                  <a:lnTo>
                    <a:pt x="7813039" y="6752972"/>
                  </a:lnTo>
                  <a:lnTo>
                    <a:pt x="7817103" y="6749797"/>
                  </a:lnTo>
                  <a:close/>
                  <a:moveTo>
                    <a:pt x="5833618" y="6742303"/>
                  </a:moveTo>
                  <a:lnTo>
                    <a:pt x="5837428" y="6753733"/>
                  </a:lnTo>
                  <a:lnTo>
                    <a:pt x="5846826" y="6759449"/>
                  </a:lnTo>
                  <a:lnTo>
                    <a:pt x="5837428" y="6762369"/>
                  </a:lnTo>
                  <a:lnTo>
                    <a:pt x="5831459" y="6763131"/>
                  </a:lnTo>
                  <a:lnTo>
                    <a:pt x="5824982" y="6751828"/>
                  </a:lnTo>
                  <a:lnTo>
                    <a:pt x="5833618" y="6742303"/>
                  </a:lnTo>
                  <a:close/>
                  <a:moveTo>
                    <a:pt x="5776468" y="6752717"/>
                  </a:moveTo>
                  <a:lnTo>
                    <a:pt x="5779770" y="6769481"/>
                  </a:lnTo>
                  <a:lnTo>
                    <a:pt x="5769864" y="6775577"/>
                  </a:lnTo>
                  <a:lnTo>
                    <a:pt x="5769103" y="6762877"/>
                  </a:lnTo>
                  <a:lnTo>
                    <a:pt x="5770881" y="6756527"/>
                  </a:lnTo>
                  <a:lnTo>
                    <a:pt x="5775072" y="6753987"/>
                  </a:lnTo>
                  <a:lnTo>
                    <a:pt x="5776468" y="6752717"/>
                  </a:lnTo>
                  <a:close/>
                  <a:moveTo>
                    <a:pt x="2227326" y="6753987"/>
                  </a:moveTo>
                  <a:lnTo>
                    <a:pt x="2230247" y="6761353"/>
                  </a:lnTo>
                  <a:lnTo>
                    <a:pt x="2231771" y="6764910"/>
                  </a:lnTo>
                  <a:lnTo>
                    <a:pt x="2217166" y="6770498"/>
                  </a:lnTo>
                  <a:lnTo>
                    <a:pt x="2207006" y="6772403"/>
                  </a:lnTo>
                  <a:lnTo>
                    <a:pt x="2201037" y="6772149"/>
                  </a:lnTo>
                  <a:cubicBezTo>
                    <a:pt x="2191004" y="6772149"/>
                    <a:pt x="2180209" y="6775324"/>
                    <a:pt x="2167636" y="6782690"/>
                  </a:cubicBezTo>
                  <a:cubicBezTo>
                    <a:pt x="2181479" y="6770625"/>
                    <a:pt x="2203704" y="6761481"/>
                    <a:pt x="2227326" y="6753988"/>
                  </a:cubicBezTo>
                  <a:close/>
                  <a:moveTo>
                    <a:pt x="1006602" y="6697345"/>
                  </a:moveTo>
                  <a:cubicBezTo>
                    <a:pt x="1010920" y="6697345"/>
                    <a:pt x="1014603" y="6698614"/>
                    <a:pt x="1017524" y="6701409"/>
                  </a:cubicBezTo>
                  <a:lnTo>
                    <a:pt x="1033526" y="6715378"/>
                  </a:lnTo>
                  <a:lnTo>
                    <a:pt x="992251" y="6732397"/>
                  </a:lnTo>
                  <a:cubicBezTo>
                    <a:pt x="996315" y="6747764"/>
                    <a:pt x="1015492" y="6738239"/>
                    <a:pt x="1017270" y="6757543"/>
                  </a:cubicBezTo>
                  <a:cubicBezTo>
                    <a:pt x="978535" y="6762876"/>
                    <a:pt x="1029843" y="6783832"/>
                    <a:pt x="990854" y="6789038"/>
                  </a:cubicBezTo>
                  <a:cubicBezTo>
                    <a:pt x="982091" y="6769988"/>
                    <a:pt x="997331" y="6755764"/>
                    <a:pt x="983488" y="6736080"/>
                  </a:cubicBezTo>
                  <a:lnTo>
                    <a:pt x="965327" y="6742811"/>
                  </a:lnTo>
                  <a:cubicBezTo>
                    <a:pt x="945388" y="6749796"/>
                    <a:pt x="972566" y="6765036"/>
                    <a:pt x="972566" y="6775323"/>
                  </a:cubicBezTo>
                  <a:lnTo>
                    <a:pt x="960882" y="6772021"/>
                  </a:lnTo>
                  <a:lnTo>
                    <a:pt x="955167" y="6772656"/>
                  </a:lnTo>
                  <a:lnTo>
                    <a:pt x="954532" y="6761099"/>
                  </a:lnTo>
                  <a:lnTo>
                    <a:pt x="953516" y="6754241"/>
                  </a:lnTo>
                  <a:cubicBezTo>
                    <a:pt x="949579" y="6728333"/>
                    <a:pt x="984885" y="6697345"/>
                    <a:pt x="1006602" y="6697345"/>
                  </a:cubicBezTo>
                  <a:close/>
                  <a:moveTo>
                    <a:pt x="3997453" y="6785228"/>
                  </a:moveTo>
                  <a:lnTo>
                    <a:pt x="4003168" y="6785863"/>
                  </a:lnTo>
                  <a:lnTo>
                    <a:pt x="4006216" y="6785990"/>
                  </a:lnTo>
                  <a:lnTo>
                    <a:pt x="4003168" y="6790055"/>
                  </a:lnTo>
                  <a:lnTo>
                    <a:pt x="4001517" y="6792086"/>
                  </a:lnTo>
                  <a:lnTo>
                    <a:pt x="4000120" y="6788022"/>
                  </a:lnTo>
                  <a:lnTo>
                    <a:pt x="3997453" y="6785228"/>
                  </a:lnTo>
                  <a:close/>
                  <a:moveTo>
                    <a:pt x="5895341" y="6741286"/>
                  </a:moveTo>
                  <a:cubicBezTo>
                    <a:pt x="5906644" y="6745096"/>
                    <a:pt x="5918200" y="6760463"/>
                    <a:pt x="5925820" y="6760844"/>
                  </a:cubicBezTo>
                  <a:cubicBezTo>
                    <a:pt x="5915406" y="6769099"/>
                    <a:pt x="5885816" y="6793737"/>
                    <a:pt x="5862448" y="6793737"/>
                  </a:cubicBezTo>
                  <a:lnTo>
                    <a:pt x="5859145" y="6793737"/>
                  </a:lnTo>
                  <a:lnTo>
                    <a:pt x="5852923" y="6792086"/>
                  </a:lnTo>
                  <a:lnTo>
                    <a:pt x="5854319" y="6790562"/>
                  </a:lnTo>
                  <a:lnTo>
                    <a:pt x="5854954" y="6789800"/>
                  </a:lnTo>
                  <a:lnTo>
                    <a:pt x="5857240" y="6789800"/>
                  </a:lnTo>
                  <a:lnTo>
                    <a:pt x="5858510" y="6790562"/>
                  </a:lnTo>
                  <a:lnTo>
                    <a:pt x="5868670" y="6776719"/>
                  </a:lnTo>
                  <a:lnTo>
                    <a:pt x="5881370" y="6770242"/>
                  </a:lnTo>
                  <a:lnTo>
                    <a:pt x="5882767" y="6768210"/>
                  </a:lnTo>
                  <a:lnTo>
                    <a:pt x="5883148" y="6767448"/>
                  </a:lnTo>
                  <a:lnTo>
                    <a:pt x="5886958" y="6769480"/>
                  </a:lnTo>
                  <a:lnTo>
                    <a:pt x="5888736" y="6771131"/>
                  </a:lnTo>
                  <a:lnTo>
                    <a:pt x="5886831" y="6765416"/>
                  </a:lnTo>
                  <a:lnTo>
                    <a:pt x="5886196" y="6762876"/>
                  </a:lnTo>
                  <a:lnTo>
                    <a:pt x="5888355" y="6753858"/>
                  </a:lnTo>
                  <a:lnTo>
                    <a:pt x="5887720" y="6750683"/>
                  </a:lnTo>
                  <a:lnTo>
                    <a:pt x="5891911" y="6744333"/>
                  </a:lnTo>
                  <a:lnTo>
                    <a:pt x="5895340" y="6741285"/>
                  </a:lnTo>
                  <a:close/>
                  <a:moveTo>
                    <a:pt x="2361438" y="6781926"/>
                  </a:moveTo>
                  <a:lnTo>
                    <a:pt x="2367915" y="6790817"/>
                  </a:lnTo>
                  <a:lnTo>
                    <a:pt x="2369439" y="6797548"/>
                  </a:lnTo>
                  <a:lnTo>
                    <a:pt x="2359152" y="6795516"/>
                  </a:lnTo>
                  <a:lnTo>
                    <a:pt x="2354580" y="6792976"/>
                  </a:lnTo>
                  <a:lnTo>
                    <a:pt x="2358898" y="6785483"/>
                  </a:lnTo>
                  <a:lnTo>
                    <a:pt x="2361438" y="6781926"/>
                  </a:lnTo>
                  <a:close/>
                  <a:moveTo>
                    <a:pt x="7799451" y="6785356"/>
                  </a:moveTo>
                  <a:lnTo>
                    <a:pt x="7810246" y="6790562"/>
                  </a:lnTo>
                  <a:lnTo>
                    <a:pt x="7827899" y="6786498"/>
                  </a:lnTo>
                  <a:lnTo>
                    <a:pt x="7829042" y="6789292"/>
                  </a:lnTo>
                  <a:cubicBezTo>
                    <a:pt x="7822692" y="6794498"/>
                    <a:pt x="7808468" y="6797928"/>
                    <a:pt x="7791704" y="6800976"/>
                  </a:cubicBezTo>
                  <a:lnTo>
                    <a:pt x="7796276" y="6790307"/>
                  </a:lnTo>
                  <a:lnTo>
                    <a:pt x="7799451" y="6785354"/>
                  </a:lnTo>
                  <a:close/>
                  <a:moveTo>
                    <a:pt x="4080256" y="6789293"/>
                  </a:moveTo>
                  <a:lnTo>
                    <a:pt x="4074414" y="6803136"/>
                  </a:lnTo>
                  <a:lnTo>
                    <a:pt x="4073779" y="6799707"/>
                  </a:lnTo>
                  <a:lnTo>
                    <a:pt x="4072382" y="6799580"/>
                  </a:lnTo>
                  <a:lnTo>
                    <a:pt x="4071748" y="6799580"/>
                  </a:lnTo>
                  <a:lnTo>
                    <a:pt x="4077844" y="6792975"/>
                  </a:lnTo>
                  <a:lnTo>
                    <a:pt x="4080257" y="6789293"/>
                  </a:lnTo>
                  <a:close/>
                  <a:moveTo>
                    <a:pt x="5209159" y="6794626"/>
                  </a:moveTo>
                  <a:lnTo>
                    <a:pt x="5219827" y="6796150"/>
                  </a:lnTo>
                  <a:lnTo>
                    <a:pt x="5224526" y="6798690"/>
                  </a:lnTo>
                  <a:lnTo>
                    <a:pt x="5219700" y="6801738"/>
                  </a:lnTo>
                  <a:lnTo>
                    <a:pt x="5216652" y="6803135"/>
                  </a:lnTo>
                  <a:lnTo>
                    <a:pt x="5211318" y="6798055"/>
                  </a:lnTo>
                  <a:lnTo>
                    <a:pt x="5209158" y="6794626"/>
                  </a:lnTo>
                  <a:close/>
                  <a:moveTo>
                    <a:pt x="2891790" y="6679311"/>
                  </a:moveTo>
                  <a:lnTo>
                    <a:pt x="2902331" y="6681851"/>
                  </a:lnTo>
                  <a:lnTo>
                    <a:pt x="2906014" y="6685788"/>
                  </a:lnTo>
                  <a:lnTo>
                    <a:pt x="2917063" y="6697853"/>
                  </a:lnTo>
                  <a:lnTo>
                    <a:pt x="2934208" y="6685153"/>
                  </a:lnTo>
                  <a:lnTo>
                    <a:pt x="2934208" y="6685153"/>
                  </a:lnTo>
                  <a:cubicBezTo>
                    <a:pt x="2942082" y="6703060"/>
                    <a:pt x="2886456" y="6730492"/>
                    <a:pt x="2909443" y="6735191"/>
                  </a:cubicBezTo>
                  <a:lnTo>
                    <a:pt x="2896235" y="6743827"/>
                  </a:lnTo>
                  <a:lnTo>
                    <a:pt x="2886456" y="6736715"/>
                  </a:lnTo>
                  <a:lnTo>
                    <a:pt x="2872994" y="6727444"/>
                  </a:lnTo>
                  <a:lnTo>
                    <a:pt x="2867152" y="6729350"/>
                  </a:lnTo>
                  <a:lnTo>
                    <a:pt x="2867406" y="6746368"/>
                  </a:lnTo>
                  <a:lnTo>
                    <a:pt x="2870200" y="6755766"/>
                  </a:lnTo>
                  <a:lnTo>
                    <a:pt x="2832354" y="6752210"/>
                  </a:lnTo>
                  <a:cubicBezTo>
                    <a:pt x="2821686" y="6752210"/>
                    <a:pt x="2809621" y="6754241"/>
                    <a:pt x="2794254" y="6761607"/>
                  </a:cubicBezTo>
                  <a:lnTo>
                    <a:pt x="2772156" y="6796914"/>
                  </a:lnTo>
                  <a:lnTo>
                    <a:pt x="2754122" y="6780277"/>
                  </a:lnTo>
                  <a:lnTo>
                    <a:pt x="2769616" y="6763386"/>
                  </a:lnTo>
                  <a:lnTo>
                    <a:pt x="2756027" y="6761607"/>
                  </a:lnTo>
                  <a:cubicBezTo>
                    <a:pt x="2725801" y="6761607"/>
                    <a:pt x="2709545" y="6798691"/>
                    <a:pt x="2668143" y="6805295"/>
                  </a:cubicBezTo>
                  <a:cubicBezTo>
                    <a:pt x="2673223" y="6794374"/>
                    <a:pt x="2703703" y="6764148"/>
                    <a:pt x="2687447" y="6764148"/>
                  </a:cubicBezTo>
                  <a:cubicBezTo>
                    <a:pt x="2707386" y="6748654"/>
                    <a:pt x="2723515" y="6742812"/>
                    <a:pt x="2742438" y="6737986"/>
                  </a:cubicBezTo>
                  <a:lnTo>
                    <a:pt x="2742438" y="6737986"/>
                  </a:lnTo>
                  <a:lnTo>
                    <a:pt x="2742184" y="6739764"/>
                  </a:lnTo>
                  <a:lnTo>
                    <a:pt x="2743454" y="6741033"/>
                  </a:lnTo>
                  <a:lnTo>
                    <a:pt x="2752979" y="6735191"/>
                  </a:lnTo>
                  <a:cubicBezTo>
                    <a:pt x="2772664" y="6730873"/>
                    <a:pt x="2795778" y="6726555"/>
                    <a:pt x="2830322" y="6714744"/>
                  </a:cubicBezTo>
                  <a:cubicBezTo>
                    <a:pt x="2836545" y="6703188"/>
                    <a:pt x="2831719" y="6680708"/>
                    <a:pt x="2855595" y="6680708"/>
                  </a:cubicBezTo>
                  <a:lnTo>
                    <a:pt x="2863850" y="6682360"/>
                  </a:lnTo>
                  <a:lnTo>
                    <a:pt x="2852674" y="6696456"/>
                  </a:lnTo>
                  <a:lnTo>
                    <a:pt x="2844419" y="6702933"/>
                  </a:lnTo>
                  <a:lnTo>
                    <a:pt x="2855722" y="6705727"/>
                  </a:lnTo>
                  <a:lnTo>
                    <a:pt x="2858643" y="6711696"/>
                  </a:lnTo>
                  <a:cubicBezTo>
                    <a:pt x="2857754" y="6688836"/>
                    <a:pt x="2893568" y="6704711"/>
                    <a:pt x="2891790" y="6679311"/>
                  </a:cubicBezTo>
                  <a:close/>
                  <a:moveTo>
                    <a:pt x="2277110" y="6799707"/>
                  </a:moveTo>
                  <a:lnTo>
                    <a:pt x="2280412" y="6800723"/>
                  </a:lnTo>
                  <a:lnTo>
                    <a:pt x="2281682" y="6801231"/>
                  </a:lnTo>
                  <a:lnTo>
                    <a:pt x="2268982" y="6811263"/>
                  </a:lnTo>
                  <a:lnTo>
                    <a:pt x="2258187" y="6814820"/>
                  </a:lnTo>
                  <a:lnTo>
                    <a:pt x="2253996" y="6805802"/>
                  </a:lnTo>
                  <a:lnTo>
                    <a:pt x="2251710" y="6801231"/>
                  </a:lnTo>
                  <a:lnTo>
                    <a:pt x="2270760" y="6799707"/>
                  </a:lnTo>
                  <a:close/>
                  <a:moveTo>
                    <a:pt x="2640457" y="6803517"/>
                  </a:moveTo>
                  <a:lnTo>
                    <a:pt x="2628138" y="6804278"/>
                  </a:lnTo>
                  <a:lnTo>
                    <a:pt x="2630805" y="6815962"/>
                  </a:lnTo>
                  <a:lnTo>
                    <a:pt x="2633345" y="6811644"/>
                  </a:lnTo>
                  <a:lnTo>
                    <a:pt x="2640457" y="6803516"/>
                  </a:lnTo>
                  <a:close/>
                  <a:moveTo>
                    <a:pt x="3987292" y="6804151"/>
                  </a:moveTo>
                  <a:lnTo>
                    <a:pt x="3977132" y="6812152"/>
                  </a:lnTo>
                  <a:lnTo>
                    <a:pt x="3970655" y="6816217"/>
                  </a:lnTo>
                  <a:lnTo>
                    <a:pt x="3968496" y="6809359"/>
                  </a:lnTo>
                  <a:lnTo>
                    <a:pt x="3969131" y="6806565"/>
                  </a:lnTo>
                  <a:lnTo>
                    <a:pt x="3981958" y="6805041"/>
                  </a:lnTo>
                  <a:lnTo>
                    <a:pt x="3987292" y="6804152"/>
                  </a:lnTo>
                  <a:close/>
                  <a:moveTo>
                    <a:pt x="4072255" y="6806183"/>
                  </a:moveTo>
                  <a:lnTo>
                    <a:pt x="4068699" y="6810755"/>
                  </a:lnTo>
                  <a:lnTo>
                    <a:pt x="4050411" y="6818375"/>
                  </a:lnTo>
                  <a:lnTo>
                    <a:pt x="4055999" y="6813930"/>
                  </a:lnTo>
                  <a:lnTo>
                    <a:pt x="4058666" y="6811771"/>
                  </a:lnTo>
                  <a:lnTo>
                    <a:pt x="4072255" y="6806183"/>
                  </a:lnTo>
                  <a:close/>
                  <a:moveTo>
                    <a:pt x="5192268" y="6801230"/>
                  </a:moveTo>
                  <a:lnTo>
                    <a:pt x="5194808" y="6808596"/>
                  </a:lnTo>
                  <a:lnTo>
                    <a:pt x="5196967" y="6810755"/>
                  </a:lnTo>
                  <a:lnTo>
                    <a:pt x="5179314" y="6816978"/>
                  </a:lnTo>
                  <a:lnTo>
                    <a:pt x="5170170" y="6820026"/>
                  </a:lnTo>
                  <a:lnTo>
                    <a:pt x="5171948" y="6813803"/>
                  </a:lnTo>
                  <a:lnTo>
                    <a:pt x="5172583" y="6810628"/>
                  </a:lnTo>
                  <a:lnTo>
                    <a:pt x="5173599" y="6810755"/>
                  </a:lnTo>
                  <a:lnTo>
                    <a:pt x="5174107" y="6810755"/>
                  </a:lnTo>
                  <a:lnTo>
                    <a:pt x="5182362" y="6808723"/>
                  </a:lnTo>
                  <a:lnTo>
                    <a:pt x="5192268" y="6801230"/>
                  </a:lnTo>
                  <a:close/>
                  <a:moveTo>
                    <a:pt x="6350508" y="6787895"/>
                  </a:moveTo>
                  <a:cubicBezTo>
                    <a:pt x="6358636" y="6799706"/>
                    <a:pt x="6314567" y="6812279"/>
                    <a:pt x="6300851" y="6823836"/>
                  </a:cubicBezTo>
                  <a:lnTo>
                    <a:pt x="6300343" y="6808723"/>
                  </a:lnTo>
                  <a:lnTo>
                    <a:pt x="6283452" y="6818502"/>
                  </a:lnTo>
                  <a:cubicBezTo>
                    <a:pt x="6289548" y="6788911"/>
                    <a:pt x="6325108" y="6812914"/>
                    <a:pt x="6350508" y="6787896"/>
                  </a:cubicBezTo>
                  <a:close/>
                  <a:moveTo>
                    <a:pt x="6078474" y="6656831"/>
                  </a:moveTo>
                  <a:cubicBezTo>
                    <a:pt x="6101588" y="6660387"/>
                    <a:pt x="6119368" y="6675119"/>
                    <a:pt x="6144006" y="6675119"/>
                  </a:cubicBezTo>
                  <a:cubicBezTo>
                    <a:pt x="6153277" y="6675119"/>
                    <a:pt x="6163437" y="6673087"/>
                    <a:pt x="6175247" y="6667626"/>
                  </a:cubicBezTo>
                  <a:lnTo>
                    <a:pt x="6189980" y="6674103"/>
                  </a:lnTo>
                  <a:lnTo>
                    <a:pt x="6181978" y="6693280"/>
                  </a:lnTo>
                  <a:cubicBezTo>
                    <a:pt x="6150737" y="6693280"/>
                    <a:pt x="6087237" y="6721728"/>
                    <a:pt x="6110350" y="6748779"/>
                  </a:cubicBezTo>
                  <a:cubicBezTo>
                    <a:pt x="6066154" y="6767447"/>
                    <a:pt x="6037706" y="6752716"/>
                    <a:pt x="5990716" y="6783831"/>
                  </a:cubicBezTo>
                  <a:lnTo>
                    <a:pt x="6006591" y="6786752"/>
                  </a:lnTo>
                  <a:cubicBezTo>
                    <a:pt x="6017640" y="6786752"/>
                    <a:pt x="6029705" y="6781545"/>
                    <a:pt x="6026022" y="6773035"/>
                  </a:cubicBezTo>
                  <a:lnTo>
                    <a:pt x="6026022" y="6773035"/>
                  </a:lnTo>
                  <a:lnTo>
                    <a:pt x="6040246" y="6777861"/>
                  </a:lnTo>
                  <a:lnTo>
                    <a:pt x="6029959" y="6788530"/>
                  </a:lnTo>
                  <a:lnTo>
                    <a:pt x="6002781" y="6814184"/>
                  </a:lnTo>
                  <a:lnTo>
                    <a:pt x="6033642" y="6798944"/>
                  </a:lnTo>
                  <a:lnTo>
                    <a:pt x="6014465" y="6815708"/>
                  </a:lnTo>
                  <a:lnTo>
                    <a:pt x="6001638" y="6823963"/>
                  </a:lnTo>
                  <a:cubicBezTo>
                    <a:pt x="5999225" y="6797167"/>
                    <a:pt x="5930645" y="6812787"/>
                    <a:pt x="5976110" y="6791070"/>
                  </a:cubicBezTo>
                  <a:lnTo>
                    <a:pt x="5965696" y="6788403"/>
                  </a:lnTo>
                  <a:cubicBezTo>
                    <a:pt x="5953885" y="6788403"/>
                    <a:pt x="5940931" y="6801610"/>
                    <a:pt x="5927850" y="6812279"/>
                  </a:cubicBezTo>
                  <a:lnTo>
                    <a:pt x="5912737" y="6806564"/>
                  </a:lnTo>
                  <a:lnTo>
                    <a:pt x="5901434" y="6811897"/>
                  </a:lnTo>
                  <a:lnTo>
                    <a:pt x="5917817" y="6795006"/>
                  </a:lnTo>
                  <a:lnTo>
                    <a:pt x="5906768" y="6785989"/>
                  </a:lnTo>
                  <a:cubicBezTo>
                    <a:pt x="5943979" y="6784846"/>
                    <a:pt x="5946773" y="6756779"/>
                    <a:pt x="5995922" y="6756779"/>
                  </a:cubicBezTo>
                  <a:lnTo>
                    <a:pt x="6000240" y="6756906"/>
                  </a:lnTo>
                  <a:cubicBezTo>
                    <a:pt x="6032244" y="6734173"/>
                    <a:pt x="6043928" y="6711694"/>
                    <a:pt x="6061962" y="6698359"/>
                  </a:cubicBezTo>
                  <a:lnTo>
                    <a:pt x="6077964" y="6698486"/>
                  </a:lnTo>
                  <a:lnTo>
                    <a:pt x="6086854" y="6696455"/>
                  </a:lnTo>
                  <a:cubicBezTo>
                    <a:pt x="6093077" y="6694931"/>
                    <a:pt x="6099427" y="6693407"/>
                    <a:pt x="6112127" y="6693407"/>
                  </a:cubicBezTo>
                  <a:lnTo>
                    <a:pt x="6124700" y="6698360"/>
                  </a:lnTo>
                  <a:lnTo>
                    <a:pt x="6117334" y="6683755"/>
                  </a:lnTo>
                  <a:lnTo>
                    <a:pt x="6111238" y="6680580"/>
                  </a:lnTo>
                  <a:cubicBezTo>
                    <a:pt x="6105396" y="6673976"/>
                    <a:pt x="6083425" y="6670039"/>
                    <a:pt x="6070090" y="6661530"/>
                  </a:cubicBezTo>
                  <a:lnTo>
                    <a:pt x="6075678" y="6658482"/>
                  </a:lnTo>
                  <a:lnTo>
                    <a:pt x="6078472" y="6656831"/>
                  </a:lnTo>
                  <a:close/>
                  <a:moveTo>
                    <a:pt x="2630805" y="6815963"/>
                  </a:moveTo>
                  <a:lnTo>
                    <a:pt x="2629154" y="6818630"/>
                  </a:lnTo>
                  <a:lnTo>
                    <a:pt x="2628646" y="6824599"/>
                  </a:lnTo>
                  <a:lnTo>
                    <a:pt x="2632583" y="6824345"/>
                  </a:lnTo>
                  <a:lnTo>
                    <a:pt x="2630805" y="6815963"/>
                  </a:lnTo>
                  <a:close/>
                  <a:moveTo>
                    <a:pt x="5613400" y="6789547"/>
                  </a:moveTo>
                  <a:lnTo>
                    <a:pt x="5612130" y="6805676"/>
                  </a:lnTo>
                  <a:lnTo>
                    <a:pt x="5615051" y="6814185"/>
                  </a:lnTo>
                  <a:lnTo>
                    <a:pt x="5608066" y="6819900"/>
                  </a:lnTo>
                  <a:lnTo>
                    <a:pt x="5604891" y="6822821"/>
                  </a:lnTo>
                  <a:lnTo>
                    <a:pt x="5597144" y="6824090"/>
                  </a:lnTo>
                  <a:lnTo>
                    <a:pt x="5592318" y="6825996"/>
                  </a:lnTo>
                  <a:cubicBezTo>
                    <a:pt x="5601208" y="6814185"/>
                    <a:pt x="5589143" y="6798437"/>
                    <a:pt x="5613400" y="6789547"/>
                  </a:cubicBezTo>
                  <a:close/>
                  <a:moveTo>
                    <a:pt x="2246630" y="6822440"/>
                  </a:moveTo>
                  <a:lnTo>
                    <a:pt x="2252218" y="6823837"/>
                  </a:lnTo>
                  <a:lnTo>
                    <a:pt x="2254631" y="6825107"/>
                  </a:lnTo>
                  <a:lnTo>
                    <a:pt x="2254758" y="6824852"/>
                  </a:lnTo>
                  <a:lnTo>
                    <a:pt x="2255139" y="6824598"/>
                  </a:lnTo>
                  <a:lnTo>
                    <a:pt x="2257298" y="6829043"/>
                  </a:lnTo>
                  <a:lnTo>
                    <a:pt x="2252091" y="6830186"/>
                  </a:lnTo>
                  <a:lnTo>
                    <a:pt x="2250440" y="6830186"/>
                  </a:lnTo>
                  <a:lnTo>
                    <a:pt x="2245487" y="6826503"/>
                  </a:lnTo>
                  <a:lnTo>
                    <a:pt x="2246630" y="6822439"/>
                  </a:lnTo>
                  <a:close/>
                  <a:moveTo>
                    <a:pt x="6088761" y="6776974"/>
                  </a:moveTo>
                  <a:lnTo>
                    <a:pt x="6090539" y="6789293"/>
                  </a:lnTo>
                  <a:lnTo>
                    <a:pt x="6081014" y="6807581"/>
                  </a:lnTo>
                  <a:lnTo>
                    <a:pt x="6051550" y="6833108"/>
                  </a:lnTo>
                  <a:cubicBezTo>
                    <a:pt x="6053582" y="6818376"/>
                    <a:pt x="6087364" y="6804151"/>
                    <a:pt x="6064758" y="6789293"/>
                  </a:cubicBezTo>
                  <a:lnTo>
                    <a:pt x="6088761" y="6776974"/>
                  </a:lnTo>
                  <a:close/>
                  <a:moveTo>
                    <a:pt x="852678" y="6819392"/>
                  </a:moveTo>
                  <a:lnTo>
                    <a:pt x="862203" y="6823456"/>
                  </a:lnTo>
                  <a:lnTo>
                    <a:pt x="867664" y="6823838"/>
                  </a:lnTo>
                  <a:lnTo>
                    <a:pt x="862584" y="6833490"/>
                  </a:lnTo>
                  <a:lnTo>
                    <a:pt x="857250" y="6833490"/>
                  </a:lnTo>
                  <a:lnTo>
                    <a:pt x="848995" y="6832093"/>
                  </a:lnTo>
                  <a:lnTo>
                    <a:pt x="844550" y="6829934"/>
                  </a:lnTo>
                  <a:lnTo>
                    <a:pt x="850519" y="6822949"/>
                  </a:lnTo>
                  <a:lnTo>
                    <a:pt x="852678" y="6819393"/>
                  </a:lnTo>
                  <a:close/>
                  <a:moveTo>
                    <a:pt x="2414016" y="6829172"/>
                  </a:moveTo>
                  <a:lnTo>
                    <a:pt x="2416302" y="6834125"/>
                  </a:lnTo>
                  <a:lnTo>
                    <a:pt x="2413508" y="6837807"/>
                  </a:lnTo>
                  <a:lnTo>
                    <a:pt x="2413508" y="6832600"/>
                  </a:lnTo>
                  <a:lnTo>
                    <a:pt x="2414016" y="6829171"/>
                  </a:lnTo>
                  <a:close/>
                  <a:moveTo>
                    <a:pt x="2383663" y="6806312"/>
                  </a:moveTo>
                  <a:lnTo>
                    <a:pt x="2391156" y="6810756"/>
                  </a:lnTo>
                  <a:lnTo>
                    <a:pt x="2386584" y="6812280"/>
                  </a:lnTo>
                  <a:lnTo>
                    <a:pt x="2397252" y="6830061"/>
                  </a:lnTo>
                  <a:lnTo>
                    <a:pt x="2411730" y="6824345"/>
                  </a:lnTo>
                  <a:lnTo>
                    <a:pt x="2414016" y="6829172"/>
                  </a:lnTo>
                  <a:lnTo>
                    <a:pt x="2398522" y="6835776"/>
                  </a:lnTo>
                  <a:lnTo>
                    <a:pt x="2391791" y="6839078"/>
                  </a:lnTo>
                  <a:cubicBezTo>
                    <a:pt x="2374138" y="6830950"/>
                    <a:pt x="2348484" y="6835268"/>
                    <a:pt x="2333244" y="6823838"/>
                  </a:cubicBezTo>
                  <a:lnTo>
                    <a:pt x="2352675" y="6820408"/>
                  </a:lnTo>
                  <a:lnTo>
                    <a:pt x="2367026" y="6821298"/>
                  </a:lnTo>
                  <a:lnTo>
                    <a:pt x="2369566" y="6821298"/>
                  </a:lnTo>
                  <a:lnTo>
                    <a:pt x="2384679" y="6819012"/>
                  </a:lnTo>
                  <a:lnTo>
                    <a:pt x="2383663" y="6806312"/>
                  </a:lnTo>
                  <a:close/>
                  <a:moveTo>
                    <a:pt x="5694934" y="6830568"/>
                  </a:moveTo>
                  <a:lnTo>
                    <a:pt x="5689346" y="6836664"/>
                  </a:lnTo>
                  <a:lnTo>
                    <a:pt x="5690743" y="6839712"/>
                  </a:lnTo>
                  <a:lnTo>
                    <a:pt x="5680075" y="6841744"/>
                  </a:lnTo>
                  <a:lnTo>
                    <a:pt x="5678170" y="6840727"/>
                  </a:lnTo>
                  <a:lnTo>
                    <a:pt x="5684774" y="6834759"/>
                  </a:lnTo>
                  <a:lnTo>
                    <a:pt x="5686679" y="6830695"/>
                  </a:lnTo>
                  <a:lnTo>
                    <a:pt x="5689727" y="6830568"/>
                  </a:lnTo>
                  <a:close/>
                  <a:moveTo>
                    <a:pt x="2172335" y="6812915"/>
                  </a:moveTo>
                  <a:lnTo>
                    <a:pt x="2164842" y="6821932"/>
                  </a:lnTo>
                  <a:lnTo>
                    <a:pt x="2168906" y="6828410"/>
                  </a:lnTo>
                  <a:lnTo>
                    <a:pt x="2165096" y="6830441"/>
                  </a:lnTo>
                  <a:lnTo>
                    <a:pt x="2162175" y="6831330"/>
                  </a:lnTo>
                  <a:lnTo>
                    <a:pt x="2160143" y="6831330"/>
                  </a:lnTo>
                  <a:cubicBezTo>
                    <a:pt x="2146173" y="6831330"/>
                    <a:pt x="2133854" y="6838824"/>
                    <a:pt x="2121662" y="6845681"/>
                  </a:cubicBezTo>
                  <a:lnTo>
                    <a:pt x="2119884" y="6834632"/>
                  </a:lnTo>
                  <a:lnTo>
                    <a:pt x="2094230" y="6848856"/>
                  </a:lnTo>
                  <a:cubicBezTo>
                    <a:pt x="2108200" y="6828410"/>
                    <a:pt x="2128266" y="6824473"/>
                    <a:pt x="2153031" y="6813804"/>
                  </a:cubicBezTo>
                  <a:lnTo>
                    <a:pt x="2165858" y="6813297"/>
                  </a:lnTo>
                  <a:lnTo>
                    <a:pt x="2172335" y="6812915"/>
                  </a:lnTo>
                  <a:close/>
                  <a:moveTo>
                    <a:pt x="2490724" y="6824599"/>
                  </a:moveTo>
                  <a:lnTo>
                    <a:pt x="2494280" y="6824853"/>
                  </a:lnTo>
                  <a:lnTo>
                    <a:pt x="2495804" y="6824980"/>
                  </a:lnTo>
                  <a:lnTo>
                    <a:pt x="2516759" y="6829425"/>
                  </a:lnTo>
                  <a:lnTo>
                    <a:pt x="2521712" y="6840601"/>
                  </a:lnTo>
                  <a:lnTo>
                    <a:pt x="2524887" y="6839204"/>
                  </a:lnTo>
                  <a:lnTo>
                    <a:pt x="2526411" y="6838315"/>
                  </a:lnTo>
                  <a:lnTo>
                    <a:pt x="2529078" y="6842379"/>
                  </a:lnTo>
                  <a:lnTo>
                    <a:pt x="2530094" y="6845427"/>
                  </a:lnTo>
                  <a:lnTo>
                    <a:pt x="2517648" y="6848221"/>
                  </a:lnTo>
                  <a:lnTo>
                    <a:pt x="2512568" y="6847967"/>
                  </a:lnTo>
                  <a:lnTo>
                    <a:pt x="2501392" y="6847712"/>
                  </a:lnTo>
                  <a:lnTo>
                    <a:pt x="2493518" y="6851269"/>
                  </a:lnTo>
                  <a:lnTo>
                    <a:pt x="2496312" y="6834759"/>
                  </a:lnTo>
                  <a:lnTo>
                    <a:pt x="2490724" y="6824599"/>
                  </a:lnTo>
                  <a:close/>
                  <a:moveTo>
                    <a:pt x="5496687" y="6821805"/>
                  </a:moveTo>
                  <a:lnTo>
                    <a:pt x="5503418" y="6824345"/>
                  </a:lnTo>
                  <a:lnTo>
                    <a:pt x="5501132" y="6825489"/>
                  </a:lnTo>
                  <a:lnTo>
                    <a:pt x="5500243" y="6825997"/>
                  </a:lnTo>
                  <a:lnTo>
                    <a:pt x="5507736" y="6827520"/>
                  </a:lnTo>
                  <a:lnTo>
                    <a:pt x="5511038" y="6827520"/>
                  </a:lnTo>
                  <a:lnTo>
                    <a:pt x="5521198" y="6834632"/>
                  </a:lnTo>
                  <a:lnTo>
                    <a:pt x="5530850" y="6838062"/>
                  </a:lnTo>
                  <a:lnTo>
                    <a:pt x="5512943" y="6840348"/>
                  </a:lnTo>
                  <a:lnTo>
                    <a:pt x="5504434" y="6844792"/>
                  </a:lnTo>
                  <a:cubicBezTo>
                    <a:pt x="5497322" y="6848349"/>
                    <a:pt x="5489448" y="6851904"/>
                    <a:pt x="5478399" y="6851904"/>
                  </a:cubicBezTo>
                  <a:lnTo>
                    <a:pt x="5475351" y="6851904"/>
                  </a:lnTo>
                  <a:lnTo>
                    <a:pt x="5473700" y="6851777"/>
                  </a:lnTo>
                  <a:lnTo>
                    <a:pt x="5471160" y="6834124"/>
                  </a:lnTo>
                  <a:lnTo>
                    <a:pt x="5469636" y="6825488"/>
                  </a:lnTo>
                  <a:lnTo>
                    <a:pt x="5496687" y="6821805"/>
                  </a:lnTo>
                  <a:close/>
                  <a:moveTo>
                    <a:pt x="5271262" y="6844919"/>
                  </a:moveTo>
                  <a:lnTo>
                    <a:pt x="5269992" y="6850762"/>
                  </a:lnTo>
                  <a:lnTo>
                    <a:pt x="5271516" y="6854064"/>
                  </a:lnTo>
                  <a:lnTo>
                    <a:pt x="5268722" y="6851905"/>
                  </a:lnTo>
                  <a:lnTo>
                    <a:pt x="5267452" y="6850889"/>
                  </a:lnTo>
                  <a:lnTo>
                    <a:pt x="5270119" y="6846825"/>
                  </a:lnTo>
                  <a:lnTo>
                    <a:pt x="5271262" y="6844919"/>
                  </a:lnTo>
                  <a:close/>
                  <a:moveTo>
                    <a:pt x="5120132" y="6846698"/>
                  </a:moveTo>
                  <a:lnTo>
                    <a:pt x="5124958" y="6847714"/>
                  </a:lnTo>
                  <a:lnTo>
                    <a:pt x="5127880" y="6847968"/>
                  </a:lnTo>
                  <a:lnTo>
                    <a:pt x="5132960" y="6850762"/>
                  </a:lnTo>
                  <a:lnTo>
                    <a:pt x="5135119" y="6851397"/>
                  </a:lnTo>
                  <a:lnTo>
                    <a:pt x="5132960" y="6854064"/>
                  </a:lnTo>
                  <a:lnTo>
                    <a:pt x="5128261" y="6856350"/>
                  </a:lnTo>
                  <a:lnTo>
                    <a:pt x="5118101" y="6858636"/>
                  </a:lnTo>
                  <a:lnTo>
                    <a:pt x="5112640" y="6859905"/>
                  </a:lnTo>
                  <a:lnTo>
                    <a:pt x="5117847" y="6851015"/>
                  </a:lnTo>
                  <a:lnTo>
                    <a:pt x="5120133" y="6846697"/>
                  </a:lnTo>
                  <a:close/>
                  <a:moveTo>
                    <a:pt x="2655825" y="6763893"/>
                  </a:moveTo>
                  <a:lnTo>
                    <a:pt x="2667508" y="6764148"/>
                  </a:lnTo>
                  <a:cubicBezTo>
                    <a:pt x="2667508" y="6794501"/>
                    <a:pt x="2601214" y="6779641"/>
                    <a:pt x="2585466" y="6812662"/>
                  </a:cubicBezTo>
                  <a:lnTo>
                    <a:pt x="2594102" y="6814693"/>
                  </a:lnTo>
                  <a:cubicBezTo>
                    <a:pt x="2606675" y="6814693"/>
                    <a:pt x="2618359" y="6797422"/>
                    <a:pt x="2643378" y="6797294"/>
                  </a:cubicBezTo>
                  <a:lnTo>
                    <a:pt x="2643378" y="6797294"/>
                  </a:lnTo>
                  <a:lnTo>
                    <a:pt x="2640457" y="6803517"/>
                  </a:lnTo>
                  <a:lnTo>
                    <a:pt x="2656459" y="6802501"/>
                  </a:lnTo>
                  <a:lnTo>
                    <a:pt x="2652395" y="6814947"/>
                  </a:lnTo>
                  <a:lnTo>
                    <a:pt x="2656586" y="6822948"/>
                  </a:lnTo>
                  <a:lnTo>
                    <a:pt x="2640330" y="6823837"/>
                  </a:lnTo>
                  <a:lnTo>
                    <a:pt x="2632583" y="6824345"/>
                  </a:lnTo>
                  <a:lnTo>
                    <a:pt x="2630932" y="6825488"/>
                  </a:lnTo>
                  <a:lnTo>
                    <a:pt x="2628519" y="6824599"/>
                  </a:lnTo>
                  <a:cubicBezTo>
                    <a:pt x="2591435" y="6827393"/>
                    <a:pt x="2565400" y="6833489"/>
                    <a:pt x="2527046" y="6860159"/>
                  </a:cubicBezTo>
                  <a:cubicBezTo>
                    <a:pt x="2535047" y="6844157"/>
                    <a:pt x="2543810" y="6835775"/>
                    <a:pt x="2551811" y="6828663"/>
                  </a:cubicBezTo>
                  <a:lnTo>
                    <a:pt x="2575687" y="6819519"/>
                  </a:lnTo>
                  <a:lnTo>
                    <a:pt x="2572512" y="6812662"/>
                  </a:lnTo>
                  <a:lnTo>
                    <a:pt x="2569464" y="6811900"/>
                  </a:lnTo>
                  <a:lnTo>
                    <a:pt x="2568067" y="6811265"/>
                  </a:lnTo>
                  <a:lnTo>
                    <a:pt x="2573020" y="6799581"/>
                  </a:lnTo>
                  <a:lnTo>
                    <a:pt x="2572131" y="6790056"/>
                  </a:lnTo>
                  <a:cubicBezTo>
                    <a:pt x="2626995" y="6769101"/>
                    <a:pt x="2617216" y="6763894"/>
                    <a:pt x="2655824" y="6763894"/>
                  </a:cubicBezTo>
                  <a:close/>
                  <a:moveTo>
                    <a:pt x="2319148" y="6835267"/>
                  </a:moveTo>
                  <a:lnTo>
                    <a:pt x="2311908" y="6851904"/>
                  </a:lnTo>
                  <a:lnTo>
                    <a:pt x="2295653" y="6856857"/>
                  </a:lnTo>
                  <a:lnTo>
                    <a:pt x="2292732" y="6851777"/>
                  </a:lnTo>
                  <a:lnTo>
                    <a:pt x="2276476" y="6858127"/>
                  </a:lnTo>
                  <a:lnTo>
                    <a:pt x="2269745" y="6861556"/>
                  </a:lnTo>
                  <a:lnTo>
                    <a:pt x="2271015" y="6856095"/>
                  </a:lnTo>
                  <a:lnTo>
                    <a:pt x="2268475" y="6852793"/>
                  </a:lnTo>
                  <a:lnTo>
                    <a:pt x="2275333" y="6854063"/>
                  </a:lnTo>
                  <a:lnTo>
                    <a:pt x="2277873" y="6854063"/>
                  </a:lnTo>
                  <a:cubicBezTo>
                    <a:pt x="2292605" y="6854063"/>
                    <a:pt x="2295399" y="6840347"/>
                    <a:pt x="2319148" y="6835267"/>
                  </a:cubicBezTo>
                  <a:close/>
                  <a:moveTo>
                    <a:pt x="5533391" y="6854063"/>
                  </a:moveTo>
                  <a:lnTo>
                    <a:pt x="5533137" y="6858000"/>
                  </a:lnTo>
                  <a:lnTo>
                    <a:pt x="5533391" y="6859905"/>
                  </a:lnTo>
                  <a:lnTo>
                    <a:pt x="5528819" y="6862953"/>
                  </a:lnTo>
                  <a:lnTo>
                    <a:pt x="5529708" y="6856985"/>
                  </a:lnTo>
                  <a:lnTo>
                    <a:pt x="5533391" y="6854064"/>
                  </a:lnTo>
                  <a:close/>
                  <a:moveTo>
                    <a:pt x="6278881" y="6794373"/>
                  </a:moveTo>
                  <a:lnTo>
                    <a:pt x="6283961" y="6794500"/>
                  </a:lnTo>
                  <a:cubicBezTo>
                    <a:pt x="6251068" y="6811772"/>
                    <a:pt x="6212332" y="6831584"/>
                    <a:pt x="6175757" y="6863080"/>
                  </a:cubicBezTo>
                  <a:cubicBezTo>
                    <a:pt x="6157088" y="6837173"/>
                    <a:pt x="6219953" y="6827901"/>
                    <a:pt x="6226303" y="6812407"/>
                  </a:cubicBezTo>
                  <a:lnTo>
                    <a:pt x="6211952" y="6811900"/>
                  </a:lnTo>
                  <a:lnTo>
                    <a:pt x="6189981" y="6822441"/>
                  </a:lnTo>
                  <a:lnTo>
                    <a:pt x="6184900" y="6822441"/>
                  </a:lnTo>
                  <a:lnTo>
                    <a:pt x="6181852" y="6821933"/>
                  </a:lnTo>
                  <a:cubicBezTo>
                    <a:pt x="6203823" y="6802502"/>
                    <a:pt x="6240145" y="6794374"/>
                    <a:pt x="6278880" y="6794374"/>
                  </a:cubicBezTo>
                  <a:close/>
                  <a:moveTo>
                    <a:pt x="766827" y="6860413"/>
                  </a:moveTo>
                  <a:lnTo>
                    <a:pt x="769748" y="6861175"/>
                  </a:lnTo>
                  <a:lnTo>
                    <a:pt x="771145" y="6861937"/>
                  </a:lnTo>
                  <a:lnTo>
                    <a:pt x="769621" y="6862572"/>
                  </a:lnTo>
                  <a:lnTo>
                    <a:pt x="768605" y="6863461"/>
                  </a:lnTo>
                  <a:lnTo>
                    <a:pt x="767589" y="6861556"/>
                  </a:lnTo>
                  <a:lnTo>
                    <a:pt x="766827" y="6860412"/>
                  </a:lnTo>
                  <a:close/>
                  <a:moveTo>
                    <a:pt x="1144779" y="6854317"/>
                  </a:moveTo>
                  <a:lnTo>
                    <a:pt x="1147319" y="6859398"/>
                  </a:lnTo>
                  <a:lnTo>
                    <a:pt x="1148208" y="6862445"/>
                  </a:lnTo>
                  <a:lnTo>
                    <a:pt x="1148335" y="6864477"/>
                  </a:lnTo>
                  <a:lnTo>
                    <a:pt x="1139064" y="6860540"/>
                  </a:lnTo>
                  <a:lnTo>
                    <a:pt x="1138937" y="6856349"/>
                  </a:lnTo>
                  <a:lnTo>
                    <a:pt x="1142747" y="6854825"/>
                  </a:lnTo>
                  <a:lnTo>
                    <a:pt x="1144779" y="6854317"/>
                  </a:lnTo>
                  <a:close/>
                  <a:moveTo>
                    <a:pt x="7719315" y="6797422"/>
                  </a:moveTo>
                  <a:lnTo>
                    <a:pt x="7714108" y="6818377"/>
                  </a:lnTo>
                  <a:lnTo>
                    <a:pt x="7713473" y="6828537"/>
                  </a:lnTo>
                  <a:lnTo>
                    <a:pt x="7698742" y="6818250"/>
                  </a:lnTo>
                  <a:lnTo>
                    <a:pt x="7689217" y="6815329"/>
                  </a:lnTo>
                  <a:cubicBezTo>
                    <a:pt x="7648069" y="6825108"/>
                    <a:pt x="7621272" y="6838189"/>
                    <a:pt x="7625209" y="6857366"/>
                  </a:cubicBezTo>
                  <a:lnTo>
                    <a:pt x="7576314" y="6852540"/>
                  </a:lnTo>
                  <a:cubicBezTo>
                    <a:pt x="7561709" y="6852540"/>
                    <a:pt x="7547866" y="6854191"/>
                    <a:pt x="7535421" y="6858508"/>
                  </a:cubicBezTo>
                  <a:lnTo>
                    <a:pt x="7528054" y="6862700"/>
                  </a:lnTo>
                  <a:lnTo>
                    <a:pt x="7524625" y="6865620"/>
                  </a:lnTo>
                  <a:lnTo>
                    <a:pt x="7489192" y="6855079"/>
                  </a:lnTo>
                  <a:cubicBezTo>
                    <a:pt x="7565900" y="6829425"/>
                    <a:pt x="7647561" y="6820281"/>
                    <a:pt x="7719316" y="6797422"/>
                  </a:cubicBezTo>
                  <a:close/>
                  <a:moveTo>
                    <a:pt x="5579492" y="6859143"/>
                  </a:moveTo>
                  <a:lnTo>
                    <a:pt x="5580889" y="6861175"/>
                  </a:lnTo>
                  <a:lnTo>
                    <a:pt x="5581143" y="6862191"/>
                  </a:lnTo>
                  <a:lnTo>
                    <a:pt x="5581016" y="6863207"/>
                  </a:lnTo>
                  <a:lnTo>
                    <a:pt x="5581016" y="6863969"/>
                  </a:lnTo>
                  <a:lnTo>
                    <a:pt x="5570856" y="6867779"/>
                  </a:lnTo>
                  <a:lnTo>
                    <a:pt x="5567935" y="6867779"/>
                  </a:lnTo>
                  <a:lnTo>
                    <a:pt x="5576063" y="6863588"/>
                  </a:lnTo>
                  <a:lnTo>
                    <a:pt x="5579492" y="6859143"/>
                  </a:lnTo>
                  <a:close/>
                  <a:moveTo>
                    <a:pt x="2986787" y="6829044"/>
                  </a:moveTo>
                  <a:cubicBezTo>
                    <a:pt x="2982215" y="6842252"/>
                    <a:pt x="2971547" y="6854444"/>
                    <a:pt x="2956561" y="6866001"/>
                  </a:cubicBezTo>
                  <a:lnTo>
                    <a:pt x="2949576" y="6867271"/>
                  </a:lnTo>
                  <a:lnTo>
                    <a:pt x="2946401" y="6868033"/>
                  </a:lnTo>
                  <a:cubicBezTo>
                    <a:pt x="2942972" y="6852920"/>
                    <a:pt x="2961260" y="6840727"/>
                    <a:pt x="2984755" y="6829044"/>
                  </a:cubicBezTo>
                  <a:close/>
                  <a:moveTo>
                    <a:pt x="825500" y="6843141"/>
                  </a:moveTo>
                  <a:lnTo>
                    <a:pt x="836803" y="6869303"/>
                  </a:lnTo>
                  <a:lnTo>
                    <a:pt x="817372" y="6872224"/>
                  </a:lnTo>
                  <a:lnTo>
                    <a:pt x="817880" y="6856857"/>
                  </a:lnTo>
                  <a:lnTo>
                    <a:pt x="811403" y="6852793"/>
                  </a:lnTo>
                  <a:lnTo>
                    <a:pt x="825500" y="6843140"/>
                  </a:lnTo>
                  <a:close/>
                  <a:moveTo>
                    <a:pt x="2102739" y="6854317"/>
                  </a:moveTo>
                  <a:lnTo>
                    <a:pt x="2102866" y="6865239"/>
                  </a:lnTo>
                  <a:lnTo>
                    <a:pt x="2100072" y="6868160"/>
                  </a:lnTo>
                  <a:lnTo>
                    <a:pt x="2082546" y="6869684"/>
                  </a:lnTo>
                  <a:lnTo>
                    <a:pt x="2072132" y="6873113"/>
                  </a:lnTo>
                  <a:lnTo>
                    <a:pt x="2071370" y="6873113"/>
                  </a:lnTo>
                  <a:lnTo>
                    <a:pt x="2085340" y="6861556"/>
                  </a:lnTo>
                  <a:lnTo>
                    <a:pt x="2093468" y="6858000"/>
                  </a:lnTo>
                  <a:lnTo>
                    <a:pt x="2099564" y="6856095"/>
                  </a:lnTo>
                  <a:lnTo>
                    <a:pt x="2102739" y="6854317"/>
                  </a:lnTo>
                  <a:close/>
                  <a:moveTo>
                    <a:pt x="2297684" y="6860413"/>
                  </a:moveTo>
                  <a:lnTo>
                    <a:pt x="2324735" y="6867525"/>
                  </a:lnTo>
                  <a:lnTo>
                    <a:pt x="2319528" y="6877177"/>
                  </a:lnTo>
                  <a:lnTo>
                    <a:pt x="2314702" y="6877177"/>
                  </a:lnTo>
                  <a:lnTo>
                    <a:pt x="2300732" y="6873748"/>
                  </a:lnTo>
                  <a:lnTo>
                    <a:pt x="2292096" y="6873240"/>
                  </a:lnTo>
                  <a:lnTo>
                    <a:pt x="2302383" y="6868668"/>
                  </a:lnTo>
                  <a:lnTo>
                    <a:pt x="2297684" y="6860413"/>
                  </a:lnTo>
                  <a:close/>
                  <a:moveTo>
                    <a:pt x="2277618" y="6866636"/>
                  </a:moveTo>
                  <a:lnTo>
                    <a:pt x="2275840" y="6877431"/>
                  </a:lnTo>
                  <a:lnTo>
                    <a:pt x="2272919" y="6877812"/>
                  </a:lnTo>
                  <a:lnTo>
                    <a:pt x="2271268" y="6878955"/>
                  </a:lnTo>
                  <a:lnTo>
                    <a:pt x="2270506" y="6874129"/>
                  </a:lnTo>
                  <a:lnTo>
                    <a:pt x="2270887" y="6871843"/>
                  </a:lnTo>
                  <a:lnTo>
                    <a:pt x="2277618" y="6866637"/>
                  </a:lnTo>
                  <a:close/>
                  <a:moveTo>
                    <a:pt x="2051304" y="6874764"/>
                  </a:moveTo>
                  <a:lnTo>
                    <a:pt x="2059051" y="6884416"/>
                  </a:lnTo>
                  <a:lnTo>
                    <a:pt x="2046986" y="6890385"/>
                  </a:lnTo>
                  <a:lnTo>
                    <a:pt x="2048891" y="6883019"/>
                  </a:lnTo>
                  <a:lnTo>
                    <a:pt x="2040128" y="6878955"/>
                  </a:lnTo>
                  <a:lnTo>
                    <a:pt x="2047875" y="6875398"/>
                  </a:lnTo>
                  <a:lnTo>
                    <a:pt x="2051304" y="6874763"/>
                  </a:lnTo>
                  <a:close/>
                  <a:moveTo>
                    <a:pt x="3857244" y="6873240"/>
                  </a:moveTo>
                  <a:cubicBezTo>
                    <a:pt x="3851022" y="6887083"/>
                    <a:pt x="3838194" y="6891147"/>
                    <a:pt x="3824605" y="6891147"/>
                  </a:cubicBezTo>
                  <a:lnTo>
                    <a:pt x="3816731" y="6891147"/>
                  </a:lnTo>
                  <a:lnTo>
                    <a:pt x="3801364" y="6888099"/>
                  </a:lnTo>
                  <a:lnTo>
                    <a:pt x="3813811" y="6881368"/>
                  </a:lnTo>
                  <a:lnTo>
                    <a:pt x="3819780" y="6878827"/>
                  </a:lnTo>
                  <a:lnTo>
                    <a:pt x="3829051" y="6880478"/>
                  </a:lnTo>
                  <a:lnTo>
                    <a:pt x="3834131" y="6880478"/>
                  </a:lnTo>
                  <a:lnTo>
                    <a:pt x="3849371" y="6878700"/>
                  </a:lnTo>
                  <a:lnTo>
                    <a:pt x="3857245" y="6873239"/>
                  </a:lnTo>
                  <a:close/>
                  <a:moveTo>
                    <a:pt x="2417572" y="6856476"/>
                  </a:moveTo>
                  <a:lnTo>
                    <a:pt x="2430399" y="6858635"/>
                  </a:lnTo>
                  <a:lnTo>
                    <a:pt x="2434463" y="6862953"/>
                  </a:lnTo>
                  <a:lnTo>
                    <a:pt x="2435860" y="6867017"/>
                  </a:lnTo>
                  <a:lnTo>
                    <a:pt x="2437131" y="6869049"/>
                  </a:lnTo>
                  <a:lnTo>
                    <a:pt x="2438654" y="6868033"/>
                  </a:lnTo>
                  <a:lnTo>
                    <a:pt x="2439544" y="6867271"/>
                  </a:lnTo>
                  <a:lnTo>
                    <a:pt x="2447545" y="6873239"/>
                  </a:lnTo>
                  <a:lnTo>
                    <a:pt x="2454276" y="6871334"/>
                  </a:lnTo>
                  <a:lnTo>
                    <a:pt x="2454276" y="6871334"/>
                  </a:lnTo>
                  <a:cubicBezTo>
                    <a:pt x="2459483" y="6884923"/>
                    <a:pt x="2419605" y="6886066"/>
                    <a:pt x="2406143" y="6894575"/>
                  </a:cubicBezTo>
                  <a:lnTo>
                    <a:pt x="2402460" y="6886067"/>
                  </a:lnTo>
                  <a:lnTo>
                    <a:pt x="2404873" y="6883019"/>
                  </a:lnTo>
                  <a:lnTo>
                    <a:pt x="2413509" y="6880351"/>
                  </a:lnTo>
                  <a:lnTo>
                    <a:pt x="2419097" y="6876414"/>
                  </a:lnTo>
                  <a:lnTo>
                    <a:pt x="2418335" y="6873239"/>
                  </a:lnTo>
                  <a:lnTo>
                    <a:pt x="2417700" y="6871334"/>
                  </a:lnTo>
                  <a:lnTo>
                    <a:pt x="2424431" y="6863206"/>
                  </a:lnTo>
                  <a:lnTo>
                    <a:pt x="2417573" y="6856475"/>
                  </a:lnTo>
                  <a:close/>
                  <a:moveTo>
                    <a:pt x="2361311" y="6869049"/>
                  </a:moveTo>
                  <a:lnTo>
                    <a:pt x="2367916" y="6871716"/>
                  </a:lnTo>
                  <a:lnTo>
                    <a:pt x="2363344" y="6876669"/>
                  </a:lnTo>
                  <a:lnTo>
                    <a:pt x="2364233" y="6878448"/>
                  </a:lnTo>
                  <a:lnTo>
                    <a:pt x="2380235" y="6882257"/>
                  </a:lnTo>
                  <a:lnTo>
                    <a:pt x="2388236" y="6884289"/>
                  </a:lnTo>
                  <a:lnTo>
                    <a:pt x="2379981" y="6887972"/>
                  </a:lnTo>
                  <a:lnTo>
                    <a:pt x="2373631" y="6885305"/>
                  </a:lnTo>
                  <a:lnTo>
                    <a:pt x="2364487" y="6881368"/>
                  </a:lnTo>
                  <a:lnTo>
                    <a:pt x="2361439" y="6882764"/>
                  </a:lnTo>
                  <a:lnTo>
                    <a:pt x="2358137" y="6892035"/>
                  </a:lnTo>
                  <a:lnTo>
                    <a:pt x="2358645" y="6897242"/>
                  </a:lnTo>
                  <a:lnTo>
                    <a:pt x="2357121" y="6897496"/>
                  </a:lnTo>
                  <a:lnTo>
                    <a:pt x="2356232" y="6897496"/>
                  </a:lnTo>
                  <a:lnTo>
                    <a:pt x="2344167" y="6885812"/>
                  </a:lnTo>
                  <a:lnTo>
                    <a:pt x="2339595" y="6877938"/>
                  </a:lnTo>
                  <a:lnTo>
                    <a:pt x="2339595" y="6876287"/>
                  </a:lnTo>
                  <a:lnTo>
                    <a:pt x="2361312" y="6869048"/>
                  </a:lnTo>
                  <a:close/>
                  <a:moveTo>
                    <a:pt x="866648" y="6866763"/>
                  </a:moveTo>
                  <a:lnTo>
                    <a:pt x="880999" y="6867652"/>
                  </a:lnTo>
                  <a:lnTo>
                    <a:pt x="883158" y="6885305"/>
                  </a:lnTo>
                  <a:lnTo>
                    <a:pt x="884936" y="6894068"/>
                  </a:lnTo>
                  <a:cubicBezTo>
                    <a:pt x="872998" y="6897243"/>
                    <a:pt x="864870" y="6898513"/>
                    <a:pt x="858647" y="6898513"/>
                  </a:cubicBezTo>
                  <a:cubicBezTo>
                    <a:pt x="842010" y="6898513"/>
                    <a:pt x="839851" y="6889369"/>
                    <a:pt x="819658" y="6883273"/>
                  </a:cubicBezTo>
                  <a:lnTo>
                    <a:pt x="822706" y="6883527"/>
                  </a:lnTo>
                  <a:lnTo>
                    <a:pt x="824230" y="6883527"/>
                  </a:lnTo>
                  <a:lnTo>
                    <a:pt x="840359" y="6879717"/>
                  </a:lnTo>
                  <a:lnTo>
                    <a:pt x="848106" y="6875653"/>
                  </a:lnTo>
                  <a:lnTo>
                    <a:pt x="866648" y="6866763"/>
                  </a:lnTo>
                  <a:close/>
                  <a:moveTo>
                    <a:pt x="5978779" y="6844157"/>
                  </a:moveTo>
                  <a:cubicBezTo>
                    <a:pt x="5962396" y="6862572"/>
                    <a:pt x="5941568" y="6897750"/>
                    <a:pt x="5906135" y="6899656"/>
                  </a:cubicBezTo>
                  <a:cubicBezTo>
                    <a:pt x="5932424" y="6881495"/>
                    <a:pt x="5953379" y="6846188"/>
                    <a:pt x="5978779" y="6844157"/>
                  </a:cubicBezTo>
                  <a:close/>
                  <a:moveTo>
                    <a:pt x="6089396" y="6880733"/>
                  </a:moveTo>
                  <a:lnTo>
                    <a:pt x="6058027" y="6901688"/>
                  </a:lnTo>
                  <a:lnTo>
                    <a:pt x="6075172" y="6882003"/>
                  </a:lnTo>
                  <a:lnTo>
                    <a:pt x="6089396" y="6880733"/>
                  </a:lnTo>
                  <a:close/>
                  <a:moveTo>
                    <a:pt x="1016381" y="6857619"/>
                  </a:moveTo>
                  <a:lnTo>
                    <a:pt x="1030732" y="6865238"/>
                  </a:lnTo>
                  <a:lnTo>
                    <a:pt x="1020318" y="6861174"/>
                  </a:lnTo>
                  <a:lnTo>
                    <a:pt x="1025144" y="6864984"/>
                  </a:lnTo>
                  <a:lnTo>
                    <a:pt x="1035939" y="6869175"/>
                  </a:lnTo>
                  <a:lnTo>
                    <a:pt x="1034161" y="6867651"/>
                  </a:lnTo>
                  <a:lnTo>
                    <a:pt x="1030732" y="6865238"/>
                  </a:lnTo>
                  <a:lnTo>
                    <a:pt x="1045210" y="6870699"/>
                  </a:lnTo>
                  <a:lnTo>
                    <a:pt x="1045718" y="6886447"/>
                  </a:lnTo>
                  <a:lnTo>
                    <a:pt x="1033526" y="6885812"/>
                  </a:lnTo>
                  <a:lnTo>
                    <a:pt x="1020699" y="6884161"/>
                  </a:lnTo>
                  <a:lnTo>
                    <a:pt x="1009142" y="6883399"/>
                  </a:lnTo>
                  <a:cubicBezTo>
                    <a:pt x="996950" y="6883399"/>
                    <a:pt x="987552" y="6886956"/>
                    <a:pt x="988314" y="6901814"/>
                  </a:cubicBezTo>
                  <a:cubicBezTo>
                    <a:pt x="972947" y="6897496"/>
                    <a:pt x="954532" y="6898258"/>
                    <a:pt x="945388" y="6884034"/>
                  </a:cubicBezTo>
                  <a:cubicBezTo>
                    <a:pt x="976630" y="6879335"/>
                    <a:pt x="990981" y="6857618"/>
                    <a:pt x="1016381" y="6857618"/>
                  </a:cubicBezTo>
                  <a:close/>
                  <a:moveTo>
                    <a:pt x="3476879" y="6879844"/>
                  </a:moveTo>
                  <a:lnTo>
                    <a:pt x="3492627" y="6896226"/>
                  </a:lnTo>
                  <a:lnTo>
                    <a:pt x="3467100" y="6902322"/>
                  </a:lnTo>
                  <a:lnTo>
                    <a:pt x="3464306" y="6895464"/>
                  </a:lnTo>
                  <a:lnTo>
                    <a:pt x="3463671" y="6892035"/>
                  </a:lnTo>
                  <a:lnTo>
                    <a:pt x="3472434" y="6883399"/>
                  </a:lnTo>
                  <a:lnTo>
                    <a:pt x="3476879" y="6879843"/>
                  </a:lnTo>
                  <a:close/>
                  <a:moveTo>
                    <a:pt x="3263900" y="6892925"/>
                  </a:moveTo>
                  <a:lnTo>
                    <a:pt x="3268091" y="6901180"/>
                  </a:lnTo>
                  <a:lnTo>
                    <a:pt x="3258820" y="6901562"/>
                  </a:lnTo>
                  <a:lnTo>
                    <a:pt x="3253867" y="6902197"/>
                  </a:lnTo>
                  <a:lnTo>
                    <a:pt x="3245358" y="6903213"/>
                  </a:lnTo>
                  <a:lnTo>
                    <a:pt x="3241293" y="6903213"/>
                  </a:lnTo>
                  <a:lnTo>
                    <a:pt x="3227323" y="6901181"/>
                  </a:lnTo>
                  <a:lnTo>
                    <a:pt x="3224529" y="6893180"/>
                  </a:lnTo>
                  <a:lnTo>
                    <a:pt x="3263899" y="6892926"/>
                  </a:lnTo>
                  <a:close/>
                  <a:moveTo>
                    <a:pt x="6150610" y="6867525"/>
                  </a:moveTo>
                  <a:cubicBezTo>
                    <a:pt x="6150356" y="6879717"/>
                    <a:pt x="6152642" y="6891909"/>
                    <a:pt x="6130036" y="6903593"/>
                  </a:cubicBezTo>
                  <a:lnTo>
                    <a:pt x="6129782" y="6885305"/>
                  </a:lnTo>
                  <a:lnTo>
                    <a:pt x="6133338" y="6876162"/>
                  </a:lnTo>
                  <a:lnTo>
                    <a:pt x="6145784" y="6872225"/>
                  </a:lnTo>
                  <a:lnTo>
                    <a:pt x="6150610" y="6867526"/>
                  </a:lnTo>
                  <a:close/>
                  <a:moveTo>
                    <a:pt x="3319018" y="6895338"/>
                  </a:moveTo>
                  <a:lnTo>
                    <a:pt x="3320796" y="6895592"/>
                  </a:lnTo>
                  <a:lnTo>
                    <a:pt x="3305810" y="6903720"/>
                  </a:lnTo>
                  <a:lnTo>
                    <a:pt x="3310128" y="6897625"/>
                  </a:lnTo>
                  <a:lnTo>
                    <a:pt x="3319018" y="6895339"/>
                  </a:lnTo>
                  <a:close/>
                  <a:moveTo>
                    <a:pt x="2824734" y="6876796"/>
                  </a:moveTo>
                  <a:cubicBezTo>
                    <a:pt x="2833624" y="6892036"/>
                    <a:pt x="2788158" y="6908927"/>
                    <a:pt x="2768600" y="6908927"/>
                  </a:cubicBezTo>
                  <a:lnTo>
                    <a:pt x="2764663" y="6908673"/>
                  </a:lnTo>
                  <a:cubicBezTo>
                    <a:pt x="2773807" y="6887464"/>
                    <a:pt x="2808351" y="6899275"/>
                    <a:pt x="2824734" y="6876796"/>
                  </a:cubicBezTo>
                  <a:close/>
                  <a:moveTo>
                    <a:pt x="3414014" y="6882892"/>
                  </a:moveTo>
                  <a:cubicBezTo>
                    <a:pt x="3412236" y="6892671"/>
                    <a:pt x="3399790" y="6900672"/>
                    <a:pt x="3386328" y="6908799"/>
                  </a:cubicBezTo>
                  <a:lnTo>
                    <a:pt x="3383788" y="6909307"/>
                  </a:lnTo>
                  <a:lnTo>
                    <a:pt x="3382518" y="6909307"/>
                  </a:lnTo>
                  <a:lnTo>
                    <a:pt x="3374263" y="6907275"/>
                  </a:lnTo>
                  <a:lnTo>
                    <a:pt x="3370580" y="6903084"/>
                  </a:lnTo>
                  <a:cubicBezTo>
                    <a:pt x="3376168" y="6895718"/>
                    <a:pt x="3393058" y="6893940"/>
                    <a:pt x="3407664" y="6884288"/>
                  </a:cubicBezTo>
                  <a:lnTo>
                    <a:pt x="3411982" y="6883399"/>
                  </a:lnTo>
                  <a:lnTo>
                    <a:pt x="3414014" y="6882892"/>
                  </a:lnTo>
                  <a:close/>
                  <a:moveTo>
                    <a:pt x="1096772" y="6859016"/>
                  </a:moveTo>
                  <a:lnTo>
                    <a:pt x="1147064" y="6906133"/>
                  </a:lnTo>
                  <a:lnTo>
                    <a:pt x="1143508" y="6912483"/>
                  </a:lnTo>
                  <a:cubicBezTo>
                    <a:pt x="1130046" y="6905626"/>
                    <a:pt x="1119632" y="6893052"/>
                    <a:pt x="1106170" y="6893052"/>
                  </a:cubicBezTo>
                  <a:cubicBezTo>
                    <a:pt x="1098677" y="6893052"/>
                    <a:pt x="1090295" y="6896862"/>
                    <a:pt x="1079754" y="6907784"/>
                  </a:cubicBezTo>
                  <a:cubicBezTo>
                    <a:pt x="1072642" y="6889496"/>
                    <a:pt x="1105535" y="6877812"/>
                    <a:pt x="1096772" y="6859015"/>
                  </a:cubicBezTo>
                  <a:close/>
                  <a:moveTo>
                    <a:pt x="2249170" y="6878828"/>
                  </a:moveTo>
                  <a:lnTo>
                    <a:pt x="2254250" y="6879717"/>
                  </a:lnTo>
                  <a:lnTo>
                    <a:pt x="2253996" y="6880987"/>
                  </a:lnTo>
                  <a:lnTo>
                    <a:pt x="2254123" y="6881876"/>
                  </a:lnTo>
                  <a:lnTo>
                    <a:pt x="2256028" y="6880860"/>
                  </a:lnTo>
                  <a:lnTo>
                    <a:pt x="2256790" y="6880352"/>
                  </a:lnTo>
                  <a:lnTo>
                    <a:pt x="2264156" y="6883400"/>
                  </a:lnTo>
                  <a:lnTo>
                    <a:pt x="2265680" y="6887972"/>
                  </a:lnTo>
                  <a:cubicBezTo>
                    <a:pt x="2217166" y="6891147"/>
                    <a:pt x="2246630" y="6896608"/>
                    <a:pt x="2232152" y="6919849"/>
                  </a:cubicBezTo>
                  <a:lnTo>
                    <a:pt x="2215134" y="6917944"/>
                  </a:lnTo>
                  <a:lnTo>
                    <a:pt x="2213864" y="6914769"/>
                  </a:lnTo>
                  <a:lnTo>
                    <a:pt x="2216023" y="6903720"/>
                  </a:lnTo>
                  <a:lnTo>
                    <a:pt x="2191004" y="6913118"/>
                  </a:lnTo>
                  <a:lnTo>
                    <a:pt x="2180082" y="6910577"/>
                  </a:lnTo>
                  <a:lnTo>
                    <a:pt x="2178558" y="6910705"/>
                  </a:lnTo>
                  <a:cubicBezTo>
                    <a:pt x="2178050" y="6896988"/>
                    <a:pt x="2216150" y="6893560"/>
                    <a:pt x="2212086" y="6878827"/>
                  </a:cubicBezTo>
                  <a:lnTo>
                    <a:pt x="2212086" y="6878827"/>
                  </a:lnTo>
                  <a:lnTo>
                    <a:pt x="2227580" y="6881748"/>
                  </a:lnTo>
                  <a:lnTo>
                    <a:pt x="2249170" y="6878827"/>
                  </a:lnTo>
                  <a:close/>
                  <a:moveTo>
                    <a:pt x="5801868" y="6874510"/>
                  </a:moveTo>
                  <a:lnTo>
                    <a:pt x="5815203" y="6882892"/>
                  </a:lnTo>
                  <a:cubicBezTo>
                    <a:pt x="5785358" y="6899274"/>
                    <a:pt x="5763514" y="6899274"/>
                    <a:pt x="5730367" y="6923150"/>
                  </a:cubicBezTo>
                  <a:cubicBezTo>
                    <a:pt x="5735193" y="6903338"/>
                    <a:pt x="5767324" y="6874509"/>
                    <a:pt x="5801868" y="6874509"/>
                  </a:cubicBezTo>
                  <a:close/>
                  <a:moveTo>
                    <a:pt x="5100447" y="6830060"/>
                  </a:moveTo>
                  <a:lnTo>
                    <a:pt x="5103368" y="6831584"/>
                  </a:lnTo>
                  <a:lnTo>
                    <a:pt x="5104892" y="6832473"/>
                  </a:lnTo>
                  <a:lnTo>
                    <a:pt x="5104003" y="6849745"/>
                  </a:lnTo>
                  <a:lnTo>
                    <a:pt x="5112258" y="6860159"/>
                  </a:lnTo>
                  <a:cubicBezTo>
                    <a:pt x="5073396" y="6869684"/>
                    <a:pt x="5009515" y="6891147"/>
                    <a:pt x="4982464" y="6923024"/>
                  </a:cubicBezTo>
                  <a:cubicBezTo>
                    <a:pt x="4975860" y="6922262"/>
                    <a:pt x="4969002" y="6921627"/>
                    <a:pt x="4961890" y="6921627"/>
                  </a:cubicBezTo>
                  <a:lnTo>
                    <a:pt x="4932172" y="6925056"/>
                  </a:lnTo>
                  <a:lnTo>
                    <a:pt x="4966335" y="6901815"/>
                  </a:lnTo>
                  <a:cubicBezTo>
                    <a:pt x="4977638" y="6900291"/>
                    <a:pt x="4989703" y="6897243"/>
                    <a:pt x="5000244" y="6897116"/>
                  </a:cubicBezTo>
                  <a:lnTo>
                    <a:pt x="5003419" y="6885560"/>
                  </a:lnTo>
                  <a:lnTo>
                    <a:pt x="5000498" y="6878955"/>
                  </a:lnTo>
                  <a:lnTo>
                    <a:pt x="5003927" y="6876669"/>
                  </a:lnTo>
                  <a:lnTo>
                    <a:pt x="5017643" y="6877431"/>
                  </a:lnTo>
                  <a:lnTo>
                    <a:pt x="5024755" y="6877431"/>
                  </a:lnTo>
                  <a:cubicBezTo>
                    <a:pt x="5039868" y="6877431"/>
                    <a:pt x="5056124" y="6875653"/>
                    <a:pt x="5075936" y="6867779"/>
                  </a:cubicBezTo>
                  <a:cubicBezTo>
                    <a:pt x="5102351" y="6852412"/>
                    <a:pt x="5057901" y="6844157"/>
                    <a:pt x="5100446" y="6830061"/>
                  </a:cubicBezTo>
                  <a:close/>
                  <a:moveTo>
                    <a:pt x="7489444" y="6873748"/>
                  </a:moveTo>
                  <a:lnTo>
                    <a:pt x="7499731" y="6878828"/>
                  </a:lnTo>
                  <a:lnTo>
                    <a:pt x="7480299" y="6889369"/>
                  </a:lnTo>
                  <a:lnTo>
                    <a:pt x="7483601" y="6897116"/>
                  </a:lnTo>
                  <a:lnTo>
                    <a:pt x="7475727" y="6895719"/>
                  </a:lnTo>
                  <a:lnTo>
                    <a:pt x="7460360" y="6895085"/>
                  </a:lnTo>
                  <a:cubicBezTo>
                    <a:pt x="7407528" y="6895085"/>
                    <a:pt x="7357109" y="6924422"/>
                    <a:pt x="7291450" y="6927216"/>
                  </a:cubicBezTo>
                  <a:cubicBezTo>
                    <a:pt x="7307580" y="6908166"/>
                    <a:pt x="7383780" y="6900038"/>
                    <a:pt x="7403592" y="6880734"/>
                  </a:cubicBezTo>
                  <a:lnTo>
                    <a:pt x="7415530" y="6889624"/>
                  </a:lnTo>
                  <a:lnTo>
                    <a:pt x="7422896" y="6889624"/>
                  </a:lnTo>
                  <a:lnTo>
                    <a:pt x="7452995" y="6881750"/>
                  </a:lnTo>
                  <a:cubicBezTo>
                    <a:pt x="7463409" y="6877814"/>
                    <a:pt x="7473950" y="6873749"/>
                    <a:pt x="7489444" y="6873749"/>
                  </a:cubicBezTo>
                  <a:close/>
                  <a:moveTo>
                    <a:pt x="3322193" y="6896100"/>
                  </a:moveTo>
                  <a:cubicBezTo>
                    <a:pt x="3332099" y="6899783"/>
                    <a:pt x="3340862" y="6915277"/>
                    <a:pt x="3347720" y="6918960"/>
                  </a:cubicBezTo>
                  <a:cubicBezTo>
                    <a:pt x="3334004" y="6927215"/>
                    <a:pt x="3320288" y="6927215"/>
                    <a:pt x="3295142" y="6931278"/>
                  </a:cubicBezTo>
                  <a:lnTo>
                    <a:pt x="3301746" y="6926580"/>
                  </a:lnTo>
                  <a:lnTo>
                    <a:pt x="3306826" y="6924548"/>
                  </a:lnTo>
                  <a:lnTo>
                    <a:pt x="3322193" y="6896100"/>
                  </a:lnTo>
                  <a:close/>
                  <a:moveTo>
                    <a:pt x="754380" y="6897243"/>
                  </a:moveTo>
                  <a:cubicBezTo>
                    <a:pt x="744855" y="6909181"/>
                    <a:pt x="757047" y="6925183"/>
                    <a:pt x="731266" y="6934581"/>
                  </a:cubicBezTo>
                  <a:lnTo>
                    <a:pt x="740791" y="6915404"/>
                  </a:lnTo>
                  <a:lnTo>
                    <a:pt x="724408" y="6902069"/>
                  </a:lnTo>
                  <a:lnTo>
                    <a:pt x="727202" y="6902197"/>
                  </a:lnTo>
                  <a:lnTo>
                    <a:pt x="728726" y="6902197"/>
                  </a:lnTo>
                  <a:lnTo>
                    <a:pt x="744220" y="6901562"/>
                  </a:lnTo>
                  <a:lnTo>
                    <a:pt x="754380" y="6897243"/>
                  </a:lnTo>
                  <a:close/>
                  <a:moveTo>
                    <a:pt x="2265426" y="6907785"/>
                  </a:moveTo>
                  <a:lnTo>
                    <a:pt x="2262378" y="6911467"/>
                  </a:lnTo>
                  <a:lnTo>
                    <a:pt x="2262124" y="6914007"/>
                  </a:lnTo>
                  <a:lnTo>
                    <a:pt x="2268982" y="6917564"/>
                  </a:lnTo>
                  <a:lnTo>
                    <a:pt x="2272538" y="6918453"/>
                  </a:lnTo>
                  <a:lnTo>
                    <a:pt x="2261235" y="6937503"/>
                  </a:lnTo>
                  <a:cubicBezTo>
                    <a:pt x="2251202" y="6928105"/>
                    <a:pt x="2246503" y="6912992"/>
                    <a:pt x="2265426" y="6907785"/>
                  </a:cubicBezTo>
                  <a:close/>
                  <a:moveTo>
                    <a:pt x="891286" y="6905753"/>
                  </a:moveTo>
                  <a:cubicBezTo>
                    <a:pt x="901700" y="6922009"/>
                    <a:pt x="857758" y="6938646"/>
                    <a:pt x="845312" y="6938646"/>
                  </a:cubicBezTo>
                  <a:lnTo>
                    <a:pt x="843534" y="6938646"/>
                  </a:lnTo>
                  <a:cubicBezTo>
                    <a:pt x="850011" y="6925946"/>
                    <a:pt x="868680" y="6915405"/>
                    <a:pt x="891286" y="6905753"/>
                  </a:cubicBezTo>
                  <a:close/>
                  <a:moveTo>
                    <a:pt x="2725166" y="6918072"/>
                  </a:moveTo>
                  <a:lnTo>
                    <a:pt x="2736215" y="6935598"/>
                  </a:lnTo>
                  <a:lnTo>
                    <a:pt x="2713736" y="6936867"/>
                  </a:lnTo>
                  <a:lnTo>
                    <a:pt x="2717419" y="6937375"/>
                  </a:lnTo>
                  <a:lnTo>
                    <a:pt x="2719070" y="6937756"/>
                  </a:lnTo>
                  <a:lnTo>
                    <a:pt x="2715006" y="6938645"/>
                  </a:lnTo>
                  <a:lnTo>
                    <a:pt x="2712974" y="6938900"/>
                  </a:lnTo>
                  <a:lnTo>
                    <a:pt x="2715006" y="6928105"/>
                  </a:lnTo>
                  <a:lnTo>
                    <a:pt x="2725166" y="6918072"/>
                  </a:lnTo>
                  <a:close/>
                  <a:moveTo>
                    <a:pt x="6079236" y="6907403"/>
                  </a:moveTo>
                  <a:lnTo>
                    <a:pt x="6080506" y="6923405"/>
                  </a:lnTo>
                  <a:lnTo>
                    <a:pt x="6073648" y="6930137"/>
                  </a:lnTo>
                  <a:lnTo>
                    <a:pt x="6075807" y="6933693"/>
                  </a:lnTo>
                  <a:lnTo>
                    <a:pt x="6057646" y="6943472"/>
                  </a:lnTo>
                  <a:lnTo>
                    <a:pt x="6045200" y="6939408"/>
                  </a:lnTo>
                  <a:lnTo>
                    <a:pt x="6045454" y="6933820"/>
                  </a:lnTo>
                  <a:lnTo>
                    <a:pt x="6054979" y="6925946"/>
                  </a:lnTo>
                  <a:lnTo>
                    <a:pt x="6054979" y="6919850"/>
                  </a:lnTo>
                  <a:lnTo>
                    <a:pt x="6079236" y="6907405"/>
                  </a:lnTo>
                  <a:close/>
                  <a:moveTo>
                    <a:pt x="5986399" y="6870319"/>
                  </a:moveTo>
                  <a:lnTo>
                    <a:pt x="5995162" y="6875780"/>
                  </a:lnTo>
                  <a:lnTo>
                    <a:pt x="5999226" y="6878448"/>
                  </a:lnTo>
                  <a:cubicBezTo>
                    <a:pt x="5992876" y="6894957"/>
                    <a:pt x="5992368" y="6923405"/>
                    <a:pt x="5999734" y="6931026"/>
                  </a:cubicBezTo>
                  <a:lnTo>
                    <a:pt x="6009386" y="6938138"/>
                  </a:lnTo>
                  <a:lnTo>
                    <a:pt x="6014974" y="6939407"/>
                  </a:lnTo>
                  <a:lnTo>
                    <a:pt x="5979541" y="6944995"/>
                  </a:lnTo>
                  <a:cubicBezTo>
                    <a:pt x="5962396" y="6944995"/>
                    <a:pt x="5945886" y="6941566"/>
                    <a:pt x="5935091" y="6936232"/>
                  </a:cubicBezTo>
                  <a:cubicBezTo>
                    <a:pt x="5954776" y="6923025"/>
                    <a:pt x="5970524" y="6917817"/>
                    <a:pt x="5981065" y="6907403"/>
                  </a:cubicBezTo>
                  <a:lnTo>
                    <a:pt x="5967603" y="6904355"/>
                  </a:lnTo>
                  <a:cubicBezTo>
                    <a:pt x="5950839" y="6904355"/>
                    <a:pt x="5926455" y="6920103"/>
                    <a:pt x="5909564" y="6920485"/>
                  </a:cubicBezTo>
                  <a:cubicBezTo>
                    <a:pt x="5895467" y="6914389"/>
                    <a:pt x="5963920" y="6898132"/>
                    <a:pt x="5986399" y="6870319"/>
                  </a:cubicBezTo>
                  <a:close/>
                  <a:moveTo>
                    <a:pt x="2288540" y="6935089"/>
                  </a:moveTo>
                  <a:lnTo>
                    <a:pt x="2282571" y="6945376"/>
                  </a:lnTo>
                  <a:lnTo>
                    <a:pt x="2273935" y="6945376"/>
                  </a:lnTo>
                  <a:lnTo>
                    <a:pt x="2265934" y="6941185"/>
                  </a:lnTo>
                  <a:lnTo>
                    <a:pt x="2288540" y="6935089"/>
                  </a:lnTo>
                  <a:close/>
                  <a:moveTo>
                    <a:pt x="7265161" y="6923659"/>
                  </a:moveTo>
                  <a:lnTo>
                    <a:pt x="7277861" y="6924421"/>
                  </a:lnTo>
                  <a:cubicBezTo>
                    <a:pt x="7272527" y="6943978"/>
                    <a:pt x="7221981" y="6940169"/>
                    <a:pt x="7202931" y="6945757"/>
                  </a:cubicBezTo>
                  <a:cubicBezTo>
                    <a:pt x="7210297" y="6927469"/>
                    <a:pt x="7234935" y="6923659"/>
                    <a:pt x="7265161" y="6923659"/>
                  </a:cubicBezTo>
                  <a:close/>
                  <a:moveTo>
                    <a:pt x="5389117" y="6940803"/>
                  </a:moveTo>
                  <a:lnTo>
                    <a:pt x="5408421" y="6944486"/>
                  </a:lnTo>
                  <a:lnTo>
                    <a:pt x="5417438" y="6941184"/>
                  </a:lnTo>
                  <a:lnTo>
                    <a:pt x="5402325" y="6947280"/>
                  </a:lnTo>
                  <a:lnTo>
                    <a:pt x="5393054" y="6949058"/>
                  </a:lnTo>
                  <a:lnTo>
                    <a:pt x="5389117" y="6943343"/>
                  </a:lnTo>
                  <a:lnTo>
                    <a:pt x="5389117" y="6940803"/>
                  </a:lnTo>
                  <a:close/>
                  <a:moveTo>
                    <a:pt x="4955158" y="6933184"/>
                  </a:moveTo>
                  <a:lnTo>
                    <a:pt x="4958841" y="6933819"/>
                  </a:lnTo>
                  <a:lnTo>
                    <a:pt x="4954015" y="6947915"/>
                  </a:lnTo>
                  <a:lnTo>
                    <a:pt x="4945887" y="6950328"/>
                  </a:lnTo>
                  <a:lnTo>
                    <a:pt x="4943347" y="6945248"/>
                  </a:lnTo>
                  <a:lnTo>
                    <a:pt x="4940299" y="6942962"/>
                  </a:lnTo>
                  <a:lnTo>
                    <a:pt x="4932425" y="6941946"/>
                  </a:lnTo>
                  <a:lnTo>
                    <a:pt x="4927853" y="6942962"/>
                  </a:lnTo>
                  <a:lnTo>
                    <a:pt x="4922519" y="6944359"/>
                  </a:lnTo>
                  <a:lnTo>
                    <a:pt x="4920106" y="6944359"/>
                  </a:lnTo>
                  <a:lnTo>
                    <a:pt x="4919471" y="6944232"/>
                  </a:lnTo>
                  <a:lnTo>
                    <a:pt x="4919090" y="6944232"/>
                  </a:lnTo>
                  <a:lnTo>
                    <a:pt x="4921503" y="6940168"/>
                  </a:lnTo>
                  <a:lnTo>
                    <a:pt x="4922646" y="6937755"/>
                  </a:lnTo>
                  <a:cubicBezTo>
                    <a:pt x="4932298" y="6937120"/>
                    <a:pt x="4943982" y="6933183"/>
                    <a:pt x="4955158" y="6933183"/>
                  </a:cubicBezTo>
                  <a:close/>
                  <a:moveTo>
                    <a:pt x="2155951" y="6904863"/>
                  </a:moveTo>
                  <a:lnTo>
                    <a:pt x="2141473" y="6920611"/>
                  </a:lnTo>
                  <a:lnTo>
                    <a:pt x="2135885" y="6929120"/>
                  </a:lnTo>
                  <a:cubicBezTo>
                    <a:pt x="2114041" y="6933819"/>
                    <a:pt x="2092705" y="6939407"/>
                    <a:pt x="2074417" y="6951852"/>
                  </a:cubicBezTo>
                  <a:cubicBezTo>
                    <a:pt x="2087625" y="6932295"/>
                    <a:pt x="2124963" y="6919468"/>
                    <a:pt x="2155951" y="6904862"/>
                  </a:cubicBezTo>
                  <a:close/>
                  <a:moveTo>
                    <a:pt x="4892674" y="6949821"/>
                  </a:moveTo>
                  <a:lnTo>
                    <a:pt x="4893309" y="6952107"/>
                  </a:lnTo>
                  <a:lnTo>
                    <a:pt x="4889499" y="6952361"/>
                  </a:lnTo>
                  <a:lnTo>
                    <a:pt x="4888102" y="6952488"/>
                  </a:lnTo>
                  <a:lnTo>
                    <a:pt x="4891277" y="6950583"/>
                  </a:lnTo>
                  <a:lnTo>
                    <a:pt x="4892674" y="6949821"/>
                  </a:lnTo>
                  <a:close/>
                  <a:moveTo>
                    <a:pt x="1558289" y="6940169"/>
                  </a:moveTo>
                  <a:lnTo>
                    <a:pt x="1565782" y="6941312"/>
                  </a:lnTo>
                  <a:lnTo>
                    <a:pt x="1569338" y="6942328"/>
                  </a:lnTo>
                  <a:lnTo>
                    <a:pt x="1574926" y="6946392"/>
                  </a:lnTo>
                  <a:lnTo>
                    <a:pt x="1579498" y="6945885"/>
                  </a:lnTo>
                  <a:lnTo>
                    <a:pt x="1576958" y="6951473"/>
                  </a:lnTo>
                  <a:lnTo>
                    <a:pt x="1574799" y="6953378"/>
                  </a:lnTo>
                  <a:lnTo>
                    <a:pt x="1563750" y="6954140"/>
                  </a:lnTo>
                  <a:lnTo>
                    <a:pt x="1558543" y="6954140"/>
                  </a:lnTo>
                  <a:lnTo>
                    <a:pt x="1543938" y="6953124"/>
                  </a:lnTo>
                  <a:lnTo>
                    <a:pt x="1538731" y="6949567"/>
                  </a:lnTo>
                  <a:lnTo>
                    <a:pt x="1550161" y="6942963"/>
                  </a:lnTo>
                  <a:lnTo>
                    <a:pt x="1558289" y="6940169"/>
                  </a:lnTo>
                  <a:close/>
                  <a:moveTo>
                    <a:pt x="6147307" y="6908926"/>
                  </a:moveTo>
                  <a:cubicBezTo>
                    <a:pt x="6141211" y="6925183"/>
                    <a:pt x="6105778" y="6954393"/>
                    <a:pt x="6079362" y="6954520"/>
                  </a:cubicBezTo>
                  <a:cubicBezTo>
                    <a:pt x="6078727" y="6925563"/>
                    <a:pt x="6118605" y="6945249"/>
                    <a:pt x="6147307" y="6908926"/>
                  </a:cubicBezTo>
                  <a:close/>
                  <a:moveTo>
                    <a:pt x="3331971" y="6948423"/>
                  </a:moveTo>
                  <a:lnTo>
                    <a:pt x="3338575" y="6950328"/>
                  </a:lnTo>
                  <a:lnTo>
                    <a:pt x="3342258" y="6950328"/>
                  </a:lnTo>
                  <a:lnTo>
                    <a:pt x="3336797" y="6960615"/>
                  </a:lnTo>
                  <a:lnTo>
                    <a:pt x="3328034" y="6960615"/>
                  </a:lnTo>
                  <a:lnTo>
                    <a:pt x="3326638" y="6960488"/>
                  </a:lnTo>
                  <a:lnTo>
                    <a:pt x="3332734" y="6952614"/>
                  </a:lnTo>
                  <a:lnTo>
                    <a:pt x="3331972" y="6948423"/>
                  </a:lnTo>
                  <a:close/>
                  <a:moveTo>
                    <a:pt x="3679444" y="6943470"/>
                  </a:moveTo>
                  <a:cubicBezTo>
                    <a:pt x="3680078" y="6952614"/>
                    <a:pt x="3661790" y="6960107"/>
                    <a:pt x="3646551" y="6961504"/>
                  </a:cubicBezTo>
                  <a:cubicBezTo>
                    <a:pt x="3655695" y="6950455"/>
                    <a:pt x="3666490" y="6945375"/>
                    <a:pt x="3679444" y="6943470"/>
                  </a:cubicBezTo>
                  <a:close/>
                  <a:moveTo>
                    <a:pt x="6407023" y="6954519"/>
                  </a:moveTo>
                  <a:lnTo>
                    <a:pt x="6405626" y="6963536"/>
                  </a:lnTo>
                  <a:lnTo>
                    <a:pt x="6404483" y="6967219"/>
                  </a:lnTo>
                  <a:lnTo>
                    <a:pt x="6396863" y="6966076"/>
                  </a:lnTo>
                  <a:lnTo>
                    <a:pt x="6393307" y="6965568"/>
                  </a:lnTo>
                  <a:lnTo>
                    <a:pt x="6401816" y="6958202"/>
                  </a:lnTo>
                  <a:lnTo>
                    <a:pt x="6407023" y="6954519"/>
                  </a:lnTo>
                  <a:close/>
                  <a:moveTo>
                    <a:pt x="4884547" y="6954646"/>
                  </a:moveTo>
                  <a:lnTo>
                    <a:pt x="4880610" y="6960996"/>
                  </a:lnTo>
                  <a:lnTo>
                    <a:pt x="4886198" y="6968616"/>
                  </a:lnTo>
                  <a:lnTo>
                    <a:pt x="4885182" y="6968616"/>
                  </a:lnTo>
                  <a:lnTo>
                    <a:pt x="4874006" y="6966710"/>
                  </a:lnTo>
                  <a:lnTo>
                    <a:pt x="4869688" y="6964043"/>
                  </a:lnTo>
                  <a:lnTo>
                    <a:pt x="4879467" y="6957693"/>
                  </a:lnTo>
                  <a:lnTo>
                    <a:pt x="4884547" y="6954645"/>
                  </a:lnTo>
                  <a:close/>
                  <a:moveTo>
                    <a:pt x="2631948" y="6954646"/>
                  </a:moveTo>
                  <a:lnTo>
                    <a:pt x="2624963" y="6961631"/>
                  </a:lnTo>
                  <a:lnTo>
                    <a:pt x="2620264" y="6965314"/>
                  </a:lnTo>
                  <a:lnTo>
                    <a:pt x="2612898" y="6967600"/>
                  </a:lnTo>
                  <a:lnTo>
                    <a:pt x="2609723" y="6969123"/>
                  </a:lnTo>
                  <a:lnTo>
                    <a:pt x="2624455" y="6959217"/>
                  </a:lnTo>
                  <a:lnTo>
                    <a:pt x="2631948" y="6954645"/>
                  </a:lnTo>
                  <a:close/>
                  <a:moveTo>
                    <a:pt x="7165594" y="6942835"/>
                  </a:moveTo>
                  <a:cubicBezTo>
                    <a:pt x="7163308" y="6958456"/>
                    <a:pt x="7106158" y="6962012"/>
                    <a:pt x="7082282" y="6972680"/>
                  </a:cubicBezTo>
                  <a:cubicBezTo>
                    <a:pt x="7078090" y="6939914"/>
                    <a:pt x="7130796" y="6948423"/>
                    <a:pt x="7165594" y="6942835"/>
                  </a:cubicBezTo>
                  <a:close/>
                  <a:moveTo>
                    <a:pt x="591820" y="6940804"/>
                  </a:moveTo>
                  <a:cubicBezTo>
                    <a:pt x="605028" y="6956933"/>
                    <a:pt x="569087" y="6964173"/>
                    <a:pt x="556260" y="6975475"/>
                  </a:cubicBezTo>
                  <a:cubicBezTo>
                    <a:pt x="542290" y="6959092"/>
                    <a:pt x="565531" y="6949821"/>
                    <a:pt x="591820" y="6940804"/>
                  </a:cubicBezTo>
                  <a:close/>
                  <a:moveTo>
                    <a:pt x="5004308" y="6960616"/>
                  </a:moveTo>
                  <a:lnTo>
                    <a:pt x="5004816" y="6967728"/>
                  </a:lnTo>
                  <a:lnTo>
                    <a:pt x="4999355" y="6970903"/>
                  </a:lnTo>
                  <a:lnTo>
                    <a:pt x="4999736" y="6970903"/>
                  </a:lnTo>
                  <a:lnTo>
                    <a:pt x="4999990" y="6971157"/>
                  </a:lnTo>
                  <a:lnTo>
                    <a:pt x="4994148" y="6973951"/>
                  </a:lnTo>
                  <a:lnTo>
                    <a:pt x="4991862" y="6976999"/>
                  </a:lnTo>
                  <a:lnTo>
                    <a:pt x="4989322" y="6971157"/>
                  </a:lnTo>
                  <a:lnTo>
                    <a:pt x="4990338" y="6968363"/>
                  </a:lnTo>
                  <a:lnTo>
                    <a:pt x="5004308" y="6960616"/>
                  </a:lnTo>
                  <a:close/>
                  <a:moveTo>
                    <a:pt x="5371338" y="6926707"/>
                  </a:moveTo>
                  <a:cubicBezTo>
                    <a:pt x="5378831" y="6942964"/>
                    <a:pt x="5370703" y="6955664"/>
                    <a:pt x="5376164" y="6971285"/>
                  </a:cubicBezTo>
                  <a:lnTo>
                    <a:pt x="5371338" y="6975729"/>
                  </a:lnTo>
                  <a:lnTo>
                    <a:pt x="5368036" y="6977888"/>
                  </a:lnTo>
                  <a:lnTo>
                    <a:pt x="5348859" y="6973316"/>
                  </a:lnTo>
                  <a:lnTo>
                    <a:pt x="5346954" y="6957060"/>
                  </a:lnTo>
                  <a:cubicBezTo>
                    <a:pt x="5383784" y="6952996"/>
                    <a:pt x="5334762" y="6930644"/>
                    <a:pt x="5371338" y="6926707"/>
                  </a:cubicBezTo>
                  <a:close/>
                  <a:moveTo>
                    <a:pt x="6054344" y="6959854"/>
                  </a:moveTo>
                  <a:lnTo>
                    <a:pt x="6069203" y="6974713"/>
                  </a:lnTo>
                  <a:lnTo>
                    <a:pt x="6047232" y="6978015"/>
                  </a:lnTo>
                  <a:lnTo>
                    <a:pt x="6037072" y="6978015"/>
                  </a:lnTo>
                  <a:cubicBezTo>
                    <a:pt x="6027420" y="6978015"/>
                    <a:pt x="6018784" y="6975983"/>
                    <a:pt x="6012688" y="6968744"/>
                  </a:cubicBezTo>
                  <a:cubicBezTo>
                    <a:pt x="6024245" y="6962902"/>
                    <a:pt x="6034532" y="6959854"/>
                    <a:pt x="6054344" y="6959854"/>
                  </a:cubicBezTo>
                  <a:close/>
                  <a:moveTo>
                    <a:pt x="7049643" y="6960743"/>
                  </a:moveTo>
                  <a:lnTo>
                    <a:pt x="7066280" y="6963664"/>
                  </a:lnTo>
                  <a:cubicBezTo>
                    <a:pt x="7031990" y="6991096"/>
                    <a:pt x="6999351" y="6990080"/>
                    <a:pt x="6959600" y="6990715"/>
                  </a:cubicBezTo>
                  <a:lnTo>
                    <a:pt x="6971284" y="6982968"/>
                  </a:lnTo>
                  <a:lnTo>
                    <a:pt x="6977126" y="6979286"/>
                  </a:lnTo>
                  <a:lnTo>
                    <a:pt x="6987159" y="6982333"/>
                  </a:lnTo>
                  <a:lnTo>
                    <a:pt x="6991223" y="6984874"/>
                  </a:lnTo>
                  <a:cubicBezTo>
                    <a:pt x="7001764" y="6974205"/>
                    <a:pt x="7015734" y="6960743"/>
                    <a:pt x="7049643" y="6960743"/>
                  </a:cubicBezTo>
                  <a:close/>
                  <a:moveTo>
                    <a:pt x="1828419" y="6978524"/>
                  </a:moveTo>
                  <a:lnTo>
                    <a:pt x="1816608" y="6989573"/>
                  </a:lnTo>
                  <a:lnTo>
                    <a:pt x="1808100" y="6994272"/>
                  </a:lnTo>
                  <a:lnTo>
                    <a:pt x="1805686" y="6994653"/>
                  </a:lnTo>
                  <a:lnTo>
                    <a:pt x="1819783" y="6978905"/>
                  </a:lnTo>
                  <a:lnTo>
                    <a:pt x="1828419" y="6978524"/>
                  </a:lnTo>
                  <a:close/>
                  <a:moveTo>
                    <a:pt x="3743452" y="6930010"/>
                  </a:moveTo>
                  <a:lnTo>
                    <a:pt x="3739134" y="6955664"/>
                  </a:lnTo>
                  <a:lnTo>
                    <a:pt x="3744214" y="6961125"/>
                  </a:lnTo>
                  <a:lnTo>
                    <a:pt x="3742563" y="6966205"/>
                  </a:lnTo>
                  <a:lnTo>
                    <a:pt x="3741928" y="6968618"/>
                  </a:lnTo>
                  <a:lnTo>
                    <a:pt x="3706876" y="6986525"/>
                  </a:lnTo>
                  <a:lnTo>
                    <a:pt x="3702050" y="6986017"/>
                  </a:lnTo>
                  <a:cubicBezTo>
                    <a:pt x="3693795" y="6986017"/>
                    <a:pt x="3681476" y="6990589"/>
                    <a:pt x="3669284" y="6995669"/>
                  </a:cubicBezTo>
                  <a:lnTo>
                    <a:pt x="3646551" y="6991605"/>
                  </a:lnTo>
                  <a:lnTo>
                    <a:pt x="3642106" y="6975730"/>
                  </a:lnTo>
                  <a:cubicBezTo>
                    <a:pt x="3668014" y="6962014"/>
                    <a:pt x="3699256" y="6962014"/>
                    <a:pt x="3689604" y="6941948"/>
                  </a:cubicBezTo>
                  <a:cubicBezTo>
                    <a:pt x="3705098" y="6940297"/>
                    <a:pt x="3722878" y="6939155"/>
                    <a:pt x="3743452" y="6930010"/>
                  </a:cubicBezTo>
                  <a:close/>
                  <a:moveTo>
                    <a:pt x="1877314" y="6980048"/>
                  </a:moveTo>
                  <a:lnTo>
                    <a:pt x="1879727" y="7001256"/>
                  </a:lnTo>
                  <a:lnTo>
                    <a:pt x="1860423" y="7004177"/>
                  </a:lnTo>
                  <a:lnTo>
                    <a:pt x="1860296" y="6989699"/>
                  </a:lnTo>
                  <a:lnTo>
                    <a:pt x="1860423" y="6982587"/>
                  </a:lnTo>
                  <a:lnTo>
                    <a:pt x="1862074" y="6982841"/>
                  </a:lnTo>
                  <a:lnTo>
                    <a:pt x="1862963" y="6982841"/>
                  </a:lnTo>
                  <a:lnTo>
                    <a:pt x="1872234" y="6981825"/>
                  </a:lnTo>
                  <a:lnTo>
                    <a:pt x="1877314" y="6980047"/>
                  </a:lnTo>
                  <a:close/>
                  <a:moveTo>
                    <a:pt x="713359" y="6962267"/>
                  </a:moveTo>
                  <a:cubicBezTo>
                    <a:pt x="713359" y="6962267"/>
                    <a:pt x="713486" y="6962267"/>
                    <a:pt x="713486" y="6962267"/>
                  </a:cubicBezTo>
                  <a:cubicBezTo>
                    <a:pt x="699643" y="6978904"/>
                    <a:pt x="698246" y="6984365"/>
                    <a:pt x="678942" y="6992239"/>
                  </a:cubicBezTo>
                  <a:lnTo>
                    <a:pt x="641604" y="7003796"/>
                  </a:lnTo>
                  <a:lnTo>
                    <a:pt x="642747" y="7004812"/>
                  </a:lnTo>
                  <a:lnTo>
                    <a:pt x="638302" y="7006209"/>
                  </a:lnTo>
                  <a:lnTo>
                    <a:pt x="638175" y="7006209"/>
                  </a:lnTo>
                  <a:cubicBezTo>
                    <a:pt x="632079" y="7006209"/>
                    <a:pt x="648462" y="6995033"/>
                    <a:pt x="667639" y="6983984"/>
                  </a:cubicBezTo>
                  <a:cubicBezTo>
                    <a:pt x="686562" y="6973062"/>
                    <a:pt x="708152" y="6962267"/>
                    <a:pt x="713359" y="6962267"/>
                  </a:cubicBezTo>
                  <a:close/>
                  <a:moveTo>
                    <a:pt x="3616452" y="6980301"/>
                  </a:moveTo>
                  <a:cubicBezTo>
                    <a:pt x="3627247" y="6987032"/>
                    <a:pt x="3637280" y="6995541"/>
                    <a:pt x="3646678" y="7004685"/>
                  </a:cubicBezTo>
                  <a:lnTo>
                    <a:pt x="3626358" y="7009257"/>
                  </a:lnTo>
                  <a:lnTo>
                    <a:pt x="3633851" y="6995287"/>
                  </a:lnTo>
                  <a:lnTo>
                    <a:pt x="3625088" y="7000240"/>
                  </a:lnTo>
                  <a:lnTo>
                    <a:pt x="3620516" y="7002653"/>
                  </a:lnTo>
                  <a:lnTo>
                    <a:pt x="3612896" y="6998589"/>
                  </a:lnTo>
                  <a:lnTo>
                    <a:pt x="3608959" y="6996811"/>
                  </a:lnTo>
                  <a:lnTo>
                    <a:pt x="3615690" y="6985508"/>
                  </a:lnTo>
                  <a:lnTo>
                    <a:pt x="3616452" y="6980301"/>
                  </a:lnTo>
                  <a:close/>
                  <a:moveTo>
                    <a:pt x="5898896" y="6993255"/>
                  </a:moveTo>
                  <a:lnTo>
                    <a:pt x="5899404" y="7003415"/>
                  </a:lnTo>
                  <a:lnTo>
                    <a:pt x="5901182" y="7008368"/>
                  </a:lnTo>
                  <a:lnTo>
                    <a:pt x="5893817" y="7010527"/>
                  </a:lnTo>
                  <a:lnTo>
                    <a:pt x="5891785" y="7010527"/>
                  </a:lnTo>
                  <a:lnTo>
                    <a:pt x="5887213" y="7004177"/>
                  </a:lnTo>
                  <a:lnTo>
                    <a:pt x="5887975" y="6997319"/>
                  </a:lnTo>
                  <a:lnTo>
                    <a:pt x="5895341" y="6994526"/>
                  </a:lnTo>
                  <a:lnTo>
                    <a:pt x="5898897" y="6993256"/>
                  </a:lnTo>
                  <a:close/>
                  <a:moveTo>
                    <a:pt x="1786890" y="7005955"/>
                  </a:moveTo>
                  <a:lnTo>
                    <a:pt x="1779270" y="7009512"/>
                  </a:lnTo>
                  <a:lnTo>
                    <a:pt x="1776095" y="7011543"/>
                  </a:lnTo>
                  <a:lnTo>
                    <a:pt x="1774952" y="7010400"/>
                  </a:lnTo>
                  <a:lnTo>
                    <a:pt x="1774571" y="7009384"/>
                  </a:lnTo>
                  <a:lnTo>
                    <a:pt x="1782318" y="7006717"/>
                  </a:lnTo>
                  <a:lnTo>
                    <a:pt x="1786890" y="7005955"/>
                  </a:lnTo>
                  <a:close/>
                  <a:moveTo>
                    <a:pt x="5351399" y="6990207"/>
                  </a:moveTo>
                  <a:lnTo>
                    <a:pt x="5339588" y="7003162"/>
                  </a:lnTo>
                  <a:lnTo>
                    <a:pt x="5337303" y="7012560"/>
                  </a:lnTo>
                  <a:lnTo>
                    <a:pt x="5326635" y="7006972"/>
                  </a:lnTo>
                  <a:lnTo>
                    <a:pt x="5331714" y="6998716"/>
                  </a:lnTo>
                  <a:lnTo>
                    <a:pt x="5344795" y="6993001"/>
                  </a:lnTo>
                  <a:lnTo>
                    <a:pt x="5351399" y="6990207"/>
                  </a:lnTo>
                  <a:close/>
                  <a:moveTo>
                    <a:pt x="6211062" y="6956426"/>
                  </a:moveTo>
                  <a:cubicBezTo>
                    <a:pt x="6187948" y="6974714"/>
                    <a:pt x="6200141" y="6993764"/>
                    <a:pt x="6175503" y="7011925"/>
                  </a:cubicBezTo>
                  <a:lnTo>
                    <a:pt x="6171693" y="7013322"/>
                  </a:lnTo>
                  <a:lnTo>
                    <a:pt x="6169914" y="7013829"/>
                  </a:lnTo>
                  <a:cubicBezTo>
                    <a:pt x="6176392" y="6994525"/>
                    <a:pt x="6173724" y="6975222"/>
                    <a:pt x="6211062" y="6956425"/>
                  </a:cubicBezTo>
                  <a:close/>
                  <a:moveTo>
                    <a:pt x="3483864" y="6980302"/>
                  </a:moveTo>
                  <a:lnTo>
                    <a:pt x="3485896" y="6989192"/>
                  </a:lnTo>
                  <a:lnTo>
                    <a:pt x="3488944" y="6990716"/>
                  </a:lnTo>
                  <a:lnTo>
                    <a:pt x="3484626" y="6996685"/>
                  </a:lnTo>
                  <a:lnTo>
                    <a:pt x="3481959" y="6999605"/>
                  </a:lnTo>
                  <a:lnTo>
                    <a:pt x="3479292" y="7001256"/>
                  </a:lnTo>
                  <a:lnTo>
                    <a:pt x="3478403" y="7002653"/>
                  </a:lnTo>
                  <a:lnTo>
                    <a:pt x="3469259" y="7011289"/>
                  </a:lnTo>
                  <a:lnTo>
                    <a:pt x="3463671" y="7014083"/>
                  </a:lnTo>
                  <a:lnTo>
                    <a:pt x="3464306" y="7011924"/>
                  </a:lnTo>
                  <a:lnTo>
                    <a:pt x="3464179" y="7010781"/>
                  </a:lnTo>
                  <a:lnTo>
                    <a:pt x="3467354" y="7003161"/>
                  </a:lnTo>
                  <a:lnTo>
                    <a:pt x="3467100" y="6999097"/>
                  </a:lnTo>
                  <a:lnTo>
                    <a:pt x="3480562" y="6986905"/>
                  </a:lnTo>
                  <a:lnTo>
                    <a:pt x="3483864" y="6980300"/>
                  </a:lnTo>
                  <a:close/>
                  <a:moveTo>
                    <a:pt x="2458339" y="6954902"/>
                  </a:moveTo>
                  <a:cubicBezTo>
                    <a:pt x="2431796" y="6969380"/>
                    <a:pt x="2414143" y="6989065"/>
                    <a:pt x="2422906" y="7016116"/>
                  </a:cubicBezTo>
                  <a:lnTo>
                    <a:pt x="2418207" y="7017005"/>
                  </a:lnTo>
                  <a:lnTo>
                    <a:pt x="2414270" y="7017005"/>
                  </a:lnTo>
                  <a:lnTo>
                    <a:pt x="2412111" y="7007988"/>
                  </a:lnTo>
                  <a:lnTo>
                    <a:pt x="2409444" y="7003289"/>
                  </a:lnTo>
                  <a:lnTo>
                    <a:pt x="2404872" y="7006210"/>
                  </a:lnTo>
                  <a:lnTo>
                    <a:pt x="2402586" y="7007479"/>
                  </a:lnTo>
                  <a:lnTo>
                    <a:pt x="2402586" y="6993255"/>
                  </a:lnTo>
                  <a:lnTo>
                    <a:pt x="2393950" y="6986016"/>
                  </a:lnTo>
                  <a:lnTo>
                    <a:pt x="2386711" y="6983857"/>
                  </a:lnTo>
                  <a:lnTo>
                    <a:pt x="2382520" y="6983985"/>
                  </a:lnTo>
                  <a:lnTo>
                    <a:pt x="2380107" y="6984112"/>
                  </a:lnTo>
                  <a:lnTo>
                    <a:pt x="2378964" y="6984112"/>
                  </a:lnTo>
                  <a:lnTo>
                    <a:pt x="2374392" y="6983857"/>
                  </a:lnTo>
                  <a:lnTo>
                    <a:pt x="2372614" y="6982968"/>
                  </a:lnTo>
                  <a:cubicBezTo>
                    <a:pt x="2401570" y="6972174"/>
                    <a:pt x="2431923" y="6959092"/>
                    <a:pt x="2458339" y="6954901"/>
                  </a:cubicBezTo>
                  <a:close/>
                  <a:moveTo>
                    <a:pt x="2481326" y="7020053"/>
                  </a:moveTo>
                  <a:lnTo>
                    <a:pt x="2481072" y="7022212"/>
                  </a:lnTo>
                  <a:lnTo>
                    <a:pt x="2478659" y="7021450"/>
                  </a:lnTo>
                  <a:lnTo>
                    <a:pt x="2478024" y="7020942"/>
                  </a:lnTo>
                  <a:lnTo>
                    <a:pt x="2480056" y="7020688"/>
                  </a:lnTo>
                  <a:lnTo>
                    <a:pt x="2481326" y="7020053"/>
                  </a:lnTo>
                  <a:close/>
                  <a:moveTo>
                    <a:pt x="1756410" y="6986398"/>
                  </a:moveTo>
                  <a:lnTo>
                    <a:pt x="1754124" y="6991604"/>
                  </a:lnTo>
                  <a:lnTo>
                    <a:pt x="1752727" y="6994144"/>
                  </a:lnTo>
                  <a:lnTo>
                    <a:pt x="1749806" y="6993001"/>
                  </a:lnTo>
                  <a:lnTo>
                    <a:pt x="1747774" y="6993509"/>
                  </a:lnTo>
                  <a:lnTo>
                    <a:pt x="1743710" y="7001637"/>
                  </a:lnTo>
                  <a:lnTo>
                    <a:pt x="1745615" y="7004304"/>
                  </a:lnTo>
                  <a:lnTo>
                    <a:pt x="1710436" y="7029069"/>
                  </a:lnTo>
                  <a:lnTo>
                    <a:pt x="1706499" y="7015480"/>
                  </a:lnTo>
                  <a:lnTo>
                    <a:pt x="1694307" y="7004177"/>
                  </a:lnTo>
                  <a:lnTo>
                    <a:pt x="1694942" y="7003796"/>
                  </a:lnTo>
                  <a:lnTo>
                    <a:pt x="1695323" y="7003414"/>
                  </a:lnTo>
                  <a:lnTo>
                    <a:pt x="1697990" y="7003669"/>
                  </a:lnTo>
                  <a:lnTo>
                    <a:pt x="1699514" y="7003669"/>
                  </a:lnTo>
                  <a:cubicBezTo>
                    <a:pt x="1715008" y="7003669"/>
                    <a:pt x="1733296" y="6998715"/>
                    <a:pt x="1756410" y="6986397"/>
                  </a:cubicBezTo>
                  <a:close/>
                  <a:moveTo>
                    <a:pt x="1753743" y="7016497"/>
                  </a:moveTo>
                  <a:cubicBezTo>
                    <a:pt x="1754378" y="7018910"/>
                    <a:pt x="1754759" y="7021703"/>
                    <a:pt x="1753362" y="7025767"/>
                  </a:cubicBezTo>
                  <a:lnTo>
                    <a:pt x="1711071" y="7039483"/>
                  </a:lnTo>
                  <a:cubicBezTo>
                    <a:pt x="1710690" y="7036943"/>
                    <a:pt x="1710563" y="7035419"/>
                    <a:pt x="1710563" y="7033641"/>
                  </a:cubicBezTo>
                  <a:lnTo>
                    <a:pt x="1753743" y="7016497"/>
                  </a:lnTo>
                  <a:close/>
                  <a:moveTo>
                    <a:pt x="2844419" y="7026022"/>
                  </a:moveTo>
                  <a:lnTo>
                    <a:pt x="2841879" y="7036943"/>
                  </a:lnTo>
                  <a:lnTo>
                    <a:pt x="2837815" y="7041769"/>
                  </a:lnTo>
                  <a:lnTo>
                    <a:pt x="2827147" y="7043293"/>
                  </a:lnTo>
                  <a:lnTo>
                    <a:pt x="2821559" y="7043548"/>
                  </a:lnTo>
                  <a:lnTo>
                    <a:pt x="2820924" y="7027673"/>
                  </a:lnTo>
                  <a:lnTo>
                    <a:pt x="2844419" y="7026022"/>
                  </a:lnTo>
                  <a:close/>
                  <a:moveTo>
                    <a:pt x="2365502" y="6985636"/>
                  </a:moveTo>
                  <a:lnTo>
                    <a:pt x="2376932" y="7005320"/>
                  </a:lnTo>
                  <a:lnTo>
                    <a:pt x="2376932" y="7014338"/>
                  </a:lnTo>
                  <a:lnTo>
                    <a:pt x="2370836" y="7017894"/>
                  </a:lnTo>
                  <a:lnTo>
                    <a:pt x="2367534" y="7019164"/>
                  </a:lnTo>
                  <a:lnTo>
                    <a:pt x="2359914" y="7017386"/>
                  </a:lnTo>
                  <a:lnTo>
                    <a:pt x="2355850" y="7014973"/>
                  </a:lnTo>
                  <a:cubicBezTo>
                    <a:pt x="2343658" y="7028689"/>
                    <a:pt x="2319147" y="7038976"/>
                    <a:pt x="2291334" y="7046977"/>
                  </a:cubicBezTo>
                  <a:lnTo>
                    <a:pt x="2284730" y="7036944"/>
                  </a:lnTo>
                  <a:lnTo>
                    <a:pt x="2276348" y="7031356"/>
                  </a:lnTo>
                  <a:lnTo>
                    <a:pt x="2281047" y="7029070"/>
                  </a:lnTo>
                  <a:cubicBezTo>
                    <a:pt x="2292858" y="7028308"/>
                    <a:pt x="2311654" y="7026149"/>
                    <a:pt x="2309114" y="7015989"/>
                  </a:cubicBezTo>
                  <a:lnTo>
                    <a:pt x="2344928" y="7011925"/>
                  </a:lnTo>
                  <a:lnTo>
                    <a:pt x="2344674" y="6995542"/>
                  </a:lnTo>
                  <a:lnTo>
                    <a:pt x="2333371" y="6995796"/>
                  </a:lnTo>
                  <a:lnTo>
                    <a:pt x="2354326" y="6989573"/>
                  </a:lnTo>
                  <a:lnTo>
                    <a:pt x="2365502" y="6985636"/>
                  </a:lnTo>
                  <a:close/>
                  <a:moveTo>
                    <a:pt x="3135630" y="7033768"/>
                  </a:moveTo>
                  <a:lnTo>
                    <a:pt x="3129407" y="7039991"/>
                  </a:lnTo>
                  <a:lnTo>
                    <a:pt x="3127756" y="7043928"/>
                  </a:lnTo>
                  <a:lnTo>
                    <a:pt x="3112008" y="7046341"/>
                  </a:lnTo>
                  <a:lnTo>
                    <a:pt x="3104007" y="7047103"/>
                  </a:lnTo>
                  <a:lnTo>
                    <a:pt x="3135630" y="7033768"/>
                  </a:lnTo>
                  <a:close/>
                  <a:moveTo>
                    <a:pt x="5287772" y="7016369"/>
                  </a:moveTo>
                  <a:lnTo>
                    <a:pt x="5275834" y="7035927"/>
                  </a:lnTo>
                  <a:lnTo>
                    <a:pt x="5283200" y="7041896"/>
                  </a:lnTo>
                  <a:lnTo>
                    <a:pt x="5257038" y="7047357"/>
                  </a:lnTo>
                  <a:lnTo>
                    <a:pt x="5252720" y="7043293"/>
                  </a:lnTo>
                  <a:lnTo>
                    <a:pt x="5245735" y="7036943"/>
                  </a:lnTo>
                  <a:lnTo>
                    <a:pt x="5233416" y="7039990"/>
                  </a:lnTo>
                  <a:lnTo>
                    <a:pt x="5248783" y="7029703"/>
                  </a:lnTo>
                  <a:lnTo>
                    <a:pt x="5247259" y="7017131"/>
                  </a:lnTo>
                  <a:lnTo>
                    <a:pt x="5259578" y="7019162"/>
                  </a:lnTo>
                  <a:lnTo>
                    <a:pt x="5265420" y="7019162"/>
                  </a:lnTo>
                  <a:lnTo>
                    <a:pt x="5280406" y="7018146"/>
                  </a:lnTo>
                  <a:lnTo>
                    <a:pt x="5287772" y="7016368"/>
                  </a:lnTo>
                  <a:close/>
                  <a:moveTo>
                    <a:pt x="3362579" y="7037325"/>
                  </a:moveTo>
                  <a:lnTo>
                    <a:pt x="3352292" y="7044564"/>
                  </a:lnTo>
                  <a:lnTo>
                    <a:pt x="3346704" y="7047612"/>
                  </a:lnTo>
                  <a:lnTo>
                    <a:pt x="3346704" y="7047485"/>
                  </a:lnTo>
                  <a:lnTo>
                    <a:pt x="3346831" y="7047103"/>
                  </a:lnTo>
                  <a:lnTo>
                    <a:pt x="3357118" y="7040499"/>
                  </a:lnTo>
                  <a:lnTo>
                    <a:pt x="3362579" y="7037324"/>
                  </a:lnTo>
                  <a:close/>
                  <a:moveTo>
                    <a:pt x="401447" y="7030720"/>
                  </a:moveTo>
                  <a:cubicBezTo>
                    <a:pt x="409321" y="7030720"/>
                    <a:pt x="415163" y="7033895"/>
                    <a:pt x="417576" y="7042403"/>
                  </a:cubicBezTo>
                  <a:lnTo>
                    <a:pt x="376174" y="7051039"/>
                  </a:lnTo>
                  <a:lnTo>
                    <a:pt x="369951" y="7051039"/>
                  </a:lnTo>
                  <a:lnTo>
                    <a:pt x="362966" y="7042403"/>
                  </a:lnTo>
                  <a:cubicBezTo>
                    <a:pt x="377317" y="7036181"/>
                    <a:pt x="391160" y="7030720"/>
                    <a:pt x="401447" y="7030720"/>
                  </a:cubicBezTo>
                  <a:close/>
                  <a:moveTo>
                    <a:pt x="878332" y="7030085"/>
                  </a:moveTo>
                  <a:lnTo>
                    <a:pt x="887222" y="7030720"/>
                  </a:lnTo>
                  <a:lnTo>
                    <a:pt x="875792" y="7047611"/>
                  </a:lnTo>
                  <a:lnTo>
                    <a:pt x="869823" y="7056120"/>
                  </a:lnTo>
                  <a:cubicBezTo>
                    <a:pt x="871474" y="7049515"/>
                    <a:pt x="871474" y="7044309"/>
                    <a:pt x="859917" y="7044309"/>
                  </a:cubicBezTo>
                  <a:lnTo>
                    <a:pt x="840359" y="7052056"/>
                  </a:lnTo>
                  <a:cubicBezTo>
                    <a:pt x="839851" y="7034022"/>
                    <a:pt x="856234" y="7030085"/>
                    <a:pt x="878332" y="7030085"/>
                  </a:cubicBezTo>
                  <a:close/>
                  <a:moveTo>
                    <a:pt x="2258060" y="7041769"/>
                  </a:moveTo>
                  <a:lnTo>
                    <a:pt x="2261362" y="7050150"/>
                  </a:lnTo>
                  <a:lnTo>
                    <a:pt x="2261108" y="7054214"/>
                  </a:lnTo>
                  <a:lnTo>
                    <a:pt x="2246884" y="7057262"/>
                  </a:lnTo>
                  <a:lnTo>
                    <a:pt x="2239772" y="7058659"/>
                  </a:lnTo>
                  <a:lnTo>
                    <a:pt x="2237994" y="7055103"/>
                  </a:lnTo>
                  <a:lnTo>
                    <a:pt x="2237867" y="7052563"/>
                  </a:lnTo>
                  <a:lnTo>
                    <a:pt x="2251202" y="7045831"/>
                  </a:lnTo>
                  <a:lnTo>
                    <a:pt x="2258060" y="7041767"/>
                  </a:lnTo>
                  <a:close/>
                  <a:moveTo>
                    <a:pt x="1055370" y="6903593"/>
                  </a:moveTo>
                  <a:lnTo>
                    <a:pt x="1057402" y="6912991"/>
                  </a:lnTo>
                  <a:lnTo>
                    <a:pt x="1056386" y="6917310"/>
                  </a:lnTo>
                  <a:lnTo>
                    <a:pt x="1046734" y="6932168"/>
                  </a:lnTo>
                  <a:lnTo>
                    <a:pt x="1041019" y="6937629"/>
                  </a:lnTo>
                  <a:lnTo>
                    <a:pt x="1040638" y="6932803"/>
                  </a:lnTo>
                  <a:lnTo>
                    <a:pt x="1037844" y="6931533"/>
                  </a:lnTo>
                  <a:cubicBezTo>
                    <a:pt x="987552" y="6971919"/>
                    <a:pt x="935482" y="6974840"/>
                    <a:pt x="863346" y="6994017"/>
                  </a:cubicBezTo>
                  <a:cubicBezTo>
                    <a:pt x="851027" y="7001256"/>
                    <a:pt x="840613" y="7028815"/>
                    <a:pt x="823087" y="7028815"/>
                  </a:cubicBezTo>
                  <a:lnTo>
                    <a:pt x="822579" y="7028815"/>
                  </a:lnTo>
                  <a:lnTo>
                    <a:pt x="846582" y="7034784"/>
                  </a:lnTo>
                  <a:lnTo>
                    <a:pt x="822198" y="7059295"/>
                  </a:lnTo>
                  <a:cubicBezTo>
                    <a:pt x="782320" y="7033640"/>
                    <a:pt x="773684" y="7013067"/>
                    <a:pt x="715899" y="7013067"/>
                  </a:cubicBezTo>
                  <a:lnTo>
                    <a:pt x="708787" y="7013321"/>
                  </a:lnTo>
                  <a:lnTo>
                    <a:pt x="709295" y="7011543"/>
                  </a:lnTo>
                  <a:lnTo>
                    <a:pt x="709422" y="7010781"/>
                  </a:lnTo>
                  <a:lnTo>
                    <a:pt x="739394" y="6992112"/>
                  </a:lnTo>
                  <a:lnTo>
                    <a:pt x="778129" y="6986016"/>
                  </a:lnTo>
                  <a:lnTo>
                    <a:pt x="785876" y="6988556"/>
                  </a:lnTo>
                  <a:cubicBezTo>
                    <a:pt x="794766" y="6988556"/>
                    <a:pt x="809371" y="6979286"/>
                    <a:pt x="820166" y="6975856"/>
                  </a:cubicBezTo>
                  <a:lnTo>
                    <a:pt x="828040" y="6993001"/>
                  </a:lnTo>
                  <a:lnTo>
                    <a:pt x="846836" y="6983857"/>
                  </a:lnTo>
                  <a:cubicBezTo>
                    <a:pt x="856361" y="6979031"/>
                    <a:pt x="866013" y="6974332"/>
                    <a:pt x="872871" y="6974332"/>
                  </a:cubicBezTo>
                  <a:lnTo>
                    <a:pt x="874776" y="6975222"/>
                  </a:lnTo>
                  <a:lnTo>
                    <a:pt x="867410" y="6969379"/>
                  </a:lnTo>
                  <a:lnTo>
                    <a:pt x="871347" y="6956298"/>
                  </a:lnTo>
                  <a:lnTo>
                    <a:pt x="881507" y="6955536"/>
                  </a:lnTo>
                  <a:cubicBezTo>
                    <a:pt x="897001" y="6955536"/>
                    <a:pt x="907415" y="6963664"/>
                    <a:pt x="917575" y="6972300"/>
                  </a:cubicBezTo>
                  <a:lnTo>
                    <a:pt x="923163" y="6963029"/>
                  </a:lnTo>
                  <a:lnTo>
                    <a:pt x="932434" y="6959600"/>
                  </a:lnTo>
                  <a:lnTo>
                    <a:pt x="908939" y="6953631"/>
                  </a:lnTo>
                  <a:lnTo>
                    <a:pt x="907415" y="6934581"/>
                  </a:lnTo>
                  <a:lnTo>
                    <a:pt x="926084" y="6928739"/>
                  </a:lnTo>
                  <a:lnTo>
                    <a:pt x="933704" y="6931152"/>
                  </a:lnTo>
                  <a:lnTo>
                    <a:pt x="947547" y="6936232"/>
                  </a:lnTo>
                  <a:lnTo>
                    <a:pt x="946658" y="6925691"/>
                  </a:lnTo>
                  <a:cubicBezTo>
                    <a:pt x="963422" y="6927597"/>
                    <a:pt x="972566" y="6942201"/>
                    <a:pt x="989711" y="6943852"/>
                  </a:cubicBezTo>
                  <a:lnTo>
                    <a:pt x="1055370" y="6903593"/>
                  </a:lnTo>
                  <a:close/>
                  <a:moveTo>
                    <a:pt x="1785874" y="7035674"/>
                  </a:moveTo>
                  <a:cubicBezTo>
                    <a:pt x="1788414" y="7055993"/>
                    <a:pt x="1763014" y="7066154"/>
                    <a:pt x="1734439" y="7066154"/>
                  </a:cubicBezTo>
                  <a:lnTo>
                    <a:pt x="1733042" y="7066154"/>
                  </a:lnTo>
                  <a:lnTo>
                    <a:pt x="1743710" y="7054470"/>
                  </a:lnTo>
                  <a:lnTo>
                    <a:pt x="1752346" y="7049644"/>
                  </a:lnTo>
                  <a:lnTo>
                    <a:pt x="1752600" y="7059677"/>
                  </a:lnTo>
                  <a:lnTo>
                    <a:pt x="1765300" y="7059804"/>
                  </a:lnTo>
                  <a:lnTo>
                    <a:pt x="1785874" y="7035674"/>
                  </a:lnTo>
                  <a:close/>
                  <a:moveTo>
                    <a:pt x="3352419" y="7059168"/>
                  </a:moveTo>
                  <a:lnTo>
                    <a:pt x="3332226" y="7068312"/>
                  </a:lnTo>
                  <a:lnTo>
                    <a:pt x="3327908" y="7068312"/>
                  </a:lnTo>
                  <a:lnTo>
                    <a:pt x="3328416" y="7067677"/>
                  </a:lnTo>
                  <a:lnTo>
                    <a:pt x="3328543" y="7067296"/>
                  </a:lnTo>
                  <a:lnTo>
                    <a:pt x="3343275" y="7062215"/>
                  </a:lnTo>
                  <a:lnTo>
                    <a:pt x="3352419" y="7059168"/>
                  </a:lnTo>
                  <a:close/>
                  <a:moveTo>
                    <a:pt x="1700022" y="7015862"/>
                  </a:moveTo>
                  <a:lnTo>
                    <a:pt x="1701546" y="7028816"/>
                  </a:lnTo>
                  <a:lnTo>
                    <a:pt x="1701546" y="7035293"/>
                  </a:lnTo>
                  <a:lnTo>
                    <a:pt x="1698371" y="7037325"/>
                  </a:lnTo>
                  <a:lnTo>
                    <a:pt x="1697355" y="7038341"/>
                  </a:lnTo>
                  <a:lnTo>
                    <a:pt x="1700276" y="7036944"/>
                  </a:lnTo>
                  <a:lnTo>
                    <a:pt x="1701800" y="7036690"/>
                  </a:lnTo>
                  <a:lnTo>
                    <a:pt x="1701038" y="7039992"/>
                  </a:lnTo>
                  <a:lnTo>
                    <a:pt x="1702562" y="7042405"/>
                  </a:lnTo>
                  <a:lnTo>
                    <a:pt x="1683258" y="7038722"/>
                  </a:lnTo>
                  <a:lnTo>
                    <a:pt x="1676146" y="7044945"/>
                  </a:lnTo>
                  <a:cubicBezTo>
                    <a:pt x="1671701" y="7048882"/>
                    <a:pt x="1667129" y="7052819"/>
                    <a:pt x="1656715" y="7052819"/>
                  </a:cubicBezTo>
                  <a:lnTo>
                    <a:pt x="1646047" y="7046977"/>
                  </a:lnTo>
                  <a:lnTo>
                    <a:pt x="1647571" y="7062725"/>
                  </a:lnTo>
                  <a:lnTo>
                    <a:pt x="1643126" y="7069202"/>
                  </a:lnTo>
                  <a:lnTo>
                    <a:pt x="1636395" y="7056756"/>
                  </a:lnTo>
                  <a:lnTo>
                    <a:pt x="1628902" y="7071996"/>
                  </a:lnTo>
                  <a:lnTo>
                    <a:pt x="1628267" y="7060693"/>
                  </a:lnTo>
                  <a:lnTo>
                    <a:pt x="1623568" y="7062344"/>
                  </a:lnTo>
                  <a:lnTo>
                    <a:pt x="1627251" y="7049136"/>
                  </a:lnTo>
                  <a:lnTo>
                    <a:pt x="1623568" y="7042532"/>
                  </a:lnTo>
                  <a:lnTo>
                    <a:pt x="1633220" y="7038976"/>
                  </a:lnTo>
                  <a:lnTo>
                    <a:pt x="1672590" y="7031356"/>
                  </a:lnTo>
                  <a:cubicBezTo>
                    <a:pt x="1677797" y="7031356"/>
                    <a:pt x="1682115" y="7032626"/>
                    <a:pt x="1685036" y="7036309"/>
                  </a:cubicBezTo>
                  <a:lnTo>
                    <a:pt x="1697736" y="7023228"/>
                  </a:lnTo>
                  <a:lnTo>
                    <a:pt x="1691132" y="7018656"/>
                  </a:lnTo>
                  <a:lnTo>
                    <a:pt x="1696847" y="7016624"/>
                  </a:lnTo>
                  <a:lnTo>
                    <a:pt x="1700022" y="7015862"/>
                  </a:lnTo>
                  <a:close/>
                  <a:moveTo>
                    <a:pt x="5187823" y="7038722"/>
                  </a:moveTo>
                  <a:lnTo>
                    <a:pt x="5199507" y="7054724"/>
                  </a:lnTo>
                  <a:lnTo>
                    <a:pt x="5205730" y="7054469"/>
                  </a:lnTo>
                  <a:lnTo>
                    <a:pt x="5219954" y="7045833"/>
                  </a:lnTo>
                  <a:lnTo>
                    <a:pt x="5228082" y="7042404"/>
                  </a:lnTo>
                  <a:lnTo>
                    <a:pt x="5228082" y="7042404"/>
                  </a:lnTo>
                  <a:cubicBezTo>
                    <a:pt x="5200396" y="7063360"/>
                    <a:pt x="5220335" y="7069836"/>
                    <a:pt x="5194935" y="7073392"/>
                  </a:cubicBezTo>
                  <a:lnTo>
                    <a:pt x="5182870" y="7064122"/>
                  </a:lnTo>
                  <a:lnTo>
                    <a:pt x="5172075" y="7067424"/>
                  </a:lnTo>
                  <a:lnTo>
                    <a:pt x="5176012" y="7051422"/>
                  </a:lnTo>
                  <a:lnTo>
                    <a:pt x="5168392" y="7041262"/>
                  </a:lnTo>
                  <a:lnTo>
                    <a:pt x="5187823" y="7038722"/>
                  </a:lnTo>
                  <a:close/>
                  <a:moveTo>
                    <a:pt x="2757043" y="7074028"/>
                  </a:moveTo>
                  <a:lnTo>
                    <a:pt x="2759710" y="7075425"/>
                  </a:lnTo>
                  <a:lnTo>
                    <a:pt x="2757932" y="7074408"/>
                  </a:lnTo>
                  <a:lnTo>
                    <a:pt x="2757043" y="7074027"/>
                  </a:lnTo>
                  <a:close/>
                  <a:moveTo>
                    <a:pt x="454279" y="7049389"/>
                  </a:moveTo>
                  <a:lnTo>
                    <a:pt x="461899" y="7061073"/>
                  </a:lnTo>
                  <a:lnTo>
                    <a:pt x="461264" y="7067296"/>
                  </a:lnTo>
                  <a:lnTo>
                    <a:pt x="446659" y="7074535"/>
                  </a:lnTo>
                  <a:lnTo>
                    <a:pt x="439420" y="7078472"/>
                  </a:lnTo>
                  <a:lnTo>
                    <a:pt x="436880" y="7056247"/>
                  </a:lnTo>
                  <a:lnTo>
                    <a:pt x="454279" y="7049389"/>
                  </a:lnTo>
                  <a:close/>
                  <a:moveTo>
                    <a:pt x="5072507" y="7071487"/>
                  </a:moveTo>
                  <a:lnTo>
                    <a:pt x="5071364" y="7074916"/>
                  </a:lnTo>
                  <a:lnTo>
                    <a:pt x="5070856" y="7076822"/>
                  </a:lnTo>
                  <a:lnTo>
                    <a:pt x="5063236" y="7080504"/>
                  </a:lnTo>
                  <a:lnTo>
                    <a:pt x="5059172" y="7082663"/>
                  </a:lnTo>
                  <a:lnTo>
                    <a:pt x="5066538" y="7075424"/>
                  </a:lnTo>
                  <a:lnTo>
                    <a:pt x="5072507" y="7071487"/>
                  </a:lnTo>
                  <a:close/>
                  <a:moveTo>
                    <a:pt x="5258943" y="7077329"/>
                  </a:moveTo>
                  <a:lnTo>
                    <a:pt x="5265039" y="7079488"/>
                  </a:lnTo>
                  <a:lnTo>
                    <a:pt x="5269611" y="7079488"/>
                  </a:lnTo>
                  <a:lnTo>
                    <a:pt x="5264658" y="7083425"/>
                  </a:lnTo>
                  <a:lnTo>
                    <a:pt x="5262118" y="7085076"/>
                  </a:lnTo>
                  <a:lnTo>
                    <a:pt x="5259451" y="7079869"/>
                  </a:lnTo>
                  <a:lnTo>
                    <a:pt x="5258943" y="7077329"/>
                  </a:lnTo>
                  <a:close/>
                  <a:moveTo>
                    <a:pt x="3408426" y="7062724"/>
                  </a:moveTo>
                  <a:lnTo>
                    <a:pt x="3418586" y="7063740"/>
                  </a:lnTo>
                  <a:lnTo>
                    <a:pt x="3420999" y="7069836"/>
                  </a:lnTo>
                  <a:lnTo>
                    <a:pt x="3420999" y="7074535"/>
                  </a:lnTo>
                  <a:lnTo>
                    <a:pt x="3434842" y="7068312"/>
                  </a:lnTo>
                  <a:lnTo>
                    <a:pt x="3443732" y="7065264"/>
                  </a:lnTo>
                  <a:lnTo>
                    <a:pt x="3453892" y="7066280"/>
                  </a:lnTo>
                  <a:lnTo>
                    <a:pt x="3459480" y="7065391"/>
                  </a:lnTo>
                  <a:lnTo>
                    <a:pt x="3447034" y="7082917"/>
                  </a:lnTo>
                  <a:lnTo>
                    <a:pt x="3431540" y="7089267"/>
                  </a:lnTo>
                  <a:lnTo>
                    <a:pt x="3425063" y="7081139"/>
                  </a:lnTo>
                  <a:lnTo>
                    <a:pt x="3418967" y="7081901"/>
                  </a:lnTo>
                  <a:lnTo>
                    <a:pt x="3420109" y="7080123"/>
                  </a:lnTo>
                  <a:lnTo>
                    <a:pt x="3421506" y="7079615"/>
                  </a:lnTo>
                  <a:lnTo>
                    <a:pt x="3414902" y="7071995"/>
                  </a:lnTo>
                  <a:lnTo>
                    <a:pt x="3410203" y="7070852"/>
                  </a:lnTo>
                  <a:lnTo>
                    <a:pt x="3409950" y="7065772"/>
                  </a:lnTo>
                  <a:lnTo>
                    <a:pt x="3408426" y="7062724"/>
                  </a:lnTo>
                  <a:close/>
                  <a:moveTo>
                    <a:pt x="2189607" y="7057771"/>
                  </a:moveTo>
                  <a:lnTo>
                    <a:pt x="2190496" y="7061708"/>
                  </a:lnTo>
                  <a:lnTo>
                    <a:pt x="2190623" y="7063613"/>
                  </a:lnTo>
                  <a:lnTo>
                    <a:pt x="2186178" y="7065137"/>
                  </a:lnTo>
                  <a:lnTo>
                    <a:pt x="2183003" y="7067169"/>
                  </a:lnTo>
                  <a:lnTo>
                    <a:pt x="2184146" y="7074281"/>
                  </a:lnTo>
                  <a:lnTo>
                    <a:pt x="2185670" y="7075424"/>
                  </a:lnTo>
                  <a:lnTo>
                    <a:pt x="2171954" y="7084568"/>
                  </a:lnTo>
                  <a:lnTo>
                    <a:pt x="2163064" y="7086981"/>
                  </a:lnTo>
                  <a:lnTo>
                    <a:pt x="2159762" y="7086092"/>
                  </a:lnTo>
                  <a:lnTo>
                    <a:pt x="2159127" y="7083933"/>
                  </a:lnTo>
                  <a:lnTo>
                    <a:pt x="2153920" y="7077837"/>
                  </a:lnTo>
                  <a:lnTo>
                    <a:pt x="2146808" y="7081901"/>
                  </a:lnTo>
                  <a:lnTo>
                    <a:pt x="2145030" y="7086600"/>
                  </a:lnTo>
                  <a:lnTo>
                    <a:pt x="2142998" y="7089648"/>
                  </a:lnTo>
                  <a:lnTo>
                    <a:pt x="2130679" y="7087743"/>
                  </a:lnTo>
                  <a:lnTo>
                    <a:pt x="2126615" y="7084949"/>
                  </a:lnTo>
                  <a:cubicBezTo>
                    <a:pt x="2144903" y="7077456"/>
                    <a:pt x="2167128" y="7072503"/>
                    <a:pt x="2177923" y="7061835"/>
                  </a:cubicBezTo>
                  <a:lnTo>
                    <a:pt x="2189607" y="7057771"/>
                  </a:lnTo>
                  <a:close/>
                  <a:moveTo>
                    <a:pt x="4891024" y="7077075"/>
                  </a:moveTo>
                  <a:lnTo>
                    <a:pt x="4907280" y="7082536"/>
                  </a:lnTo>
                  <a:lnTo>
                    <a:pt x="4891024" y="7085203"/>
                  </a:lnTo>
                  <a:lnTo>
                    <a:pt x="4885055" y="7084949"/>
                  </a:lnTo>
                  <a:lnTo>
                    <a:pt x="4872736" y="7083933"/>
                  </a:lnTo>
                  <a:lnTo>
                    <a:pt x="4874514" y="7090537"/>
                  </a:lnTo>
                  <a:lnTo>
                    <a:pt x="4869180" y="7089521"/>
                  </a:lnTo>
                  <a:lnTo>
                    <a:pt x="4859020" y="7089648"/>
                  </a:lnTo>
                  <a:cubicBezTo>
                    <a:pt x="4862830" y="7080631"/>
                    <a:pt x="4872355" y="7077075"/>
                    <a:pt x="4891024" y="7077075"/>
                  </a:cubicBezTo>
                  <a:close/>
                  <a:moveTo>
                    <a:pt x="5247640" y="7070979"/>
                  </a:moveTo>
                  <a:lnTo>
                    <a:pt x="5243703" y="7077837"/>
                  </a:lnTo>
                  <a:lnTo>
                    <a:pt x="5254879" y="7090029"/>
                  </a:lnTo>
                  <a:lnTo>
                    <a:pt x="5251450" y="7092061"/>
                  </a:lnTo>
                  <a:lnTo>
                    <a:pt x="5249418" y="7093077"/>
                  </a:lnTo>
                  <a:lnTo>
                    <a:pt x="5243322" y="7092696"/>
                  </a:lnTo>
                  <a:lnTo>
                    <a:pt x="5240274" y="7092314"/>
                  </a:lnTo>
                  <a:lnTo>
                    <a:pt x="5242306" y="7082662"/>
                  </a:lnTo>
                  <a:lnTo>
                    <a:pt x="5238115" y="7076694"/>
                  </a:lnTo>
                  <a:lnTo>
                    <a:pt x="5247640" y="7070978"/>
                  </a:lnTo>
                  <a:close/>
                  <a:moveTo>
                    <a:pt x="4875149" y="7090664"/>
                  </a:moveTo>
                  <a:lnTo>
                    <a:pt x="4883404" y="7091553"/>
                  </a:lnTo>
                  <a:lnTo>
                    <a:pt x="4887214" y="7093204"/>
                  </a:lnTo>
                  <a:lnTo>
                    <a:pt x="4875149" y="7090664"/>
                  </a:lnTo>
                  <a:close/>
                  <a:moveTo>
                    <a:pt x="3363214" y="7092315"/>
                  </a:moveTo>
                  <a:lnTo>
                    <a:pt x="3361182" y="7093331"/>
                  </a:lnTo>
                  <a:lnTo>
                    <a:pt x="3360420" y="7093077"/>
                  </a:lnTo>
                  <a:lnTo>
                    <a:pt x="3360039" y="7092823"/>
                  </a:lnTo>
                  <a:lnTo>
                    <a:pt x="3361944" y="7092696"/>
                  </a:lnTo>
                  <a:lnTo>
                    <a:pt x="3363214" y="7092314"/>
                  </a:lnTo>
                  <a:close/>
                  <a:moveTo>
                    <a:pt x="474726" y="7090537"/>
                  </a:moveTo>
                  <a:lnTo>
                    <a:pt x="482727" y="7091680"/>
                  </a:lnTo>
                  <a:lnTo>
                    <a:pt x="488696" y="7092062"/>
                  </a:lnTo>
                  <a:lnTo>
                    <a:pt x="477774" y="7095364"/>
                  </a:lnTo>
                  <a:lnTo>
                    <a:pt x="472694" y="7095364"/>
                  </a:lnTo>
                  <a:lnTo>
                    <a:pt x="468884" y="7095237"/>
                  </a:lnTo>
                  <a:lnTo>
                    <a:pt x="466979" y="7095237"/>
                  </a:lnTo>
                  <a:lnTo>
                    <a:pt x="474726" y="7090538"/>
                  </a:lnTo>
                  <a:close/>
                  <a:moveTo>
                    <a:pt x="366522" y="7068947"/>
                  </a:moveTo>
                  <a:cubicBezTo>
                    <a:pt x="357759" y="7081265"/>
                    <a:pt x="348488" y="7084314"/>
                    <a:pt x="338328" y="7084314"/>
                  </a:cubicBezTo>
                  <a:cubicBezTo>
                    <a:pt x="332994" y="7084314"/>
                    <a:pt x="327533" y="7083552"/>
                    <a:pt x="315722" y="7081774"/>
                  </a:cubicBezTo>
                  <a:lnTo>
                    <a:pt x="302895" y="7081012"/>
                  </a:lnTo>
                  <a:cubicBezTo>
                    <a:pt x="290322" y="7081012"/>
                    <a:pt x="276479" y="7084060"/>
                    <a:pt x="260731" y="7095744"/>
                  </a:cubicBezTo>
                  <a:cubicBezTo>
                    <a:pt x="265557" y="7076186"/>
                    <a:pt x="281178" y="7072630"/>
                    <a:pt x="300355" y="7072630"/>
                  </a:cubicBezTo>
                  <a:cubicBezTo>
                    <a:pt x="306070" y="7072630"/>
                    <a:pt x="312039" y="7072884"/>
                    <a:pt x="318135" y="7073264"/>
                  </a:cubicBezTo>
                  <a:lnTo>
                    <a:pt x="330327" y="7073772"/>
                  </a:lnTo>
                  <a:lnTo>
                    <a:pt x="336296" y="7073772"/>
                  </a:lnTo>
                  <a:lnTo>
                    <a:pt x="366522" y="7068946"/>
                  </a:lnTo>
                  <a:close/>
                  <a:moveTo>
                    <a:pt x="5131562" y="7048500"/>
                  </a:moveTo>
                  <a:cubicBezTo>
                    <a:pt x="5124958" y="7060311"/>
                    <a:pt x="5160518" y="7081393"/>
                    <a:pt x="5134356" y="7096252"/>
                  </a:cubicBezTo>
                  <a:lnTo>
                    <a:pt x="5125974" y="7095109"/>
                  </a:lnTo>
                  <a:lnTo>
                    <a:pt x="5122799" y="7093585"/>
                  </a:lnTo>
                  <a:lnTo>
                    <a:pt x="5142103" y="7083552"/>
                  </a:lnTo>
                  <a:lnTo>
                    <a:pt x="5135372" y="7074789"/>
                  </a:lnTo>
                  <a:lnTo>
                    <a:pt x="5117592" y="7076948"/>
                  </a:lnTo>
                  <a:lnTo>
                    <a:pt x="5109464" y="7080631"/>
                  </a:lnTo>
                  <a:lnTo>
                    <a:pt x="5107559" y="7073392"/>
                  </a:lnTo>
                  <a:lnTo>
                    <a:pt x="5111242" y="7067676"/>
                  </a:lnTo>
                  <a:lnTo>
                    <a:pt x="5101336" y="7068693"/>
                  </a:lnTo>
                  <a:lnTo>
                    <a:pt x="5096383" y="7069455"/>
                  </a:lnTo>
                  <a:cubicBezTo>
                    <a:pt x="5116703" y="7064248"/>
                    <a:pt x="5111496" y="7053580"/>
                    <a:pt x="5131562" y="7048499"/>
                  </a:cubicBezTo>
                  <a:close/>
                  <a:moveTo>
                    <a:pt x="2110867" y="7057136"/>
                  </a:moveTo>
                  <a:cubicBezTo>
                    <a:pt x="2079244" y="7074916"/>
                    <a:pt x="2062607" y="7077837"/>
                    <a:pt x="2022983" y="7099935"/>
                  </a:cubicBezTo>
                  <a:lnTo>
                    <a:pt x="2033651" y="7085965"/>
                  </a:lnTo>
                  <a:lnTo>
                    <a:pt x="2032000" y="7076822"/>
                  </a:lnTo>
                  <a:cubicBezTo>
                    <a:pt x="2064004" y="7061201"/>
                    <a:pt x="2082927" y="7066280"/>
                    <a:pt x="2110867" y="7057137"/>
                  </a:cubicBezTo>
                  <a:close/>
                  <a:moveTo>
                    <a:pt x="5225923" y="7101459"/>
                  </a:moveTo>
                  <a:lnTo>
                    <a:pt x="5224018" y="7103364"/>
                  </a:lnTo>
                  <a:lnTo>
                    <a:pt x="5221986" y="7103745"/>
                  </a:lnTo>
                  <a:lnTo>
                    <a:pt x="5224018" y="7102349"/>
                  </a:lnTo>
                  <a:lnTo>
                    <a:pt x="5225923" y="7101460"/>
                  </a:lnTo>
                  <a:close/>
                  <a:moveTo>
                    <a:pt x="4825111" y="7077964"/>
                  </a:moveTo>
                  <a:lnTo>
                    <a:pt x="4831842" y="7081901"/>
                  </a:lnTo>
                  <a:lnTo>
                    <a:pt x="4831334" y="7083425"/>
                  </a:lnTo>
                  <a:lnTo>
                    <a:pt x="4831334" y="7084187"/>
                  </a:lnTo>
                  <a:lnTo>
                    <a:pt x="4834382" y="7083552"/>
                  </a:lnTo>
                  <a:lnTo>
                    <a:pt x="4835397" y="7083552"/>
                  </a:lnTo>
                  <a:lnTo>
                    <a:pt x="4840732" y="7090537"/>
                  </a:lnTo>
                  <a:lnTo>
                    <a:pt x="4842002" y="7095871"/>
                  </a:lnTo>
                  <a:lnTo>
                    <a:pt x="4818126" y="7105014"/>
                  </a:lnTo>
                  <a:lnTo>
                    <a:pt x="4814824" y="7102983"/>
                  </a:lnTo>
                  <a:lnTo>
                    <a:pt x="4807712" y="7099300"/>
                  </a:lnTo>
                  <a:lnTo>
                    <a:pt x="4804790" y="7087743"/>
                  </a:lnTo>
                  <a:lnTo>
                    <a:pt x="4804918" y="7081648"/>
                  </a:lnTo>
                  <a:lnTo>
                    <a:pt x="4825111" y="7077965"/>
                  </a:lnTo>
                  <a:close/>
                  <a:moveTo>
                    <a:pt x="1475867" y="7089267"/>
                  </a:moveTo>
                  <a:lnTo>
                    <a:pt x="1475740" y="7099936"/>
                  </a:lnTo>
                  <a:lnTo>
                    <a:pt x="1475867" y="7105016"/>
                  </a:lnTo>
                  <a:lnTo>
                    <a:pt x="1458087" y="7108953"/>
                  </a:lnTo>
                  <a:lnTo>
                    <a:pt x="1449832" y="7111366"/>
                  </a:lnTo>
                  <a:lnTo>
                    <a:pt x="1458976" y="7101333"/>
                  </a:lnTo>
                  <a:lnTo>
                    <a:pt x="1461008" y="7095872"/>
                  </a:lnTo>
                  <a:lnTo>
                    <a:pt x="1470914" y="7091300"/>
                  </a:lnTo>
                  <a:lnTo>
                    <a:pt x="1475867" y="7089269"/>
                  </a:lnTo>
                  <a:close/>
                  <a:moveTo>
                    <a:pt x="4673727" y="7107048"/>
                  </a:moveTo>
                  <a:lnTo>
                    <a:pt x="4674235" y="7111492"/>
                  </a:lnTo>
                  <a:lnTo>
                    <a:pt x="4667631" y="7113143"/>
                  </a:lnTo>
                  <a:lnTo>
                    <a:pt x="4664456" y="7113905"/>
                  </a:lnTo>
                  <a:lnTo>
                    <a:pt x="4664075" y="7113524"/>
                  </a:lnTo>
                  <a:lnTo>
                    <a:pt x="4670298" y="7109079"/>
                  </a:lnTo>
                  <a:lnTo>
                    <a:pt x="4673727" y="7107048"/>
                  </a:lnTo>
                  <a:close/>
                  <a:moveTo>
                    <a:pt x="4713351" y="7099936"/>
                  </a:moveTo>
                  <a:lnTo>
                    <a:pt x="4707636" y="7106540"/>
                  </a:lnTo>
                  <a:lnTo>
                    <a:pt x="4705858" y="7110096"/>
                  </a:lnTo>
                  <a:lnTo>
                    <a:pt x="4700143" y="7112636"/>
                  </a:lnTo>
                  <a:lnTo>
                    <a:pt x="4697221" y="7114160"/>
                  </a:lnTo>
                  <a:lnTo>
                    <a:pt x="4683759" y="7110604"/>
                  </a:lnTo>
                  <a:lnTo>
                    <a:pt x="4675124" y="7111620"/>
                  </a:lnTo>
                  <a:lnTo>
                    <a:pt x="4700015" y="7103492"/>
                  </a:lnTo>
                  <a:lnTo>
                    <a:pt x="4713350" y="7099936"/>
                  </a:lnTo>
                  <a:close/>
                  <a:moveTo>
                    <a:pt x="5014595" y="7110477"/>
                  </a:moveTo>
                  <a:lnTo>
                    <a:pt x="5006340" y="7115430"/>
                  </a:lnTo>
                  <a:lnTo>
                    <a:pt x="5002022" y="7118097"/>
                  </a:lnTo>
                  <a:lnTo>
                    <a:pt x="5002022" y="7114033"/>
                  </a:lnTo>
                  <a:lnTo>
                    <a:pt x="5002784" y="7112128"/>
                  </a:lnTo>
                  <a:lnTo>
                    <a:pt x="5010531" y="7110985"/>
                  </a:lnTo>
                  <a:lnTo>
                    <a:pt x="5014595" y="7110477"/>
                  </a:lnTo>
                  <a:close/>
                  <a:moveTo>
                    <a:pt x="3057652" y="7116700"/>
                  </a:moveTo>
                  <a:lnTo>
                    <a:pt x="3057779" y="7118605"/>
                  </a:lnTo>
                  <a:lnTo>
                    <a:pt x="3055874" y="7119748"/>
                  </a:lnTo>
                  <a:lnTo>
                    <a:pt x="3057271" y="7117970"/>
                  </a:lnTo>
                  <a:lnTo>
                    <a:pt x="3057652" y="7116700"/>
                  </a:lnTo>
                  <a:close/>
                  <a:moveTo>
                    <a:pt x="2027936" y="7102476"/>
                  </a:moveTo>
                  <a:lnTo>
                    <a:pt x="2034286" y="7102983"/>
                  </a:lnTo>
                  <a:lnTo>
                    <a:pt x="2026920" y="7114922"/>
                  </a:lnTo>
                  <a:lnTo>
                    <a:pt x="2017268" y="7117080"/>
                  </a:lnTo>
                  <a:lnTo>
                    <a:pt x="2019300" y="7114032"/>
                  </a:lnTo>
                  <a:lnTo>
                    <a:pt x="2019046" y="7112381"/>
                  </a:lnTo>
                  <a:lnTo>
                    <a:pt x="2007235" y="7118224"/>
                  </a:lnTo>
                  <a:lnTo>
                    <a:pt x="2001647" y="7119620"/>
                  </a:lnTo>
                  <a:lnTo>
                    <a:pt x="1993011" y="7120764"/>
                  </a:lnTo>
                  <a:lnTo>
                    <a:pt x="1989328" y="7121526"/>
                  </a:lnTo>
                  <a:lnTo>
                    <a:pt x="1972691" y="7118478"/>
                  </a:lnTo>
                  <a:lnTo>
                    <a:pt x="1966976" y="7116192"/>
                  </a:lnTo>
                  <a:cubicBezTo>
                    <a:pt x="1985645" y="7108064"/>
                    <a:pt x="2005966" y="7102476"/>
                    <a:pt x="2027936" y="7102476"/>
                  </a:cubicBezTo>
                  <a:close/>
                  <a:moveTo>
                    <a:pt x="5094986" y="7098666"/>
                  </a:moveTo>
                  <a:lnTo>
                    <a:pt x="5105908" y="7100317"/>
                  </a:lnTo>
                  <a:lnTo>
                    <a:pt x="5110226" y="7102857"/>
                  </a:lnTo>
                  <a:lnTo>
                    <a:pt x="5108702" y="7104889"/>
                  </a:lnTo>
                  <a:lnTo>
                    <a:pt x="5107432" y="7105905"/>
                  </a:lnTo>
                  <a:lnTo>
                    <a:pt x="5062220" y="7123177"/>
                  </a:lnTo>
                  <a:cubicBezTo>
                    <a:pt x="5053838" y="7122288"/>
                    <a:pt x="5046218" y="7119620"/>
                    <a:pt x="5042535" y="7110858"/>
                  </a:cubicBezTo>
                  <a:lnTo>
                    <a:pt x="5036947" y="7113398"/>
                  </a:lnTo>
                  <a:lnTo>
                    <a:pt x="5034788" y="7115049"/>
                  </a:lnTo>
                  <a:lnTo>
                    <a:pt x="5031867" y="7113144"/>
                  </a:lnTo>
                  <a:lnTo>
                    <a:pt x="5029834" y="7111366"/>
                  </a:lnTo>
                  <a:lnTo>
                    <a:pt x="5072125" y="7103746"/>
                  </a:lnTo>
                  <a:lnTo>
                    <a:pt x="5076951" y="7104000"/>
                  </a:lnTo>
                  <a:lnTo>
                    <a:pt x="5088762" y="7102222"/>
                  </a:lnTo>
                  <a:lnTo>
                    <a:pt x="5094985" y="7098666"/>
                  </a:lnTo>
                  <a:close/>
                  <a:moveTo>
                    <a:pt x="4636008" y="7109080"/>
                  </a:moveTo>
                  <a:lnTo>
                    <a:pt x="4639818" y="7114541"/>
                  </a:lnTo>
                  <a:lnTo>
                    <a:pt x="4641722" y="7117589"/>
                  </a:lnTo>
                  <a:lnTo>
                    <a:pt x="4614799" y="7123812"/>
                  </a:lnTo>
                  <a:lnTo>
                    <a:pt x="4618482" y="7126225"/>
                  </a:lnTo>
                  <a:lnTo>
                    <a:pt x="4607052" y="7128892"/>
                  </a:lnTo>
                  <a:lnTo>
                    <a:pt x="4601210" y="7130162"/>
                  </a:lnTo>
                  <a:lnTo>
                    <a:pt x="4603115" y="7124066"/>
                  </a:lnTo>
                  <a:lnTo>
                    <a:pt x="4604258" y="7121018"/>
                  </a:lnTo>
                  <a:lnTo>
                    <a:pt x="4614291" y="7115430"/>
                  </a:lnTo>
                  <a:lnTo>
                    <a:pt x="4619371" y="7112509"/>
                  </a:lnTo>
                  <a:lnTo>
                    <a:pt x="4630420" y="7110350"/>
                  </a:lnTo>
                  <a:lnTo>
                    <a:pt x="4636008" y="7109081"/>
                  </a:lnTo>
                  <a:close/>
                  <a:moveTo>
                    <a:pt x="3262630" y="7115684"/>
                  </a:moveTo>
                  <a:lnTo>
                    <a:pt x="3266947" y="7126606"/>
                  </a:lnTo>
                  <a:lnTo>
                    <a:pt x="3272536" y="7130924"/>
                  </a:lnTo>
                  <a:lnTo>
                    <a:pt x="3272282" y="7130924"/>
                  </a:lnTo>
                  <a:lnTo>
                    <a:pt x="3262630" y="7124193"/>
                  </a:lnTo>
                  <a:lnTo>
                    <a:pt x="3255390" y="7121145"/>
                  </a:lnTo>
                  <a:lnTo>
                    <a:pt x="3260851" y="7118478"/>
                  </a:lnTo>
                  <a:lnTo>
                    <a:pt x="3262630" y="7115684"/>
                  </a:lnTo>
                  <a:close/>
                  <a:moveTo>
                    <a:pt x="755523" y="7057771"/>
                  </a:moveTo>
                  <a:cubicBezTo>
                    <a:pt x="779907" y="7078599"/>
                    <a:pt x="824738" y="7066914"/>
                    <a:pt x="857250" y="7075297"/>
                  </a:cubicBezTo>
                  <a:lnTo>
                    <a:pt x="843788" y="7095871"/>
                  </a:lnTo>
                  <a:lnTo>
                    <a:pt x="842010" y="7095871"/>
                  </a:lnTo>
                  <a:cubicBezTo>
                    <a:pt x="830072" y="7095871"/>
                    <a:pt x="815721" y="7099935"/>
                    <a:pt x="802259" y="7102348"/>
                  </a:cubicBezTo>
                  <a:lnTo>
                    <a:pt x="818007" y="7118096"/>
                  </a:lnTo>
                  <a:lnTo>
                    <a:pt x="831088" y="7117714"/>
                  </a:lnTo>
                  <a:lnTo>
                    <a:pt x="825627" y="7126605"/>
                  </a:lnTo>
                  <a:lnTo>
                    <a:pt x="822706" y="7131176"/>
                  </a:lnTo>
                  <a:lnTo>
                    <a:pt x="761492" y="7130795"/>
                  </a:lnTo>
                  <a:lnTo>
                    <a:pt x="728853" y="7134351"/>
                  </a:lnTo>
                  <a:lnTo>
                    <a:pt x="715645" y="7134351"/>
                  </a:lnTo>
                  <a:lnTo>
                    <a:pt x="693166" y="7122033"/>
                  </a:lnTo>
                  <a:lnTo>
                    <a:pt x="708787" y="7122668"/>
                  </a:lnTo>
                  <a:lnTo>
                    <a:pt x="718439" y="7120000"/>
                  </a:lnTo>
                  <a:cubicBezTo>
                    <a:pt x="724916" y="7118095"/>
                    <a:pt x="731393" y="7116318"/>
                    <a:pt x="742061" y="7116318"/>
                  </a:cubicBezTo>
                  <a:lnTo>
                    <a:pt x="748030" y="7124064"/>
                  </a:lnTo>
                  <a:cubicBezTo>
                    <a:pt x="786384" y="7105014"/>
                    <a:pt x="790448" y="7095235"/>
                    <a:pt x="813943" y="7083678"/>
                  </a:cubicBezTo>
                  <a:lnTo>
                    <a:pt x="796671" y="7078090"/>
                  </a:lnTo>
                  <a:lnTo>
                    <a:pt x="773303" y="7081138"/>
                  </a:lnTo>
                  <a:lnTo>
                    <a:pt x="768223" y="7080631"/>
                  </a:lnTo>
                  <a:cubicBezTo>
                    <a:pt x="731012" y="7087997"/>
                    <a:pt x="750316" y="7105396"/>
                    <a:pt x="720344" y="7113905"/>
                  </a:cubicBezTo>
                  <a:lnTo>
                    <a:pt x="704596" y="7085075"/>
                  </a:lnTo>
                  <a:lnTo>
                    <a:pt x="716788" y="7087488"/>
                  </a:lnTo>
                  <a:lnTo>
                    <a:pt x="720852" y="7087488"/>
                  </a:lnTo>
                  <a:cubicBezTo>
                    <a:pt x="739394" y="7087488"/>
                    <a:pt x="732790" y="7072248"/>
                    <a:pt x="755523" y="7057770"/>
                  </a:cubicBezTo>
                  <a:close/>
                  <a:moveTo>
                    <a:pt x="5027295" y="7129145"/>
                  </a:moveTo>
                  <a:lnTo>
                    <a:pt x="5026660" y="7135240"/>
                  </a:lnTo>
                  <a:lnTo>
                    <a:pt x="5024374" y="7137908"/>
                  </a:lnTo>
                  <a:lnTo>
                    <a:pt x="5020056" y="7131812"/>
                  </a:lnTo>
                  <a:lnTo>
                    <a:pt x="5027295" y="7129145"/>
                  </a:lnTo>
                  <a:close/>
                  <a:moveTo>
                    <a:pt x="3153283" y="7131938"/>
                  </a:moveTo>
                  <a:lnTo>
                    <a:pt x="3163824" y="7135240"/>
                  </a:lnTo>
                  <a:lnTo>
                    <a:pt x="3163570" y="7138288"/>
                  </a:lnTo>
                  <a:lnTo>
                    <a:pt x="3162808" y="7138923"/>
                  </a:lnTo>
                  <a:lnTo>
                    <a:pt x="3162046" y="7139431"/>
                  </a:lnTo>
                  <a:lnTo>
                    <a:pt x="3157728" y="7141336"/>
                  </a:lnTo>
                  <a:lnTo>
                    <a:pt x="3155696" y="7141844"/>
                  </a:lnTo>
                  <a:lnTo>
                    <a:pt x="3156966" y="7134732"/>
                  </a:lnTo>
                  <a:lnTo>
                    <a:pt x="3153283" y="7131938"/>
                  </a:lnTo>
                  <a:close/>
                  <a:moveTo>
                    <a:pt x="1956308" y="7122032"/>
                  </a:moveTo>
                  <a:lnTo>
                    <a:pt x="1968246" y="7128382"/>
                  </a:lnTo>
                  <a:lnTo>
                    <a:pt x="1976755" y="7128890"/>
                  </a:lnTo>
                  <a:lnTo>
                    <a:pt x="1977898" y="7132446"/>
                  </a:lnTo>
                  <a:lnTo>
                    <a:pt x="1980692" y="7134859"/>
                  </a:lnTo>
                  <a:lnTo>
                    <a:pt x="1972691" y="7137018"/>
                  </a:lnTo>
                  <a:lnTo>
                    <a:pt x="1969135" y="7137907"/>
                  </a:lnTo>
                  <a:lnTo>
                    <a:pt x="1922399" y="7142479"/>
                  </a:lnTo>
                  <a:lnTo>
                    <a:pt x="1943735" y="7128255"/>
                  </a:lnTo>
                  <a:lnTo>
                    <a:pt x="1956308" y="7122032"/>
                  </a:lnTo>
                  <a:close/>
                  <a:moveTo>
                    <a:pt x="5044186" y="7138288"/>
                  </a:moveTo>
                  <a:lnTo>
                    <a:pt x="5041011" y="7141082"/>
                  </a:lnTo>
                  <a:lnTo>
                    <a:pt x="5041011" y="7142860"/>
                  </a:lnTo>
                  <a:lnTo>
                    <a:pt x="5035804" y="7145654"/>
                  </a:lnTo>
                  <a:lnTo>
                    <a:pt x="5033010" y="7145654"/>
                  </a:lnTo>
                  <a:lnTo>
                    <a:pt x="5032756" y="7145527"/>
                  </a:lnTo>
                  <a:lnTo>
                    <a:pt x="5041392" y="7139811"/>
                  </a:lnTo>
                  <a:lnTo>
                    <a:pt x="5044186" y="7138288"/>
                  </a:lnTo>
                  <a:close/>
                  <a:moveTo>
                    <a:pt x="4911979" y="7132320"/>
                  </a:moveTo>
                  <a:lnTo>
                    <a:pt x="4915535" y="7145909"/>
                  </a:lnTo>
                  <a:lnTo>
                    <a:pt x="4916678" y="7147560"/>
                  </a:lnTo>
                  <a:lnTo>
                    <a:pt x="4905375" y="7143115"/>
                  </a:lnTo>
                  <a:lnTo>
                    <a:pt x="4899787" y="7141337"/>
                  </a:lnTo>
                  <a:lnTo>
                    <a:pt x="4904486" y="7134352"/>
                  </a:lnTo>
                  <a:lnTo>
                    <a:pt x="4911978" y="7132320"/>
                  </a:lnTo>
                  <a:close/>
                  <a:moveTo>
                    <a:pt x="2576068" y="7083425"/>
                  </a:moveTo>
                  <a:cubicBezTo>
                    <a:pt x="2586228" y="7109968"/>
                    <a:pt x="2567178" y="7129145"/>
                    <a:pt x="2547874" y="7147941"/>
                  </a:cubicBezTo>
                  <a:lnTo>
                    <a:pt x="2546096" y="7120255"/>
                  </a:lnTo>
                  <a:lnTo>
                    <a:pt x="2523744" y="7128129"/>
                  </a:lnTo>
                  <a:lnTo>
                    <a:pt x="2491486" y="7137781"/>
                  </a:lnTo>
                  <a:cubicBezTo>
                    <a:pt x="2502789" y="7125970"/>
                    <a:pt x="2517267" y="7113651"/>
                    <a:pt x="2540635" y="7113651"/>
                  </a:cubicBezTo>
                  <a:lnTo>
                    <a:pt x="2553716" y="7118604"/>
                  </a:lnTo>
                  <a:cubicBezTo>
                    <a:pt x="2572639" y="7109968"/>
                    <a:pt x="2545207" y="7089140"/>
                    <a:pt x="2576068" y="7083425"/>
                  </a:cubicBezTo>
                  <a:close/>
                  <a:moveTo>
                    <a:pt x="640842" y="7145528"/>
                  </a:moveTo>
                  <a:lnTo>
                    <a:pt x="637794" y="7148195"/>
                  </a:lnTo>
                  <a:lnTo>
                    <a:pt x="643890" y="7151498"/>
                  </a:lnTo>
                  <a:lnTo>
                    <a:pt x="640842" y="7145529"/>
                  </a:lnTo>
                  <a:close/>
                  <a:moveTo>
                    <a:pt x="2689860" y="7132955"/>
                  </a:moveTo>
                  <a:lnTo>
                    <a:pt x="2691130" y="7133463"/>
                  </a:lnTo>
                  <a:lnTo>
                    <a:pt x="2691638" y="7133463"/>
                  </a:lnTo>
                  <a:lnTo>
                    <a:pt x="2691638" y="7133717"/>
                  </a:lnTo>
                  <a:lnTo>
                    <a:pt x="2687066" y="7144004"/>
                  </a:lnTo>
                  <a:lnTo>
                    <a:pt x="2681351" y="7152640"/>
                  </a:lnTo>
                  <a:lnTo>
                    <a:pt x="2672207" y="7149465"/>
                  </a:lnTo>
                  <a:lnTo>
                    <a:pt x="2666619" y="7149719"/>
                  </a:lnTo>
                  <a:lnTo>
                    <a:pt x="2686050" y="7140067"/>
                  </a:lnTo>
                  <a:lnTo>
                    <a:pt x="2683891" y="7133463"/>
                  </a:lnTo>
                  <a:lnTo>
                    <a:pt x="2689860" y="7132955"/>
                  </a:lnTo>
                  <a:close/>
                  <a:moveTo>
                    <a:pt x="916686" y="7140575"/>
                  </a:moveTo>
                  <a:lnTo>
                    <a:pt x="913638" y="7148957"/>
                  </a:lnTo>
                  <a:lnTo>
                    <a:pt x="912368" y="7152132"/>
                  </a:lnTo>
                  <a:lnTo>
                    <a:pt x="906780" y="7153783"/>
                  </a:lnTo>
                  <a:lnTo>
                    <a:pt x="903478" y="7154164"/>
                  </a:lnTo>
                  <a:lnTo>
                    <a:pt x="905764" y="7148703"/>
                  </a:lnTo>
                  <a:lnTo>
                    <a:pt x="903732" y="7145910"/>
                  </a:lnTo>
                  <a:lnTo>
                    <a:pt x="899287" y="7143497"/>
                  </a:lnTo>
                  <a:lnTo>
                    <a:pt x="897255" y="7142607"/>
                  </a:lnTo>
                  <a:lnTo>
                    <a:pt x="916686" y="7140576"/>
                  </a:lnTo>
                  <a:close/>
                  <a:moveTo>
                    <a:pt x="2796286" y="7028688"/>
                  </a:moveTo>
                  <a:lnTo>
                    <a:pt x="2799207" y="7036308"/>
                  </a:lnTo>
                  <a:lnTo>
                    <a:pt x="2807462" y="7052056"/>
                  </a:lnTo>
                  <a:lnTo>
                    <a:pt x="2812034" y="7050024"/>
                  </a:lnTo>
                  <a:lnTo>
                    <a:pt x="2809494" y="7061581"/>
                  </a:lnTo>
                  <a:lnTo>
                    <a:pt x="2801874" y="7065772"/>
                  </a:lnTo>
                  <a:lnTo>
                    <a:pt x="2795778" y="7065137"/>
                  </a:lnTo>
                  <a:lnTo>
                    <a:pt x="2793619" y="7063740"/>
                  </a:lnTo>
                  <a:lnTo>
                    <a:pt x="2783459" y="7072249"/>
                  </a:lnTo>
                  <a:lnTo>
                    <a:pt x="2782443" y="7077583"/>
                  </a:lnTo>
                  <a:lnTo>
                    <a:pt x="2768727" y="7089139"/>
                  </a:lnTo>
                  <a:lnTo>
                    <a:pt x="2765298" y="7098919"/>
                  </a:lnTo>
                  <a:lnTo>
                    <a:pt x="2763774" y="7091680"/>
                  </a:lnTo>
                  <a:lnTo>
                    <a:pt x="2762123" y="7077963"/>
                  </a:lnTo>
                  <a:lnTo>
                    <a:pt x="2757551" y="7077582"/>
                  </a:lnTo>
                  <a:cubicBezTo>
                    <a:pt x="2743327" y="7077582"/>
                    <a:pt x="2726309" y="7087615"/>
                    <a:pt x="2716403" y="7098918"/>
                  </a:cubicBezTo>
                  <a:lnTo>
                    <a:pt x="2705227" y="7097394"/>
                  </a:lnTo>
                  <a:lnTo>
                    <a:pt x="2700147" y="7095616"/>
                  </a:lnTo>
                  <a:lnTo>
                    <a:pt x="2691638" y="7109967"/>
                  </a:lnTo>
                  <a:lnTo>
                    <a:pt x="2677414" y="7114666"/>
                  </a:lnTo>
                  <a:lnTo>
                    <a:pt x="2669540" y="7112888"/>
                  </a:lnTo>
                  <a:lnTo>
                    <a:pt x="2661158" y="7114411"/>
                  </a:lnTo>
                  <a:lnTo>
                    <a:pt x="2651379" y="7120634"/>
                  </a:lnTo>
                  <a:lnTo>
                    <a:pt x="2648331" y="7123555"/>
                  </a:lnTo>
                  <a:cubicBezTo>
                    <a:pt x="2624836" y="7130286"/>
                    <a:pt x="2598547" y="7139049"/>
                    <a:pt x="2581783" y="7156702"/>
                  </a:cubicBezTo>
                  <a:cubicBezTo>
                    <a:pt x="2552827" y="7147177"/>
                    <a:pt x="2643124" y="7125333"/>
                    <a:pt x="2624074" y="7101203"/>
                  </a:cubicBezTo>
                  <a:lnTo>
                    <a:pt x="2616834" y="7097647"/>
                  </a:lnTo>
                  <a:lnTo>
                    <a:pt x="2613278" y="7101329"/>
                  </a:lnTo>
                  <a:lnTo>
                    <a:pt x="2605024" y="7110473"/>
                  </a:lnTo>
                  <a:lnTo>
                    <a:pt x="2601594" y="7095360"/>
                  </a:lnTo>
                  <a:cubicBezTo>
                    <a:pt x="2620518" y="7083930"/>
                    <a:pt x="2651887" y="7073516"/>
                    <a:pt x="2669286" y="7071992"/>
                  </a:cubicBezTo>
                  <a:lnTo>
                    <a:pt x="2669286" y="7071992"/>
                  </a:lnTo>
                  <a:cubicBezTo>
                    <a:pt x="2683890" y="7099297"/>
                    <a:pt x="2633599" y="7081009"/>
                    <a:pt x="2638171" y="7100567"/>
                  </a:cubicBezTo>
                  <a:lnTo>
                    <a:pt x="2649981" y="7101583"/>
                  </a:lnTo>
                  <a:cubicBezTo>
                    <a:pt x="2666364" y="7101583"/>
                    <a:pt x="2683002" y="7094089"/>
                    <a:pt x="2699130" y="7086597"/>
                  </a:cubicBezTo>
                  <a:cubicBezTo>
                    <a:pt x="2715005" y="7079231"/>
                    <a:pt x="2730626" y="7071738"/>
                    <a:pt x="2748914" y="7071738"/>
                  </a:cubicBezTo>
                  <a:lnTo>
                    <a:pt x="2757042" y="7074024"/>
                  </a:lnTo>
                  <a:cubicBezTo>
                    <a:pt x="2741294" y="7064753"/>
                    <a:pt x="2791459" y="7044941"/>
                    <a:pt x="2796285" y="7028685"/>
                  </a:cubicBezTo>
                  <a:close/>
                  <a:moveTo>
                    <a:pt x="3125724" y="7153529"/>
                  </a:moveTo>
                  <a:lnTo>
                    <a:pt x="3123819" y="7154037"/>
                  </a:lnTo>
                  <a:lnTo>
                    <a:pt x="3122930" y="7154545"/>
                  </a:lnTo>
                  <a:lnTo>
                    <a:pt x="3125470" y="7155814"/>
                  </a:lnTo>
                  <a:lnTo>
                    <a:pt x="3120898" y="7157593"/>
                  </a:lnTo>
                  <a:lnTo>
                    <a:pt x="3120644" y="7157593"/>
                  </a:lnTo>
                  <a:lnTo>
                    <a:pt x="3119882" y="7156069"/>
                  </a:lnTo>
                  <a:lnTo>
                    <a:pt x="3121914" y="7154037"/>
                  </a:lnTo>
                  <a:lnTo>
                    <a:pt x="3124454" y="7153529"/>
                  </a:lnTo>
                  <a:close/>
                  <a:moveTo>
                    <a:pt x="248412" y="7114540"/>
                  </a:moveTo>
                  <a:cubicBezTo>
                    <a:pt x="232283" y="7136384"/>
                    <a:pt x="276987" y="7138416"/>
                    <a:pt x="261620" y="7157847"/>
                  </a:cubicBezTo>
                  <a:cubicBezTo>
                    <a:pt x="242951" y="7148068"/>
                    <a:pt x="235077" y="7143877"/>
                    <a:pt x="218821" y="7143877"/>
                  </a:cubicBezTo>
                  <a:cubicBezTo>
                    <a:pt x="209550" y="7143877"/>
                    <a:pt x="197612" y="7145274"/>
                    <a:pt x="179451" y="7147560"/>
                  </a:cubicBezTo>
                  <a:cubicBezTo>
                    <a:pt x="181483" y="7113397"/>
                    <a:pt x="225806" y="7144131"/>
                    <a:pt x="248412" y="7114540"/>
                  </a:cubicBezTo>
                  <a:close/>
                  <a:moveTo>
                    <a:pt x="4803902" y="7157085"/>
                  </a:moveTo>
                  <a:lnTo>
                    <a:pt x="4804156" y="7158863"/>
                  </a:lnTo>
                  <a:lnTo>
                    <a:pt x="4802759" y="7159117"/>
                  </a:lnTo>
                  <a:lnTo>
                    <a:pt x="4802378" y="7158863"/>
                  </a:lnTo>
                  <a:lnTo>
                    <a:pt x="4801743" y="7158736"/>
                  </a:lnTo>
                  <a:lnTo>
                    <a:pt x="4801235" y="7158863"/>
                  </a:lnTo>
                  <a:lnTo>
                    <a:pt x="4802886" y="7157720"/>
                  </a:lnTo>
                  <a:lnTo>
                    <a:pt x="4803902" y="7157085"/>
                  </a:lnTo>
                  <a:close/>
                  <a:moveTo>
                    <a:pt x="4823079" y="7149084"/>
                  </a:moveTo>
                  <a:lnTo>
                    <a:pt x="4830699" y="7150100"/>
                  </a:lnTo>
                  <a:lnTo>
                    <a:pt x="4834382" y="7150989"/>
                  </a:lnTo>
                  <a:lnTo>
                    <a:pt x="4841367" y="7154799"/>
                  </a:lnTo>
                  <a:lnTo>
                    <a:pt x="4844288" y="7157847"/>
                  </a:lnTo>
                  <a:lnTo>
                    <a:pt x="4840224" y="7159371"/>
                  </a:lnTo>
                  <a:lnTo>
                    <a:pt x="4838192" y="7159371"/>
                  </a:lnTo>
                  <a:lnTo>
                    <a:pt x="4823968" y="7154290"/>
                  </a:lnTo>
                  <a:lnTo>
                    <a:pt x="4817872" y="7151497"/>
                  </a:lnTo>
                  <a:lnTo>
                    <a:pt x="4821682" y="7149973"/>
                  </a:lnTo>
                  <a:lnTo>
                    <a:pt x="4823079" y="7149084"/>
                  </a:lnTo>
                  <a:close/>
                  <a:moveTo>
                    <a:pt x="4989576" y="7145020"/>
                  </a:moveTo>
                  <a:lnTo>
                    <a:pt x="4988814" y="7150608"/>
                  </a:lnTo>
                  <a:lnTo>
                    <a:pt x="4988687" y="7153275"/>
                  </a:lnTo>
                  <a:lnTo>
                    <a:pt x="4978654" y="7156704"/>
                  </a:lnTo>
                  <a:lnTo>
                    <a:pt x="4978654" y="7159752"/>
                  </a:lnTo>
                  <a:lnTo>
                    <a:pt x="4970272" y="7158736"/>
                  </a:lnTo>
                  <a:lnTo>
                    <a:pt x="4965827" y="7158101"/>
                  </a:lnTo>
                  <a:lnTo>
                    <a:pt x="4982718" y="7149973"/>
                  </a:lnTo>
                  <a:lnTo>
                    <a:pt x="4989576" y="7145020"/>
                  </a:lnTo>
                  <a:close/>
                  <a:moveTo>
                    <a:pt x="4762754" y="7138924"/>
                  </a:moveTo>
                  <a:lnTo>
                    <a:pt x="4757420" y="7141337"/>
                  </a:lnTo>
                  <a:lnTo>
                    <a:pt x="4755007" y="7142480"/>
                  </a:lnTo>
                  <a:lnTo>
                    <a:pt x="4749927" y="7148703"/>
                  </a:lnTo>
                  <a:lnTo>
                    <a:pt x="4751324" y="7152640"/>
                  </a:lnTo>
                  <a:lnTo>
                    <a:pt x="4741799" y="7158101"/>
                  </a:lnTo>
                  <a:lnTo>
                    <a:pt x="4736719" y="7160387"/>
                  </a:lnTo>
                  <a:lnTo>
                    <a:pt x="4732147" y="7156196"/>
                  </a:lnTo>
                  <a:lnTo>
                    <a:pt x="4730115" y="7153275"/>
                  </a:lnTo>
                  <a:lnTo>
                    <a:pt x="4730750" y="7153148"/>
                  </a:lnTo>
                  <a:lnTo>
                    <a:pt x="4730750" y="7152767"/>
                  </a:lnTo>
                  <a:lnTo>
                    <a:pt x="4730242" y="7152767"/>
                  </a:lnTo>
                  <a:lnTo>
                    <a:pt x="4729988" y="7153148"/>
                  </a:lnTo>
                  <a:lnTo>
                    <a:pt x="4726686" y="7147433"/>
                  </a:lnTo>
                  <a:lnTo>
                    <a:pt x="4725162" y="7144385"/>
                  </a:lnTo>
                  <a:lnTo>
                    <a:pt x="4762754" y="7138924"/>
                  </a:lnTo>
                  <a:close/>
                  <a:moveTo>
                    <a:pt x="4123436" y="7155053"/>
                  </a:moveTo>
                  <a:lnTo>
                    <a:pt x="4113784" y="7160387"/>
                  </a:lnTo>
                  <a:lnTo>
                    <a:pt x="4106164" y="7163181"/>
                  </a:lnTo>
                  <a:lnTo>
                    <a:pt x="4106291" y="7159371"/>
                  </a:lnTo>
                  <a:lnTo>
                    <a:pt x="4106164" y="7157339"/>
                  </a:lnTo>
                  <a:lnTo>
                    <a:pt x="4117975" y="7155561"/>
                  </a:lnTo>
                  <a:lnTo>
                    <a:pt x="4123436" y="7155053"/>
                  </a:lnTo>
                  <a:close/>
                  <a:moveTo>
                    <a:pt x="4978908" y="7088251"/>
                  </a:moveTo>
                  <a:lnTo>
                    <a:pt x="4977893" y="7093585"/>
                  </a:lnTo>
                  <a:lnTo>
                    <a:pt x="4975480" y="7103999"/>
                  </a:lnTo>
                  <a:lnTo>
                    <a:pt x="4993387" y="7094601"/>
                  </a:lnTo>
                  <a:lnTo>
                    <a:pt x="4985767" y="7116445"/>
                  </a:lnTo>
                  <a:lnTo>
                    <a:pt x="4984624" y="7128128"/>
                  </a:lnTo>
                  <a:lnTo>
                    <a:pt x="4982083" y="7129780"/>
                  </a:lnTo>
                  <a:lnTo>
                    <a:pt x="4980687" y="7130669"/>
                  </a:lnTo>
                  <a:lnTo>
                    <a:pt x="4983989" y="7132447"/>
                  </a:lnTo>
                  <a:lnTo>
                    <a:pt x="4985767" y="7133336"/>
                  </a:lnTo>
                  <a:lnTo>
                    <a:pt x="4985513" y="7137019"/>
                  </a:lnTo>
                  <a:lnTo>
                    <a:pt x="4986656" y="7138924"/>
                  </a:lnTo>
                  <a:cubicBezTo>
                    <a:pt x="4974464" y="7145020"/>
                    <a:pt x="4965447" y="7146417"/>
                    <a:pt x="4954144" y="7146417"/>
                  </a:cubicBezTo>
                  <a:lnTo>
                    <a:pt x="4948429" y="7146036"/>
                  </a:lnTo>
                  <a:lnTo>
                    <a:pt x="4936364" y="7145401"/>
                  </a:lnTo>
                  <a:lnTo>
                    <a:pt x="4929633" y="7146417"/>
                  </a:lnTo>
                  <a:lnTo>
                    <a:pt x="4934967" y="7155180"/>
                  </a:lnTo>
                  <a:lnTo>
                    <a:pt x="4938523" y="7157720"/>
                  </a:lnTo>
                  <a:lnTo>
                    <a:pt x="4896359" y="7164452"/>
                  </a:lnTo>
                  <a:lnTo>
                    <a:pt x="4898645" y="7160769"/>
                  </a:lnTo>
                  <a:lnTo>
                    <a:pt x="4898645" y="7152006"/>
                  </a:lnTo>
                  <a:lnTo>
                    <a:pt x="4913123" y="7150736"/>
                  </a:lnTo>
                  <a:lnTo>
                    <a:pt x="4919600" y="7148450"/>
                  </a:lnTo>
                  <a:lnTo>
                    <a:pt x="4918203" y="7147689"/>
                  </a:lnTo>
                  <a:lnTo>
                    <a:pt x="4917949" y="7147689"/>
                  </a:lnTo>
                  <a:lnTo>
                    <a:pt x="4918965" y="7124702"/>
                  </a:lnTo>
                  <a:lnTo>
                    <a:pt x="4914139" y="7117462"/>
                  </a:lnTo>
                  <a:lnTo>
                    <a:pt x="4899661" y="7115177"/>
                  </a:lnTo>
                  <a:lnTo>
                    <a:pt x="4883278" y="7121145"/>
                  </a:lnTo>
                  <a:lnTo>
                    <a:pt x="4869562" y="7123431"/>
                  </a:lnTo>
                  <a:lnTo>
                    <a:pt x="4865879" y="7121653"/>
                  </a:lnTo>
                  <a:cubicBezTo>
                    <a:pt x="4867784" y="7109080"/>
                    <a:pt x="4919219" y="7105016"/>
                    <a:pt x="4936491" y="7102476"/>
                  </a:cubicBezTo>
                  <a:lnTo>
                    <a:pt x="4939920" y="7120129"/>
                  </a:lnTo>
                  <a:lnTo>
                    <a:pt x="4928871" y="7126098"/>
                  </a:lnTo>
                  <a:lnTo>
                    <a:pt x="4945635" y="7132320"/>
                  </a:lnTo>
                  <a:lnTo>
                    <a:pt x="4956557" y="7131304"/>
                  </a:lnTo>
                  <a:lnTo>
                    <a:pt x="4967352" y="7130161"/>
                  </a:lnTo>
                  <a:lnTo>
                    <a:pt x="4971924" y="7130669"/>
                  </a:lnTo>
                  <a:cubicBezTo>
                    <a:pt x="4999737" y="7113524"/>
                    <a:pt x="4937253" y="7104761"/>
                    <a:pt x="4962145" y="7092569"/>
                  </a:cubicBezTo>
                  <a:lnTo>
                    <a:pt x="4978909" y="7088250"/>
                  </a:lnTo>
                  <a:close/>
                  <a:moveTo>
                    <a:pt x="2515235" y="7157085"/>
                  </a:moveTo>
                  <a:lnTo>
                    <a:pt x="2514092" y="7159371"/>
                  </a:lnTo>
                  <a:lnTo>
                    <a:pt x="2473198" y="7170420"/>
                  </a:lnTo>
                  <a:lnTo>
                    <a:pt x="2470658" y="7168514"/>
                  </a:lnTo>
                  <a:lnTo>
                    <a:pt x="2463801" y="7161910"/>
                  </a:lnTo>
                  <a:lnTo>
                    <a:pt x="2468119" y="7162292"/>
                  </a:lnTo>
                  <a:lnTo>
                    <a:pt x="2470404" y="7162292"/>
                  </a:lnTo>
                  <a:lnTo>
                    <a:pt x="2515235" y="7157085"/>
                  </a:lnTo>
                  <a:close/>
                  <a:moveTo>
                    <a:pt x="4864100" y="7157085"/>
                  </a:moveTo>
                  <a:lnTo>
                    <a:pt x="4869307" y="7161911"/>
                  </a:lnTo>
                  <a:lnTo>
                    <a:pt x="4870704" y="7169023"/>
                  </a:lnTo>
                  <a:lnTo>
                    <a:pt x="4861306" y="7170928"/>
                  </a:lnTo>
                  <a:lnTo>
                    <a:pt x="4856607" y="7171817"/>
                  </a:lnTo>
                  <a:lnTo>
                    <a:pt x="4848606" y="7162419"/>
                  </a:lnTo>
                  <a:lnTo>
                    <a:pt x="4864100" y="7157086"/>
                  </a:lnTo>
                  <a:close/>
                  <a:moveTo>
                    <a:pt x="2685034" y="7154672"/>
                  </a:moveTo>
                  <a:lnTo>
                    <a:pt x="2696972" y="7158228"/>
                  </a:lnTo>
                  <a:lnTo>
                    <a:pt x="2706243" y="7157085"/>
                  </a:lnTo>
                  <a:lnTo>
                    <a:pt x="2693416" y="7168007"/>
                  </a:lnTo>
                  <a:lnTo>
                    <a:pt x="2682748" y="7174611"/>
                  </a:lnTo>
                  <a:lnTo>
                    <a:pt x="2673097" y="7168261"/>
                  </a:lnTo>
                  <a:lnTo>
                    <a:pt x="2667254" y="7167245"/>
                  </a:lnTo>
                  <a:lnTo>
                    <a:pt x="2673858" y="7163435"/>
                  </a:lnTo>
                  <a:lnTo>
                    <a:pt x="2677923" y="7162292"/>
                  </a:lnTo>
                  <a:lnTo>
                    <a:pt x="2679193" y="7167372"/>
                  </a:lnTo>
                  <a:lnTo>
                    <a:pt x="2682495" y="7169277"/>
                  </a:lnTo>
                  <a:lnTo>
                    <a:pt x="2687829" y="7164197"/>
                  </a:lnTo>
                  <a:lnTo>
                    <a:pt x="2686939" y="7161149"/>
                  </a:lnTo>
                  <a:lnTo>
                    <a:pt x="2689988" y="7160133"/>
                  </a:lnTo>
                  <a:lnTo>
                    <a:pt x="2692147" y="7160260"/>
                  </a:lnTo>
                  <a:lnTo>
                    <a:pt x="2687448" y="7156196"/>
                  </a:lnTo>
                  <a:lnTo>
                    <a:pt x="2685035" y="7154672"/>
                  </a:lnTo>
                  <a:close/>
                  <a:moveTo>
                    <a:pt x="3293364" y="6932168"/>
                  </a:moveTo>
                  <a:lnTo>
                    <a:pt x="3304541" y="6939280"/>
                  </a:lnTo>
                  <a:lnTo>
                    <a:pt x="3310637" y="6942327"/>
                  </a:lnTo>
                  <a:lnTo>
                    <a:pt x="3304668" y="6943724"/>
                  </a:lnTo>
                  <a:lnTo>
                    <a:pt x="3301747" y="6944359"/>
                  </a:lnTo>
                  <a:lnTo>
                    <a:pt x="3300476" y="6942962"/>
                  </a:lnTo>
                  <a:lnTo>
                    <a:pt x="3300476" y="6942327"/>
                  </a:lnTo>
                  <a:lnTo>
                    <a:pt x="3292603" y="6945375"/>
                  </a:lnTo>
                  <a:lnTo>
                    <a:pt x="3289047" y="6947281"/>
                  </a:lnTo>
                  <a:lnTo>
                    <a:pt x="3275585" y="6945249"/>
                  </a:lnTo>
                  <a:lnTo>
                    <a:pt x="3270758" y="6939915"/>
                  </a:lnTo>
                  <a:cubicBezTo>
                    <a:pt x="3259455" y="6954139"/>
                    <a:pt x="3232023" y="6966077"/>
                    <a:pt x="3211195" y="6979031"/>
                  </a:cubicBezTo>
                  <a:lnTo>
                    <a:pt x="3178048" y="6995795"/>
                  </a:lnTo>
                  <a:cubicBezTo>
                    <a:pt x="3169666" y="6994779"/>
                    <a:pt x="3162808" y="6990715"/>
                    <a:pt x="3159379" y="6980937"/>
                  </a:cubicBezTo>
                  <a:lnTo>
                    <a:pt x="3112644" y="7010528"/>
                  </a:lnTo>
                  <a:cubicBezTo>
                    <a:pt x="3086228" y="7016370"/>
                    <a:pt x="3058669" y="7027165"/>
                    <a:pt x="3049144" y="7043294"/>
                  </a:cubicBezTo>
                  <a:cubicBezTo>
                    <a:pt x="3029332" y="7054470"/>
                    <a:pt x="3012186" y="7066662"/>
                    <a:pt x="3004948" y="7083553"/>
                  </a:cubicBezTo>
                  <a:cubicBezTo>
                    <a:pt x="3018156" y="7082156"/>
                    <a:pt x="3035047" y="7076314"/>
                    <a:pt x="3054224" y="7068694"/>
                  </a:cubicBezTo>
                  <a:lnTo>
                    <a:pt x="3057780" y="7072504"/>
                  </a:lnTo>
                  <a:lnTo>
                    <a:pt x="3057272" y="7075298"/>
                  </a:lnTo>
                  <a:lnTo>
                    <a:pt x="3052573" y="7081648"/>
                  </a:lnTo>
                  <a:lnTo>
                    <a:pt x="3049652" y="7084441"/>
                  </a:lnTo>
                  <a:cubicBezTo>
                    <a:pt x="3034412" y="7093712"/>
                    <a:pt x="3027808" y="7097395"/>
                    <a:pt x="3019045" y="7101205"/>
                  </a:cubicBezTo>
                  <a:cubicBezTo>
                    <a:pt x="3006345" y="7097649"/>
                    <a:pt x="2993899" y="7094220"/>
                    <a:pt x="2989073" y="7078853"/>
                  </a:cubicBezTo>
                  <a:lnTo>
                    <a:pt x="2979167" y="7082663"/>
                  </a:lnTo>
                  <a:lnTo>
                    <a:pt x="2974341" y="7084568"/>
                  </a:lnTo>
                  <a:lnTo>
                    <a:pt x="2973833" y="7084441"/>
                  </a:lnTo>
                  <a:lnTo>
                    <a:pt x="2973452" y="7084060"/>
                  </a:lnTo>
                  <a:lnTo>
                    <a:pt x="2971420" y="7085584"/>
                  </a:lnTo>
                  <a:cubicBezTo>
                    <a:pt x="2960244" y="7089521"/>
                    <a:pt x="2950084" y="7092061"/>
                    <a:pt x="2941448" y="7092061"/>
                  </a:cubicBezTo>
                  <a:lnTo>
                    <a:pt x="2921128" y="7081647"/>
                  </a:lnTo>
                  <a:lnTo>
                    <a:pt x="2915667" y="7090537"/>
                  </a:lnTo>
                  <a:lnTo>
                    <a:pt x="2907031" y="7093585"/>
                  </a:lnTo>
                  <a:lnTo>
                    <a:pt x="2930272" y="7105523"/>
                  </a:lnTo>
                  <a:lnTo>
                    <a:pt x="2946147" y="7104888"/>
                  </a:lnTo>
                  <a:lnTo>
                    <a:pt x="2935479" y="7117588"/>
                  </a:lnTo>
                  <a:lnTo>
                    <a:pt x="2932177" y="7124065"/>
                  </a:lnTo>
                  <a:cubicBezTo>
                    <a:pt x="2857628" y="7129780"/>
                    <a:pt x="2790953" y="7138289"/>
                    <a:pt x="2709165" y="7175373"/>
                  </a:cubicBezTo>
                  <a:lnTo>
                    <a:pt x="2709165" y="7163181"/>
                  </a:lnTo>
                  <a:lnTo>
                    <a:pt x="2708784" y="7157085"/>
                  </a:lnTo>
                  <a:cubicBezTo>
                    <a:pt x="2723389" y="7154672"/>
                    <a:pt x="2737867" y="7147560"/>
                    <a:pt x="2733295" y="7137400"/>
                  </a:cubicBezTo>
                  <a:lnTo>
                    <a:pt x="2748281" y="7130669"/>
                  </a:lnTo>
                  <a:lnTo>
                    <a:pt x="2752853" y="7128256"/>
                  </a:lnTo>
                  <a:lnTo>
                    <a:pt x="2762505" y="7136764"/>
                  </a:lnTo>
                  <a:lnTo>
                    <a:pt x="2767204" y="7140956"/>
                  </a:lnTo>
                  <a:cubicBezTo>
                    <a:pt x="2797811" y="7129780"/>
                    <a:pt x="2815718" y="7109206"/>
                    <a:pt x="2842388" y="7109206"/>
                  </a:cubicBezTo>
                  <a:lnTo>
                    <a:pt x="2852548" y="7112381"/>
                  </a:lnTo>
                  <a:lnTo>
                    <a:pt x="2844547" y="7106793"/>
                  </a:lnTo>
                  <a:lnTo>
                    <a:pt x="2845182" y="7095617"/>
                  </a:lnTo>
                  <a:lnTo>
                    <a:pt x="2851151" y="7095744"/>
                  </a:lnTo>
                  <a:cubicBezTo>
                    <a:pt x="2898776" y="7095744"/>
                    <a:pt x="2962911" y="7067423"/>
                    <a:pt x="3004948" y="7036688"/>
                  </a:cubicBezTo>
                  <a:lnTo>
                    <a:pt x="3007361" y="7037196"/>
                  </a:lnTo>
                  <a:lnTo>
                    <a:pt x="3008377" y="7037323"/>
                  </a:lnTo>
                  <a:lnTo>
                    <a:pt x="3017775" y="7030084"/>
                  </a:lnTo>
                  <a:lnTo>
                    <a:pt x="3018791" y="7025512"/>
                  </a:lnTo>
                  <a:lnTo>
                    <a:pt x="3028697" y="7018400"/>
                  </a:lnTo>
                  <a:lnTo>
                    <a:pt x="3031999" y="7014844"/>
                  </a:lnTo>
                  <a:lnTo>
                    <a:pt x="3032380" y="7014590"/>
                  </a:lnTo>
                  <a:lnTo>
                    <a:pt x="3032507" y="7014590"/>
                  </a:lnTo>
                  <a:lnTo>
                    <a:pt x="3027681" y="7022464"/>
                  </a:lnTo>
                  <a:lnTo>
                    <a:pt x="3033904" y="7028559"/>
                  </a:lnTo>
                  <a:lnTo>
                    <a:pt x="3079497" y="7000619"/>
                  </a:lnTo>
                  <a:cubicBezTo>
                    <a:pt x="3116200" y="6988554"/>
                    <a:pt x="3149347" y="6975473"/>
                    <a:pt x="3225547" y="6959090"/>
                  </a:cubicBezTo>
                  <a:lnTo>
                    <a:pt x="3207513" y="6952105"/>
                  </a:lnTo>
                  <a:lnTo>
                    <a:pt x="3203068" y="6940675"/>
                  </a:lnTo>
                  <a:lnTo>
                    <a:pt x="3248788" y="6937246"/>
                  </a:lnTo>
                  <a:lnTo>
                    <a:pt x="3263393" y="6934578"/>
                  </a:lnTo>
                  <a:cubicBezTo>
                    <a:pt x="3269743" y="6934578"/>
                    <a:pt x="3276220" y="6936484"/>
                    <a:pt x="3283205" y="6941690"/>
                  </a:cubicBezTo>
                  <a:lnTo>
                    <a:pt x="3289301" y="6935086"/>
                  </a:lnTo>
                  <a:lnTo>
                    <a:pt x="3293365" y="6932165"/>
                  </a:lnTo>
                  <a:close/>
                  <a:moveTo>
                    <a:pt x="4638675" y="7177405"/>
                  </a:moveTo>
                  <a:lnTo>
                    <a:pt x="4642358" y="7178674"/>
                  </a:lnTo>
                  <a:lnTo>
                    <a:pt x="4639818" y="7180452"/>
                  </a:lnTo>
                  <a:lnTo>
                    <a:pt x="4638675" y="7181214"/>
                  </a:lnTo>
                  <a:lnTo>
                    <a:pt x="4635247" y="7180452"/>
                  </a:lnTo>
                  <a:lnTo>
                    <a:pt x="4633723" y="7180198"/>
                  </a:lnTo>
                  <a:lnTo>
                    <a:pt x="4638676" y="7177405"/>
                  </a:lnTo>
                  <a:close/>
                  <a:moveTo>
                    <a:pt x="4813428" y="7176008"/>
                  </a:moveTo>
                  <a:lnTo>
                    <a:pt x="4817492" y="7178675"/>
                  </a:lnTo>
                  <a:lnTo>
                    <a:pt x="4819143" y="7180199"/>
                  </a:lnTo>
                  <a:lnTo>
                    <a:pt x="4809364" y="7182485"/>
                  </a:lnTo>
                  <a:lnTo>
                    <a:pt x="4804284" y="7183755"/>
                  </a:lnTo>
                  <a:lnTo>
                    <a:pt x="4810888" y="7179056"/>
                  </a:lnTo>
                  <a:lnTo>
                    <a:pt x="4813428" y="7176008"/>
                  </a:lnTo>
                  <a:close/>
                  <a:moveTo>
                    <a:pt x="2461388" y="7178167"/>
                  </a:moveTo>
                  <a:lnTo>
                    <a:pt x="2456308" y="7184009"/>
                  </a:lnTo>
                  <a:lnTo>
                    <a:pt x="2455292" y="7186295"/>
                  </a:lnTo>
                  <a:lnTo>
                    <a:pt x="2452244" y="7180707"/>
                  </a:lnTo>
                  <a:lnTo>
                    <a:pt x="2458467" y="7179056"/>
                  </a:lnTo>
                  <a:lnTo>
                    <a:pt x="2461388" y="7178167"/>
                  </a:lnTo>
                  <a:close/>
                  <a:moveTo>
                    <a:pt x="5291582" y="7140321"/>
                  </a:moveTo>
                  <a:lnTo>
                    <a:pt x="5294376" y="7140575"/>
                  </a:lnTo>
                  <a:lnTo>
                    <a:pt x="5281295" y="7153656"/>
                  </a:lnTo>
                  <a:lnTo>
                    <a:pt x="5271517" y="7160641"/>
                  </a:lnTo>
                  <a:cubicBezTo>
                    <a:pt x="5307331" y="7161657"/>
                    <a:pt x="5261992" y="7172452"/>
                    <a:pt x="5265420" y="7186168"/>
                  </a:cubicBezTo>
                  <a:lnTo>
                    <a:pt x="5263516" y="7186295"/>
                  </a:lnTo>
                  <a:lnTo>
                    <a:pt x="5262881" y="7186295"/>
                  </a:lnTo>
                  <a:lnTo>
                    <a:pt x="5253356" y="7174865"/>
                  </a:lnTo>
                  <a:lnTo>
                    <a:pt x="5258944" y="7163308"/>
                  </a:lnTo>
                  <a:cubicBezTo>
                    <a:pt x="5264659" y="7151752"/>
                    <a:pt x="5276089" y="7140322"/>
                    <a:pt x="5291583" y="7140322"/>
                  </a:cubicBezTo>
                  <a:close/>
                  <a:moveTo>
                    <a:pt x="3582925" y="7174611"/>
                  </a:moveTo>
                  <a:lnTo>
                    <a:pt x="3578988" y="7182739"/>
                  </a:lnTo>
                  <a:lnTo>
                    <a:pt x="3575940" y="7186803"/>
                  </a:lnTo>
                  <a:lnTo>
                    <a:pt x="3571749" y="7183120"/>
                  </a:lnTo>
                  <a:lnTo>
                    <a:pt x="3569717" y="7181215"/>
                  </a:lnTo>
                  <a:lnTo>
                    <a:pt x="3582925" y="7174611"/>
                  </a:lnTo>
                  <a:close/>
                  <a:moveTo>
                    <a:pt x="2641093" y="7182739"/>
                  </a:moveTo>
                  <a:lnTo>
                    <a:pt x="2635759" y="7186041"/>
                  </a:lnTo>
                  <a:lnTo>
                    <a:pt x="2633727" y="7187185"/>
                  </a:lnTo>
                  <a:lnTo>
                    <a:pt x="2626615" y="7186677"/>
                  </a:lnTo>
                  <a:lnTo>
                    <a:pt x="2624329" y="7183629"/>
                  </a:lnTo>
                  <a:lnTo>
                    <a:pt x="2628901" y="7184137"/>
                  </a:lnTo>
                  <a:lnTo>
                    <a:pt x="2630679" y="7184137"/>
                  </a:lnTo>
                  <a:lnTo>
                    <a:pt x="2637791" y="7183502"/>
                  </a:lnTo>
                  <a:lnTo>
                    <a:pt x="2641093" y="7182740"/>
                  </a:lnTo>
                  <a:close/>
                  <a:moveTo>
                    <a:pt x="4504056" y="7179945"/>
                  </a:moveTo>
                  <a:lnTo>
                    <a:pt x="4513200" y="7184772"/>
                  </a:lnTo>
                  <a:lnTo>
                    <a:pt x="4516375" y="7189598"/>
                  </a:lnTo>
                  <a:lnTo>
                    <a:pt x="4498595" y="7187185"/>
                  </a:lnTo>
                  <a:lnTo>
                    <a:pt x="4491737" y="7188708"/>
                  </a:lnTo>
                  <a:lnTo>
                    <a:pt x="4499992" y="7182613"/>
                  </a:lnTo>
                  <a:lnTo>
                    <a:pt x="4504056" y="7179945"/>
                  </a:lnTo>
                  <a:close/>
                  <a:moveTo>
                    <a:pt x="4043427" y="7185026"/>
                  </a:moveTo>
                  <a:lnTo>
                    <a:pt x="4043427" y="7189090"/>
                  </a:lnTo>
                  <a:lnTo>
                    <a:pt x="4042665" y="7191249"/>
                  </a:lnTo>
                  <a:lnTo>
                    <a:pt x="4038601" y="7190105"/>
                  </a:lnTo>
                  <a:lnTo>
                    <a:pt x="4036696" y="7189343"/>
                  </a:lnTo>
                  <a:lnTo>
                    <a:pt x="4041395" y="7186295"/>
                  </a:lnTo>
                  <a:lnTo>
                    <a:pt x="4043427" y="7185026"/>
                  </a:lnTo>
                  <a:close/>
                  <a:moveTo>
                    <a:pt x="4008756" y="7191757"/>
                  </a:moveTo>
                  <a:lnTo>
                    <a:pt x="4005327" y="7193281"/>
                  </a:lnTo>
                  <a:lnTo>
                    <a:pt x="4003676" y="7193789"/>
                  </a:lnTo>
                  <a:lnTo>
                    <a:pt x="4007105" y="7192392"/>
                  </a:lnTo>
                  <a:lnTo>
                    <a:pt x="4008756" y="7191757"/>
                  </a:lnTo>
                  <a:close/>
                  <a:moveTo>
                    <a:pt x="1874394" y="7131940"/>
                  </a:moveTo>
                  <a:lnTo>
                    <a:pt x="1881760" y="7133718"/>
                  </a:lnTo>
                  <a:cubicBezTo>
                    <a:pt x="1859281" y="7173342"/>
                    <a:pt x="1767587" y="7189217"/>
                    <a:pt x="1714755" y="7195186"/>
                  </a:cubicBezTo>
                  <a:cubicBezTo>
                    <a:pt x="1716787" y="7174993"/>
                    <a:pt x="1795400" y="7176518"/>
                    <a:pt x="1783081" y="7152515"/>
                  </a:cubicBezTo>
                  <a:lnTo>
                    <a:pt x="1783081" y="7152515"/>
                  </a:lnTo>
                  <a:lnTo>
                    <a:pt x="1795273" y="7160896"/>
                  </a:lnTo>
                  <a:lnTo>
                    <a:pt x="1799591" y="7167373"/>
                  </a:lnTo>
                  <a:cubicBezTo>
                    <a:pt x="1830071" y="7162040"/>
                    <a:pt x="1845565" y="7131941"/>
                    <a:pt x="1874394" y="7131941"/>
                  </a:cubicBezTo>
                  <a:close/>
                  <a:moveTo>
                    <a:pt x="2231137" y="7195821"/>
                  </a:moveTo>
                  <a:lnTo>
                    <a:pt x="2225676" y="7196329"/>
                  </a:lnTo>
                  <a:lnTo>
                    <a:pt x="2225676" y="7196202"/>
                  </a:lnTo>
                  <a:lnTo>
                    <a:pt x="2231137" y="7195820"/>
                  </a:lnTo>
                  <a:close/>
                  <a:moveTo>
                    <a:pt x="2482851" y="7115430"/>
                  </a:moveTo>
                  <a:cubicBezTo>
                    <a:pt x="2499615" y="7131813"/>
                    <a:pt x="2459229" y="7132956"/>
                    <a:pt x="2457324" y="7144513"/>
                  </a:cubicBezTo>
                  <a:lnTo>
                    <a:pt x="2463801" y="7148577"/>
                  </a:lnTo>
                  <a:lnTo>
                    <a:pt x="2467484" y="7149720"/>
                  </a:lnTo>
                  <a:cubicBezTo>
                    <a:pt x="2451736" y="7158229"/>
                    <a:pt x="2434845" y="7167246"/>
                    <a:pt x="2415033" y="7175120"/>
                  </a:cubicBezTo>
                  <a:lnTo>
                    <a:pt x="2432940" y="7182486"/>
                  </a:lnTo>
                  <a:lnTo>
                    <a:pt x="2437385" y="7193917"/>
                  </a:lnTo>
                  <a:lnTo>
                    <a:pt x="2427860" y="7196710"/>
                  </a:lnTo>
                  <a:lnTo>
                    <a:pt x="2423796" y="7197472"/>
                  </a:lnTo>
                  <a:lnTo>
                    <a:pt x="2397761" y="7188582"/>
                  </a:lnTo>
                  <a:lnTo>
                    <a:pt x="2395348" y="7200012"/>
                  </a:lnTo>
                  <a:cubicBezTo>
                    <a:pt x="2366773" y="7186296"/>
                    <a:pt x="2420621" y="7159245"/>
                    <a:pt x="2369821" y="7147054"/>
                  </a:cubicBezTo>
                  <a:cubicBezTo>
                    <a:pt x="2413255" y="7138925"/>
                    <a:pt x="2428749" y="7141339"/>
                    <a:pt x="2482851" y="7115431"/>
                  </a:cubicBezTo>
                  <a:close/>
                  <a:moveTo>
                    <a:pt x="4948048" y="7167754"/>
                  </a:moveTo>
                  <a:lnTo>
                    <a:pt x="4936491" y="7175501"/>
                  </a:lnTo>
                  <a:lnTo>
                    <a:pt x="4928236" y="7178930"/>
                  </a:lnTo>
                  <a:lnTo>
                    <a:pt x="4932300" y="7180454"/>
                  </a:lnTo>
                  <a:lnTo>
                    <a:pt x="4933951" y="7180962"/>
                  </a:lnTo>
                  <a:lnTo>
                    <a:pt x="4925569" y="7183248"/>
                  </a:lnTo>
                  <a:lnTo>
                    <a:pt x="4920616" y="7185661"/>
                  </a:lnTo>
                  <a:lnTo>
                    <a:pt x="4913885" y="7193789"/>
                  </a:lnTo>
                  <a:lnTo>
                    <a:pt x="4921250" y="7194170"/>
                  </a:lnTo>
                  <a:lnTo>
                    <a:pt x="4916170" y="7197218"/>
                  </a:lnTo>
                  <a:lnTo>
                    <a:pt x="4914900" y="7198869"/>
                  </a:lnTo>
                  <a:lnTo>
                    <a:pt x="4911472" y="7200266"/>
                  </a:lnTo>
                  <a:lnTo>
                    <a:pt x="4909948" y="7200774"/>
                  </a:lnTo>
                  <a:cubicBezTo>
                    <a:pt x="4888738" y="7196202"/>
                    <a:pt x="4916044" y="7169786"/>
                    <a:pt x="4948048" y="7167754"/>
                  </a:cubicBezTo>
                  <a:close/>
                  <a:moveTo>
                    <a:pt x="4629658" y="7202806"/>
                  </a:moveTo>
                  <a:lnTo>
                    <a:pt x="4627118" y="7203441"/>
                  </a:lnTo>
                  <a:lnTo>
                    <a:pt x="4625467" y="7204457"/>
                  </a:lnTo>
                  <a:lnTo>
                    <a:pt x="4625594" y="7203949"/>
                  </a:lnTo>
                  <a:lnTo>
                    <a:pt x="4625467" y="7203442"/>
                  </a:lnTo>
                  <a:lnTo>
                    <a:pt x="4628388" y="7203060"/>
                  </a:lnTo>
                  <a:lnTo>
                    <a:pt x="4629658" y="7202806"/>
                  </a:lnTo>
                  <a:close/>
                  <a:moveTo>
                    <a:pt x="4592574" y="7187185"/>
                  </a:moveTo>
                  <a:lnTo>
                    <a:pt x="4599940" y="7189853"/>
                  </a:lnTo>
                  <a:lnTo>
                    <a:pt x="4604004" y="7190360"/>
                  </a:lnTo>
                  <a:lnTo>
                    <a:pt x="4602099" y="7196965"/>
                  </a:lnTo>
                  <a:lnTo>
                    <a:pt x="4602734" y="7200902"/>
                  </a:lnTo>
                  <a:lnTo>
                    <a:pt x="4594352" y="7202298"/>
                  </a:lnTo>
                  <a:lnTo>
                    <a:pt x="4590415" y="7204966"/>
                  </a:lnTo>
                  <a:lnTo>
                    <a:pt x="4586351" y="7196457"/>
                  </a:lnTo>
                  <a:lnTo>
                    <a:pt x="4586732" y="7190869"/>
                  </a:lnTo>
                  <a:lnTo>
                    <a:pt x="4590923" y="7188583"/>
                  </a:lnTo>
                  <a:lnTo>
                    <a:pt x="4592574" y="7187186"/>
                  </a:lnTo>
                  <a:close/>
                  <a:moveTo>
                    <a:pt x="2225675" y="7196329"/>
                  </a:moveTo>
                  <a:cubicBezTo>
                    <a:pt x="2229612" y="7202298"/>
                    <a:pt x="2212340" y="7212585"/>
                    <a:pt x="2192528" y="7219824"/>
                  </a:cubicBezTo>
                  <a:lnTo>
                    <a:pt x="2205863" y="7205345"/>
                  </a:lnTo>
                  <a:lnTo>
                    <a:pt x="2215007" y="7198361"/>
                  </a:lnTo>
                  <a:lnTo>
                    <a:pt x="2222247" y="7196837"/>
                  </a:lnTo>
                  <a:lnTo>
                    <a:pt x="2225676" y="7196329"/>
                  </a:lnTo>
                  <a:close/>
                  <a:moveTo>
                    <a:pt x="4553458" y="7212077"/>
                  </a:moveTo>
                  <a:lnTo>
                    <a:pt x="4548379" y="7219570"/>
                  </a:lnTo>
                  <a:lnTo>
                    <a:pt x="4536694" y="7219824"/>
                  </a:lnTo>
                  <a:lnTo>
                    <a:pt x="4548124" y="7214998"/>
                  </a:lnTo>
                  <a:lnTo>
                    <a:pt x="4553458" y="7212078"/>
                  </a:lnTo>
                  <a:close/>
                  <a:moveTo>
                    <a:pt x="5364226" y="7214744"/>
                  </a:moveTo>
                  <a:lnTo>
                    <a:pt x="5366639" y="7217665"/>
                  </a:lnTo>
                  <a:lnTo>
                    <a:pt x="5367782" y="7219062"/>
                  </a:lnTo>
                  <a:lnTo>
                    <a:pt x="5353050" y="7222744"/>
                  </a:lnTo>
                  <a:lnTo>
                    <a:pt x="5345811" y="7224268"/>
                  </a:lnTo>
                  <a:lnTo>
                    <a:pt x="5354574" y="7217791"/>
                  </a:lnTo>
                  <a:lnTo>
                    <a:pt x="5364226" y="7214743"/>
                  </a:lnTo>
                  <a:close/>
                  <a:moveTo>
                    <a:pt x="692023" y="7202298"/>
                  </a:moveTo>
                  <a:cubicBezTo>
                    <a:pt x="702691" y="7229984"/>
                    <a:pt x="648208" y="7208394"/>
                    <a:pt x="649732" y="7225285"/>
                  </a:cubicBezTo>
                  <a:cubicBezTo>
                    <a:pt x="615950" y="7209029"/>
                    <a:pt x="660527" y="7211189"/>
                    <a:pt x="692023" y="7202298"/>
                  </a:cubicBezTo>
                  <a:close/>
                  <a:moveTo>
                    <a:pt x="1599438" y="7177915"/>
                  </a:moveTo>
                  <a:lnTo>
                    <a:pt x="1614678" y="7188709"/>
                  </a:lnTo>
                  <a:lnTo>
                    <a:pt x="1630426" y="7181470"/>
                  </a:lnTo>
                  <a:lnTo>
                    <a:pt x="1618996" y="7197218"/>
                  </a:lnTo>
                  <a:lnTo>
                    <a:pt x="1609598" y="7196329"/>
                  </a:lnTo>
                  <a:lnTo>
                    <a:pt x="1591564" y="7194297"/>
                  </a:lnTo>
                  <a:lnTo>
                    <a:pt x="1596136" y="7213220"/>
                  </a:lnTo>
                  <a:lnTo>
                    <a:pt x="1570609" y="7208775"/>
                  </a:lnTo>
                  <a:cubicBezTo>
                    <a:pt x="1548892" y="7208775"/>
                    <a:pt x="1522476" y="7216015"/>
                    <a:pt x="1494282" y="7225667"/>
                  </a:cubicBezTo>
                  <a:cubicBezTo>
                    <a:pt x="1509903" y="7195822"/>
                    <a:pt x="1599184" y="7214745"/>
                    <a:pt x="1599438" y="7177915"/>
                  </a:cubicBezTo>
                  <a:close/>
                  <a:moveTo>
                    <a:pt x="2367026" y="7161785"/>
                  </a:moveTo>
                  <a:cubicBezTo>
                    <a:pt x="2377186" y="7179566"/>
                    <a:pt x="2320544" y="7206108"/>
                    <a:pt x="2354199" y="7206108"/>
                  </a:cubicBezTo>
                  <a:lnTo>
                    <a:pt x="2358644" y="7205854"/>
                  </a:lnTo>
                  <a:lnTo>
                    <a:pt x="2339848" y="7213474"/>
                  </a:lnTo>
                  <a:lnTo>
                    <a:pt x="2326259" y="7211823"/>
                  </a:lnTo>
                  <a:lnTo>
                    <a:pt x="2319274" y="7211441"/>
                  </a:lnTo>
                  <a:cubicBezTo>
                    <a:pt x="2309749" y="7211441"/>
                    <a:pt x="2300097" y="7214489"/>
                    <a:pt x="2290826" y="7228967"/>
                  </a:cubicBezTo>
                  <a:cubicBezTo>
                    <a:pt x="2296287" y="7205853"/>
                    <a:pt x="2276856" y="7196455"/>
                    <a:pt x="2252472" y="7195186"/>
                  </a:cubicBezTo>
                  <a:lnTo>
                    <a:pt x="2274443" y="7195186"/>
                  </a:lnTo>
                  <a:lnTo>
                    <a:pt x="2284984" y="7196710"/>
                  </a:lnTo>
                  <a:cubicBezTo>
                    <a:pt x="2303272" y="7172579"/>
                    <a:pt x="2320671" y="7172579"/>
                    <a:pt x="2367026" y="7161785"/>
                  </a:cubicBezTo>
                  <a:close/>
                  <a:moveTo>
                    <a:pt x="3072511" y="7228206"/>
                  </a:moveTo>
                  <a:lnTo>
                    <a:pt x="3071114" y="7229730"/>
                  </a:lnTo>
                  <a:lnTo>
                    <a:pt x="3066923" y="7229730"/>
                  </a:lnTo>
                  <a:lnTo>
                    <a:pt x="3065018" y="7229349"/>
                  </a:lnTo>
                  <a:lnTo>
                    <a:pt x="3069844" y="7228714"/>
                  </a:lnTo>
                  <a:lnTo>
                    <a:pt x="3072511" y="7228206"/>
                  </a:lnTo>
                  <a:close/>
                  <a:moveTo>
                    <a:pt x="4401566" y="7228968"/>
                  </a:moveTo>
                  <a:lnTo>
                    <a:pt x="4410583" y="7232270"/>
                  </a:lnTo>
                  <a:lnTo>
                    <a:pt x="4414520" y="7234937"/>
                  </a:lnTo>
                  <a:lnTo>
                    <a:pt x="4405503" y="7231255"/>
                  </a:lnTo>
                  <a:lnTo>
                    <a:pt x="4398264" y="7233922"/>
                  </a:lnTo>
                  <a:lnTo>
                    <a:pt x="4400804" y="7230747"/>
                  </a:lnTo>
                  <a:lnTo>
                    <a:pt x="4401566" y="7228969"/>
                  </a:lnTo>
                  <a:close/>
                  <a:moveTo>
                    <a:pt x="2469642" y="7223126"/>
                  </a:moveTo>
                  <a:lnTo>
                    <a:pt x="2475992" y="7226428"/>
                  </a:lnTo>
                  <a:lnTo>
                    <a:pt x="2483231" y="7230492"/>
                  </a:lnTo>
                  <a:lnTo>
                    <a:pt x="2488438" y="7229857"/>
                  </a:lnTo>
                  <a:lnTo>
                    <a:pt x="2483612" y="7234429"/>
                  </a:lnTo>
                  <a:lnTo>
                    <a:pt x="2481326" y="7236842"/>
                  </a:lnTo>
                  <a:lnTo>
                    <a:pt x="2462403" y="7234302"/>
                  </a:lnTo>
                  <a:lnTo>
                    <a:pt x="2451227" y="7235953"/>
                  </a:lnTo>
                  <a:lnTo>
                    <a:pt x="2449576" y="7231762"/>
                  </a:lnTo>
                  <a:lnTo>
                    <a:pt x="2449068" y="7229730"/>
                  </a:lnTo>
                  <a:lnTo>
                    <a:pt x="2469642" y="7223126"/>
                  </a:lnTo>
                  <a:close/>
                  <a:moveTo>
                    <a:pt x="5183378" y="7095110"/>
                  </a:moveTo>
                  <a:lnTo>
                    <a:pt x="5216779" y="7101714"/>
                  </a:lnTo>
                  <a:lnTo>
                    <a:pt x="5217922" y="7109842"/>
                  </a:lnTo>
                  <a:lnTo>
                    <a:pt x="5211699" y="7114922"/>
                  </a:lnTo>
                  <a:lnTo>
                    <a:pt x="5208651" y="7116700"/>
                  </a:lnTo>
                  <a:lnTo>
                    <a:pt x="5201158" y="7100698"/>
                  </a:lnTo>
                  <a:lnTo>
                    <a:pt x="5190744" y="7101842"/>
                  </a:lnTo>
                  <a:lnTo>
                    <a:pt x="5185918" y="7117717"/>
                  </a:lnTo>
                  <a:lnTo>
                    <a:pt x="5182743" y="7125336"/>
                  </a:lnTo>
                  <a:lnTo>
                    <a:pt x="5173980" y="7126225"/>
                  </a:lnTo>
                  <a:lnTo>
                    <a:pt x="5168519" y="7126353"/>
                  </a:lnTo>
                  <a:cubicBezTo>
                    <a:pt x="5169916" y="7143497"/>
                    <a:pt x="5129023" y="7159627"/>
                    <a:pt x="5132832" y="7179058"/>
                  </a:cubicBezTo>
                  <a:lnTo>
                    <a:pt x="5136135" y="7179947"/>
                  </a:lnTo>
                  <a:cubicBezTo>
                    <a:pt x="5143247" y="7179947"/>
                    <a:pt x="5145279" y="7160389"/>
                    <a:pt x="5166614" y="7157341"/>
                  </a:cubicBezTo>
                  <a:lnTo>
                    <a:pt x="5166614" y="7157341"/>
                  </a:lnTo>
                  <a:cubicBezTo>
                    <a:pt x="5174107" y="7192773"/>
                    <a:pt x="5162297" y="7174105"/>
                    <a:pt x="5199888" y="7184265"/>
                  </a:cubicBezTo>
                  <a:cubicBezTo>
                    <a:pt x="5150104" y="7199632"/>
                    <a:pt x="5120894" y="7218428"/>
                    <a:pt x="5082413" y="7218428"/>
                  </a:cubicBezTo>
                  <a:lnTo>
                    <a:pt x="5058156" y="7216015"/>
                  </a:lnTo>
                  <a:lnTo>
                    <a:pt x="5056124" y="7218808"/>
                  </a:lnTo>
                  <a:lnTo>
                    <a:pt x="5055235" y="7220205"/>
                  </a:lnTo>
                  <a:lnTo>
                    <a:pt x="5053330" y="7212204"/>
                  </a:lnTo>
                  <a:lnTo>
                    <a:pt x="5057394" y="7208902"/>
                  </a:lnTo>
                  <a:lnTo>
                    <a:pt x="5018151" y="7230365"/>
                  </a:lnTo>
                  <a:cubicBezTo>
                    <a:pt x="5018024" y="7230365"/>
                    <a:pt x="5018151" y="7230238"/>
                    <a:pt x="5018024" y="7230238"/>
                  </a:cubicBezTo>
                  <a:lnTo>
                    <a:pt x="4952365" y="7237095"/>
                  </a:lnTo>
                  <a:cubicBezTo>
                    <a:pt x="4935474" y="7237095"/>
                    <a:pt x="4920361" y="7233539"/>
                    <a:pt x="4909439" y="7221602"/>
                  </a:cubicBezTo>
                  <a:cubicBezTo>
                    <a:pt x="4946142" y="7204457"/>
                    <a:pt x="4983099" y="7213728"/>
                    <a:pt x="5036058" y="7194170"/>
                  </a:cubicBezTo>
                  <a:lnTo>
                    <a:pt x="5045202" y="7192265"/>
                  </a:lnTo>
                  <a:lnTo>
                    <a:pt x="5051044" y="7190360"/>
                  </a:lnTo>
                  <a:lnTo>
                    <a:pt x="5050282" y="7189216"/>
                  </a:lnTo>
                  <a:lnTo>
                    <a:pt x="5049647" y="7189089"/>
                  </a:lnTo>
                  <a:lnTo>
                    <a:pt x="5056378" y="7187057"/>
                  </a:lnTo>
                  <a:lnTo>
                    <a:pt x="5060188" y="7185026"/>
                  </a:lnTo>
                  <a:lnTo>
                    <a:pt x="5050536" y="7184010"/>
                  </a:lnTo>
                  <a:lnTo>
                    <a:pt x="5045202" y="7184137"/>
                  </a:lnTo>
                  <a:lnTo>
                    <a:pt x="5033391" y="7176390"/>
                  </a:lnTo>
                  <a:lnTo>
                    <a:pt x="5037201" y="7167246"/>
                  </a:lnTo>
                  <a:lnTo>
                    <a:pt x="5044567" y="7166739"/>
                  </a:lnTo>
                  <a:cubicBezTo>
                    <a:pt x="5059299" y="7166739"/>
                    <a:pt x="5049012" y="7178931"/>
                    <a:pt x="5067300" y="7183630"/>
                  </a:cubicBezTo>
                  <a:lnTo>
                    <a:pt x="5069459" y="7159246"/>
                  </a:lnTo>
                  <a:lnTo>
                    <a:pt x="5048250" y="7160897"/>
                  </a:lnTo>
                  <a:cubicBezTo>
                    <a:pt x="5078984" y="7150102"/>
                    <a:pt x="5109083" y="7136513"/>
                    <a:pt x="5134990" y="7119241"/>
                  </a:cubicBezTo>
                  <a:cubicBezTo>
                    <a:pt x="5155183" y="7114034"/>
                    <a:pt x="5172582" y="7106414"/>
                    <a:pt x="5183377" y="7095110"/>
                  </a:cubicBezTo>
                  <a:close/>
                  <a:moveTo>
                    <a:pt x="3915918" y="7230238"/>
                  </a:moveTo>
                  <a:lnTo>
                    <a:pt x="3917823" y="7231381"/>
                  </a:lnTo>
                  <a:lnTo>
                    <a:pt x="3899408" y="7236334"/>
                  </a:lnTo>
                  <a:lnTo>
                    <a:pt x="3890518" y="7238493"/>
                  </a:lnTo>
                  <a:lnTo>
                    <a:pt x="3907536" y="7232778"/>
                  </a:lnTo>
                  <a:lnTo>
                    <a:pt x="3915918" y="7230238"/>
                  </a:lnTo>
                  <a:close/>
                  <a:moveTo>
                    <a:pt x="1692275" y="7188581"/>
                  </a:moveTo>
                  <a:cubicBezTo>
                    <a:pt x="1694434" y="7213219"/>
                    <a:pt x="1627124" y="7218300"/>
                    <a:pt x="1618488" y="7240016"/>
                  </a:cubicBezTo>
                  <a:cubicBezTo>
                    <a:pt x="1620520" y="7208393"/>
                    <a:pt x="1664335" y="7202298"/>
                    <a:pt x="1692275" y="7188581"/>
                  </a:cubicBezTo>
                  <a:close/>
                  <a:moveTo>
                    <a:pt x="3035935" y="7240525"/>
                  </a:moveTo>
                  <a:lnTo>
                    <a:pt x="3044953" y="7241541"/>
                  </a:lnTo>
                  <a:lnTo>
                    <a:pt x="3049651" y="7242176"/>
                  </a:lnTo>
                  <a:lnTo>
                    <a:pt x="3032506" y="7245097"/>
                  </a:lnTo>
                  <a:lnTo>
                    <a:pt x="3023743" y="7246493"/>
                  </a:lnTo>
                  <a:lnTo>
                    <a:pt x="3031871" y="7242556"/>
                  </a:lnTo>
                  <a:lnTo>
                    <a:pt x="3035935" y="7240525"/>
                  </a:lnTo>
                  <a:close/>
                  <a:moveTo>
                    <a:pt x="5817743" y="6792342"/>
                  </a:moveTo>
                  <a:lnTo>
                    <a:pt x="5813806" y="6805169"/>
                  </a:lnTo>
                  <a:lnTo>
                    <a:pt x="5825998" y="6808598"/>
                  </a:lnTo>
                  <a:cubicBezTo>
                    <a:pt x="5805551" y="6824346"/>
                    <a:pt x="5777611" y="6840094"/>
                    <a:pt x="5768086" y="6856096"/>
                  </a:cubicBezTo>
                  <a:cubicBezTo>
                    <a:pt x="5762879" y="6858509"/>
                    <a:pt x="5758180" y="6859653"/>
                    <a:pt x="5744972" y="6859653"/>
                  </a:cubicBezTo>
                  <a:lnTo>
                    <a:pt x="5733796" y="6845174"/>
                  </a:lnTo>
                  <a:cubicBezTo>
                    <a:pt x="5681091" y="6897244"/>
                    <a:pt x="5599176" y="6919469"/>
                    <a:pt x="5584444" y="6967603"/>
                  </a:cubicBezTo>
                  <a:cubicBezTo>
                    <a:pt x="5615940" y="6960491"/>
                    <a:pt x="5664962" y="6927597"/>
                    <a:pt x="5722747" y="6896991"/>
                  </a:cubicBezTo>
                  <a:lnTo>
                    <a:pt x="5722747" y="6896991"/>
                  </a:lnTo>
                  <a:cubicBezTo>
                    <a:pt x="5730494" y="6921121"/>
                    <a:pt x="5650230" y="6944234"/>
                    <a:pt x="5636514" y="6968110"/>
                  </a:cubicBezTo>
                  <a:lnTo>
                    <a:pt x="5651119" y="6966205"/>
                  </a:lnTo>
                  <a:lnTo>
                    <a:pt x="5690616" y="6951854"/>
                  </a:lnTo>
                  <a:lnTo>
                    <a:pt x="5679567" y="6974206"/>
                  </a:lnTo>
                  <a:cubicBezTo>
                    <a:pt x="5712714" y="6952362"/>
                    <a:pt x="5707126" y="6950330"/>
                    <a:pt x="5737860" y="6948933"/>
                  </a:cubicBezTo>
                  <a:lnTo>
                    <a:pt x="5737860" y="6948933"/>
                  </a:lnTo>
                  <a:cubicBezTo>
                    <a:pt x="5686806" y="6969889"/>
                    <a:pt x="5665216" y="7024498"/>
                    <a:pt x="5704967" y="7024498"/>
                  </a:cubicBezTo>
                  <a:cubicBezTo>
                    <a:pt x="5713349" y="7024498"/>
                    <a:pt x="5724525" y="7022085"/>
                    <a:pt x="5738622" y="7016370"/>
                  </a:cubicBezTo>
                  <a:cubicBezTo>
                    <a:pt x="5768848" y="6994018"/>
                    <a:pt x="5722366" y="7002781"/>
                    <a:pt x="5735955" y="6980048"/>
                  </a:cubicBezTo>
                  <a:cubicBezTo>
                    <a:pt x="5741289" y="6977762"/>
                    <a:pt x="5745988" y="6976619"/>
                    <a:pt x="5759196" y="6976619"/>
                  </a:cubicBezTo>
                  <a:lnTo>
                    <a:pt x="5770499" y="6990970"/>
                  </a:lnTo>
                  <a:cubicBezTo>
                    <a:pt x="5784596" y="6954394"/>
                    <a:pt x="5829427" y="6973952"/>
                    <a:pt x="5831459" y="6942583"/>
                  </a:cubicBezTo>
                  <a:lnTo>
                    <a:pt x="5839968" y="6941567"/>
                  </a:lnTo>
                  <a:cubicBezTo>
                    <a:pt x="5851906" y="6941567"/>
                    <a:pt x="5851144" y="6952616"/>
                    <a:pt x="5853938" y="6963792"/>
                  </a:cubicBezTo>
                  <a:lnTo>
                    <a:pt x="5852160" y="6964681"/>
                  </a:lnTo>
                  <a:lnTo>
                    <a:pt x="5851398" y="6965189"/>
                  </a:lnTo>
                  <a:lnTo>
                    <a:pt x="5847842" y="6970777"/>
                  </a:lnTo>
                  <a:lnTo>
                    <a:pt x="5839968" y="6972174"/>
                  </a:lnTo>
                  <a:lnTo>
                    <a:pt x="5826379" y="6971157"/>
                  </a:lnTo>
                  <a:cubicBezTo>
                    <a:pt x="5812155" y="6971157"/>
                    <a:pt x="5799455" y="6976111"/>
                    <a:pt x="5796788" y="6991477"/>
                  </a:cubicBezTo>
                  <a:lnTo>
                    <a:pt x="5855970" y="6988429"/>
                  </a:lnTo>
                  <a:lnTo>
                    <a:pt x="5800090" y="7012051"/>
                  </a:lnTo>
                  <a:lnTo>
                    <a:pt x="5832856" y="7002145"/>
                  </a:lnTo>
                  <a:lnTo>
                    <a:pt x="5847715" y="7000621"/>
                  </a:lnTo>
                  <a:lnTo>
                    <a:pt x="5852160" y="7002272"/>
                  </a:lnTo>
                  <a:lnTo>
                    <a:pt x="5854700" y="7002907"/>
                  </a:lnTo>
                  <a:lnTo>
                    <a:pt x="5860035" y="7004176"/>
                  </a:lnTo>
                  <a:lnTo>
                    <a:pt x="5861431" y="7007859"/>
                  </a:lnTo>
                  <a:cubicBezTo>
                    <a:pt x="5833999" y="7029703"/>
                    <a:pt x="5816092" y="7019543"/>
                    <a:pt x="5807964" y="7038339"/>
                  </a:cubicBezTo>
                  <a:lnTo>
                    <a:pt x="5822697" y="7044435"/>
                  </a:lnTo>
                  <a:lnTo>
                    <a:pt x="5834000" y="7038720"/>
                  </a:lnTo>
                  <a:lnTo>
                    <a:pt x="5834000" y="7038720"/>
                  </a:lnTo>
                  <a:cubicBezTo>
                    <a:pt x="5836921" y="7043800"/>
                    <a:pt x="5786121" y="7068311"/>
                    <a:pt x="5792344" y="7084948"/>
                  </a:cubicBezTo>
                  <a:lnTo>
                    <a:pt x="5780025" y="7079614"/>
                  </a:lnTo>
                  <a:lnTo>
                    <a:pt x="5779136" y="7074281"/>
                  </a:lnTo>
                  <a:lnTo>
                    <a:pt x="5776976" y="7063612"/>
                  </a:lnTo>
                  <a:lnTo>
                    <a:pt x="5762880" y="7063612"/>
                  </a:lnTo>
                  <a:lnTo>
                    <a:pt x="5761864" y="7064628"/>
                  </a:lnTo>
                  <a:lnTo>
                    <a:pt x="5761483" y="7065263"/>
                  </a:lnTo>
                  <a:lnTo>
                    <a:pt x="5760848" y="7058151"/>
                  </a:lnTo>
                  <a:lnTo>
                    <a:pt x="5759197" y="7055103"/>
                  </a:lnTo>
                  <a:lnTo>
                    <a:pt x="5752847" y="7046848"/>
                  </a:lnTo>
                  <a:lnTo>
                    <a:pt x="5749291" y="7042911"/>
                  </a:lnTo>
                  <a:cubicBezTo>
                    <a:pt x="5758816" y="7036434"/>
                    <a:pt x="5769357" y="7029830"/>
                    <a:pt x="5776088" y="7020305"/>
                  </a:cubicBezTo>
                  <a:lnTo>
                    <a:pt x="5764658" y="7019416"/>
                  </a:lnTo>
                  <a:cubicBezTo>
                    <a:pt x="5751958" y="7019416"/>
                    <a:pt x="5741544" y="7024496"/>
                    <a:pt x="5725796" y="7027671"/>
                  </a:cubicBezTo>
                  <a:lnTo>
                    <a:pt x="5713858" y="7026401"/>
                  </a:lnTo>
                  <a:cubicBezTo>
                    <a:pt x="5705222" y="7026401"/>
                    <a:pt x="5696459" y="7029069"/>
                    <a:pt x="5688585" y="7035164"/>
                  </a:cubicBezTo>
                  <a:lnTo>
                    <a:pt x="5687061" y="7039483"/>
                  </a:lnTo>
                  <a:lnTo>
                    <a:pt x="5686299" y="7041769"/>
                  </a:lnTo>
                  <a:lnTo>
                    <a:pt x="5684013" y="7041769"/>
                  </a:lnTo>
                  <a:lnTo>
                    <a:pt x="5682235" y="7042023"/>
                  </a:lnTo>
                  <a:lnTo>
                    <a:pt x="5681092" y="7041769"/>
                  </a:lnTo>
                  <a:lnTo>
                    <a:pt x="5683632" y="7044436"/>
                  </a:lnTo>
                  <a:lnTo>
                    <a:pt x="5684775" y="7045833"/>
                  </a:lnTo>
                  <a:lnTo>
                    <a:pt x="5683124" y="7061073"/>
                  </a:lnTo>
                  <a:lnTo>
                    <a:pt x="5681600" y="7069328"/>
                  </a:lnTo>
                  <a:lnTo>
                    <a:pt x="5683632" y="7069963"/>
                  </a:lnTo>
                  <a:lnTo>
                    <a:pt x="5684521" y="7070471"/>
                  </a:lnTo>
                  <a:lnTo>
                    <a:pt x="5682743" y="7075551"/>
                  </a:lnTo>
                  <a:lnTo>
                    <a:pt x="5683632" y="7078091"/>
                  </a:lnTo>
                  <a:lnTo>
                    <a:pt x="5691252" y="7075932"/>
                  </a:lnTo>
                  <a:lnTo>
                    <a:pt x="5694935" y="7074536"/>
                  </a:lnTo>
                  <a:lnTo>
                    <a:pt x="5728209" y="7088125"/>
                  </a:lnTo>
                  <a:lnTo>
                    <a:pt x="5705984" y="7090538"/>
                  </a:lnTo>
                  <a:lnTo>
                    <a:pt x="5700777" y="7083680"/>
                  </a:lnTo>
                  <a:lnTo>
                    <a:pt x="5687188" y="7104254"/>
                  </a:lnTo>
                  <a:lnTo>
                    <a:pt x="5699253" y="7114668"/>
                  </a:lnTo>
                  <a:cubicBezTo>
                    <a:pt x="5652517" y="7120637"/>
                    <a:pt x="5631562" y="7153911"/>
                    <a:pt x="5589144" y="7153911"/>
                  </a:cubicBezTo>
                  <a:lnTo>
                    <a:pt x="5587493" y="7153784"/>
                  </a:lnTo>
                  <a:cubicBezTo>
                    <a:pt x="5577079" y="7143370"/>
                    <a:pt x="5617973" y="7134227"/>
                    <a:pt x="5621275" y="7116828"/>
                  </a:cubicBezTo>
                  <a:lnTo>
                    <a:pt x="5608067" y="7113907"/>
                  </a:lnTo>
                  <a:cubicBezTo>
                    <a:pt x="5590541" y="7113907"/>
                    <a:pt x="5577587" y="7136894"/>
                    <a:pt x="5563363" y="7152769"/>
                  </a:cubicBezTo>
                  <a:lnTo>
                    <a:pt x="5561839" y="7144895"/>
                  </a:lnTo>
                  <a:lnTo>
                    <a:pt x="5561331" y="7141085"/>
                  </a:lnTo>
                  <a:lnTo>
                    <a:pt x="5552695" y="7144641"/>
                  </a:lnTo>
                  <a:lnTo>
                    <a:pt x="5553584" y="7143498"/>
                  </a:lnTo>
                  <a:lnTo>
                    <a:pt x="5550790" y="7141974"/>
                  </a:lnTo>
                  <a:lnTo>
                    <a:pt x="5545329" y="7141593"/>
                  </a:lnTo>
                  <a:cubicBezTo>
                    <a:pt x="5530216" y="7141593"/>
                    <a:pt x="5510912" y="7150356"/>
                    <a:pt x="5495545" y="7151625"/>
                  </a:cubicBezTo>
                  <a:lnTo>
                    <a:pt x="5494783" y="7169914"/>
                  </a:lnTo>
                  <a:lnTo>
                    <a:pt x="5483607" y="7174612"/>
                  </a:lnTo>
                  <a:lnTo>
                    <a:pt x="5477892" y="7177153"/>
                  </a:lnTo>
                  <a:lnTo>
                    <a:pt x="5480813" y="7173470"/>
                  </a:lnTo>
                  <a:lnTo>
                    <a:pt x="5485385" y="7171819"/>
                  </a:lnTo>
                  <a:cubicBezTo>
                    <a:pt x="5475860" y="7155182"/>
                    <a:pt x="5452365" y="7166739"/>
                    <a:pt x="5442840" y="7149975"/>
                  </a:cubicBezTo>
                  <a:cubicBezTo>
                    <a:pt x="5412233" y="7162802"/>
                    <a:pt x="5418329" y="7176899"/>
                    <a:pt x="5383531" y="7189726"/>
                  </a:cubicBezTo>
                  <a:lnTo>
                    <a:pt x="5402327" y="7191758"/>
                  </a:lnTo>
                  <a:lnTo>
                    <a:pt x="5411217" y="7184646"/>
                  </a:lnTo>
                  <a:cubicBezTo>
                    <a:pt x="5416932" y="7180074"/>
                    <a:pt x="5423409" y="7175502"/>
                    <a:pt x="5434585" y="7175502"/>
                  </a:cubicBezTo>
                  <a:lnTo>
                    <a:pt x="5437125" y="7175629"/>
                  </a:lnTo>
                  <a:cubicBezTo>
                    <a:pt x="5439792" y="7184265"/>
                    <a:pt x="5417567" y="7192394"/>
                    <a:pt x="5404740" y="7200775"/>
                  </a:cubicBezTo>
                  <a:lnTo>
                    <a:pt x="5397120" y="7208014"/>
                  </a:lnTo>
                  <a:lnTo>
                    <a:pt x="5399787" y="7211697"/>
                  </a:lnTo>
                  <a:lnTo>
                    <a:pt x="5389881" y="7214237"/>
                  </a:lnTo>
                  <a:lnTo>
                    <a:pt x="5384547" y="7215507"/>
                  </a:lnTo>
                  <a:lnTo>
                    <a:pt x="5386960" y="7205347"/>
                  </a:lnTo>
                  <a:lnTo>
                    <a:pt x="5387341" y="7196711"/>
                  </a:lnTo>
                  <a:lnTo>
                    <a:pt x="5375911" y="7195314"/>
                  </a:lnTo>
                  <a:cubicBezTo>
                    <a:pt x="5350765" y="7195314"/>
                    <a:pt x="5313046" y="7220714"/>
                    <a:pt x="5279391" y="7238367"/>
                  </a:cubicBezTo>
                  <a:lnTo>
                    <a:pt x="5240275" y="7247131"/>
                  </a:lnTo>
                  <a:cubicBezTo>
                    <a:pt x="5205731" y="7246114"/>
                    <a:pt x="5226305" y="7235827"/>
                    <a:pt x="5256023" y="7216650"/>
                  </a:cubicBezTo>
                  <a:lnTo>
                    <a:pt x="5272660" y="7220841"/>
                  </a:lnTo>
                  <a:cubicBezTo>
                    <a:pt x="5308347" y="7220841"/>
                    <a:pt x="5386579" y="7166739"/>
                    <a:pt x="5382261" y="7137910"/>
                  </a:cubicBezTo>
                  <a:cubicBezTo>
                    <a:pt x="5415027" y="7111621"/>
                    <a:pt x="5425949" y="7129909"/>
                    <a:pt x="5454016" y="7114161"/>
                  </a:cubicBezTo>
                  <a:lnTo>
                    <a:pt x="5454016" y="7114161"/>
                  </a:lnTo>
                  <a:cubicBezTo>
                    <a:pt x="5465827" y="7124829"/>
                    <a:pt x="5432045" y="7134227"/>
                    <a:pt x="5441824" y="7146546"/>
                  </a:cubicBezTo>
                  <a:lnTo>
                    <a:pt x="5446650" y="7147308"/>
                  </a:lnTo>
                  <a:cubicBezTo>
                    <a:pt x="5458461" y="7147308"/>
                    <a:pt x="5460620" y="7124829"/>
                    <a:pt x="5483988" y="7120130"/>
                  </a:cubicBezTo>
                  <a:lnTo>
                    <a:pt x="5474844" y="7102858"/>
                  </a:lnTo>
                  <a:lnTo>
                    <a:pt x="5490084" y="7094603"/>
                  </a:lnTo>
                  <a:lnTo>
                    <a:pt x="5490084" y="7094603"/>
                  </a:lnTo>
                  <a:cubicBezTo>
                    <a:pt x="5468367" y="7097905"/>
                    <a:pt x="5448047" y="7098794"/>
                    <a:pt x="5423155" y="7108065"/>
                  </a:cubicBezTo>
                  <a:cubicBezTo>
                    <a:pt x="5416805" y="7094221"/>
                    <a:pt x="5422393" y="7080506"/>
                    <a:pt x="5401184" y="7065266"/>
                  </a:cubicBezTo>
                  <a:lnTo>
                    <a:pt x="5394961" y="7064758"/>
                  </a:lnTo>
                  <a:cubicBezTo>
                    <a:pt x="5384802" y="7064758"/>
                    <a:pt x="5372609" y="7068949"/>
                    <a:pt x="5359402" y="7075299"/>
                  </a:cubicBezTo>
                  <a:cubicBezTo>
                    <a:pt x="5417060" y="7083681"/>
                    <a:pt x="5307205" y="7107431"/>
                    <a:pt x="5303903" y="7117209"/>
                  </a:cubicBezTo>
                  <a:lnTo>
                    <a:pt x="5291965" y="7115050"/>
                  </a:lnTo>
                  <a:cubicBezTo>
                    <a:pt x="5272280" y="7115050"/>
                    <a:pt x="5240656" y="7134100"/>
                    <a:pt x="5219702" y="7143371"/>
                  </a:cubicBezTo>
                  <a:cubicBezTo>
                    <a:pt x="5223766" y="7162421"/>
                    <a:pt x="5243070" y="7150229"/>
                    <a:pt x="5240530" y="7167247"/>
                  </a:cubicBezTo>
                  <a:lnTo>
                    <a:pt x="5229989" y="7168136"/>
                  </a:lnTo>
                  <a:cubicBezTo>
                    <a:pt x="5210685" y="7168136"/>
                    <a:pt x="5216527" y="7151626"/>
                    <a:pt x="5193540" y="7142482"/>
                  </a:cubicBezTo>
                  <a:lnTo>
                    <a:pt x="5231894" y="7121781"/>
                  </a:lnTo>
                  <a:cubicBezTo>
                    <a:pt x="5272153" y="7113525"/>
                    <a:pt x="5295394" y="7077585"/>
                    <a:pt x="5337558" y="7072505"/>
                  </a:cubicBezTo>
                  <a:lnTo>
                    <a:pt x="5321302" y="7063615"/>
                  </a:lnTo>
                  <a:lnTo>
                    <a:pt x="5316476" y="7052693"/>
                  </a:lnTo>
                  <a:lnTo>
                    <a:pt x="5310888" y="7055486"/>
                  </a:lnTo>
                  <a:lnTo>
                    <a:pt x="5308094" y="7056756"/>
                  </a:lnTo>
                  <a:lnTo>
                    <a:pt x="5305046" y="7050660"/>
                  </a:lnTo>
                  <a:lnTo>
                    <a:pt x="5307205" y="7042786"/>
                  </a:lnTo>
                  <a:lnTo>
                    <a:pt x="5318127" y="7041008"/>
                  </a:lnTo>
                  <a:cubicBezTo>
                    <a:pt x="5328541" y="7041008"/>
                    <a:pt x="5335145" y="7048755"/>
                    <a:pt x="5342892" y="7054216"/>
                  </a:cubicBezTo>
                  <a:cubicBezTo>
                    <a:pt x="5375531" y="7038341"/>
                    <a:pt x="5392168" y="7013703"/>
                    <a:pt x="5420616" y="7013703"/>
                  </a:cubicBezTo>
                  <a:lnTo>
                    <a:pt x="5428490" y="7015354"/>
                  </a:lnTo>
                  <a:lnTo>
                    <a:pt x="5419600" y="7010528"/>
                  </a:lnTo>
                  <a:lnTo>
                    <a:pt x="5416298" y="6999606"/>
                  </a:lnTo>
                  <a:cubicBezTo>
                    <a:pt x="5478401" y="6997320"/>
                    <a:pt x="5570857" y="6939916"/>
                    <a:pt x="5605020" y="6895212"/>
                  </a:cubicBezTo>
                  <a:cubicBezTo>
                    <a:pt x="5658614" y="6875146"/>
                    <a:pt x="5683633" y="6858636"/>
                    <a:pt x="5748022" y="6833998"/>
                  </a:cubicBezTo>
                  <a:lnTo>
                    <a:pt x="5756658" y="6835015"/>
                  </a:lnTo>
                  <a:lnTo>
                    <a:pt x="5760722" y="6836031"/>
                  </a:lnTo>
                  <a:lnTo>
                    <a:pt x="5765548" y="6829935"/>
                  </a:lnTo>
                  <a:lnTo>
                    <a:pt x="5765421" y="6827522"/>
                  </a:lnTo>
                  <a:lnTo>
                    <a:pt x="5800346" y="6815203"/>
                  </a:lnTo>
                  <a:lnTo>
                    <a:pt x="5780661" y="6810377"/>
                  </a:lnTo>
                  <a:lnTo>
                    <a:pt x="5774946" y="6799456"/>
                  </a:lnTo>
                  <a:lnTo>
                    <a:pt x="5783709" y="6801996"/>
                  </a:lnTo>
                  <a:lnTo>
                    <a:pt x="5787899" y="6801996"/>
                  </a:lnTo>
                  <a:cubicBezTo>
                    <a:pt x="5798567" y="6801996"/>
                    <a:pt x="5808092" y="6796915"/>
                    <a:pt x="5817745" y="6792344"/>
                  </a:cubicBezTo>
                  <a:close/>
                  <a:moveTo>
                    <a:pt x="4555236" y="7244589"/>
                  </a:moveTo>
                  <a:lnTo>
                    <a:pt x="4557776" y="7246113"/>
                  </a:lnTo>
                  <a:lnTo>
                    <a:pt x="4559300" y="7246494"/>
                  </a:lnTo>
                  <a:lnTo>
                    <a:pt x="4551807" y="7247764"/>
                  </a:lnTo>
                  <a:lnTo>
                    <a:pt x="4548124" y="7248780"/>
                  </a:lnTo>
                  <a:lnTo>
                    <a:pt x="4547743" y="7248145"/>
                  </a:lnTo>
                  <a:lnTo>
                    <a:pt x="4547743" y="7248018"/>
                  </a:lnTo>
                  <a:lnTo>
                    <a:pt x="4552823" y="7245605"/>
                  </a:lnTo>
                  <a:lnTo>
                    <a:pt x="4555236" y="7244589"/>
                  </a:lnTo>
                  <a:close/>
                  <a:moveTo>
                    <a:pt x="4692904" y="7249033"/>
                  </a:moveTo>
                  <a:lnTo>
                    <a:pt x="4698746" y="7253732"/>
                  </a:lnTo>
                  <a:lnTo>
                    <a:pt x="4701540" y="7256273"/>
                  </a:lnTo>
                  <a:lnTo>
                    <a:pt x="4688078" y="7257289"/>
                  </a:lnTo>
                  <a:lnTo>
                    <a:pt x="4681855" y="7257289"/>
                  </a:lnTo>
                  <a:lnTo>
                    <a:pt x="4668266" y="7256907"/>
                  </a:lnTo>
                  <a:lnTo>
                    <a:pt x="4662043" y="7256145"/>
                  </a:lnTo>
                  <a:lnTo>
                    <a:pt x="4684522" y="7251065"/>
                  </a:lnTo>
                  <a:lnTo>
                    <a:pt x="4692904" y="7249033"/>
                  </a:lnTo>
                  <a:close/>
                  <a:moveTo>
                    <a:pt x="2273808" y="7234555"/>
                  </a:moveTo>
                  <a:cubicBezTo>
                    <a:pt x="2264156" y="7249287"/>
                    <a:pt x="2231644" y="7259701"/>
                    <a:pt x="2207895" y="7259701"/>
                  </a:cubicBezTo>
                  <a:cubicBezTo>
                    <a:pt x="2196338" y="7259701"/>
                    <a:pt x="2186940" y="7257288"/>
                    <a:pt x="2183130" y="7251700"/>
                  </a:cubicBezTo>
                  <a:cubicBezTo>
                    <a:pt x="2189988" y="7241794"/>
                    <a:pt x="2202180" y="7240143"/>
                    <a:pt x="2219960" y="7240143"/>
                  </a:cubicBezTo>
                  <a:lnTo>
                    <a:pt x="2235200" y="7240651"/>
                  </a:lnTo>
                  <a:lnTo>
                    <a:pt x="2239264" y="7240651"/>
                  </a:lnTo>
                  <a:cubicBezTo>
                    <a:pt x="2250948" y="7240651"/>
                    <a:pt x="2262886" y="7239635"/>
                    <a:pt x="2273808" y="7234555"/>
                  </a:cubicBezTo>
                  <a:close/>
                  <a:moveTo>
                    <a:pt x="3845560" y="7244462"/>
                  </a:moveTo>
                  <a:lnTo>
                    <a:pt x="3852164" y="7246748"/>
                  </a:lnTo>
                  <a:lnTo>
                    <a:pt x="3854831" y="7249033"/>
                  </a:lnTo>
                  <a:lnTo>
                    <a:pt x="3839591" y="7256400"/>
                  </a:lnTo>
                  <a:lnTo>
                    <a:pt x="3832098" y="7260210"/>
                  </a:lnTo>
                  <a:lnTo>
                    <a:pt x="3834892" y="7253732"/>
                  </a:lnTo>
                  <a:lnTo>
                    <a:pt x="3832860" y="7250685"/>
                  </a:lnTo>
                  <a:lnTo>
                    <a:pt x="3841115" y="7246493"/>
                  </a:lnTo>
                  <a:lnTo>
                    <a:pt x="3845560" y="7244462"/>
                  </a:lnTo>
                  <a:close/>
                  <a:moveTo>
                    <a:pt x="1567688" y="7215505"/>
                  </a:moveTo>
                  <a:lnTo>
                    <a:pt x="1577086" y="7216522"/>
                  </a:lnTo>
                  <a:lnTo>
                    <a:pt x="1574292" y="7222744"/>
                  </a:lnTo>
                  <a:lnTo>
                    <a:pt x="1569720" y="7234937"/>
                  </a:lnTo>
                  <a:lnTo>
                    <a:pt x="1584579" y="7230365"/>
                  </a:lnTo>
                  <a:lnTo>
                    <a:pt x="1584579" y="7230365"/>
                  </a:lnTo>
                  <a:cubicBezTo>
                    <a:pt x="1591183" y="7247764"/>
                    <a:pt x="1554226" y="7252844"/>
                    <a:pt x="1530604" y="7261480"/>
                  </a:cubicBezTo>
                  <a:lnTo>
                    <a:pt x="1519682" y="7237985"/>
                  </a:lnTo>
                  <a:cubicBezTo>
                    <a:pt x="1543431" y="7224650"/>
                    <a:pt x="1562608" y="7222872"/>
                    <a:pt x="1567688" y="7215506"/>
                  </a:cubicBezTo>
                  <a:close/>
                  <a:moveTo>
                    <a:pt x="2971800" y="7258685"/>
                  </a:moveTo>
                  <a:lnTo>
                    <a:pt x="2962910" y="7262749"/>
                  </a:lnTo>
                  <a:lnTo>
                    <a:pt x="2959354" y="7263384"/>
                  </a:lnTo>
                  <a:lnTo>
                    <a:pt x="2957195" y="7261352"/>
                  </a:lnTo>
                  <a:lnTo>
                    <a:pt x="2956052" y="7260463"/>
                  </a:lnTo>
                  <a:lnTo>
                    <a:pt x="2957830" y="7259320"/>
                  </a:lnTo>
                  <a:lnTo>
                    <a:pt x="2959227" y="7259193"/>
                  </a:lnTo>
                  <a:lnTo>
                    <a:pt x="2959608" y="7258685"/>
                  </a:lnTo>
                  <a:lnTo>
                    <a:pt x="2963164" y="7258939"/>
                  </a:lnTo>
                  <a:lnTo>
                    <a:pt x="2969260" y="7258939"/>
                  </a:lnTo>
                  <a:lnTo>
                    <a:pt x="2971800" y="7258685"/>
                  </a:lnTo>
                  <a:close/>
                  <a:moveTo>
                    <a:pt x="2478278" y="7239381"/>
                  </a:moveTo>
                  <a:cubicBezTo>
                    <a:pt x="2464435" y="7252715"/>
                    <a:pt x="2450338" y="7264526"/>
                    <a:pt x="2426208" y="7264908"/>
                  </a:cubicBezTo>
                  <a:lnTo>
                    <a:pt x="2439416" y="7254621"/>
                  </a:lnTo>
                  <a:lnTo>
                    <a:pt x="2449068" y="7250302"/>
                  </a:lnTo>
                  <a:lnTo>
                    <a:pt x="2449703" y="7248144"/>
                  </a:lnTo>
                  <a:lnTo>
                    <a:pt x="2450592" y="7246747"/>
                  </a:lnTo>
                  <a:lnTo>
                    <a:pt x="2468499" y="7243064"/>
                  </a:lnTo>
                  <a:lnTo>
                    <a:pt x="2478278" y="7239381"/>
                  </a:lnTo>
                  <a:close/>
                  <a:moveTo>
                    <a:pt x="4775454" y="7254748"/>
                  </a:moveTo>
                  <a:lnTo>
                    <a:pt x="4781550" y="7255637"/>
                  </a:lnTo>
                  <a:lnTo>
                    <a:pt x="4761738" y="7265035"/>
                  </a:lnTo>
                  <a:lnTo>
                    <a:pt x="4751451" y="7269480"/>
                  </a:lnTo>
                  <a:lnTo>
                    <a:pt x="4747895" y="7264908"/>
                  </a:lnTo>
                  <a:lnTo>
                    <a:pt x="4746372" y="7262368"/>
                  </a:lnTo>
                  <a:lnTo>
                    <a:pt x="4756150" y="7259320"/>
                  </a:lnTo>
                  <a:lnTo>
                    <a:pt x="4759706" y="7255890"/>
                  </a:lnTo>
                  <a:lnTo>
                    <a:pt x="4775454" y="7254747"/>
                  </a:lnTo>
                  <a:close/>
                  <a:moveTo>
                    <a:pt x="4384167" y="7245985"/>
                  </a:moveTo>
                  <a:lnTo>
                    <a:pt x="4386834" y="7249795"/>
                  </a:lnTo>
                  <a:lnTo>
                    <a:pt x="4388739" y="7251319"/>
                  </a:lnTo>
                  <a:cubicBezTo>
                    <a:pt x="4362450" y="7266939"/>
                    <a:pt x="4345178" y="7271385"/>
                    <a:pt x="4322572" y="7271385"/>
                  </a:cubicBezTo>
                  <a:lnTo>
                    <a:pt x="4312539" y="7271003"/>
                  </a:lnTo>
                  <a:lnTo>
                    <a:pt x="4319651" y="7267067"/>
                  </a:lnTo>
                  <a:lnTo>
                    <a:pt x="4323588" y="7265288"/>
                  </a:lnTo>
                  <a:cubicBezTo>
                    <a:pt x="4340479" y="7264019"/>
                    <a:pt x="4363720" y="7253096"/>
                    <a:pt x="4384167" y="7245984"/>
                  </a:cubicBezTo>
                  <a:close/>
                  <a:moveTo>
                    <a:pt x="5162296" y="7253351"/>
                  </a:moveTo>
                  <a:lnTo>
                    <a:pt x="5168646" y="7260844"/>
                  </a:lnTo>
                  <a:lnTo>
                    <a:pt x="5170043" y="7262368"/>
                  </a:lnTo>
                  <a:lnTo>
                    <a:pt x="5171059" y="7263003"/>
                  </a:lnTo>
                  <a:lnTo>
                    <a:pt x="5131816" y="7273417"/>
                  </a:lnTo>
                  <a:lnTo>
                    <a:pt x="5162296" y="7253351"/>
                  </a:lnTo>
                  <a:close/>
                  <a:moveTo>
                    <a:pt x="561594" y="7245096"/>
                  </a:moveTo>
                  <a:cubicBezTo>
                    <a:pt x="583184" y="7248144"/>
                    <a:pt x="658114" y="7261225"/>
                    <a:pt x="605155" y="7284212"/>
                  </a:cubicBezTo>
                  <a:cubicBezTo>
                    <a:pt x="621411" y="7248652"/>
                    <a:pt x="547243" y="7274179"/>
                    <a:pt x="561594" y="7245096"/>
                  </a:cubicBezTo>
                  <a:close/>
                  <a:moveTo>
                    <a:pt x="3734435" y="7283323"/>
                  </a:moveTo>
                  <a:lnTo>
                    <a:pt x="3740658" y="7284212"/>
                  </a:lnTo>
                  <a:lnTo>
                    <a:pt x="3744087" y="7285101"/>
                  </a:lnTo>
                  <a:lnTo>
                    <a:pt x="3744087" y="7285228"/>
                  </a:lnTo>
                  <a:lnTo>
                    <a:pt x="3741420" y="7285610"/>
                  </a:lnTo>
                  <a:lnTo>
                    <a:pt x="3740404" y="7285610"/>
                  </a:lnTo>
                  <a:lnTo>
                    <a:pt x="3735324" y="7284593"/>
                  </a:lnTo>
                  <a:lnTo>
                    <a:pt x="3734435" y="7283324"/>
                  </a:lnTo>
                  <a:close/>
                  <a:moveTo>
                    <a:pt x="4878578" y="7282815"/>
                  </a:moveTo>
                  <a:lnTo>
                    <a:pt x="4875403" y="7284720"/>
                  </a:lnTo>
                  <a:lnTo>
                    <a:pt x="4873498" y="7285610"/>
                  </a:lnTo>
                  <a:lnTo>
                    <a:pt x="4871212" y="7284720"/>
                  </a:lnTo>
                  <a:lnTo>
                    <a:pt x="4870704" y="7284086"/>
                  </a:lnTo>
                  <a:lnTo>
                    <a:pt x="4875911" y="7283578"/>
                  </a:lnTo>
                  <a:lnTo>
                    <a:pt x="4878578" y="7282816"/>
                  </a:lnTo>
                  <a:close/>
                  <a:moveTo>
                    <a:pt x="1185164" y="7269607"/>
                  </a:moveTo>
                  <a:lnTo>
                    <a:pt x="1187196" y="7277100"/>
                  </a:lnTo>
                  <a:lnTo>
                    <a:pt x="1191260" y="7283831"/>
                  </a:lnTo>
                  <a:lnTo>
                    <a:pt x="1201420" y="7280656"/>
                  </a:lnTo>
                  <a:lnTo>
                    <a:pt x="1200277" y="7283958"/>
                  </a:lnTo>
                  <a:lnTo>
                    <a:pt x="1182878" y="7286117"/>
                  </a:lnTo>
                  <a:cubicBezTo>
                    <a:pt x="1170178" y="7286117"/>
                    <a:pt x="1157351" y="7281545"/>
                    <a:pt x="1154811" y="7272020"/>
                  </a:cubicBezTo>
                  <a:lnTo>
                    <a:pt x="1159764" y="7273037"/>
                  </a:lnTo>
                  <a:lnTo>
                    <a:pt x="1162558" y="7273037"/>
                  </a:lnTo>
                  <a:lnTo>
                    <a:pt x="1177290" y="7271386"/>
                  </a:lnTo>
                  <a:lnTo>
                    <a:pt x="1185164" y="7269607"/>
                  </a:lnTo>
                  <a:close/>
                  <a:moveTo>
                    <a:pt x="5198999" y="7199502"/>
                  </a:moveTo>
                  <a:cubicBezTo>
                    <a:pt x="5173091" y="7225410"/>
                    <a:pt x="5166995" y="7236586"/>
                    <a:pt x="5205095" y="7241032"/>
                  </a:cubicBezTo>
                  <a:cubicBezTo>
                    <a:pt x="5192268" y="7249795"/>
                    <a:pt x="5180330" y="7254113"/>
                    <a:pt x="5164328" y="7254113"/>
                  </a:cubicBezTo>
                  <a:lnTo>
                    <a:pt x="5165852" y="7239889"/>
                  </a:lnTo>
                  <a:lnTo>
                    <a:pt x="5165852" y="7239889"/>
                  </a:lnTo>
                  <a:cubicBezTo>
                    <a:pt x="5154676" y="7252081"/>
                    <a:pt x="5136642" y="7262876"/>
                    <a:pt x="5121021" y="7262876"/>
                  </a:cubicBezTo>
                  <a:lnTo>
                    <a:pt x="5121656" y="7249033"/>
                  </a:lnTo>
                  <a:lnTo>
                    <a:pt x="5121656" y="7249033"/>
                  </a:lnTo>
                  <a:cubicBezTo>
                    <a:pt x="5091303" y="7259193"/>
                    <a:pt x="5115306" y="7270876"/>
                    <a:pt x="5100320" y="7281545"/>
                  </a:cubicBezTo>
                  <a:lnTo>
                    <a:pt x="5086858" y="7284720"/>
                  </a:lnTo>
                  <a:lnTo>
                    <a:pt x="5080635" y="7286625"/>
                  </a:lnTo>
                  <a:cubicBezTo>
                    <a:pt x="5069967" y="7281037"/>
                    <a:pt x="5062728" y="7272909"/>
                    <a:pt x="5058410" y="7262749"/>
                  </a:cubicBezTo>
                  <a:cubicBezTo>
                    <a:pt x="5102606" y="7242937"/>
                    <a:pt x="5152390" y="7224395"/>
                    <a:pt x="5198999" y="7199503"/>
                  </a:cubicBezTo>
                  <a:close/>
                  <a:moveTo>
                    <a:pt x="4801616" y="7264019"/>
                  </a:moveTo>
                  <a:lnTo>
                    <a:pt x="4814951" y="7270114"/>
                  </a:lnTo>
                  <a:lnTo>
                    <a:pt x="4817618" y="7277988"/>
                  </a:lnTo>
                  <a:lnTo>
                    <a:pt x="4798821" y="7284211"/>
                  </a:lnTo>
                  <a:lnTo>
                    <a:pt x="4790567" y="7287386"/>
                  </a:lnTo>
                  <a:lnTo>
                    <a:pt x="4788662" y="7274559"/>
                  </a:lnTo>
                  <a:lnTo>
                    <a:pt x="4801615" y="7264018"/>
                  </a:lnTo>
                  <a:close/>
                  <a:moveTo>
                    <a:pt x="3137408" y="7289419"/>
                  </a:moveTo>
                  <a:lnTo>
                    <a:pt x="3141218" y="7290308"/>
                  </a:lnTo>
                  <a:lnTo>
                    <a:pt x="3142742" y="7290943"/>
                  </a:lnTo>
                  <a:lnTo>
                    <a:pt x="3137408" y="7289419"/>
                  </a:lnTo>
                  <a:close/>
                  <a:moveTo>
                    <a:pt x="4914265" y="7280783"/>
                  </a:moveTo>
                  <a:lnTo>
                    <a:pt x="4934458" y="7283069"/>
                  </a:lnTo>
                  <a:lnTo>
                    <a:pt x="4920107" y="7290181"/>
                  </a:lnTo>
                  <a:lnTo>
                    <a:pt x="4913503" y="7293863"/>
                  </a:lnTo>
                  <a:lnTo>
                    <a:pt x="4907915" y="7293863"/>
                  </a:lnTo>
                  <a:lnTo>
                    <a:pt x="4894199" y="7293482"/>
                  </a:lnTo>
                  <a:lnTo>
                    <a:pt x="4888484" y="7292720"/>
                  </a:lnTo>
                  <a:lnTo>
                    <a:pt x="4882007" y="7286878"/>
                  </a:lnTo>
                  <a:lnTo>
                    <a:pt x="4879340" y="7282814"/>
                  </a:lnTo>
                  <a:cubicBezTo>
                    <a:pt x="4887976" y="7281417"/>
                    <a:pt x="4895596" y="7280782"/>
                    <a:pt x="4914265" y="7280782"/>
                  </a:cubicBezTo>
                  <a:close/>
                  <a:moveTo>
                    <a:pt x="4715256" y="7267828"/>
                  </a:moveTo>
                  <a:lnTo>
                    <a:pt x="4723511" y="7276592"/>
                  </a:lnTo>
                  <a:lnTo>
                    <a:pt x="4728210" y="7280148"/>
                  </a:lnTo>
                  <a:lnTo>
                    <a:pt x="4716526" y="7285736"/>
                  </a:lnTo>
                  <a:lnTo>
                    <a:pt x="4712462" y="7292213"/>
                  </a:lnTo>
                  <a:lnTo>
                    <a:pt x="4712462" y="7295515"/>
                  </a:lnTo>
                  <a:lnTo>
                    <a:pt x="4686934" y="7292722"/>
                  </a:lnTo>
                  <a:lnTo>
                    <a:pt x="4681474" y="7284340"/>
                  </a:lnTo>
                  <a:lnTo>
                    <a:pt x="4680203" y="7284848"/>
                  </a:lnTo>
                  <a:lnTo>
                    <a:pt x="4679442" y="7285229"/>
                  </a:lnTo>
                  <a:lnTo>
                    <a:pt x="4676775" y="7277482"/>
                  </a:lnTo>
                  <a:lnTo>
                    <a:pt x="4682490" y="7273672"/>
                  </a:lnTo>
                  <a:lnTo>
                    <a:pt x="4691507" y="7278244"/>
                  </a:lnTo>
                  <a:lnTo>
                    <a:pt x="4695190" y="7278244"/>
                  </a:lnTo>
                  <a:lnTo>
                    <a:pt x="4708271" y="7273672"/>
                  </a:lnTo>
                  <a:lnTo>
                    <a:pt x="4715256" y="7267830"/>
                  </a:lnTo>
                  <a:close/>
                  <a:moveTo>
                    <a:pt x="3622040" y="7284593"/>
                  </a:moveTo>
                  <a:lnTo>
                    <a:pt x="3615690" y="7294752"/>
                  </a:lnTo>
                  <a:lnTo>
                    <a:pt x="3617087" y="7300340"/>
                  </a:lnTo>
                  <a:lnTo>
                    <a:pt x="3611626" y="7289292"/>
                  </a:lnTo>
                  <a:lnTo>
                    <a:pt x="3614928" y="7286878"/>
                  </a:lnTo>
                  <a:lnTo>
                    <a:pt x="3616579" y="7286117"/>
                  </a:lnTo>
                  <a:lnTo>
                    <a:pt x="3620008" y="7285100"/>
                  </a:lnTo>
                  <a:lnTo>
                    <a:pt x="3622040" y="7284593"/>
                  </a:lnTo>
                  <a:close/>
                  <a:moveTo>
                    <a:pt x="5594350" y="7295387"/>
                  </a:moveTo>
                  <a:lnTo>
                    <a:pt x="5604891" y="7297546"/>
                  </a:lnTo>
                  <a:lnTo>
                    <a:pt x="5611622" y="7297292"/>
                  </a:lnTo>
                  <a:lnTo>
                    <a:pt x="5602351" y="7301356"/>
                  </a:lnTo>
                  <a:lnTo>
                    <a:pt x="5596890" y="7303134"/>
                  </a:lnTo>
                  <a:lnTo>
                    <a:pt x="5595366" y="7298308"/>
                  </a:lnTo>
                  <a:lnTo>
                    <a:pt x="5594350" y="7295387"/>
                  </a:lnTo>
                  <a:close/>
                  <a:moveTo>
                    <a:pt x="2445512" y="7291958"/>
                  </a:moveTo>
                  <a:lnTo>
                    <a:pt x="2453259" y="7294752"/>
                  </a:lnTo>
                  <a:lnTo>
                    <a:pt x="2456942" y="7296530"/>
                  </a:lnTo>
                  <a:lnTo>
                    <a:pt x="2448306" y="7304023"/>
                  </a:lnTo>
                  <a:lnTo>
                    <a:pt x="2440178" y="7302499"/>
                  </a:lnTo>
                  <a:lnTo>
                    <a:pt x="2436622" y="7301356"/>
                  </a:lnTo>
                  <a:lnTo>
                    <a:pt x="2443734" y="7295006"/>
                  </a:lnTo>
                  <a:lnTo>
                    <a:pt x="2445512" y="7291958"/>
                  </a:lnTo>
                  <a:close/>
                  <a:moveTo>
                    <a:pt x="2153666" y="7278242"/>
                  </a:moveTo>
                  <a:lnTo>
                    <a:pt x="2166239" y="7285735"/>
                  </a:lnTo>
                  <a:lnTo>
                    <a:pt x="2171700" y="7290815"/>
                  </a:lnTo>
                  <a:lnTo>
                    <a:pt x="2157476" y="7295769"/>
                  </a:lnTo>
                  <a:lnTo>
                    <a:pt x="2149602" y="7298562"/>
                  </a:lnTo>
                  <a:lnTo>
                    <a:pt x="2145030" y="7304023"/>
                  </a:lnTo>
                  <a:lnTo>
                    <a:pt x="2144903" y="7307198"/>
                  </a:lnTo>
                  <a:lnTo>
                    <a:pt x="2128647" y="7302626"/>
                  </a:lnTo>
                  <a:lnTo>
                    <a:pt x="2113280" y="7305039"/>
                  </a:lnTo>
                  <a:lnTo>
                    <a:pt x="2118995" y="7304023"/>
                  </a:lnTo>
                  <a:lnTo>
                    <a:pt x="2107819" y="7288402"/>
                  </a:lnTo>
                  <a:lnTo>
                    <a:pt x="2117979" y="7283196"/>
                  </a:lnTo>
                  <a:lnTo>
                    <a:pt x="2127504" y="7289292"/>
                  </a:lnTo>
                  <a:lnTo>
                    <a:pt x="2131695" y="7289292"/>
                  </a:lnTo>
                  <a:lnTo>
                    <a:pt x="2145411" y="7284085"/>
                  </a:lnTo>
                  <a:lnTo>
                    <a:pt x="2153666" y="7278243"/>
                  </a:lnTo>
                  <a:close/>
                  <a:moveTo>
                    <a:pt x="3752723" y="7302626"/>
                  </a:moveTo>
                  <a:lnTo>
                    <a:pt x="3755644" y="7304404"/>
                  </a:lnTo>
                  <a:lnTo>
                    <a:pt x="3756914" y="7305166"/>
                  </a:lnTo>
                  <a:lnTo>
                    <a:pt x="3745484" y="7308595"/>
                  </a:lnTo>
                  <a:lnTo>
                    <a:pt x="3750183" y="7304404"/>
                  </a:lnTo>
                  <a:lnTo>
                    <a:pt x="3752723" y="7302626"/>
                  </a:lnTo>
                  <a:close/>
                  <a:moveTo>
                    <a:pt x="4639183" y="7266811"/>
                  </a:moveTo>
                  <a:cubicBezTo>
                    <a:pt x="4626864" y="7280146"/>
                    <a:pt x="4619371" y="7294243"/>
                    <a:pt x="4623054" y="7308468"/>
                  </a:cubicBezTo>
                  <a:lnTo>
                    <a:pt x="4607179" y="7313040"/>
                  </a:lnTo>
                  <a:lnTo>
                    <a:pt x="4599178" y="7314183"/>
                  </a:lnTo>
                  <a:lnTo>
                    <a:pt x="4603750" y="7306436"/>
                  </a:lnTo>
                  <a:lnTo>
                    <a:pt x="4601718" y="7300975"/>
                  </a:lnTo>
                  <a:lnTo>
                    <a:pt x="4584192" y="7312024"/>
                  </a:lnTo>
                  <a:lnTo>
                    <a:pt x="4576063" y="7316343"/>
                  </a:lnTo>
                  <a:lnTo>
                    <a:pt x="4539233" y="7318248"/>
                  </a:lnTo>
                  <a:lnTo>
                    <a:pt x="4510786" y="7311009"/>
                  </a:lnTo>
                  <a:lnTo>
                    <a:pt x="4532502" y="7292467"/>
                  </a:lnTo>
                  <a:cubicBezTo>
                    <a:pt x="4575556" y="7289419"/>
                    <a:pt x="4603749" y="7281672"/>
                    <a:pt x="4639182" y="7266812"/>
                  </a:cubicBezTo>
                  <a:close/>
                  <a:moveTo>
                    <a:pt x="3611880" y="7312660"/>
                  </a:moveTo>
                  <a:lnTo>
                    <a:pt x="3611499" y="7316089"/>
                  </a:lnTo>
                  <a:lnTo>
                    <a:pt x="3610991" y="7317740"/>
                  </a:lnTo>
                  <a:lnTo>
                    <a:pt x="3605276" y="7319645"/>
                  </a:lnTo>
                  <a:lnTo>
                    <a:pt x="3601974" y="7319645"/>
                  </a:lnTo>
                  <a:lnTo>
                    <a:pt x="3598290" y="7319391"/>
                  </a:lnTo>
                  <a:lnTo>
                    <a:pt x="3596258" y="7318883"/>
                  </a:lnTo>
                  <a:lnTo>
                    <a:pt x="3604768" y="7317105"/>
                  </a:lnTo>
                  <a:lnTo>
                    <a:pt x="3611880" y="7312661"/>
                  </a:lnTo>
                  <a:close/>
                  <a:moveTo>
                    <a:pt x="4322064" y="7285101"/>
                  </a:moveTo>
                  <a:lnTo>
                    <a:pt x="4326128" y="7287387"/>
                  </a:lnTo>
                  <a:lnTo>
                    <a:pt x="4318254" y="7292213"/>
                  </a:lnTo>
                  <a:cubicBezTo>
                    <a:pt x="4289171" y="7300976"/>
                    <a:pt x="4300347" y="7311771"/>
                    <a:pt x="4276598" y="7320915"/>
                  </a:cubicBezTo>
                  <a:lnTo>
                    <a:pt x="4272788" y="7312787"/>
                  </a:lnTo>
                  <a:lnTo>
                    <a:pt x="4270756" y="7310501"/>
                  </a:lnTo>
                  <a:lnTo>
                    <a:pt x="4316985" y="7291832"/>
                  </a:lnTo>
                  <a:lnTo>
                    <a:pt x="4322064" y="7286752"/>
                  </a:lnTo>
                  <a:lnTo>
                    <a:pt x="4322064" y="7285101"/>
                  </a:lnTo>
                  <a:close/>
                  <a:moveTo>
                    <a:pt x="3552444" y="7321296"/>
                  </a:moveTo>
                  <a:lnTo>
                    <a:pt x="3552952" y="7323836"/>
                  </a:lnTo>
                  <a:lnTo>
                    <a:pt x="3553206" y="7325360"/>
                  </a:lnTo>
                  <a:lnTo>
                    <a:pt x="3551047" y="7324344"/>
                  </a:lnTo>
                  <a:lnTo>
                    <a:pt x="3550031" y="7323962"/>
                  </a:lnTo>
                  <a:lnTo>
                    <a:pt x="3551428" y="7322311"/>
                  </a:lnTo>
                  <a:lnTo>
                    <a:pt x="3552444" y="7321295"/>
                  </a:lnTo>
                  <a:close/>
                  <a:moveTo>
                    <a:pt x="5444236" y="7318248"/>
                  </a:moveTo>
                  <a:lnTo>
                    <a:pt x="5445506" y="7320407"/>
                  </a:lnTo>
                  <a:lnTo>
                    <a:pt x="5429504" y="7323709"/>
                  </a:lnTo>
                  <a:lnTo>
                    <a:pt x="5422138" y="7325487"/>
                  </a:lnTo>
                  <a:lnTo>
                    <a:pt x="5436616" y="7320407"/>
                  </a:lnTo>
                  <a:lnTo>
                    <a:pt x="5444236" y="7318248"/>
                  </a:lnTo>
                  <a:close/>
                  <a:moveTo>
                    <a:pt x="4724273" y="7317867"/>
                  </a:moveTo>
                  <a:cubicBezTo>
                    <a:pt x="4734179" y="7317867"/>
                    <a:pt x="4740021" y="7323835"/>
                    <a:pt x="4755896" y="7327899"/>
                  </a:cubicBezTo>
                  <a:cubicBezTo>
                    <a:pt x="4754118" y="7335646"/>
                    <a:pt x="4738624" y="7339710"/>
                    <a:pt x="4723892" y="7339710"/>
                  </a:cubicBezTo>
                  <a:lnTo>
                    <a:pt x="4695190" y="7335900"/>
                  </a:lnTo>
                  <a:lnTo>
                    <a:pt x="4696460" y="7327392"/>
                  </a:lnTo>
                  <a:cubicBezTo>
                    <a:pt x="4709922" y="7320280"/>
                    <a:pt x="4717923" y="7317867"/>
                    <a:pt x="4724273" y="7317867"/>
                  </a:cubicBezTo>
                  <a:close/>
                  <a:moveTo>
                    <a:pt x="3512439" y="7322185"/>
                  </a:moveTo>
                  <a:lnTo>
                    <a:pt x="3511423" y="7329551"/>
                  </a:lnTo>
                  <a:lnTo>
                    <a:pt x="3515106" y="7333615"/>
                  </a:lnTo>
                  <a:lnTo>
                    <a:pt x="3487674" y="7337552"/>
                  </a:lnTo>
                  <a:lnTo>
                    <a:pt x="3482340" y="7340092"/>
                  </a:lnTo>
                  <a:lnTo>
                    <a:pt x="3480054" y="7338695"/>
                  </a:lnTo>
                  <a:lnTo>
                    <a:pt x="3479038" y="7338061"/>
                  </a:lnTo>
                  <a:lnTo>
                    <a:pt x="3485007" y="7332600"/>
                  </a:lnTo>
                  <a:lnTo>
                    <a:pt x="3487039" y="7329552"/>
                  </a:lnTo>
                  <a:lnTo>
                    <a:pt x="3489706" y="7329044"/>
                  </a:lnTo>
                  <a:lnTo>
                    <a:pt x="3491103" y="7328917"/>
                  </a:lnTo>
                  <a:lnTo>
                    <a:pt x="3491611" y="7329298"/>
                  </a:lnTo>
                  <a:lnTo>
                    <a:pt x="3491611" y="7329553"/>
                  </a:lnTo>
                  <a:lnTo>
                    <a:pt x="3507359" y="7325234"/>
                  </a:lnTo>
                  <a:lnTo>
                    <a:pt x="3512439" y="7322186"/>
                  </a:lnTo>
                  <a:close/>
                  <a:moveTo>
                    <a:pt x="2499868" y="7315073"/>
                  </a:moveTo>
                  <a:cubicBezTo>
                    <a:pt x="2525014" y="7335520"/>
                    <a:pt x="2451862" y="7329932"/>
                    <a:pt x="2477135" y="7350252"/>
                  </a:cubicBezTo>
                  <a:lnTo>
                    <a:pt x="2469515" y="7352665"/>
                  </a:lnTo>
                  <a:lnTo>
                    <a:pt x="2467102" y="7352665"/>
                  </a:lnTo>
                  <a:cubicBezTo>
                    <a:pt x="2450211" y="7352665"/>
                    <a:pt x="2475230" y="7318122"/>
                    <a:pt x="2499868" y="7315073"/>
                  </a:cubicBezTo>
                  <a:close/>
                  <a:moveTo>
                    <a:pt x="4183126" y="7348855"/>
                  </a:moveTo>
                  <a:lnTo>
                    <a:pt x="4185158" y="7351268"/>
                  </a:lnTo>
                  <a:lnTo>
                    <a:pt x="4186682" y="7352411"/>
                  </a:lnTo>
                  <a:lnTo>
                    <a:pt x="4185158" y="7352665"/>
                  </a:lnTo>
                  <a:lnTo>
                    <a:pt x="4184396" y="7352665"/>
                  </a:lnTo>
                  <a:lnTo>
                    <a:pt x="4177919" y="7352157"/>
                  </a:lnTo>
                  <a:lnTo>
                    <a:pt x="4175506" y="7350761"/>
                  </a:lnTo>
                  <a:lnTo>
                    <a:pt x="4180586" y="7349110"/>
                  </a:lnTo>
                  <a:lnTo>
                    <a:pt x="4183126" y="7348855"/>
                  </a:lnTo>
                  <a:close/>
                  <a:moveTo>
                    <a:pt x="3306826" y="7348093"/>
                  </a:moveTo>
                  <a:lnTo>
                    <a:pt x="3301238" y="7351775"/>
                  </a:lnTo>
                  <a:lnTo>
                    <a:pt x="3298571" y="7353681"/>
                  </a:lnTo>
                  <a:lnTo>
                    <a:pt x="3297428" y="7352284"/>
                  </a:lnTo>
                  <a:lnTo>
                    <a:pt x="3296666" y="7351776"/>
                  </a:lnTo>
                  <a:lnTo>
                    <a:pt x="3303524" y="7349363"/>
                  </a:lnTo>
                  <a:lnTo>
                    <a:pt x="3306826" y="7348093"/>
                  </a:lnTo>
                  <a:close/>
                  <a:moveTo>
                    <a:pt x="3576447" y="7322693"/>
                  </a:moveTo>
                  <a:lnTo>
                    <a:pt x="3578606" y="7336027"/>
                  </a:lnTo>
                  <a:lnTo>
                    <a:pt x="3583686" y="7343521"/>
                  </a:lnTo>
                  <a:lnTo>
                    <a:pt x="3597402" y="7344283"/>
                  </a:lnTo>
                  <a:lnTo>
                    <a:pt x="3605022" y="7340726"/>
                  </a:lnTo>
                  <a:lnTo>
                    <a:pt x="3607054" y="7345807"/>
                  </a:lnTo>
                  <a:lnTo>
                    <a:pt x="3610864" y="7348727"/>
                  </a:lnTo>
                  <a:cubicBezTo>
                    <a:pt x="3597910" y="7349109"/>
                    <a:pt x="3580511" y="7352284"/>
                    <a:pt x="3564382" y="7357363"/>
                  </a:cubicBezTo>
                  <a:lnTo>
                    <a:pt x="3560191" y="7354823"/>
                  </a:lnTo>
                  <a:lnTo>
                    <a:pt x="3558032" y="7354188"/>
                  </a:lnTo>
                  <a:lnTo>
                    <a:pt x="3558159" y="7349870"/>
                  </a:lnTo>
                  <a:lnTo>
                    <a:pt x="3560191" y="7346822"/>
                  </a:lnTo>
                  <a:lnTo>
                    <a:pt x="3554730" y="7351140"/>
                  </a:lnTo>
                  <a:lnTo>
                    <a:pt x="3552063" y="7353172"/>
                  </a:lnTo>
                  <a:lnTo>
                    <a:pt x="3536950" y="7351140"/>
                  </a:lnTo>
                  <a:lnTo>
                    <a:pt x="3529076" y="7350124"/>
                  </a:lnTo>
                  <a:lnTo>
                    <a:pt x="3545967" y="7340472"/>
                  </a:lnTo>
                  <a:lnTo>
                    <a:pt x="3550158" y="7334884"/>
                  </a:lnTo>
                  <a:lnTo>
                    <a:pt x="3552952" y="7333614"/>
                  </a:lnTo>
                  <a:lnTo>
                    <a:pt x="3554095" y="7333360"/>
                  </a:lnTo>
                  <a:lnTo>
                    <a:pt x="3554222" y="7334376"/>
                  </a:lnTo>
                  <a:lnTo>
                    <a:pt x="3554222" y="7335138"/>
                  </a:lnTo>
                  <a:lnTo>
                    <a:pt x="3567684" y="7326248"/>
                  </a:lnTo>
                  <a:lnTo>
                    <a:pt x="3576447" y="7322692"/>
                  </a:lnTo>
                  <a:close/>
                  <a:moveTo>
                    <a:pt x="4499102" y="7242428"/>
                  </a:moveTo>
                  <a:lnTo>
                    <a:pt x="4503928" y="7242936"/>
                  </a:lnTo>
                  <a:cubicBezTo>
                    <a:pt x="4511675" y="7255128"/>
                    <a:pt x="4475099" y="7256906"/>
                    <a:pt x="4464558" y="7264526"/>
                  </a:cubicBezTo>
                  <a:cubicBezTo>
                    <a:pt x="4469257" y="7269352"/>
                    <a:pt x="4475099" y="7271131"/>
                    <a:pt x="4487672" y="7271131"/>
                  </a:cubicBezTo>
                  <a:lnTo>
                    <a:pt x="4501388" y="7267448"/>
                  </a:lnTo>
                  <a:lnTo>
                    <a:pt x="4495292" y="7275957"/>
                  </a:lnTo>
                  <a:lnTo>
                    <a:pt x="4497959" y="7280528"/>
                  </a:lnTo>
                  <a:lnTo>
                    <a:pt x="4515231" y="7270876"/>
                  </a:lnTo>
                  <a:lnTo>
                    <a:pt x="4526026" y="7266305"/>
                  </a:lnTo>
                  <a:cubicBezTo>
                    <a:pt x="4535805" y="7268718"/>
                    <a:pt x="4546727" y="7270114"/>
                    <a:pt x="4562221" y="7270114"/>
                  </a:cubicBezTo>
                  <a:lnTo>
                    <a:pt x="4568571" y="7269860"/>
                  </a:lnTo>
                  <a:lnTo>
                    <a:pt x="4563364" y="7275956"/>
                  </a:lnTo>
                  <a:lnTo>
                    <a:pt x="4554728" y="7276591"/>
                  </a:lnTo>
                  <a:lnTo>
                    <a:pt x="4545965" y="7275956"/>
                  </a:lnTo>
                  <a:cubicBezTo>
                    <a:pt x="4521962" y="7275956"/>
                    <a:pt x="4501388" y="7299324"/>
                    <a:pt x="4482592" y="7319771"/>
                  </a:cubicBezTo>
                  <a:cubicBezTo>
                    <a:pt x="4449318" y="7321930"/>
                    <a:pt x="4417187" y="7329042"/>
                    <a:pt x="4386199" y="7353299"/>
                  </a:cubicBezTo>
                  <a:lnTo>
                    <a:pt x="4371975" y="7340092"/>
                  </a:lnTo>
                  <a:lnTo>
                    <a:pt x="4367022" y="7331074"/>
                  </a:lnTo>
                  <a:cubicBezTo>
                    <a:pt x="4339082" y="7335646"/>
                    <a:pt x="4335780" y="7347838"/>
                    <a:pt x="4329176" y="7358760"/>
                  </a:cubicBezTo>
                  <a:lnTo>
                    <a:pt x="4322064" y="7355967"/>
                  </a:lnTo>
                  <a:lnTo>
                    <a:pt x="4319651" y="7351648"/>
                  </a:lnTo>
                  <a:lnTo>
                    <a:pt x="4313047" y="7338567"/>
                  </a:lnTo>
                  <a:lnTo>
                    <a:pt x="4303014" y="7351140"/>
                  </a:lnTo>
                  <a:lnTo>
                    <a:pt x="4292600" y="7336534"/>
                  </a:lnTo>
                  <a:lnTo>
                    <a:pt x="4284090" y="7330819"/>
                  </a:lnTo>
                  <a:cubicBezTo>
                    <a:pt x="4315587" y="7318119"/>
                    <a:pt x="4350257" y="7302371"/>
                    <a:pt x="4391406" y="7286242"/>
                  </a:cubicBezTo>
                  <a:lnTo>
                    <a:pt x="4391406" y="7286242"/>
                  </a:lnTo>
                  <a:cubicBezTo>
                    <a:pt x="4384167" y="7296910"/>
                    <a:pt x="4371975" y="7305546"/>
                    <a:pt x="4354195" y="7305546"/>
                  </a:cubicBezTo>
                  <a:lnTo>
                    <a:pt x="4368927" y="7322310"/>
                  </a:lnTo>
                  <a:lnTo>
                    <a:pt x="4376547" y="7322310"/>
                  </a:lnTo>
                  <a:cubicBezTo>
                    <a:pt x="4391279" y="7322310"/>
                    <a:pt x="4407535" y="7305166"/>
                    <a:pt x="4431030" y="7297800"/>
                  </a:cubicBezTo>
                  <a:lnTo>
                    <a:pt x="4419600" y="7275447"/>
                  </a:lnTo>
                  <a:lnTo>
                    <a:pt x="4422648" y="7274178"/>
                  </a:lnTo>
                  <a:lnTo>
                    <a:pt x="4424172" y="7273670"/>
                  </a:lnTo>
                  <a:cubicBezTo>
                    <a:pt x="4451985" y="7273543"/>
                    <a:pt x="4462018" y="7242428"/>
                    <a:pt x="4499102" y="7242428"/>
                  </a:cubicBezTo>
                  <a:close/>
                  <a:moveTo>
                    <a:pt x="4560316" y="7342759"/>
                  </a:moveTo>
                  <a:cubicBezTo>
                    <a:pt x="4558284" y="7361301"/>
                    <a:pt x="4539996" y="7358380"/>
                    <a:pt x="4516882" y="7359777"/>
                  </a:cubicBezTo>
                  <a:lnTo>
                    <a:pt x="4550410" y="7343648"/>
                  </a:lnTo>
                  <a:lnTo>
                    <a:pt x="4557014" y="7343140"/>
                  </a:lnTo>
                  <a:lnTo>
                    <a:pt x="4560316" y="7342759"/>
                  </a:lnTo>
                  <a:close/>
                  <a:moveTo>
                    <a:pt x="3441954" y="7355459"/>
                  </a:moveTo>
                  <a:lnTo>
                    <a:pt x="3440430" y="7358507"/>
                  </a:lnTo>
                  <a:lnTo>
                    <a:pt x="3439160" y="7360538"/>
                  </a:lnTo>
                  <a:lnTo>
                    <a:pt x="3436620" y="7359776"/>
                  </a:lnTo>
                  <a:lnTo>
                    <a:pt x="3435223" y="7359522"/>
                  </a:lnTo>
                  <a:lnTo>
                    <a:pt x="3439795" y="7356982"/>
                  </a:lnTo>
                  <a:lnTo>
                    <a:pt x="3441954" y="7355458"/>
                  </a:lnTo>
                  <a:close/>
                  <a:moveTo>
                    <a:pt x="1853438" y="7346569"/>
                  </a:moveTo>
                  <a:cubicBezTo>
                    <a:pt x="1866900" y="7346569"/>
                    <a:pt x="1882394" y="7350633"/>
                    <a:pt x="1888363" y="7356475"/>
                  </a:cubicBezTo>
                  <a:cubicBezTo>
                    <a:pt x="1877695" y="7361428"/>
                    <a:pt x="1869440" y="7362698"/>
                    <a:pt x="1862074" y="7362698"/>
                  </a:cubicBezTo>
                  <a:lnTo>
                    <a:pt x="1858010" y="7362698"/>
                  </a:lnTo>
                  <a:lnTo>
                    <a:pt x="1850263" y="7361936"/>
                  </a:lnTo>
                  <a:lnTo>
                    <a:pt x="1838579" y="7360539"/>
                  </a:lnTo>
                  <a:lnTo>
                    <a:pt x="1831594" y="7361428"/>
                  </a:lnTo>
                  <a:cubicBezTo>
                    <a:pt x="1828800" y="7350633"/>
                    <a:pt x="1840103" y="7346569"/>
                    <a:pt x="1853438" y="7346569"/>
                  </a:cubicBezTo>
                  <a:close/>
                  <a:moveTo>
                    <a:pt x="3480308" y="7348855"/>
                  </a:moveTo>
                  <a:lnTo>
                    <a:pt x="3480562" y="7353173"/>
                  </a:lnTo>
                  <a:lnTo>
                    <a:pt x="3482594" y="7357364"/>
                  </a:lnTo>
                  <a:cubicBezTo>
                    <a:pt x="3472816" y="7362825"/>
                    <a:pt x="3464941" y="7364730"/>
                    <a:pt x="3458083" y="7364730"/>
                  </a:cubicBezTo>
                  <a:lnTo>
                    <a:pt x="3452368" y="7364730"/>
                  </a:lnTo>
                  <a:lnTo>
                    <a:pt x="3442462" y="7361810"/>
                  </a:lnTo>
                  <a:cubicBezTo>
                    <a:pt x="3455924" y="7361810"/>
                    <a:pt x="3469132" y="7355205"/>
                    <a:pt x="3480308" y="7348855"/>
                  </a:cubicBezTo>
                  <a:close/>
                  <a:moveTo>
                    <a:pt x="4522470" y="7346696"/>
                  </a:moveTo>
                  <a:lnTo>
                    <a:pt x="4515105" y="7354824"/>
                  </a:lnTo>
                  <a:lnTo>
                    <a:pt x="4512183" y="7359904"/>
                  </a:lnTo>
                  <a:lnTo>
                    <a:pt x="4494276" y="7362063"/>
                  </a:lnTo>
                  <a:lnTo>
                    <a:pt x="4485132" y="7365365"/>
                  </a:lnTo>
                  <a:lnTo>
                    <a:pt x="4504436" y="7349744"/>
                  </a:lnTo>
                  <a:lnTo>
                    <a:pt x="4522470" y="7346697"/>
                  </a:lnTo>
                  <a:close/>
                  <a:moveTo>
                    <a:pt x="5160899" y="7330821"/>
                  </a:moveTo>
                  <a:cubicBezTo>
                    <a:pt x="5129911" y="7351140"/>
                    <a:pt x="5125720" y="7366889"/>
                    <a:pt x="5133467" y="7379081"/>
                  </a:cubicBezTo>
                  <a:lnTo>
                    <a:pt x="5083302" y="7381239"/>
                  </a:lnTo>
                  <a:lnTo>
                    <a:pt x="5124704" y="7367396"/>
                  </a:lnTo>
                  <a:lnTo>
                    <a:pt x="5132578" y="7356474"/>
                  </a:lnTo>
                  <a:lnTo>
                    <a:pt x="5125720" y="7343774"/>
                  </a:lnTo>
                  <a:lnTo>
                    <a:pt x="5160899" y="7330820"/>
                  </a:lnTo>
                  <a:close/>
                  <a:moveTo>
                    <a:pt x="3530727" y="7367397"/>
                  </a:moveTo>
                  <a:lnTo>
                    <a:pt x="3504438" y="7391400"/>
                  </a:lnTo>
                  <a:lnTo>
                    <a:pt x="3503803" y="7391400"/>
                  </a:lnTo>
                  <a:lnTo>
                    <a:pt x="3502406" y="7390892"/>
                  </a:lnTo>
                  <a:lnTo>
                    <a:pt x="3484626" y="7385812"/>
                  </a:lnTo>
                  <a:lnTo>
                    <a:pt x="3478023" y="7379081"/>
                  </a:lnTo>
                  <a:lnTo>
                    <a:pt x="3489072" y="7373238"/>
                  </a:lnTo>
                  <a:lnTo>
                    <a:pt x="3492119" y="7373746"/>
                  </a:lnTo>
                  <a:lnTo>
                    <a:pt x="3493643" y="7373746"/>
                  </a:lnTo>
                  <a:lnTo>
                    <a:pt x="3530728" y="7367396"/>
                  </a:lnTo>
                  <a:close/>
                  <a:moveTo>
                    <a:pt x="2811780" y="7387463"/>
                  </a:moveTo>
                  <a:lnTo>
                    <a:pt x="2810002" y="7396861"/>
                  </a:lnTo>
                  <a:lnTo>
                    <a:pt x="2808986" y="7401560"/>
                  </a:lnTo>
                  <a:lnTo>
                    <a:pt x="2800223" y="7396861"/>
                  </a:lnTo>
                  <a:lnTo>
                    <a:pt x="2798572" y="7390765"/>
                  </a:lnTo>
                  <a:lnTo>
                    <a:pt x="2807335" y="7388733"/>
                  </a:lnTo>
                  <a:lnTo>
                    <a:pt x="2811780" y="7387464"/>
                  </a:lnTo>
                  <a:close/>
                  <a:moveTo>
                    <a:pt x="3236976" y="7376033"/>
                  </a:moveTo>
                  <a:lnTo>
                    <a:pt x="3228086" y="7399020"/>
                  </a:lnTo>
                  <a:lnTo>
                    <a:pt x="3199003" y="7404226"/>
                  </a:lnTo>
                  <a:lnTo>
                    <a:pt x="3201543" y="7396098"/>
                  </a:lnTo>
                  <a:lnTo>
                    <a:pt x="3203194" y="7391780"/>
                  </a:lnTo>
                  <a:lnTo>
                    <a:pt x="3236976" y="7376032"/>
                  </a:lnTo>
                  <a:close/>
                  <a:moveTo>
                    <a:pt x="5161280" y="7397369"/>
                  </a:moveTo>
                  <a:lnTo>
                    <a:pt x="5202555" y="7406767"/>
                  </a:lnTo>
                  <a:lnTo>
                    <a:pt x="5168138" y="7407148"/>
                  </a:lnTo>
                  <a:lnTo>
                    <a:pt x="5161280" y="7397369"/>
                  </a:lnTo>
                  <a:close/>
                  <a:moveTo>
                    <a:pt x="4237482" y="7346061"/>
                  </a:moveTo>
                  <a:lnTo>
                    <a:pt x="4246118" y="7355205"/>
                  </a:lnTo>
                  <a:lnTo>
                    <a:pt x="4269994" y="7358252"/>
                  </a:lnTo>
                  <a:lnTo>
                    <a:pt x="4251198" y="7364602"/>
                  </a:lnTo>
                  <a:lnTo>
                    <a:pt x="4237736" y="7366508"/>
                  </a:lnTo>
                  <a:lnTo>
                    <a:pt x="4236212" y="7381367"/>
                  </a:lnTo>
                  <a:lnTo>
                    <a:pt x="4232403" y="7385431"/>
                  </a:lnTo>
                  <a:lnTo>
                    <a:pt x="4263137" y="7383907"/>
                  </a:lnTo>
                  <a:lnTo>
                    <a:pt x="4267328" y="7385303"/>
                  </a:lnTo>
                  <a:cubicBezTo>
                    <a:pt x="4261231" y="7396098"/>
                    <a:pt x="4244087" y="7404226"/>
                    <a:pt x="4216400" y="7409180"/>
                  </a:cubicBezTo>
                  <a:lnTo>
                    <a:pt x="4225798" y="7395463"/>
                  </a:lnTo>
                  <a:lnTo>
                    <a:pt x="4212336" y="7396860"/>
                  </a:lnTo>
                  <a:lnTo>
                    <a:pt x="4215511" y="7389875"/>
                  </a:lnTo>
                  <a:lnTo>
                    <a:pt x="4220591" y="7388224"/>
                  </a:lnTo>
                  <a:lnTo>
                    <a:pt x="4210431" y="7385303"/>
                  </a:lnTo>
                  <a:lnTo>
                    <a:pt x="4202938" y="7380605"/>
                  </a:lnTo>
                  <a:lnTo>
                    <a:pt x="4196588" y="7375144"/>
                  </a:lnTo>
                  <a:cubicBezTo>
                    <a:pt x="4208399" y="7370699"/>
                    <a:pt x="4220464" y="7366126"/>
                    <a:pt x="4229862" y="7358380"/>
                  </a:cubicBezTo>
                  <a:lnTo>
                    <a:pt x="4223131" y="7350633"/>
                  </a:lnTo>
                  <a:lnTo>
                    <a:pt x="4217670" y="7350125"/>
                  </a:lnTo>
                  <a:lnTo>
                    <a:pt x="4231132" y="7347585"/>
                  </a:lnTo>
                  <a:lnTo>
                    <a:pt x="4237482" y="7346061"/>
                  </a:lnTo>
                  <a:close/>
                  <a:moveTo>
                    <a:pt x="3266060" y="7363587"/>
                  </a:moveTo>
                  <a:lnTo>
                    <a:pt x="3275838" y="7364984"/>
                  </a:lnTo>
                  <a:lnTo>
                    <a:pt x="3279141" y="7368032"/>
                  </a:lnTo>
                  <a:cubicBezTo>
                    <a:pt x="3264917" y="7379843"/>
                    <a:pt x="3255264" y="7391908"/>
                    <a:pt x="3257550" y="7404735"/>
                  </a:cubicBezTo>
                  <a:lnTo>
                    <a:pt x="3248152" y="7411593"/>
                  </a:lnTo>
                  <a:lnTo>
                    <a:pt x="3245104" y="7411847"/>
                  </a:lnTo>
                  <a:lnTo>
                    <a:pt x="3243199" y="7412228"/>
                  </a:lnTo>
                  <a:lnTo>
                    <a:pt x="3242056" y="7412228"/>
                  </a:lnTo>
                  <a:lnTo>
                    <a:pt x="3241802" y="7412101"/>
                  </a:lnTo>
                  <a:lnTo>
                    <a:pt x="3240278" y="7410831"/>
                  </a:lnTo>
                  <a:lnTo>
                    <a:pt x="3239262" y="7410577"/>
                  </a:lnTo>
                  <a:lnTo>
                    <a:pt x="3241040" y="7403719"/>
                  </a:lnTo>
                  <a:lnTo>
                    <a:pt x="3237992" y="7401179"/>
                  </a:lnTo>
                  <a:cubicBezTo>
                    <a:pt x="3256280" y="7391908"/>
                    <a:pt x="3266059" y="7380860"/>
                    <a:pt x="3258947" y="7366381"/>
                  </a:cubicBezTo>
                  <a:lnTo>
                    <a:pt x="3263646" y="7364603"/>
                  </a:lnTo>
                  <a:lnTo>
                    <a:pt x="3266059" y="7363587"/>
                  </a:lnTo>
                  <a:close/>
                  <a:moveTo>
                    <a:pt x="5123180" y="7391908"/>
                  </a:moveTo>
                  <a:lnTo>
                    <a:pt x="5136896" y="7398003"/>
                  </a:lnTo>
                  <a:lnTo>
                    <a:pt x="5125212" y="7410069"/>
                  </a:lnTo>
                  <a:lnTo>
                    <a:pt x="5099431" y="7412609"/>
                  </a:lnTo>
                  <a:lnTo>
                    <a:pt x="5118227" y="7401940"/>
                  </a:lnTo>
                  <a:lnTo>
                    <a:pt x="5123180" y="7391908"/>
                  </a:lnTo>
                  <a:close/>
                  <a:moveTo>
                    <a:pt x="4637024" y="7359776"/>
                  </a:moveTo>
                  <a:cubicBezTo>
                    <a:pt x="4604004" y="7377557"/>
                    <a:pt x="4564126" y="7388859"/>
                    <a:pt x="4534662" y="7415910"/>
                  </a:cubicBezTo>
                  <a:cubicBezTo>
                    <a:pt x="4548378" y="7400543"/>
                    <a:pt x="4552316" y="7382255"/>
                    <a:pt x="4555491" y="7363586"/>
                  </a:cubicBezTo>
                  <a:lnTo>
                    <a:pt x="4589907" y="7368031"/>
                  </a:lnTo>
                  <a:cubicBezTo>
                    <a:pt x="4602607" y="7368031"/>
                    <a:pt x="4617720" y="7365999"/>
                    <a:pt x="4637024" y="7359776"/>
                  </a:cubicBezTo>
                  <a:close/>
                  <a:moveTo>
                    <a:pt x="3561588" y="7405243"/>
                  </a:moveTo>
                  <a:lnTo>
                    <a:pt x="3562097" y="7406132"/>
                  </a:lnTo>
                  <a:lnTo>
                    <a:pt x="3557270" y="7413244"/>
                  </a:lnTo>
                  <a:lnTo>
                    <a:pt x="3553461" y="7416164"/>
                  </a:lnTo>
                  <a:cubicBezTo>
                    <a:pt x="3537713" y="7418958"/>
                    <a:pt x="3538220" y="7423403"/>
                    <a:pt x="3520695" y="7423403"/>
                  </a:cubicBezTo>
                  <a:lnTo>
                    <a:pt x="3518536" y="7423403"/>
                  </a:lnTo>
                  <a:lnTo>
                    <a:pt x="3520695" y="7421372"/>
                  </a:lnTo>
                  <a:lnTo>
                    <a:pt x="3521584" y="7420356"/>
                  </a:lnTo>
                  <a:lnTo>
                    <a:pt x="3561589" y="7405243"/>
                  </a:lnTo>
                  <a:close/>
                  <a:moveTo>
                    <a:pt x="4145916" y="7387971"/>
                  </a:moveTo>
                  <a:cubicBezTo>
                    <a:pt x="4157600" y="7401940"/>
                    <a:pt x="4152138" y="7418451"/>
                    <a:pt x="4103879" y="7425944"/>
                  </a:cubicBezTo>
                  <a:cubicBezTo>
                    <a:pt x="4105783" y="7413751"/>
                    <a:pt x="4116070" y="7404481"/>
                    <a:pt x="4123056" y="7393812"/>
                  </a:cubicBezTo>
                  <a:lnTo>
                    <a:pt x="4131692" y="7390892"/>
                  </a:lnTo>
                  <a:lnTo>
                    <a:pt x="4135756" y="7390002"/>
                  </a:lnTo>
                  <a:lnTo>
                    <a:pt x="4142487" y="7388478"/>
                  </a:lnTo>
                  <a:lnTo>
                    <a:pt x="4145916" y="7387971"/>
                  </a:lnTo>
                  <a:close/>
                  <a:moveTo>
                    <a:pt x="4370579" y="7376287"/>
                  </a:moveTo>
                  <a:cubicBezTo>
                    <a:pt x="4366895" y="7396607"/>
                    <a:pt x="4367023" y="7397496"/>
                    <a:pt x="4383025" y="7413371"/>
                  </a:cubicBezTo>
                  <a:lnTo>
                    <a:pt x="4360927" y="7415276"/>
                  </a:lnTo>
                  <a:lnTo>
                    <a:pt x="4347846" y="7422896"/>
                  </a:lnTo>
                  <a:lnTo>
                    <a:pt x="4334257" y="7426198"/>
                  </a:lnTo>
                  <a:lnTo>
                    <a:pt x="4329050" y="7426198"/>
                  </a:lnTo>
                  <a:lnTo>
                    <a:pt x="4314953" y="7421372"/>
                  </a:lnTo>
                  <a:lnTo>
                    <a:pt x="4324859" y="7415403"/>
                  </a:lnTo>
                  <a:lnTo>
                    <a:pt x="4325875" y="7418832"/>
                  </a:lnTo>
                  <a:cubicBezTo>
                    <a:pt x="4372484" y="7413752"/>
                    <a:pt x="4314445" y="7378701"/>
                    <a:pt x="4370579" y="7376288"/>
                  </a:cubicBezTo>
                  <a:close/>
                  <a:moveTo>
                    <a:pt x="4296664" y="7368413"/>
                  </a:moveTo>
                  <a:lnTo>
                    <a:pt x="4299331" y="7375144"/>
                  </a:lnTo>
                  <a:lnTo>
                    <a:pt x="4304919" y="7388733"/>
                  </a:lnTo>
                  <a:lnTo>
                    <a:pt x="4324350" y="7379590"/>
                  </a:lnTo>
                  <a:lnTo>
                    <a:pt x="4324350" y="7379590"/>
                  </a:lnTo>
                  <a:cubicBezTo>
                    <a:pt x="4342130" y="7401180"/>
                    <a:pt x="4279647" y="7399910"/>
                    <a:pt x="4304030" y="7423532"/>
                  </a:cubicBezTo>
                  <a:lnTo>
                    <a:pt x="4300855" y="7422516"/>
                  </a:lnTo>
                  <a:lnTo>
                    <a:pt x="4292600" y="7422135"/>
                  </a:lnTo>
                  <a:cubicBezTo>
                    <a:pt x="4285361" y="7422135"/>
                    <a:pt x="4276979" y="7423278"/>
                    <a:pt x="4268724" y="7424420"/>
                  </a:cubicBezTo>
                  <a:lnTo>
                    <a:pt x="4251706" y="7426833"/>
                  </a:lnTo>
                  <a:lnTo>
                    <a:pt x="4244594" y="7426833"/>
                  </a:lnTo>
                  <a:lnTo>
                    <a:pt x="4236720" y="7426326"/>
                  </a:lnTo>
                  <a:lnTo>
                    <a:pt x="4233418" y="7425310"/>
                  </a:lnTo>
                  <a:cubicBezTo>
                    <a:pt x="4233291" y="7403466"/>
                    <a:pt x="4272280" y="7407529"/>
                    <a:pt x="4297807" y="7405116"/>
                  </a:cubicBezTo>
                  <a:cubicBezTo>
                    <a:pt x="4293108" y="7390511"/>
                    <a:pt x="4272788" y="7390892"/>
                    <a:pt x="4274312" y="7370699"/>
                  </a:cubicBezTo>
                  <a:lnTo>
                    <a:pt x="4296664" y="7368413"/>
                  </a:lnTo>
                  <a:close/>
                  <a:moveTo>
                    <a:pt x="4887595" y="7399020"/>
                  </a:moveTo>
                  <a:cubicBezTo>
                    <a:pt x="4893818" y="7426960"/>
                    <a:pt x="4814570" y="7439025"/>
                    <a:pt x="4783582" y="7440676"/>
                  </a:cubicBezTo>
                  <a:cubicBezTo>
                    <a:pt x="4810506" y="7424420"/>
                    <a:pt x="4856480" y="7413752"/>
                    <a:pt x="4887595" y="7399020"/>
                  </a:cubicBezTo>
                  <a:close/>
                  <a:moveTo>
                    <a:pt x="5145786" y="7414260"/>
                  </a:moveTo>
                  <a:cubicBezTo>
                    <a:pt x="5141214" y="7426578"/>
                    <a:pt x="5113655" y="7436612"/>
                    <a:pt x="5083048" y="7443216"/>
                  </a:cubicBezTo>
                  <a:lnTo>
                    <a:pt x="5054727" y="7438644"/>
                  </a:lnTo>
                  <a:cubicBezTo>
                    <a:pt x="5027930" y="7438644"/>
                    <a:pt x="4993386" y="7446011"/>
                    <a:pt x="4964303" y="7448297"/>
                  </a:cubicBezTo>
                  <a:cubicBezTo>
                    <a:pt x="4989322" y="7427850"/>
                    <a:pt x="5032375" y="7428103"/>
                    <a:pt x="5068062" y="7421880"/>
                  </a:cubicBezTo>
                  <a:lnTo>
                    <a:pt x="5070094" y="7434962"/>
                  </a:lnTo>
                  <a:cubicBezTo>
                    <a:pt x="5099558" y="7429628"/>
                    <a:pt x="5127498" y="7423278"/>
                    <a:pt x="5145786" y="7414261"/>
                  </a:cubicBezTo>
                  <a:close/>
                  <a:moveTo>
                    <a:pt x="3472180" y="7452741"/>
                  </a:moveTo>
                  <a:lnTo>
                    <a:pt x="3473958" y="7454392"/>
                  </a:lnTo>
                  <a:lnTo>
                    <a:pt x="3475228" y="7455027"/>
                  </a:lnTo>
                  <a:lnTo>
                    <a:pt x="3472180" y="7456805"/>
                  </a:lnTo>
                  <a:lnTo>
                    <a:pt x="3470783" y="7457949"/>
                  </a:lnTo>
                  <a:lnTo>
                    <a:pt x="3472180" y="7454774"/>
                  </a:lnTo>
                  <a:lnTo>
                    <a:pt x="3472180" y="7452742"/>
                  </a:lnTo>
                  <a:close/>
                  <a:moveTo>
                    <a:pt x="3967226" y="7422388"/>
                  </a:moveTo>
                  <a:cubicBezTo>
                    <a:pt x="3969131" y="7431913"/>
                    <a:pt x="3971290" y="7441692"/>
                    <a:pt x="3963543" y="7448931"/>
                  </a:cubicBezTo>
                  <a:lnTo>
                    <a:pt x="4021582" y="7433691"/>
                  </a:lnTo>
                  <a:lnTo>
                    <a:pt x="4021582" y="7433691"/>
                  </a:lnTo>
                  <a:cubicBezTo>
                    <a:pt x="4020312" y="7434707"/>
                    <a:pt x="4018915" y="7435597"/>
                    <a:pt x="4018026" y="7436612"/>
                  </a:cubicBezTo>
                  <a:lnTo>
                    <a:pt x="3957828" y="7454011"/>
                  </a:lnTo>
                  <a:lnTo>
                    <a:pt x="3958590" y="7451979"/>
                  </a:lnTo>
                  <a:lnTo>
                    <a:pt x="3957320" y="7446137"/>
                  </a:lnTo>
                  <a:lnTo>
                    <a:pt x="3948303" y="7444867"/>
                  </a:lnTo>
                  <a:cubicBezTo>
                    <a:pt x="3938778" y="7444867"/>
                    <a:pt x="3931793" y="7450836"/>
                    <a:pt x="3917823" y="7458456"/>
                  </a:cubicBezTo>
                  <a:lnTo>
                    <a:pt x="3925951" y="7444867"/>
                  </a:lnTo>
                  <a:lnTo>
                    <a:pt x="3929126" y="7438010"/>
                  </a:lnTo>
                  <a:lnTo>
                    <a:pt x="3967226" y="7422389"/>
                  </a:lnTo>
                  <a:close/>
                  <a:moveTo>
                    <a:pt x="3304540" y="7444740"/>
                  </a:moveTo>
                  <a:lnTo>
                    <a:pt x="3307842" y="7450709"/>
                  </a:lnTo>
                  <a:lnTo>
                    <a:pt x="3311144" y="7453884"/>
                  </a:lnTo>
                  <a:lnTo>
                    <a:pt x="3304286" y="7458075"/>
                  </a:lnTo>
                  <a:lnTo>
                    <a:pt x="3300476" y="7460488"/>
                  </a:lnTo>
                  <a:lnTo>
                    <a:pt x="3299461" y="7449312"/>
                  </a:lnTo>
                  <a:lnTo>
                    <a:pt x="3304541" y="7444740"/>
                  </a:lnTo>
                  <a:close/>
                  <a:moveTo>
                    <a:pt x="1805051" y="7451979"/>
                  </a:moveTo>
                  <a:lnTo>
                    <a:pt x="1801876" y="7462901"/>
                  </a:lnTo>
                  <a:lnTo>
                    <a:pt x="1804162" y="7469632"/>
                  </a:lnTo>
                  <a:lnTo>
                    <a:pt x="1799463" y="7471538"/>
                  </a:lnTo>
                  <a:lnTo>
                    <a:pt x="1796923" y="7472554"/>
                  </a:lnTo>
                  <a:cubicBezTo>
                    <a:pt x="1786509" y="7471538"/>
                    <a:pt x="1780032" y="7464807"/>
                    <a:pt x="1764665" y="7464807"/>
                  </a:cubicBezTo>
                  <a:lnTo>
                    <a:pt x="1753616" y="7468617"/>
                  </a:lnTo>
                  <a:lnTo>
                    <a:pt x="1764792" y="7457060"/>
                  </a:lnTo>
                  <a:lnTo>
                    <a:pt x="1780540" y="7457568"/>
                  </a:lnTo>
                  <a:lnTo>
                    <a:pt x="1782572" y="7457568"/>
                  </a:lnTo>
                  <a:lnTo>
                    <a:pt x="1798447" y="7456806"/>
                  </a:lnTo>
                  <a:lnTo>
                    <a:pt x="1805051" y="7451980"/>
                  </a:lnTo>
                  <a:close/>
                  <a:moveTo>
                    <a:pt x="4183888" y="7465568"/>
                  </a:moveTo>
                  <a:lnTo>
                    <a:pt x="4175887" y="7472807"/>
                  </a:lnTo>
                  <a:lnTo>
                    <a:pt x="4171823" y="7472807"/>
                  </a:lnTo>
                  <a:lnTo>
                    <a:pt x="4168394" y="7472300"/>
                  </a:lnTo>
                  <a:lnTo>
                    <a:pt x="4166743" y="7471156"/>
                  </a:lnTo>
                  <a:lnTo>
                    <a:pt x="4166235" y="7468489"/>
                  </a:lnTo>
                  <a:lnTo>
                    <a:pt x="4166870" y="7466965"/>
                  </a:lnTo>
                  <a:lnTo>
                    <a:pt x="4178300" y="7466203"/>
                  </a:lnTo>
                  <a:lnTo>
                    <a:pt x="4183888" y="7465568"/>
                  </a:lnTo>
                  <a:close/>
                  <a:moveTo>
                    <a:pt x="3874516" y="7464552"/>
                  </a:moveTo>
                  <a:lnTo>
                    <a:pt x="3886835" y="7467600"/>
                  </a:lnTo>
                  <a:lnTo>
                    <a:pt x="3867531" y="7471156"/>
                  </a:lnTo>
                  <a:lnTo>
                    <a:pt x="3857372" y="7473569"/>
                  </a:lnTo>
                  <a:lnTo>
                    <a:pt x="3851149" y="7472173"/>
                  </a:lnTo>
                  <a:lnTo>
                    <a:pt x="3848355" y="7470776"/>
                  </a:lnTo>
                  <a:lnTo>
                    <a:pt x="3874517" y="7464553"/>
                  </a:lnTo>
                  <a:close/>
                  <a:moveTo>
                    <a:pt x="4844796" y="7451725"/>
                  </a:moveTo>
                  <a:lnTo>
                    <a:pt x="4867402" y="7453503"/>
                  </a:lnTo>
                  <a:lnTo>
                    <a:pt x="4906899" y="7454011"/>
                  </a:lnTo>
                  <a:cubicBezTo>
                    <a:pt x="4892675" y="7470013"/>
                    <a:pt x="4910836" y="7461504"/>
                    <a:pt x="4915662" y="7478395"/>
                  </a:cubicBezTo>
                  <a:cubicBezTo>
                    <a:pt x="4900422" y="7472934"/>
                    <a:pt x="4884801" y="7471156"/>
                    <a:pt x="4844669" y="7471156"/>
                  </a:cubicBezTo>
                  <a:lnTo>
                    <a:pt x="4796282" y="7477378"/>
                  </a:lnTo>
                  <a:lnTo>
                    <a:pt x="4858512" y="7460360"/>
                  </a:lnTo>
                  <a:lnTo>
                    <a:pt x="4814316" y="7460487"/>
                  </a:lnTo>
                  <a:lnTo>
                    <a:pt x="4844796" y="7451724"/>
                  </a:lnTo>
                  <a:close/>
                  <a:moveTo>
                    <a:pt x="4141724" y="7471029"/>
                  </a:moveTo>
                  <a:lnTo>
                    <a:pt x="4140708" y="7473188"/>
                  </a:lnTo>
                  <a:lnTo>
                    <a:pt x="4138295" y="7474839"/>
                  </a:lnTo>
                  <a:lnTo>
                    <a:pt x="4121023" y="7481189"/>
                  </a:lnTo>
                  <a:lnTo>
                    <a:pt x="4118102" y="7477125"/>
                  </a:lnTo>
                  <a:lnTo>
                    <a:pt x="4116959" y="7474712"/>
                  </a:lnTo>
                  <a:lnTo>
                    <a:pt x="4133596" y="7472045"/>
                  </a:lnTo>
                  <a:lnTo>
                    <a:pt x="4141724" y="7471028"/>
                  </a:lnTo>
                  <a:close/>
                  <a:moveTo>
                    <a:pt x="4721987" y="7433564"/>
                  </a:moveTo>
                  <a:cubicBezTo>
                    <a:pt x="4734052" y="7439914"/>
                    <a:pt x="4740910" y="7451471"/>
                    <a:pt x="4759960" y="7451471"/>
                  </a:cubicBezTo>
                  <a:lnTo>
                    <a:pt x="4785868" y="7446264"/>
                  </a:lnTo>
                  <a:lnTo>
                    <a:pt x="4785868" y="7446264"/>
                  </a:lnTo>
                  <a:cubicBezTo>
                    <a:pt x="4777232" y="7456805"/>
                    <a:pt x="4782947" y="7471156"/>
                    <a:pt x="4769612" y="7480808"/>
                  </a:cubicBezTo>
                  <a:lnTo>
                    <a:pt x="4759325" y="7480426"/>
                  </a:lnTo>
                  <a:cubicBezTo>
                    <a:pt x="4747641" y="7480426"/>
                    <a:pt x="4734052" y="7482332"/>
                    <a:pt x="4716907" y="7487284"/>
                  </a:cubicBezTo>
                  <a:cubicBezTo>
                    <a:pt x="4750054" y="7460487"/>
                    <a:pt x="4728083" y="7450581"/>
                    <a:pt x="4682363" y="7450581"/>
                  </a:cubicBezTo>
                  <a:lnTo>
                    <a:pt x="4670044" y="7451216"/>
                  </a:lnTo>
                  <a:cubicBezTo>
                    <a:pt x="4690872" y="7446263"/>
                    <a:pt x="4692015" y="7435722"/>
                    <a:pt x="4721987" y="7433563"/>
                  </a:cubicBezTo>
                  <a:close/>
                  <a:moveTo>
                    <a:pt x="2403094" y="7435215"/>
                  </a:moveTo>
                  <a:cubicBezTo>
                    <a:pt x="2407666" y="7435215"/>
                    <a:pt x="2410714" y="7459726"/>
                    <a:pt x="2431542" y="7461885"/>
                  </a:cubicBezTo>
                  <a:cubicBezTo>
                    <a:pt x="2397506" y="7468616"/>
                    <a:pt x="2368296" y="7478776"/>
                    <a:pt x="2354834" y="7487920"/>
                  </a:cubicBezTo>
                  <a:cubicBezTo>
                    <a:pt x="2332990" y="7472299"/>
                    <a:pt x="2412619" y="7470013"/>
                    <a:pt x="2401316" y="7436103"/>
                  </a:cubicBezTo>
                  <a:lnTo>
                    <a:pt x="2403094" y="7435214"/>
                  </a:lnTo>
                  <a:close/>
                  <a:moveTo>
                    <a:pt x="1857883" y="7479284"/>
                  </a:moveTo>
                  <a:lnTo>
                    <a:pt x="1859661" y="7503287"/>
                  </a:lnTo>
                  <a:lnTo>
                    <a:pt x="1855343" y="7500620"/>
                  </a:lnTo>
                  <a:cubicBezTo>
                    <a:pt x="1850644" y="7497699"/>
                    <a:pt x="1845310" y="7494777"/>
                    <a:pt x="1835531" y="7494777"/>
                  </a:cubicBezTo>
                  <a:lnTo>
                    <a:pt x="1827022" y="7499476"/>
                  </a:lnTo>
                  <a:lnTo>
                    <a:pt x="1827911" y="7495032"/>
                  </a:lnTo>
                  <a:lnTo>
                    <a:pt x="1830070" y="7493635"/>
                  </a:lnTo>
                  <a:lnTo>
                    <a:pt x="1842262" y="7488047"/>
                  </a:lnTo>
                  <a:lnTo>
                    <a:pt x="1845691" y="7484745"/>
                  </a:lnTo>
                  <a:lnTo>
                    <a:pt x="1853819" y="7481188"/>
                  </a:lnTo>
                  <a:lnTo>
                    <a:pt x="1857883" y="7479283"/>
                  </a:lnTo>
                  <a:close/>
                  <a:moveTo>
                    <a:pt x="1875536" y="7497064"/>
                  </a:moveTo>
                  <a:lnTo>
                    <a:pt x="1864360" y="7506208"/>
                  </a:lnTo>
                  <a:lnTo>
                    <a:pt x="1861947" y="7504684"/>
                  </a:lnTo>
                  <a:lnTo>
                    <a:pt x="1875536" y="7497064"/>
                  </a:lnTo>
                  <a:close/>
                  <a:moveTo>
                    <a:pt x="4849114" y="7492492"/>
                  </a:moveTo>
                  <a:cubicBezTo>
                    <a:pt x="4852543" y="7506336"/>
                    <a:pt x="4803394" y="7505065"/>
                    <a:pt x="4785106" y="7512686"/>
                  </a:cubicBezTo>
                  <a:cubicBezTo>
                    <a:pt x="4783074" y="7496429"/>
                    <a:pt x="4792091" y="7493128"/>
                    <a:pt x="4808982" y="7493128"/>
                  </a:cubicBezTo>
                  <a:lnTo>
                    <a:pt x="4828540" y="7494652"/>
                  </a:lnTo>
                  <a:lnTo>
                    <a:pt x="4833366" y="7494652"/>
                  </a:lnTo>
                  <a:lnTo>
                    <a:pt x="4844415" y="7494144"/>
                  </a:lnTo>
                  <a:lnTo>
                    <a:pt x="4849114" y="7492493"/>
                  </a:lnTo>
                  <a:close/>
                  <a:moveTo>
                    <a:pt x="3872992" y="7515733"/>
                  </a:moveTo>
                  <a:lnTo>
                    <a:pt x="3869182" y="7517512"/>
                  </a:lnTo>
                  <a:lnTo>
                    <a:pt x="3867658" y="7518528"/>
                  </a:lnTo>
                  <a:lnTo>
                    <a:pt x="3866897" y="7517766"/>
                  </a:lnTo>
                  <a:lnTo>
                    <a:pt x="3866516" y="7516877"/>
                  </a:lnTo>
                  <a:lnTo>
                    <a:pt x="3870580" y="7515988"/>
                  </a:lnTo>
                  <a:lnTo>
                    <a:pt x="3872993" y="7515733"/>
                  </a:lnTo>
                  <a:close/>
                  <a:moveTo>
                    <a:pt x="3043047" y="7534022"/>
                  </a:moveTo>
                  <a:lnTo>
                    <a:pt x="3042539" y="7535291"/>
                  </a:lnTo>
                  <a:lnTo>
                    <a:pt x="3041142" y="7534656"/>
                  </a:lnTo>
                  <a:lnTo>
                    <a:pt x="3040507" y="7534529"/>
                  </a:lnTo>
                  <a:lnTo>
                    <a:pt x="3042412" y="7534275"/>
                  </a:lnTo>
                  <a:lnTo>
                    <a:pt x="3043047" y="7534021"/>
                  </a:lnTo>
                  <a:close/>
                  <a:moveTo>
                    <a:pt x="3708654" y="7526528"/>
                  </a:moveTo>
                  <a:lnTo>
                    <a:pt x="3717671" y="7533260"/>
                  </a:lnTo>
                  <a:lnTo>
                    <a:pt x="3721227" y="7538086"/>
                  </a:lnTo>
                  <a:lnTo>
                    <a:pt x="3713226" y="7540626"/>
                  </a:lnTo>
                  <a:lnTo>
                    <a:pt x="3707384" y="7542277"/>
                  </a:lnTo>
                  <a:lnTo>
                    <a:pt x="3695700" y="7536181"/>
                  </a:lnTo>
                  <a:lnTo>
                    <a:pt x="3692398" y="7529196"/>
                  </a:lnTo>
                  <a:lnTo>
                    <a:pt x="3694684" y="7528434"/>
                  </a:lnTo>
                  <a:lnTo>
                    <a:pt x="3695446" y="7527927"/>
                  </a:lnTo>
                  <a:lnTo>
                    <a:pt x="3704336" y="7527419"/>
                  </a:lnTo>
                  <a:lnTo>
                    <a:pt x="3708654" y="7526530"/>
                  </a:lnTo>
                  <a:close/>
                  <a:moveTo>
                    <a:pt x="3412744" y="7346188"/>
                  </a:moveTo>
                  <a:lnTo>
                    <a:pt x="3419856" y="7347204"/>
                  </a:lnTo>
                  <a:lnTo>
                    <a:pt x="3423539" y="7347586"/>
                  </a:lnTo>
                  <a:lnTo>
                    <a:pt x="3419603" y="7361810"/>
                  </a:lnTo>
                  <a:lnTo>
                    <a:pt x="3435224" y="7359524"/>
                  </a:lnTo>
                  <a:lnTo>
                    <a:pt x="3435224" y="7359524"/>
                  </a:lnTo>
                  <a:cubicBezTo>
                    <a:pt x="3424429" y="7371969"/>
                    <a:pt x="3425572" y="7385686"/>
                    <a:pt x="3419603" y="7396607"/>
                  </a:cubicBezTo>
                  <a:lnTo>
                    <a:pt x="3386963" y="7409307"/>
                  </a:lnTo>
                  <a:cubicBezTo>
                    <a:pt x="3353943" y="7413626"/>
                    <a:pt x="3315717" y="7422262"/>
                    <a:pt x="3306318" y="7436231"/>
                  </a:cubicBezTo>
                  <a:lnTo>
                    <a:pt x="3298063" y="7436739"/>
                  </a:lnTo>
                  <a:lnTo>
                    <a:pt x="3295650" y="7433945"/>
                  </a:lnTo>
                  <a:lnTo>
                    <a:pt x="3284855" y="7456425"/>
                  </a:lnTo>
                  <a:lnTo>
                    <a:pt x="3294634" y="7470014"/>
                  </a:lnTo>
                  <a:lnTo>
                    <a:pt x="3279648" y="7468998"/>
                  </a:lnTo>
                  <a:lnTo>
                    <a:pt x="3274314" y="7464553"/>
                  </a:lnTo>
                  <a:lnTo>
                    <a:pt x="3263646" y="7455917"/>
                  </a:lnTo>
                  <a:lnTo>
                    <a:pt x="3253867" y="7459346"/>
                  </a:lnTo>
                  <a:lnTo>
                    <a:pt x="3248660" y="7472046"/>
                  </a:lnTo>
                  <a:lnTo>
                    <a:pt x="3258312" y="7485762"/>
                  </a:lnTo>
                  <a:lnTo>
                    <a:pt x="3152394" y="7494018"/>
                  </a:lnTo>
                  <a:lnTo>
                    <a:pt x="3149092" y="7492621"/>
                  </a:lnTo>
                  <a:lnTo>
                    <a:pt x="3147060" y="7490970"/>
                  </a:lnTo>
                  <a:lnTo>
                    <a:pt x="3141218" y="7493891"/>
                  </a:lnTo>
                  <a:lnTo>
                    <a:pt x="3138043" y="7495034"/>
                  </a:lnTo>
                  <a:lnTo>
                    <a:pt x="3118231" y="7497066"/>
                  </a:lnTo>
                  <a:lnTo>
                    <a:pt x="3109214" y="7498082"/>
                  </a:lnTo>
                  <a:lnTo>
                    <a:pt x="3098546" y="7498463"/>
                  </a:lnTo>
                  <a:lnTo>
                    <a:pt x="3093212" y="7498717"/>
                  </a:lnTo>
                  <a:lnTo>
                    <a:pt x="3073400" y="7500114"/>
                  </a:lnTo>
                  <a:lnTo>
                    <a:pt x="3065272" y="7498083"/>
                  </a:lnTo>
                  <a:lnTo>
                    <a:pt x="3072003" y="7502527"/>
                  </a:lnTo>
                  <a:lnTo>
                    <a:pt x="3072130" y="7504559"/>
                  </a:lnTo>
                  <a:lnTo>
                    <a:pt x="3000375" y="7528054"/>
                  </a:lnTo>
                  <a:cubicBezTo>
                    <a:pt x="3002661" y="7535928"/>
                    <a:pt x="3008757" y="7538214"/>
                    <a:pt x="3019298" y="7538214"/>
                  </a:cubicBezTo>
                  <a:lnTo>
                    <a:pt x="3025648" y="7537324"/>
                  </a:lnTo>
                  <a:lnTo>
                    <a:pt x="3026791" y="7545706"/>
                  </a:lnTo>
                  <a:lnTo>
                    <a:pt x="3030347" y="7548881"/>
                  </a:lnTo>
                  <a:lnTo>
                    <a:pt x="3022600" y="7555358"/>
                  </a:lnTo>
                  <a:lnTo>
                    <a:pt x="3026283" y="7560565"/>
                  </a:lnTo>
                  <a:lnTo>
                    <a:pt x="3003550" y="7557517"/>
                  </a:lnTo>
                  <a:lnTo>
                    <a:pt x="3009011" y="7545833"/>
                  </a:lnTo>
                  <a:lnTo>
                    <a:pt x="2988183" y="7556628"/>
                  </a:lnTo>
                  <a:lnTo>
                    <a:pt x="2977007" y="7555866"/>
                  </a:lnTo>
                  <a:lnTo>
                    <a:pt x="2953639" y="7553961"/>
                  </a:lnTo>
                  <a:lnTo>
                    <a:pt x="2963672" y="7575169"/>
                  </a:lnTo>
                  <a:cubicBezTo>
                    <a:pt x="2939796" y="7573900"/>
                    <a:pt x="2926207" y="7557136"/>
                    <a:pt x="2909316" y="7545451"/>
                  </a:cubicBezTo>
                  <a:cubicBezTo>
                    <a:pt x="2886710" y="7560818"/>
                    <a:pt x="2846578" y="7576566"/>
                    <a:pt x="2808224" y="7576566"/>
                  </a:cubicBezTo>
                  <a:lnTo>
                    <a:pt x="2775712" y="7572248"/>
                  </a:lnTo>
                  <a:cubicBezTo>
                    <a:pt x="2790444" y="7565263"/>
                    <a:pt x="2800858" y="7558151"/>
                    <a:pt x="2802763" y="7550277"/>
                  </a:cubicBezTo>
                  <a:cubicBezTo>
                    <a:pt x="2828417" y="7544054"/>
                    <a:pt x="2856738" y="7537958"/>
                    <a:pt x="2878836" y="7537958"/>
                  </a:cubicBezTo>
                  <a:cubicBezTo>
                    <a:pt x="2891790" y="7537958"/>
                    <a:pt x="2902585" y="7539990"/>
                    <a:pt x="2909443" y="7545452"/>
                  </a:cubicBezTo>
                  <a:lnTo>
                    <a:pt x="2909443" y="7531990"/>
                  </a:lnTo>
                  <a:lnTo>
                    <a:pt x="2920746" y="7527926"/>
                  </a:lnTo>
                  <a:lnTo>
                    <a:pt x="2906776" y="7524878"/>
                  </a:lnTo>
                  <a:lnTo>
                    <a:pt x="2888742" y="7532244"/>
                  </a:lnTo>
                  <a:lnTo>
                    <a:pt x="2875153" y="7535038"/>
                  </a:lnTo>
                  <a:lnTo>
                    <a:pt x="2872232" y="7533514"/>
                  </a:lnTo>
                  <a:lnTo>
                    <a:pt x="2881630" y="7530212"/>
                  </a:lnTo>
                  <a:lnTo>
                    <a:pt x="2888488" y="7524878"/>
                  </a:lnTo>
                  <a:lnTo>
                    <a:pt x="2887091" y="7522465"/>
                  </a:lnTo>
                  <a:lnTo>
                    <a:pt x="2886202" y="7521449"/>
                  </a:lnTo>
                  <a:cubicBezTo>
                    <a:pt x="2914015" y="7517004"/>
                    <a:pt x="2938526" y="7524497"/>
                    <a:pt x="2946527" y="7498716"/>
                  </a:cubicBezTo>
                  <a:lnTo>
                    <a:pt x="2966847" y="7503542"/>
                  </a:lnTo>
                  <a:lnTo>
                    <a:pt x="2978023" y="7497192"/>
                  </a:lnTo>
                  <a:lnTo>
                    <a:pt x="3007106" y="7500621"/>
                  </a:lnTo>
                  <a:lnTo>
                    <a:pt x="3008503" y="7502780"/>
                  </a:lnTo>
                  <a:lnTo>
                    <a:pt x="3009138" y="7504685"/>
                  </a:lnTo>
                  <a:lnTo>
                    <a:pt x="3024632" y="7498081"/>
                  </a:lnTo>
                  <a:lnTo>
                    <a:pt x="3026664" y="7493382"/>
                  </a:lnTo>
                  <a:lnTo>
                    <a:pt x="3036824" y="7487032"/>
                  </a:lnTo>
                  <a:lnTo>
                    <a:pt x="3036443" y="7483349"/>
                  </a:lnTo>
                  <a:lnTo>
                    <a:pt x="3038348" y="7488937"/>
                  </a:lnTo>
                  <a:lnTo>
                    <a:pt x="3039618" y="7496049"/>
                  </a:lnTo>
                  <a:lnTo>
                    <a:pt x="3050032" y="7479285"/>
                  </a:lnTo>
                  <a:lnTo>
                    <a:pt x="3055875" y="7474586"/>
                  </a:lnTo>
                  <a:lnTo>
                    <a:pt x="3059811" y="7473570"/>
                  </a:lnTo>
                  <a:lnTo>
                    <a:pt x="3063241" y="7472300"/>
                  </a:lnTo>
                  <a:lnTo>
                    <a:pt x="3064892" y="7470015"/>
                  </a:lnTo>
                  <a:lnTo>
                    <a:pt x="3065527" y="7468745"/>
                  </a:lnTo>
                  <a:lnTo>
                    <a:pt x="3080259" y="7458839"/>
                  </a:lnTo>
                  <a:lnTo>
                    <a:pt x="3081656" y="7449441"/>
                  </a:lnTo>
                  <a:lnTo>
                    <a:pt x="3087117" y="7450710"/>
                  </a:lnTo>
                  <a:lnTo>
                    <a:pt x="3091308" y="7448679"/>
                  </a:lnTo>
                  <a:lnTo>
                    <a:pt x="3090165" y="7455536"/>
                  </a:lnTo>
                  <a:lnTo>
                    <a:pt x="3089276" y="7458966"/>
                  </a:lnTo>
                  <a:lnTo>
                    <a:pt x="3068067" y="7471539"/>
                  </a:lnTo>
                  <a:lnTo>
                    <a:pt x="3072385" y="7480174"/>
                  </a:lnTo>
                  <a:cubicBezTo>
                    <a:pt x="3119756" y="7475348"/>
                    <a:pt x="3111501" y="7475094"/>
                    <a:pt x="3121661" y="7460617"/>
                  </a:cubicBezTo>
                  <a:lnTo>
                    <a:pt x="3132837" y="7462522"/>
                  </a:lnTo>
                  <a:lnTo>
                    <a:pt x="3133345" y="7472555"/>
                  </a:lnTo>
                  <a:lnTo>
                    <a:pt x="3136647" y="7464681"/>
                  </a:lnTo>
                  <a:lnTo>
                    <a:pt x="3138679" y="7460617"/>
                  </a:lnTo>
                  <a:lnTo>
                    <a:pt x="3139441" y="7470015"/>
                  </a:lnTo>
                  <a:lnTo>
                    <a:pt x="3137155" y="7474206"/>
                  </a:lnTo>
                  <a:lnTo>
                    <a:pt x="3158872" y="7468110"/>
                  </a:lnTo>
                  <a:lnTo>
                    <a:pt x="3167889" y="7468110"/>
                  </a:lnTo>
                  <a:lnTo>
                    <a:pt x="3148204" y="7459347"/>
                  </a:lnTo>
                  <a:lnTo>
                    <a:pt x="3170175" y="7445758"/>
                  </a:lnTo>
                  <a:lnTo>
                    <a:pt x="3179065" y="7445250"/>
                  </a:lnTo>
                  <a:lnTo>
                    <a:pt x="3184780" y="7447156"/>
                  </a:lnTo>
                  <a:lnTo>
                    <a:pt x="3197480" y="7451220"/>
                  </a:lnTo>
                  <a:lnTo>
                    <a:pt x="3209799" y="7442838"/>
                  </a:lnTo>
                  <a:cubicBezTo>
                    <a:pt x="3198496" y="7431154"/>
                    <a:pt x="3242311" y="7427090"/>
                    <a:pt x="3249169" y="7417819"/>
                  </a:cubicBezTo>
                  <a:lnTo>
                    <a:pt x="3266060" y="7411596"/>
                  </a:lnTo>
                  <a:lnTo>
                    <a:pt x="3273680" y="7406516"/>
                  </a:lnTo>
                  <a:lnTo>
                    <a:pt x="3275204" y="7411723"/>
                  </a:lnTo>
                  <a:lnTo>
                    <a:pt x="3277617" y="7413247"/>
                  </a:lnTo>
                  <a:lnTo>
                    <a:pt x="3265044" y="7431662"/>
                  </a:lnTo>
                  <a:lnTo>
                    <a:pt x="3258567" y="7441060"/>
                  </a:lnTo>
                  <a:lnTo>
                    <a:pt x="3283839" y="7429884"/>
                  </a:lnTo>
                  <a:lnTo>
                    <a:pt x="3293111" y="7430646"/>
                  </a:lnTo>
                  <a:lnTo>
                    <a:pt x="3304541" y="7431535"/>
                  </a:lnTo>
                  <a:lnTo>
                    <a:pt x="3311653" y="7429122"/>
                  </a:lnTo>
                  <a:lnTo>
                    <a:pt x="3308350" y="7408675"/>
                  </a:lnTo>
                  <a:lnTo>
                    <a:pt x="3301747" y="7404484"/>
                  </a:lnTo>
                  <a:lnTo>
                    <a:pt x="3324480" y="7367653"/>
                  </a:lnTo>
                  <a:lnTo>
                    <a:pt x="3324861" y="7367146"/>
                  </a:lnTo>
                  <a:lnTo>
                    <a:pt x="3337688" y="7362827"/>
                  </a:lnTo>
                  <a:lnTo>
                    <a:pt x="3358516" y="7370701"/>
                  </a:lnTo>
                  <a:lnTo>
                    <a:pt x="3337307" y="7381115"/>
                  </a:lnTo>
                  <a:lnTo>
                    <a:pt x="3337053" y="7387847"/>
                  </a:lnTo>
                  <a:lnTo>
                    <a:pt x="3322829" y="7393562"/>
                  </a:lnTo>
                  <a:lnTo>
                    <a:pt x="3314701" y="7398134"/>
                  </a:lnTo>
                  <a:lnTo>
                    <a:pt x="3325369" y="7404611"/>
                  </a:lnTo>
                  <a:lnTo>
                    <a:pt x="3337561" y="7411342"/>
                  </a:lnTo>
                  <a:lnTo>
                    <a:pt x="3351023" y="7413882"/>
                  </a:lnTo>
                  <a:cubicBezTo>
                    <a:pt x="3361818" y="7413882"/>
                    <a:pt x="3372613" y="7407278"/>
                    <a:pt x="3377693" y="7397373"/>
                  </a:cubicBezTo>
                  <a:lnTo>
                    <a:pt x="3391028" y="7394070"/>
                  </a:lnTo>
                  <a:lnTo>
                    <a:pt x="3397505" y="7393308"/>
                  </a:lnTo>
                  <a:cubicBezTo>
                    <a:pt x="3388614" y="7386196"/>
                    <a:pt x="3377947" y="7382259"/>
                    <a:pt x="3362580" y="7382259"/>
                  </a:cubicBezTo>
                  <a:lnTo>
                    <a:pt x="3356992" y="7382767"/>
                  </a:lnTo>
                  <a:lnTo>
                    <a:pt x="3371343" y="7376036"/>
                  </a:lnTo>
                  <a:lnTo>
                    <a:pt x="3378455" y="7371464"/>
                  </a:lnTo>
                  <a:lnTo>
                    <a:pt x="3394457" y="7373750"/>
                  </a:lnTo>
                  <a:lnTo>
                    <a:pt x="3398775" y="7378068"/>
                  </a:lnTo>
                  <a:lnTo>
                    <a:pt x="3418333" y="7357367"/>
                  </a:lnTo>
                  <a:lnTo>
                    <a:pt x="3412745" y="7346191"/>
                  </a:lnTo>
                  <a:close/>
                  <a:moveTo>
                    <a:pt x="3824351" y="7524496"/>
                  </a:moveTo>
                  <a:lnTo>
                    <a:pt x="3830829" y="7525003"/>
                  </a:lnTo>
                  <a:cubicBezTo>
                    <a:pt x="3819272" y="7537703"/>
                    <a:pt x="3775457" y="7548372"/>
                    <a:pt x="3796919" y="7558150"/>
                  </a:cubicBezTo>
                  <a:lnTo>
                    <a:pt x="3780155" y="7565644"/>
                  </a:lnTo>
                  <a:lnTo>
                    <a:pt x="3772027" y="7569200"/>
                  </a:lnTo>
                  <a:lnTo>
                    <a:pt x="3694684" y="7584567"/>
                  </a:lnTo>
                  <a:cubicBezTo>
                    <a:pt x="3718306" y="7567803"/>
                    <a:pt x="3746119" y="7543800"/>
                    <a:pt x="3777107" y="7531227"/>
                  </a:cubicBezTo>
                  <a:lnTo>
                    <a:pt x="3824351" y="7524496"/>
                  </a:lnTo>
                  <a:close/>
                  <a:moveTo>
                    <a:pt x="2914904" y="7557389"/>
                  </a:moveTo>
                  <a:lnTo>
                    <a:pt x="2922016" y="7567168"/>
                  </a:lnTo>
                  <a:lnTo>
                    <a:pt x="2929128" y="7566152"/>
                  </a:lnTo>
                  <a:lnTo>
                    <a:pt x="2903982" y="7585964"/>
                  </a:lnTo>
                  <a:cubicBezTo>
                    <a:pt x="2904490" y="7578725"/>
                    <a:pt x="2885059" y="7566152"/>
                    <a:pt x="2914904" y="7557389"/>
                  </a:cubicBezTo>
                  <a:close/>
                  <a:moveTo>
                    <a:pt x="2884551" y="7583170"/>
                  </a:moveTo>
                  <a:lnTo>
                    <a:pt x="2899791" y="7589266"/>
                  </a:lnTo>
                  <a:lnTo>
                    <a:pt x="2897886" y="7590663"/>
                  </a:lnTo>
                  <a:lnTo>
                    <a:pt x="2929129" y="7586599"/>
                  </a:lnTo>
                  <a:lnTo>
                    <a:pt x="2929129" y="7586599"/>
                  </a:lnTo>
                  <a:cubicBezTo>
                    <a:pt x="2918080" y="7592314"/>
                    <a:pt x="2881885" y="7598664"/>
                    <a:pt x="2851278" y="7598664"/>
                  </a:cubicBezTo>
                  <a:cubicBezTo>
                    <a:pt x="2835276" y="7598664"/>
                    <a:pt x="2820798" y="7596886"/>
                    <a:pt x="2812288" y="7592441"/>
                  </a:cubicBezTo>
                  <a:cubicBezTo>
                    <a:pt x="2833116" y="7589393"/>
                    <a:pt x="2856103" y="7583170"/>
                    <a:pt x="2884551" y="7583170"/>
                  </a:cubicBezTo>
                  <a:close/>
                  <a:moveTo>
                    <a:pt x="2605151" y="7577582"/>
                  </a:moveTo>
                  <a:lnTo>
                    <a:pt x="2610104" y="7585964"/>
                  </a:lnTo>
                  <a:lnTo>
                    <a:pt x="2606675" y="7585075"/>
                  </a:lnTo>
                  <a:lnTo>
                    <a:pt x="2601214" y="7584567"/>
                  </a:lnTo>
                  <a:cubicBezTo>
                    <a:pt x="2584197" y="7584567"/>
                    <a:pt x="2578735" y="7601586"/>
                    <a:pt x="2550288" y="7606285"/>
                  </a:cubicBezTo>
                  <a:cubicBezTo>
                    <a:pt x="2535556" y="7595363"/>
                    <a:pt x="2575433" y="7577582"/>
                    <a:pt x="2605152" y="7577582"/>
                  </a:cubicBezTo>
                  <a:close/>
                  <a:moveTo>
                    <a:pt x="2908935" y="7616952"/>
                  </a:moveTo>
                  <a:lnTo>
                    <a:pt x="2905887" y="7619619"/>
                  </a:lnTo>
                  <a:lnTo>
                    <a:pt x="2904998" y="7620636"/>
                  </a:lnTo>
                  <a:lnTo>
                    <a:pt x="2904490" y="7620636"/>
                  </a:lnTo>
                  <a:lnTo>
                    <a:pt x="2904363" y="7620508"/>
                  </a:lnTo>
                  <a:lnTo>
                    <a:pt x="2907411" y="7617841"/>
                  </a:lnTo>
                  <a:lnTo>
                    <a:pt x="2908935" y="7616952"/>
                  </a:lnTo>
                  <a:close/>
                  <a:moveTo>
                    <a:pt x="3900551" y="7613269"/>
                  </a:moveTo>
                  <a:cubicBezTo>
                    <a:pt x="3909442" y="7613269"/>
                    <a:pt x="3918586" y="7616063"/>
                    <a:pt x="3928364" y="7623683"/>
                  </a:cubicBezTo>
                  <a:lnTo>
                    <a:pt x="3923919" y="7623938"/>
                  </a:lnTo>
                  <a:lnTo>
                    <a:pt x="3910076" y="7623938"/>
                  </a:lnTo>
                  <a:lnTo>
                    <a:pt x="3892297" y="7613905"/>
                  </a:lnTo>
                  <a:lnTo>
                    <a:pt x="3900551" y="7613270"/>
                  </a:lnTo>
                  <a:close/>
                  <a:moveTo>
                    <a:pt x="3812541" y="7628510"/>
                  </a:moveTo>
                  <a:lnTo>
                    <a:pt x="3815335" y="7630033"/>
                  </a:lnTo>
                  <a:lnTo>
                    <a:pt x="3816858" y="7631050"/>
                  </a:lnTo>
                  <a:lnTo>
                    <a:pt x="3812668" y="7639178"/>
                  </a:lnTo>
                  <a:lnTo>
                    <a:pt x="3811652" y="7643750"/>
                  </a:lnTo>
                  <a:lnTo>
                    <a:pt x="3801365" y="7643750"/>
                  </a:lnTo>
                  <a:lnTo>
                    <a:pt x="3798317" y="7640448"/>
                  </a:lnTo>
                  <a:lnTo>
                    <a:pt x="3805937" y="7632192"/>
                  </a:lnTo>
                  <a:lnTo>
                    <a:pt x="3812541" y="7628510"/>
                  </a:lnTo>
                  <a:close/>
                  <a:moveTo>
                    <a:pt x="3723132" y="7539864"/>
                  </a:moveTo>
                  <a:lnTo>
                    <a:pt x="3727958" y="7545832"/>
                  </a:lnTo>
                  <a:lnTo>
                    <a:pt x="3731261" y="7547483"/>
                  </a:lnTo>
                  <a:cubicBezTo>
                    <a:pt x="3697351" y="7554595"/>
                    <a:pt x="3699511" y="7570598"/>
                    <a:pt x="3665856" y="7577837"/>
                  </a:cubicBezTo>
                  <a:lnTo>
                    <a:pt x="3671317" y="7585583"/>
                  </a:lnTo>
                  <a:lnTo>
                    <a:pt x="3671189" y="7587869"/>
                  </a:lnTo>
                  <a:lnTo>
                    <a:pt x="3663697" y="7587997"/>
                  </a:lnTo>
                  <a:cubicBezTo>
                    <a:pt x="3650107" y="7587997"/>
                    <a:pt x="3639820" y="7585203"/>
                    <a:pt x="3635375" y="7576440"/>
                  </a:cubicBezTo>
                  <a:cubicBezTo>
                    <a:pt x="3584194" y="7616318"/>
                    <a:pt x="3523616" y="7598157"/>
                    <a:pt x="3429128" y="7631050"/>
                  </a:cubicBezTo>
                  <a:cubicBezTo>
                    <a:pt x="3434081" y="7635622"/>
                    <a:pt x="3440812" y="7638543"/>
                    <a:pt x="3455417" y="7638543"/>
                  </a:cubicBezTo>
                  <a:lnTo>
                    <a:pt x="3466338" y="7636765"/>
                  </a:lnTo>
                  <a:lnTo>
                    <a:pt x="3459226" y="7643750"/>
                  </a:lnTo>
                  <a:lnTo>
                    <a:pt x="3434716" y="7643495"/>
                  </a:lnTo>
                  <a:lnTo>
                    <a:pt x="3419603" y="7643877"/>
                  </a:lnTo>
                  <a:lnTo>
                    <a:pt x="3428619" y="7640956"/>
                  </a:lnTo>
                  <a:lnTo>
                    <a:pt x="3434716" y="7638162"/>
                  </a:lnTo>
                  <a:lnTo>
                    <a:pt x="3424175" y="7631305"/>
                  </a:lnTo>
                  <a:lnTo>
                    <a:pt x="3409951" y="7632829"/>
                  </a:lnTo>
                  <a:lnTo>
                    <a:pt x="3407157" y="7632702"/>
                  </a:lnTo>
                  <a:lnTo>
                    <a:pt x="3414904" y="7627621"/>
                  </a:lnTo>
                  <a:lnTo>
                    <a:pt x="3417951" y="7624954"/>
                  </a:lnTo>
                  <a:lnTo>
                    <a:pt x="3435858" y="7618604"/>
                  </a:lnTo>
                  <a:lnTo>
                    <a:pt x="3444875" y="7615810"/>
                  </a:lnTo>
                  <a:lnTo>
                    <a:pt x="3445003" y="7618604"/>
                  </a:lnTo>
                  <a:lnTo>
                    <a:pt x="3446018" y="7620382"/>
                  </a:lnTo>
                  <a:lnTo>
                    <a:pt x="3473323" y="7606285"/>
                  </a:lnTo>
                  <a:cubicBezTo>
                    <a:pt x="3491611" y="7599808"/>
                    <a:pt x="3510026" y="7593585"/>
                    <a:pt x="3528314" y="7587362"/>
                  </a:cubicBezTo>
                  <a:lnTo>
                    <a:pt x="3545459" y="7590410"/>
                  </a:lnTo>
                  <a:lnTo>
                    <a:pt x="3554603" y="7596506"/>
                  </a:lnTo>
                  <a:cubicBezTo>
                    <a:pt x="3600196" y="7590918"/>
                    <a:pt x="3606546" y="7578472"/>
                    <a:pt x="3605911" y="7560946"/>
                  </a:cubicBezTo>
                  <a:lnTo>
                    <a:pt x="3610356" y="7559168"/>
                  </a:lnTo>
                  <a:lnTo>
                    <a:pt x="3612516" y="7558660"/>
                  </a:lnTo>
                  <a:lnTo>
                    <a:pt x="3622675" y="7555993"/>
                  </a:lnTo>
                  <a:lnTo>
                    <a:pt x="3627629" y="7554596"/>
                  </a:lnTo>
                  <a:lnTo>
                    <a:pt x="3635375" y="7565137"/>
                  </a:lnTo>
                  <a:lnTo>
                    <a:pt x="3642995" y="7572249"/>
                  </a:lnTo>
                  <a:lnTo>
                    <a:pt x="3711067" y="7547993"/>
                  </a:lnTo>
                  <a:lnTo>
                    <a:pt x="3709035" y="7543929"/>
                  </a:lnTo>
                  <a:lnTo>
                    <a:pt x="3707511" y="7542405"/>
                  </a:lnTo>
                  <a:lnTo>
                    <a:pt x="3723132" y="7539865"/>
                  </a:lnTo>
                  <a:close/>
                  <a:moveTo>
                    <a:pt x="2740914" y="7548245"/>
                  </a:moveTo>
                  <a:lnTo>
                    <a:pt x="2737232" y="7565137"/>
                  </a:lnTo>
                  <a:lnTo>
                    <a:pt x="2762124" y="7559930"/>
                  </a:lnTo>
                  <a:lnTo>
                    <a:pt x="2746503" y="7571741"/>
                  </a:lnTo>
                  <a:lnTo>
                    <a:pt x="2742312" y="7579742"/>
                  </a:lnTo>
                  <a:lnTo>
                    <a:pt x="2734057" y="7587870"/>
                  </a:lnTo>
                  <a:lnTo>
                    <a:pt x="2720849" y="7589140"/>
                  </a:lnTo>
                  <a:lnTo>
                    <a:pt x="2727580" y="7599300"/>
                  </a:lnTo>
                  <a:lnTo>
                    <a:pt x="2735200" y="7598156"/>
                  </a:lnTo>
                  <a:lnTo>
                    <a:pt x="2750059" y="7595743"/>
                  </a:lnTo>
                  <a:lnTo>
                    <a:pt x="2749297" y="7606919"/>
                  </a:lnTo>
                  <a:cubicBezTo>
                    <a:pt x="2722881" y="7610476"/>
                    <a:pt x="2731136" y="7622667"/>
                    <a:pt x="2709292" y="7627493"/>
                  </a:cubicBezTo>
                  <a:lnTo>
                    <a:pt x="2707768" y="7609840"/>
                  </a:lnTo>
                  <a:lnTo>
                    <a:pt x="2706625" y="7600823"/>
                  </a:lnTo>
                  <a:cubicBezTo>
                    <a:pt x="2699767" y="7601839"/>
                    <a:pt x="2635632" y="7604887"/>
                    <a:pt x="2641220" y="7630033"/>
                  </a:cubicBezTo>
                  <a:lnTo>
                    <a:pt x="2589785" y="7647559"/>
                  </a:lnTo>
                  <a:cubicBezTo>
                    <a:pt x="2585848" y="7636764"/>
                    <a:pt x="2573529" y="7638669"/>
                    <a:pt x="2570100" y="7626985"/>
                  </a:cubicBezTo>
                  <a:cubicBezTo>
                    <a:pt x="2599056" y="7604125"/>
                    <a:pt x="2644776" y="7613396"/>
                    <a:pt x="2624329" y="7574280"/>
                  </a:cubicBezTo>
                  <a:lnTo>
                    <a:pt x="2624329" y="7574280"/>
                  </a:lnTo>
                  <a:lnTo>
                    <a:pt x="2631695" y="7576311"/>
                  </a:lnTo>
                  <a:lnTo>
                    <a:pt x="2635759" y="7576311"/>
                  </a:lnTo>
                  <a:cubicBezTo>
                    <a:pt x="2662937" y="7576311"/>
                    <a:pt x="2700656" y="7548752"/>
                    <a:pt x="2740915" y="7548244"/>
                  </a:cubicBezTo>
                  <a:close/>
                  <a:moveTo>
                    <a:pt x="4679697" y="7637273"/>
                  </a:moveTo>
                  <a:lnTo>
                    <a:pt x="4686047" y="7638797"/>
                  </a:lnTo>
                  <a:lnTo>
                    <a:pt x="4666107" y="7647940"/>
                  </a:lnTo>
                  <a:lnTo>
                    <a:pt x="4656074" y="7649845"/>
                  </a:lnTo>
                  <a:lnTo>
                    <a:pt x="4664964" y="7642861"/>
                  </a:lnTo>
                  <a:lnTo>
                    <a:pt x="4665218" y="7637780"/>
                  </a:lnTo>
                  <a:lnTo>
                    <a:pt x="4679697" y="7637273"/>
                  </a:lnTo>
                  <a:close/>
                  <a:moveTo>
                    <a:pt x="3720338" y="7606792"/>
                  </a:moveTo>
                  <a:cubicBezTo>
                    <a:pt x="3676650" y="7624826"/>
                    <a:pt x="3618104" y="7660132"/>
                    <a:pt x="3562478" y="7660132"/>
                  </a:cubicBezTo>
                  <a:lnTo>
                    <a:pt x="3536316" y="7657212"/>
                  </a:lnTo>
                  <a:cubicBezTo>
                    <a:pt x="3562224" y="7646036"/>
                    <a:pt x="3586226" y="7648449"/>
                    <a:pt x="3592195" y="7623938"/>
                  </a:cubicBezTo>
                  <a:lnTo>
                    <a:pt x="3664205" y="7606919"/>
                  </a:lnTo>
                  <a:lnTo>
                    <a:pt x="3629661" y="7618095"/>
                  </a:lnTo>
                  <a:lnTo>
                    <a:pt x="3609087" y="7625462"/>
                  </a:lnTo>
                  <a:lnTo>
                    <a:pt x="3621152" y="7634732"/>
                  </a:lnTo>
                  <a:lnTo>
                    <a:pt x="3629915" y="7634732"/>
                  </a:lnTo>
                  <a:cubicBezTo>
                    <a:pt x="3654299" y="7634732"/>
                    <a:pt x="3690748" y="7615301"/>
                    <a:pt x="3720339" y="7606792"/>
                  </a:cubicBezTo>
                  <a:close/>
                  <a:moveTo>
                    <a:pt x="4454017" y="7361936"/>
                  </a:moveTo>
                  <a:cubicBezTo>
                    <a:pt x="4468241" y="7361936"/>
                    <a:pt x="4478782" y="7365619"/>
                    <a:pt x="4478528" y="7379716"/>
                  </a:cubicBezTo>
                  <a:cubicBezTo>
                    <a:pt x="4366768" y="7401052"/>
                    <a:pt x="4459859" y="7429119"/>
                    <a:pt x="4533138" y="7429119"/>
                  </a:cubicBezTo>
                  <a:cubicBezTo>
                    <a:pt x="4549521" y="7429119"/>
                    <a:pt x="4564761" y="7427723"/>
                    <a:pt x="4576699" y="7424548"/>
                  </a:cubicBezTo>
                  <a:lnTo>
                    <a:pt x="4576699" y="7424548"/>
                  </a:lnTo>
                  <a:cubicBezTo>
                    <a:pt x="4557014" y="7438137"/>
                    <a:pt x="4612259" y="7448424"/>
                    <a:pt x="4558919" y="7457060"/>
                  </a:cubicBezTo>
                  <a:lnTo>
                    <a:pt x="4571619" y="7457567"/>
                  </a:lnTo>
                  <a:cubicBezTo>
                    <a:pt x="4602353" y="7457567"/>
                    <a:pt x="4622419" y="7445502"/>
                    <a:pt x="4639310" y="7433437"/>
                  </a:cubicBezTo>
                  <a:cubicBezTo>
                    <a:pt x="4656455" y="7421372"/>
                    <a:pt x="4670425" y="7409180"/>
                    <a:pt x="4693158" y="7409180"/>
                  </a:cubicBezTo>
                  <a:lnTo>
                    <a:pt x="4702302" y="7411212"/>
                  </a:lnTo>
                  <a:cubicBezTo>
                    <a:pt x="4699508" y="7433945"/>
                    <a:pt x="4682871" y="7418451"/>
                    <a:pt x="4649343" y="7429119"/>
                  </a:cubicBezTo>
                  <a:lnTo>
                    <a:pt x="4657089" y="7452233"/>
                  </a:lnTo>
                  <a:lnTo>
                    <a:pt x="4669789" y="7451217"/>
                  </a:lnTo>
                  <a:lnTo>
                    <a:pt x="4663058" y="7453248"/>
                  </a:lnTo>
                  <a:lnTo>
                    <a:pt x="4657851" y="7453502"/>
                  </a:lnTo>
                  <a:lnTo>
                    <a:pt x="4657089" y="7452233"/>
                  </a:lnTo>
                  <a:cubicBezTo>
                    <a:pt x="4596383" y="7457821"/>
                    <a:pt x="4518913" y="7478268"/>
                    <a:pt x="4509134" y="7499350"/>
                  </a:cubicBezTo>
                  <a:lnTo>
                    <a:pt x="4515103" y="7499731"/>
                  </a:lnTo>
                  <a:cubicBezTo>
                    <a:pt x="4540376" y="7499731"/>
                    <a:pt x="4597400" y="7478903"/>
                    <a:pt x="4615814" y="7469125"/>
                  </a:cubicBezTo>
                  <a:lnTo>
                    <a:pt x="4615814" y="7469125"/>
                  </a:lnTo>
                  <a:cubicBezTo>
                    <a:pt x="4614799" y="7483476"/>
                    <a:pt x="4649088" y="7488175"/>
                    <a:pt x="4686299" y="7488175"/>
                  </a:cubicBezTo>
                  <a:lnTo>
                    <a:pt x="4716906" y="7487286"/>
                  </a:lnTo>
                  <a:lnTo>
                    <a:pt x="4716906" y="7487286"/>
                  </a:lnTo>
                  <a:cubicBezTo>
                    <a:pt x="4708397" y="7497445"/>
                    <a:pt x="4713858" y="7512178"/>
                    <a:pt x="4705349" y="7522592"/>
                  </a:cubicBezTo>
                  <a:cubicBezTo>
                    <a:pt x="4689855" y="7514591"/>
                    <a:pt x="4681092" y="7500748"/>
                    <a:pt x="4655565" y="7500748"/>
                  </a:cubicBezTo>
                  <a:lnTo>
                    <a:pt x="4650739" y="7501130"/>
                  </a:lnTo>
                  <a:lnTo>
                    <a:pt x="4640706" y="7519291"/>
                  </a:lnTo>
                  <a:lnTo>
                    <a:pt x="4624323" y="7517132"/>
                  </a:lnTo>
                  <a:lnTo>
                    <a:pt x="4616449" y="7516750"/>
                  </a:lnTo>
                  <a:cubicBezTo>
                    <a:pt x="4607686" y="7516750"/>
                    <a:pt x="4597907" y="7518782"/>
                    <a:pt x="4588382" y="7528054"/>
                  </a:cubicBezTo>
                  <a:lnTo>
                    <a:pt x="4561839" y="7523355"/>
                  </a:lnTo>
                  <a:lnTo>
                    <a:pt x="4570983" y="7511924"/>
                  </a:lnTo>
                  <a:lnTo>
                    <a:pt x="4570983" y="7511924"/>
                  </a:lnTo>
                  <a:cubicBezTo>
                    <a:pt x="4523612" y="7518782"/>
                    <a:pt x="4513706" y="7533133"/>
                    <a:pt x="4478019" y="7533133"/>
                  </a:cubicBezTo>
                  <a:lnTo>
                    <a:pt x="4471542" y="7532752"/>
                  </a:lnTo>
                  <a:lnTo>
                    <a:pt x="4490211" y="7540245"/>
                  </a:lnTo>
                  <a:lnTo>
                    <a:pt x="4479797" y="7557517"/>
                  </a:lnTo>
                  <a:cubicBezTo>
                    <a:pt x="4334001" y="7581393"/>
                    <a:pt x="4276470" y="7574789"/>
                    <a:pt x="4172965" y="7595744"/>
                  </a:cubicBezTo>
                  <a:cubicBezTo>
                    <a:pt x="4158995" y="7579107"/>
                    <a:pt x="4147057" y="7568693"/>
                    <a:pt x="4118863" y="7568693"/>
                  </a:cubicBezTo>
                  <a:cubicBezTo>
                    <a:pt x="4100575" y="7568693"/>
                    <a:pt x="4075555" y="7573011"/>
                    <a:pt x="4038598" y="7582917"/>
                  </a:cubicBezTo>
                  <a:lnTo>
                    <a:pt x="4045457" y="7589648"/>
                  </a:lnTo>
                  <a:lnTo>
                    <a:pt x="4052822" y="7590030"/>
                  </a:lnTo>
                  <a:lnTo>
                    <a:pt x="4044948" y="7597015"/>
                  </a:lnTo>
                  <a:lnTo>
                    <a:pt x="4052060" y="7603110"/>
                  </a:lnTo>
                  <a:cubicBezTo>
                    <a:pt x="4055235" y="7603872"/>
                    <a:pt x="4058157" y="7604254"/>
                    <a:pt x="4067935" y="7604254"/>
                  </a:cubicBezTo>
                  <a:lnTo>
                    <a:pt x="4078857" y="7598793"/>
                  </a:lnTo>
                  <a:lnTo>
                    <a:pt x="4080000" y="7601079"/>
                  </a:lnTo>
                  <a:lnTo>
                    <a:pt x="4103622" y="7598031"/>
                  </a:lnTo>
                  <a:lnTo>
                    <a:pt x="4112258" y="7593967"/>
                  </a:lnTo>
                  <a:lnTo>
                    <a:pt x="4131816" y="7582536"/>
                  </a:lnTo>
                  <a:lnTo>
                    <a:pt x="4135626" y="7590410"/>
                  </a:lnTo>
                  <a:cubicBezTo>
                    <a:pt x="4140452" y="7617080"/>
                    <a:pt x="4040630" y="7617842"/>
                    <a:pt x="4015484" y="7620129"/>
                  </a:cubicBezTo>
                  <a:lnTo>
                    <a:pt x="4023612" y="7607936"/>
                  </a:lnTo>
                  <a:lnTo>
                    <a:pt x="4020437" y="7599555"/>
                  </a:lnTo>
                  <a:cubicBezTo>
                    <a:pt x="3989449" y="7608445"/>
                    <a:pt x="3963541" y="7618605"/>
                    <a:pt x="3940300" y="7622923"/>
                  </a:cubicBezTo>
                  <a:cubicBezTo>
                    <a:pt x="3965192" y="7613398"/>
                    <a:pt x="3968240" y="7598666"/>
                    <a:pt x="3983226" y="7586855"/>
                  </a:cubicBezTo>
                  <a:lnTo>
                    <a:pt x="3992497" y="7607429"/>
                  </a:lnTo>
                  <a:lnTo>
                    <a:pt x="4009134" y="7598285"/>
                  </a:lnTo>
                  <a:cubicBezTo>
                    <a:pt x="3999228" y="7580251"/>
                    <a:pt x="4018405" y="7574663"/>
                    <a:pt x="4025644" y="7550533"/>
                  </a:cubicBezTo>
                  <a:lnTo>
                    <a:pt x="4025644" y="7550533"/>
                  </a:lnTo>
                  <a:lnTo>
                    <a:pt x="4020818" y="7551803"/>
                  </a:lnTo>
                  <a:lnTo>
                    <a:pt x="4018405" y="7552310"/>
                  </a:lnTo>
                  <a:lnTo>
                    <a:pt x="4023104" y="7545453"/>
                  </a:lnTo>
                  <a:lnTo>
                    <a:pt x="4024501" y="7539610"/>
                  </a:lnTo>
                  <a:lnTo>
                    <a:pt x="4024501" y="7539610"/>
                  </a:lnTo>
                  <a:cubicBezTo>
                    <a:pt x="4007610" y="7539992"/>
                    <a:pt x="4000244" y="7550532"/>
                    <a:pt x="3992878" y="7550532"/>
                  </a:cubicBezTo>
                  <a:lnTo>
                    <a:pt x="3989068" y="7539737"/>
                  </a:lnTo>
                  <a:cubicBezTo>
                    <a:pt x="3963668" y="7543674"/>
                    <a:pt x="3931156" y="7572884"/>
                    <a:pt x="3953000" y="7572884"/>
                  </a:cubicBezTo>
                  <a:cubicBezTo>
                    <a:pt x="3958969" y="7561708"/>
                    <a:pt x="3969383" y="7559930"/>
                    <a:pt x="3982337" y="7559930"/>
                  </a:cubicBezTo>
                  <a:lnTo>
                    <a:pt x="3986528" y="7560057"/>
                  </a:lnTo>
                  <a:cubicBezTo>
                    <a:pt x="3919726" y="7597522"/>
                    <a:pt x="3836668" y="7604889"/>
                    <a:pt x="3774692" y="7634225"/>
                  </a:cubicBezTo>
                  <a:lnTo>
                    <a:pt x="3772660" y="7630543"/>
                  </a:lnTo>
                  <a:lnTo>
                    <a:pt x="3770120" y="7628130"/>
                  </a:lnTo>
                  <a:lnTo>
                    <a:pt x="3682617" y="7651879"/>
                  </a:lnTo>
                  <a:lnTo>
                    <a:pt x="3691761" y="7657085"/>
                  </a:lnTo>
                  <a:lnTo>
                    <a:pt x="3672076" y="7662800"/>
                  </a:lnTo>
                  <a:lnTo>
                    <a:pt x="3666996" y="7656705"/>
                  </a:lnTo>
                  <a:lnTo>
                    <a:pt x="3657725" y="7644005"/>
                  </a:lnTo>
                  <a:cubicBezTo>
                    <a:pt x="3700270" y="7640322"/>
                    <a:pt x="3701540" y="7624066"/>
                    <a:pt x="3744212" y="7620002"/>
                  </a:cubicBezTo>
                  <a:lnTo>
                    <a:pt x="3732020" y="7611239"/>
                  </a:lnTo>
                  <a:lnTo>
                    <a:pt x="3727956" y="7604381"/>
                  </a:lnTo>
                  <a:lnTo>
                    <a:pt x="3756912" y="7601206"/>
                  </a:lnTo>
                  <a:lnTo>
                    <a:pt x="3763897" y="7611366"/>
                  </a:lnTo>
                  <a:lnTo>
                    <a:pt x="3818125" y="7579234"/>
                  </a:lnTo>
                  <a:lnTo>
                    <a:pt x="3824856" y="7577965"/>
                  </a:lnTo>
                  <a:lnTo>
                    <a:pt x="3822952" y="7576821"/>
                  </a:lnTo>
                  <a:lnTo>
                    <a:pt x="3861814" y="7565265"/>
                  </a:lnTo>
                  <a:lnTo>
                    <a:pt x="3844287" y="7574662"/>
                  </a:lnTo>
                  <a:lnTo>
                    <a:pt x="3842383" y="7588379"/>
                  </a:lnTo>
                  <a:lnTo>
                    <a:pt x="3847717" y="7588633"/>
                  </a:lnTo>
                  <a:cubicBezTo>
                    <a:pt x="3876927" y="7588633"/>
                    <a:pt x="3920996" y="7566027"/>
                    <a:pt x="3933950" y="7550279"/>
                  </a:cubicBezTo>
                  <a:lnTo>
                    <a:pt x="3933950" y="7550279"/>
                  </a:lnTo>
                  <a:lnTo>
                    <a:pt x="3929378" y="7551295"/>
                  </a:lnTo>
                  <a:cubicBezTo>
                    <a:pt x="3972812" y="7536563"/>
                    <a:pt x="3979289" y="7523355"/>
                    <a:pt x="4019421" y="7518021"/>
                  </a:cubicBezTo>
                  <a:cubicBezTo>
                    <a:pt x="4013325" y="7509131"/>
                    <a:pt x="4004689" y="7505575"/>
                    <a:pt x="3995291" y="7505575"/>
                  </a:cubicBezTo>
                  <a:cubicBezTo>
                    <a:pt x="3968367" y="7505575"/>
                    <a:pt x="3934204" y="7534150"/>
                    <a:pt x="3905756" y="7558153"/>
                  </a:cubicBezTo>
                  <a:lnTo>
                    <a:pt x="3872228" y="7561710"/>
                  </a:lnTo>
                  <a:lnTo>
                    <a:pt x="3919853" y="7540754"/>
                  </a:lnTo>
                  <a:lnTo>
                    <a:pt x="3902962" y="7532626"/>
                  </a:lnTo>
                  <a:lnTo>
                    <a:pt x="3888484" y="7538341"/>
                  </a:lnTo>
                  <a:cubicBezTo>
                    <a:pt x="3875276" y="7524879"/>
                    <a:pt x="3936617" y="7536310"/>
                    <a:pt x="3956429" y="7513449"/>
                  </a:cubicBezTo>
                  <a:lnTo>
                    <a:pt x="3949444" y="7503670"/>
                  </a:lnTo>
                  <a:lnTo>
                    <a:pt x="3941824" y="7505067"/>
                  </a:lnTo>
                  <a:lnTo>
                    <a:pt x="3946269" y="7503035"/>
                  </a:lnTo>
                  <a:lnTo>
                    <a:pt x="3948936" y="7502146"/>
                  </a:lnTo>
                  <a:lnTo>
                    <a:pt x="3966208" y="7499098"/>
                  </a:lnTo>
                  <a:cubicBezTo>
                    <a:pt x="3985258" y="7498082"/>
                    <a:pt x="4010785" y="7499098"/>
                    <a:pt x="4027549" y="7494526"/>
                  </a:cubicBezTo>
                  <a:lnTo>
                    <a:pt x="4031105" y="7489827"/>
                  </a:lnTo>
                  <a:lnTo>
                    <a:pt x="4032121" y="7487541"/>
                  </a:lnTo>
                  <a:lnTo>
                    <a:pt x="4110861" y="7481191"/>
                  </a:lnTo>
                  <a:lnTo>
                    <a:pt x="4110353" y="7498717"/>
                  </a:lnTo>
                  <a:cubicBezTo>
                    <a:pt x="4138674" y="7496559"/>
                    <a:pt x="4180584" y="7488303"/>
                    <a:pt x="4206999" y="7463158"/>
                  </a:cubicBezTo>
                  <a:lnTo>
                    <a:pt x="4314696" y="7453887"/>
                  </a:lnTo>
                  <a:cubicBezTo>
                    <a:pt x="4331714" y="7431154"/>
                    <a:pt x="4369433" y="7430392"/>
                    <a:pt x="4400929" y="7428995"/>
                  </a:cubicBezTo>
                  <a:cubicBezTo>
                    <a:pt x="4424805" y="7423279"/>
                    <a:pt x="4396484" y="7401944"/>
                    <a:pt x="4399024" y="7390006"/>
                  </a:cubicBezTo>
                  <a:cubicBezTo>
                    <a:pt x="4428996" y="7387338"/>
                    <a:pt x="4438140" y="7379084"/>
                    <a:pt x="4425948" y="7364478"/>
                  </a:cubicBezTo>
                  <a:lnTo>
                    <a:pt x="4454015" y="7361938"/>
                  </a:lnTo>
                  <a:close/>
                  <a:moveTo>
                    <a:pt x="4629404" y="7656449"/>
                  </a:moveTo>
                  <a:lnTo>
                    <a:pt x="4618228" y="7662291"/>
                  </a:lnTo>
                  <a:lnTo>
                    <a:pt x="4612767" y="7667625"/>
                  </a:lnTo>
                  <a:lnTo>
                    <a:pt x="4615180" y="7661148"/>
                  </a:lnTo>
                  <a:lnTo>
                    <a:pt x="4617847" y="7657973"/>
                  </a:lnTo>
                  <a:lnTo>
                    <a:pt x="4617847" y="7658227"/>
                  </a:lnTo>
                  <a:lnTo>
                    <a:pt x="4625340" y="7657084"/>
                  </a:lnTo>
                  <a:lnTo>
                    <a:pt x="4629404" y="7656449"/>
                  </a:lnTo>
                  <a:close/>
                  <a:moveTo>
                    <a:pt x="3352800" y="7655560"/>
                  </a:moveTo>
                  <a:lnTo>
                    <a:pt x="3368294" y="7657719"/>
                  </a:lnTo>
                  <a:lnTo>
                    <a:pt x="3378454" y="7656449"/>
                  </a:lnTo>
                  <a:lnTo>
                    <a:pt x="3384423" y="7664831"/>
                  </a:lnTo>
                  <a:lnTo>
                    <a:pt x="3388995" y="7667498"/>
                  </a:lnTo>
                  <a:lnTo>
                    <a:pt x="3371596" y="7668641"/>
                  </a:lnTo>
                  <a:cubicBezTo>
                    <a:pt x="3361944" y="7668641"/>
                    <a:pt x="3350133" y="7667625"/>
                    <a:pt x="3337814" y="7666610"/>
                  </a:cubicBezTo>
                  <a:lnTo>
                    <a:pt x="3293618" y="7664578"/>
                  </a:lnTo>
                  <a:lnTo>
                    <a:pt x="3312668" y="7658990"/>
                  </a:lnTo>
                  <a:lnTo>
                    <a:pt x="3322065" y="7655942"/>
                  </a:lnTo>
                  <a:lnTo>
                    <a:pt x="3330575" y="7657593"/>
                  </a:lnTo>
                  <a:lnTo>
                    <a:pt x="3335274" y="7657593"/>
                  </a:lnTo>
                  <a:lnTo>
                    <a:pt x="3346703" y="7656704"/>
                  </a:lnTo>
                  <a:lnTo>
                    <a:pt x="3352800" y="7655561"/>
                  </a:lnTo>
                  <a:close/>
                  <a:moveTo>
                    <a:pt x="3693795" y="7660259"/>
                  </a:moveTo>
                  <a:lnTo>
                    <a:pt x="3699891" y="7664069"/>
                  </a:lnTo>
                  <a:lnTo>
                    <a:pt x="3700272" y="7668387"/>
                  </a:lnTo>
                  <a:lnTo>
                    <a:pt x="3692144" y="7670165"/>
                  </a:lnTo>
                  <a:lnTo>
                    <a:pt x="3689096" y="7670165"/>
                  </a:lnTo>
                  <a:lnTo>
                    <a:pt x="3680587" y="7668768"/>
                  </a:lnTo>
                  <a:lnTo>
                    <a:pt x="3677666" y="7666863"/>
                  </a:lnTo>
                  <a:lnTo>
                    <a:pt x="3687826" y="7663053"/>
                  </a:lnTo>
                  <a:lnTo>
                    <a:pt x="3693795" y="7660260"/>
                  </a:lnTo>
                  <a:close/>
                  <a:moveTo>
                    <a:pt x="4668520" y="7670292"/>
                  </a:moveTo>
                  <a:lnTo>
                    <a:pt x="4657852" y="7674990"/>
                  </a:lnTo>
                  <a:lnTo>
                    <a:pt x="4652899" y="7676260"/>
                  </a:lnTo>
                  <a:lnTo>
                    <a:pt x="4647311" y="7674863"/>
                  </a:lnTo>
                  <a:lnTo>
                    <a:pt x="4639183" y="7674990"/>
                  </a:lnTo>
                  <a:lnTo>
                    <a:pt x="4655566" y="7671688"/>
                  </a:lnTo>
                  <a:lnTo>
                    <a:pt x="4668520" y="7670292"/>
                  </a:lnTo>
                  <a:close/>
                  <a:moveTo>
                    <a:pt x="4125214" y="7619492"/>
                  </a:moveTo>
                  <a:cubicBezTo>
                    <a:pt x="4165727" y="7619492"/>
                    <a:pt x="4140454" y="7673974"/>
                    <a:pt x="4152900" y="7678547"/>
                  </a:cubicBezTo>
                  <a:lnTo>
                    <a:pt x="4150868" y="7678801"/>
                  </a:lnTo>
                  <a:lnTo>
                    <a:pt x="4149852" y="7678801"/>
                  </a:lnTo>
                  <a:cubicBezTo>
                    <a:pt x="4116070" y="7678801"/>
                    <a:pt x="4132580" y="7635748"/>
                    <a:pt x="4115943" y="7620000"/>
                  </a:cubicBezTo>
                  <a:lnTo>
                    <a:pt x="4125214" y="7619492"/>
                  </a:lnTo>
                  <a:close/>
                  <a:moveTo>
                    <a:pt x="4709795" y="7667878"/>
                  </a:moveTo>
                  <a:lnTo>
                    <a:pt x="4701032" y="7669148"/>
                  </a:lnTo>
                  <a:lnTo>
                    <a:pt x="4695952" y="7670799"/>
                  </a:lnTo>
                  <a:lnTo>
                    <a:pt x="4701286" y="7680578"/>
                  </a:lnTo>
                  <a:lnTo>
                    <a:pt x="4707890" y="7679562"/>
                  </a:lnTo>
                  <a:lnTo>
                    <a:pt x="4709795" y="7672323"/>
                  </a:lnTo>
                  <a:lnTo>
                    <a:pt x="4710684" y="7668259"/>
                  </a:lnTo>
                  <a:lnTo>
                    <a:pt x="4741926" y="7668259"/>
                  </a:lnTo>
                  <a:lnTo>
                    <a:pt x="4783328" y="7677784"/>
                  </a:lnTo>
                  <a:lnTo>
                    <a:pt x="4716272" y="7682483"/>
                  </a:lnTo>
                  <a:cubicBezTo>
                    <a:pt x="4702683" y="7682483"/>
                    <a:pt x="4690618" y="7681086"/>
                    <a:pt x="4681728" y="7676895"/>
                  </a:cubicBezTo>
                  <a:lnTo>
                    <a:pt x="4690872" y="7671942"/>
                  </a:lnTo>
                  <a:lnTo>
                    <a:pt x="4692396" y="7668894"/>
                  </a:lnTo>
                  <a:lnTo>
                    <a:pt x="4703318" y="7667878"/>
                  </a:lnTo>
                  <a:close/>
                  <a:moveTo>
                    <a:pt x="3855974" y="7637652"/>
                  </a:moveTo>
                  <a:lnTo>
                    <a:pt x="3876167" y="7640446"/>
                  </a:lnTo>
                  <a:lnTo>
                    <a:pt x="3882136" y="7645780"/>
                  </a:lnTo>
                  <a:cubicBezTo>
                    <a:pt x="3886835" y="7650098"/>
                    <a:pt x="3891915" y="7654416"/>
                    <a:pt x="3903726" y="7654416"/>
                  </a:cubicBezTo>
                  <a:lnTo>
                    <a:pt x="3908298" y="7653908"/>
                  </a:lnTo>
                  <a:lnTo>
                    <a:pt x="3908298" y="7653908"/>
                  </a:lnTo>
                  <a:cubicBezTo>
                    <a:pt x="3919982" y="7672323"/>
                    <a:pt x="3858895" y="7668386"/>
                    <a:pt x="3857752" y="7683245"/>
                  </a:cubicBezTo>
                  <a:lnTo>
                    <a:pt x="3855720" y="7683372"/>
                  </a:lnTo>
                  <a:cubicBezTo>
                    <a:pt x="3837432" y="7683372"/>
                    <a:pt x="3864737" y="7659369"/>
                    <a:pt x="3886200" y="7658099"/>
                  </a:cubicBezTo>
                  <a:cubicBezTo>
                    <a:pt x="3882644" y="7652384"/>
                    <a:pt x="3875659" y="7649718"/>
                    <a:pt x="3858006" y="7649718"/>
                  </a:cubicBezTo>
                  <a:lnTo>
                    <a:pt x="3837686" y="7654162"/>
                  </a:lnTo>
                  <a:lnTo>
                    <a:pt x="3858259" y="7645907"/>
                  </a:lnTo>
                  <a:lnTo>
                    <a:pt x="3855974" y="7637652"/>
                  </a:lnTo>
                  <a:close/>
                  <a:moveTo>
                    <a:pt x="3474212" y="7653146"/>
                  </a:moveTo>
                  <a:lnTo>
                    <a:pt x="3483610" y="7676006"/>
                  </a:lnTo>
                  <a:lnTo>
                    <a:pt x="3492500" y="7671942"/>
                  </a:lnTo>
                  <a:lnTo>
                    <a:pt x="3496310" y="7668894"/>
                  </a:lnTo>
                  <a:lnTo>
                    <a:pt x="3506343" y="7668386"/>
                  </a:lnTo>
                  <a:lnTo>
                    <a:pt x="3530727" y="7665593"/>
                  </a:lnTo>
                  <a:lnTo>
                    <a:pt x="3535299" y="7668768"/>
                  </a:lnTo>
                  <a:cubicBezTo>
                    <a:pt x="3515360" y="7681975"/>
                    <a:pt x="3498723" y="7683246"/>
                    <a:pt x="3481578" y="7683246"/>
                  </a:cubicBezTo>
                  <a:cubicBezTo>
                    <a:pt x="3479546" y="7683246"/>
                    <a:pt x="3477387" y="7683119"/>
                    <a:pt x="3475355" y="7683119"/>
                  </a:cubicBezTo>
                  <a:lnTo>
                    <a:pt x="3434842" y="7686675"/>
                  </a:lnTo>
                  <a:lnTo>
                    <a:pt x="3441954" y="7681341"/>
                  </a:lnTo>
                  <a:lnTo>
                    <a:pt x="3443732" y="7676388"/>
                  </a:lnTo>
                  <a:lnTo>
                    <a:pt x="3429127" y="7678293"/>
                  </a:lnTo>
                  <a:lnTo>
                    <a:pt x="3419856" y="7679563"/>
                  </a:lnTo>
                  <a:lnTo>
                    <a:pt x="3456559" y="7668133"/>
                  </a:lnTo>
                  <a:lnTo>
                    <a:pt x="3455035" y="7674483"/>
                  </a:lnTo>
                  <a:lnTo>
                    <a:pt x="3455035" y="7679309"/>
                  </a:lnTo>
                  <a:lnTo>
                    <a:pt x="3474212" y="7653147"/>
                  </a:lnTo>
                  <a:close/>
                  <a:moveTo>
                    <a:pt x="4028948" y="7643748"/>
                  </a:moveTo>
                  <a:cubicBezTo>
                    <a:pt x="4038854" y="7643748"/>
                    <a:pt x="4044061" y="7648067"/>
                    <a:pt x="4049268" y="7652384"/>
                  </a:cubicBezTo>
                  <a:lnTo>
                    <a:pt x="4061714" y="7662798"/>
                  </a:lnTo>
                  <a:lnTo>
                    <a:pt x="4076192" y="7660639"/>
                  </a:lnTo>
                  <a:lnTo>
                    <a:pt x="4053840" y="7671434"/>
                  </a:lnTo>
                  <a:lnTo>
                    <a:pt x="4049776" y="7663306"/>
                  </a:lnTo>
                  <a:lnTo>
                    <a:pt x="4051808" y="7658734"/>
                  </a:lnTo>
                  <a:lnTo>
                    <a:pt x="4051808" y="7658734"/>
                  </a:lnTo>
                  <a:cubicBezTo>
                    <a:pt x="4021836" y="7662798"/>
                    <a:pt x="4017899" y="7674482"/>
                    <a:pt x="4026535" y="7690103"/>
                  </a:cubicBezTo>
                  <a:cubicBezTo>
                    <a:pt x="3998087" y="7679561"/>
                    <a:pt x="4013835" y="7657591"/>
                    <a:pt x="4019169" y="7644636"/>
                  </a:cubicBezTo>
                  <a:lnTo>
                    <a:pt x="4028948" y="7643747"/>
                  </a:lnTo>
                  <a:close/>
                  <a:moveTo>
                    <a:pt x="3282442" y="7668259"/>
                  </a:moveTo>
                  <a:lnTo>
                    <a:pt x="3293491" y="7694040"/>
                  </a:lnTo>
                  <a:lnTo>
                    <a:pt x="3235198" y="7695310"/>
                  </a:lnTo>
                  <a:cubicBezTo>
                    <a:pt x="3229102" y="7693151"/>
                    <a:pt x="3222498" y="7691246"/>
                    <a:pt x="3216783" y="7688960"/>
                  </a:cubicBezTo>
                  <a:lnTo>
                    <a:pt x="3282442" y="7668259"/>
                  </a:lnTo>
                  <a:close/>
                  <a:moveTo>
                    <a:pt x="4670044" y="7681340"/>
                  </a:moveTo>
                  <a:lnTo>
                    <a:pt x="4674616" y="7690993"/>
                  </a:lnTo>
                  <a:lnTo>
                    <a:pt x="4672076" y="7695819"/>
                  </a:lnTo>
                  <a:lnTo>
                    <a:pt x="4663947" y="7697597"/>
                  </a:lnTo>
                  <a:lnTo>
                    <a:pt x="4659376" y="7697597"/>
                  </a:lnTo>
                  <a:lnTo>
                    <a:pt x="4651883" y="7697089"/>
                  </a:lnTo>
                  <a:lnTo>
                    <a:pt x="4647692" y="7695819"/>
                  </a:lnTo>
                  <a:lnTo>
                    <a:pt x="4658487" y="7685151"/>
                  </a:lnTo>
                  <a:lnTo>
                    <a:pt x="4670044" y="7681341"/>
                  </a:lnTo>
                  <a:close/>
                  <a:moveTo>
                    <a:pt x="4404487" y="7679182"/>
                  </a:moveTo>
                  <a:cubicBezTo>
                    <a:pt x="4420997" y="7679182"/>
                    <a:pt x="4424553" y="7691247"/>
                    <a:pt x="4436999" y="7695184"/>
                  </a:cubicBezTo>
                  <a:lnTo>
                    <a:pt x="4434967" y="7700645"/>
                  </a:lnTo>
                  <a:lnTo>
                    <a:pt x="4438396" y="7704201"/>
                  </a:lnTo>
                  <a:lnTo>
                    <a:pt x="4454906" y="7701407"/>
                  </a:lnTo>
                  <a:lnTo>
                    <a:pt x="4464431" y="7699629"/>
                  </a:lnTo>
                  <a:lnTo>
                    <a:pt x="4451096" y="7706995"/>
                  </a:lnTo>
                  <a:lnTo>
                    <a:pt x="4440174" y="7706995"/>
                  </a:lnTo>
                  <a:cubicBezTo>
                    <a:pt x="4414012" y="7706995"/>
                    <a:pt x="4380103" y="7694168"/>
                    <a:pt x="4403090" y="7679182"/>
                  </a:cubicBezTo>
                  <a:close/>
                  <a:moveTo>
                    <a:pt x="3787140" y="7655560"/>
                  </a:moveTo>
                  <a:lnTo>
                    <a:pt x="3799967" y="7661656"/>
                  </a:lnTo>
                  <a:lnTo>
                    <a:pt x="3809238" y="7661528"/>
                  </a:lnTo>
                  <a:lnTo>
                    <a:pt x="3809238" y="7661528"/>
                  </a:lnTo>
                  <a:cubicBezTo>
                    <a:pt x="3807968" y="7673847"/>
                    <a:pt x="3805429" y="7687563"/>
                    <a:pt x="3794379" y="7702169"/>
                  </a:cubicBezTo>
                  <a:lnTo>
                    <a:pt x="3795776" y="7708519"/>
                  </a:lnTo>
                  <a:lnTo>
                    <a:pt x="3796919" y="7710550"/>
                  </a:lnTo>
                  <a:lnTo>
                    <a:pt x="3792347" y="7702931"/>
                  </a:lnTo>
                  <a:lnTo>
                    <a:pt x="3785108" y="7699756"/>
                  </a:lnTo>
                  <a:cubicBezTo>
                    <a:pt x="3785108" y="7679817"/>
                    <a:pt x="3790315" y="7668768"/>
                    <a:pt x="3787140" y="7655560"/>
                  </a:cubicBezTo>
                  <a:close/>
                  <a:moveTo>
                    <a:pt x="4185666" y="7694422"/>
                  </a:moveTo>
                  <a:lnTo>
                    <a:pt x="4194683" y="7696581"/>
                  </a:lnTo>
                  <a:cubicBezTo>
                    <a:pt x="4211828" y="7710043"/>
                    <a:pt x="4158107" y="7715376"/>
                    <a:pt x="4129532" y="7715376"/>
                  </a:cubicBezTo>
                  <a:lnTo>
                    <a:pt x="4107815" y="7714107"/>
                  </a:lnTo>
                  <a:lnTo>
                    <a:pt x="4116832" y="7711948"/>
                  </a:lnTo>
                  <a:cubicBezTo>
                    <a:pt x="4151503" y="7709789"/>
                    <a:pt x="4162425" y="7694422"/>
                    <a:pt x="4185666" y="7694422"/>
                  </a:cubicBezTo>
                  <a:close/>
                  <a:moveTo>
                    <a:pt x="4504436" y="7714488"/>
                  </a:moveTo>
                  <a:lnTo>
                    <a:pt x="4506976" y="7718425"/>
                  </a:lnTo>
                  <a:lnTo>
                    <a:pt x="4510660" y="7718425"/>
                  </a:lnTo>
                  <a:lnTo>
                    <a:pt x="4506214" y="7718552"/>
                  </a:lnTo>
                  <a:lnTo>
                    <a:pt x="4503674" y="7718679"/>
                  </a:lnTo>
                  <a:lnTo>
                    <a:pt x="4503166" y="7716393"/>
                  </a:lnTo>
                  <a:lnTo>
                    <a:pt x="4504436" y="7714488"/>
                  </a:lnTo>
                  <a:close/>
                  <a:moveTo>
                    <a:pt x="4515104" y="7694803"/>
                  </a:moveTo>
                  <a:lnTo>
                    <a:pt x="4537456" y="7696708"/>
                  </a:lnTo>
                  <a:lnTo>
                    <a:pt x="4536060" y="7701789"/>
                  </a:lnTo>
                  <a:lnTo>
                    <a:pt x="4534408" y="7701789"/>
                  </a:lnTo>
                  <a:cubicBezTo>
                    <a:pt x="4514088" y="7701789"/>
                    <a:pt x="4500499" y="7709790"/>
                    <a:pt x="4488688" y="7719442"/>
                  </a:cubicBezTo>
                  <a:cubicBezTo>
                    <a:pt x="4488688" y="7708520"/>
                    <a:pt x="4522851" y="7707885"/>
                    <a:pt x="4515104" y="7694804"/>
                  </a:cubicBezTo>
                  <a:close/>
                  <a:moveTo>
                    <a:pt x="3427222" y="7695565"/>
                  </a:moveTo>
                  <a:cubicBezTo>
                    <a:pt x="3455035" y="7700137"/>
                    <a:pt x="3488563" y="7699122"/>
                    <a:pt x="3501771" y="7716901"/>
                  </a:cubicBezTo>
                  <a:lnTo>
                    <a:pt x="3492246" y="7720076"/>
                  </a:lnTo>
                  <a:lnTo>
                    <a:pt x="3487674" y="7721473"/>
                  </a:lnTo>
                  <a:lnTo>
                    <a:pt x="3412490" y="7702169"/>
                  </a:lnTo>
                  <a:lnTo>
                    <a:pt x="3423158" y="7698359"/>
                  </a:lnTo>
                  <a:lnTo>
                    <a:pt x="3427222" y="7695565"/>
                  </a:lnTo>
                  <a:close/>
                  <a:moveTo>
                    <a:pt x="4594606" y="7684516"/>
                  </a:moveTo>
                  <a:lnTo>
                    <a:pt x="4613656" y="7690231"/>
                  </a:lnTo>
                  <a:lnTo>
                    <a:pt x="4621276" y="7694676"/>
                  </a:lnTo>
                  <a:cubicBezTo>
                    <a:pt x="4610100" y="7704201"/>
                    <a:pt x="4585717" y="7706995"/>
                    <a:pt x="4564888" y="7712583"/>
                  </a:cubicBezTo>
                  <a:lnTo>
                    <a:pt x="4567048" y="7715631"/>
                  </a:lnTo>
                  <a:lnTo>
                    <a:pt x="4568191" y="7716900"/>
                  </a:lnTo>
                  <a:lnTo>
                    <a:pt x="4553458" y="7721599"/>
                  </a:lnTo>
                  <a:lnTo>
                    <a:pt x="4547870" y="7724520"/>
                  </a:lnTo>
                  <a:lnTo>
                    <a:pt x="4540250" y="7724520"/>
                  </a:lnTo>
                  <a:lnTo>
                    <a:pt x="4535679" y="7724774"/>
                  </a:lnTo>
                  <a:lnTo>
                    <a:pt x="4522851" y="7717535"/>
                  </a:lnTo>
                  <a:lnTo>
                    <a:pt x="4511675" y="7718043"/>
                  </a:lnTo>
                  <a:lnTo>
                    <a:pt x="4533392" y="7712455"/>
                  </a:lnTo>
                  <a:lnTo>
                    <a:pt x="4537710" y="7707375"/>
                  </a:lnTo>
                  <a:cubicBezTo>
                    <a:pt x="4544314" y="7703438"/>
                    <a:pt x="4551807" y="7702421"/>
                    <a:pt x="4563999" y="7702421"/>
                  </a:cubicBezTo>
                  <a:lnTo>
                    <a:pt x="4573270" y="7703310"/>
                  </a:lnTo>
                  <a:lnTo>
                    <a:pt x="4581906" y="7704327"/>
                  </a:lnTo>
                  <a:lnTo>
                    <a:pt x="4585462" y="7704327"/>
                  </a:lnTo>
                  <a:lnTo>
                    <a:pt x="4600067" y="7700897"/>
                  </a:lnTo>
                  <a:lnTo>
                    <a:pt x="4594606" y="7684515"/>
                  </a:lnTo>
                  <a:close/>
                  <a:moveTo>
                    <a:pt x="3906012" y="7712075"/>
                  </a:moveTo>
                  <a:lnTo>
                    <a:pt x="3919474" y="7714361"/>
                  </a:lnTo>
                  <a:lnTo>
                    <a:pt x="3926840" y="7715123"/>
                  </a:lnTo>
                  <a:lnTo>
                    <a:pt x="3927475" y="7716520"/>
                  </a:lnTo>
                  <a:lnTo>
                    <a:pt x="3919855" y="7723251"/>
                  </a:lnTo>
                  <a:lnTo>
                    <a:pt x="3916426" y="7726045"/>
                  </a:lnTo>
                  <a:lnTo>
                    <a:pt x="3910330" y="7717663"/>
                  </a:lnTo>
                  <a:lnTo>
                    <a:pt x="3906012" y="7712075"/>
                  </a:lnTo>
                  <a:close/>
                  <a:moveTo>
                    <a:pt x="5067427" y="7638923"/>
                  </a:moveTo>
                  <a:lnTo>
                    <a:pt x="5071110" y="7641209"/>
                  </a:lnTo>
                  <a:lnTo>
                    <a:pt x="5070475" y="7655687"/>
                  </a:lnTo>
                  <a:lnTo>
                    <a:pt x="5068951" y="7662672"/>
                  </a:lnTo>
                  <a:lnTo>
                    <a:pt x="5069079" y="7665847"/>
                  </a:lnTo>
                  <a:cubicBezTo>
                    <a:pt x="5040504" y="7675372"/>
                    <a:pt x="5012056" y="7675753"/>
                    <a:pt x="5007357" y="7692136"/>
                  </a:cubicBezTo>
                  <a:lnTo>
                    <a:pt x="4964431" y="7709916"/>
                  </a:lnTo>
                  <a:cubicBezTo>
                    <a:pt x="4935221" y="7716139"/>
                    <a:pt x="4900677" y="7727442"/>
                    <a:pt x="4864101" y="7727442"/>
                  </a:cubicBezTo>
                  <a:lnTo>
                    <a:pt x="4877182" y="7715886"/>
                  </a:lnTo>
                  <a:lnTo>
                    <a:pt x="4860545" y="7712076"/>
                  </a:lnTo>
                  <a:cubicBezTo>
                    <a:pt x="4846194" y="7712076"/>
                    <a:pt x="4820159" y="7716013"/>
                    <a:pt x="4790949" y="7720077"/>
                  </a:cubicBezTo>
                  <a:cubicBezTo>
                    <a:pt x="4761738" y="7724141"/>
                    <a:pt x="4729735" y="7727951"/>
                    <a:pt x="4703319" y="7727951"/>
                  </a:cubicBezTo>
                  <a:cubicBezTo>
                    <a:pt x="4695699" y="7727951"/>
                    <a:pt x="4688460" y="7727569"/>
                    <a:pt x="4681983" y="7726807"/>
                  </a:cubicBezTo>
                  <a:lnTo>
                    <a:pt x="4695572" y="7703693"/>
                  </a:lnTo>
                  <a:cubicBezTo>
                    <a:pt x="4720210" y="7696962"/>
                    <a:pt x="4748658" y="7692010"/>
                    <a:pt x="4775963" y="7692010"/>
                  </a:cubicBezTo>
                  <a:cubicBezTo>
                    <a:pt x="4799458" y="7692010"/>
                    <a:pt x="4821937" y="7695692"/>
                    <a:pt x="4840352" y="7704964"/>
                  </a:cubicBezTo>
                  <a:cubicBezTo>
                    <a:pt x="4867911" y="7701789"/>
                    <a:pt x="4860545" y="7688707"/>
                    <a:pt x="4893819" y="7687183"/>
                  </a:cubicBezTo>
                  <a:lnTo>
                    <a:pt x="4887596" y="7676515"/>
                  </a:lnTo>
                  <a:lnTo>
                    <a:pt x="4878325" y="7677404"/>
                  </a:lnTo>
                  <a:lnTo>
                    <a:pt x="4859529" y="7678928"/>
                  </a:lnTo>
                  <a:lnTo>
                    <a:pt x="4862831" y="7667372"/>
                  </a:lnTo>
                  <a:cubicBezTo>
                    <a:pt x="4895851" y="7665848"/>
                    <a:pt x="4888612" y="7652640"/>
                    <a:pt x="4916171" y="7649591"/>
                  </a:cubicBezTo>
                  <a:lnTo>
                    <a:pt x="4916171" y="7649591"/>
                  </a:lnTo>
                  <a:lnTo>
                    <a:pt x="4914393" y="7667372"/>
                  </a:lnTo>
                  <a:lnTo>
                    <a:pt x="4913631" y="7676515"/>
                  </a:lnTo>
                  <a:cubicBezTo>
                    <a:pt x="4922521" y="7675880"/>
                    <a:pt x="5001769" y="7677404"/>
                    <a:pt x="5000499" y="7651623"/>
                  </a:cubicBezTo>
                  <a:lnTo>
                    <a:pt x="5067428" y="7638923"/>
                  </a:lnTo>
                  <a:close/>
                  <a:moveTo>
                    <a:pt x="4579620" y="7725791"/>
                  </a:moveTo>
                  <a:lnTo>
                    <a:pt x="4581271" y="7726807"/>
                  </a:lnTo>
                  <a:lnTo>
                    <a:pt x="4582287" y="7727062"/>
                  </a:lnTo>
                  <a:lnTo>
                    <a:pt x="4579112" y="7729093"/>
                  </a:lnTo>
                  <a:lnTo>
                    <a:pt x="4577080" y="7730237"/>
                  </a:lnTo>
                  <a:lnTo>
                    <a:pt x="4578604" y="7727062"/>
                  </a:lnTo>
                  <a:lnTo>
                    <a:pt x="4579620" y="7725792"/>
                  </a:lnTo>
                  <a:close/>
                  <a:moveTo>
                    <a:pt x="3886327" y="7691628"/>
                  </a:moveTo>
                  <a:lnTo>
                    <a:pt x="3892931" y="7696581"/>
                  </a:lnTo>
                  <a:lnTo>
                    <a:pt x="3887216" y="7697598"/>
                  </a:lnTo>
                  <a:lnTo>
                    <a:pt x="3893566" y="7705979"/>
                  </a:lnTo>
                  <a:lnTo>
                    <a:pt x="3898900" y="7708392"/>
                  </a:lnTo>
                  <a:lnTo>
                    <a:pt x="3864102" y="7732141"/>
                  </a:lnTo>
                  <a:lnTo>
                    <a:pt x="3877310" y="7715123"/>
                  </a:lnTo>
                  <a:lnTo>
                    <a:pt x="3860927" y="7703947"/>
                  </a:lnTo>
                  <a:lnTo>
                    <a:pt x="3867912" y="7698740"/>
                  </a:lnTo>
                  <a:lnTo>
                    <a:pt x="3872992" y="7696708"/>
                  </a:lnTo>
                  <a:lnTo>
                    <a:pt x="3875659" y="7696836"/>
                  </a:lnTo>
                  <a:lnTo>
                    <a:pt x="3876802" y="7696836"/>
                  </a:lnTo>
                  <a:lnTo>
                    <a:pt x="3883787" y="7695819"/>
                  </a:lnTo>
                  <a:lnTo>
                    <a:pt x="3884676" y="7692263"/>
                  </a:lnTo>
                  <a:lnTo>
                    <a:pt x="3886327" y="7691628"/>
                  </a:lnTo>
                  <a:close/>
                  <a:moveTo>
                    <a:pt x="3896106" y="7728204"/>
                  </a:moveTo>
                  <a:lnTo>
                    <a:pt x="3899027" y="7733285"/>
                  </a:lnTo>
                  <a:lnTo>
                    <a:pt x="3901694" y="7735316"/>
                  </a:lnTo>
                  <a:lnTo>
                    <a:pt x="3892423" y="7738237"/>
                  </a:lnTo>
                  <a:lnTo>
                    <a:pt x="3886835" y="7739253"/>
                  </a:lnTo>
                  <a:lnTo>
                    <a:pt x="3893820" y="7732141"/>
                  </a:lnTo>
                  <a:lnTo>
                    <a:pt x="3896106" y="7728204"/>
                  </a:lnTo>
                  <a:close/>
                  <a:moveTo>
                    <a:pt x="4701667" y="7729220"/>
                  </a:moveTo>
                  <a:lnTo>
                    <a:pt x="4697984" y="7741920"/>
                  </a:lnTo>
                  <a:lnTo>
                    <a:pt x="4662551" y="7745477"/>
                  </a:lnTo>
                  <a:lnTo>
                    <a:pt x="4651375" y="7745350"/>
                  </a:lnTo>
                  <a:lnTo>
                    <a:pt x="4646168" y="7745350"/>
                  </a:lnTo>
                  <a:lnTo>
                    <a:pt x="4678680" y="7732650"/>
                  </a:lnTo>
                  <a:lnTo>
                    <a:pt x="4701667" y="7729220"/>
                  </a:lnTo>
                  <a:close/>
                  <a:moveTo>
                    <a:pt x="4154932" y="7734047"/>
                  </a:moveTo>
                  <a:lnTo>
                    <a:pt x="4157345" y="7750176"/>
                  </a:lnTo>
                  <a:lnTo>
                    <a:pt x="4146296" y="7750683"/>
                  </a:lnTo>
                  <a:cubicBezTo>
                    <a:pt x="4139565" y="7750683"/>
                    <a:pt x="4133850" y="7749794"/>
                    <a:pt x="4128135" y="7748652"/>
                  </a:cubicBezTo>
                  <a:lnTo>
                    <a:pt x="4113911" y="7746366"/>
                  </a:lnTo>
                  <a:lnTo>
                    <a:pt x="4104767" y="7747001"/>
                  </a:lnTo>
                  <a:cubicBezTo>
                    <a:pt x="4106799" y="7738873"/>
                    <a:pt x="4124452" y="7734047"/>
                    <a:pt x="4154932" y="7734047"/>
                  </a:cubicBezTo>
                  <a:close/>
                  <a:moveTo>
                    <a:pt x="3215640" y="7745985"/>
                  </a:moveTo>
                  <a:lnTo>
                    <a:pt x="3225927" y="7746112"/>
                  </a:lnTo>
                  <a:lnTo>
                    <a:pt x="3230372" y="7747001"/>
                  </a:lnTo>
                  <a:lnTo>
                    <a:pt x="3207512" y="7751573"/>
                  </a:lnTo>
                  <a:lnTo>
                    <a:pt x="3194939" y="7752716"/>
                  </a:lnTo>
                  <a:lnTo>
                    <a:pt x="3209036" y="7747636"/>
                  </a:lnTo>
                  <a:lnTo>
                    <a:pt x="3215640" y="7745985"/>
                  </a:lnTo>
                  <a:close/>
                  <a:moveTo>
                    <a:pt x="3360674" y="7711060"/>
                  </a:moveTo>
                  <a:lnTo>
                    <a:pt x="3357499" y="7717155"/>
                  </a:lnTo>
                  <a:lnTo>
                    <a:pt x="3358388" y="7722743"/>
                  </a:lnTo>
                  <a:lnTo>
                    <a:pt x="3370580" y="7724394"/>
                  </a:lnTo>
                  <a:cubicBezTo>
                    <a:pt x="3380867" y="7724394"/>
                    <a:pt x="3390773" y="7719314"/>
                    <a:pt x="3408172" y="7713853"/>
                  </a:cubicBezTo>
                  <a:lnTo>
                    <a:pt x="3408172" y="7713853"/>
                  </a:lnTo>
                  <a:cubicBezTo>
                    <a:pt x="3386074" y="7727315"/>
                    <a:pt x="3392932" y="7750556"/>
                    <a:pt x="3338195" y="7753604"/>
                  </a:cubicBezTo>
                  <a:cubicBezTo>
                    <a:pt x="3340608" y="7741286"/>
                    <a:pt x="3335655" y="7726680"/>
                    <a:pt x="3350514" y="7718425"/>
                  </a:cubicBezTo>
                  <a:lnTo>
                    <a:pt x="3350514" y="7718425"/>
                  </a:lnTo>
                  <a:lnTo>
                    <a:pt x="3306572" y="7723759"/>
                  </a:lnTo>
                  <a:lnTo>
                    <a:pt x="3343148" y="7713090"/>
                  </a:lnTo>
                  <a:lnTo>
                    <a:pt x="3360674" y="7711059"/>
                  </a:lnTo>
                  <a:close/>
                  <a:moveTo>
                    <a:pt x="3866134" y="7755128"/>
                  </a:moveTo>
                  <a:lnTo>
                    <a:pt x="3875151" y="7758685"/>
                  </a:lnTo>
                  <a:lnTo>
                    <a:pt x="3882898" y="7757033"/>
                  </a:lnTo>
                  <a:lnTo>
                    <a:pt x="3865880" y="7767828"/>
                  </a:lnTo>
                  <a:lnTo>
                    <a:pt x="3853434" y="7767701"/>
                  </a:lnTo>
                  <a:lnTo>
                    <a:pt x="3845179" y="7767701"/>
                  </a:lnTo>
                  <a:lnTo>
                    <a:pt x="3859022" y="7759319"/>
                  </a:lnTo>
                  <a:lnTo>
                    <a:pt x="3866134" y="7755128"/>
                  </a:lnTo>
                  <a:close/>
                  <a:moveTo>
                    <a:pt x="3810127" y="7751572"/>
                  </a:moveTo>
                  <a:cubicBezTo>
                    <a:pt x="3822954" y="7765923"/>
                    <a:pt x="3793744" y="7767701"/>
                    <a:pt x="3779520" y="7773924"/>
                  </a:cubicBezTo>
                  <a:lnTo>
                    <a:pt x="3770630" y="7772781"/>
                  </a:lnTo>
                  <a:lnTo>
                    <a:pt x="3766058" y="7771511"/>
                  </a:lnTo>
                  <a:lnTo>
                    <a:pt x="3766820" y="7769733"/>
                  </a:lnTo>
                  <a:lnTo>
                    <a:pt x="3767074" y="7768844"/>
                  </a:lnTo>
                  <a:lnTo>
                    <a:pt x="3801110" y="7752587"/>
                  </a:lnTo>
                  <a:lnTo>
                    <a:pt x="3810127" y="7751571"/>
                  </a:lnTo>
                  <a:close/>
                  <a:moveTo>
                    <a:pt x="4061587" y="7737856"/>
                  </a:moveTo>
                  <a:cubicBezTo>
                    <a:pt x="4075557" y="7737856"/>
                    <a:pt x="4094099" y="7756651"/>
                    <a:pt x="4094099" y="7768971"/>
                  </a:cubicBezTo>
                  <a:lnTo>
                    <a:pt x="4084574" y="7769478"/>
                  </a:lnTo>
                  <a:cubicBezTo>
                    <a:pt x="4074414" y="7769478"/>
                    <a:pt x="4067429" y="7766685"/>
                    <a:pt x="4062476" y="7761732"/>
                  </a:cubicBezTo>
                  <a:lnTo>
                    <a:pt x="4055999" y="7770875"/>
                  </a:lnTo>
                  <a:lnTo>
                    <a:pt x="4055110" y="7776336"/>
                  </a:lnTo>
                  <a:lnTo>
                    <a:pt x="4042156" y="7766938"/>
                  </a:lnTo>
                  <a:lnTo>
                    <a:pt x="4038092" y="7759826"/>
                  </a:lnTo>
                  <a:lnTo>
                    <a:pt x="4066540" y="7759064"/>
                  </a:lnTo>
                  <a:lnTo>
                    <a:pt x="4070350" y="7755635"/>
                  </a:lnTo>
                  <a:lnTo>
                    <a:pt x="4068826" y="7748650"/>
                  </a:lnTo>
                  <a:lnTo>
                    <a:pt x="4046982" y="7751571"/>
                  </a:lnTo>
                  <a:lnTo>
                    <a:pt x="4049903" y="7741665"/>
                  </a:lnTo>
                  <a:lnTo>
                    <a:pt x="4061587" y="7737855"/>
                  </a:lnTo>
                  <a:close/>
                  <a:moveTo>
                    <a:pt x="4020566" y="7743444"/>
                  </a:moveTo>
                  <a:cubicBezTo>
                    <a:pt x="4014216" y="7756144"/>
                    <a:pt x="3982974" y="7761605"/>
                    <a:pt x="3984371" y="7776845"/>
                  </a:cubicBezTo>
                  <a:cubicBezTo>
                    <a:pt x="3956812" y="7775067"/>
                    <a:pt x="3937635" y="7765923"/>
                    <a:pt x="3934206" y="7745857"/>
                  </a:cubicBezTo>
                  <a:lnTo>
                    <a:pt x="3942842" y="7744713"/>
                  </a:lnTo>
                  <a:cubicBezTo>
                    <a:pt x="3956684" y="7744713"/>
                    <a:pt x="3953128" y="7760715"/>
                    <a:pt x="3957955" y="7768844"/>
                  </a:cubicBezTo>
                  <a:cubicBezTo>
                    <a:pt x="3977132" y="7759826"/>
                    <a:pt x="3995165" y="7750556"/>
                    <a:pt x="4020565" y="7743444"/>
                  </a:cubicBezTo>
                  <a:close/>
                  <a:moveTo>
                    <a:pt x="4479798" y="7765161"/>
                  </a:moveTo>
                  <a:lnTo>
                    <a:pt x="4483100" y="7775194"/>
                  </a:lnTo>
                  <a:lnTo>
                    <a:pt x="4471162" y="7776845"/>
                  </a:lnTo>
                  <a:lnTo>
                    <a:pt x="4477766" y="7770749"/>
                  </a:lnTo>
                  <a:lnTo>
                    <a:pt x="4479798" y="7765161"/>
                  </a:lnTo>
                  <a:close/>
                  <a:moveTo>
                    <a:pt x="3833114" y="7775448"/>
                  </a:moveTo>
                  <a:lnTo>
                    <a:pt x="3830574" y="7777607"/>
                  </a:lnTo>
                  <a:lnTo>
                    <a:pt x="3831336" y="7776845"/>
                  </a:lnTo>
                  <a:lnTo>
                    <a:pt x="3833114" y="7775448"/>
                  </a:lnTo>
                  <a:close/>
                  <a:moveTo>
                    <a:pt x="3830574" y="7777607"/>
                  </a:moveTo>
                  <a:lnTo>
                    <a:pt x="3831336" y="7780400"/>
                  </a:lnTo>
                  <a:lnTo>
                    <a:pt x="3829304" y="7779893"/>
                  </a:lnTo>
                  <a:lnTo>
                    <a:pt x="3828288" y="7779893"/>
                  </a:lnTo>
                  <a:lnTo>
                    <a:pt x="3830574" y="7777607"/>
                  </a:lnTo>
                  <a:close/>
                  <a:moveTo>
                    <a:pt x="3197352" y="7696708"/>
                  </a:moveTo>
                  <a:lnTo>
                    <a:pt x="3200654" y="7699375"/>
                  </a:lnTo>
                  <a:lnTo>
                    <a:pt x="3203448" y="7699629"/>
                  </a:lnTo>
                  <a:lnTo>
                    <a:pt x="3204083" y="7697851"/>
                  </a:lnTo>
                  <a:cubicBezTo>
                    <a:pt x="3220212" y="7701280"/>
                    <a:pt x="3223768" y="7715631"/>
                    <a:pt x="3248914" y="7715631"/>
                  </a:cubicBezTo>
                  <a:lnTo>
                    <a:pt x="3251708" y="7715504"/>
                  </a:lnTo>
                  <a:lnTo>
                    <a:pt x="3259836" y="7705852"/>
                  </a:lnTo>
                  <a:lnTo>
                    <a:pt x="3266948" y="7701661"/>
                  </a:lnTo>
                  <a:cubicBezTo>
                    <a:pt x="3274568" y="7702296"/>
                    <a:pt x="3282442" y="7702677"/>
                    <a:pt x="3290316" y="7702677"/>
                  </a:cubicBezTo>
                  <a:lnTo>
                    <a:pt x="3337560" y="7698613"/>
                  </a:lnTo>
                  <a:lnTo>
                    <a:pt x="3337560" y="7698613"/>
                  </a:lnTo>
                  <a:cubicBezTo>
                    <a:pt x="3321939" y="7704963"/>
                    <a:pt x="3309747" y="7713091"/>
                    <a:pt x="3306318" y="7723759"/>
                  </a:cubicBezTo>
                  <a:cubicBezTo>
                    <a:pt x="3265932" y="7727569"/>
                    <a:pt x="3231642" y="7726807"/>
                    <a:pt x="3201035" y="7731633"/>
                  </a:cubicBezTo>
                  <a:lnTo>
                    <a:pt x="3212846" y="7722108"/>
                  </a:lnTo>
                  <a:lnTo>
                    <a:pt x="3212211" y="7715885"/>
                  </a:lnTo>
                  <a:cubicBezTo>
                    <a:pt x="3184398" y="7724267"/>
                    <a:pt x="3168015" y="7715503"/>
                    <a:pt x="3137662" y="7727696"/>
                  </a:cubicBezTo>
                  <a:lnTo>
                    <a:pt x="3152394" y="7741031"/>
                  </a:lnTo>
                  <a:lnTo>
                    <a:pt x="3172333" y="7735697"/>
                  </a:lnTo>
                  <a:lnTo>
                    <a:pt x="3184779" y="7734046"/>
                  </a:lnTo>
                  <a:lnTo>
                    <a:pt x="3187700" y="7734681"/>
                  </a:lnTo>
                  <a:lnTo>
                    <a:pt x="3174746" y="7736459"/>
                  </a:lnTo>
                  <a:lnTo>
                    <a:pt x="3168650" y="7738745"/>
                  </a:lnTo>
                  <a:lnTo>
                    <a:pt x="3177540" y="7740776"/>
                  </a:lnTo>
                  <a:lnTo>
                    <a:pt x="3182112" y="7741411"/>
                  </a:lnTo>
                  <a:lnTo>
                    <a:pt x="3167507" y="7746999"/>
                  </a:lnTo>
                  <a:lnTo>
                    <a:pt x="3170174" y="7754746"/>
                  </a:lnTo>
                  <a:lnTo>
                    <a:pt x="3158363" y="7755000"/>
                  </a:lnTo>
                  <a:lnTo>
                    <a:pt x="3152267" y="7755000"/>
                  </a:lnTo>
                  <a:lnTo>
                    <a:pt x="3155696" y="7751444"/>
                  </a:lnTo>
                  <a:lnTo>
                    <a:pt x="3157728" y="7748396"/>
                  </a:lnTo>
                  <a:lnTo>
                    <a:pt x="3145155" y="7752968"/>
                  </a:lnTo>
                  <a:lnTo>
                    <a:pt x="3139567" y="7755127"/>
                  </a:lnTo>
                  <a:lnTo>
                    <a:pt x="3092450" y="7757285"/>
                  </a:lnTo>
                  <a:lnTo>
                    <a:pt x="3126232" y="7745602"/>
                  </a:lnTo>
                  <a:lnTo>
                    <a:pt x="3137662" y="7748522"/>
                  </a:lnTo>
                  <a:cubicBezTo>
                    <a:pt x="3135122" y="7735568"/>
                    <a:pt x="3127629" y="7730361"/>
                    <a:pt x="3116834" y="7730361"/>
                  </a:cubicBezTo>
                  <a:cubicBezTo>
                    <a:pt x="3107690" y="7730361"/>
                    <a:pt x="3096260" y="7734044"/>
                    <a:pt x="3083306" y="7739759"/>
                  </a:cubicBezTo>
                  <a:lnTo>
                    <a:pt x="3085846" y="7752459"/>
                  </a:lnTo>
                  <a:lnTo>
                    <a:pt x="3084068" y="7757793"/>
                  </a:lnTo>
                  <a:lnTo>
                    <a:pt x="3069590" y="7758175"/>
                  </a:lnTo>
                  <a:lnTo>
                    <a:pt x="3062859" y="7759064"/>
                  </a:lnTo>
                  <a:lnTo>
                    <a:pt x="3068447" y="7753983"/>
                  </a:lnTo>
                  <a:lnTo>
                    <a:pt x="3067685" y="7750935"/>
                  </a:lnTo>
                  <a:lnTo>
                    <a:pt x="3064256" y="7750681"/>
                  </a:lnTo>
                  <a:cubicBezTo>
                    <a:pt x="3044444" y="7750681"/>
                    <a:pt x="2999740" y="7775827"/>
                    <a:pt x="2986151" y="7786495"/>
                  </a:cubicBezTo>
                  <a:cubicBezTo>
                    <a:pt x="2984500" y="7775192"/>
                    <a:pt x="2965323" y="7771382"/>
                    <a:pt x="2942082" y="7771382"/>
                  </a:cubicBezTo>
                  <a:cubicBezTo>
                    <a:pt x="2939542" y="7771382"/>
                    <a:pt x="2937002" y="7771509"/>
                    <a:pt x="2934335" y="7771509"/>
                  </a:cubicBezTo>
                  <a:lnTo>
                    <a:pt x="3171952" y="7702803"/>
                  </a:lnTo>
                  <a:lnTo>
                    <a:pt x="3191256" y="7696834"/>
                  </a:lnTo>
                  <a:lnTo>
                    <a:pt x="3197352" y="7696707"/>
                  </a:lnTo>
                  <a:close/>
                  <a:moveTo>
                    <a:pt x="4483608" y="7776972"/>
                  </a:moveTo>
                  <a:lnTo>
                    <a:pt x="4484116" y="7778369"/>
                  </a:lnTo>
                  <a:lnTo>
                    <a:pt x="4489323" y="7780655"/>
                  </a:lnTo>
                  <a:lnTo>
                    <a:pt x="4479290" y="7789545"/>
                  </a:lnTo>
                  <a:lnTo>
                    <a:pt x="4464431" y="7791069"/>
                  </a:lnTo>
                  <a:lnTo>
                    <a:pt x="4483608" y="7776972"/>
                  </a:lnTo>
                  <a:close/>
                  <a:moveTo>
                    <a:pt x="3834511" y="7705344"/>
                  </a:moveTo>
                  <a:lnTo>
                    <a:pt x="3835654" y="7720457"/>
                  </a:lnTo>
                  <a:lnTo>
                    <a:pt x="3829558" y="7729600"/>
                  </a:lnTo>
                  <a:lnTo>
                    <a:pt x="3828542" y="7734807"/>
                  </a:lnTo>
                  <a:lnTo>
                    <a:pt x="3821811" y="7734299"/>
                  </a:lnTo>
                  <a:lnTo>
                    <a:pt x="3818890" y="7733918"/>
                  </a:lnTo>
                  <a:lnTo>
                    <a:pt x="3824351" y="7724011"/>
                  </a:lnTo>
                  <a:lnTo>
                    <a:pt x="3819397" y="7722742"/>
                  </a:lnTo>
                  <a:lnTo>
                    <a:pt x="3810253" y="7727822"/>
                  </a:lnTo>
                  <a:lnTo>
                    <a:pt x="3801363" y="7729473"/>
                  </a:lnTo>
                  <a:lnTo>
                    <a:pt x="3791965" y="7728584"/>
                  </a:lnTo>
                  <a:cubicBezTo>
                    <a:pt x="3786124" y="7728584"/>
                    <a:pt x="3778884" y="7729727"/>
                    <a:pt x="3769106" y="7733283"/>
                  </a:cubicBezTo>
                  <a:lnTo>
                    <a:pt x="3761867" y="7740268"/>
                  </a:lnTo>
                  <a:lnTo>
                    <a:pt x="3759962" y="7743951"/>
                  </a:lnTo>
                  <a:lnTo>
                    <a:pt x="3759834" y="7743951"/>
                  </a:lnTo>
                  <a:lnTo>
                    <a:pt x="3759834" y="7744332"/>
                  </a:lnTo>
                  <a:lnTo>
                    <a:pt x="3757930" y="7745983"/>
                  </a:lnTo>
                  <a:lnTo>
                    <a:pt x="3757676" y="7747380"/>
                  </a:lnTo>
                  <a:lnTo>
                    <a:pt x="3754374" y="7749539"/>
                  </a:lnTo>
                  <a:lnTo>
                    <a:pt x="3751071" y="7750428"/>
                  </a:lnTo>
                  <a:lnTo>
                    <a:pt x="3753738" y="7750682"/>
                  </a:lnTo>
                  <a:lnTo>
                    <a:pt x="3754881" y="7751063"/>
                  </a:lnTo>
                  <a:lnTo>
                    <a:pt x="3745102" y="7765669"/>
                  </a:lnTo>
                  <a:lnTo>
                    <a:pt x="3739642" y="7772019"/>
                  </a:lnTo>
                  <a:cubicBezTo>
                    <a:pt x="3717163" y="7780020"/>
                    <a:pt x="3708907" y="7793736"/>
                    <a:pt x="3693413" y="7798435"/>
                  </a:cubicBezTo>
                  <a:lnTo>
                    <a:pt x="3694175" y="7796276"/>
                  </a:lnTo>
                  <a:lnTo>
                    <a:pt x="3694429" y="7795260"/>
                  </a:lnTo>
                  <a:lnTo>
                    <a:pt x="3680967" y="7796657"/>
                  </a:lnTo>
                  <a:lnTo>
                    <a:pt x="3674109" y="7797419"/>
                  </a:lnTo>
                  <a:lnTo>
                    <a:pt x="3693921" y="7784084"/>
                  </a:lnTo>
                  <a:lnTo>
                    <a:pt x="3706113" y="7776845"/>
                  </a:lnTo>
                  <a:cubicBezTo>
                    <a:pt x="3721353" y="7767827"/>
                    <a:pt x="3735958" y="7758684"/>
                    <a:pt x="3744721" y="7747635"/>
                  </a:cubicBezTo>
                  <a:lnTo>
                    <a:pt x="3767962" y="7720584"/>
                  </a:lnTo>
                  <a:lnTo>
                    <a:pt x="3776598" y="7722489"/>
                  </a:lnTo>
                  <a:lnTo>
                    <a:pt x="3783329" y="7722489"/>
                  </a:lnTo>
                  <a:cubicBezTo>
                    <a:pt x="3794759" y="7722489"/>
                    <a:pt x="3807967" y="7720457"/>
                    <a:pt x="3811269" y="7714615"/>
                  </a:cubicBezTo>
                  <a:lnTo>
                    <a:pt x="3834510" y="7705344"/>
                  </a:lnTo>
                  <a:close/>
                  <a:moveTo>
                    <a:pt x="3600958" y="7794751"/>
                  </a:moveTo>
                  <a:lnTo>
                    <a:pt x="3609340" y="7796910"/>
                  </a:lnTo>
                  <a:lnTo>
                    <a:pt x="3612007" y="7797672"/>
                  </a:lnTo>
                  <a:lnTo>
                    <a:pt x="3609847" y="7801863"/>
                  </a:lnTo>
                  <a:lnTo>
                    <a:pt x="3606926" y="7803387"/>
                  </a:lnTo>
                  <a:lnTo>
                    <a:pt x="3594226" y="7804276"/>
                  </a:lnTo>
                  <a:lnTo>
                    <a:pt x="3588003" y="7804784"/>
                  </a:lnTo>
                  <a:lnTo>
                    <a:pt x="3595624" y="7798180"/>
                  </a:lnTo>
                  <a:lnTo>
                    <a:pt x="3600958" y="7794751"/>
                  </a:lnTo>
                  <a:close/>
                  <a:moveTo>
                    <a:pt x="4448048" y="7795259"/>
                  </a:moveTo>
                  <a:lnTo>
                    <a:pt x="4457446" y="7801863"/>
                  </a:lnTo>
                  <a:lnTo>
                    <a:pt x="4446524" y="7808086"/>
                  </a:lnTo>
                  <a:lnTo>
                    <a:pt x="4437380" y="7805293"/>
                  </a:lnTo>
                  <a:lnTo>
                    <a:pt x="4433316" y="7803387"/>
                  </a:lnTo>
                  <a:lnTo>
                    <a:pt x="4442206" y="7797419"/>
                  </a:lnTo>
                  <a:lnTo>
                    <a:pt x="4448048" y="7795260"/>
                  </a:lnTo>
                  <a:close/>
                  <a:moveTo>
                    <a:pt x="3873627" y="7789290"/>
                  </a:moveTo>
                  <a:lnTo>
                    <a:pt x="3881882" y="7790052"/>
                  </a:lnTo>
                  <a:cubicBezTo>
                    <a:pt x="3871214" y="7801483"/>
                    <a:pt x="3847592" y="7808975"/>
                    <a:pt x="3819144" y="7815452"/>
                  </a:cubicBezTo>
                  <a:lnTo>
                    <a:pt x="3827526" y="7803260"/>
                  </a:lnTo>
                  <a:lnTo>
                    <a:pt x="3824351" y="7794751"/>
                  </a:lnTo>
                  <a:lnTo>
                    <a:pt x="3847592" y="7793355"/>
                  </a:lnTo>
                  <a:lnTo>
                    <a:pt x="3853180" y="7792085"/>
                  </a:lnTo>
                  <a:cubicBezTo>
                    <a:pt x="3858768" y="7790688"/>
                    <a:pt x="3862577" y="7789291"/>
                    <a:pt x="3873626" y="7789291"/>
                  </a:cubicBezTo>
                  <a:close/>
                  <a:moveTo>
                    <a:pt x="4308094" y="7807071"/>
                  </a:moveTo>
                  <a:lnTo>
                    <a:pt x="4324731" y="7811008"/>
                  </a:lnTo>
                  <a:lnTo>
                    <a:pt x="4333240" y="7812659"/>
                  </a:lnTo>
                  <a:lnTo>
                    <a:pt x="4318000" y="7816469"/>
                  </a:lnTo>
                  <a:lnTo>
                    <a:pt x="4310126" y="7817993"/>
                  </a:lnTo>
                  <a:lnTo>
                    <a:pt x="4306062" y="7809484"/>
                  </a:lnTo>
                  <a:lnTo>
                    <a:pt x="4308094" y="7807071"/>
                  </a:lnTo>
                  <a:close/>
                  <a:moveTo>
                    <a:pt x="2897124" y="7782052"/>
                  </a:moveTo>
                  <a:cubicBezTo>
                    <a:pt x="2886328" y="7801229"/>
                    <a:pt x="2899028" y="7808976"/>
                    <a:pt x="2922524" y="7808976"/>
                  </a:cubicBezTo>
                  <a:cubicBezTo>
                    <a:pt x="2929381" y="7808976"/>
                    <a:pt x="2937002" y="7808341"/>
                    <a:pt x="2945384" y="7807071"/>
                  </a:cubicBezTo>
                  <a:lnTo>
                    <a:pt x="2950464" y="7804785"/>
                  </a:lnTo>
                  <a:lnTo>
                    <a:pt x="2954781" y="7804023"/>
                  </a:lnTo>
                  <a:lnTo>
                    <a:pt x="2955543" y="7805547"/>
                  </a:lnTo>
                  <a:lnTo>
                    <a:pt x="3022218" y="7784973"/>
                  </a:lnTo>
                  <a:lnTo>
                    <a:pt x="3032251" y="7785227"/>
                  </a:lnTo>
                  <a:lnTo>
                    <a:pt x="3053333" y="7785227"/>
                  </a:lnTo>
                  <a:lnTo>
                    <a:pt x="3066922" y="7789545"/>
                  </a:lnTo>
                  <a:lnTo>
                    <a:pt x="3063747" y="7789164"/>
                  </a:lnTo>
                  <a:lnTo>
                    <a:pt x="3057017" y="7788910"/>
                  </a:lnTo>
                  <a:cubicBezTo>
                    <a:pt x="3028315" y="7788910"/>
                    <a:pt x="2992374" y="7800848"/>
                    <a:pt x="2958592" y="7812151"/>
                  </a:cubicBezTo>
                  <a:lnTo>
                    <a:pt x="2955543" y="7805547"/>
                  </a:lnTo>
                  <a:lnTo>
                    <a:pt x="2945383" y="7807325"/>
                  </a:lnTo>
                  <a:cubicBezTo>
                    <a:pt x="2931286" y="7812405"/>
                    <a:pt x="2929254" y="7820660"/>
                    <a:pt x="2913633" y="7825613"/>
                  </a:cubicBezTo>
                  <a:lnTo>
                    <a:pt x="2908045" y="7826121"/>
                  </a:lnTo>
                  <a:lnTo>
                    <a:pt x="2904870" y="7826756"/>
                  </a:lnTo>
                  <a:cubicBezTo>
                    <a:pt x="2895091" y="7821168"/>
                    <a:pt x="2887471" y="7812024"/>
                    <a:pt x="2868040" y="7812024"/>
                  </a:cubicBezTo>
                  <a:lnTo>
                    <a:pt x="2851911" y="7818628"/>
                  </a:lnTo>
                  <a:lnTo>
                    <a:pt x="2853943" y="7801991"/>
                  </a:lnTo>
                  <a:lnTo>
                    <a:pt x="2854197" y="7793610"/>
                  </a:lnTo>
                  <a:lnTo>
                    <a:pt x="2897124" y="7782053"/>
                  </a:lnTo>
                  <a:close/>
                  <a:moveTo>
                    <a:pt x="2685922" y="7839964"/>
                  </a:moveTo>
                  <a:lnTo>
                    <a:pt x="2640583" y="7854061"/>
                  </a:lnTo>
                  <a:lnTo>
                    <a:pt x="2641345" y="7850505"/>
                  </a:lnTo>
                  <a:lnTo>
                    <a:pt x="2642869" y="7849235"/>
                  </a:lnTo>
                  <a:lnTo>
                    <a:pt x="2671571" y="7842377"/>
                  </a:lnTo>
                  <a:lnTo>
                    <a:pt x="2681477" y="7840853"/>
                  </a:lnTo>
                  <a:lnTo>
                    <a:pt x="2685922" y="7839964"/>
                  </a:lnTo>
                  <a:close/>
                  <a:moveTo>
                    <a:pt x="3324987" y="7841361"/>
                  </a:moveTo>
                  <a:lnTo>
                    <a:pt x="3324859" y="7841869"/>
                  </a:lnTo>
                  <a:lnTo>
                    <a:pt x="3326892" y="7842631"/>
                  </a:lnTo>
                  <a:lnTo>
                    <a:pt x="3327526" y="7842885"/>
                  </a:lnTo>
                  <a:lnTo>
                    <a:pt x="3318763" y="7853045"/>
                  </a:lnTo>
                  <a:lnTo>
                    <a:pt x="3315207" y="7858251"/>
                  </a:lnTo>
                  <a:lnTo>
                    <a:pt x="3313937" y="7847964"/>
                  </a:lnTo>
                  <a:lnTo>
                    <a:pt x="3315842" y="7845044"/>
                  </a:lnTo>
                  <a:lnTo>
                    <a:pt x="3298443" y="7847711"/>
                  </a:lnTo>
                  <a:lnTo>
                    <a:pt x="3288791" y="7847711"/>
                  </a:lnTo>
                  <a:lnTo>
                    <a:pt x="3324986" y="7841361"/>
                  </a:lnTo>
                  <a:close/>
                  <a:moveTo>
                    <a:pt x="5275326" y="7823581"/>
                  </a:moveTo>
                  <a:lnTo>
                    <a:pt x="5283835" y="7830820"/>
                  </a:lnTo>
                  <a:cubicBezTo>
                    <a:pt x="5266563" y="7836281"/>
                    <a:pt x="5250815" y="7844027"/>
                    <a:pt x="5254371" y="7857871"/>
                  </a:cubicBezTo>
                  <a:lnTo>
                    <a:pt x="5251323" y="7860792"/>
                  </a:lnTo>
                  <a:lnTo>
                    <a:pt x="5250307" y="7860792"/>
                  </a:lnTo>
                  <a:cubicBezTo>
                    <a:pt x="5244592" y="7860792"/>
                    <a:pt x="5246243" y="7835773"/>
                    <a:pt x="5220970" y="7832724"/>
                  </a:cubicBezTo>
                  <a:lnTo>
                    <a:pt x="5275326" y="7823581"/>
                  </a:lnTo>
                  <a:close/>
                  <a:moveTo>
                    <a:pt x="2854579" y="7824724"/>
                  </a:moveTo>
                  <a:cubicBezTo>
                    <a:pt x="2837434" y="7840345"/>
                    <a:pt x="2807208" y="7852791"/>
                    <a:pt x="2784602" y="7867396"/>
                  </a:cubicBezTo>
                  <a:lnTo>
                    <a:pt x="2781808" y="7862315"/>
                  </a:lnTo>
                  <a:lnTo>
                    <a:pt x="2780030" y="7859775"/>
                  </a:lnTo>
                  <a:cubicBezTo>
                    <a:pt x="2788920" y="7840090"/>
                    <a:pt x="2833751" y="7827644"/>
                    <a:pt x="2854579" y="7824723"/>
                  </a:cubicBezTo>
                  <a:close/>
                  <a:moveTo>
                    <a:pt x="4237482" y="7845933"/>
                  </a:moveTo>
                  <a:lnTo>
                    <a:pt x="4251706" y="7848981"/>
                  </a:lnTo>
                  <a:lnTo>
                    <a:pt x="4258818" y="7850124"/>
                  </a:lnTo>
                  <a:cubicBezTo>
                    <a:pt x="4250563" y="7861681"/>
                    <a:pt x="4238244" y="7873873"/>
                    <a:pt x="4219447" y="7873873"/>
                  </a:cubicBezTo>
                  <a:lnTo>
                    <a:pt x="4210812" y="7873111"/>
                  </a:lnTo>
                  <a:lnTo>
                    <a:pt x="4205858" y="7871841"/>
                  </a:lnTo>
                  <a:cubicBezTo>
                    <a:pt x="4217162" y="7863460"/>
                    <a:pt x="4220971" y="7852791"/>
                    <a:pt x="4237481" y="7845933"/>
                  </a:cubicBezTo>
                  <a:close/>
                  <a:moveTo>
                    <a:pt x="3309747" y="7865999"/>
                  </a:moveTo>
                  <a:lnTo>
                    <a:pt x="3304667" y="7873111"/>
                  </a:lnTo>
                  <a:lnTo>
                    <a:pt x="3301238" y="7876159"/>
                  </a:lnTo>
                  <a:lnTo>
                    <a:pt x="3294888" y="7873873"/>
                  </a:lnTo>
                  <a:lnTo>
                    <a:pt x="3290316" y="7874000"/>
                  </a:lnTo>
                  <a:lnTo>
                    <a:pt x="3290443" y="7873873"/>
                  </a:lnTo>
                  <a:lnTo>
                    <a:pt x="3290443" y="7873619"/>
                  </a:lnTo>
                  <a:lnTo>
                    <a:pt x="3302000" y="7868285"/>
                  </a:lnTo>
                  <a:lnTo>
                    <a:pt x="3309747" y="7865999"/>
                  </a:lnTo>
                  <a:close/>
                  <a:moveTo>
                    <a:pt x="2591435" y="7872984"/>
                  </a:moveTo>
                  <a:lnTo>
                    <a:pt x="2598166" y="7873873"/>
                  </a:lnTo>
                  <a:lnTo>
                    <a:pt x="2597150" y="7875016"/>
                  </a:lnTo>
                  <a:lnTo>
                    <a:pt x="2596642" y="7875651"/>
                  </a:lnTo>
                  <a:lnTo>
                    <a:pt x="2579624" y="7880477"/>
                  </a:lnTo>
                  <a:lnTo>
                    <a:pt x="2578862" y="7885303"/>
                  </a:lnTo>
                  <a:lnTo>
                    <a:pt x="2575306" y="7882510"/>
                  </a:lnTo>
                  <a:lnTo>
                    <a:pt x="2574163" y="7881240"/>
                  </a:lnTo>
                  <a:lnTo>
                    <a:pt x="2578354" y="7875906"/>
                  </a:lnTo>
                  <a:lnTo>
                    <a:pt x="2580259" y="7872985"/>
                  </a:lnTo>
                  <a:close/>
                  <a:moveTo>
                    <a:pt x="2993644" y="7892161"/>
                  </a:moveTo>
                  <a:lnTo>
                    <a:pt x="2991231" y="7894320"/>
                  </a:lnTo>
                  <a:lnTo>
                    <a:pt x="2989326" y="7895336"/>
                  </a:lnTo>
                  <a:lnTo>
                    <a:pt x="2992247" y="7893177"/>
                  </a:lnTo>
                  <a:lnTo>
                    <a:pt x="2993644" y="7892161"/>
                  </a:lnTo>
                  <a:close/>
                  <a:moveTo>
                    <a:pt x="2468118" y="7891653"/>
                  </a:moveTo>
                  <a:lnTo>
                    <a:pt x="2461768" y="7898385"/>
                  </a:lnTo>
                  <a:lnTo>
                    <a:pt x="2457831" y="7898385"/>
                  </a:lnTo>
                  <a:lnTo>
                    <a:pt x="2452751" y="7897495"/>
                  </a:lnTo>
                  <a:lnTo>
                    <a:pt x="2450084" y="7895972"/>
                  </a:lnTo>
                  <a:lnTo>
                    <a:pt x="2462022" y="7892924"/>
                  </a:lnTo>
                  <a:lnTo>
                    <a:pt x="2468118" y="7891654"/>
                  </a:lnTo>
                  <a:close/>
                  <a:moveTo>
                    <a:pt x="3197987" y="7887716"/>
                  </a:moveTo>
                  <a:lnTo>
                    <a:pt x="3202940" y="7889113"/>
                  </a:lnTo>
                  <a:lnTo>
                    <a:pt x="3204591" y="7890891"/>
                  </a:lnTo>
                  <a:lnTo>
                    <a:pt x="3192399" y="7894320"/>
                  </a:lnTo>
                  <a:lnTo>
                    <a:pt x="3183255" y="7899401"/>
                  </a:lnTo>
                  <a:lnTo>
                    <a:pt x="3191002" y="7890892"/>
                  </a:lnTo>
                  <a:lnTo>
                    <a:pt x="3197987" y="7887717"/>
                  </a:lnTo>
                  <a:close/>
                  <a:moveTo>
                    <a:pt x="2253107" y="7893177"/>
                  </a:moveTo>
                  <a:lnTo>
                    <a:pt x="2255266" y="7893431"/>
                  </a:lnTo>
                  <a:lnTo>
                    <a:pt x="2256028" y="7893304"/>
                  </a:lnTo>
                  <a:lnTo>
                    <a:pt x="2260219" y="7895844"/>
                  </a:lnTo>
                  <a:lnTo>
                    <a:pt x="2260854" y="7900036"/>
                  </a:lnTo>
                  <a:lnTo>
                    <a:pt x="2250440" y="7899781"/>
                  </a:lnTo>
                  <a:lnTo>
                    <a:pt x="2244979" y="7900925"/>
                  </a:lnTo>
                  <a:lnTo>
                    <a:pt x="2250440" y="7898257"/>
                  </a:lnTo>
                  <a:lnTo>
                    <a:pt x="2253107" y="7893177"/>
                  </a:lnTo>
                  <a:close/>
                  <a:moveTo>
                    <a:pt x="3241294" y="7877175"/>
                  </a:moveTo>
                  <a:lnTo>
                    <a:pt x="3247390" y="7879461"/>
                  </a:lnTo>
                  <a:lnTo>
                    <a:pt x="3250311" y="7883525"/>
                  </a:lnTo>
                  <a:lnTo>
                    <a:pt x="3234690" y="7895844"/>
                  </a:lnTo>
                  <a:lnTo>
                    <a:pt x="3245231" y="7907655"/>
                  </a:lnTo>
                  <a:lnTo>
                    <a:pt x="3234055" y="7902448"/>
                  </a:lnTo>
                  <a:lnTo>
                    <a:pt x="3229990" y="7899400"/>
                  </a:lnTo>
                  <a:lnTo>
                    <a:pt x="3239134" y="7885176"/>
                  </a:lnTo>
                  <a:lnTo>
                    <a:pt x="3241293" y="7877175"/>
                  </a:lnTo>
                  <a:close/>
                  <a:moveTo>
                    <a:pt x="2608326" y="7906131"/>
                  </a:moveTo>
                  <a:lnTo>
                    <a:pt x="2610739" y="7906513"/>
                  </a:lnTo>
                  <a:lnTo>
                    <a:pt x="2611755" y="7907020"/>
                  </a:lnTo>
                  <a:lnTo>
                    <a:pt x="2610104" y="7907910"/>
                  </a:lnTo>
                  <a:lnTo>
                    <a:pt x="2608834" y="7907020"/>
                  </a:lnTo>
                  <a:lnTo>
                    <a:pt x="2608326" y="7906131"/>
                  </a:lnTo>
                  <a:close/>
                  <a:moveTo>
                    <a:pt x="2210435" y="7887336"/>
                  </a:moveTo>
                  <a:cubicBezTo>
                    <a:pt x="2223262" y="7887336"/>
                    <a:pt x="2233422" y="7901179"/>
                    <a:pt x="2242312" y="7901560"/>
                  </a:cubicBezTo>
                  <a:lnTo>
                    <a:pt x="2234184" y="7905624"/>
                  </a:lnTo>
                  <a:lnTo>
                    <a:pt x="2233930" y="7909561"/>
                  </a:lnTo>
                  <a:cubicBezTo>
                    <a:pt x="2222119" y="7904354"/>
                    <a:pt x="2211831" y="7897495"/>
                    <a:pt x="2206752" y="7887590"/>
                  </a:cubicBezTo>
                  <a:lnTo>
                    <a:pt x="2210434" y="7887336"/>
                  </a:lnTo>
                  <a:close/>
                  <a:moveTo>
                    <a:pt x="2523363" y="7878192"/>
                  </a:moveTo>
                  <a:cubicBezTo>
                    <a:pt x="2530602" y="7888606"/>
                    <a:pt x="2525522" y="7907148"/>
                    <a:pt x="2503932" y="7910577"/>
                  </a:cubicBezTo>
                  <a:lnTo>
                    <a:pt x="2507107" y="7891654"/>
                  </a:lnTo>
                  <a:lnTo>
                    <a:pt x="2507742" y="7882002"/>
                  </a:lnTo>
                  <a:lnTo>
                    <a:pt x="2523363" y="7878192"/>
                  </a:lnTo>
                  <a:close/>
                  <a:moveTo>
                    <a:pt x="4739767" y="7877049"/>
                  </a:moveTo>
                  <a:lnTo>
                    <a:pt x="4739258" y="7879080"/>
                  </a:lnTo>
                  <a:lnTo>
                    <a:pt x="4739258" y="7880224"/>
                  </a:lnTo>
                  <a:lnTo>
                    <a:pt x="4740274" y="7897750"/>
                  </a:lnTo>
                  <a:lnTo>
                    <a:pt x="4742687" y="7906640"/>
                  </a:lnTo>
                  <a:lnTo>
                    <a:pt x="4731003" y="7913752"/>
                  </a:lnTo>
                  <a:lnTo>
                    <a:pt x="4722113" y="7914514"/>
                  </a:lnTo>
                  <a:lnTo>
                    <a:pt x="4739766" y="7877049"/>
                  </a:lnTo>
                  <a:close/>
                  <a:moveTo>
                    <a:pt x="2343531" y="7921244"/>
                  </a:moveTo>
                  <a:lnTo>
                    <a:pt x="2344039" y="7923912"/>
                  </a:lnTo>
                  <a:lnTo>
                    <a:pt x="2322575" y="7928738"/>
                  </a:lnTo>
                  <a:lnTo>
                    <a:pt x="2314702" y="7928738"/>
                  </a:lnTo>
                  <a:lnTo>
                    <a:pt x="2305939" y="7928356"/>
                  </a:lnTo>
                  <a:lnTo>
                    <a:pt x="2343531" y="7921244"/>
                  </a:lnTo>
                  <a:close/>
                  <a:moveTo>
                    <a:pt x="4287138" y="7716648"/>
                  </a:moveTo>
                  <a:lnTo>
                    <a:pt x="4284725" y="7721092"/>
                  </a:lnTo>
                  <a:lnTo>
                    <a:pt x="4287011" y="7725156"/>
                  </a:lnTo>
                  <a:lnTo>
                    <a:pt x="4289551" y="7725029"/>
                  </a:lnTo>
                  <a:lnTo>
                    <a:pt x="4291202" y="7724267"/>
                  </a:lnTo>
                  <a:lnTo>
                    <a:pt x="4291711" y="7734427"/>
                  </a:lnTo>
                  <a:lnTo>
                    <a:pt x="4302506" y="7733284"/>
                  </a:lnTo>
                  <a:lnTo>
                    <a:pt x="4285107" y="7736713"/>
                  </a:lnTo>
                  <a:lnTo>
                    <a:pt x="4264152" y="7736713"/>
                  </a:lnTo>
                  <a:lnTo>
                    <a:pt x="4272407" y="7726553"/>
                  </a:lnTo>
                  <a:lnTo>
                    <a:pt x="4275455" y="7722235"/>
                  </a:lnTo>
                  <a:lnTo>
                    <a:pt x="4228211" y="7739888"/>
                  </a:lnTo>
                  <a:lnTo>
                    <a:pt x="4213859" y="7752207"/>
                  </a:lnTo>
                  <a:lnTo>
                    <a:pt x="4225544" y="7752207"/>
                  </a:lnTo>
                  <a:lnTo>
                    <a:pt x="4222115" y="7754493"/>
                  </a:lnTo>
                  <a:lnTo>
                    <a:pt x="4221480" y="7756144"/>
                  </a:lnTo>
                  <a:lnTo>
                    <a:pt x="4236847" y="7755509"/>
                  </a:lnTo>
                  <a:lnTo>
                    <a:pt x="4243832" y="7752207"/>
                  </a:lnTo>
                  <a:lnTo>
                    <a:pt x="4273803" y="7752207"/>
                  </a:lnTo>
                  <a:lnTo>
                    <a:pt x="4271518" y="7756144"/>
                  </a:lnTo>
                  <a:lnTo>
                    <a:pt x="4273042" y="7757795"/>
                  </a:lnTo>
                  <a:lnTo>
                    <a:pt x="4289678" y="7754493"/>
                  </a:lnTo>
                  <a:lnTo>
                    <a:pt x="4306950" y="7764652"/>
                  </a:lnTo>
                  <a:lnTo>
                    <a:pt x="4321809" y="7753984"/>
                  </a:lnTo>
                  <a:lnTo>
                    <a:pt x="4320667" y="7753095"/>
                  </a:lnTo>
                  <a:lnTo>
                    <a:pt x="4320667" y="7752460"/>
                  </a:lnTo>
                  <a:lnTo>
                    <a:pt x="4404487" y="7751190"/>
                  </a:lnTo>
                  <a:lnTo>
                    <a:pt x="4404487" y="7751190"/>
                  </a:lnTo>
                  <a:cubicBezTo>
                    <a:pt x="4344415" y="7771892"/>
                    <a:pt x="4336922" y="7764780"/>
                    <a:pt x="4293870" y="7798815"/>
                  </a:cubicBezTo>
                  <a:lnTo>
                    <a:pt x="4289171" y="7790687"/>
                  </a:lnTo>
                  <a:lnTo>
                    <a:pt x="4286123" y="7787639"/>
                  </a:lnTo>
                  <a:lnTo>
                    <a:pt x="4311650" y="7777987"/>
                  </a:lnTo>
                  <a:lnTo>
                    <a:pt x="4314952" y="7770240"/>
                  </a:lnTo>
                  <a:lnTo>
                    <a:pt x="4314952" y="7770240"/>
                  </a:lnTo>
                  <a:cubicBezTo>
                    <a:pt x="4253992" y="7789036"/>
                    <a:pt x="4191635" y="7774559"/>
                    <a:pt x="4198874" y="7814436"/>
                  </a:cubicBezTo>
                  <a:cubicBezTo>
                    <a:pt x="4212844" y="7805927"/>
                    <a:pt x="4238879" y="7800467"/>
                    <a:pt x="4262882" y="7794751"/>
                  </a:cubicBezTo>
                  <a:lnTo>
                    <a:pt x="4262882" y="7794751"/>
                  </a:lnTo>
                  <a:cubicBezTo>
                    <a:pt x="4251452" y="7811008"/>
                    <a:pt x="4227576" y="7824343"/>
                    <a:pt x="4215384" y="7840471"/>
                  </a:cubicBezTo>
                  <a:cubicBezTo>
                    <a:pt x="4190238" y="7848980"/>
                    <a:pt x="4175252" y="7859394"/>
                    <a:pt x="4181221" y="7876539"/>
                  </a:cubicBezTo>
                  <a:lnTo>
                    <a:pt x="4176903" y="7876667"/>
                  </a:lnTo>
                  <a:cubicBezTo>
                    <a:pt x="4161663" y="7876667"/>
                    <a:pt x="4154551" y="7868793"/>
                    <a:pt x="4153027" y="7856093"/>
                  </a:cubicBezTo>
                  <a:lnTo>
                    <a:pt x="4083939" y="7879969"/>
                  </a:lnTo>
                  <a:lnTo>
                    <a:pt x="4101211" y="7882255"/>
                  </a:lnTo>
                  <a:cubicBezTo>
                    <a:pt x="4105021" y="7882255"/>
                    <a:pt x="4109212" y="7882000"/>
                    <a:pt x="4113403" y="7881620"/>
                  </a:cubicBezTo>
                  <a:lnTo>
                    <a:pt x="4141343" y="7879080"/>
                  </a:lnTo>
                  <a:lnTo>
                    <a:pt x="4141216" y="7890890"/>
                  </a:lnTo>
                  <a:lnTo>
                    <a:pt x="4030726" y="7889239"/>
                  </a:lnTo>
                  <a:cubicBezTo>
                    <a:pt x="4012565" y="7889239"/>
                    <a:pt x="3993896" y="7889494"/>
                    <a:pt x="3974592" y="7890636"/>
                  </a:cubicBezTo>
                  <a:lnTo>
                    <a:pt x="3971289" y="7875905"/>
                  </a:lnTo>
                  <a:lnTo>
                    <a:pt x="3961511" y="7876667"/>
                  </a:lnTo>
                  <a:lnTo>
                    <a:pt x="3942714" y="7878445"/>
                  </a:lnTo>
                  <a:lnTo>
                    <a:pt x="3961256" y="7858760"/>
                  </a:lnTo>
                  <a:lnTo>
                    <a:pt x="3954144" y="7858378"/>
                  </a:lnTo>
                  <a:cubicBezTo>
                    <a:pt x="3935729" y="7858378"/>
                    <a:pt x="3912488" y="7867776"/>
                    <a:pt x="3897502" y="7872602"/>
                  </a:cubicBezTo>
                  <a:cubicBezTo>
                    <a:pt x="3924934" y="7893684"/>
                    <a:pt x="3926967" y="7889747"/>
                    <a:pt x="3954271" y="7900923"/>
                  </a:cubicBezTo>
                  <a:cubicBezTo>
                    <a:pt x="3939286" y="7904860"/>
                    <a:pt x="3926077" y="7907273"/>
                    <a:pt x="3915537" y="7907273"/>
                  </a:cubicBezTo>
                  <a:cubicBezTo>
                    <a:pt x="3899534" y="7907273"/>
                    <a:pt x="3889756" y="7901558"/>
                    <a:pt x="3890009" y="7886826"/>
                  </a:cubicBezTo>
                  <a:lnTo>
                    <a:pt x="3890009" y="7886826"/>
                  </a:lnTo>
                  <a:cubicBezTo>
                    <a:pt x="3854322" y="7888858"/>
                    <a:pt x="3851147" y="7900796"/>
                    <a:pt x="3824986" y="7906003"/>
                  </a:cubicBezTo>
                  <a:lnTo>
                    <a:pt x="3813301" y="7895844"/>
                  </a:lnTo>
                  <a:lnTo>
                    <a:pt x="3815080" y="7875397"/>
                  </a:lnTo>
                  <a:lnTo>
                    <a:pt x="3815080" y="7875397"/>
                  </a:lnTo>
                  <a:cubicBezTo>
                    <a:pt x="3796792" y="7886700"/>
                    <a:pt x="3763899" y="7891653"/>
                    <a:pt x="3726433" y="7895209"/>
                  </a:cubicBezTo>
                  <a:lnTo>
                    <a:pt x="3733926" y="7918069"/>
                  </a:lnTo>
                  <a:lnTo>
                    <a:pt x="3717543" y="7919720"/>
                  </a:lnTo>
                  <a:lnTo>
                    <a:pt x="3697604" y="7919338"/>
                  </a:lnTo>
                  <a:cubicBezTo>
                    <a:pt x="3682999" y="7919338"/>
                    <a:pt x="3669918" y="7921117"/>
                    <a:pt x="3666997" y="7931403"/>
                  </a:cubicBezTo>
                  <a:cubicBezTo>
                    <a:pt x="3643883" y="7926832"/>
                    <a:pt x="3666997" y="7906511"/>
                    <a:pt x="3700271" y="7897495"/>
                  </a:cubicBezTo>
                  <a:lnTo>
                    <a:pt x="3700271" y="7897495"/>
                  </a:lnTo>
                  <a:cubicBezTo>
                    <a:pt x="3633215" y="7902448"/>
                    <a:pt x="3558539" y="7904988"/>
                    <a:pt x="3523233" y="7927213"/>
                  </a:cubicBezTo>
                  <a:lnTo>
                    <a:pt x="3521582" y="7916164"/>
                  </a:lnTo>
                  <a:lnTo>
                    <a:pt x="3526281" y="7912227"/>
                  </a:lnTo>
                  <a:lnTo>
                    <a:pt x="3527678" y="7912481"/>
                  </a:lnTo>
                  <a:lnTo>
                    <a:pt x="3528313" y="7912736"/>
                  </a:lnTo>
                  <a:lnTo>
                    <a:pt x="3532630" y="7907148"/>
                  </a:lnTo>
                  <a:cubicBezTo>
                    <a:pt x="3542536" y="7902956"/>
                    <a:pt x="3557522" y="7900036"/>
                    <a:pt x="3573397" y="7897750"/>
                  </a:cubicBezTo>
                  <a:lnTo>
                    <a:pt x="3559173" y="7889114"/>
                  </a:lnTo>
                  <a:lnTo>
                    <a:pt x="3556252" y="7881240"/>
                  </a:lnTo>
                  <a:cubicBezTo>
                    <a:pt x="3547616" y="7886828"/>
                    <a:pt x="3534789" y="7891781"/>
                    <a:pt x="3520946" y="7896733"/>
                  </a:cubicBezTo>
                  <a:lnTo>
                    <a:pt x="3462526" y="7896733"/>
                  </a:lnTo>
                  <a:cubicBezTo>
                    <a:pt x="3468876" y="7893177"/>
                    <a:pt x="3474718" y="7889367"/>
                    <a:pt x="3480814" y="7885557"/>
                  </a:cubicBezTo>
                  <a:lnTo>
                    <a:pt x="3596892" y="7859903"/>
                  </a:lnTo>
                  <a:lnTo>
                    <a:pt x="3596892" y="7859903"/>
                  </a:lnTo>
                  <a:cubicBezTo>
                    <a:pt x="3610482" y="7875397"/>
                    <a:pt x="3578858" y="7876922"/>
                    <a:pt x="3582541" y="7889113"/>
                  </a:cubicBezTo>
                  <a:cubicBezTo>
                    <a:pt x="3651757" y="7859776"/>
                    <a:pt x="3704461" y="7867269"/>
                    <a:pt x="3790314" y="7834249"/>
                  </a:cubicBezTo>
                  <a:cubicBezTo>
                    <a:pt x="3803522" y="7843139"/>
                    <a:pt x="3831335" y="7845171"/>
                    <a:pt x="3811269" y="7862824"/>
                  </a:cubicBezTo>
                  <a:cubicBezTo>
                    <a:pt x="3822698" y="7853172"/>
                    <a:pt x="3834128" y="7850886"/>
                    <a:pt x="3852290" y="7850886"/>
                  </a:cubicBezTo>
                  <a:lnTo>
                    <a:pt x="3864990" y="7852029"/>
                  </a:lnTo>
                  <a:cubicBezTo>
                    <a:pt x="3871594" y="7852537"/>
                    <a:pt x="3878452" y="7853173"/>
                    <a:pt x="3885691" y="7853173"/>
                  </a:cubicBezTo>
                  <a:lnTo>
                    <a:pt x="3913758" y="7849490"/>
                  </a:lnTo>
                  <a:cubicBezTo>
                    <a:pt x="3911726" y="7843394"/>
                    <a:pt x="3904995" y="7841616"/>
                    <a:pt x="3890136" y="7841616"/>
                  </a:cubicBezTo>
                  <a:lnTo>
                    <a:pt x="3875658" y="7843521"/>
                  </a:lnTo>
                  <a:cubicBezTo>
                    <a:pt x="3868292" y="7844410"/>
                    <a:pt x="3860926" y="7845427"/>
                    <a:pt x="3843654" y="7845427"/>
                  </a:cubicBezTo>
                  <a:lnTo>
                    <a:pt x="3836669" y="7831710"/>
                  </a:lnTo>
                  <a:cubicBezTo>
                    <a:pt x="3850131" y="7825106"/>
                    <a:pt x="3865117" y="7821804"/>
                    <a:pt x="3878960" y="7821804"/>
                  </a:cubicBezTo>
                  <a:cubicBezTo>
                    <a:pt x="3898010" y="7821804"/>
                    <a:pt x="3914901" y="7828154"/>
                    <a:pt x="3922902" y="7841108"/>
                  </a:cubicBezTo>
                  <a:cubicBezTo>
                    <a:pt x="3958970" y="7837298"/>
                    <a:pt x="3941825" y="7817232"/>
                    <a:pt x="3985894" y="7815962"/>
                  </a:cubicBezTo>
                  <a:lnTo>
                    <a:pt x="3977639" y="7791197"/>
                  </a:lnTo>
                  <a:lnTo>
                    <a:pt x="3989069" y="7788657"/>
                  </a:lnTo>
                  <a:lnTo>
                    <a:pt x="3991482" y="7798944"/>
                  </a:lnTo>
                  <a:lnTo>
                    <a:pt x="3999483" y="7800341"/>
                  </a:lnTo>
                  <a:cubicBezTo>
                    <a:pt x="4005833" y="7800341"/>
                    <a:pt x="4014850" y="7797801"/>
                    <a:pt x="4023867" y="7795388"/>
                  </a:cubicBezTo>
                  <a:lnTo>
                    <a:pt x="4042155" y="7790562"/>
                  </a:lnTo>
                  <a:lnTo>
                    <a:pt x="4048378" y="7790689"/>
                  </a:lnTo>
                  <a:cubicBezTo>
                    <a:pt x="4038218" y="7813676"/>
                    <a:pt x="4001261" y="7802754"/>
                    <a:pt x="3985894" y="7816089"/>
                  </a:cubicBezTo>
                  <a:cubicBezTo>
                    <a:pt x="3993005" y="7816851"/>
                    <a:pt x="4005197" y="7817232"/>
                    <a:pt x="4026407" y="7817232"/>
                  </a:cubicBezTo>
                  <a:lnTo>
                    <a:pt x="4040630" y="7816978"/>
                  </a:lnTo>
                  <a:lnTo>
                    <a:pt x="4040630" y="7816978"/>
                  </a:lnTo>
                  <a:cubicBezTo>
                    <a:pt x="4014977" y="7828154"/>
                    <a:pt x="3984751" y="7835393"/>
                    <a:pt x="4001896" y="7837298"/>
                  </a:cubicBezTo>
                  <a:lnTo>
                    <a:pt x="4009770" y="7837552"/>
                  </a:lnTo>
                  <a:cubicBezTo>
                    <a:pt x="4020946" y="7837552"/>
                    <a:pt x="4035297" y="7836282"/>
                    <a:pt x="4045457" y="7832218"/>
                  </a:cubicBezTo>
                  <a:lnTo>
                    <a:pt x="4045457" y="7832218"/>
                  </a:lnTo>
                  <a:lnTo>
                    <a:pt x="4041139" y="7835774"/>
                  </a:lnTo>
                  <a:lnTo>
                    <a:pt x="4040377" y="7838060"/>
                  </a:lnTo>
                  <a:cubicBezTo>
                    <a:pt x="4043805" y="7838568"/>
                    <a:pt x="4046854" y="7838822"/>
                    <a:pt x="4049775" y="7838822"/>
                  </a:cubicBezTo>
                  <a:lnTo>
                    <a:pt x="4080001" y="7833361"/>
                  </a:lnTo>
                  <a:lnTo>
                    <a:pt x="4079366" y="7835393"/>
                  </a:lnTo>
                  <a:lnTo>
                    <a:pt x="4097781" y="7834885"/>
                  </a:lnTo>
                  <a:lnTo>
                    <a:pt x="4108957" y="7831329"/>
                  </a:lnTo>
                  <a:lnTo>
                    <a:pt x="4109465" y="7831329"/>
                  </a:lnTo>
                  <a:lnTo>
                    <a:pt x="4125213" y="7826122"/>
                  </a:lnTo>
                  <a:lnTo>
                    <a:pt x="4133722" y="7822693"/>
                  </a:lnTo>
                  <a:lnTo>
                    <a:pt x="4110354" y="7810882"/>
                  </a:lnTo>
                  <a:lnTo>
                    <a:pt x="4095241" y="7816978"/>
                  </a:lnTo>
                  <a:cubicBezTo>
                    <a:pt x="4091431" y="7815454"/>
                    <a:pt x="4087240" y="7814819"/>
                    <a:pt x="4082795" y="7814819"/>
                  </a:cubicBezTo>
                  <a:lnTo>
                    <a:pt x="4056506" y="7821804"/>
                  </a:lnTo>
                  <a:lnTo>
                    <a:pt x="4056506" y="7818121"/>
                  </a:lnTo>
                  <a:lnTo>
                    <a:pt x="4056379" y="7816216"/>
                  </a:lnTo>
                  <a:cubicBezTo>
                    <a:pt x="4113402" y="7813422"/>
                    <a:pt x="4174997" y="7802500"/>
                    <a:pt x="4137786" y="7773417"/>
                  </a:cubicBezTo>
                  <a:cubicBezTo>
                    <a:pt x="4153534" y="7759320"/>
                    <a:pt x="4167250" y="7768845"/>
                    <a:pt x="4202810" y="7754494"/>
                  </a:cubicBezTo>
                  <a:lnTo>
                    <a:pt x="4190110" y="7744842"/>
                  </a:lnTo>
                  <a:lnTo>
                    <a:pt x="4176394" y="7746366"/>
                  </a:lnTo>
                  <a:cubicBezTo>
                    <a:pt x="4206239" y="7723252"/>
                    <a:pt x="4234941" y="7728713"/>
                    <a:pt x="4287138" y="7716648"/>
                  </a:cubicBezTo>
                  <a:close/>
                  <a:moveTo>
                    <a:pt x="2921762" y="7920228"/>
                  </a:moveTo>
                  <a:lnTo>
                    <a:pt x="2929255" y="7920736"/>
                  </a:lnTo>
                  <a:lnTo>
                    <a:pt x="2924048" y="7929372"/>
                  </a:lnTo>
                  <a:lnTo>
                    <a:pt x="2922651" y="7933817"/>
                  </a:lnTo>
                  <a:lnTo>
                    <a:pt x="2906903" y="7936610"/>
                  </a:lnTo>
                  <a:lnTo>
                    <a:pt x="2901315" y="7934451"/>
                  </a:lnTo>
                  <a:lnTo>
                    <a:pt x="2897251" y="7933435"/>
                  </a:lnTo>
                  <a:lnTo>
                    <a:pt x="2898648" y="7931784"/>
                  </a:lnTo>
                  <a:lnTo>
                    <a:pt x="2906268" y="7930514"/>
                  </a:lnTo>
                  <a:lnTo>
                    <a:pt x="2909443" y="7929752"/>
                  </a:lnTo>
                  <a:lnTo>
                    <a:pt x="2908935" y="7925181"/>
                  </a:lnTo>
                  <a:lnTo>
                    <a:pt x="2907919" y="7923402"/>
                  </a:lnTo>
                  <a:lnTo>
                    <a:pt x="2921762" y="7920227"/>
                  </a:lnTo>
                  <a:close/>
                  <a:moveTo>
                    <a:pt x="2002790" y="7875651"/>
                  </a:moveTo>
                  <a:lnTo>
                    <a:pt x="2007743" y="7899781"/>
                  </a:lnTo>
                  <a:lnTo>
                    <a:pt x="1993138" y="7907782"/>
                  </a:lnTo>
                  <a:lnTo>
                    <a:pt x="1981581" y="7907275"/>
                  </a:lnTo>
                  <a:cubicBezTo>
                    <a:pt x="1948434" y="7907275"/>
                    <a:pt x="1943227" y="7923531"/>
                    <a:pt x="1903603" y="7937501"/>
                  </a:cubicBezTo>
                  <a:cubicBezTo>
                    <a:pt x="1907032" y="7927722"/>
                    <a:pt x="1916430" y="7919594"/>
                    <a:pt x="1931543" y="7913244"/>
                  </a:cubicBezTo>
                  <a:cubicBezTo>
                    <a:pt x="1921256" y="7905878"/>
                    <a:pt x="1913636" y="7901814"/>
                    <a:pt x="1903984" y="7901814"/>
                  </a:cubicBezTo>
                  <a:cubicBezTo>
                    <a:pt x="1895856" y="7901814"/>
                    <a:pt x="1886204" y="7904607"/>
                    <a:pt x="1872234" y="7910450"/>
                  </a:cubicBezTo>
                  <a:cubicBezTo>
                    <a:pt x="1847596" y="7888860"/>
                    <a:pt x="1919986" y="7899908"/>
                    <a:pt x="1911731" y="7884161"/>
                  </a:cubicBezTo>
                  <a:lnTo>
                    <a:pt x="1911731" y="7884161"/>
                  </a:lnTo>
                  <a:cubicBezTo>
                    <a:pt x="1929511" y="7887081"/>
                    <a:pt x="1949831" y="7887590"/>
                    <a:pt x="1951990" y="7903592"/>
                  </a:cubicBezTo>
                  <a:cubicBezTo>
                    <a:pt x="1991868" y="7901941"/>
                    <a:pt x="1959102" y="7875906"/>
                    <a:pt x="2002790" y="7875652"/>
                  </a:cubicBezTo>
                  <a:close/>
                  <a:moveTo>
                    <a:pt x="2091055" y="7939405"/>
                  </a:moveTo>
                  <a:lnTo>
                    <a:pt x="2109851" y="7941437"/>
                  </a:lnTo>
                  <a:lnTo>
                    <a:pt x="2118106" y="7943215"/>
                  </a:lnTo>
                  <a:lnTo>
                    <a:pt x="2106676" y="7947660"/>
                  </a:lnTo>
                  <a:lnTo>
                    <a:pt x="2100707" y="7950200"/>
                  </a:lnTo>
                  <a:lnTo>
                    <a:pt x="2092198" y="7943088"/>
                  </a:lnTo>
                  <a:lnTo>
                    <a:pt x="2091055" y="7939405"/>
                  </a:lnTo>
                  <a:close/>
                  <a:moveTo>
                    <a:pt x="1857756" y="7899908"/>
                  </a:moveTo>
                  <a:cubicBezTo>
                    <a:pt x="1859788" y="7911719"/>
                    <a:pt x="1822196" y="7910450"/>
                    <a:pt x="1829308" y="7924419"/>
                  </a:cubicBezTo>
                  <a:lnTo>
                    <a:pt x="1844802" y="7927213"/>
                  </a:lnTo>
                  <a:lnTo>
                    <a:pt x="1853692" y="7924419"/>
                  </a:lnTo>
                  <a:cubicBezTo>
                    <a:pt x="1858518" y="7922895"/>
                    <a:pt x="1863344" y="7921372"/>
                    <a:pt x="1873377" y="7921372"/>
                  </a:cubicBezTo>
                  <a:lnTo>
                    <a:pt x="1879219" y="7935468"/>
                  </a:lnTo>
                  <a:cubicBezTo>
                    <a:pt x="1846580" y="7935595"/>
                    <a:pt x="1852803" y="7949312"/>
                    <a:pt x="1824990" y="7951089"/>
                  </a:cubicBezTo>
                  <a:cubicBezTo>
                    <a:pt x="1838579" y="7938643"/>
                    <a:pt x="1790446" y="7906131"/>
                    <a:pt x="1857756" y="7899908"/>
                  </a:cubicBezTo>
                  <a:close/>
                  <a:moveTo>
                    <a:pt x="2139696" y="7947279"/>
                  </a:moveTo>
                  <a:lnTo>
                    <a:pt x="2145411" y="7948549"/>
                  </a:lnTo>
                  <a:lnTo>
                    <a:pt x="2148078" y="7949311"/>
                  </a:lnTo>
                  <a:lnTo>
                    <a:pt x="2140839" y="7954899"/>
                  </a:lnTo>
                  <a:lnTo>
                    <a:pt x="2135251" y="7957693"/>
                  </a:lnTo>
                  <a:lnTo>
                    <a:pt x="2137283" y="7950581"/>
                  </a:lnTo>
                  <a:lnTo>
                    <a:pt x="2139696" y="7947278"/>
                  </a:lnTo>
                  <a:close/>
                  <a:moveTo>
                    <a:pt x="2561844" y="7946772"/>
                  </a:moveTo>
                  <a:lnTo>
                    <a:pt x="2602738" y="7953883"/>
                  </a:lnTo>
                  <a:lnTo>
                    <a:pt x="2605532" y="7961377"/>
                  </a:lnTo>
                  <a:cubicBezTo>
                    <a:pt x="2598928" y="7960869"/>
                    <a:pt x="2592197" y="7960107"/>
                    <a:pt x="2585593" y="7959726"/>
                  </a:cubicBezTo>
                  <a:lnTo>
                    <a:pt x="2561844" y="7946772"/>
                  </a:lnTo>
                  <a:close/>
                  <a:moveTo>
                    <a:pt x="2243836" y="7942073"/>
                  </a:moveTo>
                  <a:lnTo>
                    <a:pt x="2250567" y="7965060"/>
                  </a:lnTo>
                  <a:lnTo>
                    <a:pt x="2215515" y="7970393"/>
                  </a:lnTo>
                  <a:lnTo>
                    <a:pt x="2190750" y="7965822"/>
                  </a:lnTo>
                  <a:lnTo>
                    <a:pt x="2188718" y="7954391"/>
                  </a:lnTo>
                  <a:lnTo>
                    <a:pt x="2243836" y="7942073"/>
                  </a:lnTo>
                  <a:close/>
                  <a:moveTo>
                    <a:pt x="5152771" y="7941691"/>
                  </a:moveTo>
                  <a:cubicBezTo>
                    <a:pt x="5175250" y="7941691"/>
                    <a:pt x="5135753" y="7976362"/>
                    <a:pt x="5104638" y="7978267"/>
                  </a:cubicBezTo>
                  <a:cubicBezTo>
                    <a:pt x="5078095" y="7956297"/>
                    <a:pt x="5167376" y="7965313"/>
                    <a:pt x="5145659" y="7942199"/>
                  </a:cubicBezTo>
                  <a:lnTo>
                    <a:pt x="5152771" y="7941691"/>
                  </a:lnTo>
                  <a:close/>
                  <a:moveTo>
                    <a:pt x="2503297" y="7951851"/>
                  </a:moveTo>
                  <a:lnTo>
                    <a:pt x="2517140" y="7954137"/>
                  </a:lnTo>
                  <a:cubicBezTo>
                    <a:pt x="2496947" y="7967472"/>
                    <a:pt x="2463038" y="7968742"/>
                    <a:pt x="2423922" y="7968742"/>
                  </a:cubicBezTo>
                  <a:lnTo>
                    <a:pt x="2414651" y="7968615"/>
                  </a:lnTo>
                  <a:lnTo>
                    <a:pt x="2412492" y="7968615"/>
                  </a:lnTo>
                  <a:cubicBezTo>
                    <a:pt x="2378710" y="7968615"/>
                    <a:pt x="2345563" y="7968869"/>
                    <a:pt x="2324735" y="7979156"/>
                  </a:cubicBezTo>
                  <a:cubicBezTo>
                    <a:pt x="2331974" y="7968362"/>
                    <a:pt x="2335911" y="7956677"/>
                    <a:pt x="2364359" y="7953249"/>
                  </a:cubicBezTo>
                  <a:lnTo>
                    <a:pt x="2383282" y="7959980"/>
                  </a:lnTo>
                  <a:lnTo>
                    <a:pt x="2396871" y="7959980"/>
                  </a:lnTo>
                  <a:lnTo>
                    <a:pt x="2445766" y="7955916"/>
                  </a:lnTo>
                  <a:cubicBezTo>
                    <a:pt x="2463038" y="7953884"/>
                    <a:pt x="2480183" y="7951852"/>
                    <a:pt x="2503297" y="7951852"/>
                  </a:cubicBezTo>
                  <a:close/>
                  <a:moveTo>
                    <a:pt x="4428363" y="7930388"/>
                  </a:moveTo>
                  <a:cubicBezTo>
                    <a:pt x="4425188" y="7941056"/>
                    <a:pt x="4358767" y="7961757"/>
                    <a:pt x="4405376" y="7968107"/>
                  </a:cubicBezTo>
                  <a:cubicBezTo>
                    <a:pt x="4394073" y="7976362"/>
                    <a:pt x="4382770" y="7979537"/>
                    <a:pt x="4371721" y="7979537"/>
                  </a:cubicBezTo>
                  <a:cubicBezTo>
                    <a:pt x="4342257" y="7979537"/>
                    <a:pt x="4314444" y="7957439"/>
                    <a:pt x="4292600" y="7952613"/>
                  </a:cubicBezTo>
                  <a:lnTo>
                    <a:pt x="4292600" y="7952613"/>
                  </a:lnTo>
                  <a:lnTo>
                    <a:pt x="4301744" y="7953883"/>
                  </a:lnTo>
                  <a:lnTo>
                    <a:pt x="4306443" y="7953883"/>
                  </a:lnTo>
                  <a:cubicBezTo>
                    <a:pt x="4336923" y="7953883"/>
                    <a:pt x="4372356" y="7937119"/>
                    <a:pt x="4428363" y="7930388"/>
                  </a:cubicBezTo>
                  <a:close/>
                  <a:moveTo>
                    <a:pt x="5153406" y="7980299"/>
                  </a:moveTo>
                  <a:cubicBezTo>
                    <a:pt x="5151882" y="8001000"/>
                    <a:pt x="5188204" y="7984871"/>
                    <a:pt x="5186807" y="8005572"/>
                  </a:cubicBezTo>
                  <a:lnTo>
                    <a:pt x="5162550" y="8003667"/>
                  </a:lnTo>
                  <a:lnTo>
                    <a:pt x="5147056" y="7995793"/>
                  </a:lnTo>
                  <a:lnTo>
                    <a:pt x="5129784" y="7992236"/>
                  </a:lnTo>
                  <a:cubicBezTo>
                    <a:pt x="5122164" y="7992236"/>
                    <a:pt x="5112766" y="7994142"/>
                    <a:pt x="5099939" y="7999094"/>
                  </a:cubicBezTo>
                  <a:cubicBezTo>
                    <a:pt x="5093462" y="7986267"/>
                    <a:pt x="5138547" y="7987283"/>
                    <a:pt x="5153406" y="7980298"/>
                  </a:cubicBezTo>
                  <a:close/>
                  <a:moveTo>
                    <a:pt x="2877058" y="7974711"/>
                  </a:moveTo>
                  <a:lnTo>
                    <a:pt x="2886202" y="7979664"/>
                  </a:lnTo>
                  <a:lnTo>
                    <a:pt x="2891155" y="7981569"/>
                  </a:lnTo>
                  <a:lnTo>
                    <a:pt x="2889250" y="7987412"/>
                  </a:lnTo>
                  <a:lnTo>
                    <a:pt x="2893187" y="7991730"/>
                  </a:lnTo>
                  <a:lnTo>
                    <a:pt x="2903982" y="7989698"/>
                  </a:lnTo>
                  <a:lnTo>
                    <a:pt x="2906776" y="7988174"/>
                  </a:lnTo>
                  <a:lnTo>
                    <a:pt x="2917063" y="7994779"/>
                  </a:lnTo>
                  <a:lnTo>
                    <a:pt x="2919984" y="8001383"/>
                  </a:lnTo>
                  <a:lnTo>
                    <a:pt x="2913888" y="8002526"/>
                  </a:lnTo>
                  <a:lnTo>
                    <a:pt x="2910459" y="8003542"/>
                  </a:lnTo>
                  <a:lnTo>
                    <a:pt x="2908808" y="8002653"/>
                  </a:lnTo>
                  <a:lnTo>
                    <a:pt x="2908046" y="8001891"/>
                  </a:lnTo>
                  <a:lnTo>
                    <a:pt x="2905760" y="8003923"/>
                  </a:lnTo>
                  <a:lnTo>
                    <a:pt x="2900299" y="8005574"/>
                  </a:lnTo>
                  <a:lnTo>
                    <a:pt x="2892806" y="8005828"/>
                  </a:lnTo>
                  <a:lnTo>
                    <a:pt x="2885059" y="8005828"/>
                  </a:lnTo>
                  <a:lnTo>
                    <a:pt x="2871724" y="8002653"/>
                  </a:lnTo>
                  <a:lnTo>
                    <a:pt x="2869946" y="8002399"/>
                  </a:lnTo>
                  <a:lnTo>
                    <a:pt x="2852039" y="7998081"/>
                  </a:lnTo>
                  <a:lnTo>
                    <a:pt x="2839847" y="8001129"/>
                  </a:lnTo>
                  <a:lnTo>
                    <a:pt x="2845562" y="7994906"/>
                  </a:lnTo>
                  <a:lnTo>
                    <a:pt x="2849372" y="7991858"/>
                  </a:lnTo>
                  <a:lnTo>
                    <a:pt x="2862072" y="7990715"/>
                  </a:lnTo>
                  <a:lnTo>
                    <a:pt x="2868803" y="7989698"/>
                  </a:lnTo>
                  <a:lnTo>
                    <a:pt x="2866263" y="7983730"/>
                  </a:lnTo>
                  <a:lnTo>
                    <a:pt x="2862834" y="7982586"/>
                  </a:lnTo>
                  <a:lnTo>
                    <a:pt x="2872867" y="7977506"/>
                  </a:lnTo>
                  <a:lnTo>
                    <a:pt x="2877058" y="7974712"/>
                  </a:lnTo>
                  <a:close/>
                  <a:moveTo>
                    <a:pt x="2473452" y="7977251"/>
                  </a:moveTo>
                  <a:lnTo>
                    <a:pt x="2488819" y="7978267"/>
                  </a:lnTo>
                  <a:cubicBezTo>
                    <a:pt x="2486152" y="7998841"/>
                    <a:pt x="2523236" y="7985252"/>
                    <a:pt x="2520442" y="8005699"/>
                  </a:cubicBezTo>
                  <a:cubicBezTo>
                    <a:pt x="2513711" y="8003794"/>
                    <a:pt x="2493899" y="7992364"/>
                    <a:pt x="2475611" y="7992364"/>
                  </a:cubicBezTo>
                  <a:lnTo>
                    <a:pt x="2473706" y="8006969"/>
                  </a:lnTo>
                  <a:lnTo>
                    <a:pt x="2455926" y="7999857"/>
                  </a:lnTo>
                  <a:lnTo>
                    <a:pt x="2458974" y="7992491"/>
                  </a:lnTo>
                  <a:lnTo>
                    <a:pt x="2473452" y="7977251"/>
                  </a:lnTo>
                  <a:close/>
                  <a:moveTo>
                    <a:pt x="3354324" y="7992491"/>
                  </a:moveTo>
                  <a:cubicBezTo>
                    <a:pt x="3341116" y="8005064"/>
                    <a:pt x="3314827" y="8013573"/>
                    <a:pt x="3279902" y="8019288"/>
                  </a:cubicBezTo>
                  <a:cubicBezTo>
                    <a:pt x="3275838" y="8001000"/>
                    <a:pt x="3322955" y="7999476"/>
                    <a:pt x="3354324" y="7992491"/>
                  </a:cubicBezTo>
                  <a:close/>
                  <a:moveTo>
                    <a:pt x="4506849" y="7995031"/>
                  </a:moveTo>
                  <a:cubicBezTo>
                    <a:pt x="4523994" y="7995031"/>
                    <a:pt x="4535170" y="8000747"/>
                    <a:pt x="4539996" y="8012176"/>
                  </a:cubicBezTo>
                  <a:cubicBezTo>
                    <a:pt x="4515231" y="8014716"/>
                    <a:pt x="4485259" y="8017891"/>
                    <a:pt x="4452874" y="8020939"/>
                  </a:cubicBezTo>
                  <a:lnTo>
                    <a:pt x="4452239" y="8014589"/>
                  </a:lnTo>
                  <a:lnTo>
                    <a:pt x="4451604" y="8011160"/>
                  </a:lnTo>
                  <a:cubicBezTo>
                    <a:pt x="4470654" y="8010017"/>
                    <a:pt x="4486148" y="8007477"/>
                    <a:pt x="4494276" y="7995793"/>
                  </a:cubicBezTo>
                  <a:lnTo>
                    <a:pt x="4506849" y="7995031"/>
                  </a:lnTo>
                  <a:close/>
                  <a:moveTo>
                    <a:pt x="2802382" y="8006969"/>
                  </a:moveTo>
                  <a:lnTo>
                    <a:pt x="2808478" y="8013192"/>
                  </a:lnTo>
                  <a:lnTo>
                    <a:pt x="2809875" y="8016113"/>
                  </a:lnTo>
                  <a:lnTo>
                    <a:pt x="2763901" y="8026527"/>
                  </a:lnTo>
                  <a:lnTo>
                    <a:pt x="2802382" y="8006969"/>
                  </a:lnTo>
                  <a:close/>
                  <a:moveTo>
                    <a:pt x="4421886" y="8013065"/>
                  </a:moveTo>
                  <a:lnTo>
                    <a:pt x="4423156" y="8023225"/>
                  </a:lnTo>
                  <a:lnTo>
                    <a:pt x="4377436" y="8026781"/>
                  </a:lnTo>
                  <a:cubicBezTo>
                    <a:pt x="4384802" y="8017129"/>
                    <a:pt x="4402582" y="8014208"/>
                    <a:pt x="4421886" y="8013065"/>
                  </a:cubicBezTo>
                  <a:close/>
                  <a:moveTo>
                    <a:pt x="2408682" y="7985125"/>
                  </a:moveTo>
                  <a:lnTo>
                    <a:pt x="2403983" y="7992745"/>
                  </a:lnTo>
                  <a:lnTo>
                    <a:pt x="2388235" y="7994903"/>
                  </a:lnTo>
                  <a:lnTo>
                    <a:pt x="2401951" y="8014208"/>
                  </a:lnTo>
                  <a:lnTo>
                    <a:pt x="2414143" y="8013192"/>
                  </a:lnTo>
                  <a:lnTo>
                    <a:pt x="2426208" y="8011795"/>
                  </a:lnTo>
                  <a:lnTo>
                    <a:pt x="2429002" y="8014208"/>
                  </a:lnTo>
                  <a:cubicBezTo>
                    <a:pt x="2445639" y="8031099"/>
                    <a:pt x="2407412" y="8029321"/>
                    <a:pt x="2387727" y="8034020"/>
                  </a:cubicBezTo>
                  <a:cubicBezTo>
                    <a:pt x="2408174" y="8016875"/>
                    <a:pt x="2376932" y="8017128"/>
                    <a:pt x="2376932" y="7996809"/>
                  </a:cubicBezTo>
                  <a:cubicBezTo>
                    <a:pt x="2385060" y="7991856"/>
                    <a:pt x="2393188" y="7987284"/>
                    <a:pt x="2408682" y="7985125"/>
                  </a:cubicBezTo>
                  <a:close/>
                  <a:moveTo>
                    <a:pt x="3442970" y="7891780"/>
                  </a:moveTo>
                  <a:lnTo>
                    <a:pt x="3462147" y="7898892"/>
                  </a:lnTo>
                  <a:lnTo>
                    <a:pt x="3468116" y="7908163"/>
                  </a:lnTo>
                  <a:cubicBezTo>
                    <a:pt x="3456051" y="7913116"/>
                    <a:pt x="3442335" y="7917180"/>
                    <a:pt x="3428619" y="7921625"/>
                  </a:cubicBezTo>
                  <a:lnTo>
                    <a:pt x="3444494" y="7931277"/>
                  </a:lnTo>
                  <a:lnTo>
                    <a:pt x="3452495" y="7934452"/>
                  </a:lnTo>
                  <a:lnTo>
                    <a:pt x="3428238" y="7925816"/>
                  </a:lnTo>
                  <a:lnTo>
                    <a:pt x="3415030" y="7922641"/>
                  </a:lnTo>
                  <a:cubicBezTo>
                    <a:pt x="3401822" y="7944612"/>
                    <a:pt x="3299206" y="7940167"/>
                    <a:pt x="3307207" y="7955280"/>
                  </a:cubicBezTo>
                  <a:cubicBezTo>
                    <a:pt x="3247771" y="7964424"/>
                    <a:pt x="3040507" y="7993253"/>
                    <a:pt x="3083814" y="8035417"/>
                  </a:cubicBezTo>
                  <a:lnTo>
                    <a:pt x="3035300" y="8009128"/>
                  </a:lnTo>
                  <a:lnTo>
                    <a:pt x="3074416" y="8004429"/>
                  </a:lnTo>
                  <a:cubicBezTo>
                    <a:pt x="3073146" y="8003413"/>
                    <a:pt x="3070987" y="8003413"/>
                    <a:pt x="3069590" y="8002524"/>
                  </a:cubicBezTo>
                  <a:lnTo>
                    <a:pt x="3112516" y="7983347"/>
                  </a:lnTo>
                  <a:cubicBezTo>
                    <a:pt x="3104388" y="7978521"/>
                    <a:pt x="3093720" y="7976489"/>
                    <a:pt x="3081655" y="7976489"/>
                  </a:cubicBezTo>
                  <a:cubicBezTo>
                    <a:pt x="3043428" y="7976489"/>
                    <a:pt x="2991485" y="7996428"/>
                    <a:pt x="2963164" y="8006969"/>
                  </a:cubicBezTo>
                  <a:lnTo>
                    <a:pt x="2922270" y="7972552"/>
                  </a:lnTo>
                  <a:cubicBezTo>
                    <a:pt x="2931414" y="7968488"/>
                    <a:pt x="2941320" y="7965821"/>
                    <a:pt x="2951099" y="7963916"/>
                  </a:cubicBezTo>
                  <a:lnTo>
                    <a:pt x="2962656" y="7966964"/>
                  </a:lnTo>
                  <a:lnTo>
                    <a:pt x="2965958" y="7971536"/>
                  </a:lnTo>
                  <a:lnTo>
                    <a:pt x="2977007" y="7963789"/>
                  </a:lnTo>
                  <a:lnTo>
                    <a:pt x="2982468" y="7959852"/>
                  </a:lnTo>
                  <a:cubicBezTo>
                    <a:pt x="3015742" y="7957185"/>
                    <a:pt x="3047619" y="7957312"/>
                    <a:pt x="3067812" y="7940421"/>
                  </a:cubicBezTo>
                  <a:lnTo>
                    <a:pt x="3075051" y="7949184"/>
                  </a:lnTo>
                  <a:lnTo>
                    <a:pt x="3092450" y="7947152"/>
                  </a:lnTo>
                  <a:cubicBezTo>
                    <a:pt x="3099181" y="7946390"/>
                    <a:pt x="3106166" y="7945755"/>
                    <a:pt x="3122549" y="7945755"/>
                  </a:cubicBezTo>
                  <a:lnTo>
                    <a:pt x="3129915" y="7955153"/>
                  </a:lnTo>
                  <a:cubicBezTo>
                    <a:pt x="3220847" y="7928483"/>
                    <a:pt x="3315208" y="7913624"/>
                    <a:pt x="3408807" y="7897876"/>
                  </a:cubicBezTo>
                  <a:lnTo>
                    <a:pt x="3412363" y="7909179"/>
                  </a:lnTo>
                  <a:lnTo>
                    <a:pt x="3419856" y="7915148"/>
                  </a:lnTo>
                  <a:lnTo>
                    <a:pt x="3422650" y="7917307"/>
                  </a:lnTo>
                  <a:lnTo>
                    <a:pt x="3445510" y="7903845"/>
                  </a:lnTo>
                  <a:lnTo>
                    <a:pt x="3439668" y="7892669"/>
                  </a:lnTo>
                  <a:lnTo>
                    <a:pt x="3441827" y="7892287"/>
                  </a:lnTo>
                  <a:lnTo>
                    <a:pt x="3442970" y="7891780"/>
                  </a:lnTo>
                  <a:close/>
                  <a:moveTo>
                    <a:pt x="3714242" y="8012430"/>
                  </a:moveTo>
                  <a:cubicBezTo>
                    <a:pt x="3737356" y="8012430"/>
                    <a:pt x="3758692" y="8023225"/>
                    <a:pt x="3760724" y="8037195"/>
                  </a:cubicBezTo>
                  <a:cubicBezTo>
                    <a:pt x="3770630" y="8030845"/>
                    <a:pt x="3767582" y="8020813"/>
                    <a:pt x="3790314" y="8018145"/>
                  </a:cubicBezTo>
                  <a:lnTo>
                    <a:pt x="3790314" y="8018145"/>
                  </a:lnTo>
                  <a:cubicBezTo>
                    <a:pt x="3781170" y="8028432"/>
                    <a:pt x="3786377" y="8043038"/>
                    <a:pt x="3777614" y="8053325"/>
                  </a:cubicBezTo>
                  <a:cubicBezTo>
                    <a:pt x="3750563" y="8038212"/>
                    <a:pt x="3715765" y="8030083"/>
                    <a:pt x="3683507" y="8019797"/>
                  </a:cubicBezTo>
                  <a:lnTo>
                    <a:pt x="3714242" y="8012430"/>
                  </a:lnTo>
                  <a:close/>
                  <a:moveTo>
                    <a:pt x="2927222" y="8062468"/>
                  </a:moveTo>
                  <a:lnTo>
                    <a:pt x="2927096" y="8063865"/>
                  </a:lnTo>
                  <a:lnTo>
                    <a:pt x="2925318" y="8063611"/>
                  </a:lnTo>
                  <a:lnTo>
                    <a:pt x="2924302" y="8063484"/>
                  </a:lnTo>
                  <a:lnTo>
                    <a:pt x="2926334" y="8062849"/>
                  </a:lnTo>
                  <a:lnTo>
                    <a:pt x="2927223" y="8062468"/>
                  </a:lnTo>
                  <a:close/>
                  <a:moveTo>
                    <a:pt x="1968245" y="8044180"/>
                  </a:moveTo>
                  <a:cubicBezTo>
                    <a:pt x="1979167" y="8061452"/>
                    <a:pt x="1927986" y="8066660"/>
                    <a:pt x="1898522" y="8066660"/>
                  </a:cubicBezTo>
                  <a:lnTo>
                    <a:pt x="1883282" y="8066405"/>
                  </a:lnTo>
                  <a:lnTo>
                    <a:pt x="1880615" y="8065516"/>
                  </a:lnTo>
                  <a:cubicBezTo>
                    <a:pt x="1901189" y="8043799"/>
                    <a:pt x="1942083" y="8063865"/>
                    <a:pt x="1968245" y="8044180"/>
                  </a:cubicBezTo>
                  <a:close/>
                  <a:moveTo>
                    <a:pt x="5458459" y="8048499"/>
                  </a:moveTo>
                  <a:lnTo>
                    <a:pt x="5475350" y="8053325"/>
                  </a:lnTo>
                  <a:lnTo>
                    <a:pt x="5461126" y="8061580"/>
                  </a:lnTo>
                  <a:lnTo>
                    <a:pt x="5454142" y="8066533"/>
                  </a:lnTo>
                  <a:cubicBezTo>
                    <a:pt x="5451601" y="8066660"/>
                    <a:pt x="5448934" y="8066787"/>
                    <a:pt x="5439663" y="8066787"/>
                  </a:cubicBezTo>
                  <a:lnTo>
                    <a:pt x="5425567" y="8066025"/>
                  </a:lnTo>
                  <a:cubicBezTo>
                    <a:pt x="5418582" y="8065771"/>
                    <a:pt x="5411470" y="8065391"/>
                    <a:pt x="5404231" y="8065391"/>
                  </a:cubicBezTo>
                  <a:lnTo>
                    <a:pt x="5367146" y="8070090"/>
                  </a:lnTo>
                  <a:cubicBezTo>
                    <a:pt x="5381370" y="8056755"/>
                    <a:pt x="5418200" y="8048499"/>
                    <a:pt x="5458459" y="8048499"/>
                  </a:cubicBezTo>
                  <a:close/>
                  <a:moveTo>
                    <a:pt x="2182621" y="8054722"/>
                  </a:moveTo>
                  <a:lnTo>
                    <a:pt x="2152649" y="8072502"/>
                  </a:lnTo>
                  <a:lnTo>
                    <a:pt x="2155824" y="8064247"/>
                  </a:lnTo>
                  <a:lnTo>
                    <a:pt x="2182621" y="8054722"/>
                  </a:lnTo>
                  <a:close/>
                  <a:moveTo>
                    <a:pt x="5184394" y="8032497"/>
                  </a:moveTo>
                  <a:cubicBezTo>
                    <a:pt x="5185156" y="8040116"/>
                    <a:pt x="5165852" y="8042276"/>
                    <a:pt x="5152897" y="8046213"/>
                  </a:cubicBezTo>
                  <a:lnTo>
                    <a:pt x="5147563" y="8059802"/>
                  </a:lnTo>
                  <a:lnTo>
                    <a:pt x="5138800" y="8071613"/>
                  </a:lnTo>
                  <a:lnTo>
                    <a:pt x="5127116" y="8073137"/>
                  </a:lnTo>
                  <a:lnTo>
                    <a:pt x="5121401" y="8073137"/>
                  </a:lnTo>
                  <a:lnTo>
                    <a:pt x="5114162" y="8069073"/>
                  </a:lnTo>
                  <a:lnTo>
                    <a:pt x="5106034" y="8064628"/>
                  </a:lnTo>
                  <a:lnTo>
                    <a:pt x="5099303" y="8065009"/>
                  </a:lnTo>
                  <a:cubicBezTo>
                    <a:pt x="5125338" y="8049642"/>
                    <a:pt x="5146166" y="8032497"/>
                    <a:pt x="5182361" y="8032497"/>
                  </a:cubicBezTo>
                  <a:close/>
                  <a:moveTo>
                    <a:pt x="1274826" y="8029576"/>
                  </a:moveTo>
                  <a:lnTo>
                    <a:pt x="1292987" y="8040752"/>
                  </a:lnTo>
                  <a:lnTo>
                    <a:pt x="1296035" y="8052436"/>
                  </a:lnTo>
                  <a:cubicBezTo>
                    <a:pt x="1298956" y="8063866"/>
                    <a:pt x="1295527" y="8075168"/>
                    <a:pt x="1277747" y="8075168"/>
                  </a:cubicBezTo>
                  <a:lnTo>
                    <a:pt x="1275334" y="8075168"/>
                  </a:lnTo>
                  <a:cubicBezTo>
                    <a:pt x="1289685" y="8060690"/>
                    <a:pt x="1276350" y="8047482"/>
                    <a:pt x="1255395" y="8047482"/>
                  </a:cubicBezTo>
                  <a:cubicBezTo>
                    <a:pt x="1245870" y="8047482"/>
                    <a:pt x="1234694" y="8050150"/>
                    <a:pt x="1223899" y="8056880"/>
                  </a:cubicBezTo>
                  <a:lnTo>
                    <a:pt x="1221232" y="8039100"/>
                  </a:lnTo>
                  <a:lnTo>
                    <a:pt x="1207643" y="8040116"/>
                  </a:lnTo>
                  <a:lnTo>
                    <a:pt x="1226312" y="8031480"/>
                  </a:lnTo>
                  <a:lnTo>
                    <a:pt x="1241298" y="8034910"/>
                  </a:lnTo>
                  <a:cubicBezTo>
                    <a:pt x="1248664" y="8036561"/>
                    <a:pt x="1255522" y="8038085"/>
                    <a:pt x="1261491" y="8038085"/>
                  </a:cubicBezTo>
                  <a:lnTo>
                    <a:pt x="1273175" y="8036053"/>
                  </a:lnTo>
                  <a:lnTo>
                    <a:pt x="1274825" y="8029576"/>
                  </a:lnTo>
                  <a:close/>
                  <a:moveTo>
                    <a:pt x="4599559" y="8045705"/>
                  </a:moveTo>
                  <a:cubicBezTo>
                    <a:pt x="4596638" y="8059548"/>
                    <a:pt x="4548632" y="8060564"/>
                    <a:pt x="4549775" y="8075804"/>
                  </a:cubicBezTo>
                  <a:cubicBezTo>
                    <a:pt x="4529455" y="8065517"/>
                    <a:pt x="4485640" y="8076312"/>
                    <a:pt x="4472178" y="8059421"/>
                  </a:cubicBezTo>
                  <a:lnTo>
                    <a:pt x="4472178" y="8059421"/>
                  </a:lnTo>
                  <a:lnTo>
                    <a:pt x="4495038" y="8063866"/>
                  </a:lnTo>
                  <a:lnTo>
                    <a:pt x="4504944" y="8063866"/>
                  </a:lnTo>
                  <a:cubicBezTo>
                    <a:pt x="4538218" y="8063866"/>
                    <a:pt x="4561078" y="8048880"/>
                    <a:pt x="4599559" y="8045705"/>
                  </a:cubicBezTo>
                  <a:close/>
                  <a:moveTo>
                    <a:pt x="2645791" y="7996302"/>
                  </a:moveTo>
                  <a:cubicBezTo>
                    <a:pt x="2659380" y="8006716"/>
                    <a:pt x="2667254" y="8023226"/>
                    <a:pt x="2668778" y="8046340"/>
                  </a:cubicBezTo>
                  <a:cubicBezTo>
                    <a:pt x="2649474" y="8049007"/>
                    <a:pt x="2630678" y="8050912"/>
                    <a:pt x="2613279" y="8050912"/>
                  </a:cubicBezTo>
                  <a:lnTo>
                    <a:pt x="2579878" y="8047864"/>
                  </a:lnTo>
                  <a:cubicBezTo>
                    <a:pt x="2551430" y="8055230"/>
                    <a:pt x="2551430" y="8072248"/>
                    <a:pt x="2518156" y="8077708"/>
                  </a:cubicBezTo>
                  <a:cubicBezTo>
                    <a:pt x="2512568" y="8061961"/>
                    <a:pt x="2468499" y="8079105"/>
                    <a:pt x="2475484" y="8052181"/>
                  </a:cubicBezTo>
                  <a:cubicBezTo>
                    <a:pt x="2560066" y="8043164"/>
                    <a:pt x="2598039" y="8020431"/>
                    <a:pt x="2645791" y="7996301"/>
                  </a:cubicBezTo>
                  <a:close/>
                  <a:moveTo>
                    <a:pt x="4036187" y="8069962"/>
                  </a:moveTo>
                  <a:lnTo>
                    <a:pt x="4044569" y="8079614"/>
                  </a:lnTo>
                  <a:lnTo>
                    <a:pt x="4029202" y="8083043"/>
                  </a:lnTo>
                  <a:lnTo>
                    <a:pt x="4023614" y="8083043"/>
                  </a:lnTo>
                  <a:lnTo>
                    <a:pt x="4009644" y="8080630"/>
                  </a:lnTo>
                  <a:cubicBezTo>
                    <a:pt x="4002151" y="8079233"/>
                    <a:pt x="3994277" y="8077963"/>
                    <a:pt x="3979291" y="8077963"/>
                  </a:cubicBezTo>
                  <a:lnTo>
                    <a:pt x="3965702" y="8081900"/>
                  </a:lnTo>
                  <a:cubicBezTo>
                    <a:pt x="3970655" y="8071993"/>
                    <a:pt x="3981704" y="8070089"/>
                    <a:pt x="3998595" y="8070089"/>
                  </a:cubicBezTo>
                  <a:lnTo>
                    <a:pt x="4006215" y="8070470"/>
                  </a:lnTo>
                  <a:lnTo>
                    <a:pt x="4013835" y="8070597"/>
                  </a:lnTo>
                  <a:lnTo>
                    <a:pt x="4017772" y="8070597"/>
                  </a:lnTo>
                  <a:lnTo>
                    <a:pt x="4036187" y="8069962"/>
                  </a:lnTo>
                  <a:close/>
                  <a:moveTo>
                    <a:pt x="4412234" y="8058913"/>
                  </a:moveTo>
                  <a:lnTo>
                    <a:pt x="4395851" y="8072756"/>
                  </a:lnTo>
                  <a:lnTo>
                    <a:pt x="4395978" y="8082154"/>
                  </a:lnTo>
                  <a:lnTo>
                    <a:pt x="4385310" y="8084313"/>
                  </a:lnTo>
                  <a:lnTo>
                    <a:pt x="4379976" y="8085456"/>
                  </a:lnTo>
                  <a:lnTo>
                    <a:pt x="4380992" y="8084313"/>
                  </a:lnTo>
                  <a:lnTo>
                    <a:pt x="4381626" y="8083805"/>
                  </a:lnTo>
                  <a:lnTo>
                    <a:pt x="4368292" y="8071232"/>
                  </a:lnTo>
                  <a:cubicBezTo>
                    <a:pt x="4381119" y="8069200"/>
                    <a:pt x="4394707" y="8066025"/>
                    <a:pt x="4412233" y="8058914"/>
                  </a:cubicBezTo>
                  <a:close/>
                  <a:moveTo>
                    <a:pt x="4342892" y="8074153"/>
                  </a:moveTo>
                  <a:lnTo>
                    <a:pt x="4332224" y="8083805"/>
                  </a:lnTo>
                  <a:lnTo>
                    <a:pt x="4326890" y="8089012"/>
                  </a:lnTo>
                  <a:lnTo>
                    <a:pt x="4314571" y="8087488"/>
                  </a:lnTo>
                  <a:lnTo>
                    <a:pt x="4298188" y="8076312"/>
                  </a:lnTo>
                  <a:lnTo>
                    <a:pt x="4342892" y="8074153"/>
                  </a:lnTo>
                  <a:close/>
                  <a:moveTo>
                    <a:pt x="2771902" y="8098537"/>
                  </a:moveTo>
                  <a:lnTo>
                    <a:pt x="2771775" y="8099172"/>
                  </a:lnTo>
                  <a:lnTo>
                    <a:pt x="2771648" y="8099553"/>
                  </a:lnTo>
                  <a:lnTo>
                    <a:pt x="2769108" y="8100696"/>
                  </a:lnTo>
                  <a:lnTo>
                    <a:pt x="2767711" y="8101078"/>
                  </a:lnTo>
                  <a:lnTo>
                    <a:pt x="2768600" y="8099934"/>
                  </a:lnTo>
                  <a:lnTo>
                    <a:pt x="2768727" y="8099172"/>
                  </a:lnTo>
                  <a:lnTo>
                    <a:pt x="2771902" y="8098537"/>
                  </a:lnTo>
                  <a:close/>
                  <a:moveTo>
                    <a:pt x="3214751" y="8037577"/>
                  </a:moveTo>
                  <a:cubicBezTo>
                    <a:pt x="3259582" y="8042530"/>
                    <a:pt x="3259582" y="8087361"/>
                    <a:pt x="3293618" y="8101712"/>
                  </a:cubicBezTo>
                  <a:cubicBezTo>
                    <a:pt x="3273171" y="8099806"/>
                    <a:pt x="3257804" y="8093203"/>
                    <a:pt x="3234055" y="8093203"/>
                  </a:cubicBezTo>
                  <a:lnTo>
                    <a:pt x="3231896" y="8093330"/>
                  </a:lnTo>
                  <a:cubicBezTo>
                    <a:pt x="3226181" y="8084567"/>
                    <a:pt x="3248533" y="8062088"/>
                    <a:pt x="3223133" y="8062088"/>
                  </a:cubicBezTo>
                  <a:lnTo>
                    <a:pt x="3211068" y="8064374"/>
                  </a:lnTo>
                  <a:lnTo>
                    <a:pt x="3218688" y="8048117"/>
                  </a:lnTo>
                  <a:lnTo>
                    <a:pt x="3214751" y="8037576"/>
                  </a:lnTo>
                  <a:close/>
                  <a:moveTo>
                    <a:pt x="1336294" y="8081773"/>
                  </a:moveTo>
                  <a:lnTo>
                    <a:pt x="1347470" y="8083678"/>
                  </a:lnTo>
                  <a:lnTo>
                    <a:pt x="1344422" y="8101458"/>
                  </a:lnTo>
                  <a:lnTo>
                    <a:pt x="1338453" y="8110602"/>
                  </a:lnTo>
                  <a:lnTo>
                    <a:pt x="1330579" y="8110729"/>
                  </a:lnTo>
                  <a:cubicBezTo>
                    <a:pt x="1292352" y="8110729"/>
                    <a:pt x="1299591" y="8099299"/>
                    <a:pt x="1273810" y="8086726"/>
                  </a:cubicBezTo>
                  <a:lnTo>
                    <a:pt x="1273810" y="8086726"/>
                  </a:lnTo>
                  <a:lnTo>
                    <a:pt x="1282192" y="8088504"/>
                  </a:lnTo>
                  <a:lnTo>
                    <a:pt x="1286002" y="8088504"/>
                  </a:lnTo>
                  <a:lnTo>
                    <a:pt x="1300099" y="8086853"/>
                  </a:lnTo>
                  <a:lnTo>
                    <a:pt x="1307338" y="8085202"/>
                  </a:lnTo>
                  <a:cubicBezTo>
                    <a:pt x="1314577" y="8083424"/>
                    <a:pt x="1322324" y="8081773"/>
                    <a:pt x="1336294" y="8081773"/>
                  </a:cubicBezTo>
                  <a:close/>
                  <a:moveTo>
                    <a:pt x="1505204" y="8105014"/>
                  </a:moveTo>
                  <a:lnTo>
                    <a:pt x="1509014" y="8109332"/>
                  </a:lnTo>
                  <a:lnTo>
                    <a:pt x="1519936" y="8115682"/>
                  </a:lnTo>
                  <a:lnTo>
                    <a:pt x="1518539" y="8114031"/>
                  </a:lnTo>
                  <a:lnTo>
                    <a:pt x="1515872" y="8111110"/>
                  </a:lnTo>
                  <a:lnTo>
                    <a:pt x="1505204" y="8105015"/>
                  </a:lnTo>
                  <a:close/>
                  <a:moveTo>
                    <a:pt x="4309491" y="8091425"/>
                  </a:moveTo>
                  <a:lnTo>
                    <a:pt x="4315714" y="8092314"/>
                  </a:lnTo>
                  <a:cubicBezTo>
                    <a:pt x="4320667" y="8121016"/>
                    <a:pt x="4260723" y="8096505"/>
                    <a:pt x="4252595" y="8118349"/>
                  </a:cubicBezTo>
                  <a:cubicBezTo>
                    <a:pt x="4218051" y="8109967"/>
                    <a:pt x="4274185" y="8091425"/>
                    <a:pt x="4309491" y="8091425"/>
                  </a:cubicBezTo>
                  <a:close/>
                  <a:moveTo>
                    <a:pt x="1161923" y="8085964"/>
                  </a:moveTo>
                  <a:cubicBezTo>
                    <a:pt x="1168146" y="8087361"/>
                    <a:pt x="1174496" y="8088504"/>
                    <a:pt x="1186561" y="8088504"/>
                  </a:cubicBezTo>
                  <a:lnTo>
                    <a:pt x="1196848" y="8087234"/>
                  </a:lnTo>
                  <a:cubicBezTo>
                    <a:pt x="1182243" y="8097141"/>
                    <a:pt x="1190752" y="8115174"/>
                    <a:pt x="1158748" y="8119239"/>
                  </a:cubicBezTo>
                  <a:lnTo>
                    <a:pt x="1175512" y="8102220"/>
                  </a:lnTo>
                  <a:lnTo>
                    <a:pt x="1161923" y="8085964"/>
                  </a:lnTo>
                  <a:close/>
                  <a:moveTo>
                    <a:pt x="3107944" y="8037450"/>
                  </a:moveTo>
                  <a:cubicBezTo>
                    <a:pt x="3104642" y="8049642"/>
                    <a:pt x="3080512" y="8075042"/>
                    <a:pt x="3055620" y="8075042"/>
                  </a:cubicBezTo>
                  <a:lnTo>
                    <a:pt x="3046222" y="8068057"/>
                  </a:lnTo>
                  <a:cubicBezTo>
                    <a:pt x="3021076" y="8082408"/>
                    <a:pt x="3010916" y="8101712"/>
                    <a:pt x="3003804" y="8121778"/>
                  </a:cubicBezTo>
                  <a:lnTo>
                    <a:pt x="3000248" y="8122286"/>
                  </a:lnTo>
                  <a:cubicBezTo>
                    <a:pt x="2997835" y="8106156"/>
                    <a:pt x="2998470" y="8090917"/>
                    <a:pt x="3012186" y="8078217"/>
                  </a:cubicBezTo>
                  <a:lnTo>
                    <a:pt x="3020060" y="8070089"/>
                  </a:lnTo>
                  <a:lnTo>
                    <a:pt x="3023616" y="8066025"/>
                  </a:lnTo>
                  <a:cubicBezTo>
                    <a:pt x="3044952" y="8064501"/>
                    <a:pt x="3069590" y="8047229"/>
                    <a:pt x="3107944" y="8037450"/>
                  </a:cubicBezTo>
                  <a:close/>
                  <a:moveTo>
                    <a:pt x="1001268" y="8097647"/>
                  </a:moveTo>
                  <a:cubicBezTo>
                    <a:pt x="1010539" y="8116189"/>
                    <a:pt x="967994" y="8116189"/>
                    <a:pt x="950214" y="8124444"/>
                  </a:cubicBezTo>
                  <a:cubicBezTo>
                    <a:pt x="939927" y="8105267"/>
                    <a:pt x="969010" y="8101457"/>
                    <a:pt x="1001268" y="8097647"/>
                  </a:cubicBezTo>
                  <a:close/>
                  <a:moveTo>
                    <a:pt x="1696847" y="8121269"/>
                  </a:moveTo>
                  <a:cubicBezTo>
                    <a:pt x="1703832" y="8132699"/>
                    <a:pt x="1688211" y="8137778"/>
                    <a:pt x="1671447" y="8137778"/>
                  </a:cubicBezTo>
                  <a:lnTo>
                    <a:pt x="1654302" y="8137778"/>
                  </a:lnTo>
                  <a:lnTo>
                    <a:pt x="1638935" y="8123555"/>
                  </a:lnTo>
                  <a:lnTo>
                    <a:pt x="1657858" y="8121903"/>
                  </a:lnTo>
                  <a:lnTo>
                    <a:pt x="1664716" y="8123427"/>
                  </a:lnTo>
                  <a:lnTo>
                    <a:pt x="1672336" y="8124951"/>
                  </a:lnTo>
                  <a:lnTo>
                    <a:pt x="1677035" y="8124951"/>
                  </a:lnTo>
                  <a:lnTo>
                    <a:pt x="1688338" y="8123935"/>
                  </a:lnTo>
                  <a:lnTo>
                    <a:pt x="1696847" y="8121268"/>
                  </a:lnTo>
                  <a:close/>
                  <a:moveTo>
                    <a:pt x="1498092" y="8098917"/>
                  </a:moveTo>
                  <a:lnTo>
                    <a:pt x="1515872" y="8111109"/>
                  </a:lnTo>
                  <a:lnTo>
                    <a:pt x="1529715" y="8119237"/>
                  </a:lnTo>
                  <a:lnTo>
                    <a:pt x="1524635" y="8134477"/>
                  </a:lnTo>
                  <a:cubicBezTo>
                    <a:pt x="1510792" y="8132826"/>
                    <a:pt x="1490980" y="8123682"/>
                    <a:pt x="1466596" y="8123682"/>
                  </a:cubicBezTo>
                  <a:lnTo>
                    <a:pt x="1455928" y="8138541"/>
                  </a:lnTo>
                  <a:cubicBezTo>
                    <a:pt x="1440307" y="8131175"/>
                    <a:pt x="1419352" y="8128127"/>
                    <a:pt x="1413764" y="8112379"/>
                  </a:cubicBezTo>
                  <a:lnTo>
                    <a:pt x="1413764" y="8112379"/>
                  </a:lnTo>
                  <a:lnTo>
                    <a:pt x="1416812" y="8112633"/>
                  </a:lnTo>
                  <a:lnTo>
                    <a:pt x="1418336" y="8112633"/>
                  </a:lnTo>
                  <a:lnTo>
                    <a:pt x="1457960" y="8105649"/>
                  </a:lnTo>
                  <a:cubicBezTo>
                    <a:pt x="1469390" y="8102219"/>
                    <a:pt x="1479423" y="8098917"/>
                    <a:pt x="1498092" y="8098917"/>
                  </a:cubicBezTo>
                  <a:close/>
                  <a:moveTo>
                    <a:pt x="5344668" y="8075168"/>
                  </a:moveTo>
                  <a:cubicBezTo>
                    <a:pt x="5332603" y="8098662"/>
                    <a:pt x="5354955" y="8108823"/>
                    <a:pt x="5384927" y="8111236"/>
                  </a:cubicBezTo>
                  <a:lnTo>
                    <a:pt x="5344668" y="8108315"/>
                  </a:lnTo>
                  <a:cubicBezTo>
                    <a:pt x="5316855" y="8131937"/>
                    <a:pt x="5294630" y="8131175"/>
                    <a:pt x="5234940" y="8139811"/>
                  </a:cubicBezTo>
                  <a:cubicBezTo>
                    <a:pt x="5226177" y="8121015"/>
                    <a:pt x="5307203" y="8095742"/>
                    <a:pt x="5257927" y="8095742"/>
                  </a:cubicBezTo>
                  <a:lnTo>
                    <a:pt x="5255260" y="8095869"/>
                  </a:lnTo>
                  <a:cubicBezTo>
                    <a:pt x="5263134" y="8090663"/>
                    <a:pt x="5270627" y="8089138"/>
                    <a:pt x="5282946" y="8089138"/>
                  </a:cubicBezTo>
                  <a:lnTo>
                    <a:pt x="5292598" y="8090408"/>
                  </a:lnTo>
                  <a:lnTo>
                    <a:pt x="5302504" y="8091805"/>
                  </a:lnTo>
                  <a:lnTo>
                    <a:pt x="5307584" y="8091805"/>
                  </a:lnTo>
                  <a:cubicBezTo>
                    <a:pt x="5318887" y="8091805"/>
                    <a:pt x="5330952" y="8088502"/>
                    <a:pt x="5344668" y="8075168"/>
                  </a:cubicBezTo>
                  <a:close/>
                  <a:moveTo>
                    <a:pt x="4442206" y="8070723"/>
                  </a:moveTo>
                  <a:lnTo>
                    <a:pt x="4448175" y="8077327"/>
                  </a:lnTo>
                  <a:lnTo>
                    <a:pt x="4457319" y="8087868"/>
                  </a:lnTo>
                  <a:lnTo>
                    <a:pt x="4469384" y="8086344"/>
                  </a:lnTo>
                  <a:lnTo>
                    <a:pt x="4469384" y="8086344"/>
                  </a:lnTo>
                  <a:cubicBezTo>
                    <a:pt x="4446016" y="8102981"/>
                    <a:pt x="4387215" y="8101076"/>
                    <a:pt x="4367784" y="8140574"/>
                  </a:cubicBezTo>
                  <a:lnTo>
                    <a:pt x="4371594" y="8126985"/>
                  </a:lnTo>
                  <a:lnTo>
                    <a:pt x="4357370" y="8109840"/>
                  </a:lnTo>
                  <a:cubicBezTo>
                    <a:pt x="4376928" y="8096886"/>
                    <a:pt x="4438523" y="8095870"/>
                    <a:pt x="4416298" y="8071105"/>
                  </a:cubicBezTo>
                  <a:lnTo>
                    <a:pt x="4442206" y="8070724"/>
                  </a:lnTo>
                  <a:close/>
                  <a:moveTo>
                    <a:pt x="1346454" y="8122920"/>
                  </a:moveTo>
                  <a:cubicBezTo>
                    <a:pt x="1351788" y="8138668"/>
                    <a:pt x="1310640" y="8146414"/>
                    <a:pt x="1290955" y="8146414"/>
                  </a:cubicBezTo>
                  <a:lnTo>
                    <a:pt x="1283970" y="8146160"/>
                  </a:lnTo>
                  <a:lnTo>
                    <a:pt x="1282319" y="8145652"/>
                  </a:lnTo>
                  <a:cubicBezTo>
                    <a:pt x="1293876" y="8134603"/>
                    <a:pt x="1317752" y="8127999"/>
                    <a:pt x="1346454" y="8122920"/>
                  </a:cubicBezTo>
                  <a:close/>
                  <a:moveTo>
                    <a:pt x="2728214" y="8108823"/>
                  </a:moveTo>
                  <a:cubicBezTo>
                    <a:pt x="2741168" y="8109077"/>
                    <a:pt x="2754122" y="8110347"/>
                    <a:pt x="2766822" y="8112633"/>
                  </a:cubicBezTo>
                  <a:lnTo>
                    <a:pt x="2764282" y="8127364"/>
                  </a:lnTo>
                  <a:lnTo>
                    <a:pt x="2759075" y="8133587"/>
                  </a:lnTo>
                  <a:cubicBezTo>
                    <a:pt x="2741422" y="8137144"/>
                    <a:pt x="2715387" y="8138159"/>
                    <a:pt x="2716022" y="8147938"/>
                  </a:cubicBezTo>
                  <a:cubicBezTo>
                    <a:pt x="2700020" y="8138540"/>
                    <a:pt x="2681478" y="8131428"/>
                    <a:pt x="2671064" y="8116950"/>
                  </a:cubicBezTo>
                  <a:lnTo>
                    <a:pt x="2698623" y="8112759"/>
                  </a:lnTo>
                  <a:cubicBezTo>
                    <a:pt x="2715387" y="8112759"/>
                    <a:pt x="2722372" y="8119363"/>
                    <a:pt x="2710307" y="8129396"/>
                  </a:cubicBezTo>
                  <a:lnTo>
                    <a:pt x="2732659" y="8125332"/>
                  </a:lnTo>
                  <a:lnTo>
                    <a:pt x="2729992" y="8117966"/>
                  </a:lnTo>
                  <a:lnTo>
                    <a:pt x="2728214" y="8108822"/>
                  </a:lnTo>
                  <a:close/>
                  <a:moveTo>
                    <a:pt x="4113149" y="8107172"/>
                  </a:moveTo>
                  <a:cubicBezTo>
                    <a:pt x="4127754" y="8107172"/>
                    <a:pt x="4137533" y="8111617"/>
                    <a:pt x="4147312" y="8115935"/>
                  </a:cubicBezTo>
                  <a:cubicBezTo>
                    <a:pt x="4157091" y="8120507"/>
                    <a:pt x="4166870" y="8124952"/>
                    <a:pt x="4183888" y="8124952"/>
                  </a:cubicBezTo>
                  <a:lnTo>
                    <a:pt x="4188714" y="8124571"/>
                  </a:lnTo>
                  <a:lnTo>
                    <a:pt x="4188714" y="8124571"/>
                  </a:lnTo>
                  <a:cubicBezTo>
                    <a:pt x="4135374" y="8134603"/>
                    <a:pt x="4054602" y="8134731"/>
                    <a:pt x="3988054" y="8149844"/>
                  </a:cubicBezTo>
                  <a:lnTo>
                    <a:pt x="3998087" y="8136127"/>
                  </a:lnTo>
                  <a:lnTo>
                    <a:pt x="3983991" y="8137524"/>
                  </a:lnTo>
                  <a:cubicBezTo>
                    <a:pt x="3995294" y="8132318"/>
                    <a:pt x="4005835" y="8130793"/>
                    <a:pt x="4016249" y="8130793"/>
                  </a:cubicBezTo>
                  <a:cubicBezTo>
                    <a:pt x="4023488" y="8130793"/>
                    <a:pt x="4030727" y="8131428"/>
                    <a:pt x="4038347" y="8132190"/>
                  </a:cubicBezTo>
                  <a:lnTo>
                    <a:pt x="4053968" y="8133586"/>
                  </a:lnTo>
                  <a:lnTo>
                    <a:pt x="4073780" y="8133586"/>
                  </a:lnTo>
                  <a:lnTo>
                    <a:pt x="4100323" y="8128126"/>
                  </a:lnTo>
                  <a:lnTo>
                    <a:pt x="4083813" y="8121014"/>
                  </a:lnTo>
                  <a:lnTo>
                    <a:pt x="4108197" y="8107297"/>
                  </a:lnTo>
                  <a:lnTo>
                    <a:pt x="4113150" y="8107170"/>
                  </a:lnTo>
                  <a:close/>
                  <a:moveTo>
                    <a:pt x="4396486" y="8154289"/>
                  </a:moveTo>
                  <a:lnTo>
                    <a:pt x="4403979" y="8156956"/>
                  </a:lnTo>
                  <a:lnTo>
                    <a:pt x="4407662" y="8157973"/>
                  </a:lnTo>
                  <a:lnTo>
                    <a:pt x="4392422" y="8157338"/>
                  </a:lnTo>
                  <a:lnTo>
                    <a:pt x="4395470" y="8155560"/>
                  </a:lnTo>
                  <a:lnTo>
                    <a:pt x="4396486" y="8154290"/>
                  </a:lnTo>
                  <a:close/>
                  <a:moveTo>
                    <a:pt x="2446782" y="8155305"/>
                  </a:moveTo>
                  <a:lnTo>
                    <a:pt x="2440686" y="8156449"/>
                  </a:lnTo>
                  <a:lnTo>
                    <a:pt x="2447036" y="8158862"/>
                  </a:lnTo>
                  <a:lnTo>
                    <a:pt x="2446147" y="8156576"/>
                  </a:lnTo>
                  <a:lnTo>
                    <a:pt x="2446782" y="8155306"/>
                  </a:lnTo>
                  <a:close/>
                  <a:moveTo>
                    <a:pt x="763651" y="8145780"/>
                  </a:moveTo>
                  <a:lnTo>
                    <a:pt x="773303" y="8161148"/>
                  </a:lnTo>
                  <a:lnTo>
                    <a:pt x="758063" y="8160640"/>
                  </a:lnTo>
                  <a:lnTo>
                    <a:pt x="749554" y="8161148"/>
                  </a:lnTo>
                  <a:lnTo>
                    <a:pt x="739394" y="8161910"/>
                  </a:lnTo>
                  <a:lnTo>
                    <a:pt x="734695" y="8161910"/>
                  </a:lnTo>
                  <a:lnTo>
                    <a:pt x="712724" y="8159878"/>
                  </a:lnTo>
                  <a:lnTo>
                    <a:pt x="712470" y="8149972"/>
                  </a:lnTo>
                  <a:cubicBezTo>
                    <a:pt x="725805" y="8147813"/>
                    <a:pt x="738632" y="8145780"/>
                    <a:pt x="763651" y="8145780"/>
                  </a:cubicBezTo>
                  <a:close/>
                  <a:moveTo>
                    <a:pt x="3899408" y="8134097"/>
                  </a:moveTo>
                  <a:lnTo>
                    <a:pt x="3912108" y="8144129"/>
                  </a:lnTo>
                  <a:lnTo>
                    <a:pt x="3925824" y="8142098"/>
                  </a:lnTo>
                  <a:lnTo>
                    <a:pt x="3917442" y="8154290"/>
                  </a:lnTo>
                  <a:lnTo>
                    <a:pt x="3920744" y="8162926"/>
                  </a:lnTo>
                  <a:cubicBezTo>
                    <a:pt x="3900678" y="8161148"/>
                    <a:pt x="3885438" y="8155179"/>
                    <a:pt x="3862197" y="8155179"/>
                  </a:cubicBezTo>
                  <a:lnTo>
                    <a:pt x="3858387" y="8155306"/>
                  </a:lnTo>
                  <a:cubicBezTo>
                    <a:pt x="3863341" y="8145654"/>
                    <a:pt x="3878707" y="8139177"/>
                    <a:pt x="3899408" y="8134097"/>
                  </a:cubicBezTo>
                  <a:close/>
                  <a:moveTo>
                    <a:pt x="2462022" y="8164703"/>
                  </a:moveTo>
                  <a:lnTo>
                    <a:pt x="2474595" y="8169656"/>
                  </a:lnTo>
                  <a:lnTo>
                    <a:pt x="2469896" y="8166100"/>
                  </a:lnTo>
                  <a:lnTo>
                    <a:pt x="2462530" y="8164703"/>
                  </a:lnTo>
                  <a:close/>
                  <a:moveTo>
                    <a:pt x="1129284" y="8143113"/>
                  </a:moveTo>
                  <a:cubicBezTo>
                    <a:pt x="1129538" y="8143113"/>
                    <a:pt x="1129665" y="8143113"/>
                    <a:pt x="1129919" y="8143113"/>
                  </a:cubicBezTo>
                  <a:cubicBezTo>
                    <a:pt x="1108583" y="8156448"/>
                    <a:pt x="1105154" y="8161528"/>
                    <a:pt x="1081278" y="8165592"/>
                  </a:cubicBezTo>
                  <a:lnTo>
                    <a:pt x="1035812" y="8169275"/>
                  </a:lnTo>
                  <a:lnTo>
                    <a:pt x="1036574" y="8170545"/>
                  </a:lnTo>
                  <a:lnTo>
                    <a:pt x="1033907" y="8170799"/>
                  </a:lnTo>
                  <a:lnTo>
                    <a:pt x="1032256" y="8171053"/>
                  </a:lnTo>
                  <a:cubicBezTo>
                    <a:pt x="1014603" y="8169402"/>
                    <a:pt x="1110869" y="8143113"/>
                    <a:pt x="1129284" y="8143113"/>
                  </a:cubicBezTo>
                  <a:close/>
                  <a:moveTo>
                    <a:pt x="2434336" y="8154797"/>
                  </a:moveTo>
                  <a:lnTo>
                    <a:pt x="2412746" y="8160385"/>
                  </a:lnTo>
                  <a:lnTo>
                    <a:pt x="2415667" y="8181848"/>
                  </a:lnTo>
                  <a:lnTo>
                    <a:pt x="2419858" y="8185023"/>
                  </a:lnTo>
                  <a:lnTo>
                    <a:pt x="2440178" y="8180451"/>
                  </a:lnTo>
                  <a:lnTo>
                    <a:pt x="2446528" y="8174863"/>
                  </a:lnTo>
                  <a:cubicBezTo>
                    <a:pt x="2451862" y="8170037"/>
                    <a:pt x="2456180" y="8165211"/>
                    <a:pt x="2462022" y="8164703"/>
                  </a:cubicBezTo>
                  <a:lnTo>
                    <a:pt x="2447036" y="8158861"/>
                  </a:lnTo>
                  <a:lnTo>
                    <a:pt x="2450211" y="8167116"/>
                  </a:lnTo>
                  <a:lnTo>
                    <a:pt x="2434336" y="8154798"/>
                  </a:lnTo>
                  <a:close/>
                  <a:moveTo>
                    <a:pt x="613791" y="8164449"/>
                  </a:moveTo>
                  <a:lnTo>
                    <a:pt x="653288" y="8171053"/>
                  </a:lnTo>
                  <a:cubicBezTo>
                    <a:pt x="667258" y="8174228"/>
                    <a:pt x="681736" y="8177403"/>
                    <a:pt x="699643" y="8177403"/>
                  </a:cubicBezTo>
                  <a:lnTo>
                    <a:pt x="707390" y="8176641"/>
                  </a:lnTo>
                  <a:cubicBezTo>
                    <a:pt x="697357" y="8184135"/>
                    <a:pt x="688594" y="8186674"/>
                    <a:pt x="680085" y="8186674"/>
                  </a:cubicBezTo>
                  <a:cubicBezTo>
                    <a:pt x="670560" y="8186674"/>
                    <a:pt x="661416" y="8183372"/>
                    <a:pt x="651256" y="8180197"/>
                  </a:cubicBezTo>
                  <a:lnTo>
                    <a:pt x="616585" y="8173847"/>
                  </a:lnTo>
                  <a:cubicBezTo>
                    <a:pt x="606298" y="8173847"/>
                    <a:pt x="594487" y="8175752"/>
                    <a:pt x="580644" y="8180959"/>
                  </a:cubicBezTo>
                  <a:cubicBezTo>
                    <a:pt x="588899" y="8168513"/>
                    <a:pt x="600456" y="8164449"/>
                    <a:pt x="613791" y="8164449"/>
                  </a:cubicBezTo>
                  <a:close/>
                  <a:moveTo>
                    <a:pt x="1590548" y="8117840"/>
                  </a:moveTo>
                  <a:cubicBezTo>
                    <a:pt x="1611884" y="8138541"/>
                    <a:pt x="1633474" y="8158861"/>
                    <a:pt x="1644650" y="8187817"/>
                  </a:cubicBezTo>
                  <a:cubicBezTo>
                    <a:pt x="1615186" y="8184135"/>
                    <a:pt x="1610614" y="8152511"/>
                    <a:pt x="1585087" y="8152511"/>
                  </a:cubicBezTo>
                  <a:cubicBezTo>
                    <a:pt x="1577467" y="8152511"/>
                    <a:pt x="1568196" y="8155178"/>
                    <a:pt x="1555750" y="8162163"/>
                  </a:cubicBezTo>
                  <a:cubicBezTo>
                    <a:pt x="1554099" y="8142732"/>
                    <a:pt x="1594358" y="8138033"/>
                    <a:pt x="1590548" y="8117840"/>
                  </a:cubicBezTo>
                  <a:close/>
                  <a:moveTo>
                    <a:pt x="811911" y="8175625"/>
                  </a:moveTo>
                  <a:lnTo>
                    <a:pt x="816610" y="8188452"/>
                  </a:lnTo>
                  <a:lnTo>
                    <a:pt x="813816" y="8194421"/>
                  </a:lnTo>
                  <a:lnTo>
                    <a:pt x="795020" y="8198485"/>
                  </a:lnTo>
                  <a:lnTo>
                    <a:pt x="785876" y="8201025"/>
                  </a:lnTo>
                  <a:lnTo>
                    <a:pt x="790194" y="8178800"/>
                  </a:lnTo>
                  <a:lnTo>
                    <a:pt x="811911" y="8175625"/>
                  </a:lnTo>
                  <a:close/>
                  <a:moveTo>
                    <a:pt x="2178939" y="8165719"/>
                  </a:moveTo>
                  <a:lnTo>
                    <a:pt x="2166620" y="8173085"/>
                  </a:lnTo>
                  <a:lnTo>
                    <a:pt x="2158238" y="8175878"/>
                  </a:lnTo>
                  <a:lnTo>
                    <a:pt x="2171446" y="8180197"/>
                  </a:lnTo>
                  <a:lnTo>
                    <a:pt x="2173224" y="8186420"/>
                  </a:lnTo>
                  <a:cubicBezTo>
                    <a:pt x="2167636" y="8188071"/>
                    <a:pt x="2118995" y="8184261"/>
                    <a:pt x="2083054" y="8201151"/>
                  </a:cubicBezTo>
                  <a:cubicBezTo>
                    <a:pt x="2082292" y="8168005"/>
                    <a:pt x="2128647" y="8172576"/>
                    <a:pt x="2178939" y="8165719"/>
                  </a:cubicBezTo>
                  <a:close/>
                  <a:moveTo>
                    <a:pt x="4725924" y="8203184"/>
                  </a:moveTo>
                  <a:lnTo>
                    <a:pt x="4728972" y="8204581"/>
                  </a:lnTo>
                  <a:lnTo>
                    <a:pt x="4727067" y="8203564"/>
                  </a:lnTo>
                  <a:lnTo>
                    <a:pt x="4725924" y="8203183"/>
                  </a:lnTo>
                  <a:close/>
                  <a:moveTo>
                    <a:pt x="2996438" y="8175244"/>
                  </a:moveTo>
                  <a:cubicBezTo>
                    <a:pt x="3000756" y="8187055"/>
                    <a:pt x="2988310" y="8193532"/>
                    <a:pt x="2970911" y="8198103"/>
                  </a:cubicBezTo>
                  <a:lnTo>
                    <a:pt x="2965958" y="8195436"/>
                  </a:lnTo>
                  <a:lnTo>
                    <a:pt x="2960116" y="8197595"/>
                  </a:lnTo>
                  <a:lnTo>
                    <a:pt x="2964181" y="8200008"/>
                  </a:lnTo>
                  <a:lnTo>
                    <a:pt x="2944876" y="8204199"/>
                  </a:lnTo>
                  <a:lnTo>
                    <a:pt x="2934844" y="8206231"/>
                  </a:lnTo>
                  <a:cubicBezTo>
                    <a:pt x="2924303" y="8186038"/>
                    <a:pt x="2980183" y="8187054"/>
                    <a:pt x="2996439" y="8175243"/>
                  </a:cubicBezTo>
                  <a:close/>
                  <a:moveTo>
                    <a:pt x="5145278" y="8095107"/>
                  </a:moveTo>
                  <a:lnTo>
                    <a:pt x="5171694" y="8101075"/>
                  </a:lnTo>
                  <a:cubicBezTo>
                    <a:pt x="5180584" y="8103996"/>
                    <a:pt x="5189093" y="8106918"/>
                    <a:pt x="5201285" y="8106918"/>
                  </a:cubicBezTo>
                  <a:lnTo>
                    <a:pt x="5208270" y="8099933"/>
                  </a:lnTo>
                  <a:lnTo>
                    <a:pt x="5208270" y="8099933"/>
                  </a:lnTo>
                  <a:cubicBezTo>
                    <a:pt x="5240782" y="8115300"/>
                    <a:pt x="5167630" y="8140319"/>
                    <a:pt x="5228082" y="8154924"/>
                  </a:cubicBezTo>
                  <a:cubicBezTo>
                    <a:pt x="5171947" y="8161020"/>
                    <a:pt x="5153914" y="8158607"/>
                    <a:pt x="5080127" y="8181213"/>
                  </a:cubicBezTo>
                  <a:cubicBezTo>
                    <a:pt x="5062982" y="8163560"/>
                    <a:pt x="5113782" y="8164703"/>
                    <a:pt x="5118354" y="8153273"/>
                  </a:cubicBezTo>
                  <a:lnTo>
                    <a:pt x="5104638" y="8144637"/>
                  </a:lnTo>
                  <a:lnTo>
                    <a:pt x="5091811" y="8145907"/>
                  </a:lnTo>
                  <a:cubicBezTo>
                    <a:pt x="5074793" y="8158099"/>
                    <a:pt x="5047234" y="8179435"/>
                    <a:pt x="5018278" y="8179435"/>
                  </a:cubicBezTo>
                  <a:lnTo>
                    <a:pt x="4992751" y="8173212"/>
                  </a:lnTo>
                  <a:lnTo>
                    <a:pt x="4992751" y="8173212"/>
                  </a:lnTo>
                  <a:cubicBezTo>
                    <a:pt x="4966970" y="8180705"/>
                    <a:pt x="4996307" y="8203819"/>
                    <a:pt x="4956683" y="8207248"/>
                  </a:cubicBezTo>
                  <a:cubicBezTo>
                    <a:pt x="4950460" y="8179689"/>
                    <a:pt x="4978400" y="8161655"/>
                    <a:pt x="5006848" y="8144129"/>
                  </a:cubicBezTo>
                  <a:lnTo>
                    <a:pt x="5006848" y="8144129"/>
                  </a:lnTo>
                  <a:cubicBezTo>
                    <a:pt x="4993386" y="8155940"/>
                    <a:pt x="4998720" y="8168640"/>
                    <a:pt x="5026279" y="8168640"/>
                  </a:cubicBezTo>
                  <a:lnTo>
                    <a:pt x="5049012" y="8161401"/>
                  </a:lnTo>
                  <a:lnTo>
                    <a:pt x="5027168" y="8148447"/>
                  </a:lnTo>
                  <a:lnTo>
                    <a:pt x="5054600" y="8134731"/>
                  </a:lnTo>
                  <a:lnTo>
                    <a:pt x="5060823" y="8134985"/>
                  </a:lnTo>
                  <a:cubicBezTo>
                    <a:pt x="5098796" y="8134985"/>
                    <a:pt x="5150231" y="8110728"/>
                    <a:pt x="5125720" y="8105648"/>
                  </a:cubicBezTo>
                  <a:cubicBezTo>
                    <a:pt x="5130546" y="8097774"/>
                    <a:pt x="5137531" y="8095107"/>
                    <a:pt x="5145278" y="8095107"/>
                  </a:cubicBezTo>
                  <a:close/>
                  <a:moveTo>
                    <a:pt x="3745611" y="8207883"/>
                  </a:moveTo>
                  <a:lnTo>
                    <a:pt x="3746627" y="8210296"/>
                  </a:lnTo>
                  <a:lnTo>
                    <a:pt x="3745992" y="8208645"/>
                  </a:lnTo>
                  <a:lnTo>
                    <a:pt x="3745611" y="8207883"/>
                  </a:lnTo>
                  <a:close/>
                  <a:moveTo>
                    <a:pt x="2659761" y="8185150"/>
                  </a:moveTo>
                  <a:cubicBezTo>
                    <a:pt x="2702306" y="8185150"/>
                    <a:pt x="2670937" y="8213725"/>
                    <a:pt x="2629535" y="8215757"/>
                  </a:cubicBezTo>
                  <a:cubicBezTo>
                    <a:pt x="2621788" y="8200263"/>
                    <a:pt x="2672080" y="8203184"/>
                    <a:pt x="2657221" y="8185150"/>
                  </a:cubicBezTo>
                  <a:close/>
                  <a:moveTo>
                    <a:pt x="2251583" y="8194167"/>
                  </a:moveTo>
                  <a:cubicBezTo>
                    <a:pt x="2264791" y="8194167"/>
                    <a:pt x="2273808" y="8197850"/>
                    <a:pt x="2273935" y="8208899"/>
                  </a:cubicBezTo>
                  <a:lnTo>
                    <a:pt x="2227834" y="8213471"/>
                  </a:lnTo>
                  <a:lnTo>
                    <a:pt x="2199767" y="8218805"/>
                  </a:lnTo>
                  <a:lnTo>
                    <a:pt x="2183638" y="8215502"/>
                  </a:lnTo>
                  <a:lnTo>
                    <a:pt x="2178812" y="8205088"/>
                  </a:lnTo>
                  <a:cubicBezTo>
                    <a:pt x="2201799" y="8202548"/>
                    <a:pt x="2231517" y="8194167"/>
                    <a:pt x="2251583" y="8194167"/>
                  </a:cubicBezTo>
                  <a:close/>
                  <a:moveTo>
                    <a:pt x="2072132" y="8203057"/>
                  </a:moveTo>
                  <a:cubicBezTo>
                    <a:pt x="2083816" y="8217916"/>
                    <a:pt x="2051050" y="8222235"/>
                    <a:pt x="2027301" y="8222235"/>
                  </a:cubicBezTo>
                  <a:lnTo>
                    <a:pt x="2017395" y="8222235"/>
                  </a:lnTo>
                  <a:lnTo>
                    <a:pt x="2006219" y="8220456"/>
                  </a:lnTo>
                  <a:lnTo>
                    <a:pt x="2025650" y="8210677"/>
                  </a:lnTo>
                  <a:lnTo>
                    <a:pt x="2037334" y="8210804"/>
                  </a:lnTo>
                  <a:lnTo>
                    <a:pt x="2041779" y="8210804"/>
                  </a:lnTo>
                  <a:cubicBezTo>
                    <a:pt x="2051431" y="8210804"/>
                    <a:pt x="2061718" y="8209915"/>
                    <a:pt x="2072132" y="8203057"/>
                  </a:cubicBezTo>
                  <a:close/>
                  <a:moveTo>
                    <a:pt x="2839212" y="8204074"/>
                  </a:moveTo>
                  <a:lnTo>
                    <a:pt x="2830576" y="8216266"/>
                  </a:lnTo>
                  <a:lnTo>
                    <a:pt x="2830450" y="8224902"/>
                  </a:lnTo>
                  <a:lnTo>
                    <a:pt x="2824354" y="8225029"/>
                  </a:lnTo>
                  <a:cubicBezTo>
                    <a:pt x="2803526" y="8225029"/>
                    <a:pt x="2789175" y="8219314"/>
                    <a:pt x="2781428" y="8208138"/>
                  </a:cubicBezTo>
                  <a:lnTo>
                    <a:pt x="2800351" y="8205852"/>
                  </a:lnTo>
                  <a:lnTo>
                    <a:pt x="2814321" y="8208265"/>
                  </a:lnTo>
                  <a:lnTo>
                    <a:pt x="2818512" y="8208265"/>
                  </a:lnTo>
                  <a:lnTo>
                    <a:pt x="2830196" y="8207249"/>
                  </a:lnTo>
                  <a:lnTo>
                    <a:pt x="2839213" y="8204074"/>
                  </a:lnTo>
                  <a:close/>
                  <a:moveTo>
                    <a:pt x="820674" y="8220075"/>
                  </a:moveTo>
                  <a:lnTo>
                    <a:pt x="829564" y="8222869"/>
                  </a:lnTo>
                  <a:lnTo>
                    <a:pt x="835787" y="8224138"/>
                  </a:lnTo>
                  <a:lnTo>
                    <a:pt x="829183" y="8225408"/>
                  </a:lnTo>
                  <a:lnTo>
                    <a:pt x="826135" y="8225408"/>
                  </a:lnTo>
                  <a:lnTo>
                    <a:pt x="815594" y="8224138"/>
                  </a:lnTo>
                  <a:lnTo>
                    <a:pt x="810514" y="8223122"/>
                  </a:lnTo>
                  <a:lnTo>
                    <a:pt x="820674" y="8220074"/>
                  </a:lnTo>
                  <a:close/>
                  <a:moveTo>
                    <a:pt x="3144393" y="8210423"/>
                  </a:moveTo>
                  <a:lnTo>
                    <a:pt x="3144520" y="8228584"/>
                  </a:lnTo>
                  <a:lnTo>
                    <a:pt x="3131312" y="8229727"/>
                  </a:lnTo>
                  <a:cubicBezTo>
                    <a:pt x="3124327" y="8229727"/>
                    <a:pt x="3119247" y="8228076"/>
                    <a:pt x="3114167" y="8226425"/>
                  </a:cubicBezTo>
                  <a:lnTo>
                    <a:pt x="3102483" y="8222488"/>
                  </a:lnTo>
                  <a:lnTo>
                    <a:pt x="3094228" y="8223123"/>
                  </a:lnTo>
                  <a:cubicBezTo>
                    <a:pt x="3096387" y="8215122"/>
                    <a:pt x="3113532" y="8210423"/>
                    <a:pt x="3144393" y="8210423"/>
                  </a:cubicBezTo>
                  <a:close/>
                  <a:moveTo>
                    <a:pt x="2484628" y="8083296"/>
                  </a:moveTo>
                  <a:cubicBezTo>
                    <a:pt x="2526919" y="8093583"/>
                    <a:pt x="2582672" y="8092439"/>
                    <a:pt x="2611628" y="8114411"/>
                  </a:cubicBezTo>
                  <a:cubicBezTo>
                    <a:pt x="2565019" y="8115935"/>
                    <a:pt x="2581910" y="8138160"/>
                    <a:pt x="2575687" y="8153273"/>
                  </a:cubicBezTo>
                  <a:lnTo>
                    <a:pt x="2581910" y="8152638"/>
                  </a:lnTo>
                  <a:lnTo>
                    <a:pt x="2592705" y="8152130"/>
                  </a:lnTo>
                  <a:cubicBezTo>
                    <a:pt x="2607691" y="8152130"/>
                    <a:pt x="2615311" y="8156449"/>
                    <a:pt x="2605532" y="8174228"/>
                  </a:cubicBezTo>
                  <a:cubicBezTo>
                    <a:pt x="2621407" y="8172197"/>
                    <a:pt x="2637663" y="8170037"/>
                    <a:pt x="2637282" y="8162417"/>
                  </a:cubicBezTo>
                  <a:lnTo>
                    <a:pt x="2637282" y="8162417"/>
                  </a:lnTo>
                  <a:lnTo>
                    <a:pt x="2648839" y="8162672"/>
                  </a:lnTo>
                  <a:lnTo>
                    <a:pt x="2650363" y="8166608"/>
                  </a:lnTo>
                  <a:lnTo>
                    <a:pt x="2656586" y="8171562"/>
                  </a:lnTo>
                  <a:lnTo>
                    <a:pt x="2663444" y="8170545"/>
                  </a:lnTo>
                  <a:lnTo>
                    <a:pt x="2663444" y="8170545"/>
                  </a:lnTo>
                  <a:cubicBezTo>
                    <a:pt x="2642108" y="8192898"/>
                    <a:pt x="2592578" y="8172577"/>
                    <a:pt x="2564130" y="8194167"/>
                  </a:cubicBezTo>
                  <a:lnTo>
                    <a:pt x="2569972" y="8182356"/>
                  </a:lnTo>
                  <a:lnTo>
                    <a:pt x="2561082" y="8184897"/>
                  </a:lnTo>
                  <a:cubicBezTo>
                    <a:pt x="2557653" y="8186040"/>
                    <a:pt x="2553716" y="8187055"/>
                    <a:pt x="2544445" y="8187055"/>
                  </a:cubicBezTo>
                  <a:lnTo>
                    <a:pt x="2536190" y="8178927"/>
                  </a:lnTo>
                  <a:cubicBezTo>
                    <a:pt x="2515616" y="8185277"/>
                    <a:pt x="2511806" y="8197088"/>
                    <a:pt x="2483739" y="8200644"/>
                  </a:cubicBezTo>
                  <a:cubicBezTo>
                    <a:pt x="2502408" y="8205598"/>
                    <a:pt x="2463419" y="8235824"/>
                    <a:pt x="2441067" y="8235824"/>
                  </a:cubicBezTo>
                  <a:cubicBezTo>
                    <a:pt x="2438654" y="8235824"/>
                    <a:pt x="2436495" y="8235442"/>
                    <a:pt x="2434590" y="8234680"/>
                  </a:cubicBezTo>
                  <a:lnTo>
                    <a:pt x="2481834" y="8194422"/>
                  </a:lnTo>
                  <a:cubicBezTo>
                    <a:pt x="2476627" y="8189341"/>
                    <a:pt x="2469261" y="8186166"/>
                    <a:pt x="2453894" y="8186166"/>
                  </a:cubicBezTo>
                  <a:lnTo>
                    <a:pt x="2444242" y="8187436"/>
                  </a:lnTo>
                  <a:lnTo>
                    <a:pt x="2438146" y="8200517"/>
                  </a:lnTo>
                  <a:lnTo>
                    <a:pt x="2438654" y="8208137"/>
                  </a:lnTo>
                  <a:lnTo>
                    <a:pt x="2413127" y="8203819"/>
                  </a:lnTo>
                  <a:lnTo>
                    <a:pt x="2410714" y="8193150"/>
                  </a:lnTo>
                  <a:cubicBezTo>
                    <a:pt x="2400935" y="8204581"/>
                    <a:pt x="2376678" y="8213978"/>
                    <a:pt x="2344293" y="8213978"/>
                  </a:cubicBezTo>
                  <a:lnTo>
                    <a:pt x="2330196" y="8199755"/>
                  </a:lnTo>
                  <a:lnTo>
                    <a:pt x="2359914" y="8202675"/>
                  </a:lnTo>
                  <a:cubicBezTo>
                    <a:pt x="2387219" y="8202675"/>
                    <a:pt x="2389124" y="8191626"/>
                    <a:pt x="2358390" y="8175751"/>
                  </a:cubicBezTo>
                  <a:cubicBezTo>
                    <a:pt x="2329053" y="8178164"/>
                    <a:pt x="2331974" y="8194039"/>
                    <a:pt x="2313940" y="8194039"/>
                  </a:cubicBezTo>
                  <a:lnTo>
                    <a:pt x="2304034" y="8191372"/>
                  </a:lnTo>
                  <a:cubicBezTo>
                    <a:pt x="2332863" y="8153399"/>
                    <a:pt x="2411730" y="8148446"/>
                    <a:pt x="2454275" y="8140572"/>
                  </a:cubicBezTo>
                  <a:lnTo>
                    <a:pt x="2454275" y="8140572"/>
                  </a:lnTo>
                  <a:lnTo>
                    <a:pt x="2446782" y="8155304"/>
                  </a:lnTo>
                  <a:lnTo>
                    <a:pt x="2484628" y="8148192"/>
                  </a:lnTo>
                  <a:lnTo>
                    <a:pt x="2499868" y="8147810"/>
                  </a:lnTo>
                  <a:lnTo>
                    <a:pt x="2501392" y="8157843"/>
                  </a:lnTo>
                  <a:lnTo>
                    <a:pt x="2504948" y="8167750"/>
                  </a:lnTo>
                  <a:lnTo>
                    <a:pt x="2518156" y="8167750"/>
                  </a:lnTo>
                  <a:lnTo>
                    <a:pt x="2526538" y="8167495"/>
                  </a:lnTo>
                  <a:lnTo>
                    <a:pt x="2532507" y="8166479"/>
                  </a:lnTo>
                  <a:cubicBezTo>
                    <a:pt x="2574163" y="8163685"/>
                    <a:pt x="2521966" y="8129522"/>
                    <a:pt x="2568194" y="8128125"/>
                  </a:cubicBezTo>
                  <a:cubicBezTo>
                    <a:pt x="2556002" y="8099677"/>
                    <a:pt x="2496439" y="8111742"/>
                    <a:pt x="2484628" y="8083293"/>
                  </a:cubicBezTo>
                  <a:close/>
                  <a:moveTo>
                    <a:pt x="560578" y="8196580"/>
                  </a:moveTo>
                  <a:cubicBezTo>
                    <a:pt x="535432" y="8214741"/>
                    <a:pt x="584835" y="8225663"/>
                    <a:pt x="560832" y="8241665"/>
                  </a:cubicBezTo>
                  <a:cubicBezTo>
                    <a:pt x="533400" y="8220837"/>
                    <a:pt x="530987" y="8218805"/>
                    <a:pt x="477266" y="8203947"/>
                  </a:cubicBezTo>
                  <a:lnTo>
                    <a:pt x="493649" y="8201026"/>
                  </a:lnTo>
                  <a:cubicBezTo>
                    <a:pt x="499110" y="8201026"/>
                    <a:pt x="505206" y="8202042"/>
                    <a:pt x="511683" y="8203185"/>
                  </a:cubicBezTo>
                  <a:lnTo>
                    <a:pt x="524891" y="8205216"/>
                  </a:lnTo>
                  <a:lnTo>
                    <a:pt x="531876" y="8205216"/>
                  </a:lnTo>
                  <a:cubicBezTo>
                    <a:pt x="541274" y="8205216"/>
                    <a:pt x="551180" y="8203185"/>
                    <a:pt x="560578" y="8196580"/>
                  </a:cubicBezTo>
                  <a:close/>
                  <a:moveTo>
                    <a:pt x="2547239" y="8216265"/>
                  </a:moveTo>
                  <a:cubicBezTo>
                    <a:pt x="2580640" y="8218932"/>
                    <a:pt x="2594991" y="8237728"/>
                    <a:pt x="2616327" y="8250428"/>
                  </a:cubicBezTo>
                  <a:lnTo>
                    <a:pt x="2611755" y="8250810"/>
                  </a:lnTo>
                  <a:lnTo>
                    <a:pt x="2609596" y="8250810"/>
                  </a:lnTo>
                  <a:cubicBezTo>
                    <a:pt x="2575560" y="8250810"/>
                    <a:pt x="2559812" y="8234680"/>
                    <a:pt x="2547239" y="8216266"/>
                  </a:cubicBezTo>
                  <a:close/>
                  <a:moveTo>
                    <a:pt x="5512308" y="8210931"/>
                  </a:moveTo>
                  <a:lnTo>
                    <a:pt x="5522976" y="8232649"/>
                  </a:lnTo>
                  <a:lnTo>
                    <a:pt x="5433187" y="8253350"/>
                  </a:lnTo>
                  <a:lnTo>
                    <a:pt x="5512308" y="8210931"/>
                  </a:lnTo>
                  <a:close/>
                  <a:moveTo>
                    <a:pt x="1584071" y="8223124"/>
                  </a:moveTo>
                  <a:cubicBezTo>
                    <a:pt x="1586992" y="8239126"/>
                    <a:pt x="1574292" y="8249793"/>
                    <a:pt x="1545971" y="8254874"/>
                  </a:cubicBezTo>
                  <a:cubicBezTo>
                    <a:pt x="1535430" y="8236078"/>
                    <a:pt x="1548130" y="8225410"/>
                    <a:pt x="1584071" y="8223124"/>
                  </a:cubicBezTo>
                  <a:close/>
                  <a:moveTo>
                    <a:pt x="5627370" y="8225155"/>
                  </a:moveTo>
                  <a:lnTo>
                    <a:pt x="5636260" y="8238744"/>
                  </a:lnTo>
                  <a:lnTo>
                    <a:pt x="5635371" y="8240141"/>
                  </a:lnTo>
                  <a:cubicBezTo>
                    <a:pt x="5591810" y="8254619"/>
                    <a:pt x="5569331" y="8248904"/>
                    <a:pt x="5532120" y="8257160"/>
                  </a:cubicBezTo>
                  <a:cubicBezTo>
                    <a:pt x="5568188" y="8242936"/>
                    <a:pt x="5590032" y="8238617"/>
                    <a:pt x="5627370" y="8225155"/>
                  </a:cubicBezTo>
                  <a:close/>
                  <a:moveTo>
                    <a:pt x="1376807" y="8151749"/>
                  </a:moveTo>
                  <a:lnTo>
                    <a:pt x="1384427" y="8155432"/>
                  </a:lnTo>
                  <a:lnTo>
                    <a:pt x="1399032" y="8164068"/>
                  </a:lnTo>
                  <a:lnTo>
                    <a:pt x="1401572" y="8153273"/>
                  </a:lnTo>
                  <a:cubicBezTo>
                    <a:pt x="1419860" y="8158480"/>
                    <a:pt x="1425194" y="8174736"/>
                    <a:pt x="1443736" y="8179308"/>
                  </a:cubicBezTo>
                  <a:lnTo>
                    <a:pt x="1530350" y="8153273"/>
                  </a:lnTo>
                  <a:lnTo>
                    <a:pt x="1530350" y="8153273"/>
                  </a:lnTo>
                  <a:cubicBezTo>
                    <a:pt x="1533144" y="8168132"/>
                    <a:pt x="1514602" y="8178165"/>
                    <a:pt x="1518920" y="8178165"/>
                  </a:cubicBezTo>
                  <a:cubicBezTo>
                    <a:pt x="1520952" y="8178165"/>
                    <a:pt x="1528445" y="8175752"/>
                    <a:pt x="1546606" y="8170291"/>
                  </a:cubicBezTo>
                  <a:lnTo>
                    <a:pt x="1546606" y="8170291"/>
                  </a:lnTo>
                  <a:cubicBezTo>
                    <a:pt x="1553718" y="8182229"/>
                    <a:pt x="1529334" y="8183373"/>
                    <a:pt x="1514983" y="8188072"/>
                  </a:cubicBezTo>
                  <a:lnTo>
                    <a:pt x="1515491" y="8187055"/>
                  </a:lnTo>
                  <a:lnTo>
                    <a:pt x="1501648" y="8177149"/>
                  </a:lnTo>
                  <a:cubicBezTo>
                    <a:pt x="1432052" y="8206740"/>
                    <a:pt x="1373124" y="8199120"/>
                    <a:pt x="1286256" y="8203311"/>
                  </a:cubicBezTo>
                  <a:cubicBezTo>
                    <a:pt x="1271270" y="8207883"/>
                    <a:pt x="1252093" y="8229981"/>
                    <a:pt x="1232535" y="8229981"/>
                  </a:cubicBezTo>
                  <a:lnTo>
                    <a:pt x="1229360" y="8229473"/>
                  </a:lnTo>
                  <a:lnTo>
                    <a:pt x="1254252" y="8240395"/>
                  </a:lnTo>
                  <a:lnTo>
                    <a:pt x="1218946" y="8259190"/>
                  </a:lnTo>
                  <a:cubicBezTo>
                    <a:pt x="1180592" y="8224393"/>
                    <a:pt x="1179830" y="8201786"/>
                    <a:pt x="1107694" y="8191881"/>
                  </a:cubicBezTo>
                  <a:lnTo>
                    <a:pt x="1109218" y="8189468"/>
                  </a:lnTo>
                  <a:lnTo>
                    <a:pt x="1155954" y="8178037"/>
                  </a:lnTo>
                  <a:lnTo>
                    <a:pt x="1170305" y="8179053"/>
                  </a:lnTo>
                  <a:cubicBezTo>
                    <a:pt x="1175004" y="8179053"/>
                    <a:pt x="1179576" y="8178546"/>
                    <a:pt x="1183640" y="8178546"/>
                  </a:cubicBezTo>
                  <a:cubicBezTo>
                    <a:pt x="1187450" y="8178546"/>
                    <a:pt x="1190752" y="8178927"/>
                    <a:pt x="1193292" y="8180451"/>
                  </a:cubicBezTo>
                  <a:lnTo>
                    <a:pt x="1205865" y="8183118"/>
                  </a:lnTo>
                  <a:cubicBezTo>
                    <a:pt x="1216406" y="8183118"/>
                    <a:pt x="1232662" y="8178419"/>
                    <a:pt x="1244219" y="8177403"/>
                  </a:cubicBezTo>
                  <a:lnTo>
                    <a:pt x="1247140" y="8195564"/>
                  </a:lnTo>
                  <a:lnTo>
                    <a:pt x="1271143" y="8190357"/>
                  </a:lnTo>
                  <a:cubicBezTo>
                    <a:pt x="1281430" y="8188072"/>
                    <a:pt x="1291717" y="8185658"/>
                    <a:pt x="1301750" y="8185658"/>
                  </a:cubicBezTo>
                  <a:lnTo>
                    <a:pt x="1305306" y="8187564"/>
                  </a:lnTo>
                  <a:lnTo>
                    <a:pt x="1298956" y="8180198"/>
                  </a:lnTo>
                  <a:lnTo>
                    <a:pt x="1302893" y="8168641"/>
                  </a:lnTo>
                  <a:lnTo>
                    <a:pt x="1307338" y="8168514"/>
                  </a:lnTo>
                  <a:cubicBezTo>
                    <a:pt x="1332738" y="8168514"/>
                    <a:pt x="1343533" y="8180579"/>
                    <a:pt x="1353566" y="8193152"/>
                  </a:cubicBezTo>
                  <a:lnTo>
                    <a:pt x="1363091" y="8185278"/>
                  </a:lnTo>
                  <a:lnTo>
                    <a:pt x="1374648" y="8183373"/>
                  </a:lnTo>
                  <a:cubicBezTo>
                    <a:pt x="1375156" y="8167752"/>
                    <a:pt x="1350264" y="8173086"/>
                    <a:pt x="1354963" y="8153908"/>
                  </a:cubicBezTo>
                  <a:lnTo>
                    <a:pt x="1376807" y="8151750"/>
                  </a:lnTo>
                  <a:close/>
                  <a:moveTo>
                    <a:pt x="4387850" y="8246237"/>
                  </a:moveTo>
                  <a:cubicBezTo>
                    <a:pt x="4385056" y="8252714"/>
                    <a:pt x="4379468" y="8258429"/>
                    <a:pt x="4360290" y="8260461"/>
                  </a:cubicBezTo>
                  <a:lnTo>
                    <a:pt x="4387850" y="8246237"/>
                  </a:lnTo>
                  <a:close/>
                  <a:moveTo>
                    <a:pt x="2985135" y="8216519"/>
                  </a:moveTo>
                  <a:cubicBezTo>
                    <a:pt x="2923794" y="8251571"/>
                    <a:pt x="2834259" y="8234680"/>
                    <a:pt x="2786888" y="8265795"/>
                  </a:cubicBezTo>
                  <a:cubicBezTo>
                    <a:pt x="2811399" y="8222996"/>
                    <a:pt x="2932176" y="8232775"/>
                    <a:pt x="2985135" y="8216519"/>
                  </a:cubicBezTo>
                  <a:close/>
                  <a:moveTo>
                    <a:pt x="2991104" y="8235187"/>
                  </a:moveTo>
                  <a:cubicBezTo>
                    <a:pt x="3027934" y="8243696"/>
                    <a:pt x="2959735" y="8265668"/>
                    <a:pt x="2944368" y="8276462"/>
                  </a:cubicBezTo>
                  <a:lnTo>
                    <a:pt x="2952242" y="8260206"/>
                  </a:lnTo>
                  <a:lnTo>
                    <a:pt x="2948178" y="8249538"/>
                  </a:lnTo>
                  <a:cubicBezTo>
                    <a:pt x="2965831" y="8245728"/>
                    <a:pt x="2991739" y="8244711"/>
                    <a:pt x="2991104" y="8235186"/>
                  </a:cubicBezTo>
                  <a:close/>
                  <a:moveTo>
                    <a:pt x="1527429" y="8266556"/>
                  </a:moveTo>
                  <a:lnTo>
                    <a:pt x="1537970" y="8269096"/>
                  </a:lnTo>
                  <a:cubicBezTo>
                    <a:pt x="1547495" y="8287130"/>
                    <a:pt x="1504823" y="8287384"/>
                    <a:pt x="1486662" y="8296274"/>
                  </a:cubicBezTo>
                  <a:lnTo>
                    <a:pt x="1481582" y="8285352"/>
                  </a:lnTo>
                  <a:lnTo>
                    <a:pt x="1472184" y="8285480"/>
                  </a:lnTo>
                  <a:lnTo>
                    <a:pt x="1469771" y="8285607"/>
                  </a:lnTo>
                  <a:lnTo>
                    <a:pt x="1468628" y="8285607"/>
                  </a:lnTo>
                  <a:lnTo>
                    <a:pt x="1453642" y="8284463"/>
                  </a:lnTo>
                  <a:lnTo>
                    <a:pt x="1457452" y="8274684"/>
                  </a:lnTo>
                  <a:cubicBezTo>
                    <a:pt x="1479169" y="8271509"/>
                    <a:pt x="1502791" y="8266556"/>
                    <a:pt x="1527429" y="8266556"/>
                  </a:cubicBezTo>
                  <a:close/>
                  <a:moveTo>
                    <a:pt x="5052187" y="8272652"/>
                  </a:moveTo>
                  <a:cubicBezTo>
                    <a:pt x="5086858" y="8276461"/>
                    <a:pt x="5049266" y="8296528"/>
                    <a:pt x="5024628" y="8296528"/>
                  </a:cubicBezTo>
                  <a:lnTo>
                    <a:pt x="5013960" y="8296528"/>
                  </a:lnTo>
                  <a:lnTo>
                    <a:pt x="5006975" y="8282050"/>
                  </a:lnTo>
                  <a:lnTo>
                    <a:pt x="5019802" y="8283446"/>
                  </a:lnTo>
                  <a:lnTo>
                    <a:pt x="5041900" y="8283446"/>
                  </a:lnTo>
                  <a:lnTo>
                    <a:pt x="5052187" y="8272652"/>
                  </a:lnTo>
                  <a:close/>
                  <a:moveTo>
                    <a:pt x="2285746" y="8257284"/>
                  </a:moveTo>
                  <a:cubicBezTo>
                    <a:pt x="2301621" y="8257284"/>
                    <a:pt x="2330450" y="8275318"/>
                    <a:pt x="2332736" y="8290685"/>
                  </a:cubicBezTo>
                  <a:cubicBezTo>
                    <a:pt x="2312416" y="8293098"/>
                    <a:pt x="2311146" y="8302116"/>
                    <a:pt x="2289556" y="8303893"/>
                  </a:cubicBezTo>
                  <a:cubicBezTo>
                    <a:pt x="2280412" y="8291575"/>
                    <a:pt x="2302256" y="8289542"/>
                    <a:pt x="2319528" y="8286113"/>
                  </a:cubicBezTo>
                  <a:cubicBezTo>
                    <a:pt x="2310638" y="8273159"/>
                    <a:pt x="2289810" y="8270238"/>
                    <a:pt x="2278761" y="8258300"/>
                  </a:cubicBezTo>
                  <a:lnTo>
                    <a:pt x="2285746" y="8257284"/>
                  </a:lnTo>
                  <a:close/>
                  <a:moveTo>
                    <a:pt x="2062099" y="8282430"/>
                  </a:moveTo>
                  <a:cubicBezTo>
                    <a:pt x="2070481" y="8282430"/>
                    <a:pt x="2077720" y="8285351"/>
                    <a:pt x="2084070" y="8288399"/>
                  </a:cubicBezTo>
                  <a:lnTo>
                    <a:pt x="2102866" y="8298813"/>
                  </a:lnTo>
                  <a:lnTo>
                    <a:pt x="2108200" y="8288399"/>
                  </a:lnTo>
                  <a:lnTo>
                    <a:pt x="2105914" y="8297035"/>
                  </a:lnTo>
                  <a:lnTo>
                    <a:pt x="2113280" y="8306941"/>
                  </a:lnTo>
                  <a:cubicBezTo>
                    <a:pt x="2093468" y="8298305"/>
                    <a:pt x="2052447" y="8307195"/>
                    <a:pt x="2053082" y="8283192"/>
                  </a:cubicBezTo>
                  <a:lnTo>
                    <a:pt x="2062099" y="8282430"/>
                  </a:lnTo>
                  <a:close/>
                  <a:moveTo>
                    <a:pt x="987171" y="8307322"/>
                  </a:moveTo>
                  <a:lnTo>
                    <a:pt x="982980" y="8309228"/>
                  </a:lnTo>
                  <a:lnTo>
                    <a:pt x="988822" y="8313546"/>
                  </a:lnTo>
                  <a:lnTo>
                    <a:pt x="987171" y="8307323"/>
                  </a:lnTo>
                  <a:close/>
                  <a:moveTo>
                    <a:pt x="1438275" y="8290558"/>
                  </a:moveTo>
                  <a:lnTo>
                    <a:pt x="1443990" y="8317609"/>
                  </a:lnTo>
                  <a:lnTo>
                    <a:pt x="1413891" y="8317609"/>
                  </a:lnTo>
                  <a:lnTo>
                    <a:pt x="1406271" y="8302242"/>
                  </a:lnTo>
                  <a:cubicBezTo>
                    <a:pt x="1422146" y="8300210"/>
                    <a:pt x="1438402" y="8298305"/>
                    <a:pt x="1438275" y="8290558"/>
                  </a:cubicBezTo>
                  <a:close/>
                  <a:moveTo>
                    <a:pt x="2044446" y="8272652"/>
                  </a:moveTo>
                  <a:cubicBezTo>
                    <a:pt x="2044319" y="8291194"/>
                    <a:pt x="1988312" y="8291194"/>
                    <a:pt x="2008124" y="8317864"/>
                  </a:cubicBezTo>
                  <a:lnTo>
                    <a:pt x="2004822" y="8318118"/>
                  </a:lnTo>
                  <a:cubicBezTo>
                    <a:pt x="1987931" y="8318118"/>
                    <a:pt x="1997964" y="8295258"/>
                    <a:pt x="1990090" y="8288146"/>
                  </a:cubicBezTo>
                  <a:lnTo>
                    <a:pt x="1990090" y="8288146"/>
                  </a:lnTo>
                  <a:cubicBezTo>
                    <a:pt x="1971929" y="8293353"/>
                    <a:pt x="1958848" y="8294242"/>
                    <a:pt x="1947037" y="8294242"/>
                  </a:cubicBezTo>
                  <a:cubicBezTo>
                    <a:pt x="1943989" y="8294242"/>
                    <a:pt x="1940941" y="8294242"/>
                    <a:pt x="1938020" y="8294115"/>
                  </a:cubicBezTo>
                  <a:lnTo>
                    <a:pt x="1898396" y="8297035"/>
                  </a:lnTo>
                  <a:cubicBezTo>
                    <a:pt x="1927479" y="8265285"/>
                    <a:pt x="1975104" y="8285352"/>
                    <a:pt x="2044446" y="8272652"/>
                  </a:cubicBezTo>
                  <a:close/>
                  <a:moveTo>
                    <a:pt x="2436622" y="8039226"/>
                  </a:moveTo>
                  <a:cubicBezTo>
                    <a:pt x="2440432" y="8058783"/>
                    <a:pt x="2473452" y="8069959"/>
                    <a:pt x="2451227" y="8089009"/>
                  </a:cubicBezTo>
                  <a:lnTo>
                    <a:pt x="2430399" y="8084818"/>
                  </a:lnTo>
                  <a:lnTo>
                    <a:pt x="2430018" y="8079230"/>
                  </a:lnTo>
                  <a:cubicBezTo>
                    <a:pt x="2429764" y="8074277"/>
                    <a:pt x="2429891" y="8069324"/>
                    <a:pt x="2413254" y="8069324"/>
                  </a:cubicBezTo>
                  <a:lnTo>
                    <a:pt x="2399030" y="8071483"/>
                  </a:lnTo>
                  <a:cubicBezTo>
                    <a:pt x="2386203" y="8095359"/>
                    <a:pt x="2384171" y="8122537"/>
                    <a:pt x="2361184" y="8142729"/>
                  </a:cubicBezTo>
                  <a:cubicBezTo>
                    <a:pt x="2344928" y="8141333"/>
                    <a:pt x="2336292" y="8133077"/>
                    <a:pt x="2331339" y="8121774"/>
                  </a:cubicBezTo>
                  <a:cubicBezTo>
                    <a:pt x="2347595" y="8119742"/>
                    <a:pt x="2363343" y="8117456"/>
                    <a:pt x="2363216" y="8110090"/>
                  </a:cubicBezTo>
                  <a:lnTo>
                    <a:pt x="2293874" y="8105899"/>
                  </a:lnTo>
                  <a:cubicBezTo>
                    <a:pt x="2244979" y="8105899"/>
                    <a:pt x="2192782" y="8110725"/>
                    <a:pt x="2140839" y="8115678"/>
                  </a:cubicBezTo>
                  <a:cubicBezTo>
                    <a:pt x="2088896" y="8120631"/>
                    <a:pt x="2037334" y="8125330"/>
                    <a:pt x="1990090" y="8125330"/>
                  </a:cubicBezTo>
                  <a:cubicBezTo>
                    <a:pt x="1969770" y="8125330"/>
                    <a:pt x="1950212" y="8124441"/>
                    <a:pt x="1931670" y="8122283"/>
                  </a:cubicBezTo>
                  <a:lnTo>
                    <a:pt x="1925574" y="8135110"/>
                  </a:lnTo>
                  <a:lnTo>
                    <a:pt x="1925828" y="8142856"/>
                  </a:lnTo>
                  <a:cubicBezTo>
                    <a:pt x="1907667" y="8139681"/>
                    <a:pt x="1890141" y="8135999"/>
                    <a:pt x="1868297" y="8135999"/>
                  </a:cubicBezTo>
                  <a:lnTo>
                    <a:pt x="1831086" y="8139301"/>
                  </a:lnTo>
                  <a:cubicBezTo>
                    <a:pt x="1792351" y="8150731"/>
                    <a:pt x="1850136" y="8167494"/>
                    <a:pt x="1781810" y="8173337"/>
                  </a:cubicBezTo>
                  <a:lnTo>
                    <a:pt x="1791970" y="8154414"/>
                  </a:lnTo>
                  <a:lnTo>
                    <a:pt x="1784350" y="8140698"/>
                  </a:lnTo>
                  <a:cubicBezTo>
                    <a:pt x="1760982" y="8152890"/>
                    <a:pt x="1755394" y="8171686"/>
                    <a:pt x="1738630" y="8186544"/>
                  </a:cubicBezTo>
                  <a:cubicBezTo>
                    <a:pt x="1738884" y="8206864"/>
                    <a:pt x="1771650" y="8199626"/>
                    <a:pt x="1790446" y="8204578"/>
                  </a:cubicBezTo>
                  <a:cubicBezTo>
                    <a:pt x="1822069" y="8198990"/>
                    <a:pt x="1828800" y="8171177"/>
                    <a:pt x="1856232" y="8171177"/>
                  </a:cubicBezTo>
                  <a:lnTo>
                    <a:pt x="1863979" y="8172828"/>
                  </a:lnTo>
                  <a:cubicBezTo>
                    <a:pt x="1844167" y="8185274"/>
                    <a:pt x="1824990" y="8197466"/>
                    <a:pt x="1842262" y="8222104"/>
                  </a:cubicBezTo>
                  <a:lnTo>
                    <a:pt x="1876171" y="8216389"/>
                  </a:lnTo>
                  <a:cubicBezTo>
                    <a:pt x="1899031" y="8210801"/>
                    <a:pt x="1871472" y="8188576"/>
                    <a:pt x="1889760" y="8181464"/>
                  </a:cubicBezTo>
                  <a:lnTo>
                    <a:pt x="1931924" y="8177908"/>
                  </a:lnTo>
                  <a:lnTo>
                    <a:pt x="1965833" y="8173717"/>
                  </a:lnTo>
                  <a:cubicBezTo>
                    <a:pt x="1977263" y="8173717"/>
                    <a:pt x="1987804" y="8176002"/>
                    <a:pt x="1996059" y="8183242"/>
                  </a:cubicBezTo>
                  <a:lnTo>
                    <a:pt x="1990090" y="8181718"/>
                  </a:lnTo>
                  <a:lnTo>
                    <a:pt x="1978787" y="8181083"/>
                  </a:lnTo>
                  <a:cubicBezTo>
                    <a:pt x="1954530" y="8181083"/>
                    <a:pt x="1933829" y="8193529"/>
                    <a:pt x="1911731" y="8205848"/>
                  </a:cubicBezTo>
                  <a:cubicBezTo>
                    <a:pt x="1889633" y="8218167"/>
                    <a:pt x="1866138" y="8230486"/>
                    <a:pt x="1836674" y="8230486"/>
                  </a:cubicBezTo>
                  <a:lnTo>
                    <a:pt x="1832610" y="8230486"/>
                  </a:lnTo>
                  <a:lnTo>
                    <a:pt x="1815719" y="8247250"/>
                  </a:lnTo>
                  <a:lnTo>
                    <a:pt x="1817243" y="8258934"/>
                  </a:lnTo>
                  <a:cubicBezTo>
                    <a:pt x="1853184" y="8254108"/>
                    <a:pt x="1850136" y="8236074"/>
                    <a:pt x="1892427" y="8233152"/>
                  </a:cubicBezTo>
                  <a:lnTo>
                    <a:pt x="1892427" y="8233152"/>
                  </a:lnTo>
                  <a:lnTo>
                    <a:pt x="1875281" y="8246234"/>
                  </a:lnTo>
                  <a:lnTo>
                    <a:pt x="1875155" y="8255505"/>
                  </a:lnTo>
                  <a:cubicBezTo>
                    <a:pt x="1902714" y="8253473"/>
                    <a:pt x="1896490" y="8240264"/>
                    <a:pt x="1929511" y="8239757"/>
                  </a:cubicBezTo>
                  <a:lnTo>
                    <a:pt x="1929511" y="8239757"/>
                  </a:lnTo>
                  <a:lnTo>
                    <a:pt x="1921509" y="8256013"/>
                  </a:lnTo>
                  <a:lnTo>
                    <a:pt x="1923414" y="8266681"/>
                  </a:lnTo>
                  <a:cubicBezTo>
                    <a:pt x="1900046" y="8266681"/>
                    <a:pt x="1884679" y="8259697"/>
                    <a:pt x="1863851" y="8257538"/>
                  </a:cubicBezTo>
                  <a:cubicBezTo>
                    <a:pt x="1837435" y="8259951"/>
                    <a:pt x="1856358" y="8277858"/>
                    <a:pt x="1835403" y="8282049"/>
                  </a:cubicBezTo>
                  <a:cubicBezTo>
                    <a:pt x="1877186" y="8287383"/>
                    <a:pt x="1908047" y="8302115"/>
                    <a:pt x="1920239" y="8332594"/>
                  </a:cubicBezTo>
                  <a:cubicBezTo>
                    <a:pt x="1906269" y="8322435"/>
                    <a:pt x="1894204" y="8317354"/>
                    <a:pt x="1882520" y="8317354"/>
                  </a:cubicBezTo>
                  <a:cubicBezTo>
                    <a:pt x="1868423" y="8317354"/>
                    <a:pt x="1854834" y="8324848"/>
                    <a:pt x="1839467" y="8339834"/>
                  </a:cubicBezTo>
                  <a:cubicBezTo>
                    <a:pt x="1826894" y="8322435"/>
                    <a:pt x="1803272" y="8317227"/>
                    <a:pt x="1775840" y="8317227"/>
                  </a:cubicBezTo>
                  <a:cubicBezTo>
                    <a:pt x="1733422" y="8317227"/>
                    <a:pt x="1681987" y="8329927"/>
                    <a:pt x="1648713" y="8330181"/>
                  </a:cubicBezTo>
                  <a:lnTo>
                    <a:pt x="1654174" y="8316974"/>
                  </a:lnTo>
                  <a:lnTo>
                    <a:pt x="1667763" y="8314053"/>
                  </a:lnTo>
                  <a:cubicBezTo>
                    <a:pt x="1658873" y="8308211"/>
                    <a:pt x="1649729" y="8305798"/>
                    <a:pt x="1640585" y="8305798"/>
                  </a:cubicBezTo>
                  <a:cubicBezTo>
                    <a:pt x="1623821" y="8305798"/>
                    <a:pt x="1606549" y="8313672"/>
                    <a:pt x="1589785" y="8321546"/>
                  </a:cubicBezTo>
                  <a:cubicBezTo>
                    <a:pt x="1573021" y="8329419"/>
                    <a:pt x="1556511" y="8337039"/>
                    <a:pt x="1533524" y="8337039"/>
                  </a:cubicBezTo>
                  <a:lnTo>
                    <a:pt x="1519173" y="8330562"/>
                  </a:lnTo>
                  <a:cubicBezTo>
                    <a:pt x="1545589" y="8311258"/>
                    <a:pt x="1627631" y="8311512"/>
                    <a:pt x="1610613" y="8277349"/>
                  </a:cubicBezTo>
                  <a:lnTo>
                    <a:pt x="1610613" y="8277349"/>
                  </a:lnTo>
                  <a:cubicBezTo>
                    <a:pt x="1623313" y="8284588"/>
                    <a:pt x="1634997" y="8287255"/>
                    <a:pt x="1646300" y="8287255"/>
                  </a:cubicBezTo>
                  <a:cubicBezTo>
                    <a:pt x="1672335" y="8287255"/>
                    <a:pt x="1696465" y="8273159"/>
                    <a:pt x="1724913" y="8266554"/>
                  </a:cubicBezTo>
                  <a:lnTo>
                    <a:pt x="1694052" y="8260459"/>
                  </a:lnTo>
                  <a:cubicBezTo>
                    <a:pt x="1658492" y="8260459"/>
                    <a:pt x="1616836" y="8278239"/>
                    <a:pt x="1576831" y="8282556"/>
                  </a:cubicBezTo>
                  <a:cubicBezTo>
                    <a:pt x="1622043" y="8254871"/>
                    <a:pt x="1648714" y="8220962"/>
                    <a:pt x="1719071" y="8202292"/>
                  </a:cubicBezTo>
                  <a:cubicBezTo>
                    <a:pt x="1696339" y="8189847"/>
                    <a:pt x="1703323" y="8176892"/>
                    <a:pt x="1692274" y="8176892"/>
                  </a:cubicBezTo>
                  <a:cubicBezTo>
                    <a:pt x="1687829" y="8176892"/>
                    <a:pt x="1680464" y="8179051"/>
                    <a:pt x="1667255" y="8184004"/>
                  </a:cubicBezTo>
                  <a:cubicBezTo>
                    <a:pt x="1670303" y="8163938"/>
                    <a:pt x="1642998" y="8168637"/>
                    <a:pt x="1645919" y="8148444"/>
                  </a:cubicBezTo>
                  <a:cubicBezTo>
                    <a:pt x="1681099" y="8142349"/>
                    <a:pt x="1717293" y="8154922"/>
                    <a:pt x="1716786" y="8126092"/>
                  </a:cubicBezTo>
                  <a:lnTo>
                    <a:pt x="1716786" y="8126092"/>
                  </a:lnTo>
                  <a:lnTo>
                    <a:pt x="1730247" y="8126219"/>
                  </a:lnTo>
                  <a:cubicBezTo>
                    <a:pt x="1765299" y="8126219"/>
                    <a:pt x="1794764" y="8121013"/>
                    <a:pt x="1820164" y="8115805"/>
                  </a:cubicBezTo>
                  <a:cubicBezTo>
                    <a:pt x="1845818" y="8110725"/>
                    <a:pt x="1867408" y="8105518"/>
                    <a:pt x="1886712" y="8105518"/>
                  </a:cubicBezTo>
                  <a:cubicBezTo>
                    <a:pt x="1897507" y="8105518"/>
                    <a:pt x="1907540" y="8107169"/>
                    <a:pt x="1917192" y="8111234"/>
                  </a:cubicBezTo>
                  <a:lnTo>
                    <a:pt x="1923415" y="8098406"/>
                  </a:lnTo>
                  <a:lnTo>
                    <a:pt x="1922907" y="8090913"/>
                  </a:lnTo>
                  <a:lnTo>
                    <a:pt x="1922907" y="8090913"/>
                  </a:lnTo>
                  <a:cubicBezTo>
                    <a:pt x="1952752" y="8095612"/>
                    <a:pt x="1976120" y="8106280"/>
                    <a:pt x="2024380" y="8106280"/>
                  </a:cubicBezTo>
                  <a:lnTo>
                    <a:pt x="2052701" y="8094724"/>
                  </a:lnTo>
                  <a:lnTo>
                    <a:pt x="2033270" y="8093200"/>
                  </a:lnTo>
                  <a:cubicBezTo>
                    <a:pt x="2029333" y="8093200"/>
                    <a:pt x="2025142" y="8093454"/>
                    <a:pt x="2020951" y="8093581"/>
                  </a:cubicBezTo>
                  <a:lnTo>
                    <a:pt x="2000504" y="8094597"/>
                  </a:lnTo>
                  <a:lnTo>
                    <a:pt x="1993900" y="8092057"/>
                  </a:lnTo>
                  <a:cubicBezTo>
                    <a:pt x="1996567" y="8080881"/>
                    <a:pt x="2007235" y="8077579"/>
                    <a:pt x="2020697" y="8077579"/>
                  </a:cubicBezTo>
                  <a:lnTo>
                    <a:pt x="2053844" y="8081389"/>
                  </a:lnTo>
                  <a:cubicBezTo>
                    <a:pt x="2064893" y="8083294"/>
                    <a:pt x="2075307" y="8085199"/>
                    <a:pt x="2093468" y="8085199"/>
                  </a:cubicBezTo>
                  <a:lnTo>
                    <a:pt x="2092960" y="8069451"/>
                  </a:lnTo>
                  <a:lnTo>
                    <a:pt x="2092960" y="8069451"/>
                  </a:lnTo>
                  <a:cubicBezTo>
                    <a:pt x="2108962" y="8071102"/>
                    <a:pt x="2117598" y="8079230"/>
                    <a:pt x="2122551" y="8090787"/>
                  </a:cubicBezTo>
                  <a:cubicBezTo>
                    <a:pt x="2146300" y="8089263"/>
                    <a:pt x="2149348" y="8081008"/>
                    <a:pt x="2152523" y="8072753"/>
                  </a:cubicBezTo>
                  <a:lnTo>
                    <a:pt x="2181352" y="8081897"/>
                  </a:lnTo>
                  <a:lnTo>
                    <a:pt x="2188845" y="8082151"/>
                  </a:lnTo>
                  <a:cubicBezTo>
                    <a:pt x="2212086" y="8082151"/>
                    <a:pt x="2255266" y="8074658"/>
                    <a:pt x="2290699" y="8063101"/>
                  </a:cubicBezTo>
                  <a:cubicBezTo>
                    <a:pt x="2308860" y="8078849"/>
                    <a:pt x="2334768" y="8087485"/>
                    <a:pt x="2368804" y="8089390"/>
                  </a:cubicBezTo>
                  <a:lnTo>
                    <a:pt x="2358771" y="8077706"/>
                  </a:lnTo>
                  <a:lnTo>
                    <a:pt x="2346960" y="8077833"/>
                  </a:lnTo>
                  <a:lnTo>
                    <a:pt x="2343531" y="8077833"/>
                  </a:lnTo>
                  <a:lnTo>
                    <a:pt x="2333371" y="8077706"/>
                  </a:lnTo>
                  <a:lnTo>
                    <a:pt x="2329815" y="8076182"/>
                  </a:lnTo>
                  <a:cubicBezTo>
                    <a:pt x="2347976" y="8049258"/>
                    <a:pt x="2402078" y="8064498"/>
                    <a:pt x="2436622" y="8039226"/>
                  </a:cubicBezTo>
                  <a:close/>
                  <a:moveTo>
                    <a:pt x="5148834" y="8271890"/>
                  </a:moveTo>
                  <a:lnTo>
                    <a:pt x="5141722" y="8288146"/>
                  </a:lnTo>
                  <a:lnTo>
                    <a:pt x="5146167" y="8298687"/>
                  </a:lnTo>
                  <a:lnTo>
                    <a:pt x="5140452" y="8301735"/>
                  </a:lnTo>
                  <a:lnTo>
                    <a:pt x="5136642" y="8302243"/>
                  </a:lnTo>
                  <a:cubicBezTo>
                    <a:pt x="5110988" y="8306815"/>
                    <a:pt x="5081778" y="8314435"/>
                    <a:pt x="5067427" y="8344915"/>
                  </a:cubicBezTo>
                  <a:lnTo>
                    <a:pt x="5059426" y="8345042"/>
                  </a:lnTo>
                  <a:cubicBezTo>
                    <a:pt x="5038217" y="8345042"/>
                    <a:pt x="5020945" y="8340470"/>
                    <a:pt x="5011039" y="8327516"/>
                  </a:cubicBezTo>
                  <a:lnTo>
                    <a:pt x="5011039" y="8327516"/>
                  </a:lnTo>
                  <a:lnTo>
                    <a:pt x="5035550" y="8331707"/>
                  </a:lnTo>
                  <a:lnTo>
                    <a:pt x="5039995" y="8340978"/>
                  </a:lnTo>
                  <a:cubicBezTo>
                    <a:pt x="5049520" y="8310497"/>
                    <a:pt x="5108194" y="8293607"/>
                    <a:pt x="5148834" y="8271890"/>
                  </a:cubicBezTo>
                  <a:close/>
                  <a:moveTo>
                    <a:pt x="4982972" y="8309990"/>
                  </a:moveTo>
                  <a:lnTo>
                    <a:pt x="4993259" y="8311514"/>
                  </a:lnTo>
                  <a:cubicBezTo>
                    <a:pt x="4972558" y="8334628"/>
                    <a:pt x="4994148" y="8337421"/>
                    <a:pt x="4985766" y="8359139"/>
                  </a:cubicBezTo>
                  <a:cubicBezTo>
                    <a:pt x="4969256" y="8353678"/>
                    <a:pt x="4958207" y="8351645"/>
                    <a:pt x="4946650" y="8351645"/>
                  </a:cubicBezTo>
                  <a:cubicBezTo>
                    <a:pt x="4936617" y="8351645"/>
                    <a:pt x="4926203" y="8353169"/>
                    <a:pt x="4911471" y="8355075"/>
                  </a:cubicBezTo>
                  <a:cubicBezTo>
                    <a:pt x="4954524" y="8331198"/>
                    <a:pt x="4947031" y="8338692"/>
                    <a:pt x="4921250" y="8313418"/>
                  </a:cubicBezTo>
                  <a:lnTo>
                    <a:pt x="4921250" y="8313418"/>
                  </a:lnTo>
                  <a:lnTo>
                    <a:pt x="4944364" y="8313800"/>
                  </a:lnTo>
                  <a:lnTo>
                    <a:pt x="4948428" y="8320911"/>
                  </a:lnTo>
                  <a:cubicBezTo>
                    <a:pt x="4958334" y="8313418"/>
                    <a:pt x="4967224" y="8309990"/>
                    <a:pt x="4982972" y="8309990"/>
                  </a:cubicBezTo>
                  <a:close/>
                  <a:moveTo>
                    <a:pt x="1311910" y="8329168"/>
                  </a:moveTo>
                  <a:cubicBezTo>
                    <a:pt x="1320673" y="8329168"/>
                    <a:pt x="1292225" y="8365363"/>
                    <a:pt x="1284224" y="8372729"/>
                  </a:cubicBezTo>
                  <a:lnTo>
                    <a:pt x="1283843" y="8367268"/>
                  </a:lnTo>
                  <a:lnTo>
                    <a:pt x="1280795" y="8360283"/>
                  </a:lnTo>
                  <a:lnTo>
                    <a:pt x="1264920" y="8351902"/>
                  </a:lnTo>
                  <a:lnTo>
                    <a:pt x="1256030" y="8354569"/>
                  </a:lnTo>
                  <a:lnTo>
                    <a:pt x="1242314" y="8358506"/>
                  </a:lnTo>
                  <a:lnTo>
                    <a:pt x="1232535" y="8354696"/>
                  </a:lnTo>
                  <a:lnTo>
                    <a:pt x="1256538" y="8344409"/>
                  </a:lnTo>
                  <a:lnTo>
                    <a:pt x="1250188" y="8332725"/>
                  </a:lnTo>
                  <a:lnTo>
                    <a:pt x="1270000" y="8341361"/>
                  </a:lnTo>
                  <a:lnTo>
                    <a:pt x="1284732" y="8341361"/>
                  </a:lnTo>
                  <a:cubicBezTo>
                    <a:pt x="1295527" y="8341361"/>
                    <a:pt x="1305306" y="8338441"/>
                    <a:pt x="1309751" y="8329423"/>
                  </a:cubicBezTo>
                  <a:lnTo>
                    <a:pt x="1311910" y="8329169"/>
                  </a:lnTo>
                  <a:close/>
                  <a:moveTo>
                    <a:pt x="5302123" y="8363712"/>
                  </a:moveTo>
                  <a:lnTo>
                    <a:pt x="5311902" y="8368411"/>
                  </a:lnTo>
                  <a:lnTo>
                    <a:pt x="5282311" y="8373745"/>
                  </a:lnTo>
                  <a:cubicBezTo>
                    <a:pt x="5285740" y="8366633"/>
                    <a:pt x="5291328" y="8363712"/>
                    <a:pt x="5302123" y="8363712"/>
                  </a:cubicBezTo>
                  <a:close/>
                  <a:moveTo>
                    <a:pt x="1504823" y="8319516"/>
                  </a:moveTo>
                  <a:cubicBezTo>
                    <a:pt x="1507363" y="8340979"/>
                    <a:pt x="1476502" y="8351139"/>
                    <a:pt x="1467485" y="8365872"/>
                  </a:cubicBezTo>
                  <a:lnTo>
                    <a:pt x="1454785" y="8364348"/>
                  </a:lnTo>
                  <a:cubicBezTo>
                    <a:pt x="1445641" y="8364348"/>
                    <a:pt x="1434465" y="8367015"/>
                    <a:pt x="1422146" y="8369681"/>
                  </a:cubicBezTo>
                  <a:lnTo>
                    <a:pt x="1383538" y="8374888"/>
                  </a:lnTo>
                  <a:lnTo>
                    <a:pt x="1377823" y="8374888"/>
                  </a:lnTo>
                  <a:lnTo>
                    <a:pt x="1366520" y="8373237"/>
                  </a:lnTo>
                  <a:cubicBezTo>
                    <a:pt x="1372108" y="8361553"/>
                    <a:pt x="1415415" y="8356600"/>
                    <a:pt x="1440053" y="8356600"/>
                  </a:cubicBezTo>
                  <a:cubicBezTo>
                    <a:pt x="1449070" y="8356600"/>
                    <a:pt x="1455547" y="8357235"/>
                    <a:pt x="1456690" y="8358505"/>
                  </a:cubicBezTo>
                  <a:lnTo>
                    <a:pt x="1455928" y="8336280"/>
                  </a:lnTo>
                  <a:lnTo>
                    <a:pt x="1459611" y="8326501"/>
                  </a:lnTo>
                  <a:lnTo>
                    <a:pt x="1504823" y="8319516"/>
                  </a:lnTo>
                  <a:close/>
                  <a:moveTo>
                    <a:pt x="2150491" y="8313928"/>
                  </a:moveTo>
                  <a:cubicBezTo>
                    <a:pt x="2181352" y="8329549"/>
                    <a:pt x="2144268" y="8359648"/>
                    <a:pt x="2170176" y="8382381"/>
                  </a:cubicBezTo>
                  <a:lnTo>
                    <a:pt x="2146935" y="8383016"/>
                  </a:lnTo>
                  <a:lnTo>
                    <a:pt x="2141982" y="8377555"/>
                  </a:lnTo>
                  <a:lnTo>
                    <a:pt x="2133600" y="8367903"/>
                  </a:lnTo>
                  <a:lnTo>
                    <a:pt x="2119884" y="8371205"/>
                  </a:lnTo>
                  <a:cubicBezTo>
                    <a:pt x="2160651" y="8352537"/>
                    <a:pt x="2115820" y="8340217"/>
                    <a:pt x="2105660" y="8321167"/>
                  </a:cubicBezTo>
                  <a:lnTo>
                    <a:pt x="2122932" y="8318881"/>
                  </a:lnTo>
                  <a:lnTo>
                    <a:pt x="2138934" y="8322564"/>
                  </a:lnTo>
                  <a:lnTo>
                    <a:pt x="2141982" y="8322564"/>
                  </a:lnTo>
                  <a:lnTo>
                    <a:pt x="2149856" y="8320532"/>
                  </a:lnTo>
                  <a:lnTo>
                    <a:pt x="2150491" y="8313928"/>
                  </a:lnTo>
                  <a:close/>
                  <a:moveTo>
                    <a:pt x="1561719" y="8356473"/>
                  </a:moveTo>
                  <a:cubicBezTo>
                    <a:pt x="1569466" y="8385810"/>
                    <a:pt x="1526159" y="8369554"/>
                    <a:pt x="1505204" y="8386953"/>
                  </a:cubicBezTo>
                  <a:lnTo>
                    <a:pt x="1513332" y="8378444"/>
                  </a:lnTo>
                  <a:lnTo>
                    <a:pt x="1494028" y="8366761"/>
                  </a:lnTo>
                  <a:lnTo>
                    <a:pt x="1505204" y="8369681"/>
                  </a:lnTo>
                  <a:lnTo>
                    <a:pt x="1510411" y="8369681"/>
                  </a:lnTo>
                  <a:cubicBezTo>
                    <a:pt x="1527175" y="8369681"/>
                    <a:pt x="1542034" y="8360791"/>
                    <a:pt x="1561719" y="8356474"/>
                  </a:cubicBezTo>
                  <a:close/>
                  <a:moveTo>
                    <a:pt x="966343" y="8371967"/>
                  </a:moveTo>
                  <a:lnTo>
                    <a:pt x="992251" y="8373236"/>
                  </a:lnTo>
                  <a:lnTo>
                    <a:pt x="1014984" y="8373998"/>
                  </a:lnTo>
                  <a:lnTo>
                    <a:pt x="1026160" y="8373236"/>
                  </a:lnTo>
                  <a:lnTo>
                    <a:pt x="1011428" y="8386952"/>
                  </a:lnTo>
                  <a:lnTo>
                    <a:pt x="990600" y="8383143"/>
                  </a:lnTo>
                  <a:lnTo>
                    <a:pt x="975614" y="8382126"/>
                  </a:lnTo>
                  <a:lnTo>
                    <a:pt x="971296" y="8387207"/>
                  </a:lnTo>
                  <a:lnTo>
                    <a:pt x="966343" y="8371967"/>
                  </a:lnTo>
                  <a:close/>
                  <a:moveTo>
                    <a:pt x="5322315" y="8378698"/>
                  </a:moveTo>
                  <a:cubicBezTo>
                    <a:pt x="5329300" y="8389874"/>
                    <a:pt x="5325490" y="8403590"/>
                    <a:pt x="5293106" y="8404479"/>
                  </a:cubicBezTo>
                  <a:lnTo>
                    <a:pt x="5322315" y="8378698"/>
                  </a:lnTo>
                  <a:close/>
                  <a:moveTo>
                    <a:pt x="5565394" y="8348599"/>
                  </a:moveTo>
                  <a:cubicBezTo>
                    <a:pt x="5563108" y="8379333"/>
                    <a:pt x="5495163" y="8393049"/>
                    <a:pt x="5441442" y="8410067"/>
                  </a:cubicBezTo>
                  <a:cubicBezTo>
                    <a:pt x="5447538" y="8397113"/>
                    <a:pt x="5479288" y="8390510"/>
                    <a:pt x="5477382" y="8375397"/>
                  </a:cubicBezTo>
                  <a:lnTo>
                    <a:pt x="5477382" y="8375397"/>
                  </a:lnTo>
                  <a:lnTo>
                    <a:pt x="5489955" y="8381365"/>
                  </a:lnTo>
                  <a:lnTo>
                    <a:pt x="5494781" y="8381365"/>
                  </a:lnTo>
                  <a:cubicBezTo>
                    <a:pt x="5514847" y="8381365"/>
                    <a:pt x="5524626" y="8354060"/>
                    <a:pt x="5565393" y="8348599"/>
                  </a:cubicBezTo>
                  <a:close/>
                  <a:moveTo>
                    <a:pt x="4887214" y="8320532"/>
                  </a:moveTo>
                  <a:cubicBezTo>
                    <a:pt x="4823714" y="8359521"/>
                    <a:pt x="4737100" y="8346059"/>
                    <a:pt x="4706366" y="8391525"/>
                  </a:cubicBezTo>
                  <a:cubicBezTo>
                    <a:pt x="4677283" y="8383905"/>
                    <a:pt x="4709414" y="8369681"/>
                    <a:pt x="4684522" y="8363077"/>
                  </a:cubicBezTo>
                  <a:lnTo>
                    <a:pt x="4684522" y="8363077"/>
                  </a:lnTo>
                  <a:cubicBezTo>
                    <a:pt x="4672838" y="8401431"/>
                    <a:pt x="4566539" y="8399907"/>
                    <a:pt x="4548378" y="8424799"/>
                  </a:cubicBezTo>
                  <a:cubicBezTo>
                    <a:pt x="4512056" y="8423783"/>
                    <a:pt x="4548886" y="8394700"/>
                    <a:pt x="4527804" y="8391017"/>
                  </a:cubicBezTo>
                  <a:lnTo>
                    <a:pt x="4523740" y="8391017"/>
                  </a:lnTo>
                  <a:lnTo>
                    <a:pt x="4524883" y="8390128"/>
                  </a:lnTo>
                  <a:lnTo>
                    <a:pt x="4526915" y="8390763"/>
                  </a:lnTo>
                  <a:lnTo>
                    <a:pt x="4527804" y="8391017"/>
                  </a:lnTo>
                  <a:lnTo>
                    <a:pt x="4585335" y="8390763"/>
                  </a:lnTo>
                  <a:cubicBezTo>
                    <a:pt x="4656836" y="8335645"/>
                    <a:pt x="4797298" y="8352028"/>
                    <a:pt x="4887214" y="8320532"/>
                  </a:cubicBezTo>
                  <a:close/>
                  <a:moveTo>
                    <a:pt x="5693664" y="8398637"/>
                  </a:moveTo>
                  <a:cubicBezTo>
                    <a:pt x="5674868" y="8410321"/>
                    <a:pt x="5659755" y="8422767"/>
                    <a:pt x="5632704" y="8432292"/>
                  </a:cubicBezTo>
                  <a:cubicBezTo>
                    <a:pt x="5617972" y="8412099"/>
                    <a:pt x="5659247" y="8406257"/>
                    <a:pt x="5693664" y="8398637"/>
                  </a:cubicBezTo>
                  <a:close/>
                  <a:moveTo>
                    <a:pt x="5349494" y="8391652"/>
                  </a:moveTo>
                  <a:lnTo>
                    <a:pt x="5370068" y="8394192"/>
                  </a:lnTo>
                  <a:lnTo>
                    <a:pt x="5371083" y="8397367"/>
                  </a:lnTo>
                  <a:lnTo>
                    <a:pt x="5365242" y="8408798"/>
                  </a:lnTo>
                  <a:lnTo>
                    <a:pt x="5399532" y="8400289"/>
                  </a:lnTo>
                  <a:lnTo>
                    <a:pt x="5412740" y="8403210"/>
                  </a:lnTo>
                  <a:lnTo>
                    <a:pt x="5414391" y="8403210"/>
                  </a:lnTo>
                  <a:cubicBezTo>
                    <a:pt x="5411978" y="8417433"/>
                    <a:pt x="5363210" y="8419085"/>
                    <a:pt x="5364734" y="8434325"/>
                  </a:cubicBezTo>
                  <a:lnTo>
                    <a:pt x="5346446" y="8430895"/>
                  </a:lnTo>
                  <a:lnTo>
                    <a:pt x="5324856" y="8432419"/>
                  </a:lnTo>
                  <a:lnTo>
                    <a:pt x="5320284" y="8432419"/>
                  </a:lnTo>
                  <a:lnTo>
                    <a:pt x="5301615" y="8430641"/>
                  </a:lnTo>
                  <a:lnTo>
                    <a:pt x="5299583" y="8422767"/>
                  </a:lnTo>
                  <a:cubicBezTo>
                    <a:pt x="5361686" y="8421624"/>
                    <a:pt x="5325872" y="8414639"/>
                    <a:pt x="5349494" y="8391652"/>
                  </a:cubicBezTo>
                  <a:close/>
                  <a:moveTo>
                    <a:pt x="866267" y="8388604"/>
                  </a:moveTo>
                  <a:cubicBezTo>
                    <a:pt x="889127" y="8395843"/>
                    <a:pt x="968756" y="8424037"/>
                    <a:pt x="901700" y="8435467"/>
                  </a:cubicBezTo>
                  <a:cubicBezTo>
                    <a:pt x="931799" y="8404225"/>
                    <a:pt x="840231" y="8414004"/>
                    <a:pt x="866267" y="8388604"/>
                  </a:cubicBezTo>
                  <a:close/>
                  <a:moveTo>
                    <a:pt x="5185282" y="8408924"/>
                  </a:moveTo>
                  <a:lnTo>
                    <a:pt x="5200142" y="8422132"/>
                  </a:lnTo>
                  <a:lnTo>
                    <a:pt x="5205221" y="8430895"/>
                  </a:lnTo>
                  <a:cubicBezTo>
                    <a:pt x="5194426" y="8435213"/>
                    <a:pt x="5186425" y="8436737"/>
                    <a:pt x="5180075" y="8436737"/>
                  </a:cubicBezTo>
                  <a:cubicBezTo>
                    <a:pt x="5163311" y="8436737"/>
                    <a:pt x="5158231" y="8425815"/>
                    <a:pt x="5142483" y="8424672"/>
                  </a:cubicBezTo>
                  <a:lnTo>
                    <a:pt x="5153913" y="8415020"/>
                  </a:lnTo>
                  <a:lnTo>
                    <a:pt x="5163311" y="8419592"/>
                  </a:lnTo>
                  <a:lnTo>
                    <a:pt x="5172582" y="8424036"/>
                  </a:lnTo>
                  <a:lnTo>
                    <a:pt x="5177789" y="8424036"/>
                  </a:lnTo>
                  <a:lnTo>
                    <a:pt x="5178551" y="8423655"/>
                  </a:lnTo>
                  <a:lnTo>
                    <a:pt x="5184647" y="8414384"/>
                  </a:lnTo>
                  <a:lnTo>
                    <a:pt x="5185282" y="8408923"/>
                  </a:lnTo>
                  <a:close/>
                  <a:moveTo>
                    <a:pt x="5124449" y="8408797"/>
                  </a:moveTo>
                  <a:cubicBezTo>
                    <a:pt x="5140197" y="8428101"/>
                    <a:pt x="5081523" y="8426323"/>
                    <a:pt x="5101335" y="8446515"/>
                  </a:cubicBezTo>
                  <a:lnTo>
                    <a:pt x="5084698" y="8442959"/>
                  </a:lnTo>
                  <a:lnTo>
                    <a:pt x="5080126" y="8437879"/>
                  </a:lnTo>
                  <a:lnTo>
                    <a:pt x="5070601" y="8427592"/>
                  </a:lnTo>
                  <a:lnTo>
                    <a:pt x="5058790" y="8429243"/>
                  </a:lnTo>
                  <a:cubicBezTo>
                    <a:pt x="5055615" y="8415400"/>
                    <a:pt x="5106034" y="8416416"/>
                    <a:pt x="5124450" y="8408796"/>
                  </a:cubicBezTo>
                  <a:close/>
                  <a:moveTo>
                    <a:pt x="5236971" y="8431276"/>
                  </a:moveTo>
                  <a:lnTo>
                    <a:pt x="5249290" y="8434451"/>
                  </a:lnTo>
                  <a:lnTo>
                    <a:pt x="5261101" y="8437372"/>
                  </a:lnTo>
                  <a:lnTo>
                    <a:pt x="5267959" y="8437372"/>
                  </a:lnTo>
                  <a:lnTo>
                    <a:pt x="5282310" y="8435848"/>
                  </a:lnTo>
                  <a:lnTo>
                    <a:pt x="5290565" y="8431403"/>
                  </a:lnTo>
                  <a:lnTo>
                    <a:pt x="5281802" y="8447405"/>
                  </a:lnTo>
                  <a:lnTo>
                    <a:pt x="5288025" y="8458581"/>
                  </a:lnTo>
                  <a:lnTo>
                    <a:pt x="5283072" y="8457057"/>
                  </a:lnTo>
                  <a:lnTo>
                    <a:pt x="5275071" y="8456550"/>
                  </a:lnTo>
                  <a:cubicBezTo>
                    <a:pt x="5257672" y="8456550"/>
                    <a:pt x="5250814" y="8469757"/>
                    <a:pt x="5220715" y="8473949"/>
                  </a:cubicBezTo>
                  <a:cubicBezTo>
                    <a:pt x="5219445" y="8462645"/>
                    <a:pt x="5235066" y="8455661"/>
                    <a:pt x="5261482" y="8451469"/>
                  </a:cubicBezTo>
                  <a:lnTo>
                    <a:pt x="5220969" y="8440928"/>
                  </a:lnTo>
                  <a:lnTo>
                    <a:pt x="5236971" y="8431276"/>
                  </a:lnTo>
                  <a:close/>
                  <a:moveTo>
                    <a:pt x="5004815" y="8447151"/>
                  </a:moveTo>
                  <a:lnTo>
                    <a:pt x="4997449" y="8463788"/>
                  </a:lnTo>
                  <a:lnTo>
                    <a:pt x="5002021" y="8474075"/>
                  </a:lnTo>
                  <a:cubicBezTo>
                    <a:pt x="4980050" y="8472805"/>
                    <a:pt x="4958333" y="8471027"/>
                    <a:pt x="4957317" y="8450707"/>
                  </a:cubicBezTo>
                  <a:lnTo>
                    <a:pt x="4973446" y="8448675"/>
                  </a:lnTo>
                  <a:lnTo>
                    <a:pt x="4980050" y="8449183"/>
                  </a:lnTo>
                  <a:lnTo>
                    <a:pt x="4985257" y="8449564"/>
                  </a:lnTo>
                  <a:lnTo>
                    <a:pt x="4988051" y="8449564"/>
                  </a:lnTo>
                  <a:lnTo>
                    <a:pt x="4997957" y="8449056"/>
                  </a:lnTo>
                  <a:lnTo>
                    <a:pt x="5004815" y="8447151"/>
                  </a:lnTo>
                  <a:close/>
                  <a:moveTo>
                    <a:pt x="3711701" y="8440801"/>
                  </a:moveTo>
                  <a:cubicBezTo>
                    <a:pt x="3700525" y="8456168"/>
                    <a:pt x="3681221" y="8468995"/>
                    <a:pt x="3651757" y="8479028"/>
                  </a:cubicBezTo>
                  <a:cubicBezTo>
                    <a:pt x="3645661" y="8458581"/>
                    <a:pt x="3676141" y="8448929"/>
                    <a:pt x="3711701" y="8440801"/>
                  </a:cubicBezTo>
                  <a:close/>
                  <a:moveTo>
                    <a:pt x="2024633" y="8451723"/>
                  </a:moveTo>
                  <a:cubicBezTo>
                    <a:pt x="2053081" y="8456041"/>
                    <a:pt x="2090673" y="8452485"/>
                    <a:pt x="2091689" y="8480044"/>
                  </a:cubicBezTo>
                  <a:cubicBezTo>
                    <a:pt x="2063241" y="8475599"/>
                    <a:pt x="2025522" y="8479409"/>
                    <a:pt x="2024633" y="8451723"/>
                  </a:cubicBezTo>
                  <a:close/>
                  <a:moveTo>
                    <a:pt x="5601842" y="8424545"/>
                  </a:moveTo>
                  <a:lnTo>
                    <a:pt x="5605525" y="8425180"/>
                  </a:lnTo>
                  <a:cubicBezTo>
                    <a:pt x="5621019" y="8442071"/>
                    <a:pt x="5569203" y="8441562"/>
                    <a:pt x="5599302" y="8462518"/>
                  </a:cubicBezTo>
                  <a:lnTo>
                    <a:pt x="5610224" y="8463152"/>
                  </a:lnTo>
                  <a:cubicBezTo>
                    <a:pt x="5629147" y="8463152"/>
                    <a:pt x="5649467" y="8455786"/>
                    <a:pt x="5669787" y="8448421"/>
                  </a:cubicBezTo>
                  <a:cubicBezTo>
                    <a:pt x="5690107" y="8441055"/>
                    <a:pt x="5710173" y="8433689"/>
                    <a:pt x="5729858" y="8433689"/>
                  </a:cubicBezTo>
                  <a:lnTo>
                    <a:pt x="5732399" y="8433816"/>
                  </a:lnTo>
                  <a:lnTo>
                    <a:pt x="5733414" y="8436991"/>
                  </a:lnTo>
                  <a:cubicBezTo>
                    <a:pt x="5704839" y="8447660"/>
                    <a:pt x="5681725" y="8450199"/>
                    <a:pt x="5658357" y="8465693"/>
                  </a:cubicBezTo>
                  <a:lnTo>
                    <a:pt x="5644642" y="8463280"/>
                  </a:lnTo>
                  <a:cubicBezTo>
                    <a:pt x="5633974" y="8463280"/>
                    <a:pt x="5618733" y="8467472"/>
                    <a:pt x="5603494" y="8471789"/>
                  </a:cubicBezTo>
                  <a:cubicBezTo>
                    <a:pt x="5588381" y="8475853"/>
                    <a:pt x="5573140" y="8480171"/>
                    <a:pt x="5562346" y="8480171"/>
                  </a:cubicBezTo>
                  <a:cubicBezTo>
                    <a:pt x="5557774" y="8480171"/>
                    <a:pt x="5553964" y="8479409"/>
                    <a:pt x="5577713" y="8463407"/>
                  </a:cubicBezTo>
                  <a:lnTo>
                    <a:pt x="5545074" y="8453500"/>
                  </a:lnTo>
                  <a:cubicBezTo>
                    <a:pt x="5532246" y="8453500"/>
                    <a:pt x="5515102" y="8456421"/>
                    <a:pt x="5497195" y="8463280"/>
                  </a:cubicBezTo>
                  <a:cubicBezTo>
                    <a:pt x="5495290" y="8448039"/>
                    <a:pt x="5507736" y="8444611"/>
                    <a:pt x="5523865" y="8444611"/>
                  </a:cubicBezTo>
                  <a:cubicBezTo>
                    <a:pt x="5530215" y="8444611"/>
                    <a:pt x="5537073" y="8445119"/>
                    <a:pt x="5543931" y="8445627"/>
                  </a:cubicBezTo>
                  <a:lnTo>
                    <a:pt x="5568315" y="8447532"/>
                  </a:lnTo>
                  <a:lnTo>
                    <a:pt x="5575935" y="8445374"/>
                  </a:lnTo>
                  <a:lnTo>
                    <a:pt x="5574919" y="8445374"/>
                  </a:lnTo>
                  <a:lnTo>
                    <a:pt x="5553075" y="8440040"/>
                  </a:lnTo>
                  <a:lnTo>
                    <a:pt x="5561711" y="8434960"/>
                  </a:lnTo>
                  <a:cubicBezTo>
                    <a:pt x="5570474" y="8429753"/>
                    <a:pt x="5587873" y="8424545"/>
                    <a:pt x="5601843" y="8424545"/>
                  </a:cubicBezTo>
                  <a:close/>
                  <a:moveTo>
                    <a:pt x="3513962" y="8460613"/>
                  </a:moveTo>
                  <a:cubicBezTo>
                    <a:pt x="3518153" y="8474583"/>
                    <a:pt x="3479291" y="8482711"/>
                    <a:pt x="3453510" y="8482711"/>
                  </a:cubicBezTo>
                  <a:lnTo>
                    <a:pt x="3440429" y="8482203"/>
                  </a:lnTo>
                  <a:lnTo>
                    <a:pt x="3436619" y="8480933"/>
                  </a:lnTo>
                  <a:cubicBezTo>
                    <a:pt x="3453510" y="8461756"/>
                    <a:pt x="3488181" y="8479917"/>
                    <a:pt x="3513962" y="8460614"/>
                  </a:cubicBezTo>
                  <a:close/>
                  <a:moveTo>
                    <a:pt x="5049900" y="8457819"/>
                  </a:moveTo>
                  <a:lnTo>
                    <a:pt x="5075427" y="8476488"/>
                  </a:lnTo>
                  <a:lnTo>
                    <a:pt x="5053711" y="8482965"/>
                  </a:lnTo>
                  <a:lnTo>
                    <a:pt x="5042662" y="8480044"/>
                  </a:lnTo>
                  <a:lnTo>
                    <a:pt x="5034280" y="8467344"/>
                  </a:lnTo>
                  <a:lnTo>
                    <a:pt x="5024627" y="8469376"/>
                  </a:lnTo>
                  <a:lnTo>
                    <a:pt x="5043424" y="8459851"/>
                  </a:lnTo>
                  <a:lnTo>
                    <a:pt x="5049901" y="8457819"/>
                  </a:lnTo>
                  <a:close/>
                  <a:moveTo>
                    <a:pt x="5115051" y="8450200"/>
                  </a:moveTo>
                  <a:cubicBezTo>
                    <a:pt x="5124703" y="8479410"/>
                    <a:pt x="5177789" y="8467853"/>
                    <a:pt x="5200395" y="8484998"/>
                  </a:cubicBezTo>
                  <a:lnTo>
                    <a:pt x="5164455" y="8486267"/>
                  </a:lnTo>
                  <a:cubicBezTo>
                    <a:pt x="5159120" y="8485760"/>
                    <a:pt x="5154295" y="8485251"/>
                    <a:pt x="5140451" y="8485251"/>
                  </a:cubicBezTo>
                  <a:lnTo>
                    <a:pt x="5132450" y="8499348"/>
                  </a:lnTo>
                  <a:lnTo>
                    <a:pt x="5123814" y="8494395"/>
                  </a:lnTo>
                  <a:lnTo>
                    <a:pt x="5130037" y="8493125"/>
                  </a:lnTo>
                  <a:lnTo>
                    <a:pt x="5121147" y="8474456"/>
                  </a:lnTo>
                  <a:lnTo>
                    <a:pt x="5101081" y="8479537"/>
                  </a:lnTo>
                  <a:lnTo>
                    <a:pt x="5119115" y="8462645"/>
                  </a:lnTo>
                  <a:lnTo>
                    <a:pt x="5115051" y="8450200"/>
                  </a:lnTo>
                  <a:close/>
                  <a:moveTo>
                    <a:pt x="5296915" y="8483093"/>
                  </a:moveTo>
                  <a:lnTo>
                    <a:pt x="5311901" y="8486649"/>
                  </a:lnTo>
                  <a:lnTo>
                    <a:pt x="5306821" y="8493889"/>
                  </a:lnTo>
                  <a:lnTo>
                    <a:pt x="5296915" y="8508494"/>
                  </a:lnTo>
                  <a:lnTo>
                    <a:pt x="5316981" y="8504937"/>
                  </a:lnTo>
                  <a:lnTo>
                    <a:pt x="5297042" y="8512049"/>
                  </a:lnTo>
                  <a:lnTo>
                    <a:pt x="5265673" y="8512049"/>
                  </a:lnTo>
                  <a:lnTo>
                    <a:pt x="5258434" y="8511542"/>
                  </a:lnTo>
                  <a:cubicBezTo>
                    <a:pt x="5258942" y="8502398"/>
                    <a:pt x="5284850" y="8499985"/>
                    <a:pt x="5301487" y="8495159"/>
                  </a:cubicBezTo>
                  <a:lnTo>
                    <a:pt x="5296915" y="8483094"/>
                  </a:lnTo>
                  <a:close/>
                  <a:moveTo>
                    <a:pt x="5503163" y="8465059"/>
                  </a:moveTo>
                  <a:lnTo>
                    <a:pt x="5511037" y="8466837"/>
                  </a:lnTo>
                  <a:cubicBezTo>
                    <a:pt x="5480938" y="8496809"/>
                    <a:pt x="5444870" y="8490841"/>
                    <a:pt x="5393435" y="8513700"/>
                  </a:cubicBezTo>
                  <a:lnTo>
                    <a:pt x="5421502" y="8498842"/>
                  </a:lnTo>
                  <a:lnTo>
                    <a:pt x="5407278" y="8484110"/>
                  </a:lnTo>
                  <a:lnTo>
                    <a:pt x="5416422" y="8486142"/>
                  </a:lnTo>
                  <a:lnTo>
                    <a:pt x="5420994" y="8486142"/>
                  </a:lnTo>
                  <a:cubicBezTo>
                    <a:pt x="5434202" y="8486142"/>
                    <a:pt x="5447410" y="8480935"/>
                    <a:pt x="5460491" y="8475600"/>
                  </a:cubicBezTo>
                  <a:cubicBezTo>
                    <a:pt x="5473572" y="8470266"/>
                    <a:pt x="5486399" y="8465059"/>
                    <a:pt x="5503163" y="8465059"/>
                  </a:cubicBezTo>
                  <a:close/>
                  <a:moveTo>
                    <a:pt x="3270631" y="8485125"/>
                  </a:moveTo>
                  <a:cubicBezTo>
                    <a:pt x="3305556" y="8491221"/>
                    <a:pt x="3254756" y="8517003"/>
                    <a:pt x="3221482" y="8520305"/>
                  </a:cubicBezTo>
                  <a:cubicBezTo>
                    <a:pt x="3203067" y="8497698"/>
                    <a:pt x="3283966" y="8506081"/>
                    <a:pt x="3270631" y="8485125"/>
                  </a:cubicBezTo>
                  <a:close/>
                  <a:moveTo>
                    <a:pt x="4964176" y="8435977"/>
                  </a:moveTo>
                  <a:cubicBezTo>
                    <a:pt x="4930140" y="8476362"/>
                    <a:pt x="4895722" y="8468743"/>
                    <a:pt x="4891024" y="8504303"/>
                  </a:cubicBezTo>
                  <a:cubicBezTo>
                    <a:pt x="4826762" y="8519670"/>
                    <a:pt x="4826634" y="8526146"/>
                    <a:pt x="4799711" y="8526146"/>
                  </a:cubicBezTo>
                  <a:cubicBezTo>
                    <a:pt x="4791328" y="8526146"/>
                    <a:pt x="4780661" y="8525511"/>
                    <a:pt x="4764658" y="8524368"/>
                  </a:cubicBezTo>
                  <a:cubicBezTo>
                    <a:pt x="4772151" y="8493634"/>
                    <a:pt x="4851653" y="8513065"/>
                    <a:pt x="4879339" y="8480045"/>
                  </a:cubicBezTo>
                  <a:lnTo>
                    <a:pt x="4868290" y="8477886"/>
                  </a:lnTo>
                  <a:cubicBezTo>
                    <a:pt x="4852796" y="8477886"/>
                    <a:pt x="4834127" y="8493889"/>
                    <a:pt x="4803394" y="8496302"/>
                  </a:cubicBezTo>
                  <a:cubicBezTo>
                    <a:pt x="4802251" y="8483474"/>
                    <a:pt x="4827651" y="8478014"/>
                    <a:pt x="4828286" y="8465695"/>
                  </a:cubicBezTo>
                  <a:lnTo>
                    <a:pt x="4823206" y="8465695"/>
                  </a:lnTo>
                  <a:cubicBezTo>
                    <a:pt x="4797297" y="8468743"/>
                    <a:pt x="4823968" y="8486269"/>
                    <a:pt x="4787900" y="8486269"/>
                  </a:cubicBezTo>
                  <a:lnTo>
                    <a:pt x="4796028" y="8473950"/>
                  </a:lnTo>
                  <a:lnTo>
                    <a:pt x="4792599" y="8465695"/>
                  </a:lnTo>
                  <a:lnTo>
                    <a:pt x="4825619" y="8465441"/>
                  </a:lnTo>
                  <a:lnTo>
                    <a:pt x="4831969" y="8464552"/>
                  </a:lnTo>
                  <a:lnTo>
                    <a:pt x="4838446" y="8464552"/>
                  </a:lnTo>
                  <a:cubicBezTo>
                    <a:pt x="4880229" y="8464552"/>
                    <a:pt x="4913630" y="8458964"/>
                    <a:pt x="4964176" y="8435977"/>
                  </a:cubicBezTo>
                  <a:close/>
                  <a:moveTo>
                    <a:pt x="3389503" y="8483094"/>
                  </a:moveTo>
                  <a:lnTo>
                    <a:pt x="3407283" y="8486523"/>
                  </a:lnTo>
                  <a:lnTo>
                    <a:pt x="3401568" y="8491222"/>
                  </a:lnTo>
                  <a:cubicBezTo>
                    <a:pt x="3396742" y="8495540"/>
                    <a:pt x="3386327" y="8499731"/>
                    <a:pt x="3373755" y="8499731"/>
                  </a:cubicBezTo>
                  <a:lnTo>
                    <a:pt x="3370707" y="8499477"/>
                  </a:lnTo>
                  <a:lnTo>
                    <a:pt x="3370707" y="8499477"/>
                  </a:lnTo>
                  <a:cubicBezTo>
                    <a:pt x="3373120" y="8502017"/>
                    <a:pt x="3387090" y="8503921"/>
                    <a:pt x="3411474" y="8503921"/>
                  </a:cubicBezTo>
                  <a:lnTo>
                    <a:pt x="3417951" y="8497317"/>
                  </a:lnTo>
                  <a:lnTo>
                    <a:pt x="3417951" y="8497317"/>
                  </a:lnTo>
                  <a:cubicBezTo>
                    <a:pt x="3454908" y="8503921"/>
                    <a:pt x="3386455" y="8524622"/>
                    <a:pt x="3355847" y="8528432"/>
                  </a:cubicBezTo>
                  <a:cubicBezTo>
                    <a:pt x="3377692" y="8506461"/>
                    <a:pt x="3353434" y="8502778"/>
                    <a:pt x="3389502" y="8483093"/>
                  </a:cubicBezTo>
                  <a:close/>
                  <a:moveTo>
                    <a:pt x="5148072" y="8509383"/>
                  </a:moveTo>
                  <a:cubicBezTo>
                    <a:pt x="5167884" y="8510399"/>
                    <a:pt x="5173599" y="8524496"/>
                    <a:pt x="5196840" y="8524496"/>
                  </a:cubicBezTo>
                  <a:lnTo>
                    <a:pt x="5201666" y="8524115"/>
                  </a:lnTo>
                  <a:lnTo>
                    <a:pt x="5201666" y="8524115"/>
                  </a:lnTo>
                  <a:cubicBezTo>
                    <a:pt x="5202555" y="8531481"/>
                    <a:pt x="5182870" y="8533767"/>
                    <a:pt x="5170043" y="8537449"/>
                  </a:cubicBezTo>
                  <a:cubicBezTo>
                    <a:pt x="5158232" y="8532369"/>
                    <a:pt x="5149342" y="8524115"/>
                    <a:pt x="5148072" y="8509382"/>
                  </a:cubicBezTo>
                  <a:close/>
                  <a:moveTo>
                    <a:pt x="3055747" y="8524115"/>
                  </a:moveTo>
                  <a:lnTo>
                    <a:pt x="3053080" y="8530846"/>
                  </a:lnTo>
                  <a:lnTo>
                    <a:pt x="3046222" y="8532370"/>
                  </a:lnTo>
                  <a:lnTo>
                    <a:pt x="3064764" y="8542403"/>
                  </a:lnTo>
                  <a:lnTo>
                    <a:pt x="3083814" y="8538466"/>
                  </a:lnTo>
                  <a:lnTo>
                    <a:pt x="3073654" y="8552055"/>
                  </a:lnTo>
                  <a:lnTo>
                    <a:pt x="3087751" y="8550785"/>
                  </a:lnTo>
                  <a:lnTo>
                    <a:pt x="3068828" y="8558278"/>
                  </a:lnTo>
                  <a:lnTo>
                    <a:pt x="3059176" y="8550023"/>
                  </a:lnTo>
                  <a:cubicBezTo>
                    <a:pt x="3053461" y="8544943"/>
                    <a:pt x="3046730" y="8540117"/>
                    <a:pt x="3033903" y="8540117"/>
                  </a:cubicBezTo>
                  <a:lnTo>
                    <a:pt x="3025394" y="8542657"/>
                  </a:lnTo>
                  <a:lnTo>
                    <a:pt x="3034919" y="8534402"/>
                  </a:lnTo>
                  <a:lnTo>
                    <a:pt x="3032887" y="8528179"/>
                  </a:lnTo>
                  <a:lnTo>
                    <a:pt x="3055747" y="8524115"/>
                  </a:lnTo>
                  <a:close/>
                  <a:moveTo>
                    <a:pt x="4440428" y="8533385"/>
                  </a:moveTo>
                  <a:cubicBezTo>
                    <a:pt x="4433824" y="8546212"/>
                    <a:pt x="4426712" y="8559293"/>
                    <a:pt x="4390263" y="8563739"/>
                  </a:cubicBezTo>
                  <a:cubicBezTo>
                    <a:pt x="4378578" y="8545578"/>
                    <a:pt x="4407662" y="8538973"/>
                    <a:pt x="4440428" y="8533385"/>
                  </a:cubicBezTo>
                  <a:close/>
                  <a:moveTo>
                    <a:pt x="4059174" y="8565770"/>
                  </a:moveTo>
                  <a:lnTo>
                    <a:pt x="4062222" y="8566659"/>
                  </a:lnTo>
                  <a:lnTo>
                    <a:pt x="4043172" y="8571993"/>
                  </a:lnTo>
                  <a:lnTo>
                    <a:pt x="4048760" y="8567548"/>
                  </a:lnTo>
                  <a:lnTo>
                    <a:pt x="4059174" y="8565770"/>
                  </a:lnTo>
                  <a:close/>
                  <a:moveTo>
                    <a:pt x="4774184" y="8482712"/>
                  </a:moveTo>
                  <a:cubicBezTo>
                    <a:pt x="4765167" y="8493634"/>
                    <a:pt x="4719066" y="8522209"/>
                    <a:pt x="4739640" y="8522844"/>
                  </a:cubicBezTo>
                  <a:lnTo>
                    <a:pt x="4737100" y="8523733"/>
                  </a:lnTo>
                  <a:lnTo>
                    <a:pt x="4732655" y="8522590"/>
                  </a:lnTo>
                  <a:lnTo>
                    <a:pt x="4729607" y="8522590"/>
                  </a:lnTo>
                  <a:lnTo>
                    <a:pt x="4726686" y="8525383"/>
                  </a:lnTo>
                  <a:lnTo>
                    <a:pt x="4725543" y="8528431"/>
                  </a:lnTo>
                  <a:cubicBezTo>
                    <a:pt x="4673219" y="8551038"/>
                    <a:pt x="4641342" y="8543672"/>
                    <a:pt x="4547362" y="8563356"/>
                  </a:cubicBezTo>
                  <a:cubicBezTo>
                    <a:pt x="4537328" y="8574151"/>
                    <a:pt x="4536947" y="8596250"/>
                    <a:pt x="4513452" y="8596250"/>
                  </a:cubicBezTo>
                  <a:cubicBezTo>
                    <a:pt x="4508881" y="8596250"/>
                    <a:pt x="4503674" y="8595488"/>
                    <a:pt x="4497324" y="8593710"/>
                  </a:cubicBezTo>
                  <a:lnTo>
                    <a:pt x="4526788" y="8574152"/>
                  </a:lnTo>
                  <a:lnTo>
                    <a:pt x="4513580" y="8570595"/>
                  </a:lnTo>
                  <a:lnTo>
                    <a:pt x="4511167" y="8564373"/>
                  </a:lnTo>
                  <a:cubicBezTo>
                    <a:pt x="4506468" y="8587614"/>
                    <a:pt x="4465574" y="8568817"/>
                    <a:pt x="4461256" y="8594726"/>
                  </a:cubicBezTo>
                  <a:lnTo>
                    <a:pt x="4448683" y="8591297"/>
                  </a:lnTo>
                  <a:lnTo>
                    <a:pt x="4445127" y="8587105"/>
                  </a:lnTo>
                  <a:cubicBezTo>
                    <a:pt x="4441825" y="8583168"/>
                    <a:pt x="4438650" y="8579358"/>
                    <a:pt x="4426331" y="8579358"/>
                  </a:cubicBezTo>
                  <a:lnTo>
                    <a:pt x="4409567" y="8585708"/>
                  </a:lnTo>
                  <a:cubicBezTo>
                    <a:pt x="4404487" y="8567420"/>
                    <a:pt x="4481576" y="8543544"/>
                    <a:pt x="4453889" y="8537322"/>
                  </a:cubicBezTo>
                  <a:lnTo>
                    <a:pt x="4472939" y="8529320"/>
                  </a:lnTo>
                  <a:lnTo>
                    <a:pt x="4489449" y="8541766"/>
                  </a:lnTo>
                  <a:lnTo>
                    <a:pt x="4503546" y="8546338"/>
                  </a:lnTo>
                  <a:lnTo>
                    <a:pt x="4505451" y="8546084"/>
                  </a:lnTo>
                  <a:lnTo>
                    <a:pt x="4509515" y="8528812"/>
                  </a:lnTo>
                  <a:lnTo>
                    <a:pt x="4508245" y="8519033"/>
                  </a:lnTo>
                  <a:lnTo>
                    <a:pt x="4508245" y="8519033"/>
                  </a:lnTo>
                  <a:cubicBezTo>
                    <a:pt x="4527041" y="8520430"/>
                    <a:pt x="4541773" y="8525510"/>
                    <a:pt x="4561966" y="8525510"/>
                  </a:cubicBezTo>
                  <a:cubicBezTo>
                    <a:pt x="4573777" y="8525510"/>
                    <a:pt x="4587366" y="8523732"/>
                    <a:pt x="4604765" y="8518525"/>
                  </a:cubicBezTo>
                  <a:lnTo>
                    <a:pt x="4641722" y="8484235"/>
                  </a:lnTo>
                  <a:lnTo>
                    <a:pt x="4660137" y="8502396"/>
                  </a:lnTo>
                  <a:lnTo>
                    <a:pt x="4627498" y="8513572"/>
                  </a:lnTo>
                  <a:lnTo>
                    <a:pt x="4647310" y="8521065"/>
                  </a:lnTo>
                  <a:lnTo>
                    <a:pt x="4656454" y="8521065"/>
                  </a:lnTo>
                  <a:cubicBezTo>
                    <a:pt x="4692522" y="8521065"/>
                    <a:pt x="4721986" y="8486775"/>
                    <a:pt x="4774183" y="8482711"/>
                  </a:cubicBezTo>
                  <a:close/>
                  <a:moveTo>
                    <a:pt x="4173728" y="8566279"/>
                  </a:moveTo>
                  <a:cubicBezTo>
                    <a:pt x="4172204" y="8582535"/>
                    <a:pt x="4135374" y="8588249"/>
                    <a:pt x="4111752" y="8598029"/>
                  </a:cubicBezTo>
                  <a:cubicBezTo>
                    <a:pt x="4104640" y="8567422"/>
                    <a:pt x="4143756" y="8585583"/>
                    <a:pt x="4173728" y="8566279"/>
                  </a:cubicBezTo>
                  <a:close/>
                  <a:moveTo>
                    <a:pt x="4849495" y="8558912"/>
                  </a:moveTo>
                  <a:lnTo>
                    <a:pt x="4858258" y="8560691"/>
                  </a:lnTo>
                  <a:lnTo>
                    <a:pt x="4861179" y="8562977"/>
                  </a:lnTo>
                  <a:lnTo>
                    <a:pt x="4868164" y="8568057"/>
                  </a:lnTo>
                  <a:lnTo>
                    <a:pt x="4876292" y="8566406"/>
                  </a:lnTo>
                  <a:lnTo>
                    <a:pt x="4876292" y="8566406"/>
                  </a:lnTo>
                  <a:cubicBezTo>
                    <a:pt x="4863846" y="8579614"/>
                    <a:pt x="4842383" y="8590282"/>
                    <a:pt x="4814824" y="8599299"/>
                  </a:cubicBezTo>
                  <a:cubicBezTo>
                    <a:pt x="4804918" y="8579741"/>
                    <a:pt x="4854194" y="8576693"/>
                    <a:pt x="4849495" y="8558913"/>
                  </a:cubicBezTo>
                  <a:close/>
                  <a:moveTo>
                    <a:pt x="5300980" y="8528306"/>
                  </a:moveTo>
                  <a:cubicBezTo>
                    <a:pt x="5321553" y="8535418"/>
                    <a:pt x="5337683" y="8544054"/>
                    <a:pt x="5358892" y="8544054"/>
                  </a:cubicBezTo>
                  <a:cubicBezTo>
                    <a:pt x="5373115" y="8544054"/>
                    <a:pt x="5389626" y="8540117"/>
                    <a:pt x="5411343" y="8529322"/>
                  </a:cubicBezTo>
                  <a:lnTo>
                    <a:pt x="5411343" y="8529322"/>
                  </a:lnTo>
                  <a:cubicBezTo>
                    <a:pt x="5400547" y="8557897"/>
                    <a:pt x="5337047" y="8572883"/>
                    <a:pt x="5340731" y="8605014"/>
                  </a:cubicBezTo>
                  <a:cubicBezTo>
                    <a:pt x="5314950" y="8593331"/>
                    <a:pt x="5324602" y="8548753"/>
                    <a:pt x="5300980" y="8528307"/>
                  </a:cubicBezTo>
                  <a:close/>
                  <a:moveTo>
                    <a:pt x="5410834" y="8595743"/>
                  </a:moveTo>
                  <a:lnTo>
                    <a:pt x="5409438" y="8600949"/>
                  </a:lnTo>
                  <a:lnTo>
                    <a:pt x="5393563" y="8611109"/>
                  </a:lnTo>
                  <a:cubicBezTo>
                    <a:pt x="5380482" y="8619365"/>
                    <a:pt x="5362956" y="8627746"/>
                    <a:pt x="5347334" y="8627746"/>
                  </a:cubicBezTo>
                  <a:lnTo>
                    <a:pt x="5339714" y="8627239"/>
                  </a:lnTo>
                  <a:lnTo>
                    <a:pt x="5336158" y="8625969"/>
                  </a:lnTo>
                  <a:cubicBezTo>
                    <a:pt x="5343778" y="8603998"/>
                    <a:pt x="5372099" y="8614285"/>
                    <a:pt x="5410834" y="8595743"/>
                  </a:cubicBezTo>
                  <a:close/>
                  <a:moveTo>
                    <a:pt x="4604512" y="8627874"/>
                  </a:moveTo>
                  <a:lnTo>
                    <a:pt x="4620006" y="8634351"/>
                  </a:lnTo>
                  <a:cubicBezTo>
                    <a:pt x="4628261" y="8637399"/>
                    <a:pt x="4637532" y="8640574"/>
                    <a:pt x="4654803" y="8640574"/>
                  </a:cubicBezTo>
                  <a:lnTo>
                    <a:pt x="4669663" y="8636383"/>
                  </a:lnTo>
                  <a:lnTo>
                    <a:pt x="4669663" y="8636383"/>
                  </a:lnTo>
                  <a:cubicBezTo>
                    <a:pt x="4660900" y="8646162"/>
                    <a:pt x="4649470" y="8649591"/>
                    <a:pt x="4637786" y="8649591"/>
                  </a:cubicBezTo>
                  <a:cubicBezTo>
                    <a:pt x="4616831" y="8649591"/>
                    <a:pt x="4594859" y="8638669"/>
                    <a:pt x="4584192" y="8634859"/>
                  </a:cubicBezTo>
                  <a:cubicBezTo>
                    <a:pt x="4588382" y="8629779"/>
                    <a:pt x="4592955" y="8627874"/>
                    <a:pt x="4604512" y="8627874"/>
                  </a:cubicBezTo>
                  <a:close/>
                  <a:moveTo>
                    <a:pt x="4271518" y="8534400"/>
                  </a:moveTo>
                  <a:cubicBezTo>
                    <a:pt x="4314444" y="8540115"/>
                    <a:pt x="4319778" y="8579231"/>
                    <a:pt x="4368927" y="8579231"/>
                  </a:cubicBezTo>
                  <a:cubicBezTo>
                    <a:pt x="4373245" y="8579231"/>
                    <a:pt x="4377817" y="8578850"/>
                    <a:pt x="4382770" y="8578215"/>
                  </a:cubicBezTo>
                  <a:lnTo>
                    <a:pt x="4395470" y="8588629"/>
                  </a:lnTo>
                  <a:lnTo>
                    <a:pt x="4379976" y="8605012"/>
                  </a:lnTo>
                  <a:lnTo>
                    <a:pt x="4349877" y="8601456"/>
                  </a:lnTo>
                  <a:cubicBezTo>
                    <a:pt x="4314825" y="8601456"/>
                    <a:pt x="4272407" y="8612632"/>
                    <a:pt x="4281678" y="8637143"/>
                  </a:cubicBezTo>
                  <a:cubicBezTo>
                    <a:pt x="4276217" y="8637650"/>
                    <a:pt x="4271010" y="8637905"/>
                    <a:pt x="4266057" y="8637905"/>
                  </a:cubicBezTo>
                  <a:lnTo>
                    <a:pt x="4221607" y="8632824"/>
                  </a:lnTo>
                  <a:cubicBezTo>
                    <a:pt x="4207764" y="8630157"/>
                    <a:pt x="4193921" y="8627618"/>
                    <a:pt x="4177411" y="8627618"/>
                  </a:cubicBezTo>
                  <a:lnTo>
                    <a:pt x="4146550" y="8630411"/>
                  </a:lnTo>
                  <a:cubicBezTo>
                    <a:pt x="4143375" y="8638539"/>
                    <a:pt x="4155694" y="8644381"/>
                    <a:pt x="4167251" y="8645270"/>
                  </a:cubicBezTo>
                  <a:lnTo>
                    <a:pt x="4132834" y="8662923"/>
                  </a:lnTo>
                  <a:cubicBezTo>
                    <a:pt x="4117975" y="8649969"/>
                    <a:pt x="4083685" y="8647175"/>
                    <a:pt x="4125087" y="8636761"/>
                  </a:cubicBezTo>
                  <a:lnTo>
                    <a:pt x="4110355" y="8633205"/>
                  </a:lnTo>
                  <a:cubicBezTo>
                    <a:pt x="4098417" y="8633205"/>
                    <a:pt x="4082415" y="8640317"/>
                    <a:pt x="4067048" y="8645778"/>
                  </a:cubicBezTo>
                  <a:lnTo>
                    <a:pt x="4054348" y="8635998"/>
                  </a:lnTo>
                  <a:lnTo>
                    <a:pt x="4040124" y="8638030"/>
                  </a:lnTo>
                  <a:lnTo>
                    <a:pt x="4064508" y="8626473"/>
                  </a:lnTo>
                  <a:lnTo>
                    <a:pt x="4057016" y="8615043"/>
                  </a:lnTo>
                  <a:lnTo>
                    <a:pt x="4102100" y="8612503"/>
                  </a:lnTo>
                  <a:lnTo>
                    <a:pt x="4131945" y="8607804"/>
                  </a:lnTo>
                  <a:cubicBezTo>
                    <a:pt x="4141343" y="8607804"/>
                    <a:pt x="4152138" y="8609328"/>
                    <a:pt x="4165347" y="8613773"/>
                  </a:cubicBezTo>
                  <a:cubicBezTo>
                    <a:pt x="4219575" y="8597771"/>
                    <a:pt x="4239261" y="8570339"/>
                    <a:pt x="4273678" y="8570339"/>
                  </a:cubicBezTo>
                  <a:cubicBezTo>
                    <a:pt x="4284218" y="8570339"/>
                    <a:pt x="4296030" y="8572879"/>
                    <a:pt x="4310635" y="8579102"/>
                  </a:cubicBezTo>
                  <a:cubicBezTo>
                    <a:pt x="4328288" y="8568053"/>
                    <a:pt x="4274313" y="8553575"/>
                    <a:pt x="4271519" y="8534398"/>
                  </a:cubicBezTo>
                  <a:close/>
                  <a:moveTo>
                    <a:pt x="4945888" y="8591296"/>
                  </a:moveTo>
                  <a:cubicBezTo>
                    <a:pt x="4927219" y="8623173"/>
                    <a:pt x="4858004" y="8640952"/>
                    <a:pt x="4813300" y="8665337"/>
                  </a:cubicBezTo>
                  <a:cubicBezTo>
                    <a:pt x="4813808" y="8634095"/>
                    <a:pt x="4907534" y="8624697"/>
                    <a:pt x="4945888" y="8591296"/>
                  </a:cubicBezTo>
                  <a:close/>
                  <a:moveTo>
                    <a:pt x="4181602" y="8663051"/>
                  </a:moveTo>
                  <a:lnTo>
                    <a:pt x="4154678" y="8673719"/>
                  </a:lnTo>
                  <a:lnTo>
                    <a:pt x="4137914" y="8678164"/>
                  </a:lnTo>
                  <a:cubicBezTo>
                    <a:pt x="4139057" y="8675116"/>
                    <a:pt x="4138930" y="8672322"/>
                    <a:pt x="4137914" y="8669782"/>
                  </a:cubicBezTo>
                  <a:lnTo>
                    <a:pt x="4181602" y="8663051"/>
                  </a:lnTo>
                  <a:close/>
                  <a:moveTo>
                    <a:pt x="4772914" y="8654161"/>
                  </a:moveTo>
                  <a:lnTo>
                    <a:pt x="4764659" y="8666607"/>
                  </a:lnTo>
                  <a:lnTo>
                    <a:pt x="4768088" y="8674988"/>
                  </a:lnTo>
                  <a:lnTo>
                    <a:pt x="4757674" y="8671940"/>
                  </a:lnTo>
                  <a:lnTo>
                    <a:pt x="4743831" y="8670544"/>
                  </a:lnTo>
                  <a:cubicBezTo>
                    <a:pt x="4728845" y="8670544"/>
                    <a:pt x="4721352" y="8678290"/>
                    <a:pt x="4700143" y="8689212"/>
                  </a:cubicBezTo>
                  <a:cubicBezTo>
                    <a:pt x="4703191" y="8671559"/>
                    <a:pt x="4728972" y="8660383"/>
                    <a:pt x="4772914" y="8654160"/>
                  </a:cubicBezTo>
                  <a:close/>
                  <a:moveTo>
                    <a:pt x="3889629" y="8665210"/>
                  </a:moveTo>
                  <a:cubicBezTo>
                    <a:pt x="3903980" y="8665210"/>
                    <a:pt x="3916172" y="8669528"/>
                    <a:pt x="3921887" y="8680831"/>
                  </a:cubicBezTo>
                  <a:cubicBezTo>
                    <a:pt x="3884422" y="8688197"/>
                    <a:pt x="3862070" y="8681847"/>
                    <a:pt x="3817874" y="8695309"/>
                  </a:cubicBezTo>
                  <a:cubicBezTo>
                    <a:pt x="3829178" y="8680450"/>
                    <a:pt x="3862959" y="8665210"/>
                    <a:pt x="3889629" y="8665210"/>
                  </a:cubicBezTo>
                  <a:close/>
                  <a:moveTo>
                    <a:pt x="4643882" y="8668131"/>
                  </a:moveTo>
                  <a:cubicBezTo>
                    <a:pt x="4679823" y="8669527"/>
                    <a:pt x="4632453" y="8693912"/>
                    <a:pt x="4605148" y="8696071"/>
                  </a:cubicBezTo>
                  <a:lnTo>
                    <a:pt x="4559936" y="8679688"/>
                  </a:lnTo>
                  <a:lnTo>
                    <a:pt x="4603751" y="8675497"/>
                  </a:lnTo>
                  <a:lnTo>
                    <a:pt x="4602735" y="8689975"/>
                  </a:lnTo>
                  <a:cubicBezTo>
                    <a:pt x="4629151" y="8686292"/>
                    <a:pt x="4644899" y="8679561"/>
                    <a:pt x="4643883" y="8668131"/>
                  </a:cubicBezTo>
                  <a:close/>
                  <a:moveTo>
                    <a:pt x="3018028" y="8674735"/>
                  </a:moveTo>
                  <a:cubicBezTo>
                    <a:pt x="3045460" y="8682228"/>
                    <a:pt x="3093847" y="8671433"/>
                    <a:pt x="3106928" y="8691372"/>
                  </a:cubicBezTo>
                  <a:cubicBezTo>
                    <a:pt x="3085211" y="8693912"/>
                    <a:pt x="3026791" y="8688959"/>
                    <a:pt x="3015996" y="8707755"/>
                  </a:cubicBezTo>
                  <a:lnTo>
                    <a:pt x="3004820" y="8707500"/>
                  </a:lnTo>
                  <a:lnTo>
                    <a:pt x="3002915" y="8703690"/>
                  </a:lnTo>
                  <a:lnTo>
                    <a:pt x="2998978" y="8691245"/>
                  </a:lnTo>
                  <a:lnTo>
                    <a:pt x="3020314" y="8689848"/>
                  </a:lnTo>
                  <a:lnTo>
                    <a:pt x="3024886" y="8689975"/>
                  </a:lnTo>
                  <a:lnTo>
                    <a:pt x="3025775" y="8689975"/>
                  </a:lnTo>
                  <a:lnTo>
                    <a:pt x="3018028" y="8674735"/>
                  </a:lnTo>
                  <a:close/>
                  <a:moveTo>
                    <a:pt x="4249928" y="8649843"/>
                  </a:moveTo>
                  <a:cubicBezTo>
                    <a:pt x="4258056" y="8656320"/>
                    <a:pt x="4225290" y="8697975"/>
                    <a:pt x="4184650" y="8708262"/>
                  </a:cubicBezTo>
                  <a:cubicBezTo>
                    <a:pt x="4178300" y="8687943"/>
                    <a:pt x="4237355" y="8686799"/>
                    <a:pt x="4217924" y="8662543"/>
                  </a:cubicBezTo>
                  <a:cubicBezTo>
                    <a:pt x="4234180" y="8659875"/>
                    <a:pt x="4250563" y="8657336"/>
                    <a:pt x="4249928" y="8649843"/>
                  </a:cubicBezTo>
                  <a:close/>
                  <a:moveTo>
                    <a:pt x="4101465" y="8690228"/>
                  </a:moveTo>
                  <a:lnTo>
                    <a:pt x="4106291" y="8690863"/>
                  </a:lnTo>
                  <a:cubicBezTo>
                    <a:pt x="4084828" y="8702039"/>
                    <a:pt x="4054348" y="8724392"/>
                    <a:pt x="4022344" y="8724392"/>
                  </a:cubicBezTo>
                  <a:lnTo>
                    <a:pt x="4012819" y="8723884"/>
                  </a:lnTo>
                  <a:lnTo>
                    <a:pt x="4008120" y="8722868"/>
                  </a:lnTo>
                  <a:cubicBezTo>
                    <a:pt x="4039617" y="8713850"/>
                    <a:pt x="4072763" y="8690228"/>
                    <a:pt x="4101466" y="8690228"/>
                  </a:cubicBezTo>
                  <a:close/>
                  <a:moveTo>
                    <a:pt x="4758690" y="8706485"/>
                  </a:moveTo>
                  <a:lnTo>
                    <a:pt x="4767326" y="8708136"/>
                  </a:lnTo>
                  <a:cubicBezTo>
                    <a:pt x="4770247" y="8718042"/>
                    <a:pt x="4779899" y="8721725"/>
                    <a:pt x="4794504" y="8721725"/>
                  </a:cubicBezTo>
                  <a:lnTo>
                    <a:pt x="4793488" y="8727694"/>
                  </a:lnTo>
                  <a:lnTo>
                    <a:pt x="4784344" y="8729980"/>
                  </a:lnTo>
                  <a:cubicBezTo>
                    <a:pt x="4771391" y="8729980"/>
                    <a:pt x="4753991" y="8714486"/>
                    <a:pt x="4744720" y="8712835"/>
                  </a:cubicBezTo>
                  <a:cubicBezTo>
                    <a:pt x="4725924" y="8719820"/>
                    <a:pt x="4717035" y="8732520"/>
                    <a:pt x="4700905" y="8732520"/>
                  </a:cubicBezTo>
                  <a:lnTo>
                    <a:pt x="4697603" y="8732520"/>
                  </a:lnTo>
                  <a:lnTo>
                    <a:pt x="4689983" y="8730869"/>
                  </a:lnTo>
                  <a:lnTo>
                    <a:pt x="4713859" y="8719185"/>
                  </a:lnTo>
                  <a:lnTo>
                    <a:pt x="4706366" y="8707628"/>
                  </a:lnTo>
                  <a:lnTo>
                    <a:pt x="4714494" y="8708644"/>
                  </a:lnTo>
                  <a:lnTo>
                    <a:pt x="4719066" y="8708644"/>
                  </a:lnTo>
                  <a:lnTo>
                    <a:pt x="4730750" y="8708263"/>
                  </a:lnTo>
                  <a:lnTo>
                    <a:pt x="4736719" y="8707755"/>
                  </a:lnTo>
                  <a:lnTo>
                    <a:pt x="4758691" y="8706486"/>
                  </a:lnTo>
                  <a:close/>
                  <a:moveTo>
                    <a:pt x="4314063" y="8696578"/>
                  </a:moveTo>
                  <a:cubicBezTo>
                    <a:pt x="4305300" y="8717280"/>
                    <a:pt x="4238879" y="8717660"/>
                    <a:pt x="4208272" y="8743060"/>
                  </a:cubicBezTo>
                  <a:cubicBezTo>
                    <a:pt x="4201414" y="8724264"/>
                    <a:pt x="4244340" y="8720454"/>
                    <a:pt x="4230243" y="8699626"/>
                  </a:cubicBezTo>
                  <a:lnTo>
                    <a:pt x="4230243" y="8699626"/>
                  </a:lnTo>
                  <a:lnTo>
                    <a:pt x="4249928" y="8700008"/>
                  </a:lnTo>
                  <a:lnTo>
                    <a:pt x="4270502" y="8704072"/>
                  </a:lnTo>
                  <a:lnTo>
                    <a:pt x="4278122" y="8704072"/>
                  </a:lnTo>
                  <a:lnTo>
                    <a:pt x="4314063" y="8696578"/>
                  </a:lnTo>
                  <a:close/>
                  <a:moveTo>
                    <a:pt x="4452620" y="8741156"/>
                  </a:moveTo>
                  <a:lnTo>
                    <a:pt x="4467860" y="8744331"/>
                  </a:lnTo>
                  <a:cubicBezTo>
                    <a:pt x="4474210" y="8745727"/>
                    <a:pt x="4481195" y="8747124"/>
                    <a:pt x="4495673" y="8747124"/>
                  </a:cubicBezTo>
                  <a:lnTo>
                    <a:pt x="4511548" y="8742171"/>
                  </a:lnTo>
                  <a:lnTo>
                    <a:pt x="4511548" y="8742171"/>
                  </a:lnTo>
                  <a:cubicBezTo>
                    <a:pt x="4514596" y="8755887"/>
                    <a:pt x="4464050" y="8754871"/>
                    <a:pt x="4445254" y="8762618"/>
                  </a:cubicBezTo>
                  <a:lnTo>
                    <a:pt x="4450842" y="8748140"/>
                  </a:lnTo>
                  <a:lnTo>
                    <a:pt x="4429760" y="8752839"/>
                  </a:lnTo>
                  <a:lnTo>
                    <a:pt x="4452620" y="8741155"/>
                  </a:lnTo>
                  <a:close/>
                  <a:moveTo>
                    <a:pt x="4386199" y="8623681"/>
                  </a:moveTo>
                  <a:lnTo>
                    <a:pt x="4400931" y="8637143"/>
                  </a:lnTo>
                  <a:lnTo>
                    <a:pt x="4405884" y="8645778"/>
                  </a:lnTo>
                  <a:lnTo>
                    <a:pt x="4394327" y="8640190"/>
                  </a:lnTo>
                  <a:lnTo>
                    <a:pt x="4390263" y="8635999"/>
                  </a:lnTo>
                  <a:lnTo>
                    <a:pt x="4390263" y="8635999"/>
                  </a:lnTo>
                  <a:cubicBezTo>
                    <a:pt x="4339844" y="8654795"/>
                    <a:pt x="4381246" y="8672448"/>
                    <a:pt x="4397502" y="8693531"/>
                  </a:cubicBezTo>
                  <a:cubicBezTo>
                    <a:pt x="4413377" y="8678799"/>
                    <a:pt x="4428363" y="8675624"/>
                    <a:pt x="4445508" y="8675624"/>
                  </a:cubicBezTo>
                  <a:cubicBezTo>
                    <a:pt x="4451731" y="8675624"/>
                    <a:pt x="4458081" y="8676005"/>
                    <a:pt x="4471924" y="8676894"/>
                  </a:cubicBezTo>
                  <a:lnTo>
                    <a:pt x="4487164" y="8677275"/>
                  </a:lnTo>
                  <a:cubicBezTo>
                    <a:pt x="4498340" y="8677275"/>
                    <a:pt x="4510659" y="8676513"/>
                    <a:pt x="4524502" y="8673592"/>
                  </a:cubicBezTo>
                  <a:lnTo>
                    <a:pt x="4524502" y="8673592"/>
                  </a:lnTo>
                  <a:lnTo>
                    <a:pt x="4501642" y="8710676"/>
                  </a:lnTo>
                  <a:lnTo>
                    <a:pt x="4523740" y="8706739"/>
                  </a:lnTo>
                  <a:lnTo>
                    <a:pt x="4523740" y="8706739"/>
                  </a:lnTo>
                  <a:cubicBezTo>
                    <a:pt x="4480052" y="8731885"/>
                    <a:pt x="4393819" y="8729091"/>
                    <a:pt x="4300474" y="8764651"/>
                  </a:cubicBezTo>
                  <a:cubicBezTo>
                    <a:pt x="4292346" y="8734552"/>
                    <a:pt x="4360926" y="8743696"/>
                    <a:pt x="4373880" y="8730996"/>
                  </a:cubicBezTo>
                  <a:lnTo>
                    <a:pt x="4359275" y="8726424"/>
                  </a:lnTo>
                  <a:lnTo>
                    <a:pt x="4337558" y="8729345"/>
                  </a:lnTo>
                  <a:lnTo>
                    <a:pt x="4333368" y="8729345"/>
                  </a:lnTo>
                  <a:lnTo>
                    <a:pt x="4326383" y="8728837"/>
                  </a:lnTo>
                  <a:lnTo>
                    <a:pt x="4324351" y="8727313"/>
                  </a:lnTo>
                  <a:cubicBezTo>
                    <a:pt x="4324224" y="8689975"/>
                    <a:pt x="4344925" y="8686419"/>
                    <a:pt x="4344925" y="8644636"/>
                  </a:cubicBezTo>
                  <a:cubicBezTo>
                    <a:pt x="4371595" y="8641461"/>
                    <a:pt x="4387216" y="8634984"/>
                    <a:pt x="4386200" y="8623681"/>
                  </a:cubicBezTo>
                  <a:close/>
                  <a:moveTo>
                    <a:pt x="4282567" y="8748649"/>
                  </a:moveTo>
                  <a:cubicBezTo>
                    <a:pt x="4264787" y="8761603"/>
                    <a:pt x="4276344" y="8783701"/>
                    <a:pt x="4236212" y="8790305"/>
                  </a:cubicBezTo>
                  <a:cubicBezTo>
                    <a:pt x="4242943" y="8773795"/>
                    <a:pt x="4249547" y="8757031"/>
                    <a:pt x="4282567" y="8748649"/>
                  </a:cubicBezTo>
                  <a:close/>
                  <a:moveTo>
                    <a:pt x="4004564" y="8774430"/>
                  </a:moveTo>
                  <a:lnTo>
                    <a:pt x="4016883" y="8786495"/>
                  </a:lnTo>
                  <a:lnTo>
                    <a:pt x="4014216" y="8786368"/>
                  </a:lnTo>
                  <a:lnTo>
                    <a:pt x="4009263" y="8786241"/>
                  </a:lnTo>
                  <a:cubicBezTo>
                    <a:pt x="3986530" y="8786241"/>
                    <a:pt x="3971798" y="8793735"/>
                    <a:pt x="3963797" y="8804783"/>
                  </a:cubicBezTo>
                  <a:lnTo>
                    <a:pt x="3946652" y="8793989"/>
                  </a:lnTo>
                  <a:cubicBezTo>
                    <a:pt x="3960495" y="8785607"/>
                    <a:pt x="3980180" y="8774431"/>
                    <a:pt x="4004564" y="8774431"/>
                  </a:cubicBezTo>
                  <a:close/>
                  <a:moveTo>
                    <a:pt x="4102862" y="8717662"/>
                  </a:moveTo>
                  <a:cubicBezTo>
                    <a:pt x="4120515" y="8732140"/>
                    <a:pt x="4123944" y="8741665"/>
                    <a:pt x="4117340" y="8760588"/>
                  </a:cubicBezTo>
                  <a:cubicBezTo>
                    <a:pt x="4132580" y="8754238"/>
                    <a:pt x="4178427" y="8756778"/>
                    <a:pt x="4172204" y="8743697"/>
                  </a:cubicBezTo>
                  <a:lnTo>
                    <a:pt x="4172204" y="8743697"/>
                  </a:lnTo>
                  <a:lnTo>
                    <a:pt x="4183126" y="8745728"/>
                  </a:lnTo>
                  <a:lnTo>
                    <a:pt x="4187063" y="8748141"/>
                  </a:lnTo>
                  <a:cubicBezTo>
                    <a:pt x="4190873" y="8750300"/>
                    <a:pt x="4194683" y="8752460"/>
                    <a:pt x="4205859" y="8752460"/>
                  </a:cubicBezTo>
                  <a:lnTo>
                    <a:pt x="4221734" y="8747126"/>
                  </a:lnTo>
                  <a:lnTo>
                    <a:pt x="4221734" y="8747126"/>
                  </a:lnTo>
                  <a:cubicBezTo>
                    <a:pt x="4211955" y="8760969"/>
                    <a:pt x="4164076" y="8763508"/>
                    <a:pt x="4146042" y="8774812"/>
                  </a:cubicBezTo>
                  <a:lnTo>
                    <a:pt x="4151884" y="8785480"/>
                  </a:lnTo>
                  <a:lnTo>
                    <a:pt x="4161536" y="8784972"/>
                  </a:lnTo>
                  <a:lnTo>
                    <a:pt x="4180840" y="8783829"/>
                  </a:lnTo>
                  <a:lnTo>
                    <a:pt x="4177030" y="8795005"/>
                  </a:lnTo>
                  <a:lnTo>
                    <a:pt x="4166870" y="8799704"/>
                  </a:lnTo>
                  <a:lnTo>
                    <a:pt x="4167760" y="8803641"/>
                  </a:lnTo>
                  <a:lnTo>
                    <a:pt x="4144773" y="8808086"/>
                  </a:lnTo>
                  <a:cubicBezTo>
                    <a:pt x="4122039" y="8799577"/>
                    <a:pt x="4143376" y="8800085"/>
                    <a:pt x="4136899" y="8783320"/>
                  </a:cubicBezTo>
                  <a:lnTo>
                    <a:pt x="4136899" y="8783320"/>
                  </a:lnTo>
                  <a:cubicBezTo>
                    <a:pt x="4125595" y="8789798"/>
                    <a:pt x="4112261" y="8792338"/>
                    <a:pt x="4098672" y="8792338"/>
                  </a:cubicBezTo>
                  <a:cubicBezTo>
                    <a:pt x="4068192" y="8792338"/>
                    <a:pt x="4036442" y="8779256"/>
                    <a:pt x="4022344" y="8766049"/>
                  </a:cubicBezTo>
                  <a:cubicBezTo>
                    <a:pt x="4038854" y="8761604"/>
                    <a:pt x="4052316" y="8759826"/>
                    <a:pt x="4069969" y="8759826"/>
                  </a:cubicBezTo>
                  <a:lnTo>
                    <a:pt x="4080891" y="8761350"/>
                  </a:lnTo>
                  <a:cubicBezTo>
                    <a:pt x="4081907" y="8746491"/>
                    <a:pt x="4069842" y="8743316"/>
                    <a:pt x="4054221" y="8743316"/>
                  </a:cubicBezTo>
                  <a:cubicBezTo>
                    <a:pt x="4048379" y="8743316"/>
                    <a:pt x="4042029" y="8743697"/>
                    <a:pt x="4035679" y="8744205"/>
                  </a:cubicBezTo>
                  <a:lnTo>
                    <a:pt x="4023106" y="8745221"/>
                  </a:lnTo>
                  <a:lnTo>
                    <a:pt x="4017264" y="8745221"/>
                  </a:lnTo>
                  <a:lnTo>
                    <a:pt x="4006850" y="8744714"/>
                  </a:lnTo>
                  <a:lnTo>
                    <a:pt x="4002660" y="8743697"/>
                  </a:lnTo>
                  <a:cubicBezTo>
                    <a:pt x="3990975" y="8733665"/>
                    <a:pt x="4067811" y="8737982"/>
                    <a:pt x="4102863" y="8717662"/>
                  </a:cubicBezTo>
                  <a:close/>
                  <a:moveTo>
                    <a:pt x="3269488" y="8775447"/>
                  </a:moveTo>
                  <a:lnTo>
                    <a:pt x="3277743" y="8778114"/>
                  </a:lnTo>
                  <a:cubicBezTo>
                    <a:pt x="3278251" y="8785480"/>
                    <a:pt x="3258566" y="8787257"/>
                    <a:pt x="3245358" y="8790432"/>
                  </a:cubicBezTo>
                  <a:lnTo>
                    <a:pt x="3230880" y="8799195"/>
                  </a:lnTo>
                  <a:lnTo>
                    <a:pt x="3228467" y="8812912"/>
                  </a:lnTo>
                  <a:cubicBezTo>
                    <a:pt x="3205988" y="8810753"/>
                    <a:pt x="3236595" y="8775447"/>
                    <a:pt x="3269488" y="8775447"/>
                  </a:cubicBezTo>
                  <a:close/>
                  <a:moveTo>
                    <a:pt x="3957574" y="8819007"/>
                  </a:moveTo>
                  <a:lnTo>
                    <a:pt x="3957193" y="8820913"/>
                  </a:lnTo>
                  <a:lnTo>
                    <a:pt x="3956812" y="8824977"/>
                  </a:lnTo>
                  <a:lnTo>
                    <a:pt x="3953891" y="8824977"/>
                  </a:lnTo>
                  <a:lnTo>
                    <a:pt x="3957574" y="8819008"/>
                  </a:lnTo>
                  <a:close/>
                  <a:moveTo>
                    <a:pt x="4251706" y="8800465"/>
                  </a:moveTo>
                  <a:cubicBezTo>
                    <a:pt x="4240784" y="8811768"/>
                    <a:pt x="4204716" y="8825865"/>
                    <a:pt x="4177284" y="8825865"/>
                  </a:cubicBezTo>
                  <a:lnTo>
                    <a:pt x="4171950" y="8825865"/>
                  </a:lnTo>
                  <a:lnTo>
                    <a:pt x="4162552" y="8824087"/>
                  </a:lnTo>
                  <a:cubicBezTo>
                    <a:pt x="4167251" y="8813419"/>
                    <a:pt x="4174871" y="8811387"/>
                    <a:pt x="4188333" y="8811387"/>
                  </a:cubicBezTo>
                  <a:lnTo>
                    <a:pt x="4202684" y="8812149"/>
                  </a:lnTo>
                  <a:lnTo>
                    <a:pt x="4206748" y="8812149"/>
                  </a:lnTo>
                  <a:cubicBezTo>
                    <a:pt x="4219702" y="8812149"/>
                    <a:pt x="4234815" y="8810244"/>
                    <a:pt x="4251706" y="8800465"/>
                  </a:cubicBezTo>
                  <a:close/>
                  <a:moveTo>
                    <a:pt x="4106799" y="8817102"/>
                  </a:moveTo>
                  <a:cubicBezTo>
                    <a:pt x="4127881" y="8817102"/>
                    <a:pt x="4140835" y="8824595"/>
                    <a:pt x="4143756" y="8840724"/>
                  </a:cubicBezTo>
                  <a:cubicBezTo>
                    <a:pt x="4121531" y="8836660"/>
                    <a:pt x="4094480" y="8836660"/>
                    <a:pt x="4094861" y="8817737"/>
                  </a:cubicBezTo>
                  <a:lnTo>
                    <a:pt x="4106799" y="8817102"/>
                  </a:lnTo>
                  <a:close/>
                  <a:moveTo>
                    <a:pt x="3084068" y="8895207"/>
                  </a:moveTo>
                  <a:lnTo>
                    <a:pt x="3085211" y="8897113"/>
                  </a:lnTo>
                  <a:lnTo>
                    <a:pt x="3086354" y="8898002"/>
                  </a:lnTo>
                  <a:lnTo>
                    <a:pt x="3085084" y="8895970"/>
                  </a:lnTo>
                  <a:lnTo>
                    <a:pt x="3084068" y="8895208"/>
                  </a:lnTo>
                  <a:close/>
                  <a:moveTo>
                    <a:pt x="3318002" y="8868664"/>
                  </a:moveTo>
                  <a:cubicBezTo>
                    <a:pt x="3329432" y="8887079"/>
                    <a:pt x="3316732" y="8898255"/>
                    <a:pt x="3280156" y="8901811"/>
                  </a:cubicBezTo>
                  <a:cubicBezTo>
                    <a:pt x="3293618" y="8891143"/>
                    <a:pt x="3270631" y="8869045"/>
                    <a:pt x="3318002" y="8868664"/>
                  </a:cubicBezTo>
                  <a:close/>
                  <a:moveTo>
                    <a:pt x="4297172" y="8863965"/>
                  </a:moveTo>
                  <a:cubicBezTo>
                    <a:pt x="4261866" y="8875649"/>
                    <a:pt x="4273550" y="8901303"/>
                    <a:pt x="4227322" y="8909939"/>
                  </a:cubicBezTo>
                  <a:cubicBezTo>
                    <a:pt x="4244848" y="8892921"/>
                    <a:pt x="4247642" y="8871331"/>
                    <a:pt x="4297172" y="8863965"/>
                  </a:cubicBezTo>
                  <a:close/>
                  <a:moveTo>
                    <a:pt x="3413506" y="8903716"/>
                  </a:moveTo>
                  <a:cubicBezTo>
                    <a:pt x="3416047" y="8917560"/>
                    <a:pt x="3388614" y="8922385"/>
                    <a:pt x="3360039" y="8926576"/>
                  </a:cubicBezTo>
                  <a:lnTo>
                    <a:pt x="3343275" y="8914511"/>
                  </a:lnTo>
                  <a:lnTo>
                    <a:pt x="3341116" y="8903843"/>
                  </a:lnTo>
                  <a:lnTo>
                    <a:pt x="3357372" y="8904732"/>
                  </a:lnTo>
                  <a:lnTo>
                    <a:pt x="3364611" y="8905875"/>
                  </a:lnTo>
                  <a:lnTo>
                    <a:pt x="3377692" y="8907780"/>
                  </a:lnTo>
                  <a:lnTo>
                    <a:pt x="3385439" y="8907780"/>
                  </a:lnTo>
                  <a:lnTo>
                    <a:pt x="3413506" y="8903716"/>
                  </a:lnTo>
                  <a:close/>
                  <a:moveTo>
                    <a:pt x="3933444" y="8901685"/>
                  </a:moveTo>
                  <a:cubicBezTo>
                    <a:pt x="3943223" y="8921624"/>
                    <a:pt x="3843148" y="8917814"/>
                    <a:pt x="3798443" y="8935213"/>
                  </a:cubicBezTo>
                  <a:cubicBezTo>
                    <a:pt x="3817747" y="8905241"/>
                    <a:pt x="3875278" y="8920607"/>
                    <a:pt x="3933444" y="8901685"/>
                  </a:cubicBezTo>
                  <a:close/>
                  <a:moveTo>
                    <a:pt x="3765804" y="8909178"/>
                  </a:moveTo>
                  <a:cubicBezTo>
                    <a:pt x="3763010" y="8923910"/>
                    <a:pt x="3717036" y="8937753"/>
                    <a:pt x="3696208" y="8937753"/>
                  </a:cubicBezTo>
                  <a:lnTo>
                    <a:pt x="3691636" y="8937626"/>
                  </a:lnTo>
                  <a:lnTo>
                    <a:pt x="3689858" y="8937244"/>
                  </a:lnTo>
                  <a:cubicBezTo>
                    <a:pt x="3704336" y="8924417"/>
                    <a:pt x="3736848" y="8917051"/>
                    <a:pt x="3765804" y="8909177"/>
                  </a:cubicBezTo>
                  <a:close/>
                  <a:moveTo>
                    <a:pt x="4553966" y="8904225"/>
                  </a:moveTo>
                  <a:cubicBezTo>
                    <a:pt x="4529328" y="8929117"/>
                    <a:pt x="4507230" y="8920862"/>
                    <a:pt x="4455668" y="8937880"/>
                  </a:cubicBezTo>
                  <a:cubicBezTo>
                    <a:pt x="4471162" y="8922132"/>
                    <a:pt x="4510278" y="8912480"/>
                    <a:pt x="4553966" y="8904225"/>
                  </a:cubicBezTo>
                  <a:close/>
                  <a:moveTo>
                    <a:pt x="5010658" y="8922131"/>
                  </a:moveTo>
                  <a:cubicBezTo>
                    <a:pt x="5029962" y="8922131"/>
                    <a:pt x="5050917" y="8928736"/>
                    <a:pt x="5047742" y="8938388"/>
                  </a:cubicBezTo>
                  <a:lnTo>
                    <a:pt x="5036439" y="8938895"/>
                  </a:lnTo>
                  <a:cubicBezTo>
                    <a:pt x="5027549" y="8938895"/>
                    <a:pt x="5020310" y="8937372"/>
                    <a:pt x="5013071" y="8935720"/>
                  </a:cubicBezTo>
                  <a:lnTo>
                    <a:pt x="4993640" y="8931276"/>
                  </a:lnTo>
                  <a:lnTo>
                    <a:pt x="4979543" y="8933054"/>
                  </a:lnTo>
                  <a:cubicBezTo>
                    <a:pt x="4984878" y="8925180"/>
                    <a:pt x="4997323" y="8922132"/>
                    <a:pt x="5010658" y="8922132"/>
                  </a:cubicBezTo>
                  <a:close/>
                  <a:moveTo>
                    <a:pt x="3517265" y="8891525"/>
                  </a:moveTo>
                  <a:cubicBezTo>
                    <a:pt x="3538474" y="8891525"/>
                    <a:pt x="3556381" y="8896605"/>
                    <a:pt x="3562223" y="8915908"/>
                  </a:cubicBezTo>
                  <a:cubicBezTo>
                    <a:pt x="3545205" y="8909304"/>
                    <a:pt x="3529457" y="8901685"/>
                    <a:pt x="3504819" y="8901685"/>
                  </a:cubicBezTo>
                  <a:cubicBezTo>
                    <a:pt x="3493262" y="8901685"/>
                    <a:pt x="3479673" y="8903463"/>
                    <a:pt x="3463036" y="8907780"/>
                  </a:cubicBezTo>
                  <a:cubicBezTo>
                    <a:pt x="3518662" y="8931275"/>
                    <a:pt x="3442843" y="8904605"/>
                    <a:pt x="3425063" y="8940800"/>
                  </a:cubicBezTo>
                  <a:cubicBezTo>
                    <a:pt x="3407664" y="8918575"/>
                    <a:pt x="3446018" y="8913876"/>
                    <a:pt x="3447542" y="8897493"/>
                  </a:cubicBezTo>
                  <a:cubicBezTo>
                    <a:pt x="3467608" y="8897366"/>
                    <a:pt x="3494405" y="8891525"/>
                    <a:pt x="3517265" y="8891525"/>
                  </a:cubicBezTo>
                  <a:close/>
                  <a:moveTo>
                    <a:pt x="4931791" y="8936610"/>
                  </a:moveTo>
                  <a:lnTo>
                    <a:pt x="4935982" y="8948802"/>
                  </a:lnTo>
                  <a:lnTo>
                    <a:pt x="4926330" y="8953501"/>
                  </a:lnTo>
                  <a:lnTo>
                    <a:pt x="4926711" y="8957438"/>
                  </a:lnTo>
                  <a:lnTo>
                    <a:pt x="4919599" y="8953247"/>
                  </a:lnTo>
                  <a:lnTo>
                    <a:pt x="4909947" y="8951723"/>
                  </a:lnTo>
                  <a:cubicBezTo>
                    <a:pt x="4898898" y="8951723"/>
                    <a:pt x="4889119" y="8960486"/>
                    <a:pt x="4856099" y="8965566"/>
                  </a:cubicBezTo>
                  <a:cubicBezTo>
                    <a:pt x="4855083" y="8936102"/>
                    <a:pt x="4888484" y="8948548"/>
                    <a:pt x="4931791" y="8936610"/>
                  </a:cubicBezTo>
                  <a:close/>
                  <a:moveTo>
                    <a:pt x="4562475" y="8928990"/>
                  </a:moveTo>
                  <a:cubicBezTo>
                    <a:pt x="4550410" y="8943976"/>
                    <a:pt x="4512310" y="8951977"/>
                    <a:pt x="4515866" y="8971662"/>
                  </a:cubicBezTo>
                  <a:cubicBezTo>
                    <a:pt x="4487418" y="8966836"/>
                    <a:pt x="4512310" y="8930132"/>
                    <a:pt x="4562475" y="8928990"/>
                  </a:cubicBezTo>
                  <a:close/>
                  <a:moveTo>
                    <a:pt x="4795648" y="8932165"/>
                  </a:moveTo>
                  <a:cubicBezTo>
                    <a:pt x="4832858" y="8936229"/>
                    <a:pt x="4859275" y="8963661"/>
                    <a:pt x="4799331" y="8977758"/>
                  </a:cubicBezTo>
                  <a:lnTo>
                    <a:pt x="4827525" y="8963280"/>
                  </a:lnTo>
                  <a:lnTo>
                    <a:pt x="4813428" y="8948294"/>
                  </a:lnTo>
                  <a:cubicBezTo>
                    <a:pt x="4776725" y="8952993"/>
                    <a:pt x="4786631" y="8970392"/>
                    <a:pt x="4776344" y="8982584"/>
                  </a:cubicBezTo>
                  <a:lnTo>
                    <a:pt x="4758183" y="8976234"/>
                  </a:lnTo>
                  <a:lnTo>
                    <a:pt x="4743832" y="8977885"/>
                  </a:lnTo>
                  <a:lnTo>
                    <a:pt x="4731640" y="8979409"/>
                  </a:lnTo>
                  <a:lnTo>
                    <a:pt x="4726433" y="8979409"/>
                  </a:lnTo>
                  <a:lnTo>
                    <a:pt x="4711447" y="8977378"/>
                  </a:lnTo>
                  <a:lnTo>
                    <a:pt x="4710812" y="8970139"/>
                  </a:lnTo>
                  <a:cubicBezTo>
                    <a:pt x="4757548" y="8962519"/>
                    <a:pt x="4794251" y="8952485"/>
                    <a:pt x="4795648" y="8932166"/>
                  </a:cubicBezTo>
                  <a:close/>
                  <a:moveTo>
                    <a:pt x="4486783" y="8958073"/>
                  </a:moveTo>
                  <a:cubicBezTo>
                    <a:pt x="4469893" y="8995665"/>
                    <a:pt x="4427855" y="8973820"/>
                    <a:pt x="4374516" y="8986520"/>
                  </a:cubicBezTo>
                  <a:cubicBezTo>
                    <a:pt x="4407536" y="8967343"/>
                    <a:pt x="4433062" y="8975472"/>
                    <a:pt x="4486783" y="8958073"/>
                  </a:cubicBezTo>
                  <a:close/>
                  <a:moveTo>
                    <a:pt x="4323716" y="8943976"/>
                  </a:moveTo>
                  <a:cubicBezTo>
                    <a:pt x="4323335" y="8962518"/>
                    <a:pt x="4272407" y="8965819"/>
                    <a:pt x="4249929" y="8977757"/>
                  </a:cubicBezTo>
                  <a:lnTo>
                    <a:pt x="4198239" y="8975217"/>
                  </a:lnTo>
                  <a:cubicBezTo>
                    <a:pt x="4184016" y="8973820"/>
                    <a:pt x="4169918" y="8972297"/>
                    <a:pt x="4149344" y="8972297"/>
                  </a:cubicBezTo>
                  <a:lnTo>
                    <a:pt x="4138930" y="8972804"/>
                  </a:lnTo>
                  <a:lnTo>
                    <a:pt x="4141343" y="8983980"/>
                  </a:lnTo>
                  <a:lnTo>
                    <a:pt x="4154170" y="8982964"/>
                  </a:lnTo>
                  <a:lnTo>
                    <a:pt x="4154170" y="8982964"/>
                  </a:lnTo>
                  <a:cubicBezTo>
                    <a:pt x="4117975" y="8990711"/>
                    <a:pt x="4037076" y="8999855"/>
                    <a:pt x="4008120" y="8999855"/>
                  </a:cubicBezTo>
                  <a:lnTo>
                    <a:pt x="4003294" y="8999855"/>
                  </a:lnTo>
                  <a:lnTo>
                    <a:pt x="4001643" y="8999728"/>
                  </a:lnTo>
                  <a:lnTo>
                    <a:pt x="4021582" y="8990585"/>
                  </a:lnTo>
                  <a:lnTo>
                    <a:pt x="4020439" y="8982838"/>
                  </a:lnTo>
                  <a:cubicBezTo>
                    <a:pt x="4132199" y="8957692"/>
                    <a:pt x="4190747" y="8961629"/>
                    <a:pt x="4323716" y="8943976"/>
                  </a:cubicBezTo>
                  <a:close/>
                  <a:moveTo>
                    <a:pt x="3628010" y="8959469"/>
                  </a:moveTo>
                  <a:lnTo>
                    <a:pt x="3638424" y="8960613"/>
                  </a:lnTo>
                  <a:cubicBezTo>
                    <a:pt x="3646806" y="8960613"/>
                    <a:pt x="3570606" y="8982076"/>
                    <a:pt x="3626105" y="9002269"/>
                  </a:cubicBezTo>
                  <a:lnTo>
                    <a:pt x="3623311" y="9004174"/>
                  </a:lnTo>
                  <a:lnTo>
                    <a:pt x="3621025" y="9004174"/>
                  </a:lnTo>
                  <a:cubicBezTo>
                    <a:pt x="3608071" y="9004174"/>
                    <a:pt x="3577464" y="8985886"/>
                    <a:pt x="3568447" y="8973441"/>
                  </a:cubicBezTo>
                  <a:cubicBezTo>
                    <a:pt x="3568828" y="8962899"/>
                    <a:pt x="3599688" y="8959471"/>
                    <a:pt x="3628010" y="8959471"/>
                  </a:cubicBezTo>
                  <a:close/>
                  <a:moveTo>
                    <a:pt x="4410711" y="8930767"/>
                  </a:moveTo>
                  <a:lnTo>
                    <a:pt x="4417314" y="8932291"/>
                  </a:lnTo>
                  <a:lnTo>
                    <a:pt x="4408551" y="8944737"/>
                  </a:lnTo>
                  <a:lnTo>
                    <a:pt x="4412107" y="8953119"/>
                  </a:lnTo>
                  <a:lnTo>
                    <a:pt x="4407789" y="8950071"/>
                  </a:lnTo>
                  <a:lnTo>
                    <a:pt x="4394708" y="8948801"/>
                  </a:lnTo>
                  <a:cubicBezTo>
                    <a:pt x="4381247" y="8948801"/>
                    <a:pt x="4365372" y="8953627"/>
                    <a:pt x="4356736" y="8958453"/>
                  </a:cubicBezTo>
                  <a:lnTo>
                    <a:pt x="4346576" y="8969248"/>
                  </a:lnTo>
                  <a:lnTo>
                    <a:pt x="4368420" y="8967851"/>
                  </a:lnTo>
                  <a:lnTo>
                    <a:pt x="4368420" y="8967851"/>
                  </a:lnTo>
                  <a:cubicBezTo>
                    <a:pt x="4348989" y="8989949"/>
                    <a:pt x="4258184" y="8991219"/>
                    <a:pt x="4264153" y="9020937"/>
                  </a:cubicBezTo>
                  <a:lnTo>
                    <a:pt x="4249421" y="9006840"/>
                  </a:lnTo>
                  <a:lnTo>
                    <a:pt x="4244595" y="8998331"/>
                  </a:lnTo>
                  <a:cubicBezTo>
                    <a:pt x="4264661" y="8978265"/>
                    <a:pt x="4348100" y="8976868"/>
                    <a:pt x="4337305" y="8947913"/>
                  </a:cubicBezTo>
                  <a:cubicBezTo>
                    <a:pt x="4374262" y="8945627"/>
                    <a:pt x="4389629" y="8930768"/>
                    <a:pt x="4410711" y="8930768"/>
                  </a:cubicBezTo>
                  <a:close/>
                  <a:moveTo>
                    <a:pt x="4651757" y="8975725"/>
                  </a:moveTo>
                  <a:cubicBezTo>
                    <a:pt x="4661155" y="8989568"/>
                    <a:pt x="4598671" y="8983472"/>
                    <a:pt x="4623817" y="9001633"/>
                  </a:cubicBezTo>
                  <a:lnTo>
                    <a:pt x="4619753" y="9001506"/>
                  </a:lnTo>
                  <a:lnTo>
                    <a:pt x="4612006" y="9001378"/>
                  </a:lnTo>
                  <a:cubicBezTo>
                    <a:pt x="4566667" y="9001378"/>
                    <a:pt x="4534282" y="9009634"/>
                    <a:pt x="4484752" y="9024111"/>
                  </a:cubicBezTo>
                  <a:cubicBezTo>
                    <a:pt x="4517137" y="8996680"/>
                    <a:pt x="4603497" y="8992234"/>
                    <a:pt x="4651757" y="8975724"/>
                  </a:cubicBezTo>
                  <a:close/>
                  <a:moveTo>
                    <a:pt x="4388105" y="8990584"/>
                  </a:moveTo>
                  <a:lnTo>
                    <a:pt x="4401820" y="8994521"/>
                  </a:lnTo>
                  <a:cubicBezTo>
                    <a:pt x="4408170" y="8996299"/>
                    <a:pt x="4415282" y="8998077"/>
                    <a:pt x="4423283" y="8998077"/>
                  </a:cubicBezTo>
                  <a:lnTo>
                    <a:pt x="4449318" y="8991600"/>
                  </a:lnTo>
                  <a:lnTo>
                    <a:pt x="4449318" y="8991600"/>
                  </a:lnTo>
                  <a:cubicBezTo>
                    <a:pt x="4442714" y="9004427"/>
                    <a:pt x="4410710" y="9010015"/>
                    <a:pt x="4411980" y="9025128"/>
                  </a:cubicBezTo>
                  <a:lnTo>
                    <a:pt x="4406519" y="9014333"/>
                  </a:lnTo>
                  <a:lnTo>
                    <a:pt x="4405504" y="9006460"/>
                  </a:lnTo>
                  <a:lnTo>
                    <a:pt x="4367276" y="9000872"/>
                  </a:lnTo>
                  <a:lnTo>
                    <a:pt x="4388105" y="8990585"/>
                  </a:lnTo>
                  <a:close/>
                  <a:moveTo>
                    <a:pt x="4439032" y="9033128"/>
                  </a:moveTo>
                  <a:cubicBezTo>
                    <a:pt x="4438524" y="9062593"/>
                    <a:pt x="4354196" y="9067419"/>
                    <a:pt x="4309619" y="9084183"/>
                  </a:cubicBezTo>
                  <a:cubicBezTo>
                    <a:pt x="4333368" y="9044559"/>
                    <a:pt x="4395725" y="9066911"/>
                    <a:pt x="4439032" y="9033128"/>
                  </a:cubicBezTo>
                  <a:close/>
                  <a:moveTo>
                    <a:pt x="4171951" y="9110598"/>
                  </a:moveTo>
                  <a:cubicBezTo>
                    <a:pt x="4155568" y="9134474"/>
                    <a:pt x="4095116" y="9124314"/>
                    <a:pt x="4050285" y="9147428"/>
                  </a:cubicBezTo>
                  <a:cubicBezTo>
                    <a:pt x="4050920" y="9110980"/>
                    <a:pt x="4117849" y="9127744"/>
                    <a:pt x="4171951" y="9110598"/>
                  </a:cubicBezTo>
                  <a:close/>
                  <a:moveTo>
                    <a:pt x="3521965" y="9210928"/>
                  </a:moveTo>
                  <a:cubicBezTo>
                    <a:pt x="3505963" y="9224772"/>
                    <a:pt x="3519679" y="9231502"/>
                    <a:pt x="3541777" y="9231502"/>
                  </a:cubicBezTo>
                  <a:lnTo>
                    <a:pt x="3576067" y="9227184"/>
                  </a:lnTo>
                  <a:lnTo>
                    <a:pt x="3576067" y="9227184"/>
                  </a:lnTo>
                  <a:cubicBezTo>
                    <a:pt x="3563875" y="9236709"/>
                    <a:pt x="3551556" y="9239884"/>
                    <a:pt x="3538983" y="9239884"/>
                  </a:cubicBezTo>
                  <a:lnTo>
                    <a:pt x="3502915" y="9234296"/>
                  </a:lnTo>
                  <a:cubicBezTo>
                    <a:pt x="3490850" y="9231502"/>
                    <a:pt x="3478658" y="9228708"/>
                    <a:pt x="3462656" y="9228708"/>
                  </a:cubicBezTo>
                  <a:lnTo>
                    <a:pt x="3455036" y="9229724"/>
                  </a:lnTo>
                  <a:cubicBezTo>
                    <a:pt x="3467228" y="9214103"/>
                    <a:pt x="3496692" y="9228455"/>
                    <a:pt x="3521964" y="9210928"/>
                  </a:cubicBezTo>
                  <a:close/>
                  <a:moveTo>
                    <a:pt x="3432684" y="9242551"/>
                  </a:moveTo>
                  <a:cubicBezTo>
                    <a:pt x="3438145" y="9242551"/>
                    <a:pt x="3444622" y="9243313"/>
                    <a:pt x="3451353" y="9244202"/>
                  </a:cubicBezTo>
                  <a:lnTo>
                    <a:pt x="3465323" y="9246108"/>
                  </a:lnTo>
                  <a:lnTo>
                    <a:pt x="3472308" y="9246108"/>
                  </a:lnTo>
                  <a:cubicBezTo>
                    <a:pt x="3478531" y="9259189"/>
                    <a:pt x="3432303" y="9256268"/>
                    <a:pt x="3416809" y="9262490"/>
                  </a:cubicBezTo>
                  <a:cubicBezTo>
                    <a:pt x="3413888" y="9246361"/>
                    <a:pt x="3421127" y="9242551"/>
                    <a:pt x="3432684" y="9242551"/>
                  </a:cubicBezTo>
                  <a:close/>
                  <a:moveTo>
                    <a:pt x="2591055" y="9338183"/>
                  </a:moveTo>
                  <a:lnTo>
                    <a:pt x="2597913" y="9341612"/>
                  </a:lnTo>
                  <a:cubicBezTo>
                    <a:pt x="2602104" y="9343771"/>
                    <a:pt x="2606422" y="9345803"/>
                    <a:pt x="2617344" y="9345803"/>
                  </a:cubicBezTo>
                  <a:lnTo>
                    <a:pt x="2628647" y="9343136"/>
                  </a:lnTo>
                  <a:lnTo>
                    <a:pt x="2617217" y="9357233"/>
                  </a:lnTo>
                  <a:lnTo>
                    <a:pt x="2586990" y="9357233"/>
                  </a:lnTo>
                  <a:lnTo>
                    <a:pt x="2567432" y="9340088"/>
                  </a:lnTo>
                  <a:lnTo>
                    <a:pt x="2591054" y="9338183"/>
                  </a:lnTo>
                  <a:close/>
                  <a:moveTo>
                    <a:pt x="7887843" y="0"/>
                  </a:moveTo>
                  <a:cubicBezTo>
                    <a:pt x="7871968" y="0"/>
                    <a:pt x="7862316" y="38608"/>
                    <a:pt x="7846314" y="46863"/>
                  </a:cubicBezTo>
                  <a:cubicBezTo>
                    <a:pt x="7788783" y="76708"/>
                    <a:pt x="7748016" y="138557"/>
                    <a:pt x="7673467" y="138811"/>
                  </a:cubicBezTo>
                  <a:cubicBezTo>
                    <a:pt x="7633208" y="139319"/>
                    <a:pt x="7633462" y="174879"/>
                    <a:pt x="7636002" y="209677"/>
                  </a:cubicBezTo>
                  <a:lnTo>
                    <a:pt x="7624699" y="243967"/>
                  </a:lnTo>
                  <a:lnTo>
                    <a:pt x="7613904" y="233299"/>
                  </a:lnTo>
                  <a:cubicBezTo>
                    <a:pt x="7572502" y="192151"/>
                    <a:pt x="7531608" y="179451"/>
                    <a:pt x="7490587" y="179451"/>
                  </a:cubicBezTo>
                  <a:cubicBezTo>
                    <a:pt x="7444867" y="179451"/>
                    <a:pt x="7399020" y="195453"/>
                    <a:pt x="7353046" y="205740"/>
                  </a:cubicBezTo>
                  <a:lnTo>
                    <a:pt x="7219950" y="233807"/>
                  </a:lnTo>
                  <a:cubicBezTo>
                    <a:pt x="7169023" y="245872"/>
                    <a:pt x="7102475" y="243332"/>
                    <a:pt x="7072122" y="277749"/>
                  </a:cubicBezTo>
                  <a:cubicBezTo>
                    <a:pt x="7054850" y="297307"/>
                    <a:pt x="7036053" y="299847"/>
                    <a:pt x="7013956" y="299847"/>
                  </a:cubicBezTo>
                  <a:lnTo>
                    <a:pt x="7004049" y="299593"/>
                  </a:lnTo>
                  <a:lnTo>
                    <a:pt x="6997192" y="299466"/>
                  </a:lnTo>
                  <a:cubicBezTo>
                    <a:pt x="6983857" y="299466"/>
                    <a:pt x="6970648" y="300990"/>
                    <a:pt x="6958584" y="309372"/>
                  </a:cubicBezTo>
                  <a:cubicBezTo>
                    <a:pt x="6922135" y="334645"/>
                    <a:pt x="6870446" y="328041"/>
                    <a:pt x="6829678" y="356489"/>
                  </a:cubicBezTo>
                  <a:cubicBezTo>
                    <a:pt x="6800722" y="376809"/>
                    <a:pt x="6762114" y="380873"/>
                    <a:pt x="6736334" y="412496"/>
                  </a:cubicBezTo>
                  <a:cubicBezTo>
                    <a:pt x="6725665" y="425704"/>
                    <a:pt x="6714490" y="430403"/>
                    <a:pt x="6702933" y="430403"/>
                  </a:cubicBezTo>
                  <a:cubicBezTo>
                    <a:pt x="6689217" y="430403"/>
                    <a:pt x="6674993" y="423672"/>
                    <a:pt x="6660642" y="417068"/>
                  </a:cubicBezTo>
                  <a:cubicBezTo>
                    <a:pt x="6646290" y="410337"/>
                    <a:pt x="6631939" y="403733"/>
                    <a:pt x="6614795" y="403733"/>
                  </a:cubicBezTo>
                  <a:lnTo>
                    <a:pt x="6608826" y="404749"/>
                  </a:lnTo>
                  <a:cubicBezTo>
                    <a:pt x="6579362" y="411353"/>
                    <a:pt x="6542024" y="407543"/>
                    <a:pt x="6521704" y="425577"/>
                  </a:cubicBezTo>
                  <a:cubicBezTo>
                    <a:pt x="6481318" y="461391"/>
                    <a:pt x="6441059" y="488315"/>
                    <a:pt x="6393815" y="488315"/>
                  </a:cubicBezTo>
                  <a:cubicBezTo>
                    <a:pt x="6370320" y="488315"/>
                    <a:pt x="6345047" y="481584"/>
                    <a:pt x="6314821" y="464566"/>
                  </a:cubicBezTo>
                  <a:lnTo>
                    <a:pt x="6307709" y="463931"/>
                  </a:lnTo>
                  <a:cubicBezTo>
                    <a:pt x="6296533" y="463931"/>
                    <a:pt x="6281801" y="469646"/>
                    <a:pt x="6276467" y="477139"/>
                  </a:cubicBezTo>
                  <a:cubicBezTo>
                    <a:pt x="6241288" y="526161"/>
                    <a:pt x="6187948" y="531368"/>
                    <a:pt x="6136132" y="540893"/>
                  </a:cubicBezTo>
                  <a:lnTo>
                    <a:pt x="6001639" y="564007"/>
                  </a:lnTo>
                  <a:cubicBezTo>
                    <a:pt x="5951474" y="576199"/>
                    <a:pt x="5899150" y="576072"/>
                    <a:pt x="5849620" y="623570"/>
                  </a:cubicBezTo>
                  <a:lnTo>
                    <a:pt x="5834507" y="625983"/>
                  </a:lnTo>
                  <a:cubicBezTo>
                    <a:pt x="5822697" y="625983"/>
                    <a:pt x="5809742" y="620522"/>
                    <a:pt x="5796026" y="615061"/>
                  </a:cubicBezTo>
                  <a:cubicBezTo>
                    <a:pt x="5782311" y="609600"/>
                    <a:pt x="5768213" y="604139"/>
                    <a:pt x="5746623" y="604139"/>
                  </a:cubicBezTo>
                  <a:lnTo>
                    <a:pt x="5731764" y="609219"/>
                  </a:lnTo>
                  <a:cubicBezTo>
                    <a:pt x="5686171" y="632333"/>
                    <a:pt x="5625338" y="619379"/>
                    <a:pt x="5588508" y="667131"/>
                  </a:cubicBezTo>
                  <a:cubicBezTo>
                    <a:pt x="5576570" y="682371"/>
                    <a:pt x="5562981" y="688340"/>
                    <a:pt x="5548630" y="688340"/>
                  </a:cubicBezTo>
                  <a:cubicBezTo>
                    <a:pt x="5535168" y="688340"/>
                    <a:pt x="5520817" y="683006"/>
                    <a:pt x="5506339" y="675132"/>
                  </a:cubicBezTo>
                  <a:cubicBezTo>
                    <a:pt x="5490718" y="666623"/>
                    <a:pt x="5475478" y="660146"/>
                    <a:pt x="5460873" y="660146"/>
                  </a:cubicBezTo>
                  <a:cubicBezTo>
                    <a:pt x="5447792" y="660146"/>
                    <a:pt x="5435346" y="665353"/>
                    <a:pt x="5423916" y="679323"/>
                  </a:cubicBezTo>
                  <a:cubicBezTo>
                    <a:pt x="5404104" y="703580"/>
                    <a:pt x="5379847" y="717677"/>
                    <a:pt x="5348986" y="725043"/>
                  </a:cubicBezTo>
                  <a:cubicBezTo>
                    <a:pt x="5169154" y="768985"/>
                    <a:pt x="4973828" y="747776"/>
                    <a:pt x="4806823" y="845185"/>
                  </a:cubicBezTo>
                  <a:cubicBezTo>
                    <a:pt x="4786757" y="829310"/>
                    <a:pt x="4768342" y="821563"/>
                    <a:pt x="4751324" y="821563"/>
                  </a:cubicBezTo>
                  <a:cubicBezTo>
                    <a:pt x="4728464" y="821563"/>
                    <a:pt x="4708271" y="835406"/>
                    <a:pt x="4690110" y="862076"/>
                  </a:cubicBezTo>
                  <a:cubicBezTo>
                    <a:pt x="4676140" y="855218"/>
                    <a:pt x="4663440" y="852297"/>
                    <a:pt x="4651629" y="852297"/>
                  </a:cubicBezTo>
                  <a:cubicBezTo>
                    <a:pt x="4625213" y="852297"/>
                    <a:pt x="4602607" y="866775"/>
                    <a:pt x="4578223" y="886333"/>
                  </a:cubicBezTo>
                  <a:cubicBezTo>
                    <a:pt x="4569206" y="893445"/>
                    <a:pt x="4554855" y="896620"/>
                    <a:pt x="4539742" y="896620"/>
                  </a:cubicBezTo>
                  <a:cubicBezTo>
                    <a:pt x="4522851" y="896620"/>
                    <a:pt x="4504944" y="892683"/>
                    <a:pt x="4491482" y="886079"/>
                  </a:cubicBezTo>
                  <a:cubicBezTo>
                    <a:pt x="4478020" y="879475"/>
                    <a:pt x="4467225" y="876173"/>
                    <a:pt x="4457573" y="876173"/>
                  </a:cubicBezTo>
                  <a:cubicBezTo>
                    <a:pt x="4442333" y="876173"/>
                    <a:pt x="4430268" y="884428"/>
                    <a:pt x="4416044" y="900684"/>
                  </a:cubicBezTo>
                  <a:cubicBezTo>
                    <a:pt x="4406266" y="911860"/>
                    <a:pt x="4395216" y="916305"/>
                    <a:pt x="4383913" y="916305"/>
                  </a:cubicBezTo>
                  <a:cubicBezTo>
                    <a:pt x="4366895" y="916305"/>
                    <a:pt x="4348988" y="906399"/>
                    <a:pt x="4333241" y="894588"/>
                  </a:cubicBezTo>
                  <a:lnTo>
                    <a:pt x="4304031" y="880364"/>
                  </a:lnTo>
                  <a:lnTo>
                    <a:pt x="4301999" y="904621"/>
                  </a:lnTo>
                  <a:lnTo>
                    <a:pt x="4302253" y="953135"/>
                  </a:lnTo>
                  <a:cubicBezTo>
                    <a:pt x="4309492" y="996442"/>
                    <a:pt x="4325367" y="1021334"/>
                    <a:pt x="4347845" y="1021334"/>
                  </a:cubicBezTo>
                  <a:cubicBezTo>
                    <a:pt x="4360673" y="1021334"/>
                    <a:pt x="4375531" y="1013333"/>
                    <a:pt x="4392295" y="996188"/>
                  </a:cubicBezTo>
                  <a:cubicBezTo>
                    <a:pt x="4402074" y="986028"/>
                    <a:pt x="4411473" y="982726"/>
                    <a:pt x="4420489" y="982726"/>
                  </a:cubicBezTo>
                  <a:lnTo>
                    <a:pt x="4445508" y="989076"/>
                  </a:lnTo>
                  <a:cubicBezTo>
                    <a:pt x="4453510" y="992251"/>
                    <a:pt x="4461130" y="995426"/>
                    <a:pt x="4474592" y="995426"/>
                  </a:cubicBezTo>
                  <a:lnTo>
                    <a:pt x="4486149" y="986536"/>
                  </a:lnTo>
                  <a:cubicBezTo>
                    <a:pt x="4497960" y="972185"/>
                    <a:pt x="4508374" y="964057"/>
                    <a:pt x="4517391" y="964057"/>
                  </a:cubicBezTo>
                  <a:cubicBezTo>
                    <a:pt x="4528439" y="964057"/>
                    <a:pt x="4537711" y="975868"/>
                    <a:pt x="4545712" y="1002665"/>
                  </a:cubicBezTo>
                  <a:cubicBezTo>
                    <a:pt x="4548887" y="1013460"/>
                    <a:pt x="4560698" y="1034669"/>
                    <a:pt x="4576446" y="1034669"/>
                  </a:cubicBezTo>
                  <a:lnTo>
                    <a:pt x="4584828" y="1014095"/>
                  </a:lnTo>
                  <a:cubicBezTo>
                    <a:pt x="4593972" y="971677"/>
                    <a:pt x="4597655" y="937895"/>
                    <a:pt x="4644899" y="933196"/>
                  </a:cubicBezTo>
                  <a:lnTo>
                    <a:pt x="4804411" y="913003"/>
                  </a:lnTo>
                  <a:lnTo>
                    <a:pt x="4805935" y="913003"/>
                  </a:lnTo>
                  <a:cubicBezTo>
                    <a:pt x="4819651" y="913003"/>
                    <a:pt x="4843781" y="924306"/>
                    <a:pt x="4843527" y="927100"/>
                  </a:cubicBezTo>
                  <a:cubicBezTo>
                    <a:pt x="4841368" y="954532"/>
                    <a:pt x="4819651" y="959231"/>
                    <a:pt x="4798696" y="964819"/>
                  </a:cubicBezTo>
                  <a:lnTo>
                    <a:pt x="4784853" y="981837"/>
                  </a:lnTo>
                  <a:lnTo>
                    <a:pt x="4785869" y="982853"/>
                  </a:lnTo>
                  <a:cubicBezTo>
                    <a:pt x="4794251" y="992632"/>
                    <a:pt x="4804411" y="1007491"/>
                    <a:pt x="4814317" y="1007999"/>
                  </a:cubicBezTo>
                  <a:lnTo>
                    <a:pt x="4882516" y="1001141"/>
                  </a:lnTo>
                  <a:lnTo>
                    <a:pt x="4889247" y="1001141"/>
                  </a:lnTo>
                  <a:lnTo>
                    <a:pt x="4901819" y="1013333"/>
                  </a:lnTo>
                  <a:cubicBezTo>
                    <a:pt x="4900804" y="1025017"/>
                    <a:pt x="4898772" y="1042924"/>
                    <a:pt x="4891660" y="1046099"/>
                  </a:cubicBezTo>
                  <a:cubicBezTo>
                    <a:pt x="4844416" y="1068197"/>
                    <a:pt x="4781805" y="1046861"/>
                    <a:pt x="4745356" y="1097788"/>
                  </a:cubicBezTo>
                  <a:cubicBezTo>
                    <a:pt x="4737736" y="1108583"/>
                    <a:pt x="4731513" y="1115060"/>
                    <a:pt x="4719956" y="1115060"/>
                  </a:cubicBezTo>
                  <a:lnTo>
                    <a:pt x="4710177" y="1108456"/>
                  </a:lnTo>
                  <a:cubicBezTo>
                    <a:pt x="4689095" y="1090549"/>
                    <a:pt x="4668013" y="1085342"/>
                    <a:pt x="4646804" y="1085342"/>
                  </a:cubicBezTo>
                  <a:cubicBezTo>
                    <a:pt x="4631818" y="1085342"/>
                    <a:pt x="4616705" y="1088009"/>
                    <a:pt x="4601592" y="1090676"/>
                  </a:cubicBezTo>
                  <a:lnTo>
                    <a:pt x="4553967" y="1096137"/>
                  </a:lnTo>
                  <a:cubicBezTo>
                    <a:pt x="4532250" y="1095629"/>
                    <a:pt x="4510025" y="1069848"/>
                    <a:pt x="4488054" y="1069848"/>
                  </a:cubicBezTo>
                  <a:cubicBezTo>
                    <a:pt x="4477640" y="1069848"/>
                    <a:pt x="4467226" y="1075690"/>
                    <a:pt x="4456939" y="1092708"/>
                  </a:cubicBezTo>
                  <a:cubicBezTo>
                    <a:pt x="4430523" y="1136904"/>
                    <a:pt x="4363975" y="1100836"/>
                    <a:pt x="4340099" y="1151255"/>
                  </a:cubicBezTo>
                  <a:cubicBezTo>
                    <a:pt x="4300856" y="1234948"/>
                    <a:pt x="4227323" y="1245743"/>
                    <a:pt x="4148964" y="1253871"/>
                  </a:cubicBezTo>
                  <a:lnTo>
                    <a:pt x="3806191" y="1296797"/>
                  </a:lnTo>
                  <a:cubicBezTo>
                    <a:pt x="3746501" y="1304544"/>
                    <a:pt x="3686303" y="1305433"/>
                    <a:pt x="3639948" y="1359789"/>
                  </a:cubicBezTo>
                  <a:cubicBezTo>
                    <a:pt x="3631312" y="1369822"/>
                    <a:pt x="3609722" y="1375410"/>
                    <a:pt x="3589783" y="1375410"/>
                  </a:cubicBezTo>
                  <a:cubicBezTo>
                    <a:pt x="3575432" y="1375410"/>
                    <a:pt x="3561970" y="1372489"/>
                    <a:pt x="3554731" y="1366393"/>
                  </a:cubicBezTo>
                  <a:cubicBezTo>
                    <a:pt x="3539618" y="1353185"/>
                    <a:pt x="3527045" y="1348232"/>
                    <a:pt x="3515996" y="1348232"/>
                  </a:cubicBezTo>
                  <a:cubicBezTo>
                    <a:pt x="3486532" y="1348232"/>
                    <a:pt x="3468244" y="1383665"/>
                    <a:pt x="3442209" y="1391920"/>
                  </a:cubicBezTo>
                  <a:cubicBezTo>
                    <a:pt x="3441701" y="1453896"/>
                    <a:pt x="3377312" y="1443609"/>
                    <a:pt x="3345308" y="1489456"/>
                  </a:cubicBezTo>
                  <a:lnTo>
                    <a:pt x="3331973" y="1493012"/>
                  </a:lnTo>
                  <a:cubicBezTo>
                    <a:pt x="3313177" y="1493012"/>
                    <a:pt x="3294635" y="1464310"/>
                    <a:pt x="3274696" y="1460373"/>
                  </a:cubicBezTo>
                  <a:cubicBezTo>
                    <a:pt x="3231008" y="1451991"/>
                    <a:pt x="3183256" y="1442847"/>
                    <a:pt x="3146299" y="1417955"/>
                  </a:cubicBezTo>
                  <a:cubicBezTo>
                    <a:pt x="3123947" y="1402842"/>
                    <a:pt x="3107818" y="1394841"/>
                    <a:pt x="3096134" y="1394841"/>
                  </a:cubicBezTo>
                  <a:cubicBezTo>
                    <a:pt x="3077592" y="1394841"/>
                    <a:pt x="3070607" y="1415288"/>
                    <a:pt x="3067940" y="1458976"/>
                  </a:cubicBezTo>
                  <a:cubicBezTo>
                    <a:pt x="3066289" y="1485265"/>
                    <a:pt x="3035936" y="1519809"/>
                    <a:pt x="3011171" y="1528445"/>
                  </a:cubicBezTo>
                  <a:cubicBezTo>
                    <a:pt x="2935987" y="1554607"/>
                    <a:pt x="2848611" y="1540129"/>
                    <a:pt x="2782063" y="1597152"/>
                  </a:cubicBezTo>
                  <a:cubicBezTo>
                    <a:pt x="2762632" y="1577467"/>
                    <a:pt x="2745868" y="1569974"/>
                    <a:pt x="2730501" y="1569974"/>
                  </a:cubicBezTo>
                  <a:cubicBezTo>
                    <a:pt x="2700275" y="1569974"/>
                    <a:pt x="2675510" y="1598803"/>
                    <a:pt x="2646808" y="1620139"/>
                  </a:cubicBezTo>
                  <a:cubicBezTo>
                    <a:pt x="2638426" y="1626362"/>
                    <a:pt x="2628520" y="1629029"/>
                    <a:pt x="2617979" y="1629029"/>
                  </a:cubicBezTo>
                  <a:cubicBezTo>
                    <a:pt x="2589277" y="1629029"/>
                    <a:pt x="2555622" y="1608709"/>
                    <a:pt x="2533524" y="1580769"/>
                  </a:cubicBezTo>
                  <a:cubicBezTo>
                    <a:pt x="2520443" y="1564005"/>
                    <a:pt x="2511934" y="1554861"/>
                    <a:pt x="2505584" y="1554861"/>
                  </a:cubicBezTo>
                  <a:cubicBezTo>
                    <a:pt x="2498726" y="1554861"/>
                    <a:pt x="2494408" y="1566037"/>
                    <a:pt x="2489455" y="1590548"/>
                  </a:cubicBezTo>
                  <a:cubicBezTo>
                    <a:pt x="2481200" y="1632204"/>
                    <a:pt x="2459737" y="1642999"/>
                    <a:pt x="2426971" y="1643380"/>
                  </a:cubicBezTo>
                  <a:cubicBezTo>
                    <a:pt x="2405762" y="1643380"/>
                    <a:pt x="2384426" y="1635887"/>
                    <a:pt x="2363217" y="1631569"/>
                  </a:cubicBezTo>
                  <a:cubicBezTo>
                    <a:pt x="2369948" y="1610487"/>
                    <a:pt x="2386839" y="1574673"/>
                    <a:pt x="2381759" y="1570609"/>
                  </a:cubicBezTo>
                  <a:cubicBezTo>
                    <a:pt x="2366900" y="1558290"/>
                    <a:pt x="2346707" y="1552829"/>
                    <a:pt x="2325244" y="1552829"/>
                  </a:cubicBezTo>
                  <a:cubicBezTo>
                    <a:pt x="2280540" y="1552829"/>
                    <a:pt x="2230502" y="1576832"/>
                    <a:pt x="2212087" y="1613408"/>
                  </a:cubicBezTo>
                  <a:cubicBezTo>
                    <a:pt x="2194053" y="1649476"/>
                    <a:pt x="2184528" y="1663700"/>
                    <a:pt x="2168145" y="1663700"/>
                  </a:cubicBezTo>
                  <a:cubicBezTo>
                    <a:pt x="2159001" y="1663700"/>
                    <a:pt x="2147825" y="1659382"/>
                    <a:pt x="2131823" y="1651889"/>
                  </a:cubicBezTo>
                  <a:lnTo>
                    <a:pt x="2074165" y="1624076"/>
                  </a:lnTo>
                  <a:cubicBezTo>
                    <a:pt x="2065275" y="1594358"/>
                    <a:pt x="2047241" y="1581023"/>
                    <a:pt x="2017904" y="1581023"/>
                  </a:cubicBezTo>
                  <a:lnTo>
                    <a:pt x="2006601" y="1582928"/>
                  </a:lnTo>
                  <a:cubicBezTo>
                    <a:pt x="1985773" y="1587627"/>
                    <a:pt x="1949324" y="1594104"/>
                    <a:pt x="1948181" y="1604391"/>
                  </a:cubicBezTo>
                  <a:cubicBezTo>
                    <a:pt x="1940688" y="1671193"/>
                    <a:pt x="1888237" y="1687703"/>
                    <a:pt x="1848867" y="1718183"/>
                  </a:cubicBezTo>
                  <a:cubicBezTo>
                    <a:pt x="1834389" y="1729486"/>
                    <a:pt x="1813942" y="1742059"/>
                    <a:pt x="1795273" y="1742059"/>
                  </a:cubicBezTo>
                  <a:lnTo>
                    <a:pt x="1790701" y="1741043"/>
                  </a:lnTo>
                  <a:cubicBezTo>
                    <a:pt x="1774953" y="1736471"/>
                    <a:pt x="1764539" y="1707388"/>
                    <a:pt x="1752093" y="1688465"/>
                  </a:cubicBezTo>
                  <a:cubicBezTo>
                    <a:pt x="1743965" y="1676146"/>
                    <a:pt x="1736091" y="1669542"/>
                    <a:pt x="1728979" y="1669542"/>
                  </a:cubicBezTo>
                  <a:cubicBezTo>
                    <a:pt x="1721740" y="1669542"/>
                    <a:pt x="1715263" y="1676400"/>
                    <a:pt x="1709675" y="1691005"/>
                  </a:cubicBezTo>
                  <a:cubicBezTo>
                    <a:pt x="1704468" y="1705356"/>
                    <a:pt x="1700785" y="1734693"/>
                    <a:pt x="1699388" y="1734693"/>
                  </a:cubicBezTo>
                  <a:lnTo>
                    <a:pt x="1646175" y="1726565"/>
                  </a:lnTo>
                  <a:cubicBezTo>
                    <a:pt x="1625347" y="1726565"/>
                    <a:pt x="1605662" y="1733423"/>
                    <a:pt x="1586739" y="1759712"/>
                  </a:cubicBezTo>
                  <a:lnTo>
                    <a:pt x="1576833" y="1760728"/>
                  </a:lnTo>
                  <a:cubicBezTo>
                    <a:pt x="1567054" y="1760728"/>
                    <a:pt x="1554227" y="1757426"/>
                    <a:pt x="1546861" y="1752727"/>
                  </a:cubicBezTo>
                  <a:cubicBezTo>
                    <a:pt x="1536447" y="1746377"/>
                    <a:pt x="1530605" y="1731391"/>
                    <a:pt x="1523239" y="1718691"/>
                  </a:cubicBezTo>
                  <a:lnTo>
                    <a:pt x="1386841" y="1725041"/>
                  </a:lnTo>
                  <a:cubicBezTo>
                    <a:pt x="1338581" y="1727708"/>
                    <a:pt x="1294893" y="1734947"/>
                    <a:pt x="1291591" y="1803019"/>
                  </a:cubicBezTo>
                  <a:lnTo>
                    <a:pt x="1278891" y="1822831"/>
                  </a:lnTo>
                  <a:lnTo>
                    <a:pt x="1259587" y="1813433"/>
                  </a:lnTo>
                  <a:cubicBezTo>
                    <a:pt x="1220725" y="1794256"/>
                    <a:pt x="1181990" y="1787906"/>
                    <a:pt x="1143255" y="1787906"/>
                  </a:cubicBezTo>
                  <a:cubicBezTo>
                    <a:pt x="1068452" y="1787906"/>
                    <a:pt x="993776" y="1811655"/>
                    <a:pt x="918973" y="1812417"/>
                  </a:cubicBezTo>
                  <a:cubicBezTo>
                    <a:pt x="898653" y="1812671"/>
                    <a:pt x="879603" y="1834261"/>
                    <a:pt x="884429" y="1865503"/>
                  </a:cubicBezTo>
                  <a:cubicBezTo>
                    <a:pt x="887096" y="1882013"/>
                    <a:pt x="889763" y="1899412"/>
                    <a:pt x="886080" y="1915033"/>
                  </a:cubicBezTo>
                  <a:cubicBezTo>
                    <a:pt x="883159" y="1928368"/>
                    <a:pt x="871475" y="1938909"/>
                    <a:pt x="863601" y="1950847"/>
                  </a:cubicBezTo>
                  <a:cubicBezTo>
                    <a:pt x="855219" y="1937639"/>
                    <a:pt x="841376" y="1924939"/>
                    <a:pt x="839725" y="1910969"/>
                  </a:cubicBezTo>
                  <a:cubicBezTo>
                    <a:pt x="835788" y="1880489"/>
                    <a:pt x="818135" y="1863852"/>
                    <a:pt x="795021" y="1863852"/>
                  </a:cubicBezTo>
                  <a:lnTo>
                    <a:pt x="627508" y="1874647"/>
                  </a:lnTo>
                  <a:lnTo>
                    <a:pt x="616967" y="1888363"/>
                  </a:lnTo>
                  <a:cubicBezTo>
                    <a:pt x="622428" y="1902333"/>
                    <a:pt x="628016" y="1919859"/>
                    <a:pt x="638684" y="1926463"/>
                  </a:cubicBezTo>
                  <a:lnTo>
                    <a:pt x="721107" y="1966849"/>
                  </a:lnTo>
                  <a:cubicBezTo>
                    <a:pt x="740792" y="1975612"/>
                    <a:pt x="744983" y="1986280"/>
                    <a:pt x="737363" y="2002663"/>
                  </a:cubicBezTo>
                  <a:cubicBezTo>
                    <a:pt x="701676" y="2075815"/>
                    <a:pt x="790957" y="2131568"/>
                    <a:pt x="767589" y="2205863"/>
                  </a:cubicBezTo>
                  <a:cubicBezTo>
                    <a:pt x="762763" y="2221357"/>
                    <a:pt x="782829" y="2250313"/>
                    <a:pt x="797180" y="2267712"/>
                  </a:cubicBezTo>
                  <a:cubicBezTo>
                    <a:pt x="807213" y="2279777"/>
                    <a:pt x="820548" y="2296033"/>
                    <a:pt x="841122" y="2296033"/>
                  </a:cubicBezTo>
                  <a:lnTo>
                    <a:pt x="851536" y="2290953"/>
                  </a:lnTo>
                  <a:cubicBezTo>
                    <a:pt x="860553" y="2284857"/>
                    <a:pt x="859537" y="2261743"/>
                    <a:pt x="862839" y="2246376"/>
                  </a:cubicBezTo>
                  <a:cubicBezTo>
                    <a:pt x="875412" y="2188972"/>
                    <a:pt x="815341" y="2162683"/>
                    <a:pt x="810515" y="2113407"/>
                  </a:cubicBezTo>
                  <a:cubicBezTo>
                    <a:pt x="809245" y="2099056"/>
                    <a:pt x="818897" y="2083816"/>
                    <a:pt x="823596" y="2068957"/>
                  </a:cubicBezTo>
                  <a:lnTo>
                    <a:pt x="838328" y="2076196"/>
                  </a:lnTo>
                  <a:lnTo>
                    <a:pt x="843281" y="2082292"/>
                  </a:lnTo>
                  <a:cubicBezTo>
                    <a:pt x="863601" y="2106549"/>
                    <a:pt x="889636" y="2128901"/>
                    <a:pt x="900304" y="2157476"/>
                  </a:cubicBezTo>
                  <a:cubicBezTo>
                    <a:pt x="911607" y="2187067"/>
                    <a:pt x="907543" y="2223008"/>
                    <a:pt x="910591" y="2256409"/>
                  </a:cubicBezTo>
                  <a:cubicBezTo>
                    <a:pt x="913385" y="2285365"/>
                    <a:pt x="932181" y="2300351"/>
                    <a:pt x="956184" y="2302256"/>
                  </a:cubicBezTo>
                  <a:lnTo>
                    <a:pt x="999237" y="2300732"/>
                  </a:lnTo>
                  <a:lnTo>
                    <a:pt x="1030860" y="2298954"/>
                  </a:lnTo>
                  <a:cubicBezTo>
                    <a:pt x="1037210" y="2298954"/>
                    <a:pt x="1043560" y="2299208"/>
                    <a:pt x="1053974" y="2300605"/>
                  </a:cubicBezTo>
                  <a:lnTo>
                    <a:pt x="1061848" y="2300859"/>
                  </a:lnTo>
                  <a:cubicBezTo>
                    <a:pt x="1115442" y="2300859"/>
                    <a:pt x="1150748" y="2252599"/>
                    <a:pt x="1199135" y="2244344"/>
                  </a:cubicBezTo>
                  <a:lnTo>
                    <a:pt x="1272033" y="2240661"/>
                  </a:lnTo>
                  <a:lnTo>
                    <a:pt x="1273430" y="2240661"/>
                  </a:lnTo>
                  <a:cubicBezTo>
                    <a:pt x="1313943" y="2240661"/>
                    <a:pt x="1353440" y="2240407"/>
                    <a:pt x="1383031" y="2221866"/>
                  </a:cubicBezTo>
                  <a:cubicBezTo>
                    <a:pt x="1490219" y="2154301"/>
                    <a:pt x="1606932" y="2170050"/>
                    <a:pt x="1720216" y="2153920"/>
                  </a:cubicBezTo>
                  <a:lnTo>
                    <a:pt x="1760094" y="2153158"/>
                  </a:lnTo>
                  <a:lnTo>
                    <a:pt x="1769492" y="2153285"/>
                  </a:lnTo>
                  <a:cubicBezTo>
                    <a:pt x="1785367" y="2153285"/>
                    <a:pt x="1800226" y="2152015"/>
                    <a:pt x="1812037" y="2144776"/>
                  </a:cubicBezTo>
                  <a:cubicBezTo>
                    <a:pt x="1851661" y="2119122"/>
                    <a:pt x="1885316" y="2089023"/>
                    <a:pt x="1936243" y="2089023"/>
                  </a:cubicBezTo>
                  <a:lnTo>
                    <a:pt x="1936624" y="2089023"/>
                  </a:lnTo>
                  <a:lnTo>
                    <a:pt x="1974724" y="2089785"/>
                  </a:lnTo>
                  <a:cubicBezTo>
                    <a:pt x="2004569" y="2089785"/>
                    <a:pt x="2034668" y="2086991"/>
                    <a:pt x="2047241" y="2070989"/>
                  </a:cubicBezTo>
                  <a:cubicBezTo>
                    <a:pt x="2061846" y="2052066"/>
                    <a:pt x="2075816" y="2045844"/>
                    <a:pt x="2089405" y="2045844"/>
                  </a:cubicBezTo>
                  <a:cubicBezTo>
                    <a:pt x="2101724" y="2045844"/>
                    <a:pt x="2113662" y="2050923"/>
                    <a:pt x="2125473" y="2055876"/>
                  </a:cubicBezTo>
                  <a:cubicBezTo>
                    <a:pt x="2137157" y="2060829"/>
                    <a:pt x="2148714" y="2065909"/>
                    <a:pt x="2163065" y="2065909"/>
                  </a:cubicBezTo>
                  <a:lnTo>
                    <a:pt x="2168780" y="2064893"/>
                  </a:lnTo>
                  <a:cubicBezTo>
                    <a:pt x="2189608" y="2060067"/>
                    <a:pt x="2205864" y="2032508"/>
                    <a:pt x="2226311" y="2030984"/>
                  </a:cubicBezTo>
                  <a:lnTo>
                    <a:pt x="2227708" y="2030857"/>
                  </a:lnTo>
                  <a:cubicBezTo>
                    <a:pt x="2245361" y="2030857"/>
                    <a:pt x="2265046" y="2049526"/>
                    <a:pt x="2283207" y="2060448"/>
                  </a:cubicBezTo>
                  <a:cubicBezTo>
                    <a:pt x="2301749" y="2071751"/>
                    <a:pt x="2306448" y="2087245"/>
                    <a:pt x="2293621" y="2098929"/>
                  </a:cubicBezTo>
                  <a:cubicBezTo>
                    <a:pt x="2275714" y="2115439"/>
                    <a:pt x="2273428" y="2148586"/>
                    <a:pt x="2239646" y="2148586"/>
                  </a:cubicBezTo>
                  <a:cubicBezTo>
                    <a:pt x="2235836" y="2148586"/>
                    <a:pt x="2231645" y="2148206"/>
                    <a:pt x="2227073" y="2147316"/>
                  </a:cubicBezTo>
                  <a:lnTo>
                    <a:pt x="2200911" y="2144395"/>
                  </a:lnTo>
                  <a:cubicBezTo>
                    <a:pt x="2154810" y="2144395"/>
                    <a:pt x="2141221" y="2177288"/>
                    <a:pt x="2162557" y="2226564"/>
                  </a:cubicBezTo>
                  <a:lnTo>
                    <a:pt x="2189227" y="2293747"/>
                  </a:lnTo>
                  <a:cubicBezTo>
                    <a:pt x="2200022" y="2331847"/>
                    <a:pt x="2183766" y="2369312"/>
                    <a:pt x="2154810" y="2369312"/>
                  </a:cubicBezTo>
                  <a:lnTo>
                    <a:pt x="2149349" y="2369185"/>
                  </a:lnTo>
                  <a:lnTo>
                    <a:pt x="2139951" y="2369058"/>
                  </a:lnTo>
                  <a:cubicBezTo>
                    <a:pt x="1987043" y="2369058"/>
                    <a:pt x="1854963" y="2459863"/>
                    <a:pt x="1704976" y="2471548"/>
                  </a:cubicBezTo>
                  <a:cubicBezTo>
                    <a:pt x="1697991" y="2472437"/>
                    <a:pt x="1693292" y="2493646"/>
                    <a:pt x="1687704" y="2507997"/>
                  </a:cubicBezTo>
                  <a:lnTo>
                    <a:pt x="1585342" y="2516251"/>
                  </a:lnTo>
                  <a:cubicBezTo>
                    <a:pt x="1581024" y="2516251"/>
                    <a:pt x="1576833" y="2516125"/>
                    <a:pt x="1568324" y="2515744"/>
                  </a:cubicBezTo>
                  <a:lnTo>
                    <a:pt x="1559942" y="2515617"/>
                  </a:lnTo>
                  <a:cubicBezTo>
                    <a:pt x="1497585" y="2515617"/>
                    <a:pt x="1449325" y="2539874"/>
                    <a:pt x="1415035" y="2597405"/>
                  </a:cubicBezTo>
                  <a:cubicBezTo>
                    <a:pt x="1396747" y="2627885"/>
                    <a:pt x="1366775" y="2633854"/>
                    <a:pt x="1334009" y="2634489"/>
                  </a:cubicBezTo>
                  <a:lnTo>
                    <a:pt x="1193039" y="2642617"/>
                  </a:lnTo>
                  <a:cubicBezTo>
                    <a:pt x="1097408" y="2650364"/>
                    <a:pt x="1098932" y="2651126"/>
                    <a:pt x="1089788" y="2777618"/>
                  </a:cubicBezTo>
                  <a:cubicBezTo>
                    <a:pt x="1087375" y="2808352"/>
                    <a:pt x="1072897" y="2838070"/>
                    <a:pt x="1061721" y="2867153"/>
                  </a:cubicBezTo>
                  <a:cubicBezTo>
                    <a:pt x="1055879" y="2882774"/>
                    <a:pt x="1060197" y="2899284"/>
                    <a:pt x="1080517" y="2899665"/>
                  </a:cubicBezTo>
                  <a:cubicBezTo>
                    <a:pt x="1084454" y="2899792"/>
                    <a:pt x="1088391" y="2899792"/>
                    <a:pt x="1092328" y="2899792"/>
                  </a:cubicBezTo>
                  <a:lnTo>
                    <a:pt x="1221233" y="2891156"/>
                  </a:lnTo>
                  <a:cubicBezTo>
                    <a:pt x="1283971" y="2886457"/>
                    <a:pt x="1314705" y="2845436"/>
                    <a:pt x="1329437" y="2786889"/>
                  </a:cubicBezTo>
                  <a:cubicBezTo>
                    <a:pt x="1349376" y="2796668"/>
                    <a:pt x="1371728" y="2804161"/>
                    <a:pt x="1389381" y="2818004"/>
                  </a:cubicBezTo>
                  <a:cubicBezTo>
                    <a:pt x="1430021" y="2850008"/>
                    <a:pt x="1431291" y="2866772"/>
                    <a:pt x="1396747" y="2891918"/>
                  </a:cubicBezTo>
                  <a:lnTo>
                    <a:pt x="1366775" y="2914524"/>
                  </a:lnTo>
                  <a:cubicBezTo>
                    <a:pt x="1335660" y="2919350"/>
                    <a:pt x="1308228" y="2933193"/>
                    <a:pt x="1291845" y="2958085"/>
                  </a:cubicBezTo>
                  <a:lnTo>
                    <a:pt x="1282701" y="2968626"/>
                  </a:lnTo>
                  <a:lnTo>
                    <a:pt x="1277875" y="2973706"/>
                  </a:lnTo>
                  <a:cubicBezTo>
                    <a:pt x="1247268" y="2989581"/>
                    <a:pt x="1214756" y="3001391"/>
                    <a:pt x="1173735" y="3001391"/>
                  </a:cubicBezTo>
                  <a:lnTo>
                    <a:pt x="1166369" y="3001264"/>
                  </a:lnTo>
                  <a:cubicBezTo>
                    <a:pt x="1146303" y="3001264"/>
                    <a:pt x="1122681" y="3014600"/>
                    <a:pt x="1106425" y="3028697"/>
                  </a:cubicBezTo>
                  <a:lnTo>
                    <a:pt x="1080644" y="3059304"/>
                  </a:lnTo>
                  <a:lnTo>
                    <a:pt x="997713" y="3082164"/>
                  </a:lnTo>
                  <a:cubicBezTo>
                    <a:pt x="991744" y="3133091"/>
                    <a:pt x="960375" y="3135758"/>
                    <a:pt x="925450" y="3135758"/>
                  </a:cubicBezTo>
                  <a:lnTo>
                    <a:pt x="920624" y="3135758"/>
                  </a:lnTo>
                  <a:cubicBezTo>
                    <a:pt x="889890" y="3135758"/>
                    <a:pt x="859283" y="3135885"/>
                    <a:pt x="848615" y="3173350"/>
                  </a:cubicBezTo>
                  <a:cubicBezTo>
                    <a:pt x="809753" y="3174493"/>
                    <a:pt x="777876" y="3204338"/>
                    <a:pt x="738633" y="3204338"/>
                  </a:cubicBezTo>
                  <a:cubicBezTo>
                    <a:pt x="723139" y="3204338"/>
                    <a:pt x="706375" y="3199766"/>
                    <a:pt x="687579" y="3186685"/>
                  </a:cubicBezTo>
                  <a:cubicBezTo>
                    <a:pt x="672720" y="3206243"/>
                    <a:pt x="654051" y="3215006"/>
                    <a:pt x="632080" y="3215006"/>
                  </a:cubicBezTo>
                  <a:lnTo>
                    <a:pt x="601473" y="3210053"/>
                  </a:lnTo>
                  <a:cubicBezTo>
                    <a:pt x="583312" y="3282824"/>
                    <a:pt x="500381" y="3245994"/>
                    <a:pt x="473457" y="3303525"/>
                  </a:cubicBezTo>
                  <a:cubicBezTo>
                    <a:pt x="444247" y="3365501"/>
                    <a:pt x="380493" y="3354452"/>
                    <a:pt x="330836" y="3371597"/>
                  </a:cubicBezTo>
                  <a:cubicBezTo>
                    <a:pt x="282576" y="3388361"/>
                    <a:pt x="266955" y="3445130"/>
                    <a:pt x="233173" y="3478785"/>
                  </a:cubicBezTo>
                  <a:cubicBezTo>
                    <a:pt x="228601" y="3483356"/>
                    <a:pt x="234951" y="3510916"/>
                    <a:pt x="242317" y="3523107"/>
                  </a:cubicBezTo>
                  <a:cubicBezTo>
                    <a:pt x="249429" y="3534537"/>
                    <a:pt x="264669" y="3543936"/>
                    <a:pt x="275845" y="3546475"/>
                  </a:cubicBezTo>
                  <a:cubicBezTo>
                    <a:pt x="278258" y="3546983"/>
                    <a:pt x="280671" y="3547237"/>
                    <a:pt x="283084" y="3547237"/>
                  </a:cubicBezTo>
                  <a:lnTo>
                    <a:pt x="311659" y="3539363"/>
                  </a:lnTo>
                  <a:cubicBezTo>
                    <a:pt x="413767" y="3493008"/>
                    <a:pt x="545212" y="3510407"/>
                    <a:pt x="618491" y="3400933"/>
                  </a:cubicBezTo>
                  <a:cubicBezTo>
                    <a:pt x="702184" y="3370962"/>
                    <a:pt x="796291" y="3363468"/>
                    <a:pt x="859156" y="3285237"/>
                  </a:cubicBezTo>
                  <a:lnTo>
                    <a:pt x="862077" y="3284729"/>
                  </a:lnTo>
                  <a:cubicBezTo>
                    <a:pt x="869824" y="3284729"/>
                    <a:pt x="885191" y="3294635"/>
                    <a:pt x="895351" y="3295905"/>
                  </a:cubicBezTo>
                  <a:cubicBezTo>
                    <a:pt x="907543" y="3297429"/>
                    <a:pt x="925450" y="3301747"/>
                    <a:pt x="942595" y="3301747"/>
                  </a:cubicBezTo>
                  <a:lnTo>
                    <a:pt x="947548" y="3297429"/>
                  </a:lnTo>
                  <a:cubicBezTo>
                    <a:pt x="956057" y="3266060"/>
                    <a:pt x="975996" y="3251836"/>
                    <a:pt x="998475" y="3242438"/>
                  </a:cubicBezTo>
                  <a:cubicBezTo>
                    <a:pt x="1008000" y="3249550"/>
                    <a:pt x="1021081" y="3253487"/>
                    <a:pt x="1040385" y="3253487"/>
                  </a:cubicBezTo>
                  <a:lnTo>
                    <a:pt x="1046608" y="3253106"/>
                  </a:lnTo>
                  <a:lnTo>
                    <a:pt x="1056768" y="3252725"/>
                  </a:lnTo>
                  <a:lnTo>
                    <a:pt x="1062229" y="3252852"/>
                  </a:lnTo>
                  <a:cubicBezTo>
                    <a:pt x="1064515" y="3252979"/>
                    <a:pt x="1066801" y="3252979"/>
                    <a:pt x="1079120" y="3252979"/>
                  </a:cubicBezTo>
                  <a:lnTo>
                    <a:pt x="1092836" y="3247010"/>
                  </a:lnTo>
                  <a:cubicBezTo>
                    <a:pt x="1111759" y="3225166"/>
                    <a:pt x="1129539" y="3215641"/>
                    <a:pt x="1146557" y="3215641"/>
                  </a:cubicBezTo>
                  <a:cubicBezTo>
                    <a:pt x="1167893" y="3215641"/>
                    <a:pt x="1188213" y="3230627"/>
                    <a:pt x="1208533" y="3254884"/>
                  </a:cubicBezTo>
                  <a:lnTo>
                    <a:pt x="1222503" y="3268981"/>
                  </a:lnTo>
                  <a:lnTo>
                    <a:pt x="1230123" y="3273934"/>
                  </a:lnTo>
                  <a:lnTo>
                    <a:pt x="1229488" y="3274442"/>
                  </a:lnTo>
                  <a:lnTo>
                    <a:pt x="1124332" y="3306065"/>
                  </a:lnTo>
                  <a:cubicBezTo>
                    <a:pt x="1085597" y="3320162"/>
                    <a:pt x="1040004" y="3321305"/>
                    <a:pt x="1022605" y="3375661"/>
                  </a:cubicBezTo>
                  <a:cubicBezTo>
                    <a:pt x="1018414" y="3388361"/>
                    <a:pt x="1011556" y="3392552"/>
                    <a:pt x="1003301" y="3392552"/>
                  </a:cubicBezTo>
                  <a:lnTo>
                    <a:pt x="975996" y="3384424"/>
                  </a:lnTo>
                  <a:cubicBezTo>
                    <a:pt x="966344" y="3380360"/>
                    <a:pt x="956692" y="3376295"/>
                    <a:pt x="940055" y="3376295"/>
                  </a:cubicBezTo>
                  <a:lnTo>
                    <a:pt x="928625" y="3391536"/>
                  </a:lnTo>
                  <a:cubicBezTo>
                    <a:pt x="923799" y="3403728"/>
                    <a:pt x="915417" y="3406776"/>
                    <a:pt x="905765" y="3406776"/>
                  </a:cubicBezTo>
                  <a:cubicBezTo>
                    <a:pt x="900812" y="3406776"/>
                    <a:pt x="895478" y="3405887"/>
                    <a:pt x="884683" y="3404236"/>
                  </a:cubicBezTo>
                  <a:lnTo>
                    <a:pt x="873634" y="3403347"/>
                  </a:lnTo>
                  <a:cubicBezTo>
                    <a:pt x="861315" y="3403347"/>
                    <a:pt x="850139" y="3407792"/>
                    <a:pt x="843281" y="3426333"/>
                  </a:cubicBezTo>
                  <a:cubicBezTo>
                    <a:pt x="831724" y="3456560"/>
                    <a:pt x="780289" y="3455036"/>
                    <a:pt x="746761" y="3467608"/>
                  </a:cubicBezTo>
                  <a:cubicBezTo>
                    <a:pt x="723901" y="3475863"/>
                    <a:pt x="686436" y="3474086"/>
                    <a:pt x="681229" y="3494024"/>
                  </a:cubicBezTo>
                  <a:cubicBezTo>
                    <a:pt x="674498" y="3519551"/>
                    <a:pt x="658623" y="3523107"/>
                    <a:pt x="639065" y="3523107"/>
                  </a:cubicBezTo>
                  <a:lnTo>
                    <a:pt x="629667" y="3522726"/>
                  </a:lnTo>
                  <a:lnTo>
                    <a:pt x="624206" y="3522599"/>
                  </a:lnTo>
                  <a:cubicBezTo>
                    <a:pt x="613284" y="3522599"/>
                    <a:pt x="603632" y="3524250"/>
                    <a:pt x="598425" y="3533775"/>
                  </a:cubicBezTo>
                  <a:cubicBezTo>
                    <a:pt x="576200" y="3574288"/>
                    <a:pt x="537973" y="3572256"/>
                    <a:pt x="504699" y="3584067"/>
                  </a:cubicBezTo>
                  <a:lnTo>
                    <a:pt x="400051" y="3616325"/>
                  </a:lnTo>
                  <a:lnTo>
                    <a:pt x="330836" y="3639185"/>
                  </a:lnTo>
                  <a:cubicBezTo>
                    <a:pt x="278512" y="3649599"/>
                    <a:pt x="311151" y="3715004"/>
                    <a:pt x="300737" y="3752469"/>
                  </a:cubicBezTo>
                  <a:cubicBezTo>
                    <a:pt x="288164" y="3798443"/>
                    <a:pt x="329185" y="3799713"/>
                    <a:pt x="347219" y="3818001"/>
                  </a:cubicBezTo>
                  <a:cubicBezTo>
                    <a:pt x="368936" y="3839973"/>
                    <a:pt x="399416" y="3852545"/>
                    <a:pt x="404877" y="3890773"/>
                  </a:cubicBezTo>
                  <a:cubicBezTo>
                    <a:pt x="412624" y="3947795"/>
                    <a:pt x="369317" y="3936112"/>
                    <a:pt x="345441" y="3949701"/>
                  </a:cubicBezTo>
                  <a:lnTo>
                    <a:pt x="319279" y="3957067"/>
                  </a:lnTo>
                  <a:cubicBezTo>
                    <a:pt x="291593" y="3957067"/>
                    <a:pt x="269495" y="3930270"/>
                    <a:pt x="246381" y="3893820"/>
                  </a:cubicBezTo>
                  <a:cubicBezTo>
                    <a:pt x="239650" y="3883280"/>
                    <a:pt x="231268" y="3879216"/>
                    <a:pt x="223140" y="3879216"/>
                  </a:cubicBezTo>
                  <a:cubicBezTo>
                    <a:pt x="212472" y="3879216"/>
                    <a:pt x="202058" y="3886328"/>
                    <a:pt x="196851" y="3895344"/>
                  </a:cubicBezTo>
                  <a:cubicBezTo>
                    <a:pt x="181611" y="3922904"/>
                    <a:pt x="156719" y="3950589"/>
                    <a:pt x="179579" y="3997960"/>
                  </a:cubicBezTo>
                  <a:cubicBezTo>
                    <a:pt x="192787" y="4025392"/>
                    <a:pt x="206630" y="4032885"/>
                    <a:pt x="220727" y="4032885"/>
                  </a:cubicBezTo>
                  <a:cubicBezTo>
                    <a:pt x="235459" y="4032885"/>
                    <a:pt x="250318" y="4024630"/>
                    <a:pt x="264669" y="4022852"/>
                  </a:cubicBezTo>
                  <a:lnTo>
                    <a:pt x="324232" y="4005326"/>
                  </a:lnTo>
                  <a:lnTo>
                    <a:pt x="336170" y="4004056"/>
                  </a:lnTo>
                  <a:cubicBezTo>
                    <a:pt x="362205" y="4004056"/>
                    <a:pt x="380112" y="4029837"/>
                    <a:pt x="398908" y="4061079"/>
                  </a:cubicBezTo>
                  <a:lnTo>
                    <a:pt x="422911" y="4078859"/>
                  </a:lnTo>
                  <a:lnTo>
                    <a:pt x="422911" y="4054221"/>
                  </a:lnTo>
                  <a:cubicBezTo>
                    <a:pt x="423292" y="4029202"/>
                    <a:pt x="400940" y="3991610"/>
                    <a:pt x="431928" y="3991610"/>
                  </a:cubicBezTo>
                  <a:cubicBezTo>
                    <a:pt x="438024" y="3991610"/>
                    <a:pt x="446279" y="3993007"/>
                    <a:pt x="457328" y="3996436"/>
                  </a:cubicBezTo>
                  <a:lnTo>
                    <a:pt x="509906" y="4004310"/>
                  </a:lnTo>
                  <a:cubicBezTo>
                    <a:pt x="572644" y="4004310"/>
                    <a:pt x="629286" y="3972306"/>
                    <a:pt x="685547" y="3948176"/>
                  </a:cubicBezTo>
                  <a:cubicBezTo>
                    <a:pt x="710439" y="3880739"/>
                    <a:pt x="771399" y="3878580"/>
                    <a:pt x="824104" y="3869309"/>
                  </a:cubicBezTo>
                  <a:cubicBezTo>
                    <a:pt x="868681" y="3861435"/>
                    <a:pt x="886207" y="3813556"/>
                    <a:pt x="919608" y="3790061"/>
                  </a:cubicBezTo>
                  <a:lnTo>
                    <a:pt x="924561" y="3805301"/>
                  </a:lnTo>
                  <a:lnTo>
                    <a:pt x="925069" y="3814445"/>
                  </a:lnTo>
                  <a:cubicBezTo>
                    <a:pt x="926212" y="3844798"/>
                    <a:pt x="958343" y="3861562"/>
                    <a:pt x="992252" y="3861562"/>
                  </a:cubicBezTo>
                  <a:cubicBezTo>
                    <a:pt x="1017144" y="3861562"/>
                    <a:pt x="1043052" y="3852545"/>
                    <a:pt x="1058419" y="3833368"/>
                  </a:cubicBezTo>
                  <a:cubicBezTo>
                    <a:pt x="1067436" y="3821811"/>
                    <a:pt x="1063372" y="3800348"/>
                    <a:pt x="1070992" y="3787013"/>
                  </a:cubicBezTo>
                  <a:cubicBezTo>
                    <a:pt x="1083057" y="3766439"/>
                    <a:pt x="1097408" y="3756152"/>
                    <a:pt x="1112394" y="3756152"/>
                  </a:cubicBezTo>
                  <a:cubicBezTo>
                    <a:pt x="1128269" y="3756152"/>
                    <a:pt x="1144779" y="3767963"/>
                    <a:pt x="1159765" y="3791204"/>
                  </a:cubicBezTo>
                  <a:cubicBezTo>
                    <a:pt x="1168020" y="3804412"/>
                    <a:pt x="1171195" y="3829812"/>
                    <a:pt x="1184657" y="3833368"/>
                  </a:cubicBezTo>
                  <a:lnTo>
                    <a:pt x="1190880" y="3833749"/>
                  </a:lnTo>
                  <a:cubicBezTo>
                    <a:pt x="1212597" y="3833749"/>
                    <a:pt x="1207390" y="3808095"/>
                    <a:pt x="1213232" y="3790823"/>
                  </a:cubicBezTo>
                  <a:cubicBezTo>
                    <a:pt x="1220852" y="3768344"/>
                    <a:pt x="1234441" y="3747389"/>
                    <a:pt x="1248792" y="3728720"/>
                  </a:cubicBezTo>
                  <a:cubicBezTo>
                    <a:pt x="1257428" y="3717925"/>
                    <a:pt x="1273176" y="3713099"/>
                    <a:pt x="1285749" y="3705479"/>
                  </a:cubicBezTo>
                  <a:cubicBezTo>
                    <a:pt x="1292353" y="3719957"/>
                    <a:pt x="1303275" y="3733673"/>
                    <a:pt x="1305180" y="3748532"/>
                  </a:cubicBezTo>
                  <a:lnTo>
                    <a:pt x="1311657" y="3848100"/>
                  </a:lnTo>
                  <a:cubicBezTo>
                    <a:pt x="1311911" y="3857372"/>
                    <a:pt x="1311149" y="3863848"/>
                    <a:pt x="1310895" y="3871976"/>
                  </a:cubicBezTo>
                  <a:lnTo>
                    <a:pt x="1307720" y="3881501"/>
                  </a:lnTo>
                  <a:lnTo>
                    <a:pt x="1307085" y="3886581"/>
                  </a:lnTo>
                  <a:cubicBezTo>
                    <a:pt x="1301878" y="3927094"/>
                    <a:pt x="1298068" y="3941572"/>
                    <a:pt x="1282066" y="3941572"/>
                  </a:cubicBezTo>
                  <a:cubicBezTo>
                    <a:pt x="1275335" y="3941572"/>
                    <a:pt x="1266318" y="3938905"/>
                    <a:pt x="1253999" y="3934587"/>
                  </a:cubicBezTo>
                  <a:lnTo>
                    <a:pt x="1201040" y="3915791"/>
                  </a:lnTo>
                  <a:cubicBezTo>
                    <a:pt x="1187832" y="3891788"/>
                    <a:pt x="1172465" y="3880739"/>
                    <a:pt x="1149605" y="3880739"/>
                  </a:cubicBezTo>
                  <a:lnTo>
                    <a:pt x="1136524" y="3885565"/>
                  </a:lnTo>
                  <a:cubicBezTo>
                    <a:pt x="1121284" y="3892931"/>
                    <a:pt x="1094233" y="3904361"/>
                    <a:pt x="1096011" y="3914521"/>
                  </a:cubicBezTo>
                  <a:cubicBezTo>
                    <a:pt x="1108457" y="3980053"/>
                    <a:pt x="1071500" y="4003421"/>
                    <a:pt x="1048640" y="4038473"/>
                  </a:cubicBezTo>
                  <a:cubicBezTo>
                    <a:pt x="1039623" y="4052316"/>
                    <a:pt x="1025399" y="4068826"/>
                    <a:pt x="1010794" y="4068826"/>
                  </a:cubicBezTo>
                  <a:lnTo>
                    <a:pt x="1009016" y="4068573"/>
                  </a:lnTo>
                  <a:cubicBezTo>
                    <a:pt x="995173" y="4066413"/>
                    <a:pt x="979044" y="4039489"/>
                    <a:pt x="964185" y="4023233"/>
                  </a:cubicBezTo>
                  <a:lnTo>
                    <a:pt x="931927" y="4002151"/>
                  </a:lnTo>
                  <a:lnTo>
                    <a:pt x="931673" y="4031869"/>
                  </a:lnTo>
                  <a:cubicBezTo>
                    <a:pt x="931292" y="4046729"/>
                    <a:pt x="936499" y="4075685"/>
                    <a:pt x="935229" y="4075685"/>
                  </a:cubicBezTo>
                  <a:cubicBezTo>
                    <a:pt x="932435" y="4048633"/>
                    <a:pt x="926593" y="4022980"/>
                    <a:pt x="887731" y="4018154"/>
                  </a:cubicBezTo>
                  <a:cubicBezTo>
                    <a:pt x="833375" y="4010788"/>
                    <a:pt x="805181" y="3966973"/>
                    <a:pt x="761747" y="3934969"/>
                  </a:cubicBezTo>
                  <a:lnTo>
                    <a:pt x="753873" y="3933445"/>
                  </a:lnTo>
                  <a:cubicBezTo>
                    <a:pt x="746126" y="3933445"/>
                    <a:pt x="738760" y="3939414"/>
                    <a:pt x="728219" y="3948812"/>
                  </a:cubicBezTo>
                  <a:cubicBezTo>
                    <a:pt x="687452" y="3986277"/>
                    <a:pt x="675895" y="4032378"/>
                    <a:pt x="689357" y="4083940"/>
                  </a:cubicBezTo>
                  <a:lnTo>
                    <a:pt x="698120" y="4104768"/>
                  </a:lnTo>
                  <a:lnTo>
                    <a:pt x="705740" y="4109086"/>
                  </a:lnTo>
                  <a:lnTo>
                    <a:pt x="687071" y="4113912"/>
                  </a:lnTo>
                  <a:cubicBezTo>
                    <a:pt x="649987" y="4123564"/>
                    <a:pt x="617475" y="4137534"/>
                    <a:pt x="634112" y="4203574"/>
                  </a:cubicBezTo>
                  <a:lnTo>
                    <a:pt x="629921" y="4224910"/>
                  </a:lnTo>
                  <a:lnTo>
                    <a:pt x="611760" y="4218433"/>
                  </a:lnTo>
                  <a:cubicBezTo>
                    <a:pt x="589916" y="4210813"/>
                    <a:pt x="569469" y="4207638"/>
                    <a:pt x="549911" y="4207638"/>
                  </a:cubicBezTo>
                  <a:cubicBezTo>
                    <a:pt x="475235" y="4207638"/>
                    <a:pt x="414275" y="4253612"/>
                    <a:pt x="344171" y="4269360"/>
                  </a:cubicBezTo>
                  <a:cubicBezTo>
                    <a:pt x="328423" y="4273169"/>
                    <a:pt x="319787" y="4297045"/>
                    <a:pt x="332487" y="4326256"/>
                  </a:cubicBezTo>
                  <a:lnTo>
                    <a:pt x="347981" y="4374008"/>
                  </a:lnTo>
                  <a:cubicBezTo>
                    <a:pt x="349505" y="4387216"/>
                    <a:pt x="343409" y="4399662"/>
                    <a:pt x="340488" y="4412362"/>
                  </a:cubicBezTo>
                  <a:cubicBezTo>
                    <a:pt x="330201" y="4400805"/>
                    <a:pt x="315723" y="4390772"/>
                    <a:pt x="310516" y="4377564"/>
                  </a:cubicBezTo>
                  <a:cubicBezTo>
                    <a:pt x="299975" y="4352164"/>
                    <a:pt x="284481" y="4338829"/>
                    <a:pt x="268479" y="4338829"/>
                  </a:cubicBezTo>
                  <a:cubicBezTo>
                    <a:pt x="266447" y="4338829"/>
                    <a:pt x="264288" y="4339083"/>
                    <a:pt x="262256" y="4339464"/>
                  </a:cubicBezTo>
                  <a:lnTo>
                    <a:pt x="134620" y="4377055"/>
                  </a:lnTo>
                  <a:lnTo>
                    <a:pt x="130048" y="4392168"/>
                  </a:lnTo>
                  <a:cubicBezTo>
                    <a:pt x="138430" y="4404360"/>
                    <a:pt x="147955" y="4420489"/>
                    <a:pt x="158115" y="4425188"/>
                  </a:cubicBezTo>
                  <a:lnTo>
                    <a:pt x="234188" y="4450715"/>
                  </a:lnTo>
                  <a:cubicBezTo>
                    <a:pt x="251968" y="4456049"/>
                    <a:pt x="258318" y="4465701"/>
                    <a:pt x="256794" y="4482592"/>
                  </a:cubicBezTo>
                  <a:cubicBezTo>
                    <a:pt x="250444" y="4559173"/>
                    <a:pt x="335534" y="4598416"/>
                    <a:pt x="338836" y="4674108"/>
                  </a:cubicBezTo>
                  <a:cubicBezTo>
                    <a:pt x="339471" y="4689856"/>
                    <a:pt x="363347" y="4714240"/>
                    <a:pt x="379222" y="4728591"/>
                  </a:cubicBezTo>
                  <a:cubicBezTo>
                    <a:pt x="389763" y="4737989"/>
                    <a:pt x="403225" y="4750308"/>
                    <a:pt x="419862" y="4750308"/>
                  </a:cubicBezTo>
                  <a:lnTo>
                    <a:pt x="428498" y="4742561"/>
                  </a:lnTo>
                  <a:lnTo>
                    <a:pt x="428371" y="4740021"/>
                  </a:lnTo>
                  <a:lnTo>
                    <a:pt x="428498" y="4739005"/>
                  </a:lnTo>
                  <a:lnTo>
                    <a:pt x="429006" y="4742561"/>
                  </a:lnTo>
                  <a:lnTo>
                    <a:pt x="429260" y="4744085"/>
                  </a:lnTo>
                  <a:cubicBezTo>
                    <a:pt x="435991" y="4785233"/>
                    <a:pt x="493395" y="4821936"/>
                    <a:pt x="439039" y="4867783"/>
                  </a:cubicBezTo>
                  <a:cubicBezTo>
                    <a:pt x="465201" y="4895723"/>
                    <a:pt x="486537" y="4935728"/>
                    <a:pt x="528574" y="4935728"/>
                  </a:cubicBezTo>
                  <a:cubicBezTo>
                    <a:pt x="531241" y="4935728"/>
                    <a:pt x="533908" y="4935601"/>
                    <a:pt x="536702" y="4935220"/>
                  </a:cubicBezTo>
                  <a:lnTo>
                    <a:pt x="580263" y="4932680"/>
                  </a:lnTo>
                  <a:cubicBezTo>
                    <a:pt x="669036" y="4932680"/>
                    <a:pt x="745236" y="4965827"/>
                    <a:pt x="814832" y="5023104"/>
                  </a:cubicBezTo>
                  <a:lnTo>
                    <a:pt x="800227" y="5026787"/>
                  </a:lnTo>
                  <a:lnTo>
                    <a:pt x="793242" y="5029073"/>
                  </a:lnTo>
                  <a:cubicBezTo>
                    <a:pt x="721106" y="5050663"/>
                    <a:pt x="722630" y="5051044"/>
                    <a:pt x="751332" y="5174488"/>
                  </a:cubicBezTo>
                  <a:cubicBezTo>
                    <a:pt x="758190" y="5204460"/>
                    <a:pt x="755523" y="5235067"/>
                    <a:pt x="755396" y="5265293"/>
                  </a:cubicBezTo>
                  <a:cubicBezTo>
                    <a:pt x="755396" y="5280152"/>
                    <a:pt x="762127" y="5294122"/>
                    <a:pt x="775716" y="5294122"/>
                  </a:cubicBezTo>
                  <a:cubicBezTo>
                    <a:pt x="776732" y="5294122"/>
                    <a:pt x="777875" y="5293995"/>
                    <a:pt x="779018" y="5293868"/>
                  </a:cubicBezTo>
                  <a:lnTo>
                    <a:pt x="885190" y="5264785"/>
                  </a:lnTo>
                  <a:cubicBezTo>
                    <a:pt x="932688" y="5250688"/>
                    <a:pt x="944880" y="5206619"/>
                    <a:pt x="939800" y="5148072"/>
                  </a:cubicBezTo>
                  <a:lnTo>
                    <a:pt x="994918" y="5169281"/>
                  </a:lnTo>
                  <a:cubicBezTo>
                    <a:pt x="1035431" y="5194173"/>
                    <a:pt x="1041146" y="5210175"/>
                    <a:pt x="1021588" y="5239512"/>
                  </a:cubicBezTo>
                  <a:cubicBezTo>
                    <a:pt x="982091" y="5298313"/>
                    <a:pt x="950722" y="5368544"/>
                    <a:pt x="875792" y="5378831"/>
                  </a:cubicBezTo>
                  <a:cubicBezTo>
                    <a:pt x="859536" y="5380863"/>
                    <a:pt x="844423" y="5397881"/>
                    <a:pt x="835914" y="5414391"/>
                  </a:cubicBezTo>
                  <a:cubicBezTo>
                    <a:pt x="824103" y="5436743"/>
                    <a:pt x="811911" y="5465953"/>
                    <a:pt x="847979" y="5492496"/>
                  </a:cubicBezTo>
                  <a:cubicBezTo>
                    <a:pt x="866648" y="5506212"/>
                    <a:pt x="870966" y="5518404"/>
                    <a:pt x="856488" y="5527929"/>
                  </a:cubicBezTo>
                  <a:lnTo>
                    <a:pt x="806831" y="5550535"/>
                  </a:lnTo>
                  <a:cubicBezTo>
                    <a:pt x="786892" y="5558028"/>
                    <a:pt x="781050" y="5574284"/>
                    <a:pt x="788924" y="5601843"/>
                  </a:cubicBezTo>
                  <a:cubicBezTo>
                    <a:pt x="796417" y="5628386"/>
                    <a:pt x="813562" y="5643499"/>
                    <a:pt x="841502" y="5643499"/>
                  </a:cubicBezTo>
                  <a:lnTo>
                    <a:pt x="854075" y="5640324"/>
                  </a:lnTo>
                  <a:cubicBezTo>
                    <a:pt x="865886" y="5636641"/>
                    <a:pt x="884428" y="5637276"/>
                    <a:pt x="887730" y="5627243"/>
                  </a:cubicBezTo>
                  <a:cubicBezTo>
                    <a:pt x="897128" y="5599811"/>
                    <a:pt x="909955" y="5588254"/>
                    <a:pt x="925576" y="5588254"/>
                  </a:cubicBezTo>
                  <a:cubicBezTo>
                    <a:pt x="940943" y="5588254"/>
                    <a:pt x="958977" y="5599430"/>
                    <a:pt x="979170" y="5617591"/>
                  </a:cubicBezTo>
                  <a:cubicBezTo>
                    <a:pt x="998982" y="5635498"/>
                    <a:pt x="1018159" y="5642356"/>
                    <a:pt x="1036828" y="5642356"/>
                  </a:cubicBezTo>
                  <a:lnTo>
                    <a:pt x="1073023" y="5634609"/>
                  </a:lnTo>
                  <a:cubicBezTo>
                    <a:pt x="1086739" y="5628894"/>
                    <a:pt x="1100328" y="5625084"/>
                    <a:pt x="1114679" y="5625084"/>
                  </a:cubicBezTo>
                  <a:cubicBezTo>
                    <a:pt x="1130681" y="5625084"/>
                    <a:pt x="1147699" y="5629910"/>
                    <a:pt x="1166876" y="5642483"/>
                  </a:cubicBezTo>
                  <a:cubicBezTo>
                    <a:pt x="1201674" y="5665724"/>
                    <a:pt x="1207008" y="5672709"/>
                    <a:pt x="1196340" y="5717540"/>
                  </a:cubicBezTo>
                  <a:cubicBezTo>
                    <a:pt x="1191260" y="5739384"/>
                    <a:pt x="1184021" y="5751576"/>
                    <a:pt x="1171194" y="5751576"/>
                  </a:cubicBezTo>
                  <a:cubicBezTo>
                    <a:pt x="1163701" y="5751576"/>
                    <a:pt x="1154303" y="5747385"/>
                    <a:pt x="1142238" y="5738749"/>
                  </a:cubicBezTo>
                  <a:cubicBezTo>
                    <a:pt x="1132967" y="5732145"/>
                    <a:pt x="1125093" y="5729351"/>
                    <a:pt x="1118362" y="5729351"/>
                  </a:cubicBezTo>
                  <a:cubicBezTo>
                    <a:pt x="1101471" y="5729351"/>
                    <a:pt x="1091184" y="5746369"/>
                    <a:pt x="1081786" y="5764149"/>
                  </a:cubicBezTo>
                  <a:cubicBezTo>
                    <a:pt x="1065022" y="5795645"/>
                    <a:pt x="1067054" y="5833999"/>
                    <a:pt x="1072515" y="5874385"/>
                  </a:cubicBezTo>
                  <a:lnTo>
                    <a:pt x="966470" y="5872861"/>
                  </a:lnTo>
                  <a:cubicBezTo>
                    <a:pt x="917702" y="5873115"/>
                    <a:pt x="900811" y="5923788"/>
                    <a:pt x="870331" y="5952744"/>
                  </a:cubicBezTo>
                  <a:lnTo>
                    <a:pt x="870204" y="5949696"/>
                  </a:lnTo>
                  <a:lnTo>
                    <a:pt x="866267" y="5950712"/>
                  </a:lnTo>
                  <a:cubicBezTo>
                    <a:pt x="858774" y="5939028"/>
                    <a:pt x="850646" y="5922391"/>
                    <a:pt x="843661" y="5921883"/>
                  </a:cubicBezTo>
                  <a:cubicBezTo>
                    <a:pt x="823214" y="5921883"/>
                    <a:pt x="829183" y="5941695"/>
                    <a:pt x="833882" y="5959348"/>
                  </a:cubicBezTo>
                  <a:lnTo>
                    <a:pt x="829818" y="5960364"/>
                  </a:lnTo>
                  <a:lnTo>
                    <a:pt x="832866" y="5965444"/>
                  </a:lnTo>
                  <a:cubicBezTo>
                    <a:pt x="794512" y="5983859"/>
                    <a:pt x="811530" y="6024499"/>
                    <a:pt x="828294" y="6061329"/>
                  </a:cubicBezTo>
                  <a:cubicBezTo>
                    <a:pt x="851662" y="6113272"/>
                    <a:pt x="901827" y="6139561"/>
                    <a:pt x="922655" y="6201537"/>
                  </a:cubicBezTo>
                  <a:cubicBezTo>
                    <a:pt x="930656" y="6225921"/>
                    <a:pt x="952627" y="6237732"/>
                    <a:pt x="974852" y="6237732"/>
                  </a:cubicBezTo>
                  <a:cubicBezTo>
                    <a:pt x="998220" y="6237732"/>
                    <a:pt x="1021969" y="6224524"/>
                    <a:pt x="1029335" y="6198997"/>
                  </a:cubicBezTo>
                  <a:cubicBezTo>
                    <a:pt x="1032764" y="6186424"/>
                    <a:pt x="1023747" y="6166485"/>
                    <a:pt x="1025779" y="6152261"/>
                  </a:cubicBezTo>
                  <a:cubicBezTo>
                    <a:pt x="1029208" y="6127877"/>
                    <a:pt x="1038733" y="6115685"/>
                    <a:pt x="1052195" y="6115685"/>
                  </a:cubicBezTo>
                  <a:cubicBezTo>
                    <a:pt x="1063625" y="6115685"/>
                    <a:pt x="1078103" y="6124575"/>
                    <a:pt x="1093978" y="6142609"/>
                  </a:cubicBezTo>
                  <a:cubicBezTo>
                    <a:pt x="1104519" y="6153912"/>
                    <a:pt x="1114044" y="6177915"/>
                    <a:pt x="1123569" y="6179185"/>
                  </a:cubicBezTo>
                  <a:lnTo>
                    <a:pt x="1126236" y="6179185"/>
                  </a:lnTo>
                  <a:cubicBezTo>
                    <a:pt x="1148588" y="6179185"/>
                    <a:pt x="1135380" y="6152896"/>
                    <a:pt x="1134999" y="6134227"/>
                  </a:cubicBezTo>
                  <a:cubicBezTo>
                    <a:pt x="1134364" y="6111367"/>
                    <a:pt x="1138682" y="6089015"/>
                    <a:pt x="1144651" y="6069076"/>
                  </a:cubicBezTo>
                  <a:cubicBezTo>
                    <a:pt x="1148080" y="6057392"/>
                    <a:pt x="1158748" y="6050407"/>
                    <a:pt x="1166114" y="6041517"/>
                  </a:cubicBezTo>
                  <a:lnTo>
                    <a:pt x="1193419" y="6080125"/>
                  </a:lnTo>
                  <a:lnTo>
                    <a:pt x="1226566" y="6175121"/>
                  </a:lnTo>
                  <a:cubicBezTo>
                    <a:pt x="1253998" y="6260973"/>
                    <a:pt x="1253490" y="6295644"/>
                    <a:pt x="1195832" y="6328664"/>
                  </a:cubicBezTo>
                  <a:cubicBezTo>
                    <a:pt x="1145286" y="6357493"/>
                    <a:pt x="1124458" y="6418707"/>
                    <a:pt x="1079627" y="6450965"/>
                  </a:cubicBezTo>
                  <a:lnTo>
                    <a:pt x="1018540" y="6484493"/>
                  </a:lnTo>
                  <a:cubicBezTo>
                    <a:pt x="1002792" y="6450838"/>
                    <a:pt x="997204" y="6403594"/>
                    <a:pt x="954278" y="6403594"/>
                  </a:cubicBezTo>
                  <a:lnTo>
                    <a:pt x="951992" y="6403722"/>
                  </a:lnTo>
                  <a:lnTo>
                    <a:pt x="950214" y="6403722"/>
                  </a:lnTo>
                  <a:cubicBezTo>
                    <a:pt x="908431" y="6403722"/>
                    <a:pt x="874776" y="6366764"/>
                    <a:pt x="837819" y="6345556"/>
                  </a:cubicBezTo>
                  <a:lnTo>
                    <a:pt x="819658" y="6345810"/>
                  </a:lnTo>
                  <a:lnTo>
                    <a:pt x="812292" y="6361685"/>
                  </a:lnTo>
                  <a:cubicBezTo>
                    <a:pt x="791972" y="6404230"/>
                    <a:pt x="796671" y="6450457"/>
                    <a:pt x="821690" y="6498337"/>
                  </a:cubicBezTo>
                  <a:cubicBezTo>
                    <a:pt x="828675" y="6511418"/>
                    <a:pt x="837819" y="6521069"/>
                    <a:pt x="852424" y="6521069"/>
                  </a:cubicBezTo>
                  <a:lnTo>
                    <a:pt x="862711" y="6504813"/>
                  </a:lnTo>
                  <a:cubicBezTo>
                    <a:pt x="867537" y="6492621"/>
                    <a:pt x="874014" y="6486779"/>
                    <a:pt x="880999" y="6486779"/>
                  </a:cubicBezTo>
                  <a:cubicBezTo>
                    <a:pt x="888619" y="6486779"/>
                    <a:pt x="896747" y="6493637"/>
                    <a:pt x="903732" y="6506845"/>
                  </a:cubicBezTo>
                  <a:cubicBezTo>
                    <a:pt x="937895" y="6571869"/>
                    <a:pt x="931672" y="6596888"/>
                    <a:pt x="881888" y="6631432"/>
                  </a:cubicBezTo>
                  <a:cubicBezTo>
                    <a:pt x="867664" y="6641464"/>
                    <a:pt x="843534" y="6659499"/>
                    <a:pt x="846455" y="6670039"/>
                  </a:cubicBezTo>
                  <a:cubicBezTo>
                    <a:pt x="865886" y="6738746"/>
                    <a:pt x="833247" y="6752208"/>
                    <a:pt x="794131" y="6761987"/>
                  </a:cubicBezTo>
                  <a:lnTo>
                    <a:pt x="757555" y="6771767"/>
                  </a:lnTo>
                  <a:cubicBezTo>
                    <a:pt x="736346" y="6777227"/>
                    <a:pt x="730250" y="6793610"/>
                    <a:pt x="736346" y="6821805"/>
                  </a:cubicBezTo>
                  <a:lnTo>
                    <a:pt x="740664" y="6833108"/>
                  </a:lnTo>
                  <a:lnTo>
                    <a:pt x="743712" y="6838314"/>
                  </a:lnTo>
                  <a:cubicBezTo>
                    <a:pt x="705231" y="6849998"/>
                    <a:pt x="670179" y="6864603"/>
                    <a:pt x="656336" y="6894575"/>
                  </a:cubicBezTo>
                  <a:lnTo>
                    <a:pt x="626999" y="6896353"/>
                  </a:lnTo>
                  <a:cubicBezTo>
                    <a:pt x="609473" y="6896353"/>
                    <a:pt x="593090" y="6894322"/>
                    <a:pt x="577596" y="6890893"/>
                  </a:cubicBezTo>
                  <a:lnTo>
                    <a:pt x="602742" y="6907784"/>
                  </a:lnTo>
                  <a:lnTo>
                    <a:pt x="584454" y="6923151"/>
                  </a:lnTo>
                  <a:cubicBezTo>
                    <a:pt x="550164" y="6940423"/>
                    <a:pt x="558927" y="6936740"/>
                    <a:pt x="521208" y="6947535"/>
                  </a:cubicBezTo>
                  <a:lnTo>
                    <a:pt x="528320" y="6923532"/>
                  </a:lnTo>
                  <a:lnTo>
                    <a:pt x="505206" y="6918960"/>
                  </a:lnTo>
                  <a:cubicBezTo>
                    <a:pt x="483616" y="6930263"/>
                    <a:pt x="467995" y="6942836"/>
                    <a:pt x="460502" y="6957060"/>
                  </a:cubicBezTo>
                  <a:lnTo>
                    <a:pt x="491998" y="6954012"/>
                  </a:lnTo>
                  <a:lnTo>
                    <a:pt x="493268" y="6959219"/>
                  </a:lnTo>
                  <a:lnTo>
                    <a:pt x="491871" y="6968362"/>
                  </a:lnTo>
                  <a:lnTo>
                    <a:pt x="497459" y="6964044"/>
                  </a:lnTo>
                  <a:cubicBezTo>
                    <a:pt x="521462" y="6964044"/>
                    <a:pt x="498094" y="6998080"/>
                    <a:pt x="464566" y="7004176"/>
                  </a:cubicBezTo>
                  <a:cubicBezTo>
                    <a:pt x="498983" y="6979283"/>
                    <a:pt x="461518" y="6976490"/>
                    <a:pt x="439420" y="6958202"/>
                  </a:cubicBezTo>
                  <a:cubicBezTo>
                    <a:pt x="460248" y="6983475"/>
                    <a:pt x="414655" y="6985126"/>
                    <a:pt x="416306" y="7015606"/>
                  </a:cubicBezTo>
                  <a:cubicBezTo>
                    <a:pt x="332867" y="7060056"/>
                    <a:pt x="274447" y="7035672"/>
                    <a:pt x="198882" y="7098918"/>
                  </a:cubicBezTo>
                  <a:lnTo>
                    <a:pt x="217424" y="7098791"/>
                  </a:lnTo>
                  <a:lnTo>
                    <a:pt x="225679" y="7093710"/>
                  </a:lnTo>
                  <a:cubicBezTo>
                    <a:pt x="231521" y="7090154"/>
                    <a:pt x="236855" y="7086471"/>
                    <a:pt x="246126" y="7086471"/>
                  </a:cubicBezTo>
                  <a:lnTo>
                    <a:pt x="253619" y="7098790"/>
                  </a:lnTo>
                  <a:cubicBezTo>
                    <a:pt x="232791" y="7106537"/>
                    <a:pt x="213995" y="7111109"/>
                    <a:pt x="198120" y="7111109"/>
                  </a:cubicBezTo>
                  <a:cubicBezTo>
                    <a:pt x="186690" y="7111109"/>
                    <a:pt x="176784" y="7108823"/>
                    <a:pt x="168656" y="7103742"/>
                  </a:cubicBezTo>
                  <a:lnTo>
                    <a:pt x="166116" y="7118474"/>
                  </a:lnTo>
                  <a:lnTo>
                    <a:pt x="141351" y="7113902"/>
                  </a:lnTo>
                  <a:lnTo>
                    <a:pt x="176784" y="7121776"/>
                  </a:lnTo>
                  <a:lnTo>
                    <a:pt x="165735" y="7156701"/>
                  </a:lnTo>
                  <a:lnTo>
                    <a:pt x="160528" y="7169401"/>
                  </a:lnTo>
                  <a:cubicBezTo>
                    <a:pt x="94615" y="7187692"/>
                    <a:pt x="18796" y="7213092"/>
                    <a:pt x="0" y="7253478"/>
                  </a:cubicBezTo>
                  <a:lnTo>
                    <a:pt x="4953" y="7253860"/>
                  </a:lnTo>
                  <a:cubicBezTo>
                    <a:pt x="14732" y="7253860"/>
                    <a:pt x="24384" y="7248272"/>
                    <a:pt x="33274" y="7242938"/>
                  </a:cubicBezTo>
                  <a:cubicBezTo>
                    <a:pt x="42164" y="7237477"/>
                    <a:pt x="50165" y="7232016"/>
                    <a:pt x="60960" y="7232016"/>
                  </a:cubicBezTo>
                  <a:lnTo>
                    <a:pt x="67310" y="7240017"/>
                  </a:lnTo>
                  <a:cubicBezTo>
                    <a:pt x="90424" y="7232270"/>
                    <a:pt x="90678" y="7220332"/>
                    <a:pt x="94107" y="7208902"/>
                  </a:cubicBezTo>
                  <a:lnTo>
                    <a:pt x="90043" y="7227825"/>
                  </a:lnTo>
                  <a:lnTo>
                    <a:pt x="109474" y="7237604"/>
                  </a:lnTo>
                  <a:lnTo>
                    <a:pt x="127762" y="7230746"/>
                  </a:lnTo>
                  <a:cubicBezTo>
                    <a:pt x="117983" y="7194678"/>
                    <a:pt x="153416" y="7187312"/>
                    <a:pt x="200152" y="7187312"/>
                  </a:cubicBezTo>
                  <a:cubicBezTo>
                    <a:pt x="224028" y="7187312"/>
                    <a:pt x="250825" y="7189218"/>
                    <a:pt x="275971" y="7190233"/>
                  </a:cubicBezTo>
                  <a:lnTo>
                    <a:pt x="272415" y="7195694"/>
                  </a:lnTo>
                  <a:lnTo>
                    <a:pt x="271907" y="7198361"/>
                  </a:lnTo>
                  <a:lnTo>
                    <a:pt x="294767" y="7196330"/>
                  </a:lnTo>
                  <a:lnTo>
                    <a:pt x="304292" y="7190361"/>
                  </a:lnTo>
                  <a:lnTo>
                    <a:pt x="318516" y="7190234"/>
                  </a:lnTo>
                  <a:lnTo>
                    <a:pt x="324739" y="7189853"/>
                  </a:lnTo>
                  <a:lnTo>
                    <a:pt x="317119" y="7184010"/>
                  </a:lnTo>
                  <a:lnTo>
                    <a:pt x="312166" y="7182614"/>
                  </a:lnTo>
                  <a:lnTo>
                    <a:pt x="314452" y="7177025"/>
                  </a:lnTo>
                  <a:lnTo>
                    <a:pt x="313055" y="7173978"/>
                  </a:lnTo>
                  <a:lnTo>
                    <a:pt x="293878" y="7174994"/>
                  </a:lnTo>
                  <a:lnTo>
                    <a:pt x="286004" y="7180074"/>
                  </a:lnTo>
                  <a:cubicBezTo>
                    <a:pt x="273939" y="7179947"/>
                    <a:pt x="262255" y="7178677"/>
                    <a:pt x="257302" y="7166993"/>
                  </a:cubicBezTo>
                  <a:lnTo>
                    <a:pt x="312928" y="7138418"/>
                  </a:lnTo>
                  <a:lnTo>
                    <a:pt x="295529" y="7137274"/>
                  </a:lnTo>
                  <a:lnTo>
                    <a:pt x="292227" y="7137402"/>
                  </a:lnTo>
                  <a:lnTo>
                    <a:pt x="281559" y="7138418"/>
                  </a:lnTo>
                  <a:lnTo>
                    <a:pt x="302768" y="7128893"/>
                  </a:lnTo>
                  <a:lnTo>
                    <a:pt x="290830" y="7119114"/>
                  </a:lnTo>
                  <a:lnTo>
                    <a:pt x="270002" y="7123050"/>
                  </a:lnTo>
                  <a:lnTo>
                    <a:pt x="269367" y="7110350"/>
                  </a:lnTo>
                  <a:lnTo>
                    <a:pt x="285242" y="7106921"/>
                  </a:lnTo>
                  <a:cubicBezTo>
                    <a:pt x="291084" y="7106921"/>
                    <a:pt x="297561" y="7108572"/>
                    <a:pt x="303784" y="7110096"/>
                  </a:cubicBezTo>
                  <a:lnTo>
                    <a:pt x="329819" y="7117081"/>
                  </a:lnTo>
                  <a:lnTo>
                    <a:pt x="332359" y="7103746"/>
                  </a:lnTo>
                  <a:cubicBezTo>
                    <a:pt x="344551" y="7122034"/>
                    <a:pt x="363855" y="7128639"/>
                    <a:pt x="387096" y="7128765"/>
                  </a:cubicBezTo>
                  <a:lnTo>
                    <a:pt x="391287" y="7128383"/>
                  </a:lnTo>
                  <a:cubicBezTo>
                    <a:pt x="453644" y="7126352"/>
                    <a:pt x="545338" y="7077583"/>
                    <a:pt x="629539" y="7044182"/>
                  </a:cubicBezTo>
                  <a:lnTo>
                    <a:pt x="615950" y="7041642"/>
                  </a:lnTo>
                  <a:cubicBezTo>
                    <a:pt x="605282" y="7041642"/>
                    <a:pt x="591693" y="7046595"/>
                    <a:pt x="577850" y="7051422"/>
                  </a:cubicBezTo>
                  <a:cubicBezTo>
                    <a:pt x="592709" y="7037325"/>
                    <a:pt x="615569" y="7031737"/>
                    <a:pt x="637921" y="7031737"/>
                  </a:cubicBezTo>
                  <a:cubicBezTo>
                    <a:pt x="661543" y="7031737"/>
                    <a:pt x="684530" y="7037960"/>
                    <a:pt x="696595" y="7046977"/>
                  </a:cubicBezTo>
                  <a:cubicBezTo>
                    <a:pt x="673862" y="7054978"/>
                    <a:pt x="652526" y="7063233"/>
                    <a:pt x="649224" y="7076060"/>
                  </a:cubicBezTo>
                  <a:lnTo>
                    <a:pt x="655701" y="7076822"/>
                  </a:lnTo>
                  <a:cubicBezTo>
                    <a:pt x="673227" y="7076822"/>
                    <a:pt x="686435" y="7053073"/>
                    <a:pt x="708787" y="7049136"/>
                  </a:cubicBezTo>
                  <a:cubicBezTo>
                    <a:pt x="715391" y="7039738"/>
                    <a:pt x="706882" y="7030848"/>
                    <a:pt x="693674" y="7018529"/>
                  </a:cubicBezTo>
                  <a:lnTo>
                    <a:pt x="701675" y="7015100"/>
                  </a:lnTo>
                  <a:cubicBezTo>
                    <a:pt x="714121" y="7018020"/>
                    <a:pt x="721487" y="7028816"/>
                    <a:pt x="740156" y="7028816"/>
                  </a:cubicBezTo>
                  <a:lnTo>
                    <a:pt x="750824" y="7025514"/>
                  </a:lnTo>
                  <a:lnTo>
                    <a:pt x="746506" y="7038341"/>
                  </a:lnTo>
                  <a:lnTo>
                    <a:pt x="751332" y="7046088"/>
                  </a:lnTo>
                  <a:cubicBezTo>
                    <a:pt x="718947" y="7065773"/>
                    <a:pt x="692658" y="7070980"/>
                    <a:pt x="637032" y="7098412"/>
                  </a:cubicBezTo>
                  <a:cubicBezTo>
                    <a:pt x="628142" y="7093713"/>
                    <a:pt x="616712" y="7091554"/>
                    <a:pt x="603504" y="7091554"/>
                  </a:cubicBezTo>
                  <a:cubicBezTo>
                    <a:pt x="539242" y="7091554"/>
                    <a:pt x="430530" y="7141084"/>
                    <a:pt x="352044" y="7179692"/>
                  </a:cubicBezTo>
                  <a:lnTo>
                    <a:pt x="368554" y="7180200"/>
                  </a:lnTo>
                  <a:lnTo>
                    <a:pt x="375920" y="7178422"/>
                  </a:lnTo>
                  <a:lnTo>
                    <a:pt x="397383" y="7171437"/>
                  </a:lnTo>
                  <a:lnTo>
                    <a:pt x="391922" y="7192265"/>
                  </a:lnTo>
                  <a:cubicBezTo>
                    <a:pt x="433959" y="7184645"/>
                    <a:pt x="426720" y="7167881"/>
                    <a:pt x="449326" y="7156324"/>
                  </a:cubicBezTo>
                  <a:cubicBezTo>
                    <a:pt x="443103" y="7169405"/>
                    <a:pt x="453644" y="7173215"/>
                    <a:pt x="469265" y="7173215"/>
                  </a:cubicBezTo>
                  <a:cubicBezTo>
                    <a:pt x="479933" y="7173215"/>
                    <a:pt x="492887" y="7171437"/>
                    <a:pt x="504571" y="7169786"/>
                  </a:cubicBezTo>
                  <a:lnTo>
                    <a:pt x="548894" y="7162292"/>
                  </a:lnTo>
                  <a:lnTo>
                    <a:pt x="525780" y="7176008"/>
                  </a:lnTo>
                  <a:lnTo>
                    <a:pt x="567055" y="7153149"/>
                  </a:lnTo>
                  <a:lnTo>
                    <a:pt x="561594" y="7141083"/>
                  </a:lnTo>
                  <a:lnTo>
                    <a:pt x="604266" y="7138798"/>
                  </a:lnTo>
                  <a:cubicBezTo>
                    <a:pt x="608203" y="7151625"/>
                    <a:pt x="573532" y="7157086"/>
                    <a:pt x="577342" y="7169913"/>
                  </a:cubicBezTo>
                  <a:cubicBezTo>
                    <a:pt x="582930" y="7171818"/>
                    <a:pt x="589153" y="7172453"/>
                    <a:pt x="595884" y="7172453"/>
                  </a:cubicBezTo>
                  <a:lnTo>
                    <a:pt x="662686" y="7165214"/>
                  </a:lnTo>
                  <a:cubicBezTo>
                    <a:pt x="674878" y="7159118"/>
                    <a:pt x="661670" y="7153911"/>
                    <a:pt x="639191" y="7153911"/>
                  </a:cubicBezTo>
                  <a:lnTo>
                    <a:pt x="625983" y="7158355"/>
                  </a:lnTo>
                  <a:lnTo>
                    <a:pt x="637794" y="7148195"/>
                  </a:lnTo>
                  <a:lnTo>
                    <a:pt x="630555" y="7144386"/>
                  </a:lnTo>
                  <a:lnTo>
                    <a:pt x="646811" y="7136385"/>
                  </a:lnTo>
                  <a:cubicBezTo>
                    <a:pt x="671449" y="7145528"/>
                    <a:pt x="695833" y="7148830"/>
                    <a:pt x="719455" y="7148830"/>
                  </a:cubicBezTo>
                  <a:cubicBezTo>
                    <a:pt x="756539" y="7148830"/>
                    <a:pt x="791591" y="7140702"/>
                    <a:pt x="822071" y="7134861"/>
                  </a:cubicBezTo>
                  <a:lnTo>
                    <a:pt x="815340" y="7145910"/>
                  </a:lnTo>
                  <a:lnTo>
                    <a:pt x="811911" y="7151116"/>
                  </a:lnTo>
                  <a:lnTo>
                    <a:pt x="812419" y="7153783"/>
                  </a:lnTo>
                  <a:lnTo>
                    <a:pt x="812419" y="7154800"/>
                  </a:lnTo>
                  <a:lnTo>
                    <a:pt x="806704" y="7157593"/>
                  </a:lnTo>
                  <a:lnTo>
                    <a:pt x="802386" y="7158737"/>
                  </a:lnTo>
                  <a:lnTo>
                    <a:pt x="806704" y="7159244"/>
                  </a:lnTo>
                  <a:lnTo>
                    <a:pt x="808863" y="7159117"/>
                  </a:lnTo>
                  <a:lnTo>
                    <a:pt x="811530" y="7158863"/>
                  </a:lnTo>
                  <a:lnTo>
                    <a:pt x="812800" y="7159117"/>
                  </a:lnTo>
                  <a:lnTo>
                    <a:pt x="814578" y="7164451"/>
                  </a:lnTo>
                  <a:lnTo>
                    <a:pt x="815848" y="7167753"/>
                  </a:lnTo>
                  <a:lnTo>
                    <a:pt x="800227" y="7173595"/>
                  </a:lnTo>
                  <a:lnTo>
                    <a:pt x="803148" y="7179691"/>
                  </a:lnTo>
                  <a:cubicBezTo>
                    <a:pt x="787527" y="7174357"/>
                    <a:pt x="757174" y="7175373"/>
                    <a:pt x="769112" y="7158101"/>
                  </a:cubicBezTo>
                  <a:lnTo>
                    <a:pt x="754126" y="7158863"/>
                  </a:lnTo>
                  <a:lnTo>
                    <a:pt x="745490" y="7160895"/>
                  </a:lnTo>
                  <a:cubicBezTo>
                    <a:pt x="738759" y="7162673"/>
                    <a:pt x="731901" y="7164324"/>
                    <a:pt x="721106" y="7164324"/>
                  </a:cubicBezTo>
                  <a:lnTo>
                    <a:pt x="714248" y="7158736"/>
                  </a:lnTo>
                  <a:cubicBezTo>
                    <a:pt x="705231" y="7172833"/>
                    <a:pt x="714883" y="7190105"/>
                    <a:pt x="681736" y="7199757"/>
                  </a:cubicBezTo>
                  <a:cubicBezTo>
                    <a:pt x="675767" y="7192899"/>
                    <a:pt x="667385" y="7190739"/>
                    <a:pt x="657479" y="7190739"/>
                  </a:cubicBezTo>
                  <a:cubicBezTo>
                    <a:pt x="650113" y="7190739"/>
                    <a:pt x="641985" y="7192009"/>
                    <a:pt x="625348" y="7194169"/>
                  </a:cubicBezTo>
                  <a:lnTo>
                    <a:pt x="608330" y="7195312"/>
                  </a:lnTo>
                  <a:cubicBezTo>
                    <a:pt x="596138" y="7195312"/>
                    <a:pt x="584454" y="7193026"/>
                    <a:pt x="574548" y="7185025"/>
                  </a:cubicBezTo>
                  <a:cubicBezTo>
                    <a:pt x="588264" y="7204583"/>
                    <a:pt x="539242" y="7200900"/>
                    <a:pt x="507746" y="7203440"/>
                  </a:cubicBezTo>
                  <a:lnTo>
                    <a:pt x="509270" y="7240905"/>
                  </a:lnTo>
                  <a:cubicBezTo>
                    <a:pt x="490728" y="7254875"/>
                    <a:pt x="466344" y="7270369"/>
                    <a:pt x="445135" y="7290181"/>
                  </a:cubicBezTo>
                  <a:lnTo>
                    <a:pt x="433832" y="7288785"/>
                  </a:lnTo>
                  <a:lnTo>
                    <a:pt x="428752" y="7286753"/>
                  </a:lnTo>
                  <a:cubicBezTo>
                    <a:pt x="424180" y="7285102"/>
                    <a:pt x="419735" y="7283324"/>
                    <a:pt x="409956" y="7283324"/>
                  </a:cubicBezTo>
                  <a:lnTo>
                    <a:pt x="399415" y="7286753"/>
                  </a:lnTo>
                  <a:cubicBezTo>
                    <a:pt x="398399" y="7302247"/>
                    <a:pt x="408178" y="7307327"/>
                    <a:pt x="423672" y="7307327"/>
                  </a:cubicBezTo>
                  <a:cubicBezTo>
                    <a:pt x="439166" y="7307327"/>
                    <a:pt x="460375" y="7302120"/>
                    <a:pt x="482092" y="7296913"/>
                  </a:cubicBezTo>
                  <a:cubicBezTo>
                    <a:pt x="487426" y="7271894"/>
                    <a:pt x="513588" y="7262495"/>
                    <a:pt x="548132" y="7236842"/>
                  </a:cubicBezTo>
                  <a:cubicBezTo>
                    <a:pt x="543560" y="7243065"/>
                    <a:pt x="545084" y="7271894"/>
                    <a:pt x="564007" y="7271894"/>
                  </a:cubicBezTo>
                  <a:lnTo>
                    <a:pt x="567055" y="7271386"/>
                  </a:lnTo>
                  <a:cubicBezTo>
                    <a:pt x="572643" y="7277482"/>
                    <a:pt x="549783" y="7289040"/>
                    <a:pt x="529844" y="7289040"/>
                  </a:cubicBezTo>
                  <a:lnTo>
                    <a:pt x="527431" y="7279515"/>
                  </a:lnTo>
                  <a:lnTo>
                    <a:pt x="521716" y="7288658"/>
                  </a:lnTo>
                  <a:lnTo>
                    <a:pt x="512572" y="7292215"/>
                  </a:lnTo>
                  <a:lnTo>
                    <a:pt x="560832" y="7293739"/>
                  </a:lnTo>
                  <a:lnTo>
                    <a:pt x="512699" y="7312789"/>
                  </a:lnTo>
                  <a:cubicBezTo>
                    <a:pt x="535686" y="7317742"/>
                    <a:pt x="531876" y="7311137"/>
                    <a:pt x="534543" y="7332473"/>
                  </a:cubicBezTo>
                  <a:cubicBezTo>
                    <a:pt x="554736" y="7294246"/>
                    <a:pt x="587248" y="7317360"/>
                    <a:pt x="579247" y="7273545"/>
                  </a:cubicBezTo>
                  <a:lnTo>
                    <a:pt x="594995" y="7276720"/>
                  </a:lnTo>
                  <a:lnTo>
                    <a:pt x="593598" y="7284086"/>
                  </a:lnTo>
                  <a:lnTo>
                    <a:pt x="588391" y="7301993"/>
                  </a:lnTo>
                  <a:lnTo>
                    <a:pt x="610235" y="7289674"/>
                  </a:lnTo>
                  <a:lnTo>
                    <a:pt x="601599" y="7298437"/>
                  </a:lnTo>
                  <a:lnTo>
                    <a:pt x="594995" y="7302374"/>
                  </a:lnTo>
                  <a:lnTo>
                    <a:pt x="603504" y="7305042"/>
                  </a:lnTo>
                  <a:lnTo>
                    <a:pt x="626110" y="7304534"/>
                  </a:lnTo>
                  <a:lnTo>
                    <a:pt x="625983" y="7318377"/>
                  </a:lnTo>
                  <a:cubicBezTo>
                    <a:pt x="641223" y="7291834"/>
                    <a:pt x="658114" y="7265799"/>
                    <a:pt x="663321" y="7235446"/>
                  </a:cubicBezTo>
                  <a:lnTo>
                    <a:pt x="670179" y="7234938"/>
                  </a:lnTo>
                  <a:cubicBezTo>
                    <a:pt x="685165" y="7234938"/>
                    <a:pt x="670687" y="7248020"/>
                    <a:pt x="683006" y="7261735"/>
                  </a:cubicBezTo>
                  <a:cubicBezTo>
                    <a:pt x="702691" y="7245479"/>
                    <a:pt x="705104" y="7238875"/>
                    <a:pt x="685292" y="7226175"/>
                  </a:cubicBezTo>
                  <a:lnTo>
                    <a:pt x="712978" y="7213729"/>
                  </a:lnTo>
                  <a:lnTo>
                    <a:pt x="706120" y="7204077"/>
                  </a:lnTo>
                  <a:cubicBezTo>
                    <a:pt x="733679" y="7188837"/>
                    <a:pt x="750316" y="7191377"/>
                    <a:pt x="772668" y="7184520"/>
                  </a:cubicBezTo>
                  <a:cubicBezTo>
                    <a:pt x="779272" y="7199506"/>
                    <a:pt x="742950" y="7198363"/>
                    <a:pt x="736600" y="7198998"/>
                  </a:cubicBezTo>
                  <a:lnTo>
                    <a:pt x="736854" y="7216270"/>
                  </a:lnTo>
                  <a:lnTo>
                    <a:pt x="740156" y="7225667"/>
                  </a:lnTo>
                  <a:cubicBezTo>
                    <a:pt x="761238" y="7197854"/>
                    <a:pt x="809371" y="7200522"/>
                    <a:pt x="826770" y="7188711"/>
                  </a:cubicBezTo>
                  <a:lnTo>
                    <a:pt x="829691" y="7192648"/>
                  </a:lnTo>
                  <a:lnTo>
                    <a:pt x="831088" y="7194679"/>
                  </a:lnTo>
                  <a:cubicBezTo>
                    <a:pt x="797560" y="7216523"/>
                    <a:pt x="747395" y="7235447"/>
                    <a:pt x="750062" y="7263513"/>
                  </a:cubicBezTo>
                  <a:lnTo>
                    <a:pt x="731647" y="7269101"/>
                  </a:lnTo>
                  <a:lnTo>
                    <a:pt x="728218" y="7262751"/>
                  </a:lnTo>
                  <a:lnTo>
                    <a:pt x="722503" y="7252337"/>
                  </a:lnTo>
                  <a:lnTo>
                    <a:pt x="713232" y="7257163"/>
                  </a:lnTo>
                  <a:lnTo>
                    <a:pt x="711454" y="7265037"/>
                  </a:lnTo>
                  <a:lnTo>
                    <a:pt x="716407" y="7263006"/>
                  </a:lnTo>
                  <a:lnTo>
                    <a:pt x="711327" y="7273165"/>
                  </a:lnTo>
                  <a:lnTo>
                    <a:pt x="702056" y="7272658"/>
                  </a:lnTo>
                  <a:lnTo>
                    <a:pt x="686308" y="7271641"/>
                  </a:lnTo>
                  <a:lnTo>
                    <a:pt x="680212" y="7276975"/>
                  </a:lnTo>
                  <a:lnTo>
                    <a:pt x="710946" y="7282056"/>
                  </a:lnTo>
                  <a:cubicBezTo>
                    <a:pt x="758444" y="7282056"/>
                    <a:pt x="796798" y="7245734"/>
                    <a:pt x="828548" y="7225667"/>
                  </a:cubicBezTo>
                  <a:cubicBezTo>
                    <a:pt x="821690" y="7239637"/>
                    <a:pt x="845312" y="7239129"/>
                    <a:pt x="865378" y="7242559"/>
                  </a:cubicBezTo>
                  <a:lnTo>
                    <a:pt x="868426" y="7251322"/>
                  </a:lnTo>
                  <a:lnTo>
                    <a:pt x="869188" y="7255894"/>
                  </a:lnTo>
                  <a:lnTo>
                    <a:pt x="862838" y="7253100"/>
                  </a:lnTo>
                  <a:lnTo>
                    <a:pt x="847852" y="7251449"/>
                  </a:lnTo>
                  <a:cubicBezTo>
                    <a:pt x="836041" y="7251449"/>
                    <a:pt x="821944" y="7255005"/>
                    <a:pt x="804799" y="7263006"/>
                  </a:cubicBezTo>
                  <a:cubicBezTo>
                    <a:pt x="810768" y="7270499"/>
                    <a:pt x="819912" y="7272785"/>
                    <a:pt x="830453" y="7272785"/>
                  </a:cubicBezTo>
                  <a:cubicBezTo>
                    <a:pt x="842391" y="7272785"/>
                    <a:pt x="856107" y="7269864"/>
                    <a:pt x="869188" y="7268086"/>
                  </a:cubicBezTo>
                  <a:lnTo>
                    <a:pt x="866902" y="7283579"/>
                  </a:lnTo>
                  <a:lnTo>
                    <a:pt x="862330" y="7292342"/>
                  </a:lnTo>
                  <a:cubicBezTo>
                    <a:pt x="887984" y="7313298"/>
                    <a:pt x="913511" y="7344794"/>
                    <a:pt x="946531" y="7344794"/>
                  </a:cubicBezTo>
                  <a:lnTo>
                    <a:pt x="955675" y="7342253"/>
                  </a:lnTo>
                  <a:cubicBezTo>
                    <a:pt x="980567" y="7332983"/>
                    <a:pt x="1005459" y="7328537"/>
                    <a:pt x="1030478" y="7328537"/>
                  </a:cubicBezTo>
                  <a:cubicBezTo>
                    <a:pt x="1087755" y="7328537"/>
                    <a:pt x="1145540" y="7351778"/>
                    <a:pt x="1213104" y="7399149"/>
                  </a:cubicBezTo>
                  <a:lnTo>
                    <a:pt x="1223772" y="7402197"/>
                  </a:lnTo>
                  <a:cubicBezTo>
                    <a:pt x="1232027" y="7402197"/>
                    <a:pt x="1241552" y="7395339"/>
                    <a:pt x="1264539" y="7380099"/>
                  </a:cubicBezTo>
                  <a:lnTo>
                    <a:pt x="1271143" y="7366891"/>
                  </a:lnTo>
                  <a:lnTo>
                    <a:pt x="1276731" y="7364606"/>
                  </a:lnTo>
                  <a:cubicBezTo>
                    <a:pt x="1314196" y="7349620"/>
                    <a:pt x="1351280" y="7333490"/>
                    <a:pt x="1390777" y="7333490"/>
                  </a:cubicBezTo>
                  <a:cubicBezTo>
                    <a:pt x="1419987" y="7333490"/>
                    <a:pt x="1450467" y="7342253"/>
                    <a:pt x="1483487" y="7366637"/>
                  </a:cubicBezTo>
                  <a:lnTo>
                    <a:pt x="1466596" y="7372733"/>
                  </a:lnTo>
                  <a:lnTo>
                    <a:pt x="1473200" y="7383147"/>
                  </a:lnTo>
                  <a:lnTo>
                    <a:pt x="1475613" y="7383147"/>
                  </a:lnTo>
                  <a:cubicBezTo>
                    <a:pt x="1488059" y="7383147"/>
                    <a:pt x="1502537" y="7379972"/>
                    <a:pt x="1520698" y="7370701"/>
                  </a:cubicBezTo>
                  <a:lnTo>
                    <a:pt x="1517015" y="7365367"/>
                  </a:lnTo>
                  <a:lnTo>
                    <a:pt x="1515110" y="7362827"/>
                  </a:lnTo>
                  <a:lnTo>
                    <a:pt x="1529588" y="7358001"/>
                  </a:lnTo>
                  <a:lnTo>
                    <a:pt x="1536700" y="7354953"/>
                  </a:lnTo>
                  <a:lnTo>
                    <a:pt x="1534922" y="7360287"/>
                  </a:lnTo>
                  <a:lnTo>
                    <a:pt x="1534414" y="7362954"/>
                  </a:lnTo>
                  <a:lnTo>
                    <a:pt x="1537716" y="7354826"/>
                  </a:lnTo>
                  <a:lnTo>
                    <a:pt x="1546479" y="7346063"/>
                  </a:lnTo>
                  <a:lnTo>
                    <a:pt x="1549908" y="7343015"/>
                  </a:lnTo>
                  <a:lnTo>
                    <a:pt x="1551432" y="7347587"/>
                  </a:lnTo>
                  <a:lnTo>
                    <a:pt x="1553972" y="7350254"/>
                  </a:lnTo>
                  <a:cubicBezTo>
                    <a:pt x="1567434" y="7341999"/>
                    <a:pt x="1576959" y="7340222"/>
                    <a:pt x="1586230" y="7339206"/>
                  </a:cubicBezTo>
                  <a:lnTo>
                    <a:pt x="1588643" y="7340095"/>
                  </a:lnTo>
                  <a:lnTo>
                    <a:pt x="1590040" y="7341238"/>
                  </a:lnTo>
                  <a:lnTo>
                    <a:pt x="1592707" y="7345683"/>
                  </a:lnTo>
                  <a:lnTo>
                    <a:pt x="1594358" y="7348096"/>
                  </a:lnTo>
                  <a:lnTo>
                    <a:pt x="1623314" y="7348096"/>
                  </a:lnTo>
                  <a:lnTo>
                    <a:pt x="1618742" y="7362827"/>
                  </a:lnTo>
                  <a:lnTo>
                    <a:pt x="1633347" y="7346317"/>
                  </a:lnTo>
                  <a:lnTo>
                    <a:pt x="1624584" y="7333617"/>
                  </a:lnTo>
                  <a:cubicBezTo>
                    <a:pt x="1667764" y="7332348"/>
                    <a:pt x="1682115" y="7326378"/>
                    <a:pt x="1702435" y="7304535"/>
                  </a:cubicBezTo>
                  <a:lnTo>
                    <a:pt x="1706626" y="7303391"/>
                  </a:lnTo>
                  <a:lnTo>
                    <a:pt x="1709039" y="7302884"/>
                  </a:lnTo>
                  <a:cubicBezTo>
                    <a:pt x="1714754" y="7315711"/>
                    <a:pt x="1739392" y="7299836"/>
                    <a:pt x="1737614" y="7323965"/>
                  </a:cubicBezTo>
                  <a:lnTo>
                    <a:pt x="1753362" y="7319901"/>
                  </a:lnTo>
                  <a:lnTo>
                    <a:pt x="1768983" y="7307074"/>
                  </a:lnTo>
                  <a:lnTo>
                    <a:pt x="1749298" y="7303137"/>
                  </a:lnTo>
                  <a:lnTo>
                    <a:pt x="1737995" y="7303519"/>
                  </a:lnTo>
                  <a:lnTo>
                    <a:pt x="1746250" y="7293994"/>
                  </a:lnTo>
                  <a:lnTo>
                    <a:pt x="1756918" y="7294248"/>
                  </a:lnTo>
                  <a:lnTo>
                    <a:pt x="1770888" y="7294248"/>
                  </a:lnTo>
                  <a:lnTo>
                    <a:pt x="1789176" y="7286754"/>
                  </a:lnTo>
                  <a:lnTo>
                    <a:pt x="1783334" y="7295390"/>
                  </a:lnTo>
                  <a:lnTo>
                    <a:pt x="1786128" y="7301486"/>
                  </a:lnTo>
                  <a:lnTo>
                    <a:pt x="1796923" y="7290818"/>
                  </a:lnTo>
                  <a:lnTo>
                    <a:pt x="1808988" y="7287261"/>
                  </a:lnTo>
                  <a:lnTo>
                    <a:pt x="1805559" y="7300089"/>
                  </a:lnTo>
                  <a:lnTo>
                    <a:pt x="1808607" y="7307708"/>
                  </a:lnTo>
                  <a:cubicBezTo>
                    <a:pt x="1830070" y="7300089"/>
                    <a:pt x="1851787" y="7292722"/>
                    <a:pt x="1847088" y="7276847"/>
                  </a:cubicBezTo>
                  <a:lnTo>
                    <a:pt x="1847088" y="7276847"/>
                  </a:lnTo>
                  <a:lnTo>
                    <a:pt x="1855470" y="7277102"/>
                  </a:lnTo>
                  <a:cubicBezTo>
                    <a:pt x="1890776" y="7277102"/>
                    <a:pt x="1928495" y="7256782"/>
                    <a:pt x="1950847" y="7233795"/>
                  </a:cubicBezTo>
                  <a:lnTo>
                    <a:pt x="1950847" y="7233795"/>
                  </a:lnTo>
                  <a:lnTo>
                    <a:pt x="1948307" y="7247638"/>
                  </a:lnTo>
                  <a:lnTo>
                    <a:pt x="1954276" y="7252210"/>
                  </a:lnTo>
                  <a:lnTo>
                    <a:pt x="1940560" y="7262497"/>
                  </a:lnTo>
                  <a:lnTo>
                    <a:pt x="1943862" y="7269355"/>
                  </a:lnTo>
                  <a:lnTo>
                    <a:pt x="1955419" y="7263894"/>
                  </a:lnTo>
                  <a:lnTo>
                    <a:pt x="1963039" y="7261354"/>
                  </a:lnTo>
                  <a:lnTo>
                    <a:pt x="1964563" y="7263385"/>
                  </a:lnTo>
                  <a:cubicBezTo>
                    <a:pt x="1992630" y="7259448"/>
                    <a:pt x="2022094" y="7250812"/>
                    <a:pt x="2052447" y="7241160"/>
                  </a:cubicBezTo>
                  <a:lnTo>
                    <a:pt x="2052447" y="7241160"/>
                  </a:lnTo>
                  <a:lnTo>
                    <a:pt x="2046351" y="7250304"/>
                  </a:lnTo>
                  <a:lnTo>
                    <a:pt x="2048002" y="7255638"/>
                  </a:lnTo>
                  <a:lnTo>
                    <a:pt x="2041652" y="7251066"/>
                  </a:lnTo>
                  <a:lnTo>
                    <a:pt x="2033143" y="7249288"/>
                  </a:lnTo>
                  <a:cubicBezTo>
                    <a:pt x="2021967" y="7249288"/>
                    <a:pt x="2018665" y="7265036"/>
                    <a:pt x="2003679" y="7273037"/>
                  </a:cubicBezTo>
                  <a:lnTo>
                    <a:pt x="2002028" y="7273544"/>
                  </a:lnTo>
                  <a:lnTo>
                    <a:pt x="1996313" y="7271639"/>
                  </a:lnTo>
                  <a:lnTo>
                    <a:pt x="1986915" y="7270623"/>
                  </a:lnTo>
                  <a:cubicBezTo>
                    <a:pt x="1979041" y="7270623"/>
                    <a:pt x="1971421" y="7273417"/>
                    <a:pt x="1963674" y="7277481"/>
                  </a:cubicBezTo>
                  <a:lnTo>
                    <a:pt x="1954911" y="7276592"/>
                  </a:lnTo>
                  <a:lnTo>
                    <a:pt x="1950339" y="7275068"/>
                  </a:lnTo>
                  <a:lnTo>
                    <a:pt x="1946909" y="7281163"/>
                  </a:lnTo>
                  <a:lnTo>
                    <a:pt x="1950974" y="7285227"/>
                  </a:lnTo>
                  <a:lnTo>
                    <a:pt x="1935480" y="7297420"/>
                  </a:lnTo>
                  <a:lnTo>
                    <a:pt x="1925574" y="7304277"/>
                  </a:lnTo>
                  <a:lnTo>
                    <a:pt x="1920113" y="7304150"/>
                  </a:lnTo>
                  <a:cubicBezTo>
                    <a:pt x="1880616" y="7304150"/>
                    <a:pt x="1843151" y="7318628"/>
                    <a:pt x="1804670" y="7332980"/>
                  </a:cubicBezTo>
                  <a:cubicBezTo>
                    <a:pt x="1766189" y="7347331"/>
                    <a:pt x="1726946" y="7361809"/>
                    <a:pt x="1678305" y="7361809"/>
                  </a:cubicBezTo>
                  <a:lnTo>
                    <a:pt x="1666494" y="7360920"/>
                  </a:lnTo>
                  <a:lnTo>
                    <a:pt x="1674622" y="7352792"/>
                  </a:lnTo>
                  <a:lnTo>
                    <a:pt x="1680718" y="7349617"/>
                  </a:lnTo>
                  <a:lnTo>
                    <a:pt x="1636014" y="7363840"/>
                  </a:lnTo>
                  <a:lnTo>
                    <a:pt x="1654810" y="7378319"/>
                  </a:lnTo>
                  <a:lnTo>
                    <a:pt x="1638808" y="7380605"/>
                  </a:lnTo>
                  <a:lnTo>
                    <a:pt x="1630299" y="7383398"/>
                  </a:lnTo>
                  <a:cubicBezTo>
                    <a:pt x="1622552" y="7386065"/>
                    <a:pt x="1614551" y="7388605"/>
                    <a:pt x="1602359" y="7388605"/>
                  </a:cubicBezTo>
                  <a:lnTo>
                    <a:pt x="1594612" y="7386827"/>
                  </a:lnTo>
                  <a:lnTo>
                    <a:pt x="1591056" y="7395970"/>
                  </a:lnTo>
                  <a:lnTo>
                    <a:pt x="1589278" y="7400161"/>
                  </a:lnTo>
                  <a:cubicBezTo>
                    <a:pt x="1580134" y="7427467"/>
                    <a:pt x="1572768" y="7457946"/>
                    <a:pt x="1554734" y="7479029"/>
                  </a:cubicBezTo>
                  <a:lnTo>
                    <a:pt x="1549781" y="7479664"/>
                  </a:lnTo>
                  <a:cubicBezTo>
                    <a:pt x="1538605" y="7479664"/>
                    <a:pt x="1517777" y="7468360"/>
                    <a:pt x="1502918" y="7464170"/>
                  </a:cubicBezTo>
                  <a:lnTo>
                    <a:pt x="1502918" y="7464170"/>
                  </a:lnTo>
                  <a:cubicBezTo>
                    <a:pt x="1511427" y="7526908"/>
                    <a:pt x="1483360" y="7580375"/>
                    <a:pt x="1507871" y="7647812"/>
                  </a:cubicBezTo>
                  <a:cubicBezTo>
                    <a:pt x="1520952" y="7683881"/>
                    <a:pt x="1543050" y="7702676"/>
                    <a:pt x="1568450" y="7719059"/>
                  </a:cubicBezTo>
                  <a:cubicBezTo>
                    <a:pt x="1583309" y="7728457"/>
                    <a:pt x="1705991" y="7746999"/>
                    <a:pt x="1770888" y="7746999"/>
                  </a:cubicBezTo>
                  <a:lnTo>
                    <a:pt x="1781556" y="7743443"/>
                  </a:lnTo>
                  <a:cubicBezTo>
                    <a:pt x="1824228" y="7694040"/>
                    <a:pt x="1877695" y="7663814"/>
                    <a:pt x="1933448" y="7636890"/>
                  </a:cubicBezTo>
                  <a:lnTo>
                    <a:pt x="1937004" y="7625586"/>
                  </a:lnTo>
                  <a:lnTo>
                    <a:pt x="1938782" y="7619491"/>
                  </a:lnTo>
                  <a:lnTo>
                    <a:pt x="1924812" y="7608188"/>
                  </a:lnTo>
                  <a:lnTo>
                    <a:pt x="1805432" y="7621395"/>
                  </a:lnTo>
                  <a:cubicBezTo>
                    <a:pt x="1800733" y="7621395"/>
                    <a:pt x="1794256" y="7614156"/>
                    <a:pt x="1788414" y="7610346"/>
                  </a:cubicBezTo>
                  <a:lnTo>
                    <a:pt x="1793240" y="7594217"/>
                  </a:lnTo>
                  <a:lnTo>
                    <a:pt x="1798320" y="7592185"/>
                  </a:lnTo>
                  <a:lnTo>
                    <a:pt x="1803908" y="7590027"/>
                  </a:lnTo>
                  <a:lnTo>
                    <a:pt x="1807083" y="7588883"/>
                  </a:lnTo>
                  <a:lnTo>
                    <a:pt x="1778508" y="7593455"/>
                  </a:lnTo>
                  <a:lnTo>
                    <a:pt x="1773428" y="7591677"/>
                  </a:lnTo>
                  <a:lnTo>
                    <a:pt x="1790319" y="7579231"/>
                  </a:lnTo>
                  <a:lnTo>
                    <a:pt x="1782572" y="7568563"/>
                  </a:lnTo>
                  <a:lnTo>
                    <a:pt x="1782572" y="7568563"/>
                  </a:lnTo>
                  <a:cubicBezTo>
                    <a:pt x="1795018" y="7568690"/>
                    <a:pt x="1800860" y="7578977"/>
                    <a:pt x="1818767" y="7578977"/>
                  </a:cubicBezTo>
                  <a:lnTo>
                    <a:pt x="1833499" y="7572373"/>
                  </a:lnTo>
                  <a:lnTo>
                    <a:pt x="1830451" y="7578215"/>
                  </a:lnTo>
                  <a:lnTo>
                    <a:pt x="1826768" y="7580755"/>
                  </a:lnTo>
                  <a:cubicBezTo>
                    <a:pt x="1872996" y="7561705"/>
                    <a:pt x="1900682" y="7549005"/>
                    <a:pt x="1926209" y="7549005"/>
                  </a:cubicBezTo>
                  <a:cubicBezTo>
                    <a:pt x="1965325" y="7549005"/>
                    <a:pt x="1999615" y="7578850"/>
                    <a:pt x="2088388" y="7662035"/>
                  </a:cubicBezTo>
                  <a:lnTo>
                    <a:pt x="2096770" y="7677021"/>
                  </a:lnTo>
                  <a:lnTo>
                    <a:pt x="2102358" y="7682102"/>
                  </a:lnTo>
                  <a:cubicBezTo>
                    <a:pt x="2113280" y="7692261"/>
                    <a:pt x="2123059" y="7695564"/>
                    <a:pt x="2132330" y="7695564"/>
                  </a:cubicBezTo>
                  <a:cubicBezTo>
                    <a:pt x="2146046" y="7695564"/>
                    <a:pt x="2158492" y="7688452"/>
                    <a:pt x="2171827" y="7685150"/>
                  </a:cubicBezTo>
                  <a:lnTo>
                    <a:pt x="2175891" y="7689214"/>
                  </a:lnTo>
                  <a:lnTo>
                    <a:pt x="2180336" y="7688706"/>
                  </a:lnTo>
                  <a:cubicBezTo>
                    <a:pt x="2189226" y="7709407"/>
                    <a:pt x="2202180" y="7718551"/>
                    <a:pt x="2217674" y="7719694"/>
                  </a:cubicBezTo>
                  <a:lnTo>
                    <a:pt x="2216023" y="7715630"/>
                  </a:lnTo>
                  <a:lnTo>
                    <a:pt x="2215896" y="7712582"/>
                  </a:lnTo>
                  <a:lnTo>
                    <a:pt x="2233803" y="7707375"/>
                  </a:lnTo>
                  <a:lnTo>
                    <a:pt x="2240915" y="7707757"/>
                  </a:lnTo>
                  <a:lnTo>
                    <a:pt x="2248535" y="7707884"/>
                  </a:lnTo>
                  <a:lnTo>
                    <a:pt x="2252981" y="7707249"/>
                  </a:lnTo>
                  <a:lnTo>
                    <a:pt x="2235963" y="7692136"/>
                  </a:lnTo>
                  <a:lnTo>
                    <a:pt x="2211198" y="7700010"/>
                  </a:lnTo>
                  <a:lnTo>
                    <a:pt x="2197482" y="7702423"/>
                  </a:lnTo>
                  <a:cubicBezTo>
                    <a:pt x="2194814" y="7702423"/>
                    <a:pt x="2192402" y="7701915"/>
                    <a:pt x="2190497" y="7700772"/>
                  </a:cubicBezTo>
                  <a:lnTo>
                    <a:pt x="2230756" y="7691120"/>
                  </a:lnTo>
                  <a:lnTo>
                    <a:pt x="2207769" y="7674483"/>
                  </a:lnTo>
                  <a:lnTo>
                    <a:pt x="2207769" y="7674483"/>
                  </a:lnTo>
                  <a:cubicBezTo>
                    <a:pt x="2215516" y="7679563"/>
                    <a:pt x="2224660" y="7682230"/>
                    <a:pt x="2235708" y="7682230"/>
                  </a:cubicBezTo>
                  <a:cubicBezTo>
                    <a:pt x="2249044" y="7682230"/>
                    <a:pt x="2265045" y="7678293"/>
                    <a:pt x="2284476" y="7669275"/>
                  </a:cubicBezTo>
                  <a:lnTo>
                    <a:pt x="2284476" y="7669275"/>
                  </a:lnTo>
                  <a:lnTo>
                    <a:pt x="2279142" y="7685150"/>
                  </a:lnTo>
                  <a:lnTo>
                    <a:pt x="2264410" y="7689595"/>
                  </a:lnTo>
                  <a:lnTo>
                    <a:pt x="2275586" y="7692643"/>
                  </a:lnTo>
                  <a:lnTo>
                    <a:pt x="2278635" y="7698611"/>
                  </a:lnTo>
                  <a:lnTo>
                    <a:pt x="2284477" y="7695309"/>
                  </a:lnTo>
                  <a:lnTo>
                    <a:pt x="2287652" y="7693658"/>
                  </a:lnTo>
                  <a:cubicBezTo>
                    <a:pt x="2291843" y="7684641"/>
                    <a:pt x="2292732" y="7673846"/>
                    <a:pt x="2287652" y="7658988"/>
                  </a:cubicBezTo>
                  <a:lnTo>
                    <a:pt x="2291335" y="7657082"/>
                  </a:lnTo>
                  <a:lnTo>
                    <a:pt x="2291081" y="7652383"/>
                  </a:lnTo>
                  <a:cubicBezTo>
                    <a:pt x="2322576" y="7648065"/>
                    <a:pt x="2346960" y="7633333"/>
                    <a:pt x="2358391" y="7597139"/>
                  </a:cubicBezTo>
                  <a:cubicBezTo>
                    <a:pt x="2363470" y="7581645"/>
                    <a:pt x="2374011" y="7576438"/>
                    <a:pt x="2392935" y="7576438"/>
                  </a:cubicBezTo>
                  <a:lnTo>
                    <a:pt x="2407413" y="7580502"/>
                  </a:lnTo>
                  <a:cubicBezTo>
                    <a:pt x="2429383" y="7588376"/>
                    <a:pt x="2437639" y="7611235"/>
                    <a:pt x="2438908" y="7631809"/>
                  </a:cubicBezTo>
                  <a:lnTo>
                    <a:pt x="2452879" y="7629778"/>
                  </a:lnTo>
                  <a:lnTo>
                    <a:pt x="2460499" y="7627619"/>
                  </a:lnTo>
                  <a:cubicBezTo>
                    <a:pt x="2468119" y="7625587"/>
                    <a:pt x="2475739" y="7623428"/>
                    <a:pt x="2488312" y="7623428"/>
                  </a:cubicBezTo>
                  <a:lnTo>
                    <a:pt x="2495297" y="7632318"/>
                  </a:lnTo>
                  <a:lnTo>
                    <a:pt x="2474596" y="7636255"/>
                  </a:lnTo>
                  <a:lnTo>
                    <a:pt x="2454276" y="7633842"/>
                  </a:lnTo>
                  <a:lnTo>
                    <a:pt x="2447036" y="7635239"/>
                  </a:lnTo>
                  <a:lnTo>
                    <a:pt x="2440941" y="7639683"/>
                  </a:lnTo>
                  <a:lnTo>
                    <a:pt x="2439036" y="7642223"/>
                  </a:lnTo>
                  <a:lnTo>
                    <a:pt x="2435861" y="7665338"/>
                  </a:lnTo>
                  <a:cubicBezTo>
                    <a:pt x="2465579" y="7653272"/>
                    <a:pt x="2510410" y="7634984"/>
                    <a:pt x="2535810" y="7634984"/>
                  </a:cubicBezTo>
                  <a:cubicBezTo>
                    <a:pt x="2548891" y="7634984"/>
                    <a:pt x="2556764" y="7639810"/>
                    <a:pt x="2554733" y="7653018"/>
                  </a:cubicBezTo>
                  <a:cubicBezTo>
                    <a:pt x="2533143" y="7654669"/>
                    <a:pt x="2468881" y="7668258"/>
                    <a:pt x="2437893" y="7696198"/>
                  </a:cubicBezTo>
                  <a:lnTo>
                    <a:pt x="2443100" y="7703818"/>
                  </a:lnTo>
                  <a:lnTo>
                    <a:pt x="2453260" y="7690991"/>
                  </a:lnTo>
                  <a:lnTo>
                    <a:pt x="2463547" y="7691118"/>
                  </a:lnTo>
                  <a:lnTo>
                    <a:pt x="2461515" y="7705469"/>
                  </a:lnTo>
                  <a:lnTo>
                    <a:pt x="2448561" y="7709279"/>
                  </a:lnTo>
                  <a:lnTo>
                    <a:pt x="2453260" y="7715502"/>
                  </a:lnTo>
                  <a:lnTo>
                    <a:pt x="2501520" y="7748522"/>
                  </a:lnTo>
                  <a:cubicBezTo>
                    <a:pt x="2502409" y="7757665"/>
                    <a:pt x="2512061" y="7765793"/>
                    <a:pt x="2513839" y="7784463"/>
                  </a:cubicBezTo>
                  <a:lnTo>
                    <a:pt x="2470659" y="7788273"/>
                  </a:lnTo>
                  <a:cubicBezTo>
                    <a:pt x="2458086" y="7790431"/>
                    <a:pt x="2445513" y="7792591"/>
                    <a:pt x="2427098" y="7792591"/>
                  </a:cubicBezTo>
                  <a:lnTo>
                    <a:pt x="2414652" y="7789289"/>
                  </a:lnTo>
                  <a:cubicBezTo>
                    <a:pt x="2378584" y="7817483"/>
                    <a:pt x="2337309" y="7830437"/>
                    <a:pt x="2299463" y="7844153"/>
                  </a:cubicBezTo>
                  <a:lnTo>
                    <a:pt x="2302003" y="7832977"/>
                  </a:lnTo>
                  <a:lnTo>
                    <a:pt x="2301876" y="7826627"/>
                  </a:lnTo>
                  <a:cubicBezTo>
                    <a:pt x="2277111" y="7830818"/>
                    <a:pt x="2268221" y="7839962"/>
                    <a:pt x="2247901" y="7841486"/>
                  </a:cubicBezTo>
                  <a:lnTo>
                    <a:pt x="2251711" y="7855583"/>
                  </a:lnTo>
                  <a:lnTo>
                    <a:pt x="2260220" y="7860663"/>
                  </a:lnTo>
                  <a:lnTo>
                    <a:pt x="2250949" y="7867521"/>
                  </a:lnTo>
                  <a:lnTo>
                    <a:pt x="2245869" y="7870950"/>
                  </a:lnTo>
                  <a:cubicBezTo>
                    <a:pt x="2239519" y="7864981"/>
                    <a:pt x="2234312" y="7858123"/>
                    <a:pt x="2209039" y="7854693"/>
                  </a:cubicBezTo>
                  <a:lnTo>
                    <a:pt x="2209039" y="7854693"/>
                  </a:lnTo>
                  <a:cubicBezTo>
                    <a:pt x="2174368" y="7869425"/>
                    <a:pt x="2219199" y="7879966"/>
                    <a:pt x="2182623" y="7885047"/>
                  </a:cubicBezTo>
                  <a:lnTo>
                    <a:pt x="2184655" y="7876538"/>
                  </a:lnTo>
                  <a:lnTo>
                    <a:pt x="2176146" y="7866378"/>
                  </a:lnTo>
                  <a:lnTo>
                    <a:pt x="2173860" y="7866378"/>
                  </a:lnTo>
                  <a:cubicBezTo>
                    <a:pt x="2119250" y="7866378"/>
                    <a:pt x="2158112" y="7897747"/>
                    <a:pt x="2117472" y="7902446"/>
                  </a:cubicBezTo>
                  <a:lnTo>
                    <a:pt x="2105153" y="7904986"/>
                  </a:lnTo>
                  <a:lnTo>
                    <a:pt x="2111630" y="7919845"/>
                  </a:lnTo>
                  <a:lnTo>
                    <a:pt x="2121663" y="7920989"/>
                  </a:lnTo>
                  <a:cubicBezTo>
                    <a:pt x="2127124" y="7920989"/>
                    <a:pt x="2133601" y="7919972"/>
                    <a:pt x="2140205" y="7919083"/>
                  </a:cubicBezTo>
                  <a:lnTo>
                    <a:pt x="2164589" y="7915273"/>
                  </a:lnTo>
                  <a:lnTo>
                    <a:pt x="2169161" y="7919845"/>
                  </a:lnTo>
                  <a:cubicBezTo>
                    <a:pt x="2165224" y="7927465"/>
                    <a:pt x="2139443" y="7928863"/>
                    <a:pt x="2115186" y="7928863"/>
                  </a:cubicBezTo>
                  <a:cubicBezTo>
                    <a:pt x="2100454" y="7928863"/>
                    <a:pt x="2086230" y="7928355"/>
                    <a:pt x="2077975" y="7928355"/>
                  </a:cubicBezTo>
                  <a:lnTo>
                    <a:pt x="2079753" y="7910067"/>
                  </a:lnTo>
                  <a:lnTo>
                    <a:pt x="2095120" y="7905876"/>
                  </a:lnTo>
                  <a:cubicBezTo>
                    <a:pt x="2088135" y="7893683"/>
                    <a:pt x="2061592" y="7898382"/>
                    <a:pt x="2044955" y="7894700"/>
                  </a:cubicBezTo>
                  <a:lnTo>
                    <a:pt x="2044955" y="7894700"/>
                  </a:lnTo>
                  <a:cubicBezTo>
                    <a:pt x="2006220" y="7906892"/>
                    <a:pt x="2078229" y="7925815"/>
                    <a:pt x="2044320" y="7933816"/>
                  </a:cubicBezTo>
                  <a:lnTo>
                    <a:pt x="2022857" y="7935340"/>
                  </a:lnTo>
                  <a:lnTo>
                    <a:pt x="2026032" y="7930259"/>
                  </a:lnTo>
                  <a:lnTo>
                    <a:pt x="2032128" y="7920353"/>
                  </a:lnTo>
                  <a:lnTo>
                    <a:pt x="2007617" y="7926830"/>
                  </a:lnTo>
                  <a:cubicBezTo>
                    <a:pt x="2007363" y="7910066"/>
                    <a:pt x="2035557" y="7902573"/>
                    <a:pt x="2030096" y="7884031"/>
                  </a:cubicBezTo>
                  <a:lnTo>
                    <a:pt x="2055877" y="7880475"/>
                  </a:lnTo>
                  <a:cubicBezTo>
                    <a:pt x="2064259" y="7880475"/>
                    <a:pt x="2071117" y="7881744"/>
                    <a:pt x="2077975" y="7883015"/>
                  </a:cubicBezTo>
                  <a:lnTo>
                    <a:pt x="2092199" y="7885555"/>
                  </a:lnTo>
                  <a:lnTo>
                    <a:pt x="2100708" y="7885301"/>
                  </a:lnTo>
                  <a:cubicBezTo>
                    <a:pt x="2099692" y="7871204"/>
                    <a:pt x="2089278" y="7866251"/>
                    <a:pt x="2075689" y="7866251"/>
                  </a:cubicBezTo>
                  <a:cubicBezTo>
                    <a:pt x="2061211" y="7866251"/>
                    <a:pt x="2042923" y="7871966"/>
                    <a:pt x="2028572" y="7877681"/>
                  </a:cubicBezTo>
                  <a:lnTo>
                    <a:pt x="2038859" y="7861298"/>
                  </a:lnTo>
                  <a:lnTo>
                    <a:pt x="2025905" y="7855838"/>
                  </a:lnTo>
                  <a:cubicBezTo>
                    <a:pt x="2007998" y="7855838"/>
                    <a:pt x="1968120" y="7875269"/>
                    <a:pt x="1958087" y="7876157"/>
                  </a:cubicBezTo>
                  <a:cubicBezTo>
                    <a:pt x="1897508" y="7881110"/>
                    <a:pt x="1782319" y="7867521"/>
                    <a:pt x="1758951" y="7916289"/>
                  </a:cubicBezTo>
                  <a:lnTo>
                    <a:pt x="1770889" y="7926830"/>
                  </a:lnTo>
                  <a:lnTo>
                    <a:pt x="1784732" y="7925179"/>
                  </a:lnTo>
                  <a:lnTo>
                    <a:pt x="1774699" y="7940546"/>
                  </a:lnTo>
                  <a:lnTo>
                    <a:pt x="1774826" y="7953754"/>
                  </a:lnTo>
                  <a:lnTo>
                    <a:pt x="1767079" y="7954516"/>
                  </a:lnTo>
                  <a:cubicBezTo>
                    <a:pt x="1749426" y="7954516"/>
                    <a:pt x="1755903" y="7933815"/>
                    <a:pt x="1740028" y="7932291"/>
                  </a:cubicBezTo>
                  <a:cubicBezTo>
                    <a:pt x="1719835" y="7942705"/>
                    <a:pt x="1682624" y="7935466"/>
                    <a:pt x="1677925" y="7961247"/>
                  </a:cubicBezTo>
                  <a:lnTo>
                    <a:pt x="1635380" y="7954008"/>
                  </a:lnTo>
                  <a:cubicBezTo>
                    <a:pt x="1594232" y="7954008"/>
                    <a:pt x="1555751" y="7971534"/>
                    <a:pt x="1518032" y="7972551"/>
                  </a:cubicBezTo>
                  <a:cubicBezTo>
                    <a:pt x="1517397" y="7988426"/>
                    <a:pt x="1541908" y="7983219"/>
                    <a:pt x="1537463" y="8002142"/>
                  </a:cubicBezTo>
                  <a:lnTo>
                    <a:pt x="1516381" y="8007984"/>
                  </a:lnTo>
                  <a:lnTo>
                    <a:pt x="1520445" y="8029066"/>
                  </a:lnTo>
                  <a:lnTo>
                    <a:pt x="1497839" y="8027922"/>
                  </a:lnTo>
                  <a:cubicBezTo>
                    <a:pt x="1494029" y="8007603"/>
                    <a:pt x="1516000" y="7996427"/>
                    <a:pt x="1506729" y="7974455"/>
                  </a:cubicBezTo>
                  <a:lnTo>
                    <a:pt x="1506729" y="7974455"/>
                  </a:lnTo>
                  <a:lnTo>
                    <a:pt x="1484377" y="7978011"/>
                  </a:lnTo>
                  <a:cubicBezTo>
                    <a:pt x="1459739" y="7980552"/>
                    <a:pt x="1485139" y="8000998"/>
                    <a:pt x="1481583" y="8010778"/>
                  </a:cubicBezTo>
                  <a:cubicBezTo>
                    <a:pt x="1475233" y="8005952"/>
                    <a:pt x="1467867" y="8004301"/>
                    <a:pt x="1451865" y="8004301"/>
                  </a:cubicBezTo>
                  <a:lnTo>
                    <a:pt x="1435355" y="8007730"/>
                  </a:lnTo>
                  <a:cubicBezTo>
                    <a:pt x="1427354" y="8009508"/>
                    <a:pt x="1419734" y="8011286"/>
                    <a:pt x="1404875" y="8011286"/>
                  </a:cubicBezTo>
                  <a:lnTo>
                    <a:pt x="1396239" y="7997951"/>
                  </a:lnTo>
                  <a:cubicBezTo>
                    <a:pt x="1377824" y="8008238"/>
                    <a:pt x="1365886" y="8011413"/>
                    <a:pt x="1353694" y="8011413"/>
                  </a:cubicBezTo>
                  <a:cubicBezTo>
                    <a:pt x="1340740" y="8011413"/>
                    <a:pt x="1327278" y="8007857"/>
                    <a:pt x="1305180" y="8005445"/>
                  </a:cubicBezTo>
                  <a:lnTo>
                    <a:pt x="1305180" y="8005445"/>
                  </a:lnTo>
                  <a:cubicBezTo>
                    <a:pt x="1314451" y="8020431"/>
                    <a:pt x="1328675" y="8031607"/>
                    <a:pt x="1345820" y="8043163"/>
                  </a:cubicBezTo>
                  <a:lnTo>
                    <a:pt x="1336549" y="8045449"/>
                  </a:lnTo>
                  <a:cubicBezTo>
                    <a:pt x="1323468" y="8045449"/>
                    <a:pt x="1306958" y="8029193"/>
                    <a:pt x="1308609" y="8017890"/>
                  </a:cubicBezTo>
                  <a:lnTo>
                    <a:pt x="1308609" y="8017890"/>
                  </a:lnTo>
                  <a:cubicBezTo>
                    <a:pt x="1233679" y="8029447"/>
                    <a:pt x="1132333" y="8017636"/>
                    <a:pt x="1087756" y="8064499"/>
                  </a:cubicBezTo>
                  <a:cubicBezTo>
                    <a:pt x="1054101" y="8062086"/>
                    <a:pt x="1026161" y="8054974"/>
                    <a:pt x="1001269" y="8045576"/>
                  </a:cubicBezTo>
                  <a:lnTo>
                    <a:pt x="1023748" y="8066658"/>
                  </a:lnTo>
                  <a:lnTo>
                    <a:pt x="997840" y="8078596"/>
                  </a:lnTo>
                  <a:cubicBezTo>
                    <a:pt x="954279" y="8088502"/>
                    <a:pt x="965201" y="8086470"/>
                    <a:pt x="919481" y="8089391"/>
                  </a:cubicBezTo>
                  <a:lnTo>
                    <a:pt x="935356" y="8067166"/>
                  </a:lnTo>
                  <a:lnTo>
                    <a:pt x="911353" y="8058022"/>
                  </a:lnTo>
                  <a:cubicBezTo>
                    <a:pt x="883159" y="8064626"/>
                    <a:pt x="862077" y="8073770"/>
                    <a:pt x="848996" y="8085962"/>
                  </a:cubicBezTo>
                  <a:cubicBezTo>
                    <a:pt x="854203" y="8085581"/>
                    <a:pt x="858648" y="8085327"/>
                    <a:pt x="879984" y="8085327"/>
                  </a:cubicBezTo>
                  <a:lnTo>
                    <a:pt x="884429" y="8093456"/>
                  </a:lnTo>
                  <a:lnTo>
                    <a:pt x="879095" y="8103743"/>
                  </a:lnTo>
                  <a:lnTo>
                    <a:pt x="887223" y="8100440"/>
                  </a:lnTo>
                  <a:cubicBezTo>
                    <a:pt x="914020" y="8105139"/>
                    <a:pt x="877825" y="8133080"/>
                    <a:pt x="837693" y="8133080"/>
                  </a:cubicBezTo>
                  <a:cubicBezTo>
                    <a:pt x="883921" y="8115681"/>
                    <a:pt x="843027" y="8105139"/>
                    <a:pt x="824739" y="8082914"/>
                  </a:cubicBezTo>
                  <a:cubicBezTo>
                    <a:pt x="839217" y="8111871"/>
                    <a:pt x="787909" y="8104123"/>
                    <a:pt x="779781" y="8134222"/>
                  </a:cubicBezTo>
                  <a:cubicBezTo>
                    <a:pt x="739141" y="8144128"/>
                    <a:pt x="705740" y="8145144"/>
                    <a:pt x="669926" y="8145144"/>
                  </a:cubicBezTo>
                  <a:lnTo>
                    <a:pt x="657226" y="8145144"/>
                  </a:lnTo>
                  <a:lnTo>
                    <a:pt x="649098" y="8145017"/>
                  </a:lnTo>
                  <a:cubicBezTo>
                    <a:pt x="606426" y="8145017"/>
                    <a:pt x="564643" y="8146922"/>
                    <a:pt x="509779" y="8171052"/>
                  </a:cubicBezTo>
                  <a:lnTo>
                    <a:pt x="530861" y="8174608"/>
                  </a:lnTo>
                  <a:lnTo>
                    <a:pt x="547879" y="8169274"/>
                  </a:lnTo>
                  <a:lnTo>
                    <a:pt x="558674" y="8167369"/>
                  </a:lnTo>
                  <a:cubicBezTo>
                    <a:pt x="565151" y="8167369"/>
                    <a:pt x="569850" y="8170798"/>
                    <a:pt x="570739" y="8182228"/>
                  </a:cubicBezTo>
                  <a:lnTo>
                    <a:pt x="532385" y="8184768"/>
                  </a:lnTo>
                  <a:cubicBezTo>
                    <a:pt x="506604" y="8184768"/>
                    <a:pt x="486665" y="8180196"/>
                    <a:pt x="474600" y="8169147"/>
                  </a:cubicBezTo>
                  <a:cubicBezTo>
                    <a:pt x="464059" y="8177402"/>
                    <a:pt x="462535" y="8180831"/>
                    <a:pt x="456947" y="8180831"/>
                  </a:cubicBezTo>
                  <a:lnTo>
                    <a:pt x="440691" y="8173719"/>
                  </a:lnTo>
                  <a:cubicBezTo>
                    <a:pt x="409957" y="8189594"/>
                    <a:pt x="477521" y="8188578"/>
                    <a:pt x="462916" y="8215883"/>
                  </a:cubicBezTo>
                  <a:lnTo>
                    <a:pt x="444120" y="8224138"/>
                  </a:lnTo>
                  <a:lnTo>
                    <a:pt x="443231" y="8231632"/>
                  </a:lnTo>
                  <a:cubicBezTo>
                    <a:pt x="363856" y="8236203"/>
                    <a:pt x="271019" y="8245221"/>
                    <a:pt x="234189" y="8279511"/>
                  </a:cubicBezTo>
                  <a:cubicBezTo>
                    <a:pt x="238634" y="8281924"/>
                    <a:pt x="243714" y="8282813"/>
                    <a:pt x="249048" y="8282813"/>
                  </a:cubicBezTo>
                  <a:lnTo>
                    <a:pt x="278131" y="8276971"/>
                  </a:lnTo>
                  <a:cubicBezTo>
                    <a:pt x="287783" y="8274177"/>
                    <a:pt x="296673" y="8271256"/>
                    <a:pt x="310008" y="8271256"/>
                  </a:cubicBezTo>
                  <a:lnTo>
                    <a:pt x="315977" y="8281415"/>
                  </a:lnTo>
                  <a:cubicBezTo>
                    <a:pt x="344425" y="8278495"/>
                    <a:pt x="348997" y="8267064"/>
                    <a:pt x="356363" y="8256523"/>
                  </a:cubicBezTo>
                  <a:lnTo>
                    <a:pt x="345568" y="8274176"/>
                  </a:lnTo>
                  <a:lnTo>
                    <a:pt x="363983" y="8287638"/>
                  </a:lnTo>
                  <a:lnTo>
                    <a:pt x="386589" y="8284845"/>
                  </a:lnTo>
                  <a:cubicBezTo>
                    <a:pt x="387351" y="8260207"/>
                    <a:pt x="406020" y="8251825"/>
                    <a:pt x="433706" y="8251825"/>
                  </a:cubicBezTo>
                  <a:cubicBezTo>
                    <a:pt x="469266" y="8251825"/>
                    <a:pt x="519431" y="8265541"/>
                    <a:pt x="565405" y="8275701"/>
                  </a:cubicBezTo>
                  <a:lnTo>
                    <a:pt x="559436" y="8280273"/>
                  </a:lnTo>
                  <a:lnTo>
                    <a:pt x="562103" y="8284464"/>
                  </a:lnTo>
                  <a:lnTo>
                    <a:pt x="573787" y="8285226"/>
                  </a:lnTo>
                  <a:cubicBezTo>
                    <a:pt x="581280" y="8285226"/>
                    <a:pt x="589662" y="8283956"/>
                    <a:pt x="596647" y="8281797"/>
                  </a:cubicBezTo>
                  <a:lnTo>
                    <a:pt x="612776" y="8284337"/>
                  </a:lnTo>
                  <a:lnTo>
                    <a:pt x="619888" y="8285480"/>
                  </a:lnTo>
                  <a:lnTo>
                    <a:pt x="613157" y="8277987"/>
                  </a:lnTo>
                  <a:lnTo>
                    <a:pt x="607823" y="8275828"/>
                  </a:lnTo>
                  <a:lnTo>
                    <a:pt x="612776" y="8270748"/>
                  </a:lnTo>
                  <a:lnTo>
                    <a:pt x="611887" y="8267573"/>
                  </a:lnTo>
                  <a:lnTo>
                    <a:pt x="590424" y="8264652"/>
                  </a:lnTo>
                  <a:lnTo>
                    <a:pt x="579883" y="8268081"/>
                  </a:lnTo>
                  <a:cubicBezTo>
                    <a:pt x="566421" y="8265161"/>
                    <a:pt x="553975" y="8261477"/>
                    <a:pt x="552451" y="8249413"/>
                  </a:cubicBezTo>
                  <a:lnTo>
                    <a:pt x="629413" y="8221854"/>
                  </a:lnTo>
                  <a:lnTo>
                    <a:pt x="615697" y="8221473"/>
                  </a:lnTo>
                  <a:cubicBezTo>
                    <a:pt x="618999" y="8203312"/>
                    <a:pt x="589281" y="8212329"/>
                    <a:pt x="577089" y="8207122"/>
                  </a:cubicBezTo>
                  <a:cubicBezTo>
                    <a:pt x="583312" y="8198740"/>
                    <a:pt x="590424" y="8195818"/>
                    <a:pt x="597790" y="8195818"/>
                  </a:cubicBezTo>
                  <a:lnTo>
                    <a:pt x="622809" y="8203057"/>
                  </a:lnTo>
                  <a:cubicBezTo>
                    <a:pt x="630937" y="8206614"/>
                    <a:pt x="638684" y="8210169"/>
                    <a:pt x="649987" y="8210169"/>
                  </a:cubicBezTo>
                  <a:lnTo>
                    <a:pt x="657353" y="8202803"/>
                  </a:lnTo>
                  <a:cubicBezTo>
                    <a:pt x="664719" y="8223377"/>
                    <a:pt x="684023" y="8233791"/>
                    <a:pt x="709931" y="8238744"/>
                  </a:cubicBezTo>
                  <a:lnTo>
                    <a:pt x="714757" y="8239252"/>
                  </a:lnTo>
                  <a:lnTo>
                    <a:pt x="750063" y="8241538"/>
                  </a:lnTo>
                  <a:cubicBezTo>
                    <a:pt x="820802" y="8241538"/>
                    <a:pt x="919608" y="8220202"/>
                    <a:pt x="1009524" y="8213471"/>
                  </a:cubicBezTo>
                  <a:cubicBezTo>
                    <a:pt x="1007746" y="8202802"/>
                    <a:pt x="996316" y="8199882"/>
                    <a:pt x="981203" y="8199882"/>
                  </a:cubicBezTo>
                  <a:lnTo>
                    <a:pt x="948437" y="8202295"/>
                  </a:lnTo>
                  <a:cubicBezTo>
                    <a:pt x="961899" y="8195563"/>
                    <a:pt x="977901" y="8192770"/>
                    <a:pt x="994157" y="8192770"/>
                  </a:cubicBezTo>
                  <a:cubicBezTo>
                    <a:pt x="1030479" y="8192770"/>
                    <a:pt x="1067944" y="8206867"/>
                    <a:pt x="1082041" y="8221852"/>
                  </a:cubicBezTo>
                  <a:cubicBezTo>
                    <a:pt x="1054101" y="8225155"/>
                    <a:pt x="1027685" y="8229092"/>
                    <a:pt x="1020954" y="8242046"/>
                  </a:cubicBezTo>
                  <a:lnTo>
                    <a:pt x="1031114" y="8243443"/>
                  </a:lnTo>
                  <a:cubicBezTo>
                    <a:pt x="1040258" y="8243443"/>
                    <a:pt x="1050037" y="8239251"/>
                    <a:pt x="1060451" y="8235061"/>
                  </a:cubicBezTo>
                  <a:lnTo>
                    <a:pt x="1094868" y="8226425"/>
                  </a:lnTo>
                  <a:cubicBezTo>
                    <a:pt x="1105536" y="8218551"/>
                    <a:pt x="1098932" y="8208264"/>
                    <a:pt x="1088264" y="8193659"/>
                  </a:cubicBezTo>
                  <a:lnTo>
                    <a:pt x="1098043" y="8192008"/>
                  </a:lnTo>
                  <a:cubicBezTo>
                    <a:pt x="1113029" y="8197976"/>
                    <a:pt x="1116966" y="8212582"/>
                    <a:pt x="1141731" y="8212582"/>
                  </a:cubicBezTo>
                  <a:lnTo>
                    <a:pt x="1149224" y="8211693"/>
                  </a:lnTo>
                  <a:lnTo>
                    <a:pt x="1140461" y="8223376"/>
                  </a:lnTo>
                  <a:lnTo>
                    <a:pt x="1143001" y="8232139"/>
                  </a:lnTo>
                  <a:cubicBezTo>
                    <a:pt x="1100837" y="8244839"/>
                    <a:pt x="1069849" y="8244458"/>
                    <a:pt x="998475" y="8260587"/>
                  </a:cubicBezTo>
                  <a:cubicBezTo>
                    <a:pt x="982727" y="8248014"/>
                    <a:pt x="953136" y="8243188"/>
                    <a:pt x="916179" y="8243188"/>
                  </a:cubicBezTo>
                  <a:cubicBezTo>
                    <a:pt x="840868" y="8243188"/>
                    <a:pt x="735077" y="8263635"/>
                    <a:pt x="653797" y="8281034"/>
                  </a:cubicBezTo>
                  <a:lnTo>
                    <a:pt x="673355" y="8285098"/>
                  </a:lnTo>
                  <a:lnTo>
                    <a:pt x="706375" y="8283320"/>
                  </a:lnTo>
                  <a:lnTo>
                    <a:pt x="695453" y="8301608"/>
                  </a:lnTo>
                  <a:lnTo>
                    <a:pt x="698500" y="8301608"/>
                  </a:lnTo>
                  <a:cubicBezTo>
                    <a:pt x="743204" y="8301608"/>
                    <a:pt x="741680" y="8284717"/>
                    <a:pt x="769747" y="8278494"/>
                  </a:cubicBezTo>
                  <a:cubicBezTo>
                    <a:pt x="734314" y="8314435"/>
                    <a:pt x="913892" y="8295004"/>
                    <a:pt x="854964" y="8316975"/>
                  </a:cubicBezTo>
                  <a:lnTo>
                    <a:pt x="866902" y="8318626"/>
                  </a:lnTo>
                  <a:cubicBezTo>
                    <a:pt x="887857" y="8318626"/>
                    <a:pt x="901700" y="8296656"/>
                    <a:pt x="900176" y="8286622"/>
                  </a:cubicBezTo>
                  <a:lnTo>
                    <a:pt x="948436" y="8293099"/>
                  </a:lnTo>
                  <a:lnTo>
                    <a:pt x="907796" y="8304656"/>
                  </a:lnTo>
                  <a:lnTo>
                    <a:pt x="908304" y="8317991"/>
                  </a:lnTo>
                  <a:cubicBezTo>
                    <a:pt x="930783" y="8330309"/>
                    <a:pt x="973582" y="8325992"/>
                    <a:pt x="1004951" y="8331072"/>
                  </a:cubicBezTo>
                  <a:cubicBezTo>
                    <a:pt x="1024509" y="8326754"/>
                    <a:pt x="999109" y="8315451"/>
                    <a:pt x="973582" y="8315451"/>
                  </a:cubicBezTo>
                  <a:lnTo>
                    <a:pt x="966216" y="8316848"/>
                  </a:lnTo>
                  <a:lnTo>
                    <a:pt x="982980" y="8309228"/>
                  </a:lnTo>
                  <a:lnTo>
                    <a:pt x="975995" y="8304148"/>
                  </a:lnTo>
                  <a:lnTo>
                    <a:pt x="996696" y="8299576"/>
                  </a:lnTo>
                  <a:cubicBezTo>
                    <a:pt x="1063752" y="8337422"/>
                    <a:pt x="1144524" y="8331708"/>
                    <a:pt x="1204722" y="8332850"/>
                  </a:cubicBezTo>
                  <a:cubicBezTo>
                    <a:pt x="1157351" y="8301735"/>
                    <a:pt x="1083691" y="8332343"/>
                    <a:pt x="1055751" y="8294750"/>
                  </a:cubicBezTo>
                  <a:lnTo>
                    <a:pt x="1072642" y="8298560"/>
                  </a:lnTo>
                  <a:lnTo>
                    <a:pt x="1084326" y="8297671"/>
                  </a:lnTo>
                  <a:cubicBezTo>
                    <a:pt x="1088771" y="8297417"/>
                    <a:pt x="1093216" y="8297163"/>
                    <a:pt x="1107821" y="8297163"/>
                  </a:cubicBezTo>
                  <a:lnTo>
                    <a:pt x="1116203" y="8307450"/>
                  </a:lnTo>
                  <a:cubicBezTo>
                    <a:pt x="1165352" y="8296528"/>
                    <a:pt x="1173099" y="8288019"/>
                    <a:pt x="1202944" y="8281288"/>
                  </a:cubicBezTo>
                  <a:cubicBezTo>
                    <a:pt x="1196594" y="8268843"/>
                    <a:pt x="1169543" y="8273287"/>
                    <a:pt x="1151763" y="8269350"/>
                  </a:cubicBezTo>
                  <a:cubicBezTo>
                    <a:pt x="1109345" y="8269350"/>
                    <a:pt x="1124712" y="8289670"/>
                    <a:pt x="1088771" y="8292210"/>
                  </a:cubicBezTo>
                  <a:lnTo>
                    <a:pt x="1091311" y="8265413"/>
                  </a:lnTo>
                  <a:lnTo>
                    <a:pt x="1103630" y="8267192"/>
                  </a:lnTo>
                  <a:cubicBezTo>
                    <a:pt x="1118616" y="8267192"/>
                    <a:pt x="1119505" y="8252968"/>
                    <a:pt x="1146556" y="8244459"/>
                  </a:cubicBezTo>
                  <a:cubicBezTo>
                    <a:pt x="1168146" y="8271383"/>
                    <a:pt x="1228598" y="8266302"/>
                    <a:pt x="1260983" y="8284590"/>
                  </a:cubicBezTo>
                  <a:cubicBezTo>
                    <a:pt x="1263142" y="8273922"/>
                    <a:pt x="1291463" y="8252713"/>
                    <a:pt x="1260221" y="8252713"/>
                  </a:cubicBezTo>
                  <a:lnTo>
                    <a:pt x="1241298" y="8255888"/>
                  </a:lnTo>
                  <a:cubicBezTo>
                    <a:pt x="1245108" y="8243315"/>
                    <a:pt x="1256157" y="8239251"/>
                    <a:pt x="1269111" y="8239251"/>
                  </a:cubicBezTo>
                  <a:cubicBezTo>
                    <a:pt x="1287399" y="8239251"/>
                    <a:pt x="1309497" y="8246998"/>
                    <a:pt x="1321816" y="8249920"/>
                  </a:cubicBezTo>
                  <a:cubicBezTo>
                    <a:pt x="1303528" y="8262238"/>
                    <a:pt x="1298702" y="8279384"/>
                    <a:pt x="1261999" y="8285099"/>
                  </a:cubicBezTo>
                  <a:lnTo>
                    <a:pt x="1277747" y="8297672"/>
                  </a:lnTo>
                  <a:lnTo>
                    <a:pt x="1281176" y="8308213"/>
                  </a:lnTo>
                  <a:lnTo>
                    <a:pt x="1282573" y="8308213"/>
                  </a:lnTo>
                  <a:cubicBezTo>
                    <a:pt x="1300353" y="8308213"/>
                    <a:pt x="1317244" y="8304149"/>
                    <a:pt x="1331976" y="8299831"/>
                  </a:cubicBezTo>
                  <a:cubicBezTo>
                    <a:pt x="1346581" y="8295640"/>
                    <a:pt x="1359154" y="8291450"/>
                    <a:pt x="1377061" y="8291450"/>
                  </a:cubicBezTo>
                  <a:lnTo>
                    <a:pt x="1385316" y="8305419"/>
                  </a:lnTo>
                  <a:cubicBezTo>
                    <a:pt x="1328420" y="8314437"/>
                    <a:pt x="1318768" y="8307198"/>
                    <a:pt x="1272540" y="8322564"/>
                  </a:cubicBezTo>
                  <a:cubicBezTo>
                    <a:pt x="1275842" y="8308467"/>
                    <a:pt x="1217295" y="8308848"/>
                    <a:pt x="1237742" y="8297291"/>
                  </a:cubicBezTo>
                  <a:lnTo>
                    <a:pt x="1218438" y="8296402"/>
                  </a:lnTo>
                  <a:cubicBezTo>
                    <a:pt x="1213358" y="8296402"/>
                    <a:pt x="1208151" y="8296656"/>
                    <a:pt x="1202944" y="8296783"/>
                  </a:cubicBezTo>
                  <a:lnTo>
                    <a:pt x="1189736" y="8297165"/>
                  </a:lnTo>
                  <a:lnTo>
                    <a:pt x="1183767" y="8297038"/>
                  </a:lnTo>
                  <a:cubicBezTo>
                    <a:pt x="1175004" y="8327137"/>
                    <a:pt x="1226058" y="8307452"/>
                    <a:pt x="1227455" y="8329295"/>
                  </a:cubicBezTo>
                  <a:cubicBezTo>
                    <a:pt x="1204976" y="8336407"/>
                    <a:pt x="1199388" y="8349869"/>
                    <a:pt x="1162939" y="8352155"/>
                  </a:cubicBezTo>
                  <a:lnTo>
                    <a:pt x="1211453" y="8363586"/>
                  </a:lnTo>
                  <a:lnTo>
                    <a:pt x="1204341" y="8364475"/>
                  </a:lnTo>
                  <a:lnTo>
                    <a:pt x="1195578" y="8364093"/>
                  </a:lnTo>
                  <a:cubicBezTo>
                    <a:pt x="1190752" y="8363712"/>
                    <a:pt x="1185164" y="8363458"/>
                    <a:pt x="1167003" y="8363458"/>
                  </a:cubicBezTo>
                  <a:lnTo>
                    <a:pt x="1156716" y="8372729"/>
                  </a:lnTo>
                  <a:cubicBezTo>
                    <a:pt x="1141095" y="8364601"/>
                    <a:pt x="1107186" y="8359775"/>
                    <a:pt x="1125982" y="8344789"/>
                  </a:cubicBezTo>
                  <a:lnTo>
                    <a:pt x="1108964" y="8342503"/>
                  </a:lnTo>
                  <a:lnTo>
                    <a:pt x="1098550" y="8343011"/>
                  </a:lnTo>
                  <a:cubicBezTo>
                    <a:pt x="1094740" y="8343265"/>
                    <a:pt x="1090930" y="8343392"/>
                    <a:pt x="1076325" y="8343392"/>
                  </a:cubicBezTo>
                  <a:lnTo>
                    <a:pt x="1064514" y="8334883"/>
                  </a:lnTo>
                  <a:cubicBezTo>
                    <a:pt x="1050036" y="8346567"/>
                    <a:pt x="1054735" y="8365617"/>
                    <a:pt x="1014730" y="8368412"/>
                  </a:cubicBezTo>
                  <a:cubicBezTo>
                    <a:pt x="999363" y="8340726"/>
                    <a:pt x="927608" y="8364855"/>
                    <a:pt x="903478" y="8341361"/>
                  </a:cubicBezTo>
                  <a:lnTo>
                    <a:pt x="883666" y="8344408"/>
                  </a:lnTo>
                  <a:cubicBezTo>
                    <a:pt x="866648" y="8344408"/>
                    <a:pt x="840105" y="8338820"/>
                    <a:pt x="819404" y="8336407"/>
                  </a:cubicBezTo>
                  <a:lnTo>
                    <a:pt x="808355" y="8372983"/>
                  </a:lnTo>
                  <a:cubicBezTo>
                    <a:pt x="782955" y="8382890"/>
                    <a:pt x="750697" y="8393050"/>
                    <a:pt x="720471" y="8408290"/>
                  </a:cubicBezTo>
                  <a:cubicBezTo>
                    <a:pt x="703961" y="8406004"/>
                    <a:pt x="699643" y="8394320"/>
                    <a:pt x="677418" y="8394320"/>
                  </a:cubicBezTo>
                  <a:lnTo>
                    <a:pt x="670560" y="8395209"/>
                  </a:lnTo>
                  <a:cubicBezTo>
                    <a:pt x="660527" y="8418958"/>
                    <a:pt x="689483" y="8422768"/>
                    <a:pt x="727583" y="8422768"/>
                  </a:cubicBezTo>
                  <a:lnTo>
                    <a:pt x="759079" y="8422260"/>
                  </a:lnTo>
                  <a:cubicBezTo>
                    <a:pt x="773811" y="8398892"/>
                    <a:pt x="805815" y="8395209"/>
                    <a:pt x="852932" y="8377048"/>
                  </a:cubicBezTo>
                  <a:cubicBezTo>
                    <a:pt x="845185" y="8382636"/>
                    <a:pt x="837057" y="8414641"/>
                    <a:pt x="862711" y="8414641"/>
                  </a:cubicBezTo>
                  <a:cubicBezTo>
                    <a:pt x="866394" y="8420736"/>
                    <a:pt x="846328" y="8426324"/>
                    <a:pt x="819023" y="8426324"/>
                  </a:cubicBezTo>
                  <a:lnTo>
                    <a:pt x="815848" y="8414514"/>
                  </a:lnTo>
                  <a:lnTo>
                    <a:pt x="805942" y="8422260"/>
                  </a:lnTo>
                  <a:lnTo>
                    <a:pt x="794766" y="8424039"/>
                  </a:lnTo>
                  <a:lnTo>
                    <a:pt x="847979" y="8435342"/>
                  </a:lnTo>
                  <a:lnTo>
                    <a:pt x="788162" y="8444105"/>
                  </a:lnTo>
                  <a:cubicBezTo>
                    <a:pt x="812419" y="8453503"/>
                    <a:pt x="810260" y="8446136"/>
                    <a:pt x="805942" y="8467854"/>
                  </a:cubicBezTo>
                  <a:cubicBezTo>
                    <a:pt x="840994" y="8434707"/>
                    <a:pt x="869823" y="8463790"/>
                    <a:pt x="875538" y="8419467"/>
                  </a:cubicBezTo>
                  <a:lnTo>
                    <a:pt x="892048" y="8425309"/>
                  </a:lnTo>
                  <a:lnTo>
                    <a:pt x="888492" y="8431913"/>
                  </a:lnTo>
                  <a:lnTo>
                    <a:pt x="875411" y="8449439"/>
                  </a:lnTo>
                  <a:lnTo>
                    <a:pt x="904494" y="8441565"/>
                  </a:lnTo>
                  <a:lnTo>
                    <a:pt x="892048" y="8448042"/>
                  </a:lnTo>
                  <a:lnTo>
                    <a:pt x="883666" y="8450963"/>
                  </a:lnTo>
                  <a:lnTo>
                    <a:pt x="920623" y="8451598"/>
                  </a:lnTo>
                  <a:lnTo>
                    <a:pt x="912622" y="8472807"/>
                  </a:lnTo>
                  <a:cubicBezTo>
                    <a:pt x="938403" y="8450074"/>
                    <a:pt x="966217" y="8428103"/>
                    <a:pt x="975995" y="8399655"/>
                  </a:cubicBezTo>
                  <a:cubicBezTo>
                    <a:pt x="1015492" y="8400162"/>
                    <a:pt x="984504" y="8410323"/>
                    <a:pt x="995299" y="8429246"/>
                  </a:cubicBezTo>
                  <a:cubicBezTo>
                    <a:pt x="1022604" y="8417435"/>
                    <a:pt x="1027684" y="8411593"/>
                    <a:pt x="1009904" y="8395083"/>
                  </a:cubicBezTo>
                  <a:cubicBezTo>
                    <a:pt x="1033272" y="8393813"/>
                    <a:pt x="1044702" y="8388225"/>
                    <a:pt x="1040511" y="8377557"/>
                  </a:cubicBezTo>
                  <a:cubicBezTo>
                    <a:pt x="1058672" y="8372731"/>
                    <a:pt x="1072389" y="8371842"/>
                    <a:pt x="1084961" y="8371842"/>
                  </a:cubicBezTo>
                  <a:cubicBezTo>
                    <a:pt x="1088644" y="8371842"/>
                    <a:pt x="1092328" y="8371969"/>
                    <a:pt x="1095883" y="8371969"/>
                  </a:cubicBezTo>
                  <a:lnTo>
                    <a:pt x="1112012" y="8372350"/>
                  </a:lnTo>
                  <a:lnTo>
                    <a:pt x="1122299" y="8379335"/>
                  </a:lnTo>
                  <a:lnTo>
                    <a:pt x="1103376" y="8381367"/>
                  </a:lnTo>
                  <a:cubicBezTo>
                    <a:pt x="1092327" y="8381367"/>
                    <a:pt x="1079754" y="8378954"/>
                    <a:pt x="1075944" y="8378573"/>
                  </a:cubicBezTo>
                  <a:lnTo>
                    <a:pt x="1070610" y="8395591"/>
                  </a:lnTo>
                  <a:lnTo>
                    <a:pt x="1071118" y="8405244"/>
                  </a:lnTo>
                  <a:cubicBezTo>
                    <a:pt x="1113790" y="8375779"/>
                    <a:pt x="1189228" y="8404482"/>
                    <a:pt x="1192022" y="8373748"/>
                  </a:cubicBezTo>
                  <a:lnTo>
                    <a:pt x="1211199" y="8373494"/>
                  </a:lnTo>
                  <a:lnTo>
                    <a:pt x="1224026" y="8378700"/>
                  </a:lnTo>
                  <a:lnTo>
                    <a:pt x="1232535" y="8381240"/>
                  </a:lnTo>
                  <a:lnTo>
                    <a:pt x="1226439" y="8384670"/>
                  </a:lnTo>
                  <a:lnTo>
                    <a:pt x="1245362" y="8398132"/>
                  </a:lnTo>
                  <a:lnTo>
                    <a:pt x="1203071" y="8402450"/>
                  </a:lnTo>
                  <a:lnTo>
                    <a:pt x="1206500" y="8384416"/>
                  </a:lnTo>
                  <a:cubicBezTo>
                    <a:pt x="1164844" y="8405879"/>
                    <a:pt x="1077468" y="8411086"/>
                    <a:pt x="1069848" y="8444487"/>
                  </a:cubicBezTo>
                  <a:lnTo>
                    <a:pt x="1047242" y="8446138"/>
                  </a:lnTo>
                  <a:lnTo>
                    <a:pt x="1045591" y="8439407"/>
                  </a:lnTo>
                  <a:lnTo>
                    <a:pt x="1042670" y="8428103"/>
                  </a:lnTo>
                  <a:lnTo>
                    <a:pt x="1030986" y="8430897"/>
                  </a:lnTo>
                  <a:lnTo>
                    <a:pt x="1026287" y="8438009"/>
                  </a:lnTo>
                  <a:lnTo>
                    <a:pt x="1032383" y="8437247"/>
                  </a:lnTo>
                  <a:lnTo>
                    <a:pt x="1022604" y="8446010"/>
                  </a:lnTo>
                  <a:lnTo>
                    <a:pt x="1007745" y="8442200"/>
                  </a:lnTo>
                  <a:lnTo>
                    <a:pt x="994156" y="8441057"/>
                  </a:lnTo>
                  <a:lnTo>
                    <a:pt x="987044" y="8443343"/>
                  </a:lnTo>
                  <a:cubicBezTo>
                    <a:pt x="1004951" y="8452868"/>
                    <a:pt x="1023493" y="8456550"/>
                    <a:pt x="1041908" y="8456550"/>
                  </a:cubicBezTo>
                  <a:cubicBezTo>
                    <a:pt x="1087755" y="8456550"/>
                    <a:pt x="1133475" y="8433818"/>
                    <a:pt x="1169543" y="8422642"/>
                  </a:cubicBezTo>
                  <a:cubicBezTo>
                    <a:pt x="1152144" y="8440930"/>
                    <a:pt x="1215898" y="8440803"/>
                    <a:pt x="1226439" y="8459598"/>
                  </a:cubicBezTo>
                  <a:cubicBezTo>
                    <a:pt x="1232789" y="8456042"/>
                    <a:pt x="1239901" y="8452741"/>
                    <a:pt x="1245489" y="8448930"/>
                  </a:cubicBezTo>
                  <a:lnTo>
                    <a:pt x="1271525" y="8452613"/>
                  </a:lnTo>
                  <a:cubicBezTo>
                    <a:pt x="1301750" y="8449692"/>
                    <a:pt x="1306196" y="8438262"/>
                    <a:pt x="1298575" y="8422514"/>
                  </a:cubicBezTo>
                  <a:lnTo>
                    <a:pt x="1298575" y="8422514"/>
                  </a:lnTo>
                  <a:cubicBezTo>
                    <a:pt x="1318768" y="8424800"/>
                    <a:pt x="1323086" y="8440420"/>
                    <a:pt x="1345947" y="8440420"/>
                  </a:cubicBezTo>
                  <a:lnTo>
                    <a:pt x="1348868" y="8440420"/>
                  </a:lnTo>
                  <a:lnTo>
                    <a:pt x="1350392" y="8440293"/>
                  </a:lnTo>
                  <a:cubicBezTo>
                    <a:pt x="1358393" y="8428101"/>
                    <a:pt x="1389508" y="8423656"/>
                    <a:pt x="1376173" y="8403844"/>
                  </a:cubicBezTo>
                  <a:lnTo>
                    <a:pt x="1376173" y="8403844"/>
                  </a:lnTo>
                  <a:cubicBezTo>
                    <a:pt x="1400303" y="8417052"/>
                    <a:pt x="1440435" y="8416926"/>
                    <a:pt x="1455929" y="8437373"/>
                  </a:cubicBezTo>
                  <a:cubicBezTo>
                    <a:pt x="1415289" y="8433436"/>
                    <a:pt x="1424179" y="8435976"/>
                    <a:pt x="1394207" y="8427340"/>
                  </a:cubicBezTo>
                  <a:cubicBezTo>
                    <a:pt x="1369188" y="8429880"/>
                    <a:pt x="1359663" y="8438008"/>
                    <a:pt x="1365251" y="8451216"/>
                  </a:cubicBezTo>
                  <a:lnTo>
                    <a:pt x="1348487" y="8450454"/>
                  </a:lnTo>
                  <a:lnTo>
                    <a:pt x="1342264" y="8449057"/>
                  </a:lnTo>
                  <a:lnTo>
                    <a:pt x="1320928" y="8442580"/>
                  </a:lnTo>
                  <a:lnTo>
                    <a:pt x="1315975" y="8465440"/>
                  </a:lnTo>
                  <a:lnTo>
                    <a:pt x="1306577" y="8465948"/>
                  </a:lnTo>
                  <a:cubicBezTo>
                    <a:pt x="1289559" y="8465948"/>
                    <a:pt x="1281177" y="8458581"/>
                    <a:pt x="1271525" y="8452613"/>
                  </a:cubicBezTo>
                  <a:cubicBezTo>
                    <a:pt x="1246760" y="8465440"/>
                    <a:pt x="1251459" y="8491220"/>
                    <a:pt x="1211962" y="8491220"/>
                  </a:cubicBezTo>
                  <a:lnTo>
                    <a:pt x="1198881" y="8489315"/>
                  </a:lnTo>
                  <a:lnTo>
                    <a:pt x="1230250" y="8495919"/>
                  </a:lnTo>
                  <a:cubicBezTo>
                    <a:pt x="1247903" y="8495919"/>
                    <a:pt x="1267334" y="8491728"/>
                    <a:pt x="1287273" y="8487538"/>
                  </a:cubicBezTo>
                  <a:cubicBezTo>
                    <a:pt x="1307085" y="8483219"/>
                    <a:pt x="1327532" y="8479029"/>
                    <a:pt x="1346836" y="8479029"/>
                  </a:cubicBezTo>
                  <a:lnTo>
                    <a:pt x="1373760" y="8482458"/>
                  </a:lnTo>
                  <a:cubicBezTo>
                    <a:pt x="1362965" y="8499349"/>
                    <a:pt x="1315721" y="8503921"/>
                    <a:pt x="1288289" y="8514970"/>
                  </a:cubicBezTo>
                  <a:lnTo>
                    <a:pt x="1335279" y="8514462"/>
                  </a:lnTo>
                  <a:lnTo>
                    <a:pt x="1350773" y="8514844"/>
                  </a:lnTo>
                  <a:cubicBezTo>
                    <a:pt x="1368172" y="8514844"/>
                    <a:pt x="1389000" y="8513574"/>
                    <a:pt x="1415924" y="8508367"/>
                  </a:cubicBezTo>
                  <a:cubicBezTo>
                    <a:pt x="1416051" y="8482712"/>
                    <a:pt x="1390397" y="8478395"/>
                    <a:pt x="1370331" y="8469885"/>
                  </a:cubicBezTo>
                  <a:lnTo>
                    <a:pt x="1388873" y="8462266"/>
                  </a:lnTo>
                  <a:lnTo>
                    <a:pt x="1398525" y="8462393"/>
                  </a:lnTo>
                  <a:lnTo>
                    <a:pt x="1418591" y="8462393"/>
                  </a:lnTo>
                  <a:lnTo>
                    <a:pt x="1399160" y="8446010"/>
                  </a:lnTo>
                  <a:lnTo>
                    <a:pt x="1427481" y="8459599"/>
                  </a:lnTo>
                  <a:lnTo>
                    <a:pt x="1435863" y="8483475"/>
                  </a:lnTo>
                  <a:lnTo>
                    <a:pt x="1448436" y="8484872"/>
                  </a:lnTo>
                  <a:cubicBezTo>
                    <a:pt x="1469518" y="8484872"/>
                    <a:pt x="1498093" y="8471156"/>
                    <a:pt x="1498093" y="8463409"/>
                  </a:cubicBezTo>
                  <a:lnTo>
                    <a:pt x="1487933" y="8460742"/>
                  </a:lnTo>
                  <a:lnTo>
                    <a:pt x="1479551" y="8462393"/>
                  </a:lnTo>
                  <a:cubicBezTo>
                    <a:pt x="1475106" y="8463409"/>
                    <a:pt x="1470280" y="8464424"/>
                    <a:pt x="1459739" y="8464424"/>
                  </a:cubicBezTo>
                  <a:lnTo>
                    <a:pt x="1449452" y="8457693"/>
                  </a:lnTo>
                  <a:cubicBezTo>
                    <a:pt x="1458088" y="8436484"/>
                    <a:pt x="1471169" y="8442580"/>
                    <a:pt x="1512317" y="8428610"/>
                  </a:cubicBezTo>
                  <a:cubicBezTo>
                    <a:pt x="1518413" y="8449057"/>
                    <a:pt x="1564641" y="8436357"/>
                    <a:pt x="1567435" y="8459217"/>
                  </a:cubicBezTo>
                  <a:cubicBezTo>
                    <a:pt x="1588136" y="8456677"/>
                    <a:pt x="1589152" y="8447914"/>
                    <a:pt x="1610996" y="8446009"/>
                  </a:cubicBezTo>
                  <a:lnTo>
                    <a:pt x="1610996" y="8446009"/>
                  </a:lnTo>
                  <a:cubicBezTo>
                    <a:pt x="1604011" y="8467472"/>
                    <a:pt x="1610361" y="8463281"/>
                    <a:pt x="1632078" y="8475728"/>
                  </a:cubicBezTo>
                  <a:lnTo>
                    <a:pt x="1634237" y="8475728"/>
                  </a:lnTo>
                  <a:cubicBezTo>
                    <a:pt x="1694054" y="8475728"/>
                    <a:pt x="1738631" y="8422134"/>
                    <a:pt x="1686815" y="8421498"/>
                  </a:cubicBezTo>
                  <a:cubicBezTo>
                    <a:pt x="1692149" y="8411846"/>
                    <a:pt x="1707897" y="8406258"/>
                    <a:pt x="1728725" y="8401941"/>
                  </a:cubicBezTo>
                  <a:lnTo>
                    <a:pt x="1728725" y="8401941"/>
                  </a:lnTo>
                  <a:lnTo>
                    <a:pt x="1720216" y="8417943"/>
                  </a:lnTo>
                  <a:lnTo>
                    <a:pt x="1724153" y="8428737"/>
                  </a:lnTo>
                  <a:cubicBezTo>
                    <a:pt x="1748029" y="8424546"/>
                    <a:pt x="1767587" y="8401432"/>
                    <a:pt x="1790955" y="8401432"/>
                  </a:cubicBezTo>
                  <a:lnTo>
                    <a:pt x="1803401" y="8416545"/>
                  </a:lnTo>
                  <a:lnTo>
                    <a:pt x="1785621" y="8417434"/>
                  </a:lnTo>
                  <a:lnTo>
                    <a:pt x="1779017" y="8417053"/>
                  </a:lnTo>
                  <a:cubicBezTo>
                    <a:pt x="1775715" y="8416926"/>
                    <a:pt x="1772794" y="8416672"/>
                    <a:pt x="1762253" y="8416672"/>
                  </a:cubicBezTo>
                  <a:lnTo>
                    <a:pt x="1746632" y="8425180"/>
                  </a:lnTo>
                  <a:lnTo>
                    <a:pt x="1758697" y="8429372"/>
                  </a:lnTo>
                  <a:lnTo>
                    <a:pt x="1767460" y="8429244"/>
                  </a:lnTo>
                  <a:lnTo>
                    <a:pt x="1794383" y="8428610"/>
                  </a:lnTo>
                  <a:lnTo>
                    <a:pt x="1787398" y="8444866"/>
                  </a:lnTo>
                  <a:cubicBezTo>
                    <a:pt x="1789431" y="8444866"/>
                    <a:pt x="1791335" y="8444993"/>
                    <a:pt x="1793241" y="8444993"/>
                  </a:cubicBezTo>
                  <a:lnTo>
                    <a:pt x="1828801" y="8440802"/>
                  </a:lnTo>
                  <a:cubicBezTo>
                    <a:pt x="1838833" y="8438643"/>
                    <a:pt x="1847597" y="8436611"/>
                    <a:pt x="1856360" y="8436611"/>
                  </a:cubicBezTo>
                  <a:lnTo>
                    <a:pt x="1881379" y="8443088"/>
                  </a:lnTo>
                  <a:cubicBezTo>
                    <a:pt x="1913383" y="8434832"/>
                    <a:pt x="1929131" y="8421244"/>
                    <a:pt x="1929131" y="8402448"/>
                  </a:cubicBezTo>
                  <a:lnTo>
                    <a:pt x="1917701" y="8399907"/>
                  </a:lnTo>
                  <a:lnTo>
                    <a:pt x="1910843" y="8407274"/>
                  </a:lnTo>
                  <a:cubicBezTo>
                    <a:pt x="1906398" y="8411973"/>
                    <a:pt x="1900175" y="8416544"/>
                    <a:pt x="1888491" y="8416544"/>
                  </a:cubicBezTo>
                  <a:lnTo>
                    <a:pt x="1885570" y="8416417"/>
                  </a:lnTo>
                  <a:cubicBezTo>
                    <a:pt x="1872616" y="8416417"/>
                    <a:pt x="1911478" y="8387461"/>
                    <a:pt x="1948181" y="8386064"/>
                  </a:cubicBezTo>
                  <a:lnTo>
                    <a:pt x="1948181" y="8386064"/>
                  </a:lnTo>
                  <a:cubicBezTo>
                    <a:pt x="1942720" y="8423148"/>
                    <a:pt x="1923035" y="8433181"/>
                    <a:pt x="1935481" y="8466455"/>
                  </a:cubicBezTo>
                  <a:cubicBezTo>
                    <a:pt x="1913256" y="8464550"/>
                    <a:pt x="1897381" y="8462899"/>
                    <a:pt x="1881633" y="8462899"/>
                  </a:cubicBezTo>
                  <a:cubicBezTo>
                    <a:pt x="1859027" y="8462899"/>
                    <a:pt x="1836802" y="8466201"/>
                    <a:pt x="1796289" y="8476361"/>
                  </a:cubicBezTo>
                  <a:cubicBezTo>
                    <a:pt x="1808100" y="8480298"/>
                    <a:pt x="1823594" y="8481949"/>
                    <a:pt x="1840866" y="8481949"/>
                  </a:cubicBezTo>
                  <a:cubicBezTo>
                    <a:pt x="1889126" y="8481949"/>
                    <a:pt x="1951864" y="8468995"/>
                    <a:pt x="1991995" y="8456803"/>
                  </a:cubicBezTo>
                  <a:lnTo>
                    <a:pt x="1991995" y="8456803"/>
                  </a:lnTo>
                  <a:cubicBezTo>
                    <a:pt x="1982216" y="8478139"/>
                    <a:pt x="1943481" y="8484489"/>
                    <a:pt x="1910842" y="8484489"/>
                  </a:cubicBezTo>
                  <a:lnTo>
                    <a:pt x="1880744" y="8482584"/>
                  </a:lnTo>
                  <a:lnTo>
                    <a:pt x="1880744" y="8482584"/>
                  </a:lnTo>
                  <a:cubicBezTo>
                    <a:pt x="1847597" y="8501380"/>
                    <a:pt x="1948181" y="8494140"/>
                    <a:pt x="1913764" y="8515985"/>
                  </a:cubicBezTo>
                  <a:cubicBezTo>
                    <a:pt x="1997457" y="8488680"/>
                    <a:pt x="2052575" y="8500237"/>
                    <a:pt x="2121028" y="8494268"/>
                  </a:cubicBezTo>
                  <a:lnTo>
                    <a:pt x="2106295" y="8482711"/>
                  </a:lnTo>
                  <a:lnTo>
                    <a:pt x="2113788" y="8469376"/>
                  </a:lnTo>
                  <a:cubicBezTo>
                    <a:pt x="2122932" y="8467090"/>
                    <a:pt x="2130806" y="8466455"/>
                    <a:pt x="2141601" y="8466455"/>
                  </a:cubicBezTo>
                  <a:lnTo>
                    <a:pt x="2148586" y="8466837"/>
                  </a:lnTo>
                  <a:cubicBezTo>
                    <a:pt x="2152142" y="8467091"/>
                    <a:pt x="2155317" y="8467344"/>
                    <a:pt x="2166366" y="8467344"/>
                  </a:cubicBezTo>
                  <a:lnTo>
                    <a:pt x="2181606" y="8458581"/>
                  </a:lnTo>
                  <a:cubicBezTo>
                    <a:pt x="2182495" y="8453628"/>
                    <a:pt x="2169033" y="8448929"/>
                    <a:pt x="2150872" y="8448929"/>
                  </a:cubicBezTo>
                  <a:lnTo>
                    <a:pt x="2146046" y="8457692"/>
                  </a:lnTo>
                  <a:cubicBezTo>
                    <a:pt x="2118995" y="8455533"/>
                    <a:pt x="2167763" y="8431785"/>
                    <a:pt x="2197862" y="8426450"/>
                  </a:cubicBezTo>
                  <a:lnTo>
                    <a:pt x="2184527" y="8425180"/>
                  </a:lnTo>
                  <a:cubicBezTo>
                    <a:pt x="2166112" y="8425180"/>
                    <a:pt x="2135124" y="8432419"/>
                    <a:pt x="2140712" y="8439024"/>
                  </a:cubicBezTo>
                  <a:lnTo>
                    <a:pt x="2133727" y="8435849"/>
                  </a:lnTo>
                  <a:lnTo>
                    <a:pt x="2132711" y="8430261"/>
                  </a:lnTo>
                  <a:lnTo>
                    <a:pt x="2130298" y="8415910"/>
                  </a:lnTo>
                  <a:lnTo>
                    <a:pt x="2134108" y="8412480"/>
                  </a:lnTo>
                  <a:lnTo>
                    <a:pt x="2119503" y="8394827"/>
                  </a:lnTo>
                  <a:lnTo>
                    <a:pt x="2139442" y="8398256"/>
                  </a:lnTo>
                  <a:lnTo>
                    <a:pt x="2152397" y="8397622"/>
                  </a:lnTo>
                  <a:cubicBezTo>
                    <a:pt x="2157350" y="8397240"/>
                    <a:pt x="2162429" y="8396987"/>
                    <a:pt x="2177797" y="8396987"/>
                  </a:cubicBezTo>
                  <a:lnTo>
                    <a:pt x="2190116" y="8404861"/>
                  </a:lnTo>
                  <a:cubicBezTo>
                    <a:pt x="2228597" y="8393050"/>
                    <a:pt x="2187067" y="8389240"/>
                    <a:pt x="2190497" y="8365744"/>
                  </a:cubicBezTo>
                  <a:lnTo>
                    <a:pt x="2190497" y="8365744"/>
                  </a:lnTo>
                  <a:cubicBezTo>
                    <a:pt x="2200657" y="8373238"/>
                    <a:pt x="2214500" y="8377555"/>
                    <a:pt x="2233295" y="8377555"/>
                  </a:cubicBezTo>
                  <a:cubicBezTo>
                    <a:pt x="2247773" y="8377555"/>
                    <a:pt x="2265300" y="8375015"/>
                    <a:pt x="2286254" y="8369427"/>
                  </a:cubicBezTo>
                  <a:lnTo>
                    <a:pt x="2286254" y="8369427"/>
                  </a:lnTo>
                  <a:cubicBezTo>
                    <a:pt x="2279142" y="8389620"/>
                    <a:pt x="2230882" y="8396097"/>
                    <a:pt x="2203197" y="8409051"/>
                  </a:cubicBezTo>
                  <a:cubicBezTo>
                    <a:pt x="2247901" y="8406257"/>
                    <a:pt x="2276603" y="8394192"/>
                    <a:pt x="2315973" y="8394192"/>
                  </a:cubicBezTo>
                  <a:cubicBezTo>
                    <a:pt x="2327403" y="8394192"/>
                    <a:pt x="2339722" y="8395208"/>
                    <a:pt x="2353565" y="8397749"/>
                  </a:cubicBezTo>
                  <a:lnTo>
                    <a:pt x="2351279" y="8386445"/>
                  </a:lnTo>
                  <a:lnTo>
                    <a:pt x="2338833" y="8386953"/>
                  </a:lnTo>
                  <a:cubicBezTo>
                    <a:pt x="2347723" y="8377936"/>
                    <a:pt x="2355851" y="8374888"/>
                    <a:pt x="2371980" y="8374888"/>
                  </a:cubicBezTo>
                  <a:lnTo>
                    <a:pt x="2388363" y="8381111"/>
                  </a:lnTo>
                  <a:cubicBezTo>
                    <a:pt x="2396872" y="8384286"/>
                    <a:pt x="2405889" y="8387461"/>
                    <a:pt x="2421256" y="8387461"/>
                  </a:cubicBezTo>
                  <a:lnTo>
                    <a:pt x="2432559" y="8384667"/>
                  </a:lnTo>
                  <a:lnTo>
                    <a:pt x="2423669" y="8368411"/>
                  </a:lnTo>
                  <a:lnTo>
                    <a:pt x="2406397" y="8375904"/>
                  </a:lnTo>
                  <a:cubicBezTo>
                    <a:pt x="2394840" y="8355203"/>
                    <a:pt x="2466595" y="8362315"/>
                    <a:pt x="2468627" y="8346060"/>
                  </a:cubicBezTo>
                  <a:lnTo>
                    <a:pt x="2468627" y="8346060"/>
                  </a:lnTo>
                  <a:cubicBezTo>
                    <a:pt x="2506727" y="8350378"/>
                    <a:pt x="2451228" y="8369681"/>
                    <a:pt x="2455165" y="8380985"/>
                  </a:cubicBezTo>
                  <a:lnTo>
                    <a:pt x="2468119" y="8385176"/>
                  </a:lnTo>
                  <a:lnTo>
                    <a:pt x="2470024" y="8391526"/>
                  </a:lnTo>
                  <a:cubicBezTo>
                    <a:pt x="2505711" y="8388732"/>
                    <a:pt x="2509394" y="8373365"/>
                    <a:pt x="2525015" y="8373365"/>
                  </a:cubicBezTo>
                  <a:lnTo>
                    <a:pt x="2537969" y="8380350"/>
                  </a:lnTo>
                  <a:cubicBezTo>
                    <a:pt x="2520951" y="8333232"/>
                    <a:pt x="2682241" y="8347330"/>
                    <a:pt x="2638045" y="8318501"/>
                  </a:cubicBezTo>
                  <a:lnTo>
                    <a:pt x="2664207" y="8316977"/>
                  </a:lnTo>
                  <a:lnTo>
                    <a:pt x="2670557" y="8322183"/>
                  </a:lnTo>
                  <a:lnTo>
                    <a:pt x="2679193" y="8329677"/>
                  </a:lnTo>
                  <a:lnTo>
                    <a:pt x="2688464" y="8329169"/>
                  </a:lnTo>
                  <a:lnTo>
                    <a:pt x="2697989" y="8320914"/>
                  </a:lnTo>
                  <a:lnTo>
                    <a:pt x="2709165" y="8318628"/>
                  </a:lnTo>
                  <a:lnTo>
                    <a:pt x="2687067" y="8317358"/>
                  </a:lnTo>
                  <a:lnTo>
                    <a:pt x="2673605" y="8318628"/>
                  </a:lnTo>
                  <a:cubicBezTo>
                    <a:pt x="2692274" y="8306436"/>
                    <a:pt x="2712213" y="8303388"/>
                    <a:pt x="2732787" y="8303388"/>
                  </a:cubicBezTo>
                  <a:cubicBezTo>
                    <a:pt x="2743328" y="8303388"/>
                    <a:pt x="2754123" y="8304150"/>
                    <a:pt x="2765045" y="8304912"/>
                  </a:cubicBezTo>
                  <a:lnTo>
                    <a:pt x="2797811" y="8306436"/>
                  </a:lnTo>
                  <a:cubicBezTo>
                    <a:pt x="2810003" y="8306436"/>
                    <a:pt x="2822449" y="8305547"/>
                    <a:pt x="2834895" y="8302626"/>
                  </a:cubicBezTo>
                  <a:lnTo>
                    <a:pt x="2831085" y="8290053"/>
                  </a:lnTo>
                  <a:cubicBezTo>
                    <a:pt x="2827020" y="8288275"/>
                    <a:pt x="2822830" y="8287640"/>
                    <a:pt x="2818511" y="8287640"/>
                  </a:cubicBezTo>
                  <a:lnTo>
                    <a:pt x="2788032" y="8294752"/>
                  </a:lnTo>
                  <a:cubicBezTo>
                    <a:pt x="2777364" y="8298308"/>
                    <a:pt x="2765933" y="8301991"/>
                    <a:pt x="2748916" y="8301991"/>
                  </a:cubicBezTo>
                  <a:lnTo>
                    <a:pt x="2752472" y="8290053"/>
                  </a:lnTo>
                  <a:lnTo>
                    <a:pt x="2750820" y="8286497"/>
                  </a:lnTo>
                  <a:cubicBezTo>
                    <a:pt x="2742692" y="8286497"/>
                    <a:pt x="2707894" y="8300466"/>
                    <a:pt x="2680970" y="8304150"/>
                  </a:cubicBezTo>
                  <a:cubicBezTo>
                    <a:pt x="2660142" y="8269352"/>
                    <a:pt x="2739263" y="8300593"/>
                    <a:pt x="2729738" y="8269098"/>
                  </a:cubicBezTo>
                  <a:lnTo>
                    <a:pt x="2729738" y="8269098"/>
                  </a:lnTo>
                  <a:cubicBezTo>
                    <a:pt x="2798572" y="8276464"/>
                    <a:pt x="2868803" y="8279257"/>
                    <a:pt x="2894838" y="8304657"/>
                  </a:cubicBezTo>
                  <a:lnTo>
                    <a:pt x="2899410" y="8287386"/>
                  </a:lnTo>
                  <a:lnTo>
                    <a:pt x="2898648" y="8277733"/>
                  </a:lnTo>
                  <a:lnTo>
                    <a:pt x="2898648" y="8277733"/>
                  </a:lnTo>
                  <a:cubicBezTo>
                    <a:pt x="2916556" y="8280019"/>
                    <a:pt x="2937003" y="8280527"/>
                    <a:pt x="2939797" y="8296529"/>
                  </a:cubicBezTo>
                  <a:cubicBezTo>
                    <a:pt x="2923541" y="8298688"/>
                    <a:pt x="2907539" y="8301228"/>
                    <a:pt x="2908301" y="8310499"/>
                  </a:cubicBezTo>
                  <a:lnTo>
                    <a:pt x="2913254" y="8311134"/>
                  </a:lnTo>
                  <a:cubicBezTo>
                    <a:pt x="2927351" y="8311134"/>
                    <a:pt x="2963546" y="8295513"/>
                    <a:pt x="2960625" y="8286115"/>
                  </a:cubicBezTo>
                  <a:lnTo>
                    <a:pt x="2960625" y="8286115"/>
                  </a:lnTo>
                  <a:lnTo>
                    <a:pt x="2979039" y="8288147"/>
                  </a:lnTo>
                  <a:lnTo>
                    <a:pt x="2985644" y="8291449"/>
                  </a:lnTo>
                  <a:lnTo>
                    <a:pt x="2999360" y="8297672"/>
                  </a:lnTo>
                  <a:lnTo>
                    <a:pt x="3011044" y="8296528"/>
                  </a:lnTo>
                  <a:cubicBezTo>
                    <a:pt x="3022601" y="8279510"/>
                    <a:pt x="3045461" y="8266302"/>
                    <a:pt x="3082291" y="8257539"/>
                  </a:cubicBezTo>
                  <a:lnTo>
                    <a:pt x="3082291" y="8257539"/>
                  </a:lnTo>
                  <a:cubicBezTo>
                    <a:pt x="3112008" y="8281796"/>
                    <a:pt x="3045207" y="8275700"/>
                    <a:pt x="3044953" y="8290433"/>
                  </a:cubicBezTo>
                  <a:lnTo>
                    <a:pt x="3076448" y="8292084"/>
                  </a:lnTo>
                  <a:cubicBezTo>
                    <a:pt x="3105913" y="8292084"/>
                    <a:pt x="3139059" y="8287639"/>
                    <a:pt x="3146298" y="8272145"/>
                  </a:cubicBezTo>
                  <a:cubicBezTo>
                    <a:pt x="3163570" y="8278622"/>
                    <a:pt x="3180716" y="8281288"/>
                    <a:pt x="3197733" y="8281288"/>
                  </a:cubicBezTo>
                  <a:cubicBezTo>
                    <a:pt x="3233801" y="8281288"/>
                    <a:pt x="3269488" y="8269350"/>
                    <a:pt x="3303651" y="8257412"/>
                  </a:cubicBezTo>
                  <a:cubicBezTo>
                    <a:pt x="3337814" y="8245474"/>
                    <a:pt x="3370326" y="8233536"/>
                    <a:pt x="3400298" y="8233536"/>
                  </a:cubicBezTo>
                  <a:lnTo>
                    <a:pt x="3433572" y="8239378"/>
                  </a:lnTo>
                  <a:cubicBezTo>
                    <a:pt x="3462655" y="8203819"/>
                    <a:pt x="3519551" y="8203564"/>
                    <a:pt x="3556508" y="8176260"/>
                  </a:cubicBezTo>
                  <a:lnTo>
                    <a:pt x="3556508" y="8176260"/>
                  </a:lnTo>
                  <a:cubicBezTo>
                    <a:pt x="3599434" y="8180451"/>
                    <a:pt x="3528060" y="8196707"/>
                    <a:pt x="3532632" y="8210042"/>
                  </a:cubicBezTo>
                  <a:lnTo>
                    <a:pt x="3542411" y="8211058"/>
                  </a:lnTo>
                  <a:cubicBezTo>
                    <a:pt x="3553587" y="8211058"/>
                    <a:pt x="3570351" y="8207121"/>
                    <a:pt x="3586226" y="8203311"/>
                  </a:cubicBezTo>
                  <a:cubicBezTo>
                    <a:pt x="3602355" y="8199501"/>
                    <a:pt x="3617722" y="8195818"/>
                    <a:pt x="3633597" y="8195818"/>
                  </a:cubicBezTo>
                  <a:lnTo>
                    <a:pt x="3626231" y="8208263"/>
                  </a:lnTo>
                  <a:cubicBezTo>
                    <a:pt x="3671189" y="8195945"/>
                    <a:pt x="3731006" y="8166481"/>
                    <a:pt x="3781172" y="8166481"/>
                  </a:cubicBezTo>
                  <a:lnTo>
                    <a:pt x="3792475" y="8168259"/>
                  </a:lnTo>
                  <a:cubicBezTo>
                    <a:pt x="3762884" y="8185023"/>
                    <a:pt x="3688208" y="8194167"/>
                    <a:pt x="3710687" y="8210677"/>
                  </a:cubicBezTo>
                  <a:lnTo>
                    <a:pt x="3719069" y="8215376"/>
                  </a:lnTo>
                  <a:lnTo>
                    <a:pt x="3726435" y="8210169"/>
                  </a:lnTo>
                  <a:lnTo>
                    <a:pt x="3741039" y="8200263"/>
                  </a:lnTo>
                  <a:lnTo>
                    <a:pt x="3745611" y="8207883"/>
                  </a:lnTo>
                  <a:cubicBezTo>
                    <a:pt x="3743071" y="8199627"/>
                    <a:pt x="3757168" y="8193913"/>
                    <a:pt x="3772662" y="8193913"/>
                  </a:cubicBezTo>
                  <a:cubicBezTo>
                    <a:pt x="3787013" y="8193913"/>
                    <a:pt x="3802507" y="8198866"/>
                    <a:pt x="3806698" y="8211312"/>
                  </a:cubicBezTo>
                  <a:lnTo>
                    <a:pt x="3841115" y="8190357"/>
                  </a:lnTo>
                  <a:lnTo>
                    <a:pt x="3830828" y="8190484"/>
                  </a:lnTo>
                  <a:cubicBezTo>
                    <a:pt x="3784219" y="8190484"/>
                    <a:pt x="3827272" y="8178800"/>
                    <a:pt x="3875278" y="8164957"/>
                  </a:cubicBezTo>
                  <a:cubicBezTo>
                    <a:pt x="3876294" y="8179943"/>
                    <a:pt x="3884803" y="8188325"/>
                    <a:pt x="3896614" y="8193405"/>
                  </a:cubicBezTo>
                  <a:cubicBezTo>
                    <a:pt x="3995547" y="8149462"/>
                    <a:pt x="4106926" y="8170545"/>
                    <a:pt x="4222496" y="8130539"/>
                  </a:cubicBezTo>
                  <a:lnTo>
                    <a:pt x="4232910" y="8140572"/>
                  </a:lnTo>
                  <a:lnTo>
                    <a:pt x="4232910" y="8161400"/>
                  </a:lnTo>
                  <a:lnTo>
                    <a:pt x="4187698" y="8170163"/>
                  </a:lnTo>
                  <a:lnTo>
                    <a:pt x="4220718" y="8161527"/>
                  </a:lnTo>
                  <a:lnTo>
                    <a:pt x="4208780" y="8149844"/>
                  </a:lnTo>
                  <a:lnTo>
                    <a:pt x="4193413" y="8149209"/>
                  </a:lnTo>
                  <a:cubicBezTo>
                    <a:pt x="4158361" y="8149209"/>
                    <a:pt x="4132961" y="8162544"/>
                    <a:pt x="4080510" y="8171180"/>
                  </a:cubicBezTo>
                  <a:cubicBezTo>
                    <a:pt x="4056126" y="8178673"/>
                    <a:pt x="4091178" y="8203819"/>
                    <a:pt x="4070223" y="8212455"/>
                  </a:cubicBezTo>
                  <a:cubicBezTo>
                    <a:pt x="4062349" y="8196072"/>
                    <a:pt x="4047363" y="8179943"/>
                    <a:pt x="3999738" y="8179943"/>
                  </a:cubicBezTo>
                  <a:cubicBezTo>
                    <a:pt x="3954018" y="8210931"/>
                    <a:pt x="3981831" y="8190992"/>
                    <a:pt x="3927094" y="8213851"/>
                  </a:cubicBezTo>
                  <a:lnTo>
                    <a:pt x="3919729" y="8195690"/>
                  </a:lnTo>
                  <a:cubicBezTo>
                    <a:pt x="3905250" y="8200644"/>
                    <a:pt x="3895091" y="8201533"/>
                    <a:pt x="3883280" y="8201533"/>
                  </a:cubicBezTo>
                  <a:lnTo>
                    <a:pt x="3861308" y="8200644"/>
                  </a:lnTo>
                  <a:lnTo>
                    <a:pt x="3850260" y="8202802"/>
                  </a:lnTo>
                  <a:cubicBezTo>
                    <a:pt x="3815207" y="8211184"/>
                    <a:pt x="3846576" y="8239124"/>
                    <a:pt x="3804031" y="8244967"/>
                  </a:cubicBezTo>
                  <a:cubicBezTo>
                    <a:pt x="3814191" y="8221472"/>
                    <a:pt x="3795522" y="8227695"/>
                    <a:pt x="3771647" y="8218550"/>
                  </a:cubicBezTo>
                  <a:cubicBezTo>
                    <a:pt x="3753231" y="8232774"/>
                    <a:pt x="3744087" y="8234807"/>
                    <a:pt x="3728720" y="8234807"/>
                  </a:cubicBezTo>
                  <a:lnTo>
                    <a:pt x="3722879" y="8234680"/>
                  </a:lnTo>
                  <a:cubicBezTo>
                    <a:pt x="3719576" y="8234552"/>
                    <a:pt x="3715894" y="8234425"/>
                    <a:pt x="3703829" y="8234425"/>
                  </a:cubicBezTo>
                  <a:lnTo>
                    <a:pt x="3681985" y="8236584"/>
                  </a:lnTo>
                  <a:lnTo>
                    <a:pt x="3700273" y="8219566"/>
                  </a:lnTo>
                  <a:lnTo>
                    <a:pt x="3696336" y="8207373"/>
                  </a:lnTo>
                  <a:lnTo>
                    <a:pt x="3683001" y="8203309"/>
                  </a:lnTo>
                  <a:lnTo>
                    <a:pt x="3681223" y="8197467"/>
                  </a:lnTo>
                  <a:cubicBezTo>
                    <a:pt x="3609341" y="8219819"/>
                    <a:pt x="3674619" y="8249029"/>
                    <a:pt x="3582289" y="8268206"/>
                  </a:cubicBezTo>
                  <a:lnTo>
                    <a:pt x="3605657" y="8270619"/>
                  </a:lnTo>
                  <a:cubicBezTo>
                    <a:pt x="3630549" y="8270619"/>
                    <a:pt x="3666363" y="8262364"/>
                    <a:pt x="3663316" y="8250172"/>
                  </a:cubicBezTo>
                  <a:lnTo>
                    <a:pt x="3663316" y="8250172"/>
                  </a:lnTo>
                  <a:lnTo>
                    <a:pt x="3670555" y="8264142"/>
                  </a:lnTo>
                  <a:lnTo>
                    <a:pt x="3669412" y="8271762"/>
                  </a:lnTo>
                  <a:lnTo>
                    <a:pt x="3709036" y="8261221"/>
                  </a:lnTo>
                  <a:lnTo>
                    <a:pt x="3696970" y="8246489"/>
                  </a:lnTo>
                  <a:lnTo>
                    <a:pt x="3696970" y="8246489"/>
                  </a:lnTo>
                  <a:cubicBezTo>
                    <a:pt x="3710305" y="8253855"/>
                    <a:pt x="3725292" y="8256014"/>
                    <a:pt x="3740658" y="8256014"/>
                  </a:cubicBezTo>
                  <a:cubicBezTo>
                    <a:pt x="3753105" y="8256014"/>
                    <a:pt x="3765931" y="8254617"/>
                    <a:pt x="3778250" y="8253093"/>
                  </a:cubicBezTo>
                  <a:lnTo>
                    <a:pt x="3813556" y="8250300"/>
                  </a:lnTo>
                  <a:cubicBezTo>
                    <a:pt x="3824986" y="8250300"/>
                    <a:pt x="3835273" y="8251823"/>
                    <a:pt x="3843655" y="8256650"/>
                  </a:cubicBezTo>
                  <a:cubicBezTo>
                    <a:pt x="3875659" y="8241409"/>
                    <a:pt x="3814064" y="8233281"/>
                    <a:pt x="3843020" y="8217406"/>
                  </a:cubicBezTo>
                  <a:cubicBezTo>
                    <a:pt x="3866516" y="8217406"/>
                    <a:pt x="3878199" y="8227947"/>
                    <a:pt x="3886836" y="8241409"/>
                  </a:cubicBezTo>
                  <a:cubicBezTo>
                    <a:pt x="3937763" y="8230615"/>
                    <a:pt x="3991483" y="8221090"/>
                    <a:pt x="4004311" y="8199118"/>
                  </a:cubicBezTo>
                  <a:lnTo>
                    <a:pt x="4006216" y="8220962"/>
                  </a:lnTo>
                  <a:lnTo>
                    <a:pt x="4004311" y="8229217"/>
                  </a:lnTo>
                  <a:lnTo>
                    <a:pt x="4014725" y="8230487"/>
                  </a:lnTo>
                  <a:cubicBezTo>
                    <a:pt x="4024631" y="8230487"/>
                    <a:pt x="4037839" y="8226423"/>
                    <a:pt x="4049904" y="8222359"/>
                  </a:cubicBezTo>
                  <a:lnTo>
                    <a:pt x="4082035" y="8210293"/>
                  </a:lnTo>
                  <a:lnTo>
                    <a:pt x="4081907" y="8216771"/>
                  </a:lnTo>
                  <a:cubicBezTo>
                    <a:pt x="4088004" y="8194673"/>
                    <a:pt x="4128643" y="8184893"/>
                    <a:pt x="4201795" y="8180449"/>
                  </a:cubicBezTo>
                  <a:lnTo>
                    <a:pt x="4201795" y="8180449"/>
                  </a:lnTo>
                  <a:lnTo>
                    <a:pt x="4180841" y="8189085"/>
                  </a:lnTo>
                  <a:lnTo>
                    <a:pt x="4183126" y="8197213"/>
                  </a:lnTo>
                  <a:lnTo>
                    <a:pt x="4202811" y="8197721"/>
                  </a:lnTo>
                  <a:lnTo>
                    <a:pt x="4212971" y="8197721"/>
                  </a:lnTo>
                  <a:lnTo>
                    <a:pt x="4192524" y="8253092"/>
                  </a:lnTo>
                  <a:cubicBezTo>
                    <a:pt x="4209669" y="8255505"/>
                    <a:pt x="4222750" y="8259315"/>
                    <a:pt x="4234434" y="8259315"/>
                  </a:cubicBezTo>
                  <a:cubicBezTo>
                    <a:pt x="4236085" y="8259315"/>
                    <a:pt x="4237736" y="8259188"/>
                    <a:pt x="4239387" y="8259061"/>
                  </a:cubicBezTo>
                  <a:lnTo>
                    <a:pt x="4259072" y="8252076"/>
                  </a:lnTo>
                  <a:lnTo>
                    <a:pt x="4262374" y="8243948"/>
                  </a:lnTo>
                  <a:cubicBezTo>
                    <a:pt x="4305300" y="8240646"/>
                    <a:pt x="4356862" y="8230232"/>
                    <a:pt x="4366387" y="8206610"/>
                  </a:cubicBezTo>
                  <a:lnTo>
                    <a:pt x="4366387" y="8206610"/>
                  </a:lnTo>
                  <a:cubicBezTo>
                    <a:pt x="4354576" y="8209912"/>
                    <a:pt x="4304538" y="8211690"/>
                    <a:pt x="4264279" y="8219818"/>
                  </a:cubicBezTo>
                  <a:lnTo>
                    <a:pt x="4263771" y="8214484"/>
                  </a:lnTo>
                  <a:lnTo>
                    <a:pt x="4263136" y="8211436"/>
                  </a:lnTo>
                  <a:lnTo>
                    <a:pt x="4259707" y="8202038"/>
                  </a:lnTo>
                  <a:lnTo>
                    <a:pt x="4257041" y="8197466"/>
                  </a:lnTo>
                  <a:cubicBezTo>
                    <a:pt x="4298950" y="8196704"/>
                    <a:pt x="4340099" y="8190609"/>
                    <a:pt x="4369562" y="8173844"/>
                  </a:cubicBezTo>
                  <a:lnTo>
                    <a:pt x="4369562" y="8173844"/>
                  </a:lnTo>
                  <a:lnTo>
                    <a:pt x="4360672" y="8189338"/>
                  </a:lnTo>
                  <a:lnTo>
                    <a:pt x="4402074" y="8191497"/>
                  </a:lnTo>
                  <a:cubicBezTo>
                    <a:pt x="4407535" y="8191497"/>
                    <a:pt x="4412996" y="8191243"/>
                    <a:pt x="4418330" y="8190608"/>
                  </a:cubicBezTo>
                  <a:lnTo>
                    <a:pt x="4419727" y="8173209"/>
                  </a:lnTo>
                  <a:lnTo>
                    <a:pt x="4419600" y="8161652"/>
                  </a:lnTo>
                  <a:lnTo>
                    <a:pt x="4441190" y="8170796"/>
                  </a:lnTo>
                  <a:lnTo>
                    <a:pt x="4442968" y="8184004"/>
                  </a:lnTo>
                  <a:cubicBezTo>
                    <a:pt x="4464685" y="8178035"/>
                    <a:pt x="4485005" y="8173589"/>
                    <a:pt x="4500499" y="8173589"/>
                  </a:cubicBezTo>
                  <a:lnTo>
                    <a:pt x="4527804" y="8185908"/>
                  </a:lnTo>
                  <a:lnTo>
                    <a:pt x="4536567" y="8177272"/>
                  </a:lnTo>
                  <a:lnTo>
                    <a:pt x="4547870" y="8174859"/>
                  </a:lnTo>
                  <a:cubicBezTo>
                    <a:pt x="4534662" y="8146792"/>
                    <a:pt x="4461764" y="8174605"/>
                    <a:pt x="4452620" y="8142347"/>
                  </a:cubicBezTo>
                  <a:lnTo>
                    <a:pt x="4452620" y="8142347"/>
                  </a:lnTo>
                  <a:lnTo>
                    <a:pt x="4505453" y="8142474"/>
                  </a:lnTo>
                  <a:cubicBezTo>
                    <a:pt x="4606925" y="8142474"/>
                    <a:pt x="4695444" y="8139934"/>
                    <a:pt x="4812793" y="8105771"/>
                  </a:cubicBezTo>
                  <a:lnTo>
                    <a:pt x="4812793" y="8105771"/>
                  </a:lnTo>
                  <a:lnTo>
                    <a:pt x="4805935" y="8118471"/>
                  </a:lnTo>
                  <a:lnTo>
                    <a:pt x="4807967" y="8126599"/>
                  </a:lnTo>
                  <a:cubicBezTo>
                    <a:pt x="4817873" y="8118725"/>
                    <a:pt x="4867911" y="8094214"/>
                    <a:pt x="4908424" y="8094214"/>
                  </a:cubicBezTo>
                  <a:lnTo>
                    <a:pt x="4920108" y="8102977"/>
                  </a:lnTo>
                  <a:lnTo>
                    <a:pt x="4914266" y="8101581"/>
                  </a:lnTo>
                  <a:lnTo>
                    <a:pt x="4904614" y="8101073"/>
                  </a:lnTo>
                  <a:cubicBezTo>
                    <a:pt x="4890390" y="8101073"/>
                    <a:pt x="4881754" y="8106534"/>
                    <a:pt x="4872864" y="8111868"/>
                  </a:cubicBezTo>
                  <a:cubicBezTo>
                    <a:pt x="4863974" y="8117201"/>
                    <a:pt x="4855211" y="8122662"/>
                    <a:pt x="4837939" y="8122662"/>
                  </a:cubicBezTo>
                  <a:lnTo>
                    <a:pt x="4830573" y="8121773"/>
                  </a:lnTo>
                  <a:lnTo>
                    <a:pt x="4830573" y="8121773"/>
                  </a:lnTo>
                  <a:cubicBezTo>
                    <a:pt x="4837685" y="8129012"/>
                    <a:pt x="4846067" y="8134981"/>
                    <a:pt x="4860926" y="8134981"/>
                  </a:cubicBezTo>
                  <a:cubicBezTo>
                    <a:pt x="4869308" y="8134981"/>
                    <a:pt x="4879722" y="8133076"/>
                    <a:pt x="4893057" y="8128504"/>
                  </a:cubicBezTo>
                  <a:lnTo>
                    <a:pt x="4893057" y="8128504"/>
                  </a:lnTo>
                  <a:cubicBezTo>
                    <a:pt x="4900169" y="8149967"/>
                    <a:pt x="4886453" y="8157206"/>
                    <a:pt x="4867276" y="8157206"/>
                  </a:cubicBezTo>
                  <a:cubicBezTo>
                    <a:pt x="4842003" y="8157206"/>
                    <a:pt x="4807459" y="8144633"/>
                    <a:pt x="4799077" y="8135108"/>
                  </a:cubicBezTo>
                  <a:cubicBezTo>
                    <a:pt x="4731513" y="8153777"/>
                    <a:pt x="4740911" y="8154920"/>
                    <a:pt x="4700144" y="8162413"/>
                  </a:cubicBezTo>
                  <a:cubicBezTo>
                    <a:pt x="4723131" y="8181463"/>
                    <a:pt x="4773677" y="8174732"/>
                    <a:pt x="4804665" y="8186544"/>
                  </a:cubicBezTo>
                  <a:cubicBezTo>
                    <a:pt x="4806697" y="8160127"/>
                    <a:pt x="4910964" y="8169780"/>
                    <a:pt x="4966717" y="8132569"/>
                  </a:cubicBezTo>
                  <a:lnTo>
                    <a:pt x="4966717" y="8132569"/>
                  </a:lnTo>
                  <a:cubicBezTo>
                    <a:pt x="5000753" y="8144252"/>
                    <a:pt x="4882897" y="8160509"/>
                    <a:pt x="4900931" y="8185909"/>
                  </a:cubicBezTo>
                  <a:lnTo>
                    <a:pt x="4909314" y="8190100"/>
                  </a:lnTo>
                  <a:lnTo>
                    <a:pt x="4927093" y="8177908"/>
                  </a:lnTo>
                  <a:lnTo>
                    <a:pt x="4927728" y="8193401"/>
                  </a:lnTo>
                  <a:cubicBezTo>
                    <a:pt x="4901185" y="8203688"/>
                    <a:pt x="4859656" y="8212197"/>
                    <a:pt x="4837812" y="8212451"/>
                  </a:cubicBezTo>
                  <a:cubicBezTo>
                    <a:pt x="4825747" y="8184004"/>
                    <a:pt x="4884167" y="8205720"/>
                    <a:pt x="4889502" y="8188448"/>
                  </a:cubicBezTo>
                  <a:lnTo>
                    <a:pt x="4863593" y="8183749"/>
                  </a:lnTo>
                  <a:cubicBezTo>
                    <a:pt x="4844543" y="8183749"/>
                    <a:pt x="4823715" y="8189718"/>
                    <a:pt x="4803649" y="8195687"/>
                  </a:cubicBezTo>
                  <a:cubicBezTo>
                    <a:pt x="4783456" y="8201783"/>
                    <a:pt x="4763771" y="8207880"/>
                    <a:pt x="4740658" y="8207880"/>
                  </a:cubicBezTo>
                  <a:lnTo>
                    <a:pt x="4728973" y="8204577"/>
                  </a:lnTo>
                  <a:lnTo>
                    <a:pt x="4728973" y="8204577"/>
                  </a:lnTo>
                  <a:cubicBezTo>
                    <a:pt x="4746245" y="8214992"/>
                    <a:pt x="4679316" y="8231756"/>
                    <a:pt x="4669283" y="8247758"/>
                  </a:cubicBezTo>
                  <a:lnTo>
                    <a:pt x="4667505" y="8239884"/>
                  </a:lnTo>
                  <a:lnTo>
                    <a:pt x="4660647" y="8223374"/>
                  </a:lnTo>
                  <a:cubicBezTo>
                    <a:pt x="4624579" y="8226041"/>
                    <a:pt x="4654424" y="8247377"/>
                    <a:pt x="4608704" y="8247504"/>
                  </a:cubicBezTo>
                  <a:cubicBezTo>
                    <a:pt x="4607180" y="8232137"/>
                    <a:pt x="4643756" y="8227692"/>
                    <a:pt x="4631691" y="8209786"/>
                  </a:cubicBezTo>
                  <a:cubicBezTo>
                    <a:pt x="4640962" y="8208135"/>
                    <a:pt x="4649471" y="8207246"/>
                    <a:pt x="4666870" y="8207246"/>
                  </a:cubicBezTo>
                  <a:lnTo>
                    <a:pt x="4680967" y="8212706"/>
                  </a:lnTo>
                  <a:cubicBezTo>
                    <a:pt x="4703319" y="8205849"/>
                    <a:pt x="4697731" y="8191371"/>
                    <a:pt x="4706239" y="8180829"/>
                  </a:cubicBezTo>
                  <a:lnTo>
                    <a:pt x="4677411" y="8175496"/>
                  </a:lnTo>
                  <a:cubicBezTo>
                    <a:pt x="4630294" y="8175496"/>
                    <a:pt x="4573906" y="8209151"/>
                    <a:pt x="4550919" y="8216263"/>
                  </a:cubicBezTo>
                  <a:lnTo>
                    <a:pt x="4558666" y="8217152"/>
                  </a:lnTo>
                  <a:cubicBezTo>
                    <a:pt x="4568825" y="8217152"/>
                    <a:pt x="4583938" y="8212453"/>
                    <a:pt x="4595876" y="8210675"/>
                  </a:cubicBezTo>
                  <a:lnTo>
                    <a:pt x="4595876" y="8210675"/>
                  </a:lnTo>
                  <a:cubicBezTo>
                    <a:pt x="4574922" y="8234678"/>
                    <a:pt x="4546600" y="8242552"/>
                    <a:pt x="4515867" y="8242552"/>
                  </a:cubicBezTo>
                  <a:cubicBezTo>
                    <a:pt x="4480561" y="8242552"/>
                    <a:pt x="4442080" y="8232138"/>
                    <a:pt x="4408170" y="8224010"/>
                  </a:cubicBezTo>
                  <a:cubicBezTo>
                    <a:pt x="4391025" y="8228328"/>
                    <a:pt x="4391533" y="8237472"/>
                    <a:pt x="4388105" y="8245727"/>
                  </a:cubicBezTo>
                  <a:lnTo>
                    <a:pt x="4374516" y="8231122"/>
                  </a:lnTo>
                  <a:cubicBezTo>
                    <a:pt x="4280028" y="8268333"/>
                    <a:pt x="4145026" y="8320911"/>
                    <a:pt x="4035680" y="8330309"/>
                  </a:cubicBezTo>
                  <a:cubicBezTo>
                    <a:pt x="4038982" y="8337675"/>
                    <a:pt x="4049014" y="8338817"/>
                    <a:pt x="4062985" y="8338817"/>
                  </a:cubicBezTo>
                  <a:lnTo>
                    <a:pt x="4068573" y="8338690"/>
                  </a:lnTo>
                  <a:cubicBezTo>
                    <a:pt x="4071239" y="8338563"/>
                    <a:pt x="4074033" y="8338563"/>
                    <a:pt x="4089655" y="8338563"/>
                  </a:cubicBezTo>
                  <a:lnTo>
                    <a:pt x="4102228" y="8350374"/>
                  </a:lnTo>
                  <a:lnTo>
                    <a:pt x="4086987" y="8350501"/>
                  </a:lnTo>
                  <a:lnTo>
                    <a:pt x="4072763" y="8350883"/>
                  </a:lnTo>
                  <a:lnTo>
                    <a:pt x="4059936" y="8351137"/>
                  </a:lnTo>
                  <a:cubicBezTo>
                    <a:pt x="4038346" y="8351137"/>
                    <a:pt x="4019677" y="8348469"/>
                    <a:pt x="4013327" y="8334754"/>
                  </a:cubicBezTo>
                  <a:cubicBezTo>
                    <a:pt x="3992118" y="8340977"/>
                    <a:pt x="3966845" y="8341739"/>
                    <a:pt x="3940048" y="8341739"/>
                  </a:cubicBezTo>
                  <a:cubicBezTo>
                    <a:pt x="3934587" y="8341739"/>
                    <a:pt x="3929126" y="8341739"/>
                    <a:pt x="3917315" y="8341612"/>
                  </a:cubicBezTo>
                  <a:lnTo>
                    <a:pt x="3904488" y="8341612"/>
                  </a:lnTo>
                  <a:cubicBezTo>
                    <a:pt x="3854323" y="8341612"/>
                    <a:pt x="3802253" y="8345041"/>
                    <a:pt x="3763391" y="8377553"/>
                  </a:cubicBezTo>
                  <a:cubicBezTo>
                    <a:pt x="3764788" y="8363583"/>
                    <a:pt x="3724148" y="8373743"/>
                    <a:pt x="3699002" y="8364091"/>
                  </a:cubicBezTo>
                  <a:cubicBezTo>
                    <a:pt x="3678301" y="8372727"/>
                    <a:pt x="3681730" y="8385681"/>
                    <a:pt x="3669538" y="8385681"/>
                  </a:cubicBezTo>
                  <a:lnTo>
                    <a:pt x="3655822" y="8379458"/>
                  </a:lnTo>
                  <a:lnTo>
                    <a:pt x="3655822" y="8379458"/>
                  </a:lnTo>
                  <a:cubicBezTo>
                    <a:pt x="3629152" y="8389238"/>
                    <a:pt x="3682111" y="8391651"/>
                    <a:pt x="3677158" y="8407906"/>
                  </a:cubicBezTo>
                  <a:cubicBezTo>
                    <a:pt x="3673348" y="8408795"/>
                    <a:pt x="3669919" y="8409176"/>
                    <a:pt x="3655441" y="8409176"/>
                  </a:cubicBezTo>
                  <a:lnTo>
                    <a:pt x="3644392" y="8398127"/>
                  </a:lnTo>
                  <a:cubicBezTo>
                    <a:pt x="3638931" y="8392539"/>
                    <a:pt x="3633470" y="8386951"/>
                    <a:pt x="3618738" y="8386951"/>
                  </a:cubicBezTo>
                  <a:lnTo>
                    <a:pt x="3610992" y="8388221"/>
                  </a:lnTo>
                  <a:lnTo>
                    <a:pt x="3612388" y="8395078"/>
                  </a:lnTo>
                  <a:lnTo>
                    <a:pt x="3624326" y="8392158"/>
                  </a:lnTo>
                  <a:lnTo>
                    <a:pt x="3624326" y="8392158"/>
                  </a:lnTo>
                  <a:cubicBezTo>
                    <a:pt x="3589148" y="8421240"/>
                    <a:pt x="3410204" y="8392539"/>
                    <a:pt x="3389123" y="8443465"/>
                  </a:cubicBezTo>
                  <a:lnTo>
                    <a:pt x="3375914" y="8433940"/>
                  </a:lnTo>
                  <a:lnTo>
                    <a:pt x="3372105" y="8427083"/>
                  </a:lnTo>
                  <a:cubicBezTo>
                    <a:pt x="3341751" y="8440926"/>
                    <a:pt x="3281173" y="8435718"/>
                    <a:pt x="3232659" y="8439401"/>
                  </a:cubicBezTo>
                  <a:lnTo>
                    <a:pt x="3263139" y="8455276"/>
                  </a:lnTo>
                  <a:lnTo>
                    <a:pt x="3227325" y="8460102"/>
                  </a:lnTo>
                  <a:cubicBezTo>
                    <a:pt x="3216149" y="8459086"/>
                    <a:pt x="3200655" y="8458451"/>
                    <a:pt x="3182875" y="8458451"/>
                  </a:cubicBezTo>
                  <a:cubicBezTo>
                    <a:pt x="3115565" y="8458451"/>
                    <a:pt x="3017648" y="8469373"/>
                    <a:pt x="3017521" y="8523983"/>
                  </a:cubicBezTo>
                  <a:lnTo>
                    <a:pt x="3013711" y="8524110"/>
                  </a:lnTo>
                  <a:cubicBezTo>
                    <a:pt x="2981961" y="8524110"/>
                    <a:pt x="3013076" y="8507854"/>
                    <a:pt x="2997328" y="8488804"/>
                  </a:cubicBezTo>
                  <a:lnTo>
                    <a:pt x="2973579" y="8488676"/>
                  </a:lnTo>
                  <a:lnTo>
                    <a:pt x="2970912" y="8480548"/>
                  </a:lnTo>
                  <a:lnTo>
                    <a:pt x="2972436" y="8503408"/>
                  </a:lnTo>
                  <a:lnTo>
                    <a:pt x="2969007" y="8513568"/>
                  </a:lnTo>
                  <a:cubicBezTo>
                    <a:pt x="2898395" y="8528935"/>
                    <a:pt x="2845308" y="8548747"/>
                    <a:pt x="2825624" y="8591800"/>
                  </a:cubicBezTo>
                  <a:lnTo>
                    <a:pt x="2863216" y="8598022"/>
                  </a:lnTo>
                  <a:cubicBezTo>
                    <a:pt x="2878075" y="8593451"/>
                    <a:pt x="2867788" y="8581004"/>
                    <a:pt x="2874265" y="8576179"/>
                  </a:cubicBezTo>
                  <a:lnTo>
                    <a:pt x="2874265" y="8576179"/>
                  </a:lnTo>
                  <a:lnTo>
                    <a:pt x="2886203" y="8577703"/>
                  </a:lnTo>
                  <a:cubicBezTo>
                    <a:pt x="2891410" y="8577703"/>
                    <a:pt x="2896236" y="8576433"/>
                    <a:pt x="2901443" y="8575163"/>
                  </a:cubicBezTo>
                  <a:lnTo>
                    <a:pt x="2917191" y="8571480"/>
                  </a:lnTo>
                  <a:lnTo>
                    <a:pt x="2927605" y="8573385"/>
                  </a:lnTo>
                  <a:lnTo>
                    <a:pt x="2934971" y="8556113"/>
                  </a:lnTo>
                  <a:lnTo>
                    <a:pt x="2910460" y="8556748"/>
                  </a:lnTo>
                  <a:cubicBezTo>
                    <a:pt x="2926335" y="8540238"/>
                    <a:pt x="2942464" y="8523474"/>
                    <a:pt x="2978024" y="8523474"/>
                  </a:cubicBezTo>
                  <a:lnTo>
                    <a:pt x="2983993" y="8523856"/>
                  </a:lnTo>
                  <a:cubicBezTo>
                    <a:pt x="2957577" y="8538334"/>
                    <a:pt x="2928748" y="8547986"/>
                    <a:pt x="2961387" y="8567289"/>
                  </a:cubicBezTo>
                  <a:cubicBezTo>
                    <a:pt x="2926081" y="8573005"/>
                    <a:pt x="2909444" y="8584561"/>
                    <a:pt x="2888362" y="8600183"/>
                  </a:cubicBezTo>
                  <a:lnTo>
                    <a:pt x="2904999" y="8602342"/>
                  </a:lnTo>
                  <a:cubicBezTo>
                    <a:pt x="2919477" y="8602342"/>
                    <a:pt x="2939543" y="8597388"/>
                    <a:pt x="2957577" y="8594213"/>
                  </a:cubicBezTo>
                  <a:lnTo>
                    <a:pt x="2957577" y="8594213"/>
                  </a:lnTo>
                  <a:cubicBezTo>
                    <a:pt x="2913381" y="8617327"/>
                    <a:pt x="2968372" y="8611994"/>
                    <a:pt x="2991486" y="8615549"/>
                  </a:cubicBezTo>
                  <a:lnTo>
                    <a:pt x="2993899" y="8612247"/>
                  </a:lnTo>
                  <a:cubicBezTo>
                    <a:pt x="2997201" y="8612247"/>
                    <a:pt x="3004313" y="8614279"/>
                    <a:pt x="3023744" y="8615041"/>
                  </a:cubicBezTo>
                  <a:cubicBezTo>
                    <a:pt x="3013203" y="8592434"/>
                    <a:pt x="2968372" y="8600309"/>
                    <a:pt x="2944369" y="8590149"/>
                  </a:cubicBezTo>
                  <a:cubicBezTo>
                    <a:pt x="2952624" y="8577703"/>
                    <a:pt x="2990343" y="8574528"/>
                    <a:pt x="3008504" y="8565256"/>
                  </a:cubicBezTo>
                  <a:lnTo>
                    <a:pt x="3019045" y="8576687"/>
                  </a:lnTo>
                  <a:lnTo>
                    <a:pt x="3043937" y="8576052"/>
                  </a:lnTo>
                  <a:lnTo>
                    <a:pt x="3048255" y="8577703"/>
                  </a:lnTo>
                  <a:lnTo>
                    <a:pt x="3024125" y="8588879"/>
                  </a:lnTo>
                  <a:lnTo>
                    <a:pt x="3035428" y="8602341"/>
                  </a:lnTo>
                  <a:lnTo>
                    <a:pt x="3047112" y="8603103"/>
                  </a:lnTo>
                  <a:cubicBezTo>
                    <a:pt x="3076576" y="8603103"/>
                    <a:pt x="3125344" y="8586339"/>
                    <a:pt x="3157856" y="8584053"/>
                  </a:cubicBezTo>
                  <a:lnTo>
                    <a:pt x="3157856" y="8584053"/>
                  </a:lnTo>
                  <a:lnTo>
                    <a:pt x="3140711" y="8597261"/>
                  </a:lnTo>
                  <a:lnTo>
                    <a:pt x="3140711" y="8606531"/>
                  </a:lnTo>
                  <a:cubicBezTo>
                    <a:pt x="3190368" y="8583671"/>
                    <a:pt x="3231008" y="8599546"/>
                    <a:pt x="3223769" y="8565383"/>
                  </a:cubicBezTo>
                  <a:lnTo>
                    <a:pt x="3223769" y="8565383"/>
                  </a:lnTo>
                  <a:cubicBezTo>
                    <a:pt x="3244470" y="8569320"/>
                    <a:pt x="3258567" y="8578972"/>
                    <a:pt x="3288539" y="8578972"/>
                  </a:cubicBezTo>
                  <a:lnTo>
                    <a:pt x="3299588" y="8577703"/>
                  </a:lnTo>
                  <a:lnTo>
                    <a:pt x="3292857" y="8570591"/>
                  </a:lnTo>
                  <a:lnTo>
                    <a:pt x="3293873" y="8559161"/>
                  </a:lnTo>
                  <a:cubicBezTo>
                    <a:pt x="3322448" y="8565765"/>
                    <a:pt x="3353309" y="8569955"/>
                    <a:pt x="3373375" y="8583799"/>
                  </a:cubicBezTo>
                  <a:cubicBezTo>
                    <a:pt x="3397759" y="8571988"/>
                    <a:pt x="3451607" y="8534904"/>
                    <a:pt x="3496819" y="8534904"/>
                  </a:cubicBezTo>
                  <a:cubicBezTo>
                    <a:pt x="3507995" y="8534904"/>
                    <a:pt x="3518663" y="8537190"/>
                    <a:pt x="3528188" y="8542651"/>
                  </a:cubicBezTo>
                  <a:cubicBezTo>
                    <a:pt x="3553207" y="8538968"/>
                    <a:pt x="3562605" y="8530458"/>
                    <a:pt x="3556128" y="8517251"/>
                  </a:cubicBezTo>
                  <a:lnTo>
                    <a:pt x="3556128" y="8517251"/>
                  </a:lnTo>
                  <a:lnTo>
                    <a:pt x="3582163" y="8520044"/>
                  </a:lnTo>
                  <a:cubicBezTo>
                    <a:pt x="3609976" y="8520044"/>
                    <a:pt x="3641091" y="8511663"/>
                    <a:pt x="3695701" y="8502518"/>
                  </a:cubicBezTo>
                  <a:lnTo>
                    <a:pt x="3695701" y="8502518"/>
                  </a:lnTo>
                  <a:cubicBezTo>
                    <a:pt x="3710941" y="8525887"/>
                    <a:pt x="3658363" y="8528934"/>
                    <a:pt x="3628137" y="8542269"/>
                  </a:cubicBezTo>
                  <a:lnTo>
                    <a:pt x="3640075" y="8544301"/>
                  </a:lnTo>
                  <a:cubicBezTo>
                    <a:pt x="3647568" y="8544301"/>
                    <a:pt x="3655696" y="8541380"/>
                    <a:pt x="3664713" y="8538459"/>
                  </a:cubicBezTo>
                  <a:lnTo>
                    <a:pt x="3694558" y="8532490"/>
                  </a:lnTo>
                  <a:cubicBezTo>
                    <a:pt x="3698114" y="8532490"/>
                    <a:pt x="3701670" y="8532871"/>
                    <a:pt x="3705480" y="8533506"/>
                  </a:cubicBezTo>
                  <a:lnTo>
                    <a:pt x="3739008" y="8507979"/>
                  </a:lnTo>
                  <a:lnTo>
                    <a:pt x="3710941" y="8512678"/>
                  </a:lnTo>
                  <a:lnTo>
                    <a:pt x="3739008" y="8500867"/>
                  </a:lnTo>
                  <a:lnTo>
                    <a:pt x="3756280" y="8503407"/>
                  </a:lnTo>
                  <a:cubicBezTo>
                    <a:pt x="3761741" y="8495152"/>
                    <a:pt x="3778124" y="8494264"/>
                    <a:pt x="3796666" y="8494264"/>
                  </a:cubicBezTo>
                  <a:lnTo>
                    <a:pt x="3806445" y="8494264"/>
                  </a:lnTo>
                  <a:lnTo>
                    <a:pt x="3848355" y="8491724"/>
                  </a:lnTo>
                  <a:lnTo>
                    <a:pt x="3812541" y="8509122"/>
                  </a:lnTo>
                  <a:lnTo>
                    <a:pt x="3791712" y="8505820"/>
                  </a:lnTo>
                  <a:cubicBezTo>
                    <a:pt x="3783966" y="8504551"/>
                    <a:pt x="3775583" y="8503407"/>
                    <a:pt x="3763010" y="8503407"/>
                  </a:cubicBezTo>
                  <a:lnTo>
                    <a:pt x="3756787" y="8503789"/>
                  </a:lnTo>
                  <a:cubicBezTo>
                    <a:pt x="3773043" y="8506329"/>
                    <a:pt x="3786886" y="8513187"/>
                    <a:pt x="3786632" y="8523855"/>
                  </a:cubicBezTo>
                  <a:cubicBezTo>
                    <a:pt x="3841242" y="8513187"/>
                    <a:pt x="3887851" y="8519156"/>
                    <a:pt x="3920236" y="8490708"/>
                  </a:cubicBezTo>
                  <a:lnTo>
                    <a:pt x="3911346" y="8487279"/>
                  </a:lnTo>
                  <a:lnTo>
                    <a:pt x="3902964" y="8491597"/>
                  </a:lnTo>
                  <a:lnTo>
                    <a:pt x="3881755" y="8502011"/>
                  </a:lnTo>
                  <a:lnTo>
                    <a:pt x="3882263" y="8485120"/>
                  </a:lnTo>
                  <a:cubicBezTo>
                    <a:pt x="3899662" y="8477754"/>
                    <a:pt x="3915283" y="8476103"/>
                    <a:pt x="3930904" y="8476103"/>
                  </a:cubicBezTo>
                  <a:cubicBezTo>
                    <a:pt x="3937508" y="8476103"/>
                    <a:pt x="3944112" y="8476357"/>
                    <a:pt x="3957320" y="8476865"/>
                  </a:cubicBezTo>
                  <a:lnTo>
                    <a:pt x="3970782" y="8477119"/>
                  </a:lnTo>
                  <a:cubicBezTo>
                    <a:pt x="3983101" y="8477119"/>
                    <a:pt x="3996182" y="8476357"/>
                    <a:pt x="4010660" y="8472928"/>
                  </a:cubicBezTo>
                  <a:lnTo>
                    <a:pt x="4003294" y="8465816"/>
                  </a:lnTo>
                  <a:lnTo>
                    <a:pt x="4008374" y="8454640"/>
                  </a:lnTo>
                  <a:lnTo>
                    <a:pt x="4016248" y="8454767"/>
                  </a:lnTo>
                  <a:cubicBezTo>
                    <a:pt x="4197223" y="8454767"/>
                    <a:pt x="4356354" y="8398760"/>
                    <a:pt x="4523359" y="8391013"/>
                  </a:cubicBezTo>
                  <a:lnTo>
                    <a:pt x="4523359" y="8391013"/>
                  </a:lnTo>
                  <a:cubicBezTo>
                    <a:pt x="4506214" y="8398759"/>
                    <a:pt x="4492117" y="8412856"/>
                    <a:pt x="4468241" y="8412856"/>
                  </a:cubicBezTo>
                  <a:lnTo>
                    <a:pt x="4459224" y="8410825"/>
                  </a:lnTo>
                  <a:lnTo>
                    <a:pt x="4459224" y="8410825"/>
                  </a:lnTo>
                  <a:cubicBezTo>
                    <a:pt x="4496562" y="8431271"/>
                    <a:pt x="4440428" y="8422763"/>
                    <a:pt x="4444365" y="8446512"/>
                  </a:cubicBezTo>
                  <a:lnTo>
                    <a:pt x="4439412" y="8446766"/>
                  </a:lnTo>
                  <a:cubicBezTo>
                    <a:pt x="4424552" y="8446766"/>
                    <a:pt x="4417695" y="8439146"/>
                    <a:pt x="4416297" y="8426319"/>
                  </a:cubicBezTo>
                  <a:cubicBezTo>
                    <a:pt x="4405757" y="8434955"/>
                    <a:pt x="4396232" y="8437495"/>
                    <a:pt x="4378832" y="8437495"/>
                  </a:cubicBezTo>
                  <a:lnTo>
                    <a:pt x="4362830" y="8434320"/>
                  </a:lnTo>
                  <a:cubicBezTo>
                    <a:pt x="4354575" y="8432796"/>
                    <a:pt x="4345685" y="8431272"/>
                    <a:pt x="4328159" y="8431272"/>
                  </a:cubicBezTo>
                  <a:lnTo>
                    <a:pt x="4310633" y="8434829"/>
                  </a:lnTo>
                  <a:lnTo>
                    <a:pt x="4328794" y="8449052"/>
                  </a:lnTo>
                  <a:lnTo>
                    <a:pt x="4339589" y="8449052"/>
                  </a:lnTo>
                  <a:cubicBezTo>
                    <a:pt x="4329429" y="8465182"/>
                    <a:pt x="4291075" y="8448163"/>
                    <a:pt x="4287011" y="8472294"/>
                  </a:cubicBezTo>
                  <a:cubicBezTo>
                    <a:pt x="4192523" y="8479660"/>
                    <a:pt x="4128769" y="8467975"/>
                    <a:pt x="4049267" y="8518141"/>
                  </a:cubicBezTo>
                  <a:lnTo>
                    <a:pt x="4041139" y="8493375"/>
                  </a:lnTo>
                  <a:cubicBezTo>
                    <a:pt x="4031233" y="8502138"/>
                    <a:pt x="4023613" y="8503155"/>
                    <a:pt x="4012564" y="8503155"/>
                  </a:cubicBezTo>
                  <a:lnTo>
                    <a:pt x="4009642" y="8503027"/>
                  </a:lnTo>
                  <a:lnTo>
                    <a:pt x="3994910" y="8502773"/>
                  </a:lnTo>
                  <a:lnTo>
                    <a:pt x="3984751" y="8504551"/>
                  </a:lnTo>
                  <a:cubicBezTo>
                    <a:pt x="3963160" y="8514076"/>
                    <a:pt x="4018914" y="8520808"/>
                    <a:pt x="4028566" y="8528808"/>
                  </a:cubicBezTo>
                  <a:cubicBezTo>
                    <a:pt x="4008881" y="8539349"/>
                    <a:pt x="3986275" y="8549509"/>
                    <a:pt x="4006849" y="8572369"/>
                  </a:cubicBezTo>
                  <a:lnTo>
                    <a:pt x="3985767" y="8571861"/>
                  </a:lnTo>
                  <a:lnTo>
                    <a:pt x="3973702" y="8568941"/>
                  </a:lnTo>
                  <a:cubicBezTo>
                    <a:pt x="3964811" y="8566909"/>
                    <a:pt x="3956048" y="8565004"/>
                    <a:pt x="3940555" y="8565004"/>
                  </a:cubicBezTo>
                  <a:lnTo>
                    <a:pt x="3936745" y="8579482"/>
                  </a:lnTo>
                  <a:cubicBezTo>
                    <a:pt x="3901058" y="8577450"/>
                    <a:pt x="3930141" y="8548494"/>
                    <a:pt x="3928871" y="8538969"/>
                  </a:cubicBezTo>
                  <a:lnTo>
                    <a:pt x="3916425" y="8538334"/>
                  </a:lnTo>
                  <a:cubicBezTo>
                    <a:pt x="3880865" y="8538334"/>
                    <a:pt x="3868673" y="8558781"/>
                    <a:pt x="3855846" y="8589134"/>
                  </a:cubicBezTo>
                  <a:cubicBezTo>
                    <a:pt x="3837939" y="8593198"/>
                    <a:pt x="3811650" y="8594722"/>
                    <a:pt x="3812158" y="8604120"/>
                  </a:cubicBezTo>
                  <a:lnTo>
                    <a:pt x="3794378" y="8599548"/>
                  </a:lnTo>
                  <a:lnTo>
                    <a:pt x="3803522" y="8594722"/>
                  </a:lnTo>
                  <a:cubicBezTo>
                    <a:pt x="3812412" y="8589896"/>
                    <a:pt x="3828795" y="8585197"/>
                    <a:pt x="3842511" y="8585197"/>
                  </a:cubicBezTo>
                  <a:cubicBezTo>
                    <a:pt x="3855846" y="8558400"/>
                    <a:pt x="3835272" y="8547986"/>
                    <a:pt x="3805173" y="8547986"/>
                  </a:cubicBezTo>
                  <a:cubicBezTo>
                    <a:pt x="3761739" y="8547986"/>
                    <a:pt x="3698366" y="8569957"/>
                    <a:pt x="3689222" y="8595992"/>
                  </a:cubicBezTo>
                  <a:lnTo>
                    <a:pt x="3668013" y="8592817"/>
                  </a:lnTo>
                  <a:lnTo>
                    <a:pt x="3668902" y="8586086"/>
                  </a:lnTo>
                  <a:cubicBezTo>
                    <a:pt x="3669410" y="8580625"/>
                    <a:pt x="3670553" y="8575291"/>
                    <a:pt x="3656075" y="8575291"/>
                  </a:cubicBezTo>
                  <a:lnTo>
                    <a:pt x="3636263" y="8580244"/>
                  </a:lnTo>
                  <a:lnTo>
                    <a:pt x="3635882" y="8572878"/>
                  </a:lnTo>
                  <a:lnTo>
                    <a:pt x="3662425" y="8564623"/>
                  </a:lnTo>
                  <a:lnTo>
                    <a:pt x="3652138" y="8563607"/>
                  </a:lnTo>
                  <a:cubicBezTo>
                    <a:pt x="3640327" y="8563607"/>
                    <a:pt x="3630421" y="8569702"/>
                    <a:pt x="3620642" y="8575925"/>
                  </a:cubicBezTo>
                  <a:cubicBezTo>
                    <a:pt x="3610990" y="8582148"/>
                    <a:pt x="3601338" y="8588371"/>
                    <a:pt x="3586479" y="8588371"/>
                  </a:cubicBezTo>
                  <a:lnTo>
                    <a:pt x="3577589" y="8585323"/>
                  </a:lnTo>
                  <a:lnTo>
                    <a:pt x="3583685" y="8593959"/>
                  </a:lnTo>
                  <a:lnTo>
                    <a:pt x="3567302" y="8611739"/>
                  </a:lnTo>
                  <a:lnTo>
                    <a:pt x="3555236" y="8611358"/>
                  </a:lnTo>
                  <a:cubicBezTo>
                    <a:pt x="3535678" y="8611358"/>
                    <a:pt x="3521963" y="8615041"/>
                    <a:pt x="3509263" y="8618597"/>
                  </a:cubicBezTo>
                  <a:cubicBezTo>
                    <a:pt x="3496563" y="8622154"/>
                    <a:pt x="3484878" y="8625836"/>
                    <a:pt x="3462400" y="8625836"/>
                  </a:cubicBezTo>
                  <a:lnTo>
                    <a:pt x="3445382" y="8623169"/>
                  </a:lnTo>
                  <a:lnTo>
                    <a:pt x="3445382" y="8623169"/>
                  </a:lnTo>
                  <a:cubicBezTo>
                    <a:pt x="3455415" y="8650220"/>
                    <a:pt x="3400551" y="8636377"/>
                    <a:pt x="3375913" y="8668508"/>
                  </a:cubicBezTo>
                  <a:lnTo>
                    <a:pt x="3376294" y="8661269"/>
                  </a:lnTo>
                  <a:lnTo>
                    <a:pt x="3376928" y="8646156"/>
                  </a:lnTo>
                  <a:lnTo>
                    <a:pt x="3365752" y="8645267"/>
                  </a:lnTo>
                  <a:cubicBezTo>
                    <a:pt x="3337685" y="8645267"/>
                    <a:pt x="3297680" y="8665206"/>
                    <a:pt x="3302633" y="8681462"/>
                  </a:cubicBezTo>
                  <a:lnTo>
                    <a:pt x="3295267" y="8681716"/>
                  </a:lnTo>
                  <a:cubicBezTo>
                    <a:pt x="3264407" y="8681716"/>
                    <a:pt x="3289807" y="8664571"/>
                    <a:pt x="3254501" y="8664317"/>
                  </a:cubicBezTo>
                  <a:cubicBezTo>
                    <a:pt x="3216782" y="8675112"/>
                    <a:pt x="3228211" y="8686415"/>
                    <a:pt x="3207638" y="8686415"/>
                  </a:cubicBezTo>
                  <a:lnTo>
                    <a:pt x="3188207" y="8682858"/>
                  </a:lnTo>
                  <a:lnTo>
                    <a:pt x="3188207" y="8682858"/>
                  </a:lnTo>
                  <a:cubicBezTo>
                    <a:pt x="3150869" y="8708640"/>
                    <a:pt x="3219703" y="8707242"/>
                    <a:pt x="3224402" y="8722228"/>
                  </a:cubicBezTo>
                  <a:cubicBezTo>
                    <a:pt x="3206368" y="8730102"/>
                    <a:pt x="3195192" y="8733150"/>
                    <a:pt x="3184016" y="8733150"/>
                  </a:cubicBezTo>
                  <a:lnTo>
                    <a:pt x="3154298" y="8728451"/>
                  </a:lnTo>
                  <a:cubicBezTo>
                    <a:pt x="3148329" y="8745215"/>
                    <a:pt x="3099434" y="8748898"/>
                    <a:pt x="3093719" y="8765662"/>
                  </a:cubicBezTo>
                  <a:lnTo>
                    <a:pt x="3103117" y="8769091"/>
                  </a:lnTo>
                  <a:lnTo>
                    <a:pt x="3112134" y="8763630"/>
                  </a:lnTo>
                  <a:cubicBezTo>
                    <a:pt x="3117595" y="8760455"/>
                    <a:pt x="3124453" y="8757026"/>
                    <a:pt x="3135502" y="8757026"/>
                  </a:cubicBezTo>
                  <a:lnTo>
                    <a:pt x="3139185" y="8757407"/>
                  </a:lnTo>
                  <a:cubicBezTo>
                    <a:pt x="3131946" y="8793094"/>
                    <a:pt x="3127374" y="8772139"/>
                    <a:pt x="3161918" y="8792332"/>
                  </a:cubicBezTo>
                  <a:cubicBezTo>
                    <a:pt x="3125342" y="8792587"/>
                    <a:pt x="3096640" y="8796524"/>
                    <a:pt x="3070478" y="8796524"/>
                  </a:cubicBezTo>
                  <a:cubicBezTo>
                    <a:pt x="3047237" y="8796524"/>
                    <a:pt x="3025901" y="8793476"/>
                    <a:pt x="3002787" y="8781918"/>
                  </a:cubicBezTo>
                  <a:cubicBezTo>
                    <a:pt x="2962909" y="8815700"/>
                    <a:pt x="2901822" y="8835766"/>
                    <a:pt x="2843021" y="8850244"/>
                  </a:cubicBezTo>
                  <a:cubicBezTo>
                    <a:pt x="2861690" y="8810239"/>
                    <a:pt x="2983102" y="8817351"/>
                    <a:pt x="2955289" y="8784204"/>
                  </a:cubicBezTo>
                  <a:cubicBezTo>
                    <a:pt x="2914141" y="8775568"/>
                    <a:pt x="2861182" y="8777346"/>
                    <a:pt x="2847466" y="8744707"/>
                  </a:cubicBezTo>
                  <a:cubicBezTo>
                    <a:pt x="2852800" y="8744072"/>
                    <a:pt x="2858007" y="8743818"/>
                    <a:pt x="2863086" y="8743818"/>
                  </a:cubicBezTo>
                  <a:lnTo>
                    <a:pt x="2913505" y="8750422"/>
                  </a:lnTo>
                  <a:cubicBezTo>
                    <a:pt x="2931032" y="8753725"/>
                    <a:pt x="2950082" y="8757027"/>
                    <a:pt x="2973576" y="8757027"/>
                  </a:cubicBezTo>
                  <a:lnTo>
                    <a:pt x="3017772" y="8753344"/>
                  </a:lnTo>
                  <a:cubicBezTo>
                    <a:pt x="2996182" y="8738104"/>
                    <a:pt x="2942842" y="8750677"/>
                    <a:pt x="2917569" y="8738739"/>
                  </a:cubicBezTo>
                  <a:cubicBezTo>
                    <a:pt x="2967480" y="8719434"/>
                    <a:pt x="3087241" y="8737215"/>
                    <a:pt x="3157853" y="8701528"/>
                  </a:cubicBezTo>
                  <a:cubicBezTo>
                    <a:pt x="3141978" y="8694034"/>
                    <a:pt x="3088384" y="8679049"/>
                    <a:pt x="3120134" y="8656316"/>
                  </a:cubicBezTo>
                  <a:lnTo>
                    <a:pt x="3092321" y="8651236"/>
                  </a:lnTo>
                  <a:cubicBezTo>
                    <a:pt x="3057650" y="8651236"/>
                    <a:pt x="3014343" y="8669396"/>
                    <a:pt x="2959352" y="8678794"/>
                  </a:cubicBezTo>
                  <a:lnTo>
                    <a:pt x="2977005" y="8689336"/>
                  </a:lnTo>
                  <a:lnTo>
                    <a:pt x="2978021" y="8701654"/>
                  </a:lnTo>
                  <a:lnTo>
                    <a:pt x="2962654" y="8702670"/>
                  </a:lnTo>
                  <a:lnTo>
                    <a:pt x="2957193" y="8702670"/>
                  </a:lnTo>
                  <a:lnTo>
                    <a:pt x="2940048" y="8702543"/>
                  </a:lnTo>
                  <a:lnTo>
                    <a:pt x="2947922" y="8720196"/>
                  </a:lnTo>
                  <a:cubicBezTo>
                    <a:pt x="2935857" y="8714736"/>
                    <a:pt x="2920617" y="8712068"/>
                    <a:pt x="2902202" y="8712068"/>
                  </a:cubicBezTo>
                  <a:cubicBezTo>
                    <a:pt x="2893566" y="8712068"/>
                    <a:pt x="2884168" y="8712703"/>
                    <a:pt x="2874008" y="8713846"/>
                  </a:cubicBezTo>
                  <a:lnTo>
                    <a:pt x="2865626" y="8721847"/>
                  </a:lnTo>
                  <a:lnTo>
                    <a:pt x="2877437" y="8723753"/>
                  </a:lnTo>
                  <a:cubicBezTo>
                    <a:pt x="2803650" y="8728325"/>
                    <a:pt x="2728720" y="8737469"/>
                    <a:pt x="2622040" y="8751184"/>
                  </a:cubicBezTo>
                  <a:lnTo>
                    <a:pt x="2617976" y="8764901"/>
                  </a:lnTo>
                  <a:lnTo>
                    <a:pt x="2602736" y="8767441"/>
                  </a:lnTo>
                  <a:cubicBezTo>
                    <a:pt x="2610102" y="8771886"/>
                    <a:pt x="2620008" y="8774045"/>
                    <a:pt x="2632581" y="8774045"/>
                  </a:cubicBezTo>
                  <a:lnTo>
                    <a:pt x="2663569" y="8770616"/>
                  </a:lnTo>
                  <a:lnTo>
                    <a:pt x="2663569" y="8770616"/>
                  </a:lnTo>
                  <a:cubicBezTo>
                    <a:pt x="2616960" y="8785602"/>
                    <a:pt x="2643376" y="8798429"/>
                    <a:pt x="2686175" y="8798429"/>
                  </a:cubicBezTo>
                  <a:lnTo>
                    <a:pt x="2695573" y="8797921"/>
                  </a:lnTo>
                  <a:cubicBezTo>
                    <a:pt x="2707130" y="8784205"/>
                    <a:pt x="2678682" y="8768965"/>
                    <a:pt x="2718814" y="8754995"/>
                  </a:cubicBezTo>
                  <a:lnTo>
                    <a:pt x="2718814" y="8754995"/>
                  </a:lnTo>
                  <a:cubicBezTo>
                    <a:pt x="2743198" y="8759440"/>
                    <a:pt x="2713861" y="8784713"/>
                    <a:pt x="2743198" y="8796524"/>
                  </a:cubicBezTo>
                  <a:cubicBezTo>
                    <a:pt x="2778885" y="8785475"/>
                    <a:pt x="2755009" y="8764520"/>
                    <a:pt x="2768090" y="8759441"/>
                  </a:cubicBezTo>
                  <a:lnTo>
                    <a:pt x="2768090" y="8759441"/>
                  </a:lnTo>
                  <a:cubicBezTo>
                    <a:pt x="2822446" y="8765156"/>
                    <a:pt x="2802253" y="8799826"/>
                    <a:pt x="2837051" y="8799826"/>
                  </a:cubicBezTo>
                  <a:cubicBezTo>
                    <a:pt x="2845560" y="8799826"/>
                    <a:pt x="2857117" y="8797795"/>
                    <a:pt x="2873881" y="8792842"/>
                  </a:cubicBezTo>
                  <a:lnTo>
                    <a:pt x="2873881" y="8792842"/>
                  </a:lnTo>
                  <a:cubicBezTo>
                    <a:pt x="2891534" y="8812908"/>
                    <a:pt x="2831717" y="8809224"/>
                    <a:pt x="2809365" y="8817352"/>
                  </a:cubicBezTo>
                  <a:lnTo>
                    <a:pt x="2792728" y="8805669"/>
                  </a:lnTo>
                  <a:lnTo>
                    <a:pt x="2790569" y="8794620"/>
                  </a:lnTo>
                  <a:cubicBezTo>
                    <a:pt x="2704844" y="8799192"/>
                    <a:pt x="2712591" y="8845166"/>
                    <a:pt x="2770757" y="8845166"/>
                  </a:cubicBezTo>
                  <a:cubicBezTo>
                    <a:pt x="2786124" y="8845166"/>
                    <a:pt x="2804920" y="8841991"/>
                    <a:pt x="2826510" y="8833989"/>
                  </a:cubicBezTo>
                  <a:lnTo>
                    <a:pt x="2826510" y="8833989"/>
                  </a:lnTo>
                  <a:lnTo>
                    <a:pt x="2815842" y="8847451"/>
                  </a:lnTo>
                  <a:lnTo>
                    <a:pt x="2830066" y="8846308"/>
                  </a:lnTo>
                  <a:lnTo>
                    <a:pt x="2830066" y="8846308"/>
                  </a:lnTo>
                  <a:cubicBezTo>
                    <a:pt x="2829177" y="8849991"/>
                    <a:pt x="2788664" y="8859262"/>
                    <a:pt x="2755644" y="8859262"/>
                  </a:cubicBezTo>
                  <a:lnTo>
                    <a:pt x="2746627" y="8858119"/>
                  </a:lnTo>
                  <a:lnTo>
                    <a:pt x="2761994" y="8868787"/>
                  </a:lnTo>
                  <a:lnTo>
                    <a:pt x="2733038" y="8883011"/>
                  </a:lnTo>
                  <a:cubicBezTo>
                    <a:pt x="2769360" y="8873232"/>
                    <a:pt x="2795395" y="8872217"/>
                    <a:pt x="2823843" y="8872217"/>
                  </a:cubicBezTo>
                  <a:lnTo>
                    <a:pt x="2835781" y="8872217"/>
                  </a:lnTo>
                  <a:lnTo>
                    <a:pt x="2844671" y="8872344"/>
                  </a:lnTo>
                  <a:cubicBezTo>
                    <a:pt x="2868801" y="8872344"/>
                    <a:pt x="2894709" y="8870820"/>
                    <a:pt x="2930650" y="8860913"/>
                  </a:cubicBezTo>
                  <a:cubicBezTo>
                    <a:pt x="2923919" y="8848848"/>
                    <a:pt x="2976878" y="8829798"/>
                    <a:pt x="2958844" y="8829798"/>
                  </a:cubicBezTo>
                  <a:lnTo>
                    <a:pt x="2957320" y="8829925"/>
                  </a:lnTo>
                  <a:cubicBezTo>
                    <a:pt x="3017137" y="8821035"/>
                    <a:pt x="3086733" y="8819257"/>
                    <a:pt x="3154424" y="8807193"/>
                  </a:cubicBezTo>
                  <a:lnTo>
                    <a:pt x="3154424" y="8807193"/>
                  </a:lnTo>
                  <a:cubicBezTo>
                    <a:pt x="3116832" y="8824464"/>
                    <a:pt x="3105656" y="8833227"/>
                    <a:pt x="3143248" y="8848341"/>
                  </a:cubicBezTo>
                  <a:cubicBezTo>
                    <a:pt x="3132326" y="8851261"/>
                    <a:pt x="3122674" y="8852659"/>
                    <a:pt x="3098163" y="8852659"/>
                  </a:cubicBezTo>
                  <a:lnTo>
                    <a:pt x="3103370" y="8835768"/>
                  </a:lnTo>
                  <a:lnTo>
                    <a:pt x="3103370" y="8835768"/>
                  </a:lnTo>
                  <a:cubicBezTo>
                    <a:pt x="3089908" y="8842625"/>
                    <a:pt x="3072001" y="8847324"/>
                    <a:pt x="3049141" y="8847324"/>
                  </a:cubicBezTo>
                  <a:lnTo>
                    <a:pt x="3053840" y="8831704"/>
                  </a:lnTo>
                  <a:lnTo>
                    <a:pt x="3053840" y="8831704"/>
                  </a:lnTo>
                  <a:cubicBezTo>
                    <a:pt x="3015740" y="8832973"/>
                    <a:pt x="3044569" y="8855072"/>
                    <a:pt x="3013962" y="8858627"/>
                  </a:cubicBezTo>
                  <a:cubicBezTo>
                    <a:pt x="3015359" y="8862184"/>
                    <a:pt x="3019296" y="8863454"/>
                    <a:pt x="3024757" y="8863454"/>
                  </a:cubicBezTo>
                  <a:lnTo>
                    <a:pt x="3055745" y="8857611"/>
                  </a:lnTo>
                  <a:cubicBezTo>
                    <a:pt x="3067175" y="8854691"/>
                    <a:pt x="3078732" y="8851769"/>
                    <a:pt x="3092321" y="8851769"/>
                  </a:cubicBezTo>
                  <a:lnTo>
                    <a:pt x="3097528" y="8856595"/>
                  </a:lnTo>
                  <a:cubicBezTo>
                    <a:pt x="3115562" y="8876915"/>
                    <a:pt x="3050538" y="8871835"/>
                    <a:pt x="3046474" y="8885551"/>
                  </a:cubicBezTo>
                  <a:lnTo>
                    <a:pt x="3056634" y="8893425"/>
                  </a:lnTo>
                  <a:lnTo>
                    <a:pt x="3066540" y="8893044"/>
                  </a:lnTo>
                  <a:lnTo>
                    <a:pt x="3080256" y="8892663"/>
                  </a:lnTo>
                  <a:lnTo>
                    <a:pt x="3084066" y="8895203"/>
                  </a:lnTo>
                  <a:cubicBezTo>
                    <a:pt x="3077335" y="8882121"/>
                    <a:pt x="3128262" y="8866120"/>
                    <a:pt x="3175379" y="8866120"/>
                  </a:cubicBezTo>
                  <a:lnTo>
                    <a:pt x="3184904" y="8866755"/>
                  </a:lnTo>
                  <a:cubicBezTo>
                    <a:pt x="3133850" y="8853293"/>
                    <a:pt x="3163441" y="8851007"/>
                    <a:pt x="3209542" y="8829544"/>
                  </a:cubicBezTo>
                  <a:lnTo>
                    <a:pt x="3209542" y="8829544"/>
                  </a:lnTo>
                  <a:cubicBezTo>
                    <a:pt x="3204081" y="8844403"/>
                    <a:pt x="3218432" y="8850372"/>
                    <a:pt x="3240403" y="8850372"/>
                  </a:cubicBezTo>
                  <a:cubicBezTo>
                    <a:pt x="3285361" y="8850372"/>
                    <a:pt x="3362577" y="8825480"/>
                    <a:pt x="3369054" y="8800716"/>
                  </a:cubicBezTo>
                  <a:cubicBezTo>
                    <a:pt x="3382008" y="8796271"/>
                    <a:pt x="3391533" y="8794747"/>
                    <a:pt x="3406900" y="8794747"/>
                  </a:cubicBezTo>
                  <a:lnTo>
                    <a:pt x="3418838" y="8797541"/>
                  </a:lnTo>
                  <a:cubicBezTo>
                    <a:pt x="3424680" y="8798810"/>
                    <a:pt x="3430649" y="8800208"/>
                    <a:pt x="3442333" y="8800208"/>
                  </a:cubicBezTo>
                  <a:lnTo>
                    <a:pt x="3452874" y="8798557"/>
                  </a:lnTo>
                  <a:lnTo>
                    <a:pt x="3452874" y="8798557"/>
                  </a:lnTo>
                  <a:cubicBezTo>
                    <a:pt x="3460621" y="8812273"/>
                    <a:pt x="3421886" y="8811384"/>
                    <a:pt x="3424426" y="8823449"/>
                  </a:cubicBezTo>
                  <a:lnTo>
                    <a:pt x="3440809" y="8826878"/>
                  </a:lnTo>
                  <a:lnTo>
                    <a:pt x="3451604" y="8820783"/>
                  </a:lnTo>
                  <a:cubicBezTo>
                    <a:pt x="3458463" y="8816846"/>
                    <a:pt x="3466464" y="8812909"/>
                    <a:pt x="3478528" y="8812909"/>
                  </a:cubicBezTo>
                  <a:lnTo>
                    <a:pt x="3481322" y="8813163"/>
                  </a:lnTo>
                  <a:lnTo>
                    <a:pt x="3479417" y="8793859"/>
                  </a:lnTo>
                  <a:lnTo>
                    <a:pt x="3498214" y="8790429"/>
                  </a:lnTo>
                  <a:cubicBezTo>
                    <a:pt x="3478148" y="8787889"/>
                    <a:pt x="3460114" y="8783698"/>
                    <a:pt x="3432809" y="8783698"/>
                  </a:cubicBezTo>
                  <a:lnTo>
                    <a:pt x="3423919" y="8784206"/>
                  </a:lnTo>
                  <a:cubicBezTo>
                    <a:pt x="3423029" y="8769220"/>
                    <a:pt x="3434714" y="8757789"/>
                    <a:pt x="3421886" y="8738994"/>
                  </a:cubicBezTo>
                  <a:cubicBezTo>
                    <a:pt x="3415536" y="8734675"/>
                    <a:pt x="3406392" y="8733025"/>
                    <a:pt x="3388232" y="8733025"/>
                  </a:cubicBezTo>
                  <a:lnTo>
                    <a:pt x="3372229" y="8734676"/>
                  </a:lnTo>
                  <a:cubicBezTo>
                    <a:pt x="3427983" y="8759441"/>
                    <a:pt x="3305046" y="8750424"/>
                    <a:pt x="3298442" y="8765029"/>
                  </a:cubicBezTo>
                  <a:cubicBezTo>
                    <a:pt x="3296919" y="8754742"/>
                    <a:pt x="3284980" y="8751567"/>
                    <a:pt x="3269233" y="8751567"/>
                  </a:cubicBezTo>
                  <a:cubicBezTo>
                    <a:pt x="3247770" y="8751567"/>
                    <a:pt x="3219195" y="8757410"/>
                    <a:pt x="3199637" y="8759823"/>
                  </a:cubicBezTo>
                  <a:cubicBezTo>
                    <a:pt x="3195827" y="8779127"/>
                    <a:pt x="3220719" y="8773030"/>
                    <a:pt x="3220719" y="8788525"/>
                  </a:cubicBezTo>
                  <a:cubicBezTo>
                    <a:pt x="3171951" y="8787509"/>
                    <a:pt x="3197605" y="8770237"/>
                    <a:pt x="3173221" y="8751441"/>
                  </a:cubicBezTo>
                  <a:lnTo>
                    <a:pt x="3264153" y="8734931"/>
                  </a:lnTo>
                  <a:cubicBezTo>
                    <a:pt x="3258946" y="8723501"/>
                    <a:pt x="3250183" y="8715627"/>
                    <a:pt x="3233673" y="8714357"/>
                  </a:cubicBezTo>
                  <a:cubicBezTo>
                    <a:pt x="3223513" y="8698101"/>
                    <a:pt x="3274059" y="8700895"/>
                    <a:pt x="3273551" y="8687433"/>
                  </a:cubicBezTo>
                  <a:lnTo>
                    <a:pt x="3273551" y="8687433"/>
                  </a:lnTo>
                  <a:cubicBezTo>
                    <a:pt x="3307714" y="8689719"/>
                    <a:pt x="3241674" y="8706610"/>
                    <a:pt x="3260343" y="8722485"/>
                  </a:cubicBezTo>
                  <a:lnTo>
                    <a:pt x="3266566" y="8713342"/>
                  </a:lnTo>
                  <a:lnTo>
                    <a:pt x="3267709" y="8708135"/>
                  </a:lnTo>
                  <a:cubicBezTo>
                    <a:pt x="3270503" y="8712580"/>
                    <a:pt x="3282949" y="8715247"/>
                    <a:pt x="3295776" y="8715247"/>
                  </a:cubicBezTo>
                  <a:cubicBezTo>
                    <a:pt x="3316350" y="8715247"/>
                    <a:pt x="3337940" y="8708516"/>
                    <a:pt x="3328288" y="8690355"/>
                  </a:cubicBezTo>
                  <a:lnTo>
                    <a:pt x="3336797" y="8689720"/>
                  </a:lnTo>
                  <a:cubicBezTo>
                    <a:pt x="3354069" y="8689720"/>
                    <a:pt x="3357879" y="8701277"/>
                    <a:pt x="3364610" y="8710294"/>
                  </a:cubicBezTo>
                  <a:cubicBezTo>
                    <a:pt x="3398519" y="8705468"/>
                    <a:pt x="3423411" y="8691371"/>
                    <a:pt x="3453510" y="8691371"/>
                  </a:cubicBezTo>
                  <a:lnTo>
                    <a:pt x="3468750" y="8697848"/>
                  </a:lnTo>
                  <a:lnTo>
                    <a:pt x="3461765" y="8690736"/>
                  </a:lnTo>
                  <a:lnTo>
                    <a:pt x="3463035" y="8679180"/>
                  </a:lnTo>
                  <a:lnTo>
                    <a:pt x="3505834" y="8683624"/>
                  </a:lnTo>
                  <a:cubicBezTo>
                    <a:pt x="3571366" y="8683624"/>
                    <a:pt x="3657345" y="8659494"/>
                    <a:pt x="3701287" y="8633332"/>
                  </a:cubicBezTo>
                  <a:cubicBezTo>
                    <a:pt x="3779519" y="8628252"/>
                    <a:pt x="3809999" y="8616568"/>
                    <a:pt x="3935602" y="8612758"/>
                  </a:cubicBezTo>
                  <a:lnTo>
                    <a:pt x="3917695" y="8602471"/>
                  </a:lnTo>
                  <a:lnTo>
                    <a:pt x="3916299" y="8590279"/>
                  </a:lnTo>
                  <a:lnTo>
                    <a:pt x="3966083" y="8595485"/>
                  </a:lnTo>
                  <a:lnTo>
                    <a:pt x="3978275" y="8594596"/>
                  </a:lnTo>
                  <a:cubicBezTo>
                    <a:pt x="3988053" y="8594596"/>
                    <a:pt x="3997452" y="8596882"/>
                    <a:pt x="4005707" y="8605518"/>
                  </a:cubicBezTo>
                  <a:cubicBezTo>
                    <a:pt x="4013708" y="8600311"/>
                    <a:pt x="4021836" y="8595358"/>
                    <a:pt x="4037711" y="8592437"/>
                  </a:cubicBezTo>
                  <a:lnTo>
                    <a:pt x="4063745" y="8567418"/>
                  </a:lnTo>
                  <a:cubicBezTo>
                    <a:pt x="4074540" y="8573387"/>
                    <a:pt x="4079239" y="8593834"/>
                    <a:pt x="4086986" y="8596247"/>
                  </a:cubicBezTo>
                  <a:cubicBezTo>
                    <a:pt x="4075048" y="8600439"/>
                    <a:pt x="4043425" y="8612757"/>
                    <a:pt x="4019295" y="8612757"/>
                  </a:cubicBezTo>
                  <a:cubicBezTo>
                    <a:pt x="4007357" y="8612757"/>
                    <a:pt x="3997324" y="8609709"/>
                    <a:pt x="3992371" y="8601327"/>
                  </a:cubicBezTo>
                  <a:cubicBezTo>
                    <a:pt x="3968114" y="8618218"/>
                    <a:pt x="3908170" y="8624822"/>
                    <a:pt x="3882643" y="8642729"/>
                  </a:cubicBezTo>
                  <a:lnTo>
                    <a:pt x="3878071" y="8642856"/>
                  </a:lnTo>
                  <a:cubicBezTo>
                    <a:pt x="3862705" y="8642856"/>
                    <a:pt x="3855719" y="8635236"/>
                    <a:pt x="3854450" y="8622282"/>
                  </a:cubicBezTo>
                  <a:cubicBezTo>
                    <a:pt x="3778122" y="8656826"/>
                    <a:pt x="3684524" y="8654794"/>
                    <a:pt x="3651122" y="8696451"/>
                  </a:cubicBezTo>
                  <a:lnTo>
                    <a:pt x="3655568" y="8696451"/>
                  </a:lnTo>
                  <a:cubicBezTo>
                    <a:pt x="3691763" y="8696451"/>
                    <a:pt x="3752850" y="8680321"/>
                    <a:pt x="3820921" y="8668383"/>
                  </a:cubicBezTo>
                  <a:lnTo>
                    <a:pt x="3820921" y="8668383"/>
                  </a:lnTo>
                  <a:cubicBezTo>
                    <a:pt x="3818762" y="8693529"/>
                    <a:pt x="3726814" y="8692767"/>
                    <a:pt x="3702431" y="8711817"/>
                  </a:cubicBezTo>
                  <a:lnTo>
                    <a:pt x="3718814" y="8714103"/>
                  </a:lnTo>
                  <a:lnTo>
                    <a:pt x="3764407" y="8712071"/>
                  </a:lnTo>
                  <a:lnTo>
                    <a:pt x="3744214" y="8729597"/>
                  </a:lnTo>
                  <a:cubicBezTo>
                    <a:pt x="3772027" y="8722358"/>
                    <a:pt x="3779901" y="8718167"/>
                    <a:pt x="3796284" y="8718167"/>
                  </a:cubicBezTo>
                  <a:lnTo>
                    <a:pt x="3814572" y="8722231"/>
                  </a:lnTo>
                  <a:cubicBezTo>
                    <a:pt x="3744341" y="8728454"/>
                    <a:pt x="3695319" y="8787382"/>
                    <a:pt x="3776091" y="8787382"/>
                  </a:cubicBezTo>
                  <a:lnTo>
                    <a:pt x="3786886" y="8786747"/>
                  </a:lnTo>
                  <a:cubicBezTo>
                    <a:pt x="3827399" y="8774047"/>
                    <a:pt x="3776091" y="8769221"/>
                    <a:pt x="3802126" y="8751188"/>
                  </a:cubicBezTo>
                  <a:lnTo>
                    <a:pt x="3806444" y="8751060"/>
                  </a:lnTo>
                  <a:cubicBezTo>
                    <a:pt x="3822192" y="8751060"/>
                    <a:pt x="3829177" y="8758680"/>
                    <a:pt x="3830320" y="8771634"/>
                  </a:cubicBezTo>
                  <a:cubicBezTo>
                    <a:pt x="3843020" y="8758427"/>
                    <a:pt x="3857244" y="8756776"/>
                    <a:pt x="3869944" y="8756776"/>
                  </a:cubicBezTo>
                  <a:cubicBezTo>
                    <a:pt x="3872357" y="8756776"/>
                    <a:pt x="3874643" y="8756903"/>
                    <a:pt x="3876802" y="8756903"/>
                  </a:cubicBezTo>
                  <a:lnTo>
                    <a:pt x="3901948" y="8757792"/>
                  </a:lnTo>
                  <a:lnTo>
                    <a:pt x="3907917" y="8743186"/>
                  </a:lnTo>
                  <a:lnTo>
                    <a:pt x="3911600" y="8743186"/>
                  </a:lnTo>
                  <a:cubicBezTo>
                    <a:pt x="3948430" y="8743186"/>
                    <a:pt x="3916045" y="8767697"/>
                    <a:pt x="3931412" y="8788271"/>
                  </a:cubicBezTo>
                  <a:cubicBezTo>
                    <a:pt x="3922776" y="8779128"/>
                    <a:pt x="3901440" y="8766554"/>
                    <a:pt x="3882644" y="8766554"/>
                  </a:cubicBezTo>
                  <a:cubicBezTo>
                    <a:pt x="3872738" y="8766554"/>
                    <a:pt x="3863467" y="8769983"/>
                    <a:pt x="3857244" y="8779381"/>
                  </a:cubicBezTo>
                  <a:lnTo>
                    <a:pt x="3919347" y="8793605"/>
                  </a:lnTo>
                  <a:lnTo>
                    <a:pt x="3851656" y="8800209"/>
                  </a:lnTo>
                  <a:cubicBezTo>
                    <a:pt x="3854704" y="8803257"/>
                    <a:pt x="3860038" y="8804146"/>
                    <a:pt x="3871468" y="8804146"/>
                  </a:cubicBezTo>
                  <a:lnTo>
                    <a:pt x="3882644" y="8803003"/>
                  </a:lnTo>
                  <a:cubicBezTo>
                    <a:pt x="3888232" y="8802368"/>
                    <a:pt x="3893820" y="8801860"/>
                    <a:pt x="3909060" y="8801860"/>
                  </a:cubicBezTo>
                  <a:lnTo>
                    <a:pt x="3916426" y="8813416"/>
                  </a:lnTo>
                  <a:cubicBezTo>
                    <a:pt x="3901313" y="8818497"/>
                    <a:pt x="3890137" y="8819259"/>
                    <a:pt x="3879088" y="8819259"/>
                  </a:cubicBezTo>
                  <a:lnTo>
                    <a:pt x="3875659" y="8819259"/>
                  </a:lnTo>
                  <a:lnTo>
                    <a:pt x="3856863" y="8818877"/>
                  </a:lnTo>
                  <a:lnTo>
                    <a:pt x="3848227" y="8827005"/>
                  </a:lnTo>
                  <a:lnTo>
                    <a:pt x="3860927" y="8836785"/>
                  </a:lnTo>
                  <a:lnTo>
                    <a:pt x="3875024" y="8834753"/>
                  </a:lnTo>
                  <a:lnTo>
                    <a:pt x="3875024" y="8834753"/>
                  </a:lnTo>
                  <a:cubicBezTo>
                    <a:pt x="3875659" y="8840595"/>
                    <a:pt x="3813175" y="8849358"/>
                    <a:pt x="3812667" y="8867011"/>
                  </a:cubicBezTo>
                  <a:cubicBezTo>
                    <a:pt x="3787775" y="8860406"/>
                    <a:pt x="3820287" y="8846183"/>
                    <a:pt x="3791458" y="8838563"/>
                  </a:cubicBezTo>
                  <a:lnTo>
                    <a:pt x="3791458" y="8838563"/>
                  </a:lnTo>
                  <a:cubicBezTo>
                    <a:pt x="3781425" y="8847453"/>
                    <a:pt x="3763518" y="8852406"/>
                    <a:pt x="3748024" y="8852406"/>
                  </a:cubicBezTo>
                  <a:cubicBezTo>
                    <a:pt x="3733927" y="8852406"/>
                    <a:pt x="3721734" y="8848342"/>
                    <a:pt x="3719195" y="8839706"/>
                  </a:cubicBezTo>
                  <a:lnTo>
                    <a:pt x="3696716" y="8855454"/>
                  </a:lnTo>
                  <a:lnTo>
                    <a:pt x="3704336" y="8869043"/>
                  </a:lnTo>
                  <a:cubicBezTo>
                    <a:pt x="3697478" y="8867900"/>
                    <a:pt x="3690874" y="8867519"/>
                    <a:pt x="3684651" y="8867519"/>
                  </a:cubicBezTo>
                  <a:lnTo>
                    <a:pt x="3640074" y="8873234"/>
                  </a:lnTo>
                  <a:cubicBezTo>
                    <a:pt x="3626231" y="8876028"/>
                    <a:pt x="3612896" y="8878822"/>
                    <a:pt x="3599053" y="8878822"/>
                  </a:cubicBezTo>
                  <a:lnTo>
                    <a:pt x="3573272" y="8875140"/>
                  </a:lnTo>
                  <a:cubicBezTo>
                    <a:pt x="3566922" y="8861932"/>
                    <a:pt x="3612642" y="8864726"/>
                    <a:pt x="3628136" y="8857868"/>
                  </a:cubicBezTo>
                  <a:cubicBezTo>
                    <a:pt x="3621786" y="8846184"/>
                    <a:pt x="3613785" y="8841866"/>
                    <a:pt x="3604895" y="8841866"/>
                  </a:cubicBezTo>
                  <a:cubicBezTo>
                    <a:pt x="3592449" y="8841866"/>
                    <a:pt x="3578225" y="8850247"/>
                    <a:pt x="3563874" y="8858630"/>
                  </a:cubicBezTo>
                  <a:cubicBezTo>
                    <a:pt x="3549523" y="8867012"/>
                    <a:pt x="3535299" y="8875394"/>
                    <a:pt x="3518916" y="8875394"/>
                  </a:cubicBezTo>
                  <a:lnTo>
                    <a:pt x="3512058" y="8873108"/>
                  </a:lnTo>
                  <a:cubicBezTo>
                    <a:pt x="3512058" y="8863710"/>
                    <a:pt x="3545840" y="8864726"/>
                    <a:pt x="3542538" y="8854439"/>
                  </a:cubicBezTo>
                  <a:cubicBezTo>
                    <a:pt x="3528822" y="8845422"/>
                    <a:pt x="3499103" y="8850375"/>
                    <a:pt x="3479546" y="8846184"/>
                  </a:cubicBezTo>
                  <a:lnTo>
                    <a:pt x="3479546" y="8846184"/>
                  </a:lnTo>
                  <a:lnTo>
                    <a:pt x="3481451" y="8865234"/>
                  </a:lnTo>
                  <a:lnTo>
                    <a:pt x="3462655" y="8868663"/>
                  </a:lnTo>
                  <a:lnTo>
                    <a:pt x="3487420" y="8871076"/>
                  </a:lnTo>
                  <a:lnTo>
                    <a:pt x="3485515" y="8864726"/>
                  </a:lnTo>
                  <a:lnTo>
                    <a:pt x="3485515" y="8864726"/>
                  </a:lnTo>
                  <a:cubicBezTo>
                    <a:pt x="3536696" y="8870314"/>
                    <a:pt x="3451606" y="8879712"/>
                    <a:pt x="3457067" y="8889619"/>
                  </a:cubicBezTo>
                  <a:lnTo>
                    <a:pt x="3425190" y="8864219"/>
                  </a:lnTo>
                  <a:lnTo>
                    <a:pt x="3460623" y="8862568"/>
                  </a:lnTo>
                  <a:cubicBezTo>
                    <a:pt x="3457702" y="8844152"/>
                    <a:pt x="3428746" y="8848471"/>
                    <a:pt x="3426206" y="8829674"/>
                  </a:cubicBezTo>
                  <a:cubicBezTo>
                    <a:pt x="3389122" y="8833231"/>
                    <a:pt x="3389630" y="8848343"/>
                    <a:pt x="3348355" y="8850502"/>
                  </a:cubicBezTo>
                  <a:lnTo>
                    <a:pt x="3366262" y="8858122"/>
                  </a:lnTo>
                  <a:lnTo>
                    <a:pt x="3377692" y="8854058"/>
                  </a:lnTo>
                  <a:cubicBezTo>
                    <a:pt x="3383407" y="8852026"/>
                    <a:pt x="3389630" y="8849994"/>
                    <a:pt x="3400552" y="8849994"/>
                  </a:cubicBezTo>
                  <a:lnTo>
                    <a:pt x="3409315" y="8852534"/>
                  </a:lnTo>
                  <a:cubicBezTo>
                    <a:pt x="3408299" y="8861551"/>
                    <a:pt x="3382264" y="8862948"/>
                    <a:pt x="3365627" y="8866758"/>
                  </a:cubicBezTo>
                  <a:cubicBezTo>
                    <a:pt x="3338830" y="8869425"/>
                    <a:pt x="3377057" y="8891904"/>
                    <a:pt x="3340862" y="8891904"/>
                  </a:cubicBezTo>
                  <a:lnTo>
                    <a:pt x="3337052" y="8891650"/>
                  </a:lnTo>
                  <a:lnTo>
                    <a:pt x="3338195" y="8869679"/>
                  </a:lnTo>
                  <a:lnTo>
                    <a:pt x="3352419" y="8862947"/>
                  </a:lnTo>
                  <a:cubicBezTo>
                    <a:pt x="3346958" y="8854566"/>
                    <a:pt x="3335401" y="8851517"/>
                    <a:pt x="3320415" y="8851517"/>
                  </a:cubicBezTo>
                  <a:cubicBezTo>
                    <a:pt x="3293110" y="8851517"/>
                    <a:pt x="3254629" y="8861423"/>
                    <a:pt x="3220847" y="8867011"/>
                  </a:cubicBezTo>
                  <a:cubicBezTo>
                    <a:pt x="3214624" y="8881235"/>
                    <a:pt x="3203448" y="8900030"/>
                    <a:pt x="3235071" y="8916667"/>
                  </a:cubicBezTo>
                  <a:lnTo>
                    <a:pt x="3232658" y="8916667"/>
                  </a:lnTo>
                  <a:cubicBezTo>
                    <a:pt x="3205988" y="8916667"/>
                    <a:pt x="3182366" y="8900411"/>
                    <a:pt x="3197098" y="8880726"/>
                  </a:cubicBezTo>
                  <a:lnTo>
                    <a:pt x="3186430" y="8879583"/>
                  </a:lnTo>
                  <a:cubicBezTo>
                    <a:pt x="3164078" y="8879583"/>
                    <a:pt x="3137662" y="8899014"/>
                    <a:pt x="3124454" y="8904221"/>
                  </a:cubicBezTo>
                  <a:cubicBezTo>
                    <a:pt x="3158363" y="8904221"/>
                    <a:pt x="3137916" y="8923525"/>
                    <a:pt x="3154426" y="8924922"/>
                  </a:cubicBezTo>
                  <a:lnTo>
                    <a:pt x="3139059" y="8926446"/>
                  </a:lnTo>
                  <a:lnTo>
                    <a:pt x="3131819" y="8918952"/>
                  </a:lnTo>
                  <a:cubicBezTo>
                    <a:pt x="3126740" y="8913872"/>
                    <a:pt x="3119500" y="8908920"/>
                    <a:pt x="3100831" y="8908920"/>
                  </a:cubicBezTo>
                  <a:lnTo>
                    <a:pt x="3089909" y="8910444"/>
                  </a:lnTo>
                  <a:cubicBezTo>
                    <a:pt x="3047237" y="8930256"/>
                    <a:pt x="3114293" y="8954005"/>
                    <a:pt x="3050031" y="8973562"/>
                  </a:cubicBezTo>
                  <a:lnTo>
                    <a:pt x="3060953" y="8974832"/>
                  </a:lnTo>
                  <a:cubicBezTo>
                    <a:pt x="3079877" y="8974832"/>
                    <a:pt x="3110230" y="8962132"/>
                    <a:pt x="3103371" y="8953877"/>
                  </a:cubicBezTo>
                  <a:lnTo>
                    <a:pt x="3103371" y="8953877"/>
                  </a:lnTo>
                  <a:lnTo>
                    <a:pt x="3130422" y="8959211"/>
                  </a:lnTo>
                  <a:lnTo>
                    <a:pt x="3120262" y="8970387"/>
                  </a:lnTo>
                  <a:lnTo>
                    <a:pt x="3140455" y="8961624"/>
                  </a:lnTo>
                  <a:lnTo>
                    <a:pt x="3139439" y="8953877"/>
                  </a:lnTo>
                  <a:lnTo>
                    <a:pt x="3166617" y="8959083"/>
                  </a:lnTo>
                  <a:lnTo>
                    <a:pt x="3159886" y="8970514"/>
                  </a:lnTo>
                  <a:lnTo>
                    <a:pt x="3166744" y="8970514"/>
                  </a:lnTo>
                  <a:cubicBezTo>
                    <a:pt x="3241928" y="8970514"/>
                    <a:pt x="3288410" y="8961878"/>
                    <a:pt x="3358514" y="8959719"/>
                  </a:cubicBezTo>
                  <a:lnTo>
                    <a:pt x="3358514" y="8959719"/>
                  </a:lnTo>
                  <a:lnTo>
                    <a:pt x="3347338" y="8978769"/>
                  </a:lnTo>
                  <a:lnTo>
                    <a:pt x="3356609" y="8992993"/>
                  </a:lnTo>
                  <a:lnTo>
                    <a:pt x="3272155" y="8999089"/>
                  </a:lnTo>
                  <a:cubicBezTo>
                    <a:pt x="3255390" y="9004042"/>
                    <a:pt x="3239134" y="9009121"/>
                    <a:pt x="3215767" y="9009121"/>
                  </a:cubicBezTo>
                  <a:lnTo>
                    <a:pt x="3204083" y="9007470"/>
                  </a:lnTo>
                  <a:lnTo>
                    <a:pt x="3204083" y="9007470"/>
                  </a:lnTo>
                  <a:cubicBezTo>
                    <a:pt x="3234436" y="9037315"/>
                    <a:pt x="3298697" y="9046459"/>
                    <a:pt x="3366896" y="9046459"/>
                  </a:cubicBezTo>
                  <a:cubicBezTo>
                    <a:pt x="3418331" y="9046459"/>
                    <a:pt x="3472052" y="9041253"/>
                    <a:pt x="3515359" y="9035791"/>
                  </a:cubicBezTo>
                  <a:cubicBezTo>
                    <a:pt x="3524250" y="9020424"/>
                    <a:pt x="3514089" y="9016995"/>
                    <a:pt x="3526536" y="8994770"/>
                  </a:cubicBezTo>
                  <a:lnTo>
                    <a:pt x="3559047" y="9000231"/>
                  </a:lnTo>
                  <a:lnTo>
                    <a:pt x="3541902" y="9004930"/>
                  </a:lnTo>
                  <a:lnTo>
                    <a:pt x="3559556" y="9012296"/>
                  </a:lnTo>
                  <a:lnTo>
                    <a:pt x="3570605" y="9009883"/>
                  </a:lnTo>
                  <a:lnTo>
                    <a:pt x="3577336" y="9009121"/>
                  </a:lnTo>
                  <a:cubicBezTo>
                    <a:pt x="3582162" y="9009121"/>
                    <a:pt x="3587495" y="9010518"/>
                    <a:pt x="3592830" y="9024107"/>
                  </a:cubicBezTo>
                  <a:lnTo>
                    <a:pt x="3549650" y="9029568"/>
                  </a:lnTo>
                  <a:lnTo>
                    <a:pt x="3612388" y="9031346"/>
                  </a:lnTo>
                  <a:lnTo>
                    <a:pt x="3656203" y="9034014"/>
                  </a:lnTo>
                  <a:cubicBezTo>
                    <a:pt x="3680079" y="9034014"/>
                    <a:pt x="3698367" y="9029822"/>
                    <a:pt x="3702304" y="9013567"/>
                  </a:cubicBezTo>
                  <a:lnTo>
                    <a:pt x="3702304" y="9013567"/>
                  </a:lnTo>
                  <a:cubicBezTo>
                    <a:pt x="3722624" y="9021441"/>
                    <a:pt x="3692398" y="9039475"/>
                    <a:pt x="3702812" y="9053064"/>
                  </a:cubicBezTo>
                  <a:cubicBezTo>
                    <a:pt x="3826256" y="9020932"/>
                    <a:pt x="3818890" y="9023600"/>
                    <a:pt x="3965448" y="9000740"/>
                  </a:cubicBezTo>
                  <a:lnTo>
                    <a:pt x="3965448" y="9000740"/>
                  </a:lnTo>
                  <a:lnTo>
                    <a:pt x="3938651" y="9034141"/>
                  </a:lnTo>
                  <a:lnTo>
                    <a:pt x="3928110" y="9038205"/>
                  </a:lnTo>
                  <a:lnTo>
                    <a:pt x="3923538" y="9055858"/>
                  </a:lnTo>
                  <a:lnTo>
                    <a:pt x="3928999" y="9056239"/>
                  </a:lnTo>
                  <a:cubicBezTo>
                    <a:pt x="3950716" y="9056239"/>
                    <a:pt x="4010279" y="9038079"/>
                    <a:pt x="4009771" y="9024617"/>
                  </a:cubicBezTo>
                  <a:lnTo>
                    <a:pt x="4009771" y="9024617"/>
                  </a:lnTo>
                  <a:cubicBezTo>
                    <a:pt x="4029456" y="9030839"/>
                    <a:pt x="4053078" y="9033634"/>
                    <a:pt x="4065524" y="9046334"/>
                  </a:cubicBezTo>
                  <a:cubicBezTo>
                    <a:pt x="4078732" y="9033634"/>
                    <a:pt x="4123563" y="9029824"/>
                    <a:pt x="4114546" y="9010774"/>
                  </a:cubicBezTo>
                  <a:lnTo>
                    <a:pt x="4114546" y="9010774"/>
                  </a:lnTo>
                  <a:cubicBezTo>
                    <a:pt x="4121404" y="9011409"/>
                    <a:pt x="4127500" y="9011663"/>
                    <a:pt x="4133215" y="9011663"/>
                  </a:cubicBezTo>
                  <a:lnTo>
                    <a:pt x="4173728" y="9007345"/>
                  </a:lnTo>
                  <a:cubicBezTo>
                    <a:pt x="4185793" y="9005313"/>
                    <a:pt x="4198112" y="9003154"/>
                    <a:pt x="4217035" y="9003154"/>
                  </a:cubicBezTo>
                  <a:lnTo>
                    <a:pt x="4221734" y="9003281"/>
                  </a:lnTo>
                  <a:cubicBezTo>
                    <a:pt x="4222115" y="9013949"/>
                    <a:pt x="4209288" y="9034523"/>
                    <a:pt x="4235577" y="9034523"/>
                  </a:cubicBezTo>
                  <a:lnTo>
                    <a:pt x="4254754" y="9029570"/>
                  </a:lnTo>
                  <a:lnTo>
                    <a:pt x="4254754" y="9029570"/>
                  </a:lnTo>
                  <a:cubicBezTo>
                    <a:pt x="4253738" y="9042397"/>
                    <a:pt x="4225671" y="9046969"/>
                    <a:pt x="4242308" y="9064749"/>
                  </a:cubicBezTo>
                  <a:lnTo>
                    <a:pt x="4214495" y="9063225"/>
                  </a:lnTo>
                  <a:cubicBezTo>
                    <a:pt x="4179316" y="9063225"/>
                    <a:pt x="4136517" y="9070083"/>
                    <a:pt x="4129659" y="9093070"/>
                  </a:cubicBezTo>
                  <a:cubicBezTo>
                    <a:pt x="4089781" y="9082529"/>
                    <a:pt x="4061079" y="9077195"/>
                    <a:pt x="4033139" y="9077195"/>
                  </a:cubicBezTo>
                  <a:cubicBezTo>
                    <a:pt x="3987292" y="9077195"/>
                    <a:pt x="3943858" y="9091546"/>
                    <a:pt x="3858260" y="9120501"/>
                  </a:cubicBezTo>
                  <a:lnTo>
                    <a:pt x="3877310" y="9107420"/>
                  </a:lnTo>
                  <a:lnTo>
                    <a:pt x="3875151" y="9097387"/>
                  </a:lnTo>
                  <a:lnTo>
                    <a:pt x="3863340" y="9097260"/>
                  </a:lnTo>
                  <a:lnTo>
                    <a:pt x="3861562" y="9093577"/>
                  </a:lnTo>
                  <a:cubicBezTo>
                    <a:pt x="3837051" y="9099293"/>
                    <a:pt x="3842131" y="9113897"/>
                    <a:pt x="3848735" y="9128884"/>
                  </a:cubicBezTo>
                  <a:lnTo>
                    <a:pt x="3832098" y="9125201"/>
                  </a:lnTo>
                  <a:lnTo>
                    <a:pt x="3818382" y="9109580"/>
                  </a:lnTo>
                  <a:lnTo>
                    <a:pt x="3806190" y="9110977"/>
                  </a:lnTo>
                  <a:lnTo>
                    <a:pt x="3796411" y="9123042"/>
                  </a:lnTo>
                  <a:lnTo>
                    <a:pt x="3802888" y="9138028"/>
                  </a:lnTo>
                  <a:lnTo>
                    <a:pt x="3735832" y="9133456"/>
                  </a:lnTo>
                  <a:lnTo>
                    <a:pt x="3708147" y="9138028"/>
                  </a:lnTo>
                  <a:cubicBezTo>
                    <a:pt x="3697351" y="9138028"/>
                    <a:pt x="3686937" y="9134599"/>
                    <a:pt x="3676524" y="9123804"/>
                  </a:cubicBezTo>
                  <a:cubicBezTo>
                    <a:pt x="3618612" y="9131171"/>
                    <a:pt x="3607436" y="9151490"/>
                    <a:pt x="3567812" y="9163683"/>
                  </a:cubicBezTo>
                  <a:cubicBezTo>
                    <a:pt x="3554731" y="9157840"/>
                    <a:pt x="3550286" y="9145014"/>
                    <a:pt x="3529331" y="9145014"/>
                  </a:cubicBezTo>
                  <a:lnTo>
                    <a:pt x="3525521" y="9145395"/>
                  </a:lnTo>
                  <a:cubicBezTo>
                    <a:pt x="3511424" y="9163683"/>
                    <a:pt x="3561589" y="9172319"/>
                    <a:pt x="3540888" y="9194671"/>
                  </a:cubicBezTo>
                  <a:lnTo>
                    <a:pt x="3525775" y="9193909"/>
                  </a:lnTo>
                  <a:lnTo>
                    <a:pt x="3520949" y="9191369"/>
                  </a:lnTo>
                  <a:cubicBezTo>
                    <a:pt x="3517012" y="9189464"/>
                    <a:pt x="3513202" y="9187559"/>
                    <a:pt x="3503042" y="9187559"/>
                  </a:cubicBezTo>
                  <a:lnTo>
                    <a:pt x="3491231" y="9190734"/>
                  </a:lnTo>
                  <a:cubicBezTo>
                    <a:pt x="3507741" y="9179178"/>
                    <a:pt x="3510916" y="9160508"/>
                    <a:pt x="3476499" y="9160508"/>
                  </a:cubicBezTo>
                  <a:lnTo>
                    <a:pt x="3458592" y="9163810"/>
                  </a:lnTo>
                  <a:cubicBezTo>
                    <a:pt x="3485135" y="9180447"/>
                    <a:pt x="3495549" y="9193655"/>
                    <a:pt x="3449067" y="9211181"/>
                  </a:cubicBezTo>
                  <a:cubicBezTo>
                    <a:pt x="3454908" y="9193909"/>
                    <a:pt x="3445257" y="9188067"/>
                    <a:pt x="3430270" y="9188067"/>
                  </a:cubicBezTo>
                  <a:cubicBezTo>
                    <a:pt x="3408426" y="9188067"/>
                    <a:pt x="3375280" y="9200513"/>
                    <a:pt x="3362961" y="9207371"/>
                  </a:cubicBezTo>
                  <a:lnTo>
                    <a:pt x="3354325" y="9202927"/>
                  </a:lnTo>
                  <a:lnTo>
                    <a:pt x="3352801" y="9197211"/>
                  </a:lnTo>
                  <a:cubicBezTo>
                    <a:pt x="3351404" y="9192005"/>
                    <a:pt x="3348610" y="9186797"/>
                    <a:pt x="3332481" y="9186797"/>
                  </a:cubicBezTo>
                  <a:lnTo>
                    <a:pt x="3320797" y="9188829"/>
                  </a:lnTo>
                  <a:cubicBezTo>
                    <a:pt x="3306064" y="9209530"/>
                    <a:pt x="3334258" y="9221722"/>
                    <a:pt x="3369818" y="9221722"/>
                  </a:cubicBezTo>
                  <a:cubicBezTo>
                    <a:pt x="3391662" y="9221722"/>
                    <a:pt x="3416300" y="9217151"/>
                    <a:pt x="3435604" y="9207117"/>
                  </a:cubicBezTo>
                  <a:lnTo>
                    <a:pt x="3435604" y="9207117"/>
                  </a:lnTo>
                  <a:cubicBezTo>
                    <a:pt x="3407918" y="9241026"/>
                    <a:pt x="3349879" y="9225786"/>
                    <a:pt x="3324606" y="9240391"/>
                  </a:cubicBezTo>
                  <a:cubicBezTo>
                    <a:pt x="3314954" y="9233406"/>
                    <a:pt x="3304032" y="9193401"/>
                    <a:pt x="3261360" y="9192893"/>
                  </a:cubicBezTo>
                  <a:cubicBezTo>
                    <a:pt x="3232531" y="9202926"/>
                    <a:pt x="3213735" y="9215753"/>
                    <a:pt x="3226943" y="9238486"/>
                  </a:cubicBezTo>
                  <a:cubicBezTo>
                    <a:pt x="3261614" y="9227310"/>
                    <a:pt x="3242818" y="9214230"/>
                    <a:pt x="3267075" y="9211563"/>
                  </a:cubicBezTo>
                  <a:lnTo>
                    <a:pt x="3267075" y="9211563"/>
                  </a:lnTo>
                  <a:cubicBezTo>
                    <a:pt x="3327019" y="9227438"/>
                    <a:pt x="3226054" y="9249155"/>
                    <a:pt x="3268218" y="9249155"/>
                  </a:cubicBezTo>
                  <a:lnTo>
                    <a:pt x="3278632" y="9248647"/>
                  </a:lnTo>
                  <a:lnTo>
                    <a:pt x="3278632" y="9248647"/>
                  </a:lnTo>
                  <a:cubicBezTo>
                    <a:pt x="3270631" y="9264776"/>
                    <a:pt x="3207004" y="9264268"/>
                    <a:pt x="3176778" y="9273666"/>
                  </a:cubicBezTo>
                  <a:cubicBezTo>
                    <a:pt x="3176778" y="9261473"/>
                    <a:pt x="3252216" y="9248139"/>
                    <a:pt x="3197987" y="9223882"/>
                  </a:cubicBezTo>
                  <a:lnTo>
                    <a:pt x="3197987" y="9223882"/>
                  </a:lnTo>
                  <a:cubicBezTo>
                    <a:pt x="3156331" y="9227946"/>
                    <a:pt x="3140456" y="9240011"/>
                    <a:pt x="3131820" y="9251060"/>
                  </a:cubicBezTo>
                  <a:lnTo>
                    <a:pt x="3114167" y="9249155"/>
                  </a:lnTo>
                  <a:cubicBezTo>
                    <a:pt x="3086989" y="9249155"/>
                    <a:pt x="3045206" y="9263252"/>
                    <a:pt x="3057906" y="9282175"/>
                  </a:cubicBezTo>
                  <a:cubicBezTo>
                    <a:pt x="3000502" y="9292716"/>
                    <a:pt x="2926080" y="9297922"/>
                    <a:pt x="2938907" y="9329927"/>
                  </a:cubicBezTo>
                  <a:lnTo>
                    <a:pt x="2928366" y="9326497"/>
                  </a:lnTo>
                  <a:lnTo>
                    <a:pt x="2925826" y="9322433"/>
                  </a:lnTo>
                  <a:lnTo>
                    <a:pt x="2920492" y="9313670"/>
                  </a:lnTo>
                  <a:lnTo>
                    <a:pt x="2910459" y="9315576"/>
                  </a:lnTo>
                  <a:cubicBezTo>
                    <a:pt x="2978658" y="9283571"/>
                    <a:pt x="2917952" y="9265030"/>
                    <a:pt x="2887980" y="9241027"/>
                  </a:cubicBezTo>
                  <a:cubicBezTo>
                    <a:pt x="2845308" y="9259950"/>
                    <a:pt x="2875534" y="9266934"/>
                    <a:pt x="2868676" y="9297033"/>
                  </a:cubicBezTo>
                  <a:cubicBezTo>
                    <a:pt x="2835783" y="9289159"/>
                    <a:pt x="2780792" y="9298430"/>
                    <a:pt x="2755646" y="9283571"/>
                  </a:cubicBezTo>
                  <a:cubicBezTo>
                    <a:pt x="2666492" y="9321164"/>
                    <a:pt x="2572258" y="9305542"/>
                    <a:pt x="2507615" y="9343642"/>
                  </a:cubicBezTo>
                  <a:lnTo>
                    <a:pt x="2518156" y="9351389"/>
                  </a:lnTo>
                  <a:lnTo>
                    <a:pt x="2551684" y="9351262"/>
                  </a:lnTo>
                  <a:lnTo>
                    <a:pt x="2544699" y="9361676"/>
                  </a:lnTo>
                  <a:lnTo>
                    <a:pt x="2531237" y="9360660"/>
                  </a:lnTo>
                  <a:cubicBezTo>
                    <a:pt x="2522601" y="9360660"/>
                    <a:pt x="2514727" y="9362565"/>
                    <a:pt x="2514727" y="9368406"/>
                  </a:cubicBezTo>
                  <a:lnTo>
                    <a:pt x="2501519" y="9358881"/>
                  </a:lnTo>
                  <a:lnTo>
                    <a:pt x="2497582" y="9351769"/>
                  </a:lnTo>
                  <a:cubicBezTo>
                    <a:pt x="2445512" y="9361040"/>
                    <a:pt x="2437511" y="9384789"/>
                    <a:pt x="2389251" y="9395458"/>
                  </a:cubicBezTo>
                  <a:lnTo>
                    <a:pt x="2406904" y="9382376"/>
                  </a:lnTo>
                  <a:lnTo>
                    <a:pt x="2406904" y="9372978"/>
                  </a:lnTo>
                  <a:cubicBezTo>
                    <a:pt x="2312924" y="9390250"/>
                    <a:pt x="2240534" y="9399013"/>
                    <a:pt x="2169922" y="9406634"/>
                  </a:cubicBezTo>
                  <a:cubicBezTo>
                    <a:pt x="2553462" y="9402569"/>
                    <a:pt x="2939034" y="9394823"/>
                    <a:pt x="3323463" y="9363453"/>
                  </a:cubicBezTo>
                  <a:cubicBezTo>
                    <a:pt x="4083558" y="9307700"/>
                    <a:pt x="4881626" y="9186669"/>
                    <a:pt x="5600954" y="8955022"/>
                  </a:cubicBezTo>
                  <a:lnTo>
                    <a:pt x="5804535" y="8883902"/>
                  </a:lnTo>
                  <a:lnTo>
                    <a:pt x="5804662" y="8898253"/>
                  </a:lnTo>
                  <a:cubicBezTo>
                    <a:pt x="5820410" y="8896221"/>
                    <a:pt x="5835142" y="8887966"/>
                    <a:pt x="5847588" y="8872091"/>
                  </a:cubicBezTo>
                  <a:lnTo>
                    <a:pt x="5850891" y="8869043"/>
                  </a:lnTo>
                  <a:lnTo>
                    <a:pt x="5852795" y="8867138"/>
                  </a:lnTo>
                  <a:lnTo>
                    <a:pt x="6058662" y="8788525"/>
                  </a:lnTo>
                  <a:cubicBezTo>
                    <a:pt x="6071235" y="8794493"/>
                    <a:pt x="6083808" y="8803765"/>
                    <a:pt x="6104763" y="8827260"/>
                  </a:cubicBezTo>
                  <a:lnTo>
                    <a:pt x="6118606" y="8830562"/>
                  </a:lnTo>
                  <a:cubicBezTo>
                    <a:pt x="6132449" y="8830562"/>
                    <a:pt x="6145022" y="8816718"/>
                    <a:pt x="6154166" y="8803003"/>
                  </a:cubicBezTo>
                  <a:lnTo>
                    <a:pt x="6180582" y="8761093"/>
                  </a:lnTo>
                  <a:cubicBezTo>
                    <a:pt x="6193155" y="8744837"/>
                    <a:pt x="6203569" y="8737471"/>
                    <a:pt x="6212840" y="8737471"/>
                  </a:cubicBezTo>
                  <a:cubicBezTo>
                    <a:pt x="6225540" y="8737471"/>
                    <a:pt x="6235827" y="8751441"/>
                    <a:pt x="6245352" y="8775317"/>
                  </a:cubicBezTo>
                  <a:cubicBezTo>
                    <a:pt x="6248908" y="8783953"/>
                    <a:pt x="6271895" y="8794621"/>
                    <a:pt x="6278245" y="8794621"/>
                  </a:cubicBezTo>
                  <a:cubicBezTo>
                    <a:pt x="6278372" y="8794621"/>
                    <a:pt x="6278372" y="8794621"/>
                    <a:pt x="6278499" y="8794621"/>
                  </a:cubicBezTo>
                  <a:cubicBezTo>
                    <a:pt x="6338951" y="8726422"/>
                    <a:pt x="6429883" y="8736455"/>
                    <a:pt x="6507607" y="8711817"/>
                  </a:cubicBezTo>
                  <a:cubicBezTo>
                    <a:pt x="6677913" y="8657207"/>
                    <a:pt x="6877431" y="8681210"/>
                    <a:pt x="7021322" y="8553702"/>
                  </a:cubicBezTo>
                  <a:lnTo>
                    <a:pt x="7037324" y="8546082"/>
                  </a:lnTo>
                  <a:lnTo>
                    <a:pt x="7045071" y="8547098"/>
                  </a:lnTo>
                  <a:cubicBezTo>
                    <a:pt x="7078599" y="8551925"/>
                    <a:pt x="7114032" y="8566148"/>
                    <a:pt x="7152132" y="8566148"/>
                  </a:cubicBezTo>
                  <a:lnTo>
                    <a:pt x="7163943" y="8564370"/>
                  </a:lnTo>
                  <a:cubicBezTo>
                    <a:pt x="7200392" y="8556751"/>
                    <a:pt x="7226553" y="8516238"/>
                    <a:pt x="7269099" y="8499981"/>
                  </a:cubicBezTo>
                  <a:lnTo>
                    <a:pt x="7279767" y="8498838"/>
                  </a:lnTo>
                  <a:cubicBezTo>
                    <a:pt x="7308469" y="8498838"/>
                    <a:pt x="7314565" y="8536176"/>
                    <a:pt x="7330186" y="8557385"/>
                  </a:cubicBezTo>
                  <a:lnTo>
                    <a:pt x="7363460" y="8576180"/>
                  </a:lnTo>
                  <a:lnTo>
                    <a:pt x="7363460" y="8557260"/>
                  </a:lnTo>
                  <a:cubicBezTo>
                    <a:pt x="7363968" y="8525256"/>
                    <a:pt x="7355332" y="8493125"/>
                    <a:pt x="7354570" y="8460867"/>
                  </a:cubicBezTo>
                  <a:cubicBezTo>
                    <a:pt x="7354062" y="8437245"/>
                    <a:pt x="7380224" y="8418068"/>
                    <a:pt x="7412355" y="8418068"/>
                  </a:cubicBezTo>
                  <a:lnTo>
                    <a:pt x="7426706" y="8425180"/>
                  </a:lnTo>
                  <a:cubicBezTo>
                    <a:pt x="7452487" y="8444102"/>
                    <a:pt x="7472299" y="8483092"/>
                    <a:pt x="7501762" y="8488172"/>
                  </a:cubicBezTo>
                  <a:lnTo>
                    <a:pt x="7508620" y="8488426"/>
                  </a:lnTo>
                  <a:cubicBezTo>
                    <a:pt x="7549768" y="8488426"/>
                    <a:pt x="7562087" y="8442452"/>
                    <a:pt x="7583423" y="8413115"/>
                  </a:cubicBezTo>
                  <a:lnTo>
                    <a:pt x="7612506" y="8374253"/>
                  </a:lnTo>
                  <a:cubicBezTo>
                    <a:pt x="7627619" y="8395716"/>
                    <a:pt x="7645907" y="8401812"/>
                    <a:pt x="7665846" y="8401812"/>
                  </a:cubicBezTo>
                  <a:cubicBezTo>
                    <a:pt x="7679181" y="8401812"/>
                    <a:pt x="7693151" y="8399145"/>
                    <a:pt x="7707375" y="8396351"/>
                  </a:cubicBezTo>
                  <a:lnTo>
                    <a:pt x="7750174" y="8390763"/>
                  </a:lnTo>
                  <a:cubicBezTo>
                    <a:pt x="7774558" y="8390763"/>
                    <a:pt x="7798053" y="8399145"/>
                    <a:pt x="7818119" y="8430387"/>
                  </a:cubicBezTo>
                  <a:cubicBezTo>
                    <a:pt x="7833105" y="8454009"/>
                    <a:pt x="7846186" y="8465439"/>
                    <a:pt x="7858505" y="8465439"/>
                  </a:cubicBezTo>
                  <a:cubicBezTo>
                    <a:pt x="7875015" y="8465439"/>
                    <a:pt x="7890001" y="8444484"/>
                    <a:pt x="7910448" y="8402574"/>
                  </a:cubicBezTo>
                  <a:lnTo>
                    <a:pt x="7920355" y="8401812"/>
                  </a:lnTo>
                  <a:cubicBezTo>
                    <a:pt x="7935086" y="8401812"/>
                    <a:pt x="7950708" y="8407527"/>
                    <a:pt x="7966201" y="8413115"/>
                  </a:cubicBezTo>
                  <a:cubicBezTo>
                    <a:pt x="7981695" y="8418703"/>
                    <a:pt x="7997317" y="8424418"/>
                    <a:pt x="8012175" y="8424418"/>
                  </a:cubicBezTo>
                  <a:cubicBezTo>
                    <a:pt x="8029828" y="8424418"/>
                    <a:pt x="8046465" y="8416417"/>
                    <a:pt x="8060944" y="8391017"/>
                  </a:cubicBezTo>
                  <a:cubicBezTo>
                    <a:pt x="8068183" y="8377810"/>
                    <a:pt x="8076564" y="8372602"/>
                    <a:pt x="8084438" y="8372602"/>
                  </a:cubicBezTo>
                  <a:cubicBezTo>
                    <a:pt x="8095614" y="8372602"/>
                    <a:pt x="8105774" y="8382889"/>
                    <a:pt x="8111362" y="8396224"/>
                  </a:cubicBezTo>
                  <a:cubicBezTo>
                    <a:pt x="8127492" y="8434705"/>
                    <a:pt x="8135873" y="8475853"/>
                    <a:pt x="8145906" y="8516239"/>
                  </a:cubicBezTo>
                  <a:lnTo>
                    <a:pt x="8138413" y="8537956"/>
                  </a:lnTo>
                  <a:lnTo>
                    <a:pt x="8136634" y="8537575"/>
                  </a:lnTo>
                  <a:cubicBezTo>
                    <a:pt x="8124189" y="8534527"/>
                    <a:pt x="8107297" y="8531733"/>
                    <a:pt x="8101328" y="8522843"/>
                  </a:cubicBezTo>
                  <a:cubicBezTo>
                    <a:pt x="8090914" y="8507095"/>
                    <a:pt x="8086088" y="8484489"/>
                    <a:pt x="8063228" y="8484489"/>
                  </a:cubicBezTo>
                  <a:lnTo>
                    <a:pt x="8055608" y="8486267"/>
                  </a:lnTo>
                  <a:cubicBezTo>
                    <a:pt x="8049004" y="8488299"/>
                    <a:pt x="8049766" y="8515477"/>
                    <a:pt x="8050782" y="8530972"/>
                  </a:cubicBezTo>
                  <a:cubicBezTo>
                    <a:pt x="8056497" y="8613649"/>
                    <a:pt x="8055863" y="8611743"/>
                    <a:pt x="7994140" y="8637398"/>
                  </a:cubicBezTo>
                  <a:lnTo>
                    <a:pt x="7848090" y="8706486"/>
                  </a:lnTo>
                  <a:cubicBezTo>
                    <a:pt x="7826881" y="8696453"/>
                    <a:pt x="7807958" y="8692135"/>
                    <a:pt x="7790559" y="8692135"/>
                  </a:cubicBezTo>
                  <a:cubicBezTo>
                    <a:pt x="7745854" y="8692135"/>
                    <a:pt x="7710929" y="8720582"/>
                    <a:pt x="7671940" y="8752841"/>
                  </a:cubicBezTo>
                  <a:cubicBezTo>
                    <a:pt x="7630284" y="8787639"/>
                    <a:pt x="7590025" y="8841487"/>
                    <a:pt x="7531351" y="8841487"/>
                  </a:cubicBezTo>
                  <a:cubicBezTo>
                    <a:pt x="7510269" y="8841487"/>
                    <a:pt x="7486901" y="8834502"/>
                    <a:pt x="7460104" y="8817230"/>
                  </a:cubicBezTo>
                  <a:cubicBezTo>
                    <a:pt x="7314181" y="8830057"/>
                    <a:pt x="7206231" y="8925434"/>
                    <a:pt x="7077708" y="8976742"/>
                  </a:cubicBezTo>
                  <a:cubicBezTo>
                    <a:pt x="7061198" y="8982965"/>
                    <a:pt x="7043544" y="9026780"/>
                    <a:pt x="7051038" y="9038718"/>
                  </a:cubicBezTo>
                  <a:cubicBezTo>
                    <a:pt x="7057515" y="9048370"/>
                    <a:pt x="7070088" y="9052307"/>
                    <a:pt x="7082534" y="9052307"/>
                  </a:cubicBezTo>
                  <a:cubicBezTo>
                    <a:pt x="7098154" y="9052307"/>
                    <a:pt x="7113649" y="9045957"/>
                    <a:pt x="7116569" y="9036305"/>
                  </a:cubicBezTo>
                  <a:cubicBezTo>
                    <a:pt x="7125078" y="9007095"/>
                    <a:pt x="7142351" y="9000872"/>
                    <a:pt x="7162543" y="9000872"/>
                  </a:cubicBezTo>
                  <a:cubicBezTo>
                    <a:pt x="7170037" y="9000872"/>
                    <a:pt x="7177911" y="9001761"/>
                    <a:pt x="7193912" y="9003412"/>
                  </a:cubicBezTo>
                  <a:lnTo>
                    <a:pt x="7209914" y="9004302"/>
                  </a:lnTo>
                  <a:cubicBezTo>
                    <a:pt x="7228329" y="9004302"/>
                    <a:pt x="7245728" y="8999730"/>
                    <a:pt x="7258555" y="8979918"/>
                  </a:cubicBezTo>
                  <a:cubicBezTo>
                    <a:pt x="7277351" y="8951216"/>
                    <a:pt x="7320659" y="8939659"/>
                    <a:pt x="7366251" y="8939659"/>
                  </a:cubicBezTo>
                  <a:lnTo>
                    <a:pt x="7422131" y="8945247"/>
                  </a:lnTo>
                  <a:cubicBezTo>
                    <a:pt x="7434197" y="8947533"/>
                    <a:pt x="7449817" y="8954391"/>
                    <a:pt x="7463279" y="8954391"/>
                  </a:cubicBezTo>
                  <a:lnTo>
                    <a:pt x="7467724" y="8952485"/>
                  </a:lnTo>
                  <a:cubicBezTo>
                    <a:pt x="7616695" y="8850378"/>
                    <a:pt x="7801480" y="8853044"/>
                    <a:pt x="7968231" y="8803006"/>
                  </a:cubicBezTo>
                  <a:cubicBezTo>
                    <a:pt x="7992107" y="8795640"/>
                    <a:pt x="8030207" y="8795640"/>
                    <a:pt x="8037573" y="8780400"/>
                  </a:cubicBezTo>
                  <a:cubicBezTo>
                    <a:pt x="8051797" y="8749666"/>
                    <a:pt x="8070085" y="8741156"/>
                    <a:pt x="8090278" y="8741156"/>
                  </a:cubicBezTo>
                  <a:cubicBezTo>
                    <a:pt x="8113011" y="8741156"/>
                    <a:pt x="8138158" y="8752078"/>
                    <a:pt x="8162287" y="8753729"/>
                  </a:cubicBezTo>
                  <a:lnTo>
                    <a:pt x="8204324" y="8748776"/>
                  </a:lnTo>
                  <a:cubicBezTo>
                    <a:pt x="8217405" y="8746109"/>
                    <a:pt x="8229978" y="8743569"/>
                    <a:pt x="8248266" y="8743569"/>
                  </a:cubicBezTo>
                  <a:lnTo>
                    <a:pt x="8254998" y="8752713"/>
                  </a:lnTo>
                  <a:cubicBezTo>
                    <a:pt x="8260078" y="8801481"/>
                    <a:pt x="8197721" y="8790305"/>
                    <a:pt x="8164066" y="8805037"/>
                  </a:cubicBezTo>
                  <a:cubicBezTo>
                    <a:pt x="8111488" y="8827897"/>
                    <a:pt x="8040749" y="8814435"/>
                    <a:pt x="8002776" y="8863076"/>
                  </a:cubicBezTo>
                  <a:cubicBezTo>
                    <a:pt x="7968486" y="8907272"/>
                    <a:pt x="7920861" y="8915527"/>
                    <a:pt x="7872219" y="8927465"/>
                  </a:cubicBezTo>
                  <a:lnTo>
                    <a:pt x="7675369" y="8974963"/>
                  </a:lnTo>
                  <a:cubicBezTo>
                    <a:pt x="7622156" y="8985377"/>
                    <a:pt x="7614410" y="9020556"/>
                    <a:pt x="7614410" y="9064244"/>
                  </a:cubicBezTo>
                  <a:lnTo>
                    <a:pt x="7603234" y="9080501"/>
                  </a:lnTo>
                  <a:lnTo>
                    <a:pt x="7601964" y="9079866"/>
                  </a:lnTo>
                  <a:cubicBezTo>
                    <a:pt x="7585327" y="9070849"/>
                    <a:pt x="7570595" y="9066277"/>
                    <a:pt x="7557768" y="9066277"/>
                  </a:cubicBezTo>
                  <a:cubicBezTo>
                    <a:pt x="7534908" y="9066277"/>
                    <a:pt x="7517890" y="9080882"/>
                    <a:pt x="7506333" y="9111870"/>
                  </a:cubicBezTo>
                  <a:cubicBezTo>
                    <a:pt x="7494777" y="9142350"/>
                    <a:pt x="7478013" y="9158225"/>
                    <a:pt x="7452613" y="9158225"/>
                  </a:cubicBezTo>
                  <a:cubicBezTo>
                    <a:pt x="7440547" y="9158225"/>
                    <a:pt x="7426578" y="9154669"/>
                    <a:pt x="7403718" y="9144256"/>
                  </a:cubicBezTo>
                  <a:lnTo>
                    <a:pt x="7385938" y="9142859"/>
                  </a:lnTo>
                  <a:cubicBezTo>
                    <a:pt x="7368919" y="9142859"/>
                    <a:pt x="7350123" y="9147812"/>
                    <a:pt x="7338058" y="9155686"/>
                  </a:cubicBezTo>
                  <a:cubicBezTo>
                    <a:pt x="7304403" y="9177149"/>
                    <a:pt x="7272780" y="9199628"/>
                    <a:pt x="7234934" y="9199628"/>
                  </a:cubicBezTo>
                  <a:cubicBezTo>
                    <a:pt x="7220203" y="9199628"/>
                    <a:pt x="7204454" y="9196199"/>
                    <a:pt x="7187309" y="9187817"/>
                  </a:cubicBezTo>
                  <a:cubicBezTo>
                    <a:pt x="7077454" y="9221091"/>
                    <a:pt x="6949184" y="9207629"/>
                    <a:pt x="6859777" y="9306689"/>
                  </a:cubicBezTo>
                  <a:lnTo>
                    <a:pt x="6845045" y="9308086"/>
                  </a:lnTo>
                  <a:cubicBezTo>
                    <a:pt x="6829297" y="9308086"/>
                    <a:pt x="6807580" y="9302879"/>
                    <a:pt x="6792467" y="9297926"/>
                  </a:cubicBezTo>
                  <a:cubicBezTo>
                    <a:pt x="6781164" y="9294244"/>
                    <a:pt x="6772782" y="9292592"/>
                    <a:pt x="6766559" y="9292592"/>
                  </a:cubicBezTo>
                  <a:cubicBezTo>
                    <a:pt x="6738619" y="9292592"/>
                    <a:pt x="6753224" y="9324850"/>
                    <a:pt x="6748525" y="9346822"/>
                  </a:cubicBezTo>
                  <a:cubicBezTo>
                    <a:pt x="6745223" y="9363078"/>
                    <a:pt x="6738238" y="9369809"/>
                    <a:pt x="6729730" y="9369809"/>
                  </a:cubicBezTo>
                  <a:cubicBezTo>
                    <a:pt x="6720967" y="9369809"/>
                    <a:pt x="6710552" y="9362570"/>
                    <a:pt x="6701027" y="9351266"/>
                  </a:cubicBezTo>
                  <a:cubicBezTo>
                    <a:pt x="6690613" y="9339074"/>
                    <a:pt x="6682359" y="9314563"/>
                    <a:pt x="6672198" y="9313928"/>
                  </a:cubicBezTo>
                  <a:lnTo>
                    <a:pt x="6670674" y="9313928"/>
                  </a:lnTo>
                  <a:cubicBezTo>
                    <a:pt x="6639306" y="9313928"/>
                    <a:pt x="6649084" y="9341487"/>
                    <a:pt x="6646671" y="9361935"/>
                  </a:cubicBezTo>
                  <a:cubicBezTo>
                    <a:pt x="6642607" y="9394320"/>
                    <a:pt x="6622668" y="9407401"/>
                    <a:pt x="6589140" y="9407401"/>
                  </a:cubicBezTo>
                  <a:lnTo>
                    <a:pt x="6574661" y="9405115"/>
                  </a:lnTo>
                  <a:cubicBezTo>
                    <a:pt x="6559930" y="9402067"/>
                    <a:pt x="6539229" y="9386192"/>
                    <a:pt x="6529704" y="9386192"/>
                  </a:cubicBezTo>
                  <a:lnTo>
                    <a:pt x="6528307" y="9386827"/>
                  </a:lnTo>
                  <a:cubicBezTo>
                    <a:pt x="6397497" y="9491983"/>
                    <a:pt x="6224269" y="9471790"/>
                    <a:pt x="6074663" y="9519796"/>
                  </a:cubicBezTo>
                  <a:cubicBezTo>
                    <a:pt x="6043167" y="9529956"/>
                    <a:pt x="6002273" y="9531226"/>
                    <a:pt x="5981699" y="9551927"/>
                  </a:cubicBezTo>
                  <a:cubicBezTo>
                    <a:pt x="5936233" y="9597647"/>
                    <a:pt x="5877813" y="9602854"/>
                    <a:pt x="5820409" y="9614538"/>
                  </a:cubicBezTo>
                  <a:cubicBezTo>
                    <a:pt x="5695187" y="9639430"/>
                    <a:pt x="5570473" y="9667751"/>
                    <a:pt x="5444489" y="9687944"/>
                  </a:cubicBezTo>
                  <a:cubicBezTo>
                    <a:pt x="5385053" y="9697342"/>
                    <a:pt x="5359017" y="9736839"/>
                    <a:pt x="5338698" y="9782178"/>
                  </a:cubicBezTo>
                  <a:cubicBezTo>
                    <a:pt x="5329173" y="9803260"/>
                    <a:pt x="5338698" y="9833486"/>
                    <a:pt x="5326887" y="9852155"/>
                  </a:cubicBezTo>
                  <a:cubicBezTo>
                    <a:pt x="5287517" y="9915274"/>
                    <a:pt x="5361558" y="9936102"/>
                    <a:pt x="5382259" y="9970138"/>
                  </a:cubicBezTo>
                  <a:cubicBezTo>
                    <a:pt x="5389498" y="9982330"/>
                    <a:pt x="5396102" y="9987029"/>
                    <a:pt x="5402198" y="9987029"/>
                  </a:cubicBezTo>
                  <a:cubicBezTo>
                    <a:pt x="5419978" y="9987029"/>
                    <a:pt x="5434329" y="9948929"/>
                    <a:pt x="5452871" y="9941055"/>
                  </a:cubicBezTo>
                  <a:cubicBezTo>
                    <a:pt x="5520689" y="9912607"/>
                    <a:pt x="5572251" y="9853299"/>
                    <a:pt x="5655055" y="9851266"/>
                  </a:cubicBezTo>
                  <a:cubicBezTo>
                    <a:pt x="5700267" y="9850250"/>
                    <a:pt x="5702553" y="9814436"/>
                    <a:pt x="5702045" y="9779511"/>
                  </a:cubicBezTo>
                  <a:cubicBezTo>
                    <a:pt x="5701918" y="9762620"/>
                    <a:pt x="5710300" y="9751444"/>
                    <a:pt x="5722492" y="9751444"/>
                  </a:cubicBezTo>
                  <a:lnTo>
                    <a:pt x="5728461" y="9755508"/>
                  </a:lnTo>
                  <a:cubicBezTo>
                    <a:pt x="5771260" y="9796275"/>
                    <a:pt x="5815837" y="9809101"/>
                    <a:pt x="5861303" y="9809101"/>
                  </a:cubicBezTo>
                  <a:cubicBezTo>
                    <a:pt x="5913119" y="9809101"/>
                    <a:pt x="5966078" y="9792337"/>
                    <a:pt x="6018783" y="9781542"/>
                  </a:cubicBezTo>
                  <a:lnTo>
                    <a:pt x="6170167" y="9752460"/>
                  </a:lnTo>
                  <a:cubicBezTo>
                    <a:pt x="6228079" y="9739760"/>
                    <a:pt x="6302882" y="9741791"/>
                    <a:pt x="6338442" y="9707248"/>
                  </a:cubicBezTo>
                  <a:cubicBezTo>
                    <a:pt x="6360286" y="9686039"/>
                    <a:pt x="6383273" y="9684261"/>
                    <a:pt x="6407784" y="9684261"/>
                  </a:cubicBezTo>
                  <a:lnTo>
                    <a:pt x="6413880" y="9684388"/>
                  </a:lnTo>
                  <a:lnTo>
                    <a:pt x="6418452" y="9684388"/>
                  </a:lnTo>
                  <a:cubicBezTo>
                    <a:pt x="6435470" y="9684388"/>
                    <a:pt x="6451980" y="9683245"/>
                    <a:pt x="6467473" y="9672958"/>
                  </a:cubicBezTo>
                  <a:cubicBezTo>
                    <a:pt x="6508748" y="9645907"/>
                    <a:pt x="6566406" y="9650478"/>
                    <a:pt x="6612761" y="9619872"/>
                  </a:cubicBezTo>
                  <a:cubicBezTo>
                    <a:pt x="6645401" y="9598536"/>
                    <a:pt x="6689089" y="9592440"/>
                    <a:pt x="6718426" y="9559165"/>
                  </a:cubicBezTo>
                  <a:cubicBezTo>
                    <a:pt x="6731126" y="9544814"/>
                    <a:pt x="6744333" y="9539988"/>
                    <a:pt x="6757922" y="9539988"/>
                  </a:cubicBezTo>
                  <a:cubicBezTo>
                    <a:pt x="6772654" y="9539988"/>
                    <a:pt x="6787767" y="9545703"/>
                    <a:pt x="6803134" y="9551545"/>
                  </a:cubicBezTo>
                  <a:cubicBezTo>
                    <a:pt x="6818247" y="9557260"/>
                    <a:pt x="6833615" y="9563102"/>
                    <a:pt x="6852791" y="9563102"/>
                  </a:cubicBezTo>
                  <a:lnTo>
                    <a:pt x="6861046" y="9561705"/>
                  </a:lnTo>
                  <a:cubicBezTo>
                    <a:pt x="6894193" y="9553831"/>
                    <a:pt x="6936230" y="9555862"/>
                    <a:pt x="6959090" y="9536812"/>
                  </a:cubicBezTo>
                  <a:cubicBezTo>
                    <a:pt x="7006207" y="9497569"/>
                    <a:pt x="7053070" y="9468106"/>
                    <a:pt x="7108569" y="9468106"/>
                  </a:cubicBezTo>
                  <a:cubicBezTo>
                    <a:pt x="7133334" y="9468106"/>
                    <a:pt x="7159877" y="9473948"/>
                    <a:pt x="7191246" y="9488553"/>
                  </a:cubicBezTo>
                  <a:lnTo>
                    <a:pt x="7198104" y="9489060"/>
                  </a:lnTo>
                  <a:cubicBezTo>
                    <a:pt x="7210931" y="9489060"/>
                    <a:pt x="7228584" y="9482456"/>
                    <a:pt x="7234934" y="9474202"/>
                  </a:cubicBezTo>
                  <a:cubicBezTo>
                    <a:pt x="7273796" y="9423274"/>
                    <a:pt x="7332597" y="9413115"/>
                    <a:pt x="7390382" y="9399525"/>
                  </a:cubicBezTo>
                  <a:lnTo>
                    <a:pt x="7539861" y="9365617"/>
                  </a:lnTo>
                  <a:cubicBezTo>
                    <a:pt x="7595360" y="9349360"/>
                    <a:pt x="7653780" y="9345170"/>
                    <a:pt x="7700390" y="9300593"/>
                  </a:cubicBezTo>
                  <a:cubicBezTo>
                    <a:pt x="7708518" y="9292719"/>
                    <a:pt x="7717789" y="9290052"/>
                    <a:pt x="7727821" y="9290052"/>
                  </a:cubicBezTo>
                  <a:lnTo>
                    <a:pt x="7767065" y="9297925"/>
                  </a:lnTo>
                  <a:cubicBezTo>
                    <a:pt x="7780908" y="9301862"/>
                    <a:pt x="7795258" y="9305799"/>
                    <a:pt x="7809736" y="9305799"/>
                  </a:cubicBezTo>
                  <a:lnTo>
                    <a:pt x="7839708" y="9298560"/>
                  </a:lnTo>
                  <a:cubicBezTo>
                    <a:pt x="7889873" y="9272017"/>
                    <a:pt x="7958453" y="9280145"/>
                    <a:pt x="7997569" y="9229218"/>
                  </a:cubicBezTo>
                  <a:cubicBezTo>
                    <a:pt x="8011285" y="9211184"/>
                    <a:pt x="8028050" y="9204453"/>
                    <a:pt x="8046210" y="9204453"/>
                  </a:cubicBezTo>
                  <a:cubicBezTo>
                    <a:pt x="8059800" y="9204453"/>
                    <a:pt x="8074278" y="9208263"/>
                    <a:pt x="8088882" y="9213978"/>
                  </a:cubicBezTo>
                  <a:cubicBezTo>
                    <a:pt x="8104250" y="9219947"/>
                    <a:pt x="8119489" y="9224265"/>
                    <a:pt x="8133714" y="9224265"/>
                  </a:cubicBezTo>
                  <a:cubicBezTo>
                    <a:pt x="8150732" y="9224265"/>
                    <a:pt x="8166480" y="9218042"/>
                    <a:pt x="8179815" y="9200516"/>
                  </a:cubicBezTo>
                  <a:cubicBezTo>
                    <a:pt x="8200389" y="9173592"/>
                    <a:pt x="8226296" y="9157082"/>
                    <a:pt x="8260206" y="9145906"/>
                  </a:cubicBezTo>
                  <a:cubicBezTo>
                    <a:pt x="8456421" y="9081136"/>
                    <a:pt x="8676385" y="9079485"/>
                    <a:pt x="8853169" y="8963280"/>
                  </a:cubicBezTo>
                  <a:cubicBezTo>
                    <a:pt x="8873362" y="8974583"/>
                    <a:pt x="8891650" y="8980171"/>
                    <a:pt x="8908287" y="8980171"/>
                  </a:cubicBezTo>
                  <a:cubicBezTo>
                    <a:pt x="8937497" y="8980171"/>
                    <a:pt x="8961500" y="8962899"/>
                    <a:pt x="8980423" y="8929753"/>
                  </a:cubicBezTo>
                  <a:lnTo>
                    <a:pt x="9011919" y="8934579"/>
                  </a:lnTo>
                  <a:cubicBezTo>
                    <a:pt x="9046971" y="8934579"/>
                    <a:pt x="9073133" y="8915021"/>
                    <a:pt x="9101581" y="8888859"/>
                  </a:cubicBezTo>
                  <a:cubicBezTo>
                    <a:pt x="9114154" y="8877048"/>
                    <a:pt x="9138538" y="8871460"/>
                    <a:pt x="9162287" y="8871460"/>
                  </a:cubicBezTo>
                  <a:cubicBezTo>
                    <a:pt x="9174733" y="8871460"/>
                    <a:pt x="9187052" y="8873111"/>
                    <a:pt x="9197339" y="8876159"/>
                  </a:cubicBezTo>
                  <a:lnTo>
                    <a:pt x="9228200" y="8881493"/>
                  </a:lnTo>
                  <a:cubicBezTo>
                    <a:pt x="9249156" y="8881493"/>
                    <a:pt x="9263380" y="8871206"/>
                    <a:pt x="9279127" y="8849997"/>
                  </a:cubicBezTo>
                  <a:cubicBezTo>
                    <a:pt x="9290431" y="8834757"/>
                    <a:pt x="9305035" y="8829169"/>
                    <a:pt x="9320657" y="8829169"/>
                  </a:cubicBezTo>
                  <a:cubicBezTo>
                    <a:pt x="9337167" y="8829169"/>
                    <a:pt x="9354947" y="8835519"/>
                    <a:pt x="9380347" y="8848092"/>
                  </a:cubicBezTo>
                  <a:lnTo>
                    <a:pt x="9392665" y="8850505"/>
                  </a:lnTo>
                  <a:cubicBezTo>
                    <a:pt x="9401301" y="8850505"/>
                    <a:pt x="9404984" y="8844028"/>
                    <a:pt x="9404349" y="8828915"/>
                  </a:cubicBezTo>
                  <a:lnTo>
                    <a:pt x="9398126" y="8780400"/>
                  </a:lnTo>
                  <a:cubicBezTo>
                    <a:pt x="9385299" y="8741157"/>
                    <a:pt x="9366376" y="8719059"/>
                    <a:pt x="9343770" y="8719059"/>
                  </a:cubicBezTo>
                  <a:cubicBezTo>
                    <a:pt x="9328403" y="8719059"/>
                    <a:pt x="9311385" y="8729219"/>
                    <a:pt x="9293351" y="8751191"/>
                  </a:cubicBezTo>
                  <a:cubicBezTo>
                    <a:pt x="9281668" y="8765287"/>
                    <a:pt x="9269475" y="8769224"/>
                    <a:pt x="9257410" y="8769224"/>
                  </a:cubicBezTo>
                  <a:cubicBezTo>
                    <a:pt x="9249790" y="8769224"/>
                    <a:pt x="9242297" y="8767573"/>
                    <a:pt x="9227819" y="8764398"/>
                  </a:cubicBezTo>
                  <a:lnTo>
                    <a:pt x="9214357" y="8762874"/>
                  </a:lnTo>
                  <a:cubicBezTo>
                    <a:pt x="9205721" y="8762874"/>
                    <a:pt x="9197847" y="8765668"/>
                    <a:pt x="9191243" y="8775067"/>
                  </a:cubicBezTo>
                  <a:cubicBezTo>
                    <a:pt x="9178797" y="8792339"/>
                    <a:pt x="9167621" y="8802118"/>
                    <a:pt x="9156953" y="8802118"/>
                  </a:cubicBezTo>
                  <a:cubicBezTo>
                    <a:pt x="9145650" y="8802118"/>
                    <a:pt x="9134855" y="8791449"/>
                    <a:pt x="9123679" y="8767700"/>
                  </a:cubicBezTo>
                  <a:cubicBezTo>
                    <a:pt x="9119107" y="8757921"/>
                    <a:pt x="9104629" y="8739253"/>
                    <a:pt x="9093326" y="8739253"/>
                  </a:cubicBezTo>
                  <a:cubicBezTo>
                    <a:pt x="9086848" y="8739253"/>
                    <a:pt x="9081515" y="8745095"/>
                    <a:pt x="9079482" y="8761859"/>
                  </a:cubicBezTo>
                  <a:cubicBezTo>
                    <a:pt x="9074402" y="8805674"/>
                    <a:pt x="9074402" y="8840091"/>
                    <a:pt x="9022332" y="8851775"/>
                  </a:cubicBezTo>
                  <a:lnTo>
                    <a:pt x="8847834" y="8895463"/>
                  </a:lnTo>
                  <a:lnTo>
                    <a:pt x="8843135" y="8895717"/>
                  </a:lnTo>
                  <a:cubicBezTo>
                    <a:pt x="8827642" y="8895717"/>
                    <a:pt x="8804401" y="8888351"/>
                    <a:pt x="8804401" y="8885811"/>
                  </a:cubicBezTo>
                  <a:cubicBezTo>
                    <a:pt x="8804273" y="8857998"/>
                    <a:pt x="8827642" y="8851013"/>
                    <a:pt x="8850120" y="8842377"/>
                  </a:cubicBezTo>
                  <a:lnTo>
                    <a:pt x="8863582" y="8823835"/>
                  </a:lnTo>
                  <a:lnTo>
                    <a:pt x="8862313" y="8822819"/>
                  </a:lnTo>
                  <a:cubicBezTo>
                    <a:pt x="8852280" y="8814564"/>
                    <a:pt x="8839960" y="8801610"/>
                    <a:pt x="8829293" y="8801610"/>
                  </a:cubicBezTo>
                  <a:lnTo>
                    <a:pt x="8828277" y="8801610"/>
                  </a:lnTo>
                  <a:lnTo>
                    <a:pt x="8753220" y="8816342"/>
                  </a:lnTo>
                  <a:lnTo>
                    <a:pt x="8745092" y="8816469"/>
                  </a:lnTo>
                  <a:lnTo>
                    <a:pt x="8731630" y="8806309"/>
                  </a:lnTo>
                  <a:cubicBezTo>
                    <a:pt x="8731248" y="8794625"/>
                    <a:pt x="8732011" y="8776337"/>
                    <a:pt x="8739377" y="8772527"/>
                  </a:cubicBezTo>
                  <a:cubicBezTo>
                    <a:pt x="8789415" y="8745858"/>
                    <a:pt x="8860281" y="8758811"/>
                    <a:pt x="8894190" y="8701915"/>
                  </a:cubicBezTo>
                  <a:cubicBezTo>
                    <a:pt x="8902064" y="8688961"/>
                    <a:pt x="8908414" y="8681341"/>
                    <a:pt x="8921368" y="8681341"/>
                  </a:cubicBezTo>
                  <a:lnTo>
                    <a:pt x="8931401" y="8686167"/>
                  </a:lnTo>
                  <a:cubicBezTo>
                    <a:pt x="8950069" y="8697216"/>
                    <a:pt x="8967977" y="8701153"/>
                    <a:pt x="8985503" y="8701153"/>
                  </a:cubicBezTo>
                  <a:cubicBezTo>
                    <a:pt x="9025634" y="8701153"/>
                    <a:pt x="9063608" y="8680198"/>
                    <a:pt x="9104883" y="8675246"/>
                  </a:cubicBezTo>
                  <a:lnTo>
                    <a:pt x="9107931" y="8675119"/>
                  </a:lnTo>
                  <a:cubicBezTo>
                    <a:pt x="9118599" y="8675119"/>
                    <a:pt x="9129648" y="8679437"/>
                    <a:pt x="9140697" y="8683754"/>
                  </a:cubicBezTo>
                  <a:lnTo>
                    <a:pt x="9173717" y="8692263"/>
                  </a:lnTo>
                  <a:cubicBezTo>
                    <a:pt x="9186925" y="8692263"/>
                    <a:pt x="9199371" y="8685659"/>
                    <a:pt x="9209658" y="8664450"/>
                  </a:cubicBezTo>
                  <a:cubicBezTo>
                    <a:pt x="9233153" y="8616571"/>
                    <a:pt x="9310750" y="8642479"/>
                    <a:pt x="9330181" y="8588885"/>
                  </a:cubicBezTo>
                  <a:cubicBezTo>
                    <a:pt x="9362185" y="8499858"/>
                    <a:pt x="9440798" y="8478522"/>
                    <a:pt x="9525126" y="8458710"/>
                  </a:cubicBezTo>
                  <a:cubicBezTo>
                    <a:pt x="9648569" y="8430135"/>
                    <a:pt x="9768584" y="8392035"/>
                    <a:pt x="9889996" y="8356983"/>
                  </a:cubicBezTo>
                  <a:cubicBezTo>
                    <a:pt x="9953369" y="8338695"/>
                    <a:pt x="10018902" y="8326503"/>
                    <a:pt x="10059541" y="8264654"/>
                  </a:cubicBezTo>
                  <a:cubicBezTo>
                    <a:pt x="10069066" y="8249922"/>
                    <a:pt x="10102975" y="8238492"/>
                    <a:pt x="10137265" y="8238492"/>
                  </a:cubicBezTo>
                  <a:lnTo>
                    <a:pt x="10150473" y="8242810"/>
                  </a:lnTo>
                  <a:cubicBezTo>
                    <a:pt x="10165331" y="8250811"/>
                    <a:pt x="10177524" y="8254113"/>
                    <a:pt x="10187938" y="8254113"/>
                  </a:cubicBezTo>
                  <a:cubicBezTo>
                    <a:pt x="10225656" y="8254113"/>
                    <a:pt x="10238865" y="8210679"/>
                    <a:pt x="10267694" y="8196963"/>
                  </a:cubicBezTo>
                  <a:cubicBezTo>
                    <a:pt x="10256772" y="8135749"/>
                    <a:pt x="10328273" y="8134098"/>
                    <a:pt x="10348720" y="8093966"/>
                  </a:cubicBezTo>
                  <a:cubicBezTo>
                    <a:pt x="10355325" y="8081266"/>
                    <a:pt x="10363326" y="8076822"/>
                    <a:pt x="10372089" y="8076822"/>
                  </a:cubicBezTo>
                  <a:cubicBezTo>
                    <a:pt x="10381741" y="8076822"/>
                    <a:pt x="10392282" y="8082156"/>
                    <a:pt x="10403077" y="8087363"/>
                  </a:cubicBezTo>
                  <a:lnTo>
                    <a:pt x="10435589" y="8097904"/>
                  </a:lnTo>
                  <a:lnTo>
                    <a:pt x="10473689" y="8097142"/>
                  </a:lnTo>
                  <a:cubicBezTo>
                    <a:pt x="10510900" y="8097142"/>
                    <a:pt x="10548365" y="8099809"/>
                    <a:pt x="10581639" y="8111874"/>
                  </a:cubicBezTo>
                  <a:cubicBezTo>
                    <a:pt x="10603736" y="8120256"/>
                    <a:pt x="10620501" y="8124701"/>
                    <a:pt x="10632693" y="8124701"/>
                  </a:cubicBezTo>
                  <a:cubicBezTo>
                    <a:pt x="10659236" y="8124701"/>
                    <a:pt x="10664189" y="8103365"/>
                    <a:pt x="10657458" y="8054724"/>
                  </a:cubicBezTo>
                  <a:cubicBezTo>
                    <a:pt x="10653521" y="8028816"/>
                    <a:pt x="10678794" y="7988176"/>
                    <a:pt x="10703686" y="7974206"/>
                  </a:cubicBezTo>
                  <a:cubicBezTo>
                    <a:pt x="10778235" y="7932423"/>
                    <a:pt x="10874755" y="7927977"/>
                    <a:pt x="10933175" y="7857365"/>
                  </a:cubicBezTo>
                  <a:cubicBezTo>
                    <a:pt x="10952860" y="7869303"/>
                    <a:pt x="10969117" y="7874129"/>
                    <a:pt x="10983086" y="7874129"/>
                  </a:cubicBezTo>
                  <a:cubicBezTo>
                    <a:pt x="11022456" y="7874129"/>
                    <a:pt x="11044046" y="7835902"/>
                    <a:pt x="11072875" y="7806058"/>
                  </a:cubicBezTo>
                  <a:cubicBezTo>
                    <a:pt x="11083797" y="7794627"/>
                    <a:pt x="11099799" y="7789675"/>
                    <a:pt x="11117833" y="7789675"/>
                  </a:cubicBezTo>
                  <a:cubicBezTo>
                    <a:pt x="11145646" y="7789675"/>
                    <a:pt x="11178031" y="7801486"/>
                    <a:pt x="11203050" y="7819774"/>
                  </a:cubicBezTo>
                  <a:cubicBezTo>
                    <a:pt x="11219307" y="7831712"/>
                    <a:pt x="11229974" y="7838570"/>
                    <a:pt x="11236832" y="7838570"/>
                  </a:cubicBezTo>
                  <a:cubicBezTo>
                    <a:pt x="11245722" y="7838570"/>
                    <a:pt x="11248008" y="7826759"/>
                    <a:pt x="11247246" y="7799200"/>
                  </a:cubicBezTo>
                  <a:cubicBezTo>
                    <a:pt x="11246103" y="7756274"/>
                    <a:pt x="11266169" y="7740526"/>
                    <a:pt x="11299062" y="7732271"/>
                  </a:cubicBezTo>
                  <a:cubicBezTo>
                    <a:pt x="11321795" y="7726302"/>
                    <a:pt x="11346942" y="7728841"/>
                    <a:pt x="11370818" y="7727317"/>
                  </a:cubicBezTo>
                  <a:lnTo>
                    <a:pt x="11370818" y="7727317"/>
                  </a:lnTo>
                  <a:cubicBezTo>
                    <a:pt x="11369039" y="7749924"/>
                    <a:pt x="11360023" y="7789166"/>
                    <a:pt x="11366499" y="7792087"/>
                  </a:cubicBezTo>
                  <a:lnTo>
                    <a:pt x="11401424" y="7798819"/>
                  </a:lnTo>
                  <a:cubicBezTo>
                    <a:pt x="11457177" y="7798819"/>
                    <a:pt x="11523471" y="7756274"/>
                    <a:pt x="11535663" y="7707760"/>
                  </a:cubicBezTo>
                  <a:cubicBezTo>
                    <a:pt x="11547347" y="7660770"/>
                    <a:pt x="11553951" y="7646546"/>
                    <a:pt x="11579986" y="7646546"/>
                  </a:cubicBezTo>
                  <a:cubicBezTo>
                    <a:pt x="11588114" y="7646546"/>
                    <a:pt x="11598147" y="7647942"/>
                    <a:pt x="11610847" y="7650102"/>
                  </a:cubicBezTo>
                  <a:lnTo>
                    <a:pt x="11678919" y="7662802"/>
                  </a:lnTo>
                  <a:cubicBezTo>
                    <a:pt x="11692762" y="7684011"/>
                    <a:pt x="11710034" y="7693663"/>
                    <a:pt x="11729338" y="7693663"/>
                  </a:cubicBezTo>
                  <a:lnTo>
                    <a:pt x="11761722" y="7685916"/>
                  </a:lnTo>
                  <a:cubicBezTo>
                    <a:pt x="11782804" y="7676264"/>
                    <a:pt x="11819761" y="7660643"/>
                    <a:pt x="11818110" y="7650356"/>
                  </a:cubicBezTo>
                  <a:cubicBezTo>
                    <a:pt x="11807951" y="7583808"/>
                    <a:pt x="11859385" y="7554471"/>
                    <a:pt x="11892532" y="7515228"/>
                  </a:cubicBezTo>
                  <a:cubicBezTo>
                    <a:pt x="11906376" y="7498718"/>
                    <a:pt x="11927965" y="7478652"/>
                    <a:pt x="11947777" y="7478652"/>
                  </a:cubicBezTo>
                  <a:cubicBezTo>
                    <a:pt x="11965938" y="7479160"/>
                    <a:pt x="11984861" y="7504687"/>
                    <a:pt x="12003149" y="7519292"/>
                  </a:cubicBezTo>
                  <a:cubicBezTo>
                    <a:pt x="12013309" y="7527293"/>
                    <a:pt x="12021944" y="7531611"/>
                    <a:pt x="12028930" y="7531611"/>
                  </a:cubicBezTo>
                  <a:cubicBezTo>
                    <a:pt x="12038709" y="7531611"/>
                    <a:pt x="12045059" y="7523102"/>
                    <a:pt x="12046837" y="7504814"/>
                  </a:cubicBezTo>
                  <a:cubicBezTo>
                    <a:pt x="12048234" y="7489447"/>
                    <a:pt x="12043789" y="7459856"/>
                    <a:pt x="12045313" y="7459856"/>
                  </a:cubicBezTo>
                  <a:cubicBezTo>
                    <a:pt x="12089890" y="7455919"/>
                    <a:pt x="12134721" y="7457063"/>
                    <a:pt x="12154533" y="7406643"/>
                  </a:cubicBezTo>
                  <a:cubicBezTo>
                    <a:pt x="12156818" y="7400801"/>
                    <a:pt x="12171551" y="7397626"/>
                    <a:pt x="12190219" y="7397626"/>
                  </a:cubicBezTo>
                  <a:lnTo>
                    <a:pt x="12199363" y="7399150"/>
                  </a:lnTo>
                  <a:cubicBezTo>
                    <a:pt x="12212063" y="7402452"/>
                    <a:pt x="12222731" y="7415152"/>
                    <a:pt x="12233907" y="7424931"/>
                  </a:cubicBezTo>
                  <a:lnTo>
                    <a:pt x="12375131" y="7380354"/>
                  </a:lnTo>
                  <a:cubicBezTo>
                    <a:pt x="12425169" y="7364479"/>
                    <a:pt x="12468602" y="7344794"/>
                    <a:pt x="12446505" y="7261736"/>
                  </a:cubicBezTo>
                  <a:lnTo>
                    <a:pt x="12462380" y="7257291"/>
                  </a:lnTo>
                  <a:cubicBezTo>
                    <a:pt x="12467460" y="7257291"/>
                    <a:pt x="12473936" y="7258180"/>
                    <a:pt x="12481302" y="7259323"/>
                  </a:cubicBezTo>
                  <a:lnTo>
                    <a:pt x="12526134" y="7262752"/>
                  </a:lnTo>
                  <a:cubicBezTo>
                    <a:pt x="12640815" y="7262752"/>
                    <a:pt x="12733652" y="7195950"/>
                    <a:pt x="12836902" y="7161787"/>
                  </a:cubicBezTo>
                  <a:cubicBezTo>
                    <a:pt x="12857604" y="7154802"/>
                    <a:pt x="12870304" y="7128259"/>
                    <a:pt x="12854936" y="7099811"/>
                  </a:cubicBezTo>
                  <a:cubicBezTo>
                    <a:pt x="12846808" y="7085079"/>
                    <a:pt x="12837918" y="7068950"/>
                    <a:pt x="12836648" y="7052948"/>
                  </a:cubicBezTo>
                  <a:cubicBezTo>
                    <a:pt x="12835379" y="7039359"/>
                    <a:pt x="12843887" y="7025516"/>
                    <a:pt x="12847951" y="7011800"/>
                  </a:cubicBezTo>
                  <a:cubicBezTo>
                    <a:pt x="12860779" y="7021579"/>
                    <a:pt x="12879067" y="7029199"/>
                    <a:pt x="12885924" y="7042026"/>
                  </a:cubicBezTo>
                  <a:cubicBezTo>
                    <a:pt x="12897227" y="7064251"/>
                    <a:pt x="12914245" y="7075300"/>
                    <a:pt x="12932787" y="7075300"/>
                  </a:cubicBezTo>
                  <a:cubicBezTo>
                    <a:pt x="12937613" y="7075300"/>
                    <a:pt x="12942567" y="7074538"/>
                    <a:pt x="12947519" y="7073014"/>
                  </a:cubicBezTo>
                  <a:lnTo>
                    <a:pt x="13116556" y="7009768"/>
                  </a:lnTo>
                  <a:lnTo>
                    <a:pt x="13122779" y="6993258"/>
                  </a:lnTo>
                  <a:cubicBezTo>
                    <a:pt x="13112111" y="6981955"/>
                    <a:pt x="13100427" y="6967096"/>
                    <a:pt x="13087218" y="6964049"/>
                  </a:cubicBezTo>
                  <a:lnTo>
                    <a:pt x="12988539" y="6951603"/>
                  </a:lnTo>
                  <a:cubicBezTo>
                    <a:pt x="12965425" y="6949317"/>
                    <a:pt x="12957297" y="6940427"/>
                    <a:pt x="12959837" y="6922520"/>
                  </a:cubicBezTo>
                  <a:cubicBezTo>
                    <a:pt x="12970886" y="6841621"/>
                    <a:pt x="12861285" y="6816221"/>
                    <a:pt x="12859761" y="6738116"/>
                  </a:cubicBezTo>
                  <a:cubicBezTo>
                    <a:pt x="12859253" y="6721987"/>
                    <a:pt x="12829154" y="6700524"/>
                    <a:pt x="12808961" y="6688332"/>
                  </a:cubicBezTo>
                  <a:cubicBezTo>
                    <a:pt x="12797023" y="6681347"/>
                    <a:pt x="12781783" y="6672076"/>
                    <a:pt x="12759812" y="6672076"/>
                  </a:cubicBezTo>
                  <a:lnTo>
                    <a:pt x="12745842" y="6682870"/>
                  </a:lnTo>
                  <a:cubicBezTo>
                    <a:pt x="12738730" y="6691379"/>
                    <a:pt x="12747874" y="6713096"/>
                    <a:pt x="12749525" y="6728844"/>
                  </a:cubicBezTo>
                  <a:cubicBezTo>
                    <a:pt x="12756129" y="6787518"/>
                    <a:pt x="12826106" y="6794123"/>
                    <a:pt x="12847569" y="6839588"/>
                  </a:cubicBezTo>
                  <a:cubicBezTo>
                    <a:pt x="12853919" y="6852923"/>
                    <a:pt x="12848965" y="6870576"/>
                    <a:pt x="12849092" y="6886324"/>
                  </a:cubicBezTo>
                  <a:lnTo>
                    <a:pt x="12831566" y="6883784"/>
                  </a:lnTo>
                  <a:lnTo>
                    <a:pt x="12824582" y="6879847"/>
                  </a:lnTo>
                  <a:cubicBezTo>
                    <a:pt x="12795752" y="6862702"/>
                    <a:pt x="12761589" y="6849748"/>
                    <a:pt x="12741270" y="6825617"/>
                  </a:cubicBezTo>
                  <a:cubicBezTo>
                    <a:pt x="12719934" y="6800599"/>
                    <a:pt x="12711933" y="6765038"/>
                    <a:pt x="12697709" y="6734177"/>
                  </a:cubicBezTo>
                  <a:cubicBezTo>
                    <a:pt x="12687676" y="6712334"/>
                    <a:pt x="12670023" y="6702427"/>
                    <a:pt x="12646020" y="6702427"/>
                  </a:cubicBezTo>
                  <a:lnTo>
                    <a:pt x="12636622" y="6704078"/>
                  </a:lnTo>
                  <a:cubicBezTo>
                    <a:pt x="12604617" y="6711572"/>
                    <a:pt x="12575280" y="6729860"/>
                    <a:pt x="12543023" y="6734939"/>
                  </a:cubicBezTo>
                  <a:cubicBezTo>
                    <a:pt x="12478634" y="6743702"/>
                    <a:pt x="12458695" y="6806567"/>
                    <a:pt x="12408149" y="6829046"/>
                  </a:cubicBezTo>
                  <a:cubicBezTo>
                    <a:pt x="12348713" y="6855970"/>
                    <a:pt x="12266798" y="6858891"/>
                    <a:pt x="12227047" y="6901182"/>
                  </a:cubicBezTo>
                  <a:cubicBezTo>
                    <a:pt x="12138147" y="6995670"/>
                    <a:pt x="12013687" y="7012561"/>
                    <a:pt x="11902562" y="7059043"/>
                  </a:cubicBezTo>
                  <a:cubicBezTo>
                    <a:pt x="11872463" y="7071743"/>
                    <a:pt x="11831315" y="7072505"/>
                    <a:pt x="11811503" y="7093333"/>
                  </a:cubicBezTo>
                  <a:cubicBezTo>
                    <a:pt x="11777721" y="7128639"/>
                    <a:pt x="11751051" y="7165342"/>
                    <a:pt x="11697838" y="7177661"/>
                  </a:cubicBezTo>
                  <a:cubicBezTo>
                    <a:pt x="11658214" y="7186297"/>
                    <a:pt x="11600302" y="7194933"/>
                    <a:pt x="11587983" y="7221857"/>
                  </a:cubicBezTo>
                  <a:cubicBezTo>
                    <a:pt x="11574521" y="7251194"/>
                    <a:pt x="11555851" y="7258052"/>
                    <a:pt x="11536166" y="7258052"/>
                  </a:cubicBezTo>
                  <a:lnTo>
                    <a:pt x="11510259" y="7255384"/>
                  </a:lnTo>
                  <a:cubicBezTo>
                    <a:pt x="11501496" y="7254115"/>
                    <a:pt x="11492860" y="7252717"/>
                    <a:pt x="11477112" y="7252717"/>
                  </a:cubicBezTo>
                  <a:lnTo>
                    <a:pt x="11463523" y="7257162"/>
                  </a:lnTo>
                  <a:cubicBezTo>
                    <a:pt x="11443329" y="7266941"/>
                    <a:pt x="11433551" y="7297802"/>
                    <a:pt x="11410437" y="7304914"/>
                  </a:cubicBezTo>
                  <a:lnTo>
                    <a:pt x="11403960" y="7305295"/>
                  </a:lnTo>
                  <a:cubicBezTo>
                    <a:pt x="11386688" y="7305295"/>
                    <a:pt x="11365098" y="7294500"/>
                    <a:pt x="11346175" y="7288912"/>
                  </a:cubicBezTo>
                  <a:cubicBezTo>
                    <a:pt x="11324077" y="7282690"/>
                    <a:pt x="11315187" y="7268973"/>
                    <a:pt x="11325474" y="7254242"/>
                  </a:cubicBezTo>
                  <a:cubicBezTo>
                    <a:pt x="11340841" y="7231509"/>
                    <a:pt x="11331697" y="7193282"/>
                    <a:pt x="11381480" y="7191377"/>
                  </a:cubicBezTo>
                  <a:cubicBezTo>
                    <a:pt x="11453998" y="7188583"/>
                    <a:pt x="11468222" y="7148705"/>
                    <a:pt x="11427200" y="7098667"/>
                  </a:cubicBezTo>
                  <a:lnTo>
                    <a:pt x="11381861" y="7039866"/>
                  </a:lnTo>
                  <a:cubicBezTo>
                    <a:pt x="11360144" y="7004941"/>
                    <a:pt x="11367129" y="6964173"/>
                    <a:pt x="11397482" y="6958078"/>
                  </a:cubicBezTo>
                  <a:cubicBezTo>
                    <a:pt x="11561566" y="6925693"/>
                    <a:pt x="11674469" y="6803137"/>
                    <a:pt x="11825472" y="6747766"/>
                  </a:cubicBezTo>
                  <a:cubicBezTo>
                    <a:pt x="11832457" y="6745353"/>
                    <a:pt x="11830933" y="6723382"/>
                    <a:pt x="11832330" y="6708015"/>
                  </a:cubicBezTo>
                  <a:cubicBezTo>
                    <a:pt x="11869922" y="6694807"/>
                    <a:pt x="11906624" y="6678296"/>
                    <a:pt x="11945741" y="6669660"/>
                  </a:cubicBezTo>
                  <a:cubicBezTo>
                    <a:pt x="12015718" y="6654420"/>
                    <a:pt x="12061565" y="6617844"/>
                    <a:pt x="12079218" y="6548756"/>
                  </a:cubicBezTo>
                  <a:cubicBezTo>
                    <a:pt x="12087981" y="6514593"/>
                    <a:pt x="12116302" y="6501004"/>
                    <a:pt x="12149068" y="6491606"/>
                  </a:cubicBezTo>
                  <a:lnTo>
                    <a:pt x="12287624" y="6446140"/>
                  </a:lnTo>
                  <a:cubicBezTo>
                    <a:pt x="12381223" y="6412993"/>
                    <a:pt x="12379699" y="6412993"/>
                    <a:pt x="12347187" y="6289549"/>
                  </a:cubicBezTo>
                  <a:cubicBezTo>
                    <a:pt x="12339441" y="6259578"/>
                    <a:pt x="12344012" y="6226939"/>
                    <a:pt x="12345029" y="6195696"/>
                  </a:cubicBezTo>
                  <a:cubicBezTo>
                    <a:pt x="12345663" y="6181599"/>
                    <a:pt x="12338552" y="6168899"/>
                    <a:pt x="12324073" y="6168899"/>
                  </a:cubicBezTo>
                  <a:cubicBezTo>
                    <a:pt x="12321660" y="6168899"/>
                    <a:pt x="12318993" y="6169153"/>
                    <a:pt x="12316072" y="6170042"/>
                  </a:cubicBezTo>
                  <a:lnTo>
                    <a:pt x="12179547" y="6215889"/>
                  </a:lnTo>
                  <a:cubicBezTo>
                    <a:pt x="12118841" y="6237098"/>
                    <a:pt x="12101569" y="6284088"/>
                    <a:pt x="12105633" y="6344286"/>
                  </a:cubicBezTo>
                  <a:cubicBezTo>
                    <a:pt x="12082011" y="6339968"/>
                    <a:pt x="12057627" y="6338952"/>
                    <a:pt x="12036037" y="6330316"/>
                  </a:cubicBezTo>
                  <a:cubicBezTo>
                    <a:pt x="11985745" y="6309996"/>
                    <a:pt x="11978887" y="6294502"/>
                    <a:pt x="12005304" y="6261228"/>
                  </a:cubicBezTo>
                  <a:cubicBezTo>
                    <a:pt x="12058135" y="6194680"/>
                    <a:pt x="12100299" y="6117845"/>
                    <a:pt x="12196058" y="6096636"/>
                  </a:cubicBezTo>
                  <a:cubicBezTo>
                    <a:pt x="12216505" y="6092064"/>
                    <a:pt x="12236444" y="6072760"/>
                    <a:pt x="12248001" y="6054218"/>
                  </a:cubicBezTo>
                  <a:cubicBezTo>
                    <a:pt x="12263241" y="6028945"/>
                    <a:pt x="12279370" y="5996560"/>
                    <a:pt x="12234666" y="5974970"/>
                  </a:cubicBezTo>
                  <a:cubicBezTo>
                    <a:pt x="12211934" y="5963794"/>
                    <a:pt x="12206473" y="5951856"/>
                    <a:pt x="12225141" y="5939537"/>
                  </a:cubicBezTo>
                  <a:lnTo>
                    <a:pt x="12288007" y="5908041"/>
                  </a:lnTo>
                  <a:cubicBezTo>
                    <a:pt x="12313152" y="5896865"/>
                    <a:pt x="12321153" y="5879085"/>
                    <a:pt x="12311375" y="5851526"/>
                  </a:cubicBezTo>
                  <a:cubicBezTo>
                    <a:pt x="12303501" y="5828031"/>
                    <a:pt x="12285975" y="5815458"/>
                    <a:pt x="12262734" y="5815458"/>
                  </a:cubicBezTo>
                  <a:lnTo>
                    <a:pt x="12230857" y="5822189"/>
                  </a:lnTo>
                  <a:cubicBezTo>
                    <a:pt x="12216125" y="5828158"/>
                    <a:pt x="12193138" y="5830444"/>
                    <a:pt x="12188692" y="5841366"/>
                  </a:cubicBezTo>
                  <a:cubicBezTo>
                    <a:pt x="12175103" y="5874513"/>
                    <a:pt x="12156561" y="5887975"/>
                    <a:pt x="12134336" y="5887975"/>
                  </a:cubicBezTo>
                  <a:cubicBezTo>
                    <a:pt x="12116302" y="5887975"/>
                    <a:pt x="12095982" y="5879212"/>
                    <a:pt x="12073757" y="5864861"/>
                  </a:cubicBezTo>
                  <a:cubicBezTo>
                    <a:pt x="12053563" y="5851907"/>
                    <a:pt x="12033752" y="5846573"/>
                    <a:pt x="12014321" y="5846573"/>
                  </a:cubicBezTo>
                  <a:cubicBezTo>
                    <a:pt x="11994636" y="5846573"/>
                    <a:pt x="11975332" y="5851907"/>
                    <a:pt x="11956282" y="5860289"/>
                  </a:cubicBezTo>
                  <a:cubicBezTo>
                    <a:pt x="11934438" y="5869941"/>
                    <a:pt x="11913102" y="5876545"/>
                    <a:pt x="11890242" y="5876545"/>
                  </a:cubicBezTo>
                  <a:cubicBezTo>
                    <a:pt x="11874112" y="5876545"/>
                    <a:pt x="11857095" y="5873243"/>
                    <a:pt x="11838680" y="5864988"/>
                  </a:cubicBezTo>
                  <a:cubicBezTo>
                    <a:pt x="11795499" y="5845684"/>
                    <a:pt x="11789658" y="5839334"/>
                    <a:pt x="11804390" y="5791582"/>
                  </a:cubicBezTo>
                  <a:cubicBezTo>
                    <a:pt x="11812136" y="5766563"/>
                    <a:pt x="11822550" y="5752847"/>
                    <a:pt x="11840966" y="5752847"/>
                  </a:cubicBezTo>
                  <a:cubicBezTo>
                    <a:pt x="11849602" y="5752847"/>
                    <a:pt x="11860016" y="5755895"/>
                    <a:pt x="11872970" y="5762245"/>
                  </a:cubicBezTo>
                  <a:lnTo>
                    <a:pt x="11898497" y="5769103"/>
                  </a:lnTo>
                  <a:cubicBezTo>
                    <a:pt x="11921865" y="5769103"/>
                    <a:pt x="11936089" y="5748910"/>
                    <a:pt x="11949297" y="5728082"/>
                  </a:cubicBezTo>
                  <a:cubicBezTo>
                    <a:pt x="11971522" y="5693284"/>
                    <a:pt x="11969744" y="5653914"/>
                    <a:pt x="11964156" y="5613401"/>
                  </a:cubicBezTo>
                  <a:lnTo>
                    <a:pt x="12096109" y="5599177"/>
                  </a:lnTo>
                  <a:cubicBezTo>
                    <a:pt x="12156688" y="5590922"/>
                    <a:pt x="12178405" y="5536185"/>
                    <a:pt x="12216505" y="5501260"/>
                  </a:cubicBezTo>
                  <a:lnTo>
                    <a:pt x="12216632" y="5504308"/>
                  </a:lnTo>
                  <a:lnTo>
                    <a:pt x="12221712" y="5502784"/>
                  </a:lnTo>
                  <a:cubicBezTo>
                    <a:pt x="12230602" y="5513452"/>
                    <a:pt x="12240000" y="5529073"/>
                    <a:pt x="12247366" y="5529073"/>
                  </a:cubicBezTo>
                  <a:cubicBezTo>
                    <a:pt x="12274925" y="5526660"/>
                    <a:pt x="12267433" y="5506848"/>
                    <a:pt x="12261845" y="5488814"/>
                  </a:cubicBezTo>
                  <a:lnTo>
                    <a:pt x="12266798" y="5486909"/>
                  </a:lnTo>
                  <a:lnTo>
                    <a:pt x="12263369" y="5482210"/>
                  </a:lnTo>
                  <a:cubicBezTo>
                    <a:pt x="12310866" y="5457318"/>
                    <a:pt x="12290038" y="5417948"/>
                    <a:pt x="12269719" y="5382642"/>
                  </a:cubicBezTo>
                  <a:cubicBezTo>
                    <a:pt x="12240889" y="5332604"/>
                    <a:pt x="12179549" y="5313681"/>
                    <a:pt x="12154657" y="5252721"/>
                  </a:cubicBezTo>
                  <a:cubicBezTo>
                    <a:pt x="12146401" y="5232020"/>
                    <a:pt x="12125320" y="5222622"/>
                    <a:pt x="12102205" y="5222622"/>
                  </a:cubicBezTo>
                  <a:cubicBezTo>
                    <a:pt x="12070201" y="5222622"/>
                    <a:pt x="12034387" y="5240783"/>
                    <a:pt x="12023847" y="5271898"/>
                  </a:cubicBezTo>
                  <a:cubicBezTo>
                    <a:pt x="12019021" y="5285233"/>
                    <a:pt x="12030070" y="5304664"/>
                    <a:pt x="12027657" y="5319650"/>
                  </a:cubicBezTo>
                  <a:cubicBezTo>
                    <a:pt x="12022576" y="5347590"/>
                    <a:pt x="12008988" y="5361814"/>
                    <a:pt x="11990064" y="5361814"/>
                  </a:cubicBezTo>
                  <a:cubicBezTo>
                    <a:pt x="11976729" y="5361814"/>
                    <a:pt x="11960727" y="5354702"/>
                    <a:pt x="11943201" y="5340224"/>
                  </a:cubicBezTo>
                  <a:lnTo>
                    <a:pt x="11928850" y="5323460"/>
                  </a:lnTo>
                  <a:lnTo>
                    <a:pt x="11922373" y="5315713"/>
                  </a:lnTo>
                  <a:lnTo>
                    <a:pt x="11973681" y="5308220"/>
                  </a:lnTo>
                  <a:cubicBezTo>
                    <a:pt x="11976729" y="5221860"/>
                    <a:pt x="12084806" y="5212716"/>
                    <a:pt x="12103221" y="5137786"/>
                  </a:cubicBezTo>
                  <a:cubicBezTo>
                    <a:pt x="12115032" y="5090034"/>
                    <a:pt x="12148433" y="5071238"/>
                    <a:pt x="12193518" y="5061840"/>
                  </a:cubicBezTo>
                  <a:lnTo>
                    <a:pt x="12262606" y="5092320"/>
                  </a:lnTo>
                  <a:lnTo>
                    <a:pt x="12268067" y="5092828"/>
                  </a:lnTo>
                  <a:cubicBezTo>
                    <a:pt x="12278099" y="5092828"/>
                    <a:pt x="12283434" y="5084573"/>
                    <a:pt x="12290799" y="5070476"/>
                  </a:cubicBezTo>
                  <a:lnTo>
                    <a:pt x="12303881" y="5033265"/>
                  </a:lnTo>
                  <a:cubicBezTo>
                    <a:pt x="12345156" y="5014088"/>
                    <a:pt x="12378684" y="4985386"/>
                    <a:pt x="12391892" y="4948810"/>
                  </a:cubicBezTo>
                  <a:cubicBezTo>
                    <a:pt x="12417673" y="4877690"/>
                    <a:pt x="12476093" y="4847845"/>
                    <a:pt x="12526385" y="4805554"/>
                  </a:cubicBezTo>
                  <a:lnTo>
                    <a:pt x="12691358" y="4683761"/>
                  </a:lnTo>
                  <a:cubicBezTo>
                    <a:pt x="12672054" y="4576954"/>
                    <a:pt x="12832328" y="4611752"/>
                    <a:pt x="12832582" y="4520693"/>
                  </a:cubicBezTo>
                  <a:cubicBezTo>
                    <a:pt x="12889732" y="4495039"/>
                    <a:pt x="12917291" y="4427983"/>
                    <a:pt x="12998952" y="4427983"/>
                  </a:cubicBezTo>
                  <a:lnTo>
                    <a:pt x="13012668" y="4429380"/>
                  </a:lnTo>
                  <a:cubicBezTo>
                    <a:pt x="13028288" y="4391280"/>
                    <a:pt x="13059657" y="4370452"/>
                    <a:pt x="13102965" y="4363086"/>
                  </a:cubicBezTo>
                  <a:cubicBezTo>
                    <a:pt x="13098774" y="4281552"/>
                    <a:pt x="13204946" y="4276345"/>
                    <a:pt x="13215741" y="4205225"/>
                  </a:cubicBezTo>
                  <a:cubicBezTo>
                    <a:pt x="13227044" y="4129152"/>
                    <a:pt x="13302990" y="4107816"/>
                    <a:pt x="13352901" y="4065525"/>
                  </a:cubicBezTo>
                  <a:cubicBezTo>
                    <a:pt x="13401542" y="4024250"/>
                    <a:pt x="13399257" y="3960750"/>
                    <a:pt x="13425418" y="3910585"/>
                  </a:cubicBezTo>
                  <a:cubicBezTo>
                    <a:pt x="13428084" y="3904108"/>
                    <a:pt x="13410940" y="3880486"/>
                    <a:pt x="13398240" y="3872104"/>
                  </a:cubicBezTo>
                  <a:cubicBezTo>
                    <a:pt x="13390366" y="3867151"/>
                    <a:pt x="13378427" y="3864738"/>
                    <a:pt x="13362045" y="3864738"/>
                  </a:cubicBezTo>
                  <a:lnTo>
                    <a:pt x="13352393" y="3866516"/>
                  </a:lnTo>
                  <a:cubicBezTo>
                    <a:pt x="13337660" y="3870072"/>
                    <a:pt x="13325342" y="3881121"/>
                    <a:pt x="13314674" y="3891281"/>
                  </a:cubicBezTo>
                  <a:cubicBezTo>
                    <a:pt x="13215741" y="3988691"/>
                    <a:pt x="13062707" y="4037459"/>
                    <a:pt x="13018129" y="4182873"/>
                  </a:cubicBezTo>
                  <a:cubicBezTo>
                    <a:pt x="12934817" y="4255390"/>
                    <a:pt x="12830170" y="4307841"/>
                    <a:pt x="12784323" y="4414014"/>
                  </a:cubicBezTo>
                  <a:cubicBezTo>
                    <a:pt x="12780894" y="4422268"/>
                    <a:pt x="12753589" y="4417697"/>
                    <a:pt x="12739111" y="4422142"/>
                  </a:cubicBezTo>
                  <a:cubicBezTo>
                    <a:pt x="12717521" y="4428365"/>
                    <a:pt x="12678913" y="4434969"/>
                    <a:pt x="12678913" y="4445891"/>
                  </a:cubicBezTo>
                  <a:cubicBezTo>
                    <a:pt x="12680183" y="4541141"/>
                    <a:pt x="12547722" y="4549650"/>
                    <a:pt x="12551659" y="4645027"/>
                  </a:cubicBezTo>
                  <a:cubicBezTo>
                    <a:pt x="12493747" y="4701415"/>
                    <a:pt x="12442058" y="4767962"/>
                    <a:pt x="12351126" y="4782695"/>
                  </a:cubicBezTo>
                  <a:cubicBezTo>
                    <a:pt x="12309851" y="4788917"/>
                    <a:pt x="12270481" y="4783965"/>
                    <a:pt x="12261718" y="4831716"/>
                  </a:cubicBezTo>
                  <a:cubicBezTo>
                    <a:pt x="12252447" y="4880484"/>
                    <a:pt x="12231238" y="4919346"/>
                    <a:pt x="12202917" y="4953001"/>
                  </a:cubicBezTo>
                  <a:lnTo>
                    <a:pt x="12185899" y="4947413"/>
                  </a:lnTo>
                  <a:lnTo>
                    <a:pt x="12178279" y="4936110"/>
                  </a:lnTo>
                  <a:cubicBezTo>
                    <a:pt x="12136242" y="4874388"/>
                    <a:pt x="12143862" y="4847718"/>
                    <a:pt x="12203933" y="4804665"/>
                  </a:cubicBezTo>
                  <a:cubicBezTo>
                    <a:pt x="12221459" y="4792346"/>
                    <a:pt x="12250415" y="4770121"/>
                    <a:pt x="12246859" y="4759580"/>
                  </a:cubicBezTo>
                  <a:cubicBezTo>
                    <a:pt x="12238731" y="4736593"/>
                    <a:pt x="12239747" y="4720845"/>
                    <a:pt x="12243939" y="4707637"/>
                  </a:cubicBezTo>
                  <a:cubicBezTo>
                    <a:pt x="12266291" y="4702938"/>
                    <a:pt x="12291056" y="4699001"/>
                    <a:pt x="12296897" y="4685920"/>
                  </a:cubicBezTo>
                  <a:lnTo>
                    <a:pt x="12316582" y="4654932"/>
                  </a:lnTo>
                  <a:lnTo>
                    <a:pt x="12353539" y="4642105"/>
                  </a:lnTo>
                  <a:cubicBezTo>
                    <a:pt x="12376907" y="4634104"/>
                    <a:pt x="12383003" y="4617721"/>
                    <a:pt x="12378431" y="4594353"/>
                  </a:cubicBezTo>
                  <a:lnTo>
                    <a:pt x="12475205" y="4521582"/>
                  </a:lnTo>
                  <a:cubicBezTo>
                    <a:pt x="12514829" y="4489197"/>
                    <a:pt x="12566391" y="4466210"/>
                    <a:pt x="12568677" y="4403980"/>
                  </a:cubicBezTo>
                  <a:cubicBezTo>
                    <a:pt x="12570709" y="4347083"/>
                    <a:pt x="12664562" y="4398900"/>
                    <a:pt x="12670531" y="4343020"/>
                  </a:cubicBezTo>
                  <a:cubicBezTo>
                    <a:pt x="12674850" y="4297300"/>
                    <a:pt x="12750795" y="4327018"/>
                    <a:pt x="12756002" y="4268090"/>
                  </a:cubicBezTo>
                  <a:cubicBezTo>
                    <a:pt x="12759050" y="4232530"/>
                    <a:pt x="12818105" y="4209670"/>
                    <a:pt x="12851887" y="4180714"/>
                  </a:cubicBezTo>
                  <a:cubicBezTo>
                    <a:pt x="12874366" y="4161029"/>
                    <a:pt x="12917038" y="4144138"/>
                    <a:pt x="12916149" y="4121913"/>
                  </a:cubicBezTo>
                  <a:cubicBezTo>
                    <a:pt x="12913482" y="4062350"/>
                    <a:pt x="12987650" y="4076701"/>
                    <a:pt x="12995142" y="4041014"/>
                  </a:cubicBezTo>
                  <a:cubicBezTo>
                    <a:pt x="13005557" y="3989960"/>
                    <a:pt x="13049244" y="3973069"/>
                    <a:pt x="13082265" y="3944494"/>
                  </a:cubicBezTo>
                  <a:lnTo>
                    <a:pt x="13188310" y="3860293"/>
                  </a:lnTo>
                  <a:lnTo>
                    <a:pt x="13257905" y="3803016"/>
                  </a:lnTo>
                  <a:cubicBezTo>
                    <a:pt x="13312896" y="3766439"/>
                    <a:pt x="13252698" y="3719195"/>
                    <a:pt x="13250667" y="3677539"/>
                  </a:cubicBezTo>
                  <a:cubicBezTo>
                    <a:pt x="13247874" y="3626105"/>
                    <a:pt x="13201645" y="3645536"/>
                    <a:pt x="13174721" y="3636645"/>
                  </a:cubicBezTo>
                  <a:cubicBezTo>
                    <a:pt x="13142590" y="3626105"/>
                    <a:pt x="13104109" y="3629025"/>
                    <a:pt x="13084170" y="3594228"/>
                  </a:cubicBezTo>
                  <a:cubicBezTo>
                    <a:pt x="13054707" y="3542793"/>
                    <a:pt x="13106904" y="3532632"/>
                    <a:pt x="13128875" y="3507741"/>
                  </a:cubicBezTo>
                  <a:cubicBezTo>
                    <a:pt x="13144750" y="3489453"/>
                    <a:pt x="13161767" y="3482087"/>
                    <a:pt x="13180056" y="3482087"/>
                  </a:cubicBezTo>
                  <a:cubicBezTo>
                    <a:pt x="13204186" y="3482087"/>
                    <a:pt x="13230475" y="3494914"/>
                    <a:pt x="13265272" y="3516123"/>
                  </a:cubicBezTo>
                  <a:lnTo>
                    <a:pt x="13276703" y="3517774"/>
                  </a:lnTo>
                  <a:cubicBezTo>
                    <a:pt x="13295117" y="3517774"/>
                    <a:pt x="13309977" y="3500629"/>
                    <a:pt x="13312897" y="3485262"/>
                  </a:cubicBezTo>
                  <a:cubicBezTo>
                    <a:pt x="13319247" y="3450337"/>
                    <a:pt x="13336011" y="3410586"/>
                    <a:pt x="13292832" y="3375788"/>
                  </a:cubicBezTo>
                  <a:cubicBezTo>
                    <a:pt x="13277211" y="3363469"/>
                    <a:pt x="13264384" y="3358770"/>
                    <a:pt x="13253208" y="3358770"/>
                  </a:cubicBezTo>
                  <a:cubicBezTo>
                    <a:pt x="13227681" y="3358770"/>
                    <a:pt x="13210918" y="3383027"/>
                    <a:pt x="13190724" y="3395473"/>
                  </a:cubicBezTo>
                  <a:lnTo>
                    <a:pt x="13138018" y="3437002"/>
                  </a:lnTo>
                  <a:cubicBezTo>
                    <a:pt x="13124683" y="3449448"/>
                    <a:pt x="13111221" y="3454528"/>
                    <a:pt x="13097632" y="3454528"/>
                  </a:cubicBezTo>
                  <a:cubicBezTo>
                    <a:pt x="13075534" y="3454528"/>
                    <a:pt x="13052800" y="3441447"/>
                    <a:pt x="13028417" y="3425445"/>
                  </a:cubicBezTo>
                  <a:lnTo>
                    <a:pt x="12995270" y="3419857"/>
                  </a:lnTo>
                  <a:lnTo>
                    <a:pt x="13004288" y="3444114"/>
                  </a:lnTo>
                  <a:cubicBezTo>
                    <a:pt x="13015210" y="3473197"/>
                    <a:pt x="13068422" y="3504312"/>
                    <a:pt x="12987651" y="3517266"/>
                  </a:cubicBezTo>
                  <a:cubicBezTo>
                    <a:pt x="12884527" y="3533776"/>
                    <a:pt x="12820900" y="3611373"/>
                    <a:pt x="12752066" y="3676524"/>
                  </a:cubicBezTo>
                  <a:cubicBezTo>
                    <a:pt x="12748891" y="3754756"/>
                    <a:pt x="12681834" y="3787014"/>
                    <a:pt x="12626971" y="3821812"/>
                  </a:cubicBezTo>
                  <a:cubicBezTo>
                    <a:pt x="12566900" y="3860166"/>
                    <a:pt x="12580362" y="3943732"/>
                    <a:pt x="12513052" y="3975609"/>
                  </a:cubicBezTo>
                  <a:cubicBezTo>
                    <a:pt x="12458188" y="4002025"/>
                    <a:pt x="12414627" y="4041649"/>
                    <a:pt x="12410183" y="4109086"/>
                  </a:cubicBezTo>
                  <a:cubicBezTo>
                    <a:pt x="12409929" y="4116960"/>
                    <a:pt x="12388847" y="4125977"/>
                    <a:pt x="12373480" y="4125977"/>
                  </a:cubicBezTo>
                  <a:lnTo>
                    <a:pt x="12365860" y="4125088"/>
                  </a:lnTo>
                  <a:lnTo>
                    <a:pt x="12356970" y="4124707"/>
                  </a:lnTo>
                  <a:cubicBezTo>
                    <a:pt x="12327125" y="4124707"/>
                    <a:pt x="12319886" y="4142487"/>
                    <a:pt x="12310488" y="4170046"/>
                  </a:cubicBezTo>
                  <a:cubicBezTo>
                    <a:pt x="12303249" y="4191890"/>
                    <a:pt x="12277595" y="4208654"/>
                    <a:pt x="12261593" y="4226434"/>
                  </a:cubicBezTo>
                  <a:cubicBezTo>
                    <a:pt x="12235177" y="4197478"/>
                    <a:pt x="12189203" y="4176142"/>
                    <a:pt x="12216509" y="4125977"/>
                  </a:cubicBezTo>
                  <a:cubicBezTo>
                    <a:pt x="12187426" y="4109340"/>
                    <a:pt x="12158215" y="4083305"/>
                    <a:pt x="12126847" y="4083305"/>
                  </a:cubicBezTo>
                  <a:cubicBezTo>
                    <a:pt x="12119480" y="4083305"/>
                    <a:pt x="12111988" y="4084702"/>
                    <a:pt x="12104367" y="4088004"/>
                  </a:cubicBezTo>
                  <a:lnTo>
                    <a:pt x="12065251" y="4099688"/>
                  </a:lnTo>
                  <a:cubicBezTo>
                    <a:pt x="12079348" y="4078733"/>
                    <a:pt x="12086841" y="4053968"/>
                    <a:pt x="12082777" y="4030981"/>
                  </a:cubicBezTo>
                  <a:cubicBezTo>
                    <a:pt x="12071728" y="3970402"/>
                    <a:pt x="12075411" y="3963925"/>
                    <a:pt x="12125703" y="3958972"/>
                  </a:cubicBezTo>
                  <a:lnTo>
                    <a:pt x="12191109" y="3953130"/>
                  </a:lnTo>
                  <a:cubicBezTo>
                    <a:pt x="12206476" y="3965068"/>
                    <a:pt x="12220953" y="3970656"/>
                    <a:pt x="12234542" y="3970656"/>
                  </a:cubicBezTo>
                  <a:cubicBezTo>
                    <a:pt x="12248639" y="3970656"/>
                    <a:pt x="12261721" y="3964560"/>
                    <a:pt x="12273404" y="3953257"/>
                  </a:cubicBezTo>
                  <a:cubicBezTo>
                    <a:pt x="12287755" y="3938906"/>
                    <a:pt x="12314172" y="3915030"/>
                    <a:pt x="12308837" y="3906013"/>
                  </a:cubicBezTo>
                  <a:cubicBezTo>
                    <a:pt x="12272896" y="3847466"/>
                    <a:pt x="12306424" y="3807080"/>
                    <a:pt x="12320013" y="3762376"/>
                  </a:cubicBezTo>
                  <a:cubicBezTo>
                    <a:pt x="12325601" y="3743453"/>
                    <a:pt x="12336523" y="3718942"/>
                    <a:pt x="12355192" y="3714243"/>
                  </a:cubicBezTo>
                  <a:lnTo>
                    <a:pt x="12358622" y="3714116"/>
                  </a:lnTo>
                  <a:cubicBezTo>
                    <a:pt x="12375131" y="3714116"/>
                    <a:pt x="12399515" y="3730118"/>
                    <a:pt x="12428217" y="3741802"/>
                  </a:cubicBezTo>
                  <a:lnTo>
                    <a:pt x="12441552" y="3743707"/>
                  </a:lnTo>
                  <a:cubicBezTo>
                    <a:pt x="12454506" y="3743707"/>
                    <a:pt x="12458824" y="3734309"/>
                    <a:pt x="12451839" y="3713989"/>
                  </a:cubicBezTo>
                  <a:cubicBezTo>
                    <a:pt x="12447140" y="3699257"/>
                    <a:pt x="12431265" y="3673222"/>
                    <a:pt x="12432408" y="3672714"/>
                  </a:cubicBezTo>
                  <a:cubicBezTo>
                    <a:pt x="12470126" y="3657982"/>
                    <a:pt x="12510132" y="3647568"/>
                    <a:pt x="12507464" y="3595752"/>
                  </a:cubicBezTo>
                  <a:cubicBezTo>
                    <a:pt x="12506957" y="3587624"/>
                    <a:pt x="12529944" y="3577464"/>
                    <a:pt x="12544548" y="3577337"/>
                  </a:cubicBezTo>
                  <a:cubicBezTo>
                    <a:pt x="12556741" y="3577337"/>
                    <a:pt x="12571218" y="3586227"/>
                    <a:pt x="12584934" y="3592577"/>
                  </a:cubicBezTo>
                  <a:lnTo>
                    <a:pt x="12691487" y="3515234"/>
                  </a:lnTo>
                  <a:cubicBezTo>
                    <a:pt x="12728952" y="3487548"/>
                    <a:pt x="12759686" y="3458465"/>
                    <a:pt x="12717269" y="3402077"/>
                  </a:cubicBezTo>
                  <a:lnTo>
                    <a:pt x="12714221" y="3379344"/>
                  </a:lnTo>
                  <a:lnTo>
                    <a:pt x="12736192" y="3376677"/>
                  </a:lnTo>
                  <a:cubicBezTo>
                    <a:pt x="12864843" y="3360929"/>
                    <a:pt x="12923262" y="3260472"/>
                    <a:pt x="13010638" y="3195829"/>
                  </a:cubicBezTo>
                  <a:cubicBezTo>
                    <a:pt x="13026259" y="3184526"/>
                    <a:pt x="13026641" y="3156586"/>
                    <a:pt x="13001748" y="3134488"/>
                  </a:cubicBezTo>
                  <a:cubicBezTo>
                    <a:pt x="12988541" y="3122677"/>
                    <a:pt x="12974062" y="3110104"/>
                    <a:pt x="12966442" y="3096134"/>
                  </a:cubicBezTo>
                  <a:cubicBezTo>
                    <a:pt x="12959711" y="3083942"/>
                    <a:pt x="12961743" y="3068829"/>
                    <a:pt x="12959711" y="3055113"/>
                  </a:cubicBezTo>
                  <a:lnTo>
                    <a:pt x="12959711" y="3055113"/>
                  </a:lnTo>
                  <a:cubicBezTo>
                    <a:pt x="12975331" y="3061082"/>
                    <a:pt x="12994636" y="3063368"/>
                    <a:pt x="13005431" y="3073528"/>
                  </a:cubicBezTo>
                  <a:cubicBezTo>
                    <a:pt x="13020163" y="3086990"/>
                    <a:pt x="13035403" y="3093594"/>
                    <a:pt x="13049118" y="3093594"/>
                  </a:cubicBezTo>
                  <a:cubicBezTo>
                    <a:pt x="13057628" y="3093594"/>
                    <a:pt x="13065502" y="3091054"/>
                    <a:pt x="13072486" y="3086101"/>
                  </a:cubicBezTo>
                  <a:lnTo>
                    <a:pt x="13196057" y="2984882"/>
                  </a:lnTo>
                  <a:lnTo>
                    <a:pt x="13195041" y="2968118"/>
                  </a:lnTo>
                  <a:cubicBezTo>
                    <a:pt x="13181705" y="2960879"/>
                    <a:pt x="13165958" y="2950465"/>
                    <a:pt x="13153130" y="2950465"/>
                  </a:cubicBezTo>
                  <a:lnTo>
                    <a:pt x="13151734" y="2950465"/>
                  </a:lnTo>
                  <a:lnTo>
                    <a:pt x="13055595" y="2964943"/>
                  </a:lnTo>
                  <a:lnTo>
                    <a:pt x="13048610" y="2965197"/>
                  </a:lnTo>
                  <a:cubicBezTo>
                    <a:pt x="13034513" y="2965197"/>
                    <a:pt x="13026639" y="2958720"/>
                    <a:pt x="13022701" y="2944877"/>
                  </a:cubicBezTo>
                  <a:cubicBezTo>
                    <a:pt x="12999714" y="2867661"/>
                    <a:pt x="12892653" y="2872360"/>
                    <a:pt x="12859507" y="2801113"/>
                  </a:cubicBezTo>
                  <a:cubicBezTo>
                    <a:pt x="12852649" y="2786000"/>
                    <a:pt x="12817597" y="2774316"/>
                    <a:pt x="12794737" y="2768220"/>
                  </a:cubicBezTo>
                  <a:lnTo>
                    <a:pt x="12762352" y="2762632"/>
                  </a:lnTo>
                  <a:cubicBezTo>
                    <a:pt x="12750668" y="2762632"/>
                    <a:pt x="12740635" y="2766442"/>
                    <a:pt x="12737079" y="2779396"/>
                  </a:cubicBezTo>
                  <a:cubicBezTo>
                    <a:pt x="12734286" y="2789048"/>
                    <a:pt x="12750922" y="2806701"/>
                    <a:pt x="12758923" y="2820417"/>
                  </a:cubicBezTo>
                  <a:cubicBezTo>
                    <a:pt x="12788514" y="2872868"/>
                    <a:pt x="12852649" y="2861057"/>
                    <a:pt x="12889987" y="2897125"/>
                  </a:cubicBezTo>
                  <a:cubicBezTo>
                    <a:pt x="12900909" y="2907793"/>
                    <a:pt x="12903957" y="2925192"/>
                    <a:pt x="12910307" y="2939670"/>
                  </a:cubicBezTo>
                  <a:lnTo>
                    <a:pt x="12893797" y="2941829"/>
                  </a:lnTo>
                  <a:lnTo>
                    <a:pt x="12885923" y="2939924"/>
                  </a:lnTo>
                  <a:cubicBezTo>
                    <a:pt x="12853919" y="2931669"/>
                    <a:pt x="12818486" y="2928240"/>
                    <a:pt x="12790673" y="2911730"/>
                  </a:cubicBezTo>
                  <a:cubicBezTo>
                    <a:pt x="12761716" y="2894077"/>
                    <a:pt x="12740380" y="2863597"/>
                    <a:pt x="12715489" y="2838832"/>
                  </a:cubicBezTo>
                  <a:cubicBezTo>
                    <a:pt x="12702281" y="2825751"/>
                    <a:pt x="12687930" y="2819782"/>
                    <a:pt x="12674214" y="2819782"/>
                  </a:cubicBezTo>
                  <a:lnTo>
                    <a:pt x="12649322" y="2826894"/>
                  </a:lnTo>
                  <a:cubicBezTo>
                    <a:pt x="12623922" y="2841626"/>
                    <a:pt x="12605634" y="2866137"/>
                    <a:pt x="12578837" y="2878710"/>
                  </a:cubicBezTo>
                  <a:cubicBezTo>
                    <a:pt x="12525878" y="2903348"/>
                    <a:pt x="12533625" y="2966086"/>
                    <a:pt x="12498319" y="2999741"/>
                  </a:cubicBezTo>
                  <a:cubicBezTo>
                    <a:pt x="12456789" y="3039746"/>
                    <a:pt x="12385797" y="3063241"/>
                    <a:pt x="12367889" y="3112517"/>
                  </a:cubicBezTo>
                  <a:cubicBezTo>
                    <a:pt x="12327630" y="3221864"/>
                    <a:pt x="12225014" y="3269489"/>
                    <a:pt x="12145766" y="3340482"/>
                  </a:cubicBezTo>
                  <a:cubicBezTo>
                    <a:pt x="12124049" y="3359532"/>
                    <a:pt x="12088489" y="3370962"/>
                    <a:pt x="12079219" y="3395092"/>
                  </a:cubicBezTo>
                  <a:cubicBezTo>
                    <a:pt x="12063471" y="3435478"/>
                    <a:pt x="12054835" y="3476753"/>
                    <a:pt x="12013178" y="3501263"/>
                  </a:cubicBezTo>
                  <a:cubicBezTo>
                    <a:pt x="11981683" y="3519805"/>
                    <a:pt x="11934438" y="3542411"/>
                    <a:pt x="11934438" y="3570351"/>
                  </a:cubicBezTo>
                  <a:cubicBezTo>
                    <a:pt x="11934057" y="3639439"/>
                    <a:pt x="11864080" y="3608451"/>
                    <a:pt x="11838934" y="3634741"/>
                  </a:cubicBezTo>
                  <a:cubicBezTo>
                    <a:pt x="11825218" y="3648837"/>
                    <a:pt x="11828901" y="3679825"/>
                    <a:pt x="11813661" y="3690620"/>
                  </a:cubicBezTo>
                  <a:cubicBezTo>
                    <a:pt x="11807565" y="3695066"/>
                    <a:pt x="11798548" y="3696208"/>
                    <a:pt x="11788388" y="3696208"/>
                  </a:cubicBezTo>
                  <a:lnTo>
                    <a:pt x="11748637" y="3694176"/>
                  </a:lnTo>
                  <a:cubicBezTo>
                    <a:pt x="11726412" y="3693668"/>
                    <a:pt x="11713204" y="3683381"/>
                    <a:pt x="11716125" y="3667253"/>
                  </a:cubicBezTo>
                  <a:cubicBezTo>
                    <a:pt x="11720824" y="3642361"/>
                    <a:pt x="11697202" y="3609468"/>
                    <a:pt x="11740509" y="3594989"/>
                  </a:cubicBezTo>
                  <a:cubicBezTo>
                    <a:pt x="11802993" y="3573780"/>
                    <a:pt x="11799437" y="3533522"/>
                    <a:pt x="11743176" y="3497961"/>
                  </a:cubicBezTo>
                  <a:lnTo>
                    <a:pt x="11679549" y="3455416"/>
                  </a:lnTo>
                  <a:cubicBezTo>
                    <a:pt x="11646656" y="3428492"/>
                    <a:pt x="11636496" y="3388995"/>
                    <a:pt x="11660753" y="3375787"/>
                  </a:cubicBezTo>
                  <a:cubicBezTo>
                    <a:pt x="11791436" y="3303905"/>
                    <a:pt x="11842110" y="3162808"/>
                    <a:pt x="11952472" y="3073527"/>
                  </a:cubicBezTo>
                  <a:cubicBezTo>
                    <a:pt x="11957552" y="3069463"/>
                    <a:pt x="11947392" y="3049651"/>
                    <a:pt x="11942566" y="3035300"/>
                  </a:cubicBezTo>
                  <a:cubicBezTo>
                    <a:pt x="11970252" y="3013456"/>
                    <a:pt x="11995906" y="2988945"/>
                    <a:pt x="12026640" y="2971165"/>
                  </a:cubicBezTo>
                  <a:cubicBezTo>
                    <a:pt x="12082011" y="2939288"/>
                    <a:pt x="12107411" y="2893949"/>
                    <a:pt x="12095220" y="2826004"/>
                  </a:cubicBezTo>
                  <a:cubicBezTo>
                    <a:pt x="12089505" y="2792349"/>
                    <a:pt x="12108809" y="2772664"/>
                    <a:pt x="12133701" y="2755519"/>
                  </a:cubicBezTo>
                  <a:lnTo>
                    <a:pt x="12237333" y="2678557"/>
                  </a:lnTo>
                  <a:cubicBezTo>
                    <a:pt x="12306040" y="2624328"/>
                    <a:pt x="12304770" y="2624709"/>
                    <a:pt x="12226538" y="2519680"/>
                  </a:cubicBezTo>
                  <a:cubicBezTo>
                    <a:pt x="12207488" y="2494153"/>
                    <a:pt x="12198217" y="2463165"/>
                    <a:pt x="12186533" y="2434209"/>
                  </a:cubicBezTo>
                  <a:cubicBezTo>
                    <a:pt x="12181961" y="2422779"/>
                    <a:pt x="12173071" y="2413889"/>
                    <a:pt x="12162657" y="2413889"/>
                  </a:cubicBezTo>
                  <a:cubicBezTo>
                    <a:pt x="12158847" y="2413889"/>
                    <a:pt x="12154783" y="2415032"/>
                    <a:pt x="12150592" y="2417699"/>
                  </a:cubicBezTo>
                  <a:lnTo>
                    <a:pt x="12049246" y="2494280"/>
                  </a:lnTo>
                  <a:cubicBezTo>
                    <a:pt x="12004161" y="2529205"/>
                    <a:pt x="12008098" y="2577084"/>
                    <a:pt x="12035784" y="2631059"/>
                  </a:cubicBezTo>
                  <a:cubicBezTo>
                    <a:pt x="12017877" y="2632837"/>
                    <a:pt x="12000224" y="2636520"/>
                    <a:pt x="11977872" y="2636520"/>
                  </a:cubicBezTo>
                  <a:lnTo>
                    <a:pt x="11969236" y="2635885"/>
                  </a:lnTo>
                  <a:cubicBezTo>
                    <a:pt x="11916912" y="2630297"/>
                    <a:pt x="11904720" y="2617597"/>
                    <a:pt x="11914245" y="2580259"/>
                  </a:cubicBezTo>
                  <a:cubicBezTo>
                    <a:pt x="11933930" y="2505837"/>
                    <a:pt x="11940026" y="2424303"/>
                    <a:pt x="12015337" y="2380615"/>
                  </a:cubicBezTo>
                  <a:cubicBezTo>
                    <a:pt x="12031594" y="2371344"/>
                    <a:pt x="12041119" y="2348357"/>
                    <a:pt x="12043785" y="2328672"/>
                  </a:cubicBezTo>
                  <a:cubicBezTo>
                    <a:pt x="12047214" y="2301621"/>
                    <a:pt x="12047976" y="2268093"/>
                    <a:pt x="12000224" y="2259203"/>
                  </a:cubicBezTo>
                  <a:cubicBezTo>
                    <a:pt x="11975332" y="2254885"/>
                    <a:pt x="11965934" y="2245360"/>
                    <a:pt x="11977364" y="2229231"/>
                  </a:cubicBezTo>
                  <a:lnTo>
                    <a:pt x="12019528" y="2184400"/>
                  </a:lnTo>
                  <a:cubicBezTo>
                    <a:pt x="12037689" y="2167636"/>
                    <a:pt x="12037054" y="2149348"/>
                    <a:pt x="12017497" y="2126488"/>
                  </a:cubicBezTo>
                  <a:cubicBezTo>
                    <a:pt x="12004797" y="2111502"/>
                    <a:pt x="11989684" y="2103882"/>
                    <a:pt x="11974063" y="2103882"/>
                  </a:cubicBezTo>
                  <a:cubicBezTo>
                    <a:pt x="11960982" y="2103882"/>
                    <a:pt x="11947520" y="2109216"/>
                    <a:pt x="11934693" y="2120265"/>
                  </a:cubicBezTo>
                  <a:cubicBezTo>
                    <a:pt x="11924279" y="2129409"/>
                    <a:pt x="11904721" y="2137156"/>
                    <a:pt x="11905483" y="2148713"/>
                  </a:cubicBezTo>
                  <a:cubicBezTo>
                    <a:pt x="11907389" y="2191512"/>
                    <a:pt x="11889481" y="2207133"/>
                    <a:pt x="11859509" y="2207133"/>
                  </a:cubicBezTo>
                  <a:cubicBezTo>
                    <a:pt x="11846428" y="2207133"/>
                    <a:pt x="11830934" y="2204212"/>
                    <a:pt x="11813790" y="2199132"/>
                  </a:cubicBezTo>
                  <a:lnTo>
                    <a:pt x="11779627" y="2193798"/>
                  </a:lnTo>
                  <a:cubicBezTo>
                    <a:pt x="11750925" y="2193798"/>
                    <a:pt x="11728445" y="2206371"/>
                    <a:pt x="11708633" y="2224913"/>
                  </a:cubicBezTo>
                  <a:cubicBezTo>
                    <a:pt x="11686663" y="2245233"/>
                    <a:pt x="11663040" y="2260219"/>
                    <a:pt x="11621639" y="2260219"/>
                  </a:cubicBezTo>
                  <a:lnTo>
                    <a:pt x="11607415" y="2258568"/>
                  </a:lnTo>
                  <a:cubicBezTo>
                    <a:pt x="11561821" y="2251837"/>
                    <a:pt x="11553947" y="2247392"/>
                    <a:pt x="11547597" y="2199767"/>
                  </a:cubicBezTo>
                  <a:cubicBezTo>
                    <a:pt x="11543661" y="2169414"/>
                    <a:pt x="11549629" y="2153539"/>
                    <a:pt x="11576300" y="2153539"/>
                  </a:cubicBezTo>
                  <a:cubicBezTo>
                    <a:pt x="11581888" y="2153539"/>
                    <a:pt x="11588365" y="2154174"/>
                    <a:pt x="11600683" y="2156460"/>
                  </a:cubicBezTo>
                  <a:lnTo>
                    <a:pt x="11608939" y="2156841"/>
                  </a:lnTo>
                  <a:cubicBezTo>
                    <a:pt x="11640054" y="2156841"/>
                    <a:pt x="11645515" y="2131314"/>
                    <a:pt x="11649197" y="2104771"/>
                  </a:cubicBezTo>
                  <a:cubicBezTo>
                    <a:pt x="11654278" y="2067433"/>
                    <a:pt x="11637005" y="2031619"/>
                    <a:pt x="11615542" y="1995932"/>
                  </a:cubicBezTo>
                  <a:lnTo>
                    <a:pt x="11725905" y="1949831"/>
                  </a:lnTo>
                  <a:cubicBezTo>
                    <a:pt x="11775689" y="1926971"/>
                    <a:pt x="11772387" y="1871091"/>
                    <a:pt x="11791818" y="1829435"/>
                  </a:cubicBezTo>
                  <a:lnTo>
                    <a:pt x="11793215" y="1832356"/>
                  </a:lnTo>
                  <a:lnTo>
                    <a:pt x="11796771" y="1829435"/>
                  </a:lnTo>
                  <a:cubicBezTo>
                    <a:pt x="11807693" y="1836420"/>
                    <a:pt x="11820775" y="1847088"/>
                    <a:pt x="11829411" y="1847088"/>
                  </a:cubicBezTo>
                  <a:cubicBezTo>
                    <a:pt x="11829538" y="1847088"/>
                    <a:pt x="11829665" y="1847088"/>
                    <a:pt x="11829918" y="1847088"/>
                  </a:cubicBezTo>
                  <a:cubicBezTo>
                    <a:pt x="11853159" y="1838071"/>
                    <a:pt x="11838554" y="1821688"/>
                    <a:pt x="11826362" y="1806575"/>
                  </a:cubicBezTo>
                  <a:lnTo>
                    <a:pt x="11829918" y="1803908"/>
                  </a:lnTo>
                  <a:lnTo>
                    <a:pt x="11824965" y="1800225"/>
                  </a:lnTo>
                  <a:cubicBezTo>
                    <a:pt x="11856461" y="1765300"/>
                    <a:pt x="11822298" y="1734693"/>
                    <a:pt x="11790294" y="1707388"/>
                  </a:cubicBezTo>
                  <a:lnTo>
                    <a:pt x="11783817" y="1703705"/>
                  </a:lnTo>
                  <a:lnTo>
                    <a:pt x="11781024" y="1701419"/>
                  </a:lnTo>
                  <a:lnTo>
                    <a:pt x="11785722" y="1699387"/>
                  </a:lnTo>
                  <a:lnTo>
                    <a:pt x="11788390" y="1699260"/>
                  </a:lnTo>
                  <a:lnTo>
                    <a:pt x="11769847" y="1690751"/>
                  </a:lnTo>
                  <a:lnTo>
                    <a:pt x="11765783" y="1679829"/>
                  </a:lnTo>
                  <a:lnTo>
                    <a:pt x="11758417" y="1682877"/>
                  </a:lnTo>
                  <a:lnTo>
                    <a:pt x="11754607" y="1684528"/>
                  </a:lnTo>
                  <a:lnTo>
                    <a:pt x="11683741" y="1649603"/>
                  </a:lnTo>
                  <a:lnTo>
                    <a:pt x="11691234" y="1647698"/>
                  </a:lnTo>
                  <a:lnTo>
                    <a:pt x="11703300" y="1648206"/>
                  </a:lnTo>
                  <a:cubicBezTo>
                    <a:pt x="11755496" y="1648206"/>
                    <a:pt x="11795629" y="1614678"/>
                    <a:pt x="11839952" y="1604772"/>
                  </a:cubicBezTo>
                  <a:cubicBezTo>
                    <a:pt x="11837031" y="1589024"/>
                    <a:pt x="11814044" y="1599184"/>
                    <a:pt x="11813663" y="1579499"/>
                  </a:cubicBezTo>
                  <a:cubicBezTo>
                    <a:pt x="11858875" y="1573403"/>
                    <a:pt x="11802359" y="1552829"/>
                    <a:pt x="11846809" y="1546860"/>
                  </a:cubicBezTo>
                  <a:lnTo>
                    <a:pt x="11846809" y="1546860"/>
                  </a:lnTo>
                  <a:cubicBezTo>
                    <a:pt x="11855318" y="1566037"/>
                    <a:pt x="11836522" y="1580896"/>
                    <a:pt x="11850619" y="1600708"/>
                  </a:cubicBezTo>
                  <a:lnTo>
                    <a:pt x="11871701" y="1593088"/>
                  </a:lnTo>
                  <a:cubicBezTo>
                    <a:pt x="11895450" y="1585849"/>
                    <a:pt x="11865605" y="1570736"/>
                    <a:pt x="11866621" y="1560195"/>
                  </a:cubicBezTo>
                  <a:lnTo>
                    <a:pt x="11866621" y="1560195"/>
                  </a:lnTo>
                  <a:cubicBezTo>
                    <a:pt x="11871320" y="1562481"/>
                    <a:pt x="11876146" y="1563370"/>
                    <a:pt x="11880972" y="1563370"/>
                  </a:cubicBezTo>
                  <a:lnTo>
                    <a:pt x="11911833" y="1554988"/>
                  </a:lnTo>
                  <a:cubicBezTo>
                    <a:pt x="11921739" y="1550670"/>
                    <a:pt x="11931010" y="1546352"/>
                    <a:pt x="11944852" y="1546352"/>
                  </a:cubicBezTo>
                  <a:lnTo>
                    <a:pt x="11953742" y="1556639"/>
                  </a:lnTo>
                  <a:cubicBezTo>
                    <a:pt x="11986000" y="1528699"/>
                    <a:pt x="11997938" y="1535303"/>
                    <a:pt x="12041880" y="1531747"/>
                  </a:cubicBezTo>
                  <a:cubicBezTo>
                    <a:pt x="12029053" y="1518539"/>
                    <a:pt x="12012289" y="1510665"/>
                    <a:pt x="11992986" y="1501267"/>
                  </a:cubicBezTo>
                  <a:lnTo>
                    <a:pt x="12004924" y="1498346"/>
                  </a:lnTo>
                  <a:cubicBezTo>
                    <a:pt x="12017624" y="1498346"/>
                    <a:pt x="12034515" y="1509903"/>
                    <a:pt x="12035530" y="1520063"/>
                  </a:cubicBezTo>
                  <a:cubicBezTo>
                    <a:pt x="12106397" y="1494409"/>
                    <a:pt x="12209521" y="1486281"/>
                    <a:pt x="12241524" y="1431925"/>
                  </a:cubicBezTo>
                  <a:lnTo>
                    <a:pt x="12280005" y="1429512"/>
                  </a:lnTo>
                  <a:cubicBezTo>
                    <a:pt x="12298421" y="1429512"/>
                    <a:pt x="12315565" y="1431163"/>
                    <a:pt x="12331822" y="1433957"/>
                  </a:cubicBezTo>
                  <a:lnTo>
                    <a:pt x="12304009" y="1417701"/>
                  </a:lnTo>
                  <a:lnTo>
                    <a:pt x="12326361" y="1401445"/>
                  </a:lnTo>
                  <a:cubicBezTo>
                    <a:pt x="12366747" y="1382395"/>
                    <a:pt x="12356333" y="1386205"/>
                    <a:pt x="12400275" y="1373251"/>
                  </a:cubicBezTo>
                  <a:lnTo>
                    <a:pt x="12400275" y="1373251"/>
                  </a:lnTo>
                  <a:lnTo>
                    <a:pt x="12390242" y="1398524"/>
                  </a:lnTo>
                  <a:lnTo>
                    <a:pt x="12416150" y="1402080"/>
                  </a:lnTo>
                  <a:cubicBezTo>
                    <a:pt x="12441677" y="1388999"/>
                    <a:pt x="12460219" y="1375537"/>
                    <a:pt x="12469617" y="1360805"/>
                  </a:cubicBezTo>
                  <a:lnTo>
                    <a:pt x="12469617" y="1360805"/>
                  </a:lnTo>
                  <a:cubicBezTo>
                    <a:pt x="12457171" y="1364742"/>
                    <a:pt x="12448789" y="1366266"/>
                    <a:pt x="12435327" y="1366266"/>
                  </a:cubicBezTo>
                  <a:lnTo>
                    <a:pt x="12432787" y="1359916"/>
                  </a:lnTo>
                  <a:lnTo>
                    <a:pt x="12434946" y="1350772"/>
                  </a:lnTo>
                  <a:lnTo>
                    <a:pt x="12427199" y="1355598"/>
                  </a:lnTo>
                  <a:cubicBezTo>
                    <a:pt x="12402180" y="1355598"/>
                    <a:pt x="12430755" y="1320292"/>
                    <a:pt x="12468347" y="1312545"/>
                  </a:cubicBezTo>
                  <a:lnTo>
                    <a:pt x="12468347" y="1312545"/>
                  </a:lnTo>
                  <a:cubicBezTo>
                    <a:pt x="12427961" y="1339977"/>
                    <a:pt x="12470378" y="1340739"/>
                    <a:pt x="12494001" y="1358392"/>
                  </a:cubicBezTo>
                  <a:cubicBezTo>
                    <a:pt x="12472411" y="1333500"/>
                    <a:pt x="12524481" y="1329436"/>
                    <a:pt x="12524354" y="1298067"/>
                  </a:cubicBezTo>
                  <a:cubicBezTo>
                    <a:pt x="12622017" y="1248537"/>
                    <a:pt x="12687422" y="1270381"/>
                    <a:pt x="12776830" y="1201547"/>
                  </a:cubicBezTo>
                  <a:lnTo>
                    <a:pt x="12776830" y="1201547"/>
                  </a:lnTo>
                  <a:lnTo>
                    <a:pt x="12755621" y="1202563"/>
                  </a:lnTo>
                  <a:lnTo>
                    <a:pt x="12746224" y="1208151"/>
                  </a:lnTo>
                  <a:cubicBezTo>
                    <a:pt x="12739112" y="1212342"/>
                    <a:pt x="12732507" y="1216533"/>
                    <a:pt x="12721840" y="1216533"/>
                  </a:cubicBezTo>
                  <a:lnTo>
                    <a:pt x="12714346" y="1204595"/>
                  </a:lnTo>
                  <a:cubicBezTo>
                    <a:pt x="12740636" y="1194816"/>
                    <a:pt x="12763750" y="1189101"/>
                    <a:pt x="12782672" y="1189101"/>
                  </a:cubicBezTo>
                  <a:cubicBezTo>
                    <a:pt x="12793849" y="1189101"/>
                    <a:pt x="12803501" y="1191006"/>
                    <a:pt x="12811502" y="1195324"/>
                  </a:cubicBezTo>
                  <a:lnTo>
                    <a:pt x="12814931" y="1180465"/>
                  </a:lnTo>
                  <a:lnTo>
                    <a:pt x="12842998" y="1183513"/>
                  </a:lnTo>
                  <a:lnTo>
                    <a:pt x="12803247" y="1177163"/>
                  </a:lnTo>
                  <a:lnTo>
                    <a:pt x="12817471" y="1141349"/>
                  </a:lnTo>
                  <a:lnTo>
                    <a:pt x="12824075" y="1127760"/>
                  </a:lnTo>
                  <a:cubicBezTo>
                    <a:pt x="12900275" y="1105789"/>
                    <a:pt x="12987524" y="1075944"/>
                    <a:pt x="13011020" y="1034161"/>
                  </a:cubicBezTo>
                  <a:lnTo>
                    <a:pt x="13006448" y="1033907"/>
                  </a:lnTo>
                  <a:cubicBezTo>
                    <a:pt x="12994891" y="1033907"/>
                    <a:pt x="12983207" y="1040130"/>
                    <a:pt x="12972412" y="1046353"/>
                  </a:cubicBezTo>
                  <a:cubicBezTo>
                    <a:pt x="12961617" y="1052576"/>
                    <a:pt x="12951838" y="1058799"/>
                    <a:pt x="12939773" y="1058799"/>
                  </a:cubicBezTo>
                  <a:lnTo>
                    <a:pt x="12933296" y="1051433"/>
                  </a:lnTo>
                  <a:cubicBezTo>
                    <a:pt x="12906499" y="1060196"/>
                    <a:pt x="12905737" y="1072515"/>
                    <a:pt x="12901292" y="1084453"/>
                  </a:cubicBezTo>
                  <a:lnTo>
                    <a:pt x="12906498" y="1064895"/>
                  </a:lnTo>
                  <a:lnTo>
                    <a:pt x="12884908" y="1055751"/>
                  </a:lnTo>
                  <a:lnTo>
                    <a:pt x="12863699" y="1063879"/>
                  </a:lnTo>
                  <a:cubicBezTo>
                    <a:pt x="12876272" y="1109980"/>
                    <a:pt x="12805914" y="1112520"/>
                    <a:pt x="12733017" y="1112520"/>
                  </a:cubicBezTo>
                  <a:lnTo>
                    <a:pt x="12701774" y="1112520"/>
                  </a:lnTo>
                  <a:lnTo>
                    <a:pt x="12693393" y="1112647"/>
                  </a:lnTo>
                  <a:lnTo>
                    <a:pt x="12697584" y="1106932"/>
                  </a:lnTo>
                  <a:lnTo>
                    <a:pt x="12697076" y="1103884"/>
                  </a:lnTo>
                  <a:lnTo>
                    <a:pt x="12694663" y="1103884"/>
                  </a:lnTo>
                  <a:cubicBezTo>
                    <a:pt x="12684503" y="1103884"/>
                    <a:pt x="12670787" y="1107821"/>
                    <a:pt x="12661135" y="1113663"/>
                  </a:cubicBezTo>
                  <a:lnTo>
                    <a:pt x="12645133" y="1114933"/>
                  </a:lnTo>
                  <a:lnTo>
                    <a:pt x="12637767" y="1115187"/>
                  </a:lnTo>
                  <a:lnTo>
                    <a:pt x="12646402" y="1121029"/>
                  </a:lnTo>
                  <a:lnTo>
                    <a:pt x="12651863" y="1122172"/>
                  </a:lnTo>
                  <a:lnTo>
                    <a:pt x="12648816" y="1127760"/>
                  </a:lnTo>
                  <a:lnTo>
                    <a:pt x="12650467" y="1130808"/>
                  </a:lnTo>
                  <a:lnTo>
                    <a:pt x="12672057" y="1128776"/>
                  </a:lnTo>
                  <a:lnTo>
                    <a:pt x="12682725" y="1123315"/>
                  </a:lnTo>
                  <a:lnTo>
                    <a:pt x="12685900" y="1123315"/>
                  </a:lnTo>
                  <a:cubicBezTo>
                    <a:pt x="12697838" y="1123315"/>
                    <a:pt x="12708506" y="1124839"/>
                    <a:pt x="12713205" y="1135253"/>
                  </a:cubicBezTo>
                  <a:lnTo>
                    <a:pt x="12648689" y="1166114"/>
                  </a:lnTo>
                  <a:lnTo>
                    <a:pt x="12665708" y="1167638"/>
                  </a:lnTo>
                  <a:lnTo>
                    <a:pt x="12671296" y="1167257"/>
                  </a:lnTo>
                  <a:lnTo>
                    <a:pt x="12684758" y="1165352"/>
                  </a:lnTo>
                  <a:lnTo>
                    <a:pt x="12659612" y="1176401"/>
                  </a:lnTo>
                  <a:lnTo>
                    <a:pt x="12672566" y="1185799"/>
                  </a:lnTo>
                  <a:lnTo>
                    <a:pt x="12684250" y="1183513"/>
                  </a:lnTo>
                  <a:lnTo>
                    <a:pt x="12696442" y="1180719"/>
                  </a:lnTo>
                  <a:lnTo>
                    <a:pt x="12701014" y="1181608"/>
                  </a:lnTo>
                  <a:cubicBezTo>
                    <a:pt x="12696061" y="1194562"/>
                    <a:pt x="12686790" y="1198118"/>
                    <a:pt x="12676376" y="1198118"/>
                  </a:cubicBezTo>
                  <a:cubicBezTo>
                    <a:pt x="12670153" y="1198118"/>
                    <a:pt x="12663549" y="1196848"/>
                    <a:pt x="12657072" y="1195705"/>
                  </a:cubicBezTo>
                  <a:lnTo>
                    <a:pt x="12627989" y="1190117"/>
                  </a:lnTo>
                  <a:lnTo>
                    <a:pt x="12624306" y="1203833"/>
                  </a:lnTo>
                  <a:cubicBezTo>
                    <a:pt x="12612622" y="1187196"/>
                    <a:pt x="12593572" y="1180846"/>
                    <a:pt x="12568045" y="1180846"/>
                  </a:cubicBezTo>
                  <a:lnTo>
                    <a:pt x="12563854" y="1180973"/>
                  </a:lnTo>
                  <a:lnTo>
                    <a:pt x="12558774" y="1181608"/>
                  </a:lnTo>
                  <a:cubicBezTo>
                    <a:pt x="12487908" y="1186815"/>
                    <a:pt x="12380974" y="1241171"/>
                    <a:pt x="12283438" y="1279144"/>
                  </a:cubicBezTo>
                  <a:lnTo>
                    <a:pt x="12297281" y="1281557"/>
                  </a:lnTo>
                  <a:cubicBezTo>
                    <a:pt x="12309473" y="1281557"/>
                    <a:pt x="12326110" y="1275588"/>
                    <a:pt x="12342620" y="1269619"/>
                  </a:cubicBezTo>
                  <a:lnTo>
                    <a:pt x="12342620" y="1269619"/>
                  </a:lnTo>
                  <a:cubicBezTo>
                    <a:pt x="12324078" y="1286002"/>
                    <a:pt x="12295884" y="1292352"/>
                    <a:pt x="12269341" y="1292352"/>
                  </a:cubicBezTo>
                  <a:cubicBezTo>
                    <a:pt x="12243814" y="1292352"/>
                    <a:pt x="12219938" y="1286510"/>
                    <a:pt x="12207492" y="1278128"/>
                  </a:cubicBezTo>
                  <a:cubicBezTo>
                    <a:pt x="12234162" y="1269492"/>
                    <a:pt x="12259054" y="1260475"/>
                    <a:pt x="12264007" y="1247775"/>
                  </a:cubicBezTo>
                  <a:lnTo>
                    <a:pt x="12256895" y="1247013"/>
                  </a:lnTo>
                  <a:cubicBezTo>
                    <a:pt x="12236576" y="1247013"/>
                    <a:pt x="12219684" y="1271651"/>
                    <a:pt x="12193777" y="1276096"/>
                  </a:cubicBezTo>
                  <a:cubicBezTo>
                    <a:pt x="12185395" y="1285875"/>
                    <a:pt x="12194284" y="1294511"/>
                    <a:pt x="12208382" y="1306957"/>
                  </a:cubicBezTo>
                  <a:lnTo>
                    <a:pt x="12199365" y="1310259"/>
                  </a:lnTo>
                  <a:cubicBezTo>
                    <a:pt x="12185521" y="1307846"/>
                    <a:pt x="12177902" y="1297178"/>
                    <a:pt x="12156946" y="1297178"/>
                  </a:cubicBezTo>
                  <a:lnTo>
                    <a:pt x="12143992" y="1300988"/>
                  </a:lnTo>
                  <a:lnTo>
                    <a:pt x="12149961" y="1287653"/>
                  </a:lnTo>
                  <a:lnTo>
                    <a:pt x="12145262" y="1280033"/>
                  </a:lnTo>
                  <a:cubicBezTo>
                    <a:pt x="12183362" y="1259332"/>
                    <a:pt x="12213842" y="1254252"/>
                    <a:pt x="12279374" y="1224407"/>
                  </a:cubicBezTo>
                  <a:lnTo>
                    <a:pt x="12310489" y="1229995"/>
                  </a:lnTo>
                  <a:cubicBezTo>
                    <a:pt x="12381863" y="1229995"/>
                    <a:pt x="12512800" y="1171956"/>
                    <a:pt x="12606526" y="1127125"/>
                  </a:cubicBezTo>
                  <a:lnTo>
                    <a:pt x="12606526" y="1127125"/>
                  </a:lnTo>
                  <a:lnTo>
                    <a:pt x="12587984" y="1127379"/>
                  </a:lnTo>
                  <a:lnTo>
                    <a:pt x="12579728" y="1129665"/>
                  </a:lnTo>
                  <a:lnTo>
                    <a:pt x="12554455" y="1138047"/>
                  </a:lnTo>
                  <a:lnTo>
                    <a:pt x="12561949" y="1116458"/>
                  </a:lnTo>
                  <a:lnTo>
                    <a:pt x="12561949" y="1116458"/>
                  </a:lnTo>
                  <a:cubicBezTo>
                    <a:pt x="12514069" y="1126364"/>
                    <a:pt x="12521309" y="1143128"/>
                    <a:pt x="12495274" y="1155828"/>
                  </a:cubicBezTo>
                  <a:lnTo>
                    <a:pt x="12502259" y="1143381"/>
                  </a:lnTo>
                  <a:lnTo>
                    <a:pt x="12478128" y="1139571"/>
                  </a:lnTo>
                  <a:cubicBezTo>
                    <a:pt x="12465810" y="1139571"/>
                    <a:pt x="12449426" y="1142111"/>
                    <a:pt x="12434822" y="1144651"/>
                  </a:cubicBezTo>
                  <a:lnTo>
                    <a:pt x="12382498" y="1155065"/>
                  </a:lnTo>
                  <a:lnTo>
                    <a:pt x="12409929" y="1139571"/>
                  </a:lnTo>
                  <a:lnTo>
                    <a:pt x="12361797" y="1165225"/>
                  </a:lnTo>
                  <a:lnTo>
                    <a:pt x="12367003" y="1177036"/>
                  </a:lnTo>
                  <a:lnTo>
                    <a:pt x="12318743" y="1181481"/>
                  </a:lnTo>
                  <a:cubicBezTo>
                    <a:pt x="12315061" y="1168527"/>
                    <a:pt x="12354812" y="1161288"/>
                    <a:pt x="12346049" y="1147064"/>
                  </a:cubicBezTo>
                  <a:lnTo>
                    <a:pt x="12334492" y="1146429"/>
                  </a:lnTo>
                  <a:cubicBezTo>
                    <a:pt x="12310616" y="1146429"/>
                    <a:pt x="12279882" y="1155573"/>
                    <a:pt x="12254609" y="1157224"/>
                  </a:cubicBezTo>
                  <a:cubicBezTo>
                    <a:pt x="12241402" y="1163574"/>
                    <a:pt x="12253213" y="1168146"/>
                    <a:pt x="12277851" y="1168146"/>
                  </a:cubicBezTo>
                  <a:lnTo>
                    <a:pt x="12295631" y="1162431"/>
                  </a:lnTo>
                  <a:lnTo>
                    <a:pt x="12281407" y="1173480"/>
                  </a:lnTo>
                  <a:lnTo>
                    <a:pt x="12289535" y="1177036"/>
                  </a:lnTo>
                  <a:lnTo>
                    <a:pt x="12270485" y="1186053"/>
                  </a:lnTo>
                  <a:cubicBezTo>
                    <a:pt x="12245467" y="1178306"/>
                    <a:pt x="12220067" y="1175512"/>
                    <a:pt x="12195174" y="1175512"/>
                  </a:cubicBezTo>
                  <a:cubicBezTo>
                    <a:pt x="12146152" y="1175512"/>
                    <a:pt x="12099035" y="1186561"/>
                    <a:pt x="12059919" y="1193292"/>
                  </a:cubicBezTo>
                  <a:cubicBezTo>
                    <a:pt x="12071476" y="1197864"/>
                    <a:pt x="12083541" y="1199515"/>
                    <a:pt x="12095606" y="1199515"/>
                  </a:cubicBezTo>
                  <a:lnTo>
                    <a:pt x="12137643" y="1195197"/>
                  </a:lnTo>
                  <a:cubicBezTo>
                    <a:pt x="12151486" y="1192911"/>
                    <a:pt x="12164948" y="1190752"/>
                    <a:pt x="12191491" y="1190752"/>
                  </a:cubicBezTo>
                  <a:lnTo>
                    <a:pt x="12214605" y="1202436"/>
                  </a:lnTo>
                  <a:lnTo>
                    <a:pt x="12197206" y="1201928"/>
                  </a:lnTo>
                  <a:lnTo>
                    <a:pt x="12185903" y="1204849"/>
                  </a:lnTo>
                  <a:cubicBezTo>
                    <a:pt x="12178283" y="1206881"/>
                    <a:pt x="12170663" y="1208913"/>
                    <a:pt x="12158597" y="1208913"/>
                  </a:cubicBezTo>
                  <a:lnTo>
                    <a:pt x="12152502" y="1201293"/>
                  </a:lnTo>
                  <a:cubicBezTo>
                    <a:pt x="12107290" y="1221232"/>
                    <a:pt x="12102209" y="1231265"/>
                    <a:pt x="12074651" y="1243457"/>
                  </a:cubicBezTo>
                  <a:lnTo>
                    <a:pt x="12094082" y="1248664"/>
                  </a:lnTo>
                  <a:lnTo>
                    <a:pt x="12107290" y="1247014"/>
                  </a:lnTo>
                  <a:lnTo>
                    <a:pt x="12120497" y="1245108"/>
                  </a:lnTo>
                  <a:lnTo>
                    <a:pt x="12126213" y="1245489"/>
                  </a:lnTo>
                  <a:cubicBezTo>
                    <a:pt x="12168884" y="1237489"/>
                    <a:pt x="12148438" y="1220343"/>
                    <a:pt x="12183108" y="1211200"/>
                  </a:cubicBezTo>
                  <a:lnTo>
                    <a:pt x="12198856" y="1239902"/>
                  </a:lnTo>
                  <a:lnTo>
                    <a:pt x="12191490" y="1238378"/>
                  </a:lnTo>
                  <a:lnTo>
                    <a:pt x="12181203" y="1237742"/>
                  </a:lnTo>
                  <a:cubicBezTo>
                    <a:pt x="12159105" y="1237742"/>
                    <a:pt x="12165963" y="1253490"/>
                    <a:pt x="12138912" y="1268603"/>
                  </a:cubicBezTo>
                  <a:cubicBezTo>
                    <a:pt x="12123164" y="1256157"/>
                    <a:pt x="12097891" y="1255903"/>
                    <a:pt x="12071855" y="1255903"/>
                  </a:cubicBezTo>
                  <a:lnTo>
                    <a:pt x="12067156" y="1255903"/>
                  </a:lnTo>
                  <a:cubicBezTo>
                    <a:pt x="12048614" y="1255903"/>
                    <a:pt x="12030200" y="1255776"/>
                    <a:pt x="12015722" y="1250569"/>
                  </a:cubicBezTo>
                  <a:lnTo>
                    <a:pt x="12015722" y="1250569"/>
                  </a:lnTo>
                  <a:cubicBezTo>
                    <a:pt x="12017246" y="1260348"/>
                    <a:pt x="11997434" y="1283970"/>
                    <a:pt x="12013943" y="1283970"/>
                  </a:cubicBezTo>
                  <a:cubicBezTo>
                    <a:pt x="12019150" y="1283970"/>
                    <a:pt x="12027913" y="1281684"/>
                    <a:pt x="12042137" y="1275715"/>
                  </a:cubicBezTo>
                  <a:lnTo>
                    <a:pt x="12042137" y="1275715"/>
                  </a:lnTo>
                  <a:cubicBezTo>
                    <a:pt x="12041121" y="1294511"/>
                    <a:pt x="12020674" y="1298448"/>
                    <a:pt x="11999973" y="1298448"/>
                  </a:cubicBezTo>
                  <a:cubicBezTo>
                    <a:pt x="11986765" y="1298448"/>
                    <a:pt x="11973557" y="1296797"/>
                    <a:pt x="11965175" y="1296543"/>
                  </a:cubicBezTo>
                  <a:cubicBezTo>
                    <a:pt x="11980288" y="1281049"/>
                    <a:pt x="11980415" y="1263269"/>
                    <a:pt x="12015467" y="1250569"/>
                  </a:cubicBezTo>
                  <a:lnTo>
                    <a:pt x="11997687" y="1241044"/>
                  </a:lnTo>
                  <a:lnTo>
                    <a:pt x="11992480" y="1231519"/>
                  </a:lnTo>
                  <a:cubicBezTo>
                    <a:pt x="11953746" y="1238377"/>
                    <a:pt x="11924662" y="1265174"/>
                    <a:pt x="11900151" y="1265174"/>
                  </a:cubicBezTo>
                  <a:lnTo>
                    <a:pt x="11891388" y="1254252"/>
                  </a:lnTo>
                  <a:cubicBezTo>
                    <a:pt x="11944347" y="1234567"/>
                    <a:pt x="11955777" y="1239901"/>
                    <a:pt x="11996671" y="1216152"/>
                  </a:cubicBezTo>
                  <a:cubicBezTo>
                    <a:pt x="11996671" y="1230503"/>
                    <a:pt x="12053567" y="1219200"/>
                    <a:pt x="12033374" y="1232789"/>
                  </a:cubicBezTo>
                  <a:lnTo>
                    <a:pt x="12040740" y="1233297"/>
                  </a:lnTo>
                  <a:cubicBezTo>
                    <a:pt x="12054584" y="1233297"/>
                    <a:pt x="12073252" y="1227074"/>
                    <a:pt x="12089381" y="1224280"/>
                  </a:cubicBezTo>
                  <a:lnTo>
                    <a:pt x="12076681" y="1208405"/>
                  </a:lnTo>
                  <a:lnTo>
                    <a:pt x="12063600" y="1209167"/>
                  </a:lnTo>
                  <a:cubicBezTo>
                    <a:pt x="12060806" y="1209421"/>
                    <a:pt x="12057885" y="1209548"/>
                    <a:pt x="12047471" y="1209548"/>
                  </a:cubicBezTo>
                  <a:lnTo>
                    <a:pt x="12038708" y="1201039"/>
                  </a:lnTo>
                  <a:cubicBezTo>
                    <a:pt x="12059027" y="1189736"/>
                    <a:pt x="12061060" y="1175893"/>
                    <a:pt x="12095604" y="1166749"/>
                  </a:cubicBezTo>
                  <a:lnTo>
                    <a:pt x="12057631" y="1166495"/>
                  </a:lnTo>
                  <a:lnTo>
                    <a:pt x="12105129" y="1163828"/>
                  </a:lnTo>
                  <a:lnTo>
                    <a:pt x="12096493" y="1145667"/>
                  </a:lnTo>
                  <a:lnTo>
                    <a:pt x="12147927" y="1148969"/>
                  </a:lnTo>
                  <a:lnTo>
                    <a:pt x="12133196" y="1166877"/>
                  </a:lnTo>
                  <a:lnTo>
                    <a:pt x="12150341" y="1165861"/>
                  </a:lnTo>
                  <a:lnTo>
                    <a:pt x="12160247" y="1163447"/>
                  </a:lnTo>
                  <a:cubicBezTo>
                    <a:pt x="12168375" y="1161542"/>
                    <a:pt x="12176376" y="1159637"/>
                    <a:pt x="12188568" y="1159637"/>
                  </a:cubicBezTo>
                  <a:lnTo>
                    <a:pt x="12195552" y="1164971"/>
                  </a:lnTo>
                  <a:cubicBezTo>
                    <a:pt x="12206729" y="1150493"/>
                    <a:pt x="12197331" y="1133729"/>
                    <a:pt x="12240892" y="1128776"/>
                  </a:cubicBezTo>
                  <a:lnTo>
                    <a:pt x="12258418" y="1130808"/>
                  </a:lnTo>
                  <a:cubicBezTo>
                    <a:pt x="12267561" y="1130808"/>
                    <a:pt x="12278102" y="1129031"/>
                    <a:pt x="12289024" y="1127253"/>
                  </a:cubicBezTo>
                  <a:lnTo>
                    <a:pt x="12321918" y="1123697"/>
                  </a:lnTo>
                  <a:cubicBezTo>
                    <a:pt x="12333983" y="1123697"/>
                    <a:pt x="12345412" y="1125983"/>
                    <a:pt x="12354811" y="1132841"/>
                  </a:cubicBezTo>
                  <a:cubicBezTo>
                    <a:pt x="12340587" y="1113156"/>
                    <a:pt x="12395451" y="1114680"/>
                    <a:pt x="12431011" y="1110489"/>
                  </a:cubicBezTo>
                  <a:lnTo>
                    <a:pt x="12431646" y="1072642"/>
                  </a:lnTo>
                  <a:cubicBezTo>
                    <a:pt x="12453489" y="1057403"/>
                    <a:pt x="12481811" y="1040384"/>
                    <a:pt x="12506702" y="1019048"/>
                  </a:cubicBezTo>
                  <a:lnTo>
                    <a:pt x="12519657" y="1020064"/>
                  </a:lnTo>
                  <a:lnTo>
                    <a:pt x="12524991" y="1021715"/>
                  </a:lnTo>
                  <a:cubicBezTo>
                    <a:pt x="12529689" y="1023239"/>
                    <a:pt x="12534388" y="1024636"/>
                    <a:pt x="12545057" y="1024636"/>
                  </a:cubicBezTo>
                  <a:lnTo>
                    <a:pt x="12558264" y="1020445"/>
                  </a:lnTo>
                  <a:cubicBezTo>
                    <a:pt x="12559916" y="1005459"/>
                    <a:pt x="12550645" y="1000379"/>
                    <a:pt x="12535023" y="1000379"/>
                  </a:cubicBezTo>
                  <a:cubicBezTo>
                    <a:pt x="12517370" y="1000379"/>
                    <a:pt x="12491843" y="1006983"/>
                    <a:pt x="12465555" y="1013841"/>
                  </a:cubicBezTo>
                  <a:cubicBezTo>
                    <a:pt x="12458188" y="1039749"/>
                    <a:pt x="12428471" y="1050417"/>
                    <a:pt x="12387831" y="1078484"/>
                  </a:cubicBezTo>
                  <a:cubicBezTo>
                    <a:pt x="12393419" y="1071880"/>
                    <a:pt x="12393419" y="1043178"/>
                    <a:pt x="12372591" y="1043178"/>
                  </a:cubicBezTo>
                  <a:lnTo>
                    <a:pt x="12368526" y="1043940"/>
                  </a:lnTo>
                  <a:cubicBezTo>
                    <a:pt x="12362304" y="1037971"/>
                    <a:pt x="12390370" y="1024509"/>
                    <a:pt x="12411833" y="1024509"/>
                  </a:cubicBezTo>
                  <a:lnTo>
                    <a:pt x="12413611" y="1033780"/>
                  </a:lnTo>
                  <a:lnTo>
                    <a:pt x="12420723" y="1024128"/>
                  </a:lnTo>
                  <a:lnTo>
                    <a:pt x="12431264" y="1020064"/>
                  </a:lnTo>
                  <a:lnTo>
                    <a:pt x="12377035" y="1020953"/>
                  </a:lnTo>
                  <a:lnTo>
                    <a:pt x="12432026" y="999109"/>
                  </a:lnTo>
                  <a:cubicBezTo>
                    <a:pt x="12406499" y="995299"/>
                    <a:pt x="12410436" y="1001903"/>
                    <a:pt x="12408532" y="980059"/>
                  </a:cubicBezTo>
                  <a:lnTo>
                    <a:pt x="12408532" y="980059"/>
                  </a:lnTo>
                  <a:cubicBezTo>
                    <a:pt x="12384021" y="1020064"/>
                    <a:pt x="12348588" y="998093"/>
                    <a:pt x="12355192" y="1042289"/>
                  </a:cubicBezTo>
                  <a:lnTo>
                    <a:pt x="12337793" y="1039749"/>
                  </a:lnTo>
                  <a:lnTo>
                    <a:pt x="12339571" y="1032256"/>
                  </a:lnTo>
                  <a:lnTo>
                    <a:pt x="12346556" y="1013842"/>
                  </a:lnTo>
                  <a:lnTo>
                    <a:pt x="12321537" y="1027303"/>
                  </a:lnTo>
                  <a:lnTo>
                    <a:pt x="12331697" y="1018032"/>
                  </a:lnTo>
                  <a:lnTo>
                    <a:pt x="12339063" y="1013587"/>
                  </a:lnTo>
                  <a:lnTo>
                    <a:pt x="12329792" y="1011301"/>
                  </a:lnTo>
                  <a:lnTo>
                    <a:pt x="12323824" y="1011555"/>
                  </a:lnTo>
                  <a:lnTo>
                    <a:pt x="12304012" y="1012952"/>
                  </a:lnTo>
                  <a:lnTo>
                    <a:pt x="12305281" y="998601"/>
                  </a:lnTo>
                  <a:lnTo>
                    <a:pt x="12305281" y="998601"/>
                  </a:lnTo>
                  <a:cubicBezTo>
                    <a:pt x="12286739" y="1026287"/>
                    <a:pt x="12266292" y="1053719"/>
                    <a:pt x="12257529" y="1085215"/>
                  </a:cubicBezTo>
                  <a:lnTo>
                    <a:pt x="12249528" y="1085977"/>
                  </a:lnTo>
                  <a:cubicBezTo>
                    <a:pt x="12234923" y="1085977"/>
                    <a:pt x="12250672" y="1072134"/>
                    <a:pt x="12237972" y="1059053"/>
                  </a:cubicBezTo>
                  <a:lnTo>
                    <a:pt x="12237972" y="1059053"/>
                  </a:lnTo>
                  <a:cubicBezTo>
                    <a:pt x="12214985" y="1076960"/>
                    <a:pt x="12211810" y="1083437"/>
                    <a:pt x="12233146" y="1095756"/>
                  </a:cubicBezTo>
                  <a:cubicBezTo>
                    <a:pt x="12210921" y="1101979"/>
                    <a:pt x="12200888" y="1109345"/>
                    <a:pt x="12208000" y="1119124"/>
                  </a:cubicBezTo>
                  <a:cubicBezTo>
                    <a:pt x="12175742" y="1134872"/>
                    <a:pt x="12157073" y="1132840"/>
                    <a:pt x="12131292" y="1139952"/>
                  </a:cubicBezTo>
                  <a:cubicBezTo>
                    <a:pt x="12124942" y="1125093"/>
                    <a:pt x="12166090" y="1125347"/>
                    <a:pt x="12173456" y="1124839"/>
                  </a:cubicBezTo>
                  <a:lnTo>
                    <a:pt x="12174218" y="1107313"/>
                  </a:lnTo>
                  <a:lnTo>
                    <a:pt x="12171170" y="1097915"/>
                  </a:lnTo>
                  <a:cubicBezTo>
                    <a:pt x="12137389" y="1134491"/>
                    <a:pt x="12056997" y="1120775"/>
                    <a:pt x="12062077" y="1151255"/>
                  </a:cubicBezTo>
                  <a:lnTo>
                    <a:pt x="12043154" y="1155065"/>
                  </a:lnTo>
                  <a:lnTo>
                    <a:pt x="12029438" y="1152525"/>
                  </a:lnTo>
                  <a:lnTo>
                    <a:pt x="12021183" y="1151636"/>
                  </a:lnTo>
                  <a:lnTo>
                    <a:pt x="12020801" y="1151636"/>
                  </a:lnTo>
                  <a:lnTo>
                    <a:pt x="12025881" y="1147064"/>
                  </a:lnTo>
                  <a:lnTo>
                    <a:pt x="12004164" y="1137793"/>
                  </a:lnTo>
                  <a:lnTo>
                    <a:pt x="12014959" y="1137412"/>
                  </a:lnTo>
                  <a:lnTo>
                    <a:pt x="12021055" y="1136269"/>
                  </a:lnTo>
                  <a:lnTo>
                    <a:pt x="12044296" y="1131697"/>
                  </a:lnTo>
                  <a:lnTo>
                    <a:pt x="12045185" y="1143508"/>
                  </a:lnTo>
                  <a:cubicBezTo>
                    <a:pt x="12080237" y="1115060"/>
                    <a:pt x="12163676" y="1093216"/>
                    <a:pt x="12162660" y="1059688"/>
                  </a:cubicBezTo>
                  <a:lnTo>
                    <a:pt x="12183869" y="1053719"/>
                  </a:lnTo>
                  <a:lnTo>
                    <a:pt x="12187171" y="1060196"/>
                  </a:lnTo>
                  <a:lnTo>
                    <a:pt x="12192759" y="1070737"/>
                  </a:lnTo>
                  <a:lnTo>
                    <a:pt x="12203427" y="1065657"/>
                  </a:lnTo>
                  <a:lnTo>
                    <a:pt x="12206221" y="1057529"/>
                  </a:lnTo>
                  <a:lnTo>
                    <a:pt x="12200379" y="1059688"/>
                  </a:lnTo>
                  <a:lnTo>
                    <a:pt x="12206729" y="1049020"/>
                  </a:lnTo>
                  <a:lnTo>
                    <a:pt x="12216888" y="1049147"/>
                  </a:lnTo>
                  <a:cubicBezTo>
                    <a:pt x="12218285" y="1049275"/>
                    <a:pt x="12219682" y="1049275"/>
                    <a:pt x="12228319" y="1049275"/>
                  </a:cubicBezTo>
                  <a:lnTo>
                    <a:pt x="12242035" y="1043814"/>
                  </a:lnTo>
                  <a:lnTo>
                    <a:pt x="12212190" y="1039877"/>
                  </a:lnTo>
                  <a:cubicBezTo>
                    <a:pt x="12157072" y="1039877"/>
                    <a:pt x="12109321" y="1077850"/>
                    <a:pt x="12071221" y="1099440"/>
                  </a:cubicBezTo>
                  <a:cubicBezTo>
                    <a:pt x="12083539" y="1078612"/>
                    <a:pt x="12021817" y="1090550"/>
                    <a:pt x="12007213" y="1074294"/>
                  </a:cubicBezTo>
                  <a:cubicBezTo>
                    <a:pt x="11994640" y="1084961"/>
                    <a:pt x="11978765" y="1095122"/>
                    <a:pt x="11988417" y="1108838"/>
                  </a:cubicBezTo>
                  <a:lnTo>
                    <a:pt x="11974193" y="1105409"/>
                  </a:lnTo>
                  <a:lnTo>
                    <a:pt x="11976225" y="1099440"/>
                  </a:lnTo>
                  <a:lnTo>
                    <a:pt x="11979400" y="1088772"/>
                  </a:lnTo>
                  <a:lnTo>
                    <a:pt x="11965430" y="1089534"/>
                  </a:lnTo>
                  <a:cubicBezTo>
                    <a:pt x="11936728" y="1097789"/>
                    <a:pt x="11935204" y="1109981"/>
                    <a:pt x="11946380" y="1124078"/>
                  </a:cubicBezTo>
                  <a:lnTo>
                    <a:pt x="11930505" y="1122046"/>
                  </a:lnTo>
                  <a:lnTo>
                    <a:pt x="11923901" y="1119125"/>
                  </a:lnTo>
                  <a:cubicBezTo>
                    <a:pt x="11917932" y="1116839"/>
                    <a:pt x="11911963" y="1114425"/>
                    <a:pt x="11900533" y="1114425"/>
                  </a:cubicBezTo>
                  <a:lnTo>
                    <a:pt x="11892024" y="1116076"/>
                  </a:lnTo>
                  <a:cubicBezTo>
                    <a:pt x="11887705" y="1129665"/>
                    <a:pt x="11858242" y="1139444"/>
                    <a:pt x="11876276" y="1156589"/>
                  </a:cubicBezTo>
                  <a:cubicBezTo>
                    <a:pt x="11849860" y="1148207"/>
                    <a:pt x="11811125" y="1155828"/>
                    <a:pt x="11791440" y="1138809"/>
                  </a:cubicBezTo>
                  <a:cubicBezTo>
                    <a:pt x="11815443" y="1136523"/>
                    <a:pt x="11821666" y="1135253"/>
                    <a:pt x="11834874" y="1135253"/>
                  </a:cubicBezTo>
                  <a:lnTo>
                    <a:pt x="11853416" y="1137031"/>
                  </a:lnTo>
                  <a:cubicBezTo>
                    <a:pt x="11876784" y="1129792"/>
                    <a:pt x="11884277" y="1120267"/>
                    <a:pt x="11875514" y="1108329"/>
                  </a:cubicBezTo>
                  <a:lnTo>
                    <a:pt x="11894056" y="1106043"/>
                  </a:lnTo>
                  <a:lnTo>
                    <a:pt x="11904597" y="1106424"/>
                  </a:lnTo>
                  <a:lnTo>
                    <a:pt x="11906248" y="1106424"/>
                  </a:lnTo>
                  <a:lnTo>
                    <a:pt x="11918821" y="1104265"/>
                  </a:lnTo>
                  <a:lnTo>
                    <a:pt x="11923647" y="1083564"/>
                  </a:lnTo>
                  <a:lnTo>
                    <a:pt x="11937744" y="1082167"/>
                  </a:lnTo>
                  <a:cubicBezTo>
                    <a:pt x="11948793" y="1082167"/>
                    <a:pt x="11956794" y="1086231"/>
                    <a:pt x="11965430" y="1089533"/>
                  </a:cubicBezTo>
                  <a:cubicBezTo>
                    <a:pt x="11989052" y="1069722"/>
                    <a:pt x="11971272" y="1040892"/>
                    <a:pt x="12021183" y="1038606"/>
                  </a:cubicBezTo>
                  <a:lnTo>
                    <a:pt x="12010389" y="1037971"/>
                  </a:lnTo>
                  <a:cubicBezTo>
                    <a:pt x="11988418" y="1037971"/>
                    <a:pt x="11964922" y="1048385"/>
                    <a:pt x="11940666" y="1058799"/>
                  </a:cubicBezTo>
                  <a:cubicBezTo>
                    <a:pt x="11916663" y="1069340"/>
                    <a:pt x="11891771" y="1079754"/>
                    <a:pt x="11864466" y="1079754"/>
                  </a:cubicBezTo>
                  <a:lnTo>
                    <a:pt x="11859513" y="1079500"/>
                  </a:lnTo>
                  <a:cubicBezTo>
                    <a:pt x="11865990" y="1061086"/>
                    <a:pt x="11910185" y="1047878"/>
                    <a:pt x="11933934" y="1031875"/>
                  </a:cubicBezTo>
                  <a:lnTo>
                    <a:pt x="11933934" y="1031875"/>
                  </a:lnTo>
                  <a:cubicBezTo>
                    <a:pt x="11902946" y="1042543"/>
                    <a:pt x="11872466" y="1037717"/>
                    <a:pt x="11813030" y="1061847"/>
                  </a:cubicBezTo>
                  <a:cubicBezTo>
                    <a:pt x="11818745" y="1086612"/>
                    <a:pt x="11844526" y="1086231"/>
                    <a:pt x="11865989" y="1091058"/>
                  </a:cubicBezTo>
                  <a:cubicBezTo>
                    <a:pt x="11857480" y="1110108"/>
                    <a:pt x="11803632" y="1097661"/>
                    <a:pt x="11832969" y="1122300"/>
                  </a:cubicBezTo>
                  <a:lnTo>
                    <a:pt x="11820142" y="1123442"/>
                  </a:lnTo>
                  <a:cubicBezTo>
                    <a:pt x="11800838" y="1123442"/>
                    <a:pt x="11811506" y="1107314"/>
                    <a:pt x="11801473" y="1090803"/>
                  </a:cubicBezTo>
                  <a:lnTo>
                    <a:pt x="11794361" y="1090042"/>
                  </a:lnTo>
                  <a:cubicBezTo>
                    <a:pt x="11773406" y="1090042"/>
                    <a:pt x="11742672" y="1112647"/>
                    <a:pt x="11744578" y="1120775"/>
                  </a:cubicBezTo>
                  <a:lnTo>
                    <a:pt x="11755372" y="1121537"/>
                  </a:lnTo>
                  <a:lnTo>
                    <a:pt x="11763246" y="1118108"/>
                  </a:lnTo>
                  <a:cubicBezTo>
                    <a:pt x="11768580" y="1115822"/>
                    <a:pt x="11774422" y="1113409"/>
                    <a:pt x="11784582" y="1113409"/>
                  </a:cubicBezTo>
                  <a:lnTo>
                    <a:pt x="11792710" y="1117473"/>
                  </a:lnTo>
                  <a:cubicBezTo>
                    <a:pt x="11789408" y="1139571"/>
                    <a:pt x="11775184" y="1136269"/>
                    <a:pt x="11739117" y="1157351"/>
                  </a:cubicBezTo>
                  <a:lnTo>
                    <a:pt x="11721718" y="1148588"/>
                  </a:lnTo>
                  <a:lnTo>
                    <a:pt x="11707748" y="1148715"/>
                  </a:lnTo>
                  <a:lnTo>
                    <a:pt x="11704573" y="1148842"/>
                  </a:lnTo>
                  <a:cubicBezTo>
                    <a:pt x="11693017" y="1148842"/>
                    <a:pt x="11682475" y="1147700"/>
                    <a:pt x="11678665" y="1137920"/>
                  </a:cubicBezTo>
                  <a:cubicBezTo>
                    <a:pt x="11659361" y="1143889"/>
                    <a:pt x="11660377" y="1152779"/>
                    <a:pt x="11639803" y="1158621"/>
                  </a:cubicBezTo>
                  <a:cubicBezTo>
                    <a:pt x="11641962" y="1136396"/>
                    <a:pt x="11636756" y="1141603"/>
                    <a:pt x="11614149" y="1133475"/>
                  </a:cubicBezTo>
                  <a:cubicBezTo>
                    <a:pt x="11558650" y="1142365"/>
                    <a:pt x="11526519" y="1197737"/>
                    <a:pt x="11566143" y="1197737"/>
                  </a:cubicBezTo>
                  <a:lnTo>
                    <a:pt x="11572493" y="1196848"/>
                  </a:lnTo>
                  <a:lnTo>
                    <a:pt x="11572493" y="1196848"/>
                  </a:lnTo>
                  <a:cubicBezTo>
                    <a:pt x="11569826" y="1207135"/>
                    <a:pt x="11555983" y="1215771"/>
                    <a:pt x="11536806" y="1223772"/>
                  </a:cubicBezTo>
                  <a:lnTo>
                    <a:pt x="11541251" y="1206627"/>
                  </a:lnTo>
                  <a:lnTo>
                    <a:pt x="11535155" y="1196848"/>
                  </a:lnTo>
                  <a:cubicBezTo>
                    <a:pt x="11511660" y="1205738"/>
                    <a:pt x="11497817" y="1234440"/>
                    <a:pt x="11479656" y="1234440"/>
                  </a:cubicBezTo>
                  <a:lnTo>
                    <a:pt x="11478005" y="1234313"/>
                  </a:lnTo>
                  <a:lnTo>
                    <a:pt x="11481942" y="1223772"/>
                  </a:lnTo>
                  <a:lnTo>
                    <a:pt x="11496293" y="1217168"/>
                  </a:lnTo>
                  <a:lnTo>
                    <a:pt x="11513946" y="1204595"/>
                  </a:lnTo>
                  <a:lnTo>
                    <a:pt x="11500357" y="1202817"/>
                  </a:lnTo>
                  <a:lnTo>
                    <a:pt x="11491467" y="1204850"/>
                  </a:lnTo>
                  <a:lnTo>
                    <a:pt x="11494515" y="1197738"/>
                  </a:lnTo>
                  <a:lnTo>
                    <a:pt x="11497055" y="1193674"/>
                  </a:lnTo>
                  <a:cubicBezTo>
                    <a:pt x="11507215" y="1177926"/>
                    <a:pt x="11523598" y="1150240"/>
                    <a:pt x="11516105" y="1141477"/>
                  </a:cubicBezTo>
                  <a:cubicBezTo>
                    <a:pt x="11467591" y="1085597"/>
                    <a:pt x="11494642" y="1058800"/>
                    <a:pt x="11529313" y="1032638"/>
                  </a:cubicBezTo>
                  <a:lnTo>
                    <a:pt x="11561825" y="1007238"/>
                  </a:lnTo>
                  <a:cubicBezTo>
                    <a:pt x="11580875" y="992506"/>
                    <a:pt x="11579858" y="974726"/>
                    <a:pt x="11561317" y="951358"/>
                  </a:cubicBezTo>
                  <a:cubicBezTo>
                    <a:pt x="11549886" y="936499"/>
                    <a:pt x="11532360" y="928625"/>
                    <a:pt x="11515343" y="928625"/>
                  </a:cubicBezTo>
                  <a:cubicBezTo>
                    <a:pt x="11502135" y="928625"/>
                    <a:pt x="11489054" y="933324"/>
                    <a:pt x="11479275" y="943483"/>
                  </a:cubicBezTo>
                  <a:lnTo>
                    <a:pt x="11447270" y="993014"/>
                  </a:lnTo>
                  <a:cubicBezTo>
                    <a:pt x="11440158" y="1008508"/>
                    <a:pt x="11447778" y="1030352"/>
                    <a:pt x="11415520" y="1030352"/>
                  </a:cubicBezTo>
                  <a:lnTo>
                    <a:pt x="11409678" y="1030098"/>
                  </a:lnTo>
                  <a:lnTo>
                    <a:pt x="11402566" y="1029971"/>
                  </a:lnTo>
                  <a:cubicBezTo>
                    <a:pt x="11353036" y="1029971"/>
                    <a:pt x="11331192" y="1049910"/>
                    <a:pt x="11371197" y="1110616"/>
                  </a:cubicBezTo>
                  <a:cubicBezTo>
                    <a:pt x="11379960" y="1123569"/>
                    <a:pt x="11375896" y="1143890"/>
                    <a:pt x="11366753" y="1160654"/>
                  </a:cubicBezTo>
                  <a:cubicBezTo>
                    <a:pt x="11348465" y="1158622"/>
                    <a:pt x="11314936" y="1161924"/>
                    <a:pt x="11333606" y="1144652"/>
                  </a:cubicBezTo>
                  <a:lnTo>
                    <a:pt x="11333606" y="1144652"/>
                  </a:lnTo>
                  <a:cubicBezTo>
                    <a:pt x="11309730" y="1157225"/>
                    <a:pt x="11288013" y="1164718"/>
                    <a:pt x="11267439" y="1170433"/>
                  </a:cubicBezTo>
                  <a:cubicBezTo>
                    <a:pt x="11218417" y="1157606"/>
                    <a:pt x="11170030" y="1141985"/>
                    <a:pt x="11131548" y="1094106"/>
                  </a:cubicBezTo>
                  <a:cubicBezTo>
                    <a:pt x="11119610" y="1079119"/>
                    <a:pt x="11113260" y="1063117"/>
                    <a:pt x="11114022" y="1049147"/>
                  </a:cubicBezTo>
                  <a:cubicBezTo>
                    <a:pt x="11127611" y="1042670"/>
                    <a:pt x="11142725" y="1035305"/>
                    <a:pt x="11160378" y="1035305"/>
                  </a:cubicBezTo>
                  <a:lnTo>
                    <a:pt x="11166982" y="1036702"/>
                  </a:lnTo>
                  <a:cubicBezTo>
                    <a:pt x="11155679" y="1045973"/>
                    <a:pt x="11094719" y="1073405"/>
                    <a:pt x="11137010" y="1074294"/>
                  </a:cubicBezTo>
                  <a:cubicBezTo>
                    <a:pt x="11141963" y="1055244"/>
                    <a:pt x="11197589" y="1045592"/>
                    <a:pt x="11171554" y="1021589"/>
                  </a:cubicBezTo>
                  <a:lnTo>
                    <a:pt x="11171554" y="1021589"/>
                  </a:lnTo>
                  <a:lnTo>
                    <a:pt x="11134978" y="1021716"/>
                  </a:lnTo>
                  <a:lnTo>
                    <a:pt x="11134978" y="1021716"/>
                  </a:lnTo>
                  <a:cubicBezTo>
                    <a:pt x="11134978" y="1021716"/>
                    <a:pt x="11134978" y="1021716"/>
                    <a:pt x="11134978" y="1021716"/>
                  </a:cubicBezTo>
                  <a:lnTo>
                    <a:pt x="11134978" y="1021716"/>
                  </a:lnTo>
                  <a:lnTo>
                    <a:pt x="11134978" y="1021716"/>
                  </a:lnTo>
                  <a:lnTo>
                    <a:pt x="11134978" y="1021716"/>
                  </a:lnTo>
                  <a:cubicBezTo>
                    <a:pt x="11135105" y="1021716"/>
                    <a:pt x="11135105" y="1021589"/>
                    <a:pt x="11135105" y="1021589"/>
                  </a:cubicBezTo>
                  <a:lnTo>
                    <a:pt x="11174475" y="1018541"/>
                  </a:lnTo>
                  <a:cubicBezTo>
                    <a:pt x="11187682" y="1018541"/>
                    <a:pt x="11198478" y="1018541"/>
                    <a:pt x="11198351" y="1015493"/>
                  </a:cubicBezTo>
                  <a:lnTo>
                    <a:pt x="11198351" y="1015493"/>
                  </a:lnTo>
                  <a:lnTo>
                    <a:pt x="11205082" y="1031876"/>
                  </a:lnTo>
                  <a:lnTo>
                    <a:pt x="11217909" y="1040258"/>
                  </a:lnTo>
                  <a:lnTo>
                    <a:pt x="11270233" y="1022224"/>
                  </a:lnTo>
                  <a:cubicBezTo>
                    <a:pt x="11269725" y="1008000"/>
                    <a:pt x="11287759" y="996697"/>
                    <a:pt x="11273027" y="980060"/>
                  </a:cubicBezTo>
                  <a:lnTo>
                    <a:pt x="11273027" y="980060"/>
                  </a:lnTo>
                  <a:cubicBezTo>
                    <a:pt x="11240515" y="996570"/>
                    <a:pt x="11228831" y="986537"/>
                    <a:pt x="11199875" y="998348"/>
                  </a:cubicBezTo>
                  <a:cubicBezTo>
                    <a:pt x="11209145" y="936372"/>
                    <a:pt x="11282170" y="922656"/>
                    <a:pt x="11302236" y="873634"/>
                  </a:cubicBezTo>
                  <a:cubicBezTo>
                    <a:pt x="11327129" y="814325"/>
                    <a:pt x="11331193" y="744094"/>
                    <a:pt x="11342622" y="678181"/>
                  </a:cubicBezTo>
                  <a:lnTo>
                    <a:pt x="11332463" y="664846"/>
                  </a:lnTo>
                  <a:lnTo>
                    <a:pt x="11325858" y="659385"/>
                  </a:lnTo>
                  <a:cubicBezTo>
                    <a:pt x="11291950" y="630937"/>
                    <a:pt x="11226798" y="629413"/>
                    <a:pt x="11230990" y="569088"/>
                  </a:cubicBezTo>
                  <a:cubicBezTo>
                    <a:pt x="11204573" y="562484"/>
                    <a:pt x="11175491" y="550292"/>
                    <a:pt x="11150853" y="550292"/>
                  </a:cubicBezTo>
                  <a:cubicBezTo>
                    <a:pt x="11138153" y="550292"/>
                    <a:pt x="11126596" y="553467"/>
                    <a:pt x="11117197" y="562357"/>
                  </a:cubicBezTo>
                  <a:cubicBezTo>
                    <a:pt x="11068429" y="608204"/>
                    <a:pt x="11007342" y="628397"/>
                    <a:pt x="10935968" y="628397"/>
                  </a:cubicBezTo>
                  <a:cubicBezTo>
                    <a:pt x="10909171" y="628397"/>
                    <a:pt x="10880723" y="625476"/>
                    <a:pt x="10845036" y="618999"/>
                  </a:cubicBezTo>
                  <a:lnTo>
                    <a:pt x="10836528" y="618364"/>
                  </a:lnTo>
                  <a:cubicBezTo>
                    <a:pt x="10823320" y="618364"/>
                    <a:pt x="10818621" y="626746"/>
                    <a:pt x="10798301" y="657480"/>
                  </a:cubicBezTo>
                  <a:lnTo>
                    <a:pt x="10797539" y="672720"/>
                  </a:lnTo>
                  <a:lnTo>
                    <a:pt x="10793094" y="676784"/>
                  </a:lnTo>
                  <a:cubicBezTo>
                    <a:pt x="10748898" y="720726"/>
                    <a:pt x="10706226" y="766827"/>
                    <a:pt x="10633836" y="766827"/>
                  </a:cubicBezTo>
                  <a:cubicBezTo>
                    <a:pt x="10618088" y="766827"/>
                    <a:pt x="10600817" y="764668"/>
                    <a:pt x="10581893" y="759842"/>
                  </a:cubicBezTo>
                  <a:lnTo>
                    <a:pt x="10544047" y="791592"/>
                  </a:lnTo>
                  <a:lnTo>
                    <a:pt x="10543031" y="786258"/>
                  </a:lnTo>
                  <a:lnTo>
                    <a:pt x="10543158" y="794894"/>
                  </a:lnTo>
                  <a:lnTo>
                    <a:pt x="10542015" y="798196"/>
                  </a:lnTo>
                  <a:cubicBezTo>
                    <a:pt x="10536172" y="814960"/>
                    <a:pt x="10527664" y="831597"/>
                    <a:pt x="10506328" y="831597"/>
                  </a:cubicBezTo>
                  <a:lnTo>
                    <a:pt x="10497565" y="829184"/>
                  </a:lnTo>
                  <a:lnTo>
                    <a:pt x="10492993" y="826009"/>
                  </a:lnTo>
                  <a:lnTo>
                    <a:pt x="10490834" y="824612"/>
                  </a:lnTo>
                  <a:lnTo>
                    <a:pt x="10462005" y="836169"/>
                  </a:lnTo>
                  <a:lnTo>
                    <a:pt x="10460354" y="820294"/>
                  </a:lnTo>
                  <a:lnTo>
                    <a:pt x="10452607" y="841630"/>
                  </a:lnTo>
                  <a:lnTo>
                    <a:pt x="10466450" y="850012"/>
                  </a:lnTo>
                  <a:cubicBezTo>
                    <a:pt x="10421238" y="869824"/>
                    <a:pt x="10410951" y="880365"/>
                    <a:pt x="10398886" y="914274"/>
                  </a:cubicBezTo>
                  <a:lnTo>
                    <a:pt x="10386694" y="908305"/>
                  </a:lnTo>
                  <a:lnTo>
                    <a:pt x="10379582" y="910972"/>
                  </a:lnTo>
                  <a:lnTo>
                    <a:pt x="10363199" y="917449"/>
                  </a:lnTo>
                  <a:lnTo>
                    <a:pt x="10358627" y="903860"/>
                  </a:lnTo>
                  <a:lnTo>
                    <a:pt x="10349610" y="921640"/>
                  </a:lnTo>
                  <a:lnTo>
                    <a:pt x="10334751" y="932054"/>
                  </a:lnTo>
                  <a:lnTo>
                    <a:pt x="10355707" y="927990"/>
                  </a:lnTo>
                  <a:lnTo>
                    <a:pt x="10366756" y="923037"/>
                  </a:lnTo>
                  <a:lnTo>
                    <a:pt x="10366501" y="928244"/>
                  </a:lnTo>
                  <a:lnTo>
                    <a:pt x="10365358" y="930276"/>
                  </a:lnTo>
                  <a:cubicBezTo>
                    <a:pt x="10345038" y="933197"/>
                    <a:pt x="10323575" y="937261"/>
                    <a:pt x="10295635" y="949072"/>
                  </a:cubicBezTo>
                  <a:lnTo>
                    <a:pt x="10295127" y="946913"/>
                  </a:lnTo>
                  <a:cubicBezTo>
                    <a:pt x="10280142" y="959740"/>
                    <a:pt x="10266171" y="972948"/>
                    <a:pt x="10270362" y="983997"/>
                  </a:cubicBezTo>
                  <a:lnTo>
                    <a:pt x="10150094" y="1010032"/>
                  </a:lnTo>
                  <a:lnTo>
                    <a:pt x="10150475" y="1005206"/>
                  </a:lnTo>
                  <a:cubicBezTo>
                    <a:pt x="10257663" y="988950"/>
                    <a:pt x="10304272" y="873634"/>
                    <a:pt x="10413619" y="841122"/>
                  </a:cubicBezTo>
                  <a:lnTo>
                    <a:pt x="10413619" y="841122"/>
                  </a:lnTo>
                  <a:lnTo>
                    <a:pt x="10408920" y="851917"/>
                  </a:lnTo>
                  <a:lnTo>
                    <a:pt x="10404094" y="857505"/>
                  </a:lnTo>
                  <a:lnTo>
                    <a:pt x="10442575" y="826390"/>
                  </a:lnTo>
                  <a:lnTo>
                    <a:pt x="10417810" y="820294"/>
                  </a:lnTo>
                  <a:cubicBezTo>
                    <a:pt x="10436606" y="814452"/>
                    <a:pt x="10448798" y="790576"/>
                    <a:pt x="10473944" y="788544"/>
                  </a:cubicBezTo>
                  <a:lnTo>
                    <a:pt x="10473562" y="778638"/>
                  </a:lnTo>
                  <a:lnTo>
                    <a:pt x="10473562" y="774066"/>
                  </a:lnTo>
                  <a:cubicBezTo>
                    <a:pt x="10471149" y="744729"/>
                    <a:pt x="10465053" y="712725"/>
                    <a:pt x="10472673" y="687833"/>
                  </a:cubicBezTo>
                  <a:cubicBezTo>
                    <a:pt x="10476483" y="676784"/>
                    <a:pt x="10510011" y="680848"/>
                    <a:pt x="10530077" y="678181"/>
                  </a:cubicBezTo>
                  <a:cubicBezTo>
                    <a:pt x="10494898" y="623190"/>
                    <a:pt x="10499089" y="561214"/>
                    <a:pt x="10446638" y="508509"/>
                  </a:cubicBezTo>
                  <a:lnTo>
                    <a:pt x="10432542" y="495936"/>
                  </a:lnTo>
                  <a:lnTo>
                    <a:pt x="10425684" y="491237"/>
                  </a:lnTo>
                  <a:cubicBezTo>
                    <a:pt x="10489692" y="463805"/>
                    <a:pt x="10557002" y="457074"/>
                    <a:pt x="10599420" y="419482"/>
                  </a:cubicBezTo>
                  <a:lnTo>
                    <a:pt x="10587863" y="413132"/>
                  </a:lnTo>
                  <a:lnTo>
                    <a:pt x="10557256" y="417704"/>
                  </a:lnTo>
                  <a:lnTo>
                    <a:pt x="10557002" y="406020"/>
                  </a:lnTo>
                  <a:lnTo>
                    <a:pt x="10557002" y="406020"/>
                  </a:lnTo>
                  <a:cubicBezTo>
                    <a:pt x="10559034" y="406274"/>
                    <a:pt x="10561574" y="406528"/>
                    <a:pt x="10564241" y="406528"/>
                  </a:cubicBezTo>
                  <a:lnTo>
                    <a:pt x="10587736" y="395860"/>
                  </a:lnTo>
                  <a:lnTo>
                    <a:pt x="10601579" y="403734"/>
                  </a:lnTo>
                  <a:lnTo>
                    <a:pt x="10606660" y="410084"/>
                  </a:lnTo>
                  <a:cubicBezTo>
                    <a:pt x="10652761" y="393701"/>
                    <a:pt x="10655047" y="369444"/>
                    <a:pt x="10697591" y="352172"/>
                  </a:cubicBezTo>
                  <a:lnTo>
                    <a:pt x="10697591" y="352172"/>
                  </a:lnTo>
                  <a:lnTo>
                    <a:pt x="10684002" y="367666"/>
                  </a:lnTo>
                  <a:lnTo>
                    <a:pt x="10685780" y="376810"/>
                  </a:lnTo>
                  <a:cubicBezTo>
                    <a:pt x="10769092" y="346965"/>
                    <a:pt x="10833608" y="328550"/>
                    <a:pt x="10897108" y="311278"/>
                  </a:cubicBezTo>
                  <a:lnTo>
                    <a:pt x="10897108" y="311278"/>
                  </a:lnTo>
                  <a:cubicBezTo>
                    <a:pt x="10544302" y="368809"/>
                    <a:pt x="10193655" y="430404"/>
                    <a:pt x="9843136" y="495428"/>
                  </a:cubicBezTo>
                  <a:lnTo>
                    <a:pt x="9241155" y="619126"/>
                  </a:lnTo>
                  <a:lnTo>
                    <a:pt x="9232138" y="618491"/>
                  </a:lnTo>
                  <a:lnTo>
                    <a:pt x="9219946" y="619126"/>
                  </a:lnTo>
                  <a:cubicBezTo>
                    <a:pt x="9192260" y="619126"/>
                    <a:pt x="9171559" y="603759"/>
                    <a:pt x="9157208" y="571374"/>
                  </a:cubicBezTo>
                  <a:lnTo>
                    <a:pt x="9149588" y="564008"/>
                  </a:lnTo>
                  <a:lnTo>
                    <a:pt x="9151112" y="558928"/>
                  </a:lnTo>
                  <a:lnTo>
                    <a:pt x="9151112" y="558928"/>
                  </a:lnTo>
                  <a:cubicBezTo>
                    <a:pt x="9127363" y="617348"/>
                    <a:pt x="9088755" y="614808"/>
                    <a:pt x="9046591" y="660020"/>
                  </a:cubicBezTo>
                  <a:cubicBezTo>
                    <a:pt x="9017635" y="651638"/>
                    <a:pt x="9038336" y="635890"/>
                    <a:pt x="9032875" y="610998"/>
                  </a:cubicBezTo>
                  <a:cubicBezTo>
                    <a:pt x="9088247" y="576073"/>
                    <a:pt x="9106154" y="574168"/>
                    <a:pt x="9135999" y="545593"/>
                  </a:cubicBezTo>
                  <a:lnTo>
                    <a:pt x="9117076" y="541402"/>
                  </a:lnTo>
                  <a:lnTo>
                    <a:pt x="9108567" y="533020"/>
                  </a:lnTo>
                  <a:lnTo>
                    <a:pt x="9125204" y="526416"/>
                  </a:lnTo>
                  <a:lnTo>
                    <a:pt x="9130285" y="530353"/>
                  </a:lnTo>
                  <a:lnTo>
                    <a:pt x="9137016" y="535052"/>
                  </a:lnTo>
                  <a:lnTo>
                    <a:pt x="9144763" y="534290"/>
                  </a:lnTo>
                  <a:lnTo>
                    <a:pt x="9133332" y="512192"/>
                  </a:lnTo>
                  <a:lnTo>
                    <a:pt x="9117203" y="521336"/>
                  </a:lnTo>
                  <a:cubicBezTo>
                    <a:pt x="9092438" y="535560"/>
                    <a:pt x="9066022" y="544069"/>
                    <a:pt x="9038463" y="548768"/>
                  </a:cubicBezTo>
                  <a:cubicBezTo>
                    <a:pt x="8964930" y="591313"/>
                    <a:pt x="8890254" y="672593"/>
                    <a:pt x="8813038" y="719837"/>
                  </a:cubicBezTo>
                  <a:cubicBezTo>
                    <a:pt x="8458835" y="807086"/>
                    <a:pt x="8108696" y="907162"/>
                    <a:pt x="7774940" y="1027812"/>
                  </a:cubicBezTo>
                  <a:lnTo>
                    <a:pt x="7588504" y="1099186"/>
                  </a:lnTo>
                  <a:lnTo>
                    <a:pt x="7587742" y="1084708"/>
                  </a:lnTo>
                  <a:cubicBezTo>
                    <a:pt x="7572883" y="1086994"/>
                    <a:pt x="7559802" y="1095249"/>
                    <a:pt x="7549007" y="1111378"/>
                  </a:cubicBezTo>
                  <a:lnTo>
                    <a:pt x="7545960" y="1114172"/>
                  </a:lnTo>
                  <a:lnTo>
                    <a:pt x="7544436" y="1116077"/>
                  </a:lnTo>
                  <a:lnTo>
                    <a:pt x="7354952" y="1194944"/>
                  </a:lnTo>
                  <a:cubicBezTo>
                    <a:pt x="7343268" y="1189102"/>
                    <a:pt x="7331203" y="1180085"/>
                    <a:pt x="7311264" y="1156463"/>
                  </a:cubicBezTo>
                  <a:lnTo>
                    <a:pt x="7298437" y="1153288"/>
                  </a:lnTo>
                  <a:cubicBezTo>
                    <a:pt x="7285610" y="1153288"/>
                    <a:pt x="7274306" y="1167004"/>
                    <a:pt x="7266052" y="1180974"/>
                  </a:cubicBezTo>
                  <a:lnTo>
                    <a:pt x="7242176" y="1222122"/>
                  </a:lnTo>
                  <a:cubicBezTo>
                    <a:pt x="7231000" y="1237870"/>
                    <a:pt x="7221475" y="1244982"/>
                    <a:pt x="7212966" y="1244982"/>
                  </a:cubicBezTo>
                  <a:cubicBezTo>
                    <a:pt x="7200774" y="1244982"/>
                    <a:pt x="7190741" y="1230631"/>
                    <a:pt x="7181216" y="1206501"/>
                  </a:cubicBezTo>
                  <a:cubicBezTo>
                    <a:pt x="7177660" y="1197738"/>
                    <a:pt x="7155562" y="1186308"/>
                    <a:pt x="7149974" y="1186308"/>
                  </a:cubicBezTo>
                  <a:cubicBezTo>
                    <a:pt x="7149974" y="1186308"/>
                    <a:pt x="7149974" y="1186308"/>
                    <a:pt x="7149847" y="1186308"/>
                  </a:cubicBezTo>
                  <a:cubicBezTo>
                    <a:pt x="7118731" y="1223646"/>
                    <a:pt x="7077965" y="1235584"/>
                    <a:pt x="7035292" y="1243077"/>
                  </a:cubicBezTo>
                  <a:lnTo>
                    <a:pt x="6998462" y="1232409"/>
                  </a:lnTo>
                  <a:cubicBezTo>
                    <a:pt x="6983730" y="1237997"/>
                    <a:pt x="6969887" y="1246252"/>
                    <a:pt x="6957060" y="1256793"/>
                  </a:cubicBezTo>
                  <a:lnTo>
                    <a:pt x="6949567" y="1258698"/>
                  </a:lnTo>
                  <a:lnTo>
                    <a:pt x="6945884" y="1259714"/>
                  </a:lnTo>
                  <a:lnTo>
                    <a:pt x="6962140" y="1247649"/>
                  </a:lnTo>
                  <a:lnTo>
                    <a:pt x="6961378" y="1238378"/>
                  </a:lnTo>
                  <a:lnTo>
                    <a:pt x="6953504" y="1237108"/>
                  </a:lnTo>
                  <a:cubicBezTo>
                    <a:pt x="6941312" y="1237108"/>
                    <a:pt x="6924929" y="1248284"/>
                    <a:pt x="6908927" y="1257936"/>
                  </a:cubicBezTo>
                  <a:lnTo>
                    <a:pt x="6913626" y="1267461"/>
                  </a:lnTo>
                  <a:cubicBezTo>
                    <a:pt x="6759575" y="1307466"/>
                    <a:pt x="6586728" y="1287908"/>
                    <a:pt x="6455918" y="1402970"/>
                  </a:cubicBezTo>
                  <a:lnTo>
                    <a:pt x="6440932" y="1409701"/>
                  </a:lnTo>
                  <a:lnTo>
                    <a:pt x="6433566" y="1408177"/>
                  </a:lnTo>
                  <a:cubicBezTo>
                    <a:pt x="6400546" y="1400811"/>
                    <a:pt x="6365621" y="1382777"/>
                    <a:pt x="6330315" y="1382777"/>
                  </a:cubicBezTo>
                  <a:lnTo>
                    <a:pt x="6322822" y="1383666"/>
                  </a:lnTo>
                  <a:cubicBezTo>
                    <a:pt x="6288786" y="1388873"/>
                    <a:pt x="6262878" y="1427354"/>
                    <a:pt x="6223508" y="1440816"/>
                  </a:cubicBezTo>
                  <a:lnTo>
                    <a:pt x="6214618" y="1441578"/>
                  </a:lnTo>
                  <a:cubicBezTo>
                    <a:pt x="6185916" y="1441578"/>
                    <a:pt x="6181852" y="1402970"/>
                    <a:pt x="6167755" y="1380237"/>
                  </a:cubicBezTo>
                  <a:lnTo>
                    <a:pt x="6137783" y="1359536"/>
                  </a:lnTo>
                  <a:lnTo>
                    <a:pt x="6136767" y="1378332"/>
                  </a:lnTo>
                  <a:cubicBezTo>
                    <a:pt x="6135243" y="1409828"/>
                    <a:pt x="6141720" y="1442340"/>
                    <a:pt x="6141339" y="1474344"/>
                  </a:cubicBezTo>
                  <a:cubicBezTo>
                    <a:pt x="6140831" y="1496950"/>
                    <a:pt x="6117336" y="1513968"/>
                    <a:pt x="6087110" y="1513968"/>
                  </a:cubicBezTo>
                  <a:lnTo>
                    <a:pt x="6072251" y="1505586"/>
                  </a:lnTo>
                  <a:cubicBezTo>
                    <a:pt x="6049010" y="1484885"/>
                    <a:pt x="6032246" y="1445261"/>
                    <a:pt x="6003925" y="1438022"/>
                  </a:cubicBezTo>
                  <a:lnTo>
                    <a:pt x="5995670" y="1437387"/>
                  </a:lnTo>
                  <a:cubicBezTo>
                    <a:pt x="5959983" y="1437387"/>
                    <a:pt x="5946394" y="1480694"/>
                    <a:pt x="5925566" y="1507745"/>
                  </a:cubicBezTo>
                  <a:lnTo>
                    <a:pt x="5896356" y="1544829"/>
                  </a:lnTo>
                  <a:cubicBezTo>
                    <a:pt x="5881878" y="1519937"/>
                    <a:pt x="5862828" y="1513714"/>
                    <a:pt x="5841873" y="1513714"/>
                  </a:cubicBezTo>
                  <a:cubicBezTo>
                    <a:pt x="5831459" y="1513714"/>
                    <a:pt x="5820537" y="1515238"/>
                    <a:pt x="5809615" y="1516762"/>
                  </a:cubicBezTo>
                  <a:lnTo>
                    <a:pt x="5776468" y="1519810"/>
                  </a:lnTo>
                  <a:cubicBezTo>
                    <a:pt x="5751195" y="1519810"/>
                    <a:pt x="5726938" y="1511428"/>
                    <a:pt x="5708523" y="1475360"/>
                  </a:cubicBezTo>
                  <a:cubicBezTo>
                    <a:pt x="5695442" y="1449706"/>
                    <a:pt x="5683504" y="1437260"/>
                    <a:pt x="5671566" y="1437260"/>
                  </a:cubicBezTo>
                  <a:cubicBezTo>
                    <a:pt x="5656707" y="1437260"/>
                    <a:pt x="5641975" y="1456564"/>
                    <a:pt x="5622290" y="1494156"/>
                  </a:cubicBezTo>
                  <a:lnTo>
                    <a:pt x="5616321" y="1494537"/>
                  </a:lnTo>
                  <a:cubicBezTo>
                    <a:pt x="5600954" y="1494537"/>
                    <a:pt x="5585206" y="1486536"/>
                    <a:pt x="5569458" y="1478789"/>
                  </a:cubicBezTo>
                  <a:cubicBezTo>
                    <a:pt x="5553710" y="1470788"/>
                    <a:pt x="5538089" y="1462914"/>
                    <a:pt x="5522722" y="1462914"/>
                  </a:cubicBezTo>
                  <a:cubicBezTo>
                    <a:pt x="5507990" y="1462914"/>
                    <a:pt x="5493639" y="1470153"/>
                    <a:pt x="5479923" y="1491616"/>
                  </a:cubicBezTo>
                  <a:cubicBezTo>
                    <a:pt x="5472684" y="1503046"/>
                    <a:pt x="5465191" y="1507618"/>
                    <a:pt x="5458206" y="1507618"/>
                  </a:cubicBezTo>
                  <a:cubicBezTo>
                    <a:pt x="5447285" y="1507618"/>
                    <a:pt x="5437760" y="1496061"/>
                    <a:pt x="5433568" y="1481710"/>
                  </a:cubicBezTo>
                  <a:cubicBezTo>
                    <a:pt x="5421503" y="1441832"/>
                    <a:pt x="5416550" y="1400176"/>
                    <a:pt x="5410454" y="1359028"/>
                  </a:cubicBezTo>
                  <a:lnTo>
                    <a:pt x="5418836" y="1338708"/>
                  </a:lnTo>
                  <a:lnTo>
                    <a:pt x="5420614" y="1339089"/>
                  </a:lnTo>
                  <a:cubicBezTo>
                    <a:pt x="5432044" y="1343280"/>
                    <a:pt x="5447285" y="1347725"/>
                    <a:pt x="5452111" y="1356996"/>
                  </a:cubicBezTo>
                  <a:cubicBezTo>
                    <a:pt x="5461128" y="1374268"/>
                    <a:pt x="5463668" y="1398271"/>
                    <a:pt x="5486528" y="1398271"/>
                  </a:cubicBezTo>
                  <a:lnTo>
                    <a:pt x="5491735" y="1397382"/>
                  </a:lnTo>
                  <a:cubicBezTo>
                    <a:pt x="5498085" y="1395985"/>
                    <a:pt x="5499355" y="1369061"/>
                    <a:pt x="5499355" y="1353694"/>
                  </a:cubicBezTo>
                  <a:cubicBezTo>
                    <a:pt x="5499608" y="1271525"/>
                    <a:pt x="5500117" y="1273557"/>
                    <a:pt x="5558537" y="1254380"/>
                  </a:cubicBezTo>
                  <a:lnTo>
                    <a:pt x="5696840" y="1198373"/>
                  </a:lnTo>
                  <a:cubicBezTo>
                    <a:pt x="5718176" y="1211200"/>
                    <a:pt x="5737226" y="1216534"/>
                    <a:pt x="5754879" y="1216534"/>
                  </a:cubicBezTo>
                  <a:cubicBezTo>
                    <a:pt x="5793106" y="1216534"/>
                    <a:pt x="5824983" y="1191642"/>
                    <a:pt x="5860289" y="1163702"/>
                  </a:cubicBezTo>
                  <a:cubicBezTo>
                    <a:pt x="5898643" y="1133095"/>
                    <a:pt x="5936235" y="1084708"/>
                    <a:pt x="5986908" y="1084708"/>
                  </a:cubicBezTo>
                  <a:cubicBezTo>
                    <a:pt x="6007736" y="1084708"/>
                    <a:pt x="6030850" y="1092836"/>
                    <a:pt x="6057012" y="1113664"/>
                  </a:cubicBezTo>
                  <a:cubicBezTo>
                    <a:pt x="6191124" y="1109854"/>
                    <a:pt x="6293740" y="1024002"/>
                    <a:pt x="6412104" y="979552"/>
                  </a:cubicBezTo>
                  <a:cubicBezTo>
                    <a:pt x="6427217" y="973964"/>
                    <a:pt x="6443981" y="930657"/>
                    <a:pt x="6437123" y="918846"/>
                  </a:cubicBezTo>
                  <a:cubicBezTo>
                    <a:pt x="6431026" y="908305"/>
                    <a:pt x="6418454" y="903987"/>
                    <a:pt x="6406516" y="903987"/>
                  </a:cubicBezTo>
                  <a:cubicBezTo>
                    <a:pt x="6392926" y="903987"/>
                    <a:pt x="6380100" y="909575"/>
                    <a:pt x="6377560" y="918338"/>
                  </a:cubicBezTo>
                  <a:cubicBezTo>
                    <a:pt x="6370194" y="944754"/>
                    <a:pt x="6356350" y="951358"/>
                    <a:pt x="6339841" y="951358"/>
                  </a:cubicBezTo>
                  <a:cubicBezTo>
                    <a:pt x="6331458" y="951358"/>
                    <a:pt x="6322314" y="949707"/>
                    <a:pt x="6313044" y="947929"/>
                  </a:cubicBezTo>
                  <a:lnTo>
                    <a:pt x="6285612" y="944500"/>
                  </a:lnTo>
                  <a:cubicBezTo>
                    <a:pt x="6270880" y="944500"/>
                    <a:pt x="6257164" y="949072"/>
                    <a:pt x="6246496" y="965582"/>
                  </a:cubicBezTo>
                  <a:cubicBezTo>
                    <a:pt x="6231002" y="989204"/>
                    <a:pt x="6198363" y="998856"/>
                    <a:pt x="6162549" y="998856"/>
                  </a:cubicBezTo>
                  <a:cubicBezTo>
                    <a:pt x="6140451" y="998856"/>
                    <a:pt x="6117210" y="995300"/>
                    <a:pt x="6096001" y="989077"/>
                  </a:cubicBezTo>
                  <a:cubicBezTo>
                    <a:pt x="6084571" y="985775"/>
                    <a:pt x="6069839" y="977393"/>
                    <a:pt x="6058028" y="977393"/>
                  </a:cubicBezTo>
                  <a:lnTo>
                    <a:pt x="6054599" y="978790"/>
                  </a:lnTo>
                  <a:cubicBezTo>
                    <a:pt x="5915153" y="1069722"/>
                    <a:pt x="5746752" y="1056133"/>
                    <a:pt x="5592700" y="1093090"/>
                  </a:cubicBezTo>
                  <a:cubicBezTo>
                    <a:pt x="5570348" y="1097916"/>
                    <a:pt x="5535297" y="1094360"/>
                    <a:pt x="5528185" y="1108457"/>
                  </a:cubicBezTo>
                  <a:cubicBezTo>
                    <a:pt x="5514723" y="1134492"/>
                    <a:pt x="5499356" y="1142493"/>
                    <a:pt x="5483100" y="1142493"/>
                  </a:cubicBezTo>
                  <a:cubicBezTo>
                    <a:pt x="5460621" y="1142493"/>
                    <a:pt x="5436364" y="1127126"/>
                    <a:pt x="5412361" y="1122808"/>
                  </a:cubicBezTo>
                  <a:lnTo>
                    <a:pt x="5372864" y="1123570"/>
                  </a:lnTo>
                  <a:cubicBezTo>
                    <a:pt x="5363974" y="1124459"/>
                    <a:pt x="5355338" y="1125348"/>
                    <a:pt x="5336288" y="1125348"/>
                  </a:cubicBezTo>
                  <a:lnTo>
                    <a:pt x="5327652" y="1114553"/>
                  </a:lnTo>
                  <a:cubicBezTo>
                    <a:pt x="5326636" y="1065785"/>
                    <a:pt x="5382516" y="1083057"/>
                    <a:pt x="5414266" y="1071881"/>
                  </a:cubicBezTo>
                  <a:cubicBezTo>
                    <a:pt x="5463288" y="1054482"/>
                    <a:pt x="5527169" y="1074548"/>
                    <a:pt x="5564634" y="1030352"/>
                  </a:cubicBezTo>
                  <a:cubicBezTo>
                    <a:pt x="5598416" y="990093"/>
                    <a:pt x="5641596" y="984886"/>
                    <a:pt x="5686300" y="976758"/>
                  </a:cubicBezTo>
                  <a:lnTo>
                    <a:pt x="5866894" y="942722"/>
                  </a:lnTo>
                  <a:cubicBezTo>
                    <a:pt x="5915408" y="935864"/>
                    <a:pt x="5923917" y="901320"/>
                    <a:pt x="5925441" y="858140"/>
                  </a:cubicBezTo>
                  <a:lnTo>
                    <a:pt x="5936109" y="842773"/>
                  </a:lnTo>
                  <a:lnTo>
                    <a:pt x="5937124" y="843662"/>
                  </a:lnTo>
                  <a:cubicBezTo>
                    <a:pt x="5953127" y="854584"/>
                    <a:pt x="5967350" y="860172"/>
                    <a:pt x="5979796" y="860172"/>
                  </a:cubicBezTo>
                  <a:cubicBezTo>
                    <a:pt x="5998973" y="860172"/>
                    <a:pt x="6013832" y="846711"/>
                    <a:pt x="6024627" y="818389"/>
                  </a:cubicBezTo>
                  <a:cubicBezTo>
                    <a:pt x="6035422" y="790322"/>
                    <a:pt x="6050027" y="775717"/>
                    <a:pt x="6071109" y="775717"/>
                  </a:cubicBezTo>
                  <a:cubicBezTo>
                    <a:pt x="6082793" y="775717"/>
                    <a:pt x="6096382" y="780162"/>
                    <a:pt x="6112511" y="789433"/>
                  </a:cubicBezTo>
                  <a:lnTo>
                    <a:pt x="6140071" y="795657"/>
                  </a:lnTo>
                  <a:cubicBezTo>
                    <a:pt x="6154041" y="795657"/>
                    <a:pt x="6168646" y="792101"/>
                    <a:pt x="6178424" y="786258"/>
                  </a:cubicBezTo>
                  <a:cubicBezTo>
                    <a:pt x="6207380" y="768097"/>
                    <a:pt x="6234812" y="749302"/>
                    <a:pt x="6266562" y="749302"/>
                  </a:cubicBezTo>
                  <a:cubicBezTo>
                    <a:pt x="6281675" y="749302"/>
                    <a:pt x="6297804" y="753620"/>
                    <a:pt x="6315584" y="764414"/>
                  </a:cubicBezTo>
                  <a:cubicBezTo>
                    <a:pt x="6415279" y="736728"/>
                    <a:pt x="6530977" y="753492"/>
                    <a:pt x="6611367" y="658877"/>
                  </a:cubicBezTo>
                  <a:lnTo>
                    <a:pt x="6622797" y="657607"/>
                  </a:lnTo>
                  <a:cubicBezTo>
                    <a:pt x="6637148" y="657607"/>
                    <a:pt x="6658230" y="664084"/>
                    <a:pt x="6683249" y="674117"/>
                  </a:cubicBezTo>
                  <a:lnTo>
                    <a:pt x="6696966" y="676022"/>
                  </a:lnTo>
                  <a:cubicBezTo>
                    <a:pt x="6720842" y="676022"/>
                    <a:pt x="6707887" y="644018"/>
                    <a:pt x="6711824" y="622682"/>
                  </a:cubicBezTo>
                  <a:cubicBezTo>
                    <a:pt x="6714745" y="606934"/>
                    <a:pt x="6720842" y="600457"/>
                    <a:pt x="6728207" y="600457"/>
                  </a:cubicBezTo>
                  <a:cubicBezTo>
                    <a:pt x="6736208" y="600457"/>
                    <a:pt x="6745733" y="608077"/>
                    <a:pt x="6754623" y="619888"/>
                  </a:cubicBezTo>
                  <a:cubicBezTo>
                    <a:pt x="6764148" y="632461"/>
                    <a:pt x="6772149" y="657353"/>
                    <a:pt x="6781674" y="657988"/>
                  </a:cubicBezTo>
                  <a:lnTo>
                    <a:pt x="6784087" y="657988"/>
                  </a:lnTo>
                  <a:cubicBezTo>
                    <a:pt x="6810631" y="657988"/>
                    <a:pt x="6801614" y="631064"/>
                    <a:pt x="6803645" y="611125"/>
                  </a:cubicBezTo>
                  <a:cubicBezTo>
                    <a:pt x="6806693" y="580392"/>
                    <a:pt x="6823330" y="567818"/>
                    <a:pt x="6852921" y="567818"/>
                  </a:cubicBezTo>
                  <a:lnTo>
                    <a:pt x="6867907" y="570993"/>
                  </a:lnTo>
                  <a:cubicBezTo>
                    <a:pt x="6881369" y="574549"/>
                    <a:pt x="6900800" y="591440"/>
                    <a:pt x="6909055" y="591440"/>
                  </a:cubicBezTo>
                  <a:lnTo>
                    <a:pt x="6910325" y="590806"/>
                  </a:lnTo>
                  <a:cubicBezTo>
                    <a:pt x="7027165" y="493270"/>
                    <a:pt x="7182358" y="513082"/>
                    <a:pt x="7315328" y="465964"/>
                  </a:cubicBezTo>
                  <a:cubicBezTo>
                    <a:pt x="7343141" y="456058"/>
                    <a:pt x="7379844" y="454661"/>
                    <a:pt x="7397243" y="434341"/>
                  </a:cubicBezTo>
                  <a:cubicBezTo>
                    <a:pt x="7436105" y="389002"/>
                    <a:pt x="7488175" y="384049"/>
                    <a:pt x="7539483" y="372746"/>
                  </a:cubicBezTo>
                  <a:lnTo>
                    <a:pt x="7873493" y="298705"/>
                  </a:lnTo>
                  <a:cubicBezTo>
                    <a:pt x="7925944" y="287529"/>
                    <a:pt x="7946137" y="247524"/>
                    <a:pt x="7960615" y="201804"/>
                  </a:cubicBezTo>
                  <a:cubicBezTo>
                    <a:pt x="7967219" y="180849"/>
                    <a:pt x="7956424" y="150877"/>
                    <a:pt x="7965187" y="132081"/>
                  </a:cubicBezTo>
                  <a:cubicBezTo>
                    <a:pt x="7995031" y="68200"/>
                    <a:pt x="7927341" y="49404"/>
                    <a:pt x="7906640" y="16130"/>
                  </a:cubicBezTo>
                  <a:lnTo>
                    <a:pt x="7893050" y="0"/>
                  </a:lnTo>
                  <a:close/>
                </a:path>
              </a:pathLst>
            </a:custGeom>
            <a:blipFill>
              <a:blip r:embed="rId2"/>
              <a:stretch>
                <a:fillRect l="-2706" r="-2706"/>
              </a:stretch>
            </a:blipFill>
          </p:spPr>
        </p:sp>
      </p:grpSp>
      <p:sp>
        <p:nvSpPr>
          <p:cNvPr id="5" name="Freeform 5"/>
          <p:cNvSpPr/>
          <p:nvPr/>
        </p:nvSpPr>
        <p:spPr>
          <a:xfrm rot="9552899">
            <a:off x="7445795" y="9443165"/>
            <a:ext cx="3396409" cy="561951"/>
          </a:xfrm>
          <a:custGeom>
            <a:avLst/>
            <a:gdLst/>
            <a:ahLst/>
            <a:cxnLst/>
            <a:rect l="l" t="t" r="r" b="b"/>
            <a:pathLst>
              <a:path w="3396409" h="561951">
                <a:moveTo>
                  <a:pt x="0" y="0"/>
                </a:moveTo>
                <a:lnTo>
                  <a:pt x="3396410" y="0"/>
                </a:lnTo>
                <a:lnTo>
                  <a:pt x="3396410" y="561952"/>
                </a:lnTo>
                <a:lnTo>
                  <a:pt x="0" y="561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47574" y="2057400"/>
            <a:ext cx="6511671" cy="8229600"/>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p:spPr>
      </p:sp>
      <p:sp>
        <p:nvSpPr>
          <p:cNvPr id="7" name="TextBox 7"/>
          <p:cNvSpPr txBox="1"/>
          <p:nvPr/>
        </p:nvSpPr>
        <p:spPr>
          <a:xfrm>
            <a:off x="868508" y="3083560"/>
            <a:ext cx="5379892" cy="5309146"/>
          </a:xfrm>
          <a:prstGeom prst="rect">
            <a:avLst/>
          </a:prstGeom>
        </p:spPr>
        <p:txBody>
          <a:bodyPr wrap="square" lIns="0" tIns="0" rIns="0" bIns="0" rtlCol="0" anchor="t">
            <a:spAutoFit/>
          </a:bodyPr>
          <a:lstStyle/>
          <a:p>
            <a:pPr algn="ctr">
              <a:lnSpc>
                <a:spcPts val="6019"/>
              </a:lnSpc>
            </a:pPr>
            <a:r>
              <a:rPr lang="en-US" sz="3600" b="1" dirty="0" err="1">
                <a:solidFill>
                  <a:srgbClr val="FFFFFF"/>
                </a:solidFill>
                <a:latin typeface="Roboto Condensed Bold"/>
                <a:ea typeface="Roboto Condensed Bold"/>
                <a:cs typeface="Roboto Condensed Bold"/>
                <a:sym typeface="Roboto Condensed Bold"/>
              </a:rPr>
              <a:t>Vấn</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đề</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được</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đề</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cập</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trong</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trong</a:t>
            </a:r>
            <a:r>
              <a:rPr lang="en-US" sz="3600" b="1" dirty="0">
                <a:solidFill>
                  <a:srgbClr val="FFFFFF"/>
                </a:solidFill>
                <a:latin typeface="Roboto Condensed Bold"/>
                <a:ea typeface="Roboto Condensed Bold"/>
                <a:cs typeface="Roboto Condensed Bold"/>
                <a:sym typeface="Roboto Condensed Bold"/>
              </a:rPr>
              <a:t> video </a:t>
            </a:r>
            <a:r>
              <a:rPr lang="en-US" sz="3600" b="1" dirty="0" err="1">
                <a:solidFill>
                  <a:srgbClr val="FFFFFF"/>
                </a:solidFill>
                <a:latin typeface="Roboto Condensed Bold"/>
                <a:ea typeface="Roboto Condensed Bold"/>
                <a:cs typeface="Roboto Condensed Bold"/>
                <a:sym typeface="Roboto Condensed Bold"/>
              </a:rPr>
              <a:t>đang</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diễn</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ra</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như</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thế</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nào</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và</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hậu</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quả</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của</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nó</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là</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gì</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Những</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giải</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pháp</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nào</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đã</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được</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người</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nói</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đề</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cập</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đến</a:t>
            </a:r>
            <a:r>
              <a:rPr lang="en-US" sz="3600" b="1" dirty="0">
                <a:solidFill>
                  <a:srgbClr val="FFFFFF"/>
                </a:solidFill>
                <a:latin typeface="Roboto Condensed Bold"/>
                <a:ea typeface="Roboto Condensed Bold"/>
                <a:cs typeface="Roboto Condensed Bold"/>
                <a:sym typeface="Roboto Condensed Bold"/>
              </a:rPr>
              <a:t> </a:t>
            </a:r>
            <a:r>
              <a:rPr lang="en-US" sz="3600" b="1" dirty="0" err="1">
                <a:solidFill>
                  <a:srgbClr val="FFFFFF"/>
                </a:solidFill>
                <a:latin typeface="Roboto Condensed Bold"/>
                <a:ea typeface="Roboto Condensed Bold"/>
                <a:cs typeface="Roboto Condensed Bold"/>
                <a:sym typeface="Roboto Condensed Bold"/>
              </a:rPr>
              <a:t>trong</a:t>
            </a:r>
            <a:r>
              <a:rPr lang="en-US" sz="3600" b="1" dirty="0">
                <a:solidFill>
                  <a:srgbClr val="FFFFFF"/>
                </a:solidFill>
                <a:latin typeface="Roboto Condensed Bold"/>
                <a:ea typeface="Roboto Condensed Bold"/>
                <a:cs typeface="Roboto Condensed Bold"/>
                <a:sym typeface="Roboto Condensed Bold"/>
              </a:rPr>
              <a:t> video?</a:t>
            </a:r>
          </a:p>
          <a:p>
            <a:pPr algn="ctr">
              <a:lnSpc>
                <a:spcPts val="6019"/>
              </a:lnSpc>
            </a:pPr>
            <a:endParaRPr lang="en-US" sz="3600" b="1" dirty="0">
              <a:solidFill>
                <a:srgbClr val="FFFFFF"/>
              </a:solidFill>
              <a:latin typeface="Roboto Condensed Bold"/>
              <a:ea typeface="Roboto Condensed Bold"/>
              <a:cs typeface="Roboto Condensed Bold"/>
              <a:sym typeface="Roboto Condensed Bold"/>
            </a:endParaRPr>
          </a:p>
        </p:txBody>
      </p:sp>
      <p:sp>
        <p:nvSpPr>
          <p:cNvPr id="8" name="TextBox 8"/>
          <p:cNvSpPr txBox="1"/>
          <p:nvPr/>
        </p:nvSpPr>
        <p:spPr>
          <a:xfrm>
            <a:off x="678508" y="1057275"/>
            <a:ext cx="12959650" cy="761978"/>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3.1. Tìm hiểu chung về tác giả,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grpSp>
        <p:nvGrpSpPr>
          <p:cNvPr id="3" name="Group 3"/>
          <p:cNvGrpSpPr>
            <a:grpSpLocks noChangeAspect="1"/>
          </p:cNvGrpSpPr>
          <p:nvPr/>
        </p:nvGrpSpPr>
        <p:grpSpPr>
          <a:xfrm>
            <a:off x="7125867" y="0"/>
            <a:ext cx="14642164" cy="10891919"/>
            <a:chOff x="0" y="0"/>
            <a:chExt cx="13425703" cy="9987026"/>
          </a:xfrm>
        </p:grpSpPr>
        <p:sp>
          <p:nvSpPr>
            <p:cNvPr id="4" name="Freeform 4"/>
            <p:cNvSpPr/>
            <p:nvPr/>
          </p:nvSpPr>
          <p:spPr>
            <a:xfrm>
              <a:off x="0" y="0"/>
              <a:ext cx="13428084" cy="9987029"/>
            </a:xfrm>
            <a:custGeom>
              <a:avLst/>
              <a:gdLst/>
              <a:ahLst/>
              <a:cxnLst/>
              <a:rect l="l" t="t" r="r" b="b"/>
              <a:pathLst>
                <a:path w="13428084" h="9987029">
                  <a:moveTo>
                    <a:pt x="10530459" y="417957"/>
                  </a:moveTo>
                  <a:lnTo>
                    <a:pt x="10545699" y="430403"/>
                  </a:lnTo>
                  <a:lnTo>
                    <a:pt x="10523982" y="435737"/>
                  </a:lnTo>
                  <a:lnTo>
                    <a:pt x="10517124" y="433324"/>
                  </a:lnTo>
                  <a:cubicBezTo>
                    <a:pt x="10513695" y="432181"/>
                    <a:pt x="10510266" y="431038"/>
                    <a:pt x="10501503" y="431038"/>
                  </a:cubicBezTo>
                  <a:lnTo>
                    <a:pt x="10488676" y="435991"/>
                  </a:lnTo>
                  <a:cubicBezTo>
                    <a:pt x="10485374" y="424307"/>
                    <a:pt x="10501630" y="417957"/>
                    <a:pt x="10530459" y="417957"/>
                  </a:cubicBezTo>
                  <a:close/>
                  <a:moveTo>
                    <a:pt x="10204831" y="488823"/>
                  </a:moveTo>
                  <a:lnTo>
                    <a:pt x="10217023" y="493268"/>
                  </a:lnTo>
                  <a:lnTo>
                    <a:pt x="10221468" y="497713"/>
                  </a:lnTo>
                  <a:lnTo>
                    <a:pt x="10211053" y="500507"/>
                  </a:lnTo>
                  <a:lnTo>
                    <a:pt x="10206355" y="502285"/>
                  </a:lnTo>
                  <a:lnTo>
                    <a:pt x="10207498" y="493776"/>
                  </a:lnTo>
                  <a:lnTo>
                    <a:pt x="10204831" y="488823"/>
                  </a:lnTo>
                  <a:close/>
                  <a:moveTo>
                    <a:pt x="9043670" y="559689"/>
                  </a:moveTo>
                  <a:lnTo>
                    <a:pt x="9038971" y="570103"/>
                  </a:lnTo>
                  <a:lnTo>
                    <a:pt x="9034399" y="575691"/>
                  </a:lnTo>
                  <a:lnTo>
                    <a:pt x="9028811" y="588264"/>
                  </a:lnTo>
                  <a:lnTo>
                    <a:pt x="9035288" y="600583"/>
                  </a:lnTo>
                  <a:lnTo>
                    <a:pt x="9030716" y="601980"/>
                  </a:lnTo>
                  <a:lnTo>
                    <a:pt x="9028811" y="601980"/>
                  </a:lnTo>
                  <a:cubicBezTo>
                    <a:pt x="9012682" y="601980"/>
                    <a:pt x="9021064" y="571119"/>
                    <a:pt x="9043670" y="559689"/>
                  </a:cubicBezTo>
                  <a:close/>
                  <a:moveTo>
                    <a:pt x="9773920" y="604393"/>
                  </a:moveTo>
                  <a:cubicBezTo>
                    <a:pt x="9780397" y="623697"/>
                    <a:pt x="9769601" y="626237"/>
                    <a:pt x="9751568" y="626237"/>
                  </a:cubicBezTo>
                  <a:lnTo>
                    <a:pt x="9745980" y="625983"/>
                  </a:lnTo>
                  <a:lnTo>
                    <a:pt x="9731756" y="625729"/>
                  </a:lnTo>
                  <a:lnTo>
                    <a:pt x="9725151" y="626491"/>
                  </a:lnTo>
                  <a:cubicBezTo>
                    <a:pt x="9717277" y="614172"/>
                    <a:pt x="9760458" y="612267"/>
                    <a:pt x="9773920" y="604393"/>
                  </a:cubicBezTo>
                  <a:close/>
                  <a:moveTo>
                    <a:pt x="9743567" y="640969"/>
                  </a:moveTo>
                  <a:cubicBezTo>
                    <a:pt x="9734803" y="657479"/>
                    <a:pt x="9705467" y="646303"/>
                    <a:pt x="9684638" y="666369"/>
                  </a:cubicBezTo>
                  <a:lnTo>
                    <a:pt x="9683749" y="647065"/>
                  </a:lnTo>
                  <a:lnTo>
                    <a:pt x="9664318" y="648589"/>
                  </a:lnTo>
                  <a:lnTo>
                    <a:pt x="9661143" y="644271"/>
                  </a:lnTo>
                  <a:lnTo>
                    <a:pt x="9659746" y="642112"/>
                  </a:lnTo>
                  <a:lnTo>
                    <a:pt x="9698735" y="641477"/>
                  </a:lnTo>
                  <a:cubicBezTo>
                    <a:pt x="9706990" y="642493"/>
                    <a:pt x="9715245" y="643382"/>
                    <a:pt x="9730358" y="643382"/>
                  </a:cubicBezTo>
                  <a:lnTo>
                    <a:pt x="9743566" y="640969"/>
                  </a:lnTo>
                  <a:close/>
                  <a:moveTo>
                    <a:pt x="10941684" y="707263"/>
                  </a:moveTo>
                  <a:lnTo>
                    <a:pt x="10950447" y="712851"/>
                  </a:lnTo>
                  <a:cubicBezTo>
                    <a:pt x="10934191" y="714629"/>
                    <a:pt x="10913490" y="739140"/>
                    <a:pt x="10896853" y="741045"/>
                  </a:cubicBezTo>
                  <a:cubicBezTo>
                    <a:pt x="10885932" y="725932"/>
                    <a:pt x="10915014" y="707263"/>
                    <a:pt x="10941685" y="707263"/>
                  </a:cubicBezTo>
                  <a:close/>
                  <a:moveTo>
                    <a:pt x="11287251" y="690880"/>
                  </a:moveTo>
                  <a:cubicBezTo>
                    <a:pt x="11301221" y="710565"/>
                    <a:pt x="11244325" y="727583"/>
                    <a:pt x="11222355" y="746252"/>
                  </a:cubicBezTo>
                  <a:cubicBezTo>
                    <a:pt x="11221720" y="721487"/>
                    <a:pt x="11269218" y="709549"/>
                    <a:pt x="11287251" y="690880"/>
                  </a:cubicBezTo>
                  <a:close/>
                  <a:moveTo>
                    <a:pt x="9397492" y="776605"/>
                  </a:moveTo>
                  <a:lnTo>
                    <a:pt x="9412732" y="784225"/>
                  </a:lnTo>
                  <a:lnTo>
                    <a:pt x="9419971" y="788416"/>
                  </a:lnTo>
                  <a:lnTo>
                    <a:pt x="9404350" y="781431"/>
                  </a:lnTo>
                  <a:lnTo>
                    <a:pt x="9397492" y="776605"/>
                  </a:lnTo>
                  <a:close/>
                  <a:moveTo>
                    <a:pt x="10157206" y="783336"/>
                  </a:moveTo>
                  <a:lnTo>
                    <a:pt x="10167620" y="784987"/>
                  </a:lnTo>
                  <a:lnTo>
                    <a:pt x="10174351" y="786257"/>
                  </a:lnTo>
                  <a:lnTo>
                    <a:pt x="10177907" y="786257"/>
                  </a:lnTo>
                  <a:lnTo>
                    <a:pt x="10188067" y="784606"/>
                  </a:lnTo>
                  <a:lnTo>
                    <a:pt x="10177526" y="795020"/>
                  </a:lnTo>
                  <a:lnTo>
                    <a:pt x="10186035" y="802259"/>
                  </a:lnTo>
                  <a:lnTo>
                    <a:pt x="10173208" y="805688"/>
                  </a:lnTo>
                  <a:lnTo>
                    <a:pt x="10168382" y="799465"/>
                  </a:lnTo>
                  <a:lnTo>
                    <a:pt x="10158984" y="786765"/>
                  </a:lnTo>
                  <a:lnTo>
                    <a:pt x="10150983" y="796417"/>
                  </a:lnTo>
                  <a:lnTo>
                    <a:pt x="10157206" y="783336"/>
                  </a:lnTo>
                  <a:close/>
                  <a:moveTo>
                    <a:pt x="10282047" y="775716"/>
                  </a:moveTo>
                  <a:cubicBezTo>
                    <a:pt x="10288651" y="796544"/>
                    <a:pt x="10251440" y="791337"/>
                    <a:pt x="10238486" y="811276"/>
                  </a:cubicBezTo>
                  <a:lnTo>
                    <a:pt x="10237724" y="798068"/>
                  </a:lnTo>
                  <a:lnTo>
                    <a:pt x="10230231" y="792099"/>
                  </a:lnTo>
                  <a:lnTo>
                    <a:pt x="10245471" y="786765"/>
                  </a:lnTo>
                  <a:lnTo>
                    <a:pt x="10252583" y="786892"/>
                  </a:lnTo>
                  <a:lnTo>
                    <a:pt x="10256265" y="786892"/>
                  </a:lnTo>
                  <a:lnTo>
                    <a:pt x="10272268" y="785749"/>
                  </a:lnTo>
                  <a:lnTo>
                    <a:pt x="10282047" y="775716"/>
                  </a:lnTo>
                  <a:close/>
                  <a:moveTo>
                    <a:pt x="9126728" y="798068"/>
                  </a:moveTo>
                  <a:lnTo>
                    <a:pt x="9121267" y="806069"/>
                  </a:lnTo>
                  <a:lnTo>
                    <a:pt x="9118092" y="809879"/>
                  </a:lnTo>
                  <a:lnTo>
                    <a:pt x="9101074" y="813435"/>
                  </a:lnTo>
                  <a:lnTo>
                    <a:pt x="9093327" y="816864"/>
                  </a:lnTo>
                  <a:lnTo>
                    <a:pt x="9111234" y="802132"/>
                  </a:lnTo>
                  <a:lnTo>
                    <a:pt x="9126727" y="798068"/>
                  </a:lnTo>
                  <a:close/>
                  <a:moveTo>
                    <a:pt x="9506331" y="832739"/>
                  </a:moveTo>
                  <a:lnTo>
                    <a:pt x="9504173" y="835787"/>
                  </a:lnTo>
                  <a:lnTo>
                    <a:pt x="9501887" y="836676"/>
                  </a:lnTo>
                  <a:lnTo>
                    <a:pt x="9499347" y="835279"/>
                  </a:lnTo>
                  <a:lnTo>
                    <a:pt x="9498077" y="834644"/>
                  </a:lnTo>
                  <a:lnTo>
                    <a:pt x="9503665" y="833501"/>
                  </a:lnTo>
                  <a:lnTo>
                    <a:pt x="9506332" y="832739"/>
                  </a:lnTo>
                  <a:close/>
                  <a:moveTo>
                    <a:pt x="9139555" y="832485"/>
                  </a:moveTo>
                  <a:lnTo>
                    <a:pt x="9182736" y="839216"/>
                  </a:lnTo>
                  <a:cubicBezTo>
                    <a:pt x="9149080" y="842645"/>
                    <a:pt x="9123935" y="862965"/>
                    <a:pt x="9097392" y="877697"/>
                  </a:cubicBezTo>
                  <a:lnTo>
                    <a:pt x="9109203" y="858901"/>
                  </a:lnTo>
                  <a:lnTo>
                    <a:pt x="9112251" y="854329"/>
                  </a:lnTo>
                  <a:lnTo>
                    <a:pt x="9129777" y="843280"/>
                  </a:lnTo>
                  <a:lnTo>
                    <a:pt x="9132570" y="834644"/>
                  </a:lnTo>
                  <a:lnTo>
                    <a:pt x="9137142" y="833247"/>
                  </a:lnTo>
                  <a:lnTo>
                    <a:pt x="9139555" y="832485"/>
                  </a:lnTo>
                  <a:close/>
                  <a:moveTo>
                    <a:pt x="10137267" y="537845"/>
                  </a:moveTo>
                  <a:lnTo>
                    <a:pt x="10112502" y="586232"/>
                  </a:lnTo>
                  <a:cubicBezTo>
                    <a:pt x="10090150" y="587629"/>
                    <a:pt x="10058400" y="599948"/>
                    <a:pt x="10034016" y="603504"/>
                  </a:cubicBezTo>
                  <a:cubicBezTo>
                    <a:pt x="10051923" y="621284"/>
                    <a:pt x="10029444" y="631063"/>
                    <a:pt x="10043160" y="648208"/>
                  </a:cubicBezTo>
                  <a:cubicBezTo>
                    <a:pt x="10076688" y="631063"/>
                    <a:pt x="10053574" y="614553"/>
                    <a:pt x="10105898" y="599059"/>
                  </a:cubicBezTo>
                  <a:lnTo>
                    <a:pt x="10105898" y="599059"/>
                  </a:lnTo>
                  <a:lnTo>
                    <a:pt x="10038207" y="687197"/>
                  </a:lnTo>
                  <a:cubicBezTo>
                    <a:pt x="10035286" y="690372"/>
                    <a:pt x="10039096" y="699135"/>
                    <a:pt x="10039731" y="705485"/>
                  </a:cubicBezTo>
                  <a:lnTo>
                    <a:pt x="10058019" y="710565"/>
                  </a:lnTo>
                  <a:lnTo>
                    <a:pt x="10170033" y="651637"/>
                  </a:lnTo>
                  <a:lnTo>
                    <a:pt x="10172319" y="651510"/>
                  </a:lnTo>
                  <a:cubicBezTo>
                    <a:pt x="10177272" y="651510"/>
                    <a:pt x="10184511" y="654558"/>
                    <a:pt x="10190225" y="655828"/>
                  </a:cubicBezTo>
                  <a:lnTo>
                    <a:pt x="10192511" y="672719"/>
                  </a:lnTo>
                  <a:lnTo>
                    <a:pt x="10188574" y="676529"/>
                  </a:lnTo>
                  <a:lnTo>
                    <a:pt x="10184002" y="680720"/>
                  </a:lnTo>
                  <a:lnTo>
                    <a:pt x="10181335" y="683133"/>
                  </a:lnTo>
                  <a:lnTo>
                    <a:pt x="10207370" y="667639"/>
                  </a:lnTo>
                  <a:lnTo>
                    <a:pt x="10212831" y="667385"/>
                  </a:lnTo>
                  <a:lnTo>
                    <a:pt x="10201655" y="685419"/>
                  </a:lnTo>
                  <a:lnTo>
                    <a:pt x="10213847" y="692531"/>
                  </a:lnTo>
                  <a:lnTo>
                    <a:pt x="10202163" y="694309"/>
                  </a:lnTo>
                  <a:lnTo>
                    <a:pt x="10194035" y="693293"/>
                  </a:lnTo>
                  <a:lnTo>
                    <a:pt x="10188828" y="693039"/>
                  </a:lnTo>
                  <a:cubicBezTo>
                    <a:pt x="10180955" y="693039"/>
                    <a:pt x="10172699" y="695579"/>
                    <a:pt x="10162285" y="708533"/>
                  </a:cubicBezTo>
                  <a:lnTo>
                    <a:pt x="10162667" y="701929"/>
                  </a:lnTo>
                  <a:lnTo>
                    <a:pt x="10165587" y="697992"/>
                  </a:lnTo>
                  <a:lnTo>
                    <a:pt x="10165587" y="697992"/>
                  </a:lnTo>
                  <a:cubicBezTo>
                    <a:pt x="10113518" y="747649"/>
                    <a:pt x="10091673" y="772160"/>
                    <a:pt x="10049509" y="772160"/>
                  </a:cubicBezTo>
                  <a:cubicBezTo>
                    <a:pt x="10014838" y="772160"/>
                    <a:pt x="9966578" y="755650"/>
                    <a:pt x="9876789" y="722757"/>
                  </a:cubicBezTo>
                  <a:lnTo>
                    <a:pt x="9862565" y="711835"/>
                  </a:lnTo>
                  <a:lnTo>
                    <a:pt x="9847580" y="706501"/>
                  </a:lnTo>
                  <a:lnTo>
                    <a:pt x="9835134" y="705358"/>
                  </a:lnTo>
                  <a:cubicBezTo>
                    <a:pt x="9813163" y="705358"/>
                    <a:pt x="9801860" y="722122"/>
                    <a:pt x="9786874" y="732917"/>
                  </a:cubicBezTo>
                  <a:lnTo>
                    <a:pt x="9781159" y="730504"/>
                  </a:lnTo>
                  <a:lnTo>
                    <a:pt x="9776968" y="732536"/>
                  </a:lnTo>
                  <a:cubicBezTo>
                    <a:pt x="9764649" y="720725"/>
                    <a:pt x="9752964" y="715772"/>
                    <a:pt x="9736962" y="715772"/>
                  </a:cubicBezTo>
                  <a:lnTo>
                    <a:pt x="9728199" y="717804"/>
                  </a:lnTo>
                  <a:lnTo>
                    <a:pt x="9731374" y="720979"/>
                  </a:lnTo>
                  <a:lnTo>
                    <a:pt x="9732898" y="723519"/>
                  </a:lnTo>
                  <a:cubicBezTo>
                    <a:pt x="9720580" y="737997"/>
                    <a:pt x="9710546" y="736473"/>
                    <a:pt x="9702672" y="750443"/>
                  </a:cubicBezTo>
                  <a:lnTo>
                    <a:pt x="9711435" y="753364"/>
                  </a:lnTo>
                  <a:cubicBezTo>
                    <a:pt x="9718801" y="753364"/>
                    <a:pt x="9727437" y="746252"/>
                    <a:pt x="9736073" y="739140"/>
                  </a:cubicBezTo>
                  <a:lnTo>
                    <a:pt x="9754870" y="723900"/>
                  </a:lnTo>
                  <a:lnTo>
                    <a:pt x="9762744" y="725297"/>
                  </a:lnTo>
                  <a:lnTo>
                    <a:pt x="9727437" y="749935"/>
                  </a:lnTo>
                  <a:lnTo>
                    <a:pt x="9756647" y="756539"/>
                  </a:lnTo>
                  <a:lnTo>
                    <a:pt x="9753726" y="756031"/>
                  </a:lnTo>
                  <a:lnTo>
                    <a:pt x="9747631" y="755777"/>
                  </a:lnTo>
                  <a:cubicBezTo>
                    <a:pt x="9733025" y="755777"/>
                    <a:pt x="9717024" y="762254"/>
                    <a:pt x="9699498" y="776605"/>
                  </a:cubicBezTo>
                  <a:lnTo>
                    <a:pt x="9696958" y="771017"/>
                  </a:lnTo>
                  <a:lnTo>
                    <a:pt x="9691243" y="772541"/>
                  </a:lnTo>
                  <a:lnTo>
                    <a:pt x="9688068" y="773176"/>
                  </a:lnTo>
                  <a:lnTo>
                    <a:pt x="9691370" y="767207"/>
                  </a:lnTo>
                  <a:lnTo>
                    <a:pt x="9695434" y="763905"/>
                  </a:lnTo>
                  <a:lnTo>
                    <a:pt x="9690353" y="762889"/>
                  </a:lnTo>
                  <a:lnTo>
                    <a:pt x="9687813" y="763016"/>
                  </a:lnTo>
                  <a:lnTo>
                    <a:pt x="9681082" y="763524"/>
                  </a:lnTo>
                  <a:lnTo>
                    <a:pt x="9678415" y="760857"/>
                  </a:lnTo>
                  <a:lnTo>
                    <a:pt x="9673843" y="766191"/>
                  </a:lnTo>
                  <a:lnTo>
                    <a:pt x="9671557" y="768985"/>
                  </a:lnTo>
                  <a:lnTo>
                    <a:pt x="9672446" y="776224"/>
                  </a:lnTo>
                  <a:lnTo>
                    <a:pt x="9673589" y="779780"/>
                  </a:lnTo>
                  <a:lnTo>
                    <a:pt x="9676002" y="796163"/>
                  </a:lnTo>
                  <a:lnTo>
                    <a:pt x="9663810" y="802005"/>
                  </a:lnTo>
                  <a:cubicBezTo>
                    <a:pt x="9652126" y="806704"/>
                    <a:pt x="9634219" y="810133"/>
                    <a:pt x="9635362" y="817753"/>
                  </a:cubicBezTo>
                  <a:cubicBezTo>
                    <a:pt x="9650221" y="814959"/>
                    <a:pt x="9659111" y="819912"/>
                    <a:pt x="9679685" y="810387"/>
                  </a:cubicBezTo>
                  <a:lnTo>
                    <a:pt x="9677907" y="800989"/>
                  </a:lnTo>
                  <a:lnTo>
                    <a:pt x="9682606" y="797179"/>
                  </a:lnTo>
                  <a:lnTo>
                    <a:pt x="9684130" y="800227"/>
                  </a:lnTo>
                  <a:lnTo>
                    <a:pt x="9685781" y="802005"/>
                  </a:lnTo>
                  <a:lnTo>
                    <a:pt x="9682733" y="805053"/>
                  </a:lnTo>
                  <a:lnTo>
                    <a:pt x="9685146" y="809244"/>
                  </a:lnTo>
                  <a:cubicBezTo>
                    <a:pt x="9665842" y="819912"/>
                    <a:pt x="9652253" y="834136"/>
                    <a:pt x="9646030" y="853440"/>
                  </a:cubicBezTo>
                  <a:cubicBezTo>
                    <a:pt x="9599675" y="855091"/>
                    <a:pt x="9548113" y="850392"/>
                    <a:pt x="9545319" y="879348"/>
                  </a:cubicBezTo>
                  <a:lnTo>
                    <a:pt x="9544049" y="877951"/>
                  </a:lnTo>
                  <a:lnTo>
                    <a:pt x="9542906" y="877316"/>
                  </a:lnTo>
                  <a:lnTo>
                    <a:pt x="9544811" y="874903"/>
                  </a:lnTo>
                  <a:lnTo>
                    <a:pt x="9544938" y="873633"/>
                  </a:lnTo>
                  <a:lnTo>
                    <a:pt x="9542018" y="862584"/>
                  </a:lnTo>
                  <a:lnTo>
                    <a:pt x="9540748" y="856996"/>
                  </a:lnTo>
                  <a:lnTo>
                    <a:pt x="9543923" y="845312"/>
                  </a:lnTo>
                  <a:lnTo>
                    <a:pt x="9539351" y="840613"/>
                  </a:lnTo>
                  <a:cubicBezTo>
                    <a:pt x="9523095" y="846328"/>
                    <a:pt x="9509760" y="851281"/>
                    <a:pt x="9497822" y="855472"/>
                  </a:cubicBezTo>
                  <a:lnTo>
                    <a:pt x="9509506" y="842772"/>
                  </a:lnTo>
                  <a:lnTo>
                    <a:pt x="9514839" y="835787"/>
                  </a:lnTo>
                  <a:lnTo>
                    <a:pt x="9516871" y="837692"/>
                  </a:lnTo>
                  <a:lnTo>
                    <a:pt x="9515855" y="840740"/>
                  </a:lnTo>
                  <a:cubicBezTo>
                    <a:pt x="9531348" y="831469"/>
                    <a:pt x="9545700" y="829564"/>
                    <a:pt x="9563480" y="829564"/>
                  </a:cubicBezTo>
                  <a:lnTo>
                    <a:pt x="9572497" y="830072"/>
                  </a:lnTo>
                  <a:cubicBezTo>
                    <a:pt x="9576815" y="830326"/>
                    <a:pt x="9581006" y="830580"/>
                    <a:pt x="9595865" y="830580"/>
                  </a:cubicBezTo>
                  <a:lnTo>
                    <a:pt x="9611995" y="818007"/>
                  </a:lnTo>
                  <a:lnTo>
                    <a:pt x="9575546" y="815975"/>
                  </a:lnTo>
                  <a:cubicBezTo>
                    <a:pt x="9602977" y="807339"/>
                    <a:pt x="9637902" y="800100"/>
                    <a:pt x="9632314" y="784479"/>
                  </a:cubicBezTo>
                  <a:lnTo>
                    <a:pt x="9632314" y="784479"/>
                  </a:lnTo>
                  <a:cubicBezTo>
                    <a:pt x="9568687" y="786511"/>
                    <a:pt x="9598278" y="787400"/>
                    <a:pt x="9562337" y="813435"/>
                  </a:cubicBezTo>
                  <a:lnTo>
                    <a:pt x="9556242" y="794004"/>
                  </a:lnTo>
                  <a:lnTo>
                    <a:pt x="9561830" y="786384"/>
                  </a:lnTo>
                  <a:lnTo>
                    <a:pt x="9537826" y="790321"/>
                  </a:lnTo>
                  <a:lnTo>
                    <a:pt x="9528047" y="789813"/>
                  </a:lnTo>
                  <a:lnTo>
                    <a:pt x="9547605" y="800481"/>
                  </a:lnTo>
                  <a:lnTo>
                    <a:pt x="9522332" y="811657"/>
                  </a:lnTo>
                  <a:lnTo>
                    <a:pt x="9512807" y="812038"/>
                  </a:lnTo>
                  <a:lnTo>
                    <a:pt x="9505949" y="809625"/>
                  </a:lnTo>
                  <a:lnTo>
                    <a:pt x="9497694" y="806577"/>
                  </a:lnTo>
                  <a:lnTo>
                    <a:pt x="9491471" y="807339"/>
                  </a:lnTo>
                  <a:cubicBezTo>
                    <a:pt x="9468230" y="802513"/>
                    <a:pt x="9444354" y="798068"/>
                    <a:pt x="9422891" y="789940"/>
                  </a:cubicBezTo>
                  <a:lnTo>
                    <a:pt x="9422891" y="789940"/>
                  </a:lnTo>
                  <a:lnTo>
                    <a:pt x="9429241" y="791845"/>
                  </a:lnTo>
                  <a:lnTo>
                    <a:pt x="9434067" y="790829"/>
                  </a:lnTo>
                  <a:lnTo>
                    <a:pt x="9442195" y="778383"/>
                  </a:lnTo>
                  <a:lnTo>
                    <a:pt x="9434067" y="763905"/>
                  </a:lnTo>
                  <a:lnTo>
                    <a:pt x="9496805" y="763651"/>
                  </a:lnTo>
                  <a:lnTo>
                    <a:pt x="9525888" y="756920"/>
                  </a:lnTo>
                  <a:cubicBezTo>
                    <a:pt x="9534905" y="756920"/>
                    <a:pt x="9544048" y="759968"/>
                    <a:pt x="9553955" y="768731"/>
                  </a:cubicBezTo>
                  <a:cubicBezTo>
                    <a:pt x="9607041" y="756412"/>
                    <a:pt x="9614026" y="734187"/>
                    <a:pt x="9649205" y="718312"/>
                  </a:cubicBezTo>
                  <a:cubicBezTo>
                    <a:pt x="9661016" y="722249"/>
                    <a:pt x="9667239" y="733171"/>
                    <a:pt x="9685019" y="733171"/>
                  </a:cubicBezTo>
                  <a:lnTo>
                    <a:pt x="9691242" y="732028"/>
                  </a:lnTo>
                  <a:lnTo>
                    <a:pt x="9690226" y="719963"/>
                  </a:lnTo>
                  <a:lnTo>
                    <a:pt x="9684638" y="715264"/>
                  </a:lnTo>
                  <a:lnTo>
                    <a:pt x="9685527" y="698373"/>
                  </a:lnTo>
                  <a:lnTo>
                    <a:pt x="9691622" y="689229"/>
                  </a:lnTo>
                  <a:lnTo>
                    <a:pt x="9690606" y="687324"/>
                  </a:lnTo>
                  <a:lnTo>
                    <a:pt x="9689844" y="686689"/>
                  </a:lnTo>
                  <a:lnTo>
                    <a:pt x="9702417" y="690372"/>
                  </a:lnTo>
                  <a:lnTo>
                    <a:pt x="9716006" y="683641"/>
                  </a:lnTo>
                  <a:lnTo>
                    <a:pt x="9716006" y="683641"/>
                  </a:lnTo>
                  <a:cubicBezTo>
                    <a:pt x="9703433" y="695960"/>
                    <a:pt x="9702417" y="712851"/>
                    <a:pt x="9722991" y="712851"/>
                  </a:cubicBezTo>
                  <a:cubicBezTo>
                    <a:pt x="9729722" y="712851"/>
                    <a:pt x="9738739" y="711073"/>
                    <a:pt x="9750296" y="706755"/>
                  </a:cubicBezTo>
                  <a:cubicBezTo>
                    <a:pt x="9723118" y="693293"/>
                    <a:pt x="9711561" y="681101"/>
                    <a:pt x="9751693" y="658876"/>
                  </a:cubicBezTo>
                  <a:lnTo>
                    <a:pt x="9751693" y="658876"/>
                  </a:lnTo>
                  <a:cubicBezTo>
                    <a:pt x="9749280" y="674497"/>
                    <a:pt x="9756646" y="680085"/>
                    <a:pt x="9768076" y="680085"/>
                  </a:cubicBezTo>
                  <a:cubicBezTo>
                    <a:pt x="9788269" y="680085"/>
                    <a:pt x="9821035" y="662432"/>
                    <a:pt x="9832084" y="653669"/>
                  </a:cubicBezTo>
                  <a:lnTo>
                    <a:pt x="9840974" y="656971"/>
                  </a:lnTo>
                  <a:lnTo>
                    <a:pt x="9843133" y="662432"/>
                  </a:lnTo>
                  <a:cubicBezTo>
                    <a:pt x="9845038" y="667004"/>
                    <a:pt x="9847959" y="671576"/>
                    <a:pt x="9860913" y="671576"/>
                  </a:cubicBezTo>
                  <a:lnTo>
                    <a:pt x="9874502" y="667639"/>
                  </a:lnTo>
                  <a:cubicBezTo>
                    <a:pt x="9883138" y="648716"/>
                    <a:pt x="9863961" y="639318"/>
                    <a:pt x="9837545" y="639318"/>
                  </a:cubicBezTo>
                  <a:cubicBezTo>
                    <a:pt x="9814051" y="639318"/>
                    <a:pt x="9784967" y="646684"/>
                    <a:pt x="9764775" y="661543"/>
                  </a:cubicBezTo>
                  <a:cubicBezTo>
                    <a:pt x="9784841" y="625221"/>
                    <a:pt x="9841229" y="633984"/>
                    <a:pt x="9862438" y="617093"/>
                  </a:cubicBezTo>
                  <a:cubicBezTo>
                    <a:pt x="9871581" y="622681"/>
                    <a:pt x="9887330" y="657606"/>
                    <a:pt x="9924921" y="657606"/>
                  </a:cubicBezTo>
                  <a:lnTo>
                    <a:pt x="9928858" y="657352"/>
                  </a:lnTo>
                  <a:cubicBezTo>
                    <a:pt x="9954004" y="644652"/>
                    <a:pt x="9969117" y="629920"/>
                    <a:pt x="9953242" y="608711"/>
                  </a:cubicBezTo>
                  <a:lnTo>
                    <a:pt x="9953242" y="608711"/>
                  </a:lnTo>
                  <a:cubicBezTo>
                    <a:pt x="9922889" y="623316"/>
                    <a:pt x="9942320" y="634492"/>
                    <a:pt x="9920349" y="639572"/>
                  </a:cubicBezTo>
                  <a:cubicBezTo>
                    <a:pt x="9865739" y="630682"/>
                    <a:pt x="9941685" y="601853"/>
                    <a:pt x="9918317" y="601853"/>
                  </a:cubicBezTo>
                  <a:lnTo>
                    <a:pt x="9903712" y="604139"/>
                  </a:lnTo>
                  <a:cubicBezTo>
                    <a:pt x="9908284" y="587121"/>
                    <a:pt x="9967466" y="581279"/>
                    <a:pt x="9993881" y="568833"/>
                  </a:cubicBezTo>
                  <a:lnTo>
                    <a:pt x="9993881" y="568833"/>
                  </a:lnTo>
                  <a:cubicBezTo>
                    <a:pt x="9995913" y="580644"/>
                    <a:pt x="9928096" y="601599"/>
                    <a:pt x="9982451" y="619887"/>
                  </a:cubicBezTo>
                  <a:cubicBezTo>
                    <a:pt x="10020424" y="611632"/>
                    <a:pt x="10033251" y="598043"/>
                    <a:pt x="10036045" y="582676"/>
                  </a:cubicBezTo>
                  <a:lnTo>
                    <a:pt x="10043411" y="586740"/>
                  </a:lnTo>
                  <a:lnTo>
                    <a:pt x="10049507" y="586740"/>
                  </a:lnTo>
                  <a:cubicBezTo>
                    <a:pt x="10074272" y="586740"/>
                    <a:pt x="10118849" y="566928"/>
                    <a:pt x="10102593" y="548132"/>
                  </a:cubicBezTo>
                  <a:lnTo>
                    <a:pt x="10137263" y="537845"/>
                  </a:lnTo>
                  <a:close/>
                  <a:moveTo>
                    <a:pt x="9146032" y="878713"/>
                  </a:moveTo>
                  <a:lnTo>
                    <a:pt x="9136125" y="891032"/>
                  </a:lnTo>
                  <a:lnTo>
                    <a:pt x="9126219" y="897509"/>
                  </a:lnTo>
                  <a:lnTo>
                    <a:pt x="9127997" y="895731"/>
                  </a:lnTo>
                  <a:lnTo>
                    <a:pt x="9127489" y="894588"/>
                  </a:lnTo>
                  <a:lnTo>
                    <a:pt x="9131426" y="887603"/>
                  </a:lnTo>
                  <a:lnTo>
                    <a:pt x="9146032" y="878713"/>
                  </a:lnTo>
                  <a:close/>
                  <a:moveTo>
                    <a:pt x="9075420" y="864743"/>
                  </a:moveTo>
                  <a:lnTo>
                    <a:pt x="9083294" y="880872"/>
                  </a:lnTo>
                  <a:lnTo>
                    <a:pt x="9082786" y="889127"/>
                  </a:lnTo>
                  <a:lnTo>
                    <a:pt x="9066530" y="895477"/>
                  </a:lnTo>
                  <a:lnTo>
                    <a:pt x="9057639" y="901192"/>
                  </a:lnTo>
                  <a:lnTo>
                    <a:pt x="9050655" y="897636"/>
                  </a:lnTo>
                  <a:lnTo>
                    <a:pt x="9043161" y="898779"/>
                  </a:lnTo>
                  <a:lnTo>
                    <a:pt x="9040494" y="888365"/>
                  </a:lnTo>
                  <a:lnTo>
                    <a:pt x="9036303" y="886333"/>
                  </a:lnTo>
                  <a:lnTo>
                    <a:pt x="9040621" y="876173"/>
                  </a:lnTo>
                  <a:lnTo>
                    <a:pt x="9034271" y="869188"/>
                  </a:lnTo>
                  <a:lnTo>
                    <a:pt x="9040494" y="870331"/>
                  </a:lnTo>
                  <a:lnTo>
                    <a:pt x="9043669" y="870331"/>
                  </a:lnTo>
                  <a:lnTo>
                    <a:pt x="9052051" y="869569"/>
                  </a:lnTo>
                  <a:lnTo>
                    <a:pt x="9056750" y="867283"/>
                  </a:lnTo>
                  <a:lnTo>
                    <a:pt x="9068942" y="865759"/>
                  </a:lnTo>
                  <a:lnTo>
                    <a:pt x="9075419" y="864743"/>
                  </a:lnTo>
                  <a:close/>
                  <a:moveTo>
                    <a:pt x="9630918" y="882015"/>
                  </a:moveTo>
                  <a:lnTo>
                    <a:pt x="9641967" y="886079"/>
                  </a:lnTo>
                  <a:lnTo>
                    <a:pt x="9641967" y="886841"/>
                  </a:lnTo>
                  <a:lnTo>
                    <a:pt x="9641077" y="899160"/>
                  </a:lnTo>
                  <a:lnTo>
                    <a:pt x="9638792" y="903605"/>
                  </a:lnTo>
                  <a:lnTo>
                    <a:pt x="9638792" y="889508"/>
                  </a:lnTo>
                  <a:lnTo>
                    <a:pt x="9618980" y="884047"/>
                  </a:lnTo>
                  <a:lnTo>
                    <a:pt x="9630918" y="882015"/>
                  </a:lnTo>
                  <a:close/>
                  <a:moveTo>
                    <a:pt x="8871965" y="889889"/>
                  </a:moveTo>
                  <a:lnTo>
                    <a:pt x="8867647" y="900049"/>
                  </a:lnTo>
                  <a:lnTo>
                    <a:pt x="8866123" y="905256"/>
                  </a:lnTo>
                  <a:lnTo>
                    <a:pt x="8862821" y="907161"/>
                  </a:lnTo>
                  <a:lnTo>
                    <a:pt x="8861297" y="908177"/>
                  </a:lnTo>
                  <a:lnTo>
                    <a:pt x="8862059" y="901065"/>
                  </a:lnTo>
                  <a:lnTo>
                    <a:pt x="8861297" y="897636"/>
                  </a:lnTo>
                  <a:lnTo>
                    <a:pt x="8867647" y="892048"/>
                  </a:lnTo>
                  <a:lnTo>
                    <a:pt x="8871965" y="889889"/>
                  </a:lnTo>
                  <a:close/>
                  <a:moveTo>
                    <a:pt x="9116186" y="904748"/>
                  </a:moveTo>
                  <a:lnTo>
                    <a:pt x="9109709" y="909828"/>
                  </a:lnTo>
                  <a:lnTo>
                    <a:pt x="9107931" y="911987"/>
                  </a:lnTo>
                  <a:lnTo>
                    <a:pt x="9107042" y="908304"/>
                  </a:lnTo>
                  <a:lnTo>
                    <a:pt x="9106153" y="906272"/>
                  </a:lnTo>
                  <a:lnTo>
                    <a:pt x="9112757" y="905637"/>
                  </a:lnTo>
                  <a:lnTo>
                    <a:pt x="9116186" y="904748"/>
                  </a:lnTo>
                  <a:close/>
                  <a:moveTo>
                    <a:pt x="10249407" y="906653"/>
                  </a:moveTo>
                  <a:cubicBezTo>
                    <a:pt x="10261218" y="921639"/>
                    <a:pt x="10226801" y="934847"/>
                    <a:pt x="10205719" y="934847"/>
                  </a:cubicBezTo>
                  <a:lnTo>
                    <a:pt x="10198099" y="934339"/>
                  </a:lnTo>
                  <a:lnTo>
                    <a:pt x="10195306" y="933323"/>
                  </a:lnTo>
                  <a:cubicBezTo>
                    <a:pt x="10215625" y="912495"/>
                    <a:pt x="10231120" y="916559"/>
                    <a:pt x="10249408" y="906653"/>
                  </a:cubicBezTo>
                  <a:close/>
                  <a:moveTo>
                    <a:pt x="10509249" y="938657"/>
                  </a:moveTo>
                  <a:lnTo>
                    <a:pt x="10509503" y="939927"/>
                  </a:lnTo>
                  <a:lnTo>
                    <a:pt x="10508614" y="939927"/>
                  </a:lnTo>
                  <a:lnTo>
                    <a:pt x="10509249" y="938657"/>
                  </a:lnTo>
                  <a:close/>
                  <a:moveTo>
                    <a:pt x="10587862" y="880745"/>
                  </a:moveTo>
                  <a:lnTo>
                    <a:pt x="10608563" y="898525"/>
                  </a:lnTo>
                  <a:cubicBezTo>
                    <a:pt x="10590530" y="920496"/>
                    <a:pt x="10571987" y="929640"/>
                    <a:pt x="10569956" y="938911"/>
                  </a:cubicBezTo>
                  <a:lnTo>
                    <a:pt x="10560303" y="941959"/>
                  </a:lnTo>
                  <a:lnTo>
                    <a:pt x="10560431" y="935101"/>
                  </a:lnTo>
                  <a:lnTo>
                    <a:pt x="10560431" y="921131"/>
                  </a:lnTo>
                  <a:lnTo>
                    <a:pt x="10547223" y="931672"/>
                  </a:lnTo>
                  <a:cubicBezTo>
                    <a:pt x="10533126" y="917829"/>
                    <a:pt x="10568178" y="898525"/>
                    <a:pt x="10587863" y="880745"/>
                  </a:cubicBezTo>
                  <a:close/>
                  <a:moveTo>
                    <a:pt x="10638281" y="899541"/>
                  </a:moveTo>
                  <a:cubicBezTo>
                    <a:pt x="10637011" y="919861"/>
                    <a:pt x="10603610" y="934212"/>
                    <a:pt x="10578718" y="949579"/>
                  </a:cubicBezTo>
                  <a:lnTo>
                    <a:pt x="10567034" y="948944"/>
                  </a:lnTo>
                  <a:lnTo>
                    <a:pt x="10563097" y="948436"/>
                  </a:lnTo>
                  <a:cubicBezTo>
                    <a:pt x="10586719" y="941197"/>
                    <a:pt x="10612373" y="922528"/>
                    <a:pt x="10638281" y="899541"/>
                  </a:cubicBezTo>
                  <a:close/>
                  <a:moveTo>
                    <a:pt x="8772778" y="937641"/>
                  </a:moveTo>
                  <a:lnTo>
                    <a:pt x="8777350" y="942721"/>
                  </a:lnTo>
                  <a:lnTo>
                    <a:pt x="8782303" y="943737"/>
                  </a:lnTo>
                  <a:lnTo>
                    <a:pt x="8767697" y="948563"/>
                  </a:lnTo>
                  <a:lnTo>
                    <a:pt x="8760078" y="950976"/>
                  </a:lnTo>
                  <a:lnTo>
                    <a:pt x="8754109" y="946785"/>
                  </a:lnTo>
                  <a:lnTo>
                    <a:pt x="8751569" y="944753"/>
                  </a:lnTo>
                  <a:lnTo>
                    <a:pt x="8772778" y="937641"/>
                  </a:lnTo>
                  <a:close/>
                  <a:moveTo>
                    <a:pt x="8882379" y="919099"/>
                  </a:moveTo>
                  <a:lnTo>
                    <a:pt x="8885935" y="930021"/>
                  </a:lnTo>
                  <a:lnTo>
                    <a:pt x="8887459" y="936752"/>
                  </a:lnTo>
                  <a:lnTo>
                    <a:pt x="8904858" y="938276"/>
                  </a:lnTo>
                  <a:lnTo>
                    <a:pt x="8901302" y="941197"/>
                  </a:lnTo>
                  <a:lnTo>
                    <a:pt x="8898254" y="942848"/>
                  </a:lnTo>
                  <a:lnTo>
                    <a:pt x="8905493" y="940181"/>
                  </a:lnTo>
                  <a:lnTo>
                    <a:pt x="8909430" y="938403"/>
                  </a:lnTo>
                  <a:lnTo>
                    <a:pt x="8918447" y="940181"/>
                  </a:lnTo>
                  <a:lnTo>
                    <a:pt x="8923781" y="939673"/>
                  </a:lnTo>
                  <a:lnTo>
                    <a:pt x="8905493" y="951611"/>
                  </a:lnTo>
                  <a:lnTo>
                    <a:pt x="8887205" y="947547"/>
                  </a:lnTo>
                  <a:lnTo>
                    <a:pt x="8875267" y="946277"/>
                  </a:lnTo>
                  <a:cubicBezTo>
                    <a:pt x="8867139" y="946277"/>
                    <a:pt x="8858122" y="948309"/>
                    <a:pt x="8848089" y="954659"/>
                  </a:cubicBezTo>
                  <a:cubicBezTo>
                    <a:pt x="8853042" y="942340"/>
                    <a:pt x="8878315" y="934593"/>
                    <a:pt x="8878950" y="921004"/>
                  </a:cubicBezTo>
                  <a:lnTo>
                    <a:pt x="8880981" y="919861"/>
                  </a:lnTo>
                  <a:lnTo>
                    <a:pt x="8882378" y="919099"/>
                  </a:lnTo>
                  <a:close/>
                  <a:moveTo>
                    <a:pt x="8722485" y="948817"/>
                  </a:moveTo>
                  <a:lnTo>
                    <a:pt x="8729217" y="955421"/>
                  </a:lnTo>
                  <a:lnTo>
                    <a:pt x="8735694" y="958215"/>
                  </a:lnTo>
                  <a:lnTo>
                    <a:pt x="8718295" y="962660"/>
                  </a:lnTo>
                  <a:lnTo>
                    <a:pt x="8709659" y="964692"/>
                  </a:lnTo>
                  <a:lnTo>
                    <a:pt x="8702039" y="955929"/>
                  </a:lnTo>
                  <a:lnTo>
                    <a:pt x="8700643" y="951103"/>
                  </a:lnTo>
                  <a:lnTo>
                    <a:pt x="8715501" y="949833"/>
                  </a:lnTo>
                  <a:lnTo>
                    <a:pt x="8722486" y="948817"/>
                  </a:lnTo>
                  <a:close/>
                  <a:moveTo>
                    <a:pt x="8910318" y="956437"/>
                  </a:moveTo>
                  <a:lnTo>
                    <a:pt x="8907016" y="960120"/>
                  </a:lnTo>
                  <a:lnTo>
                    <a:pt x="8905492" y="962025"/>
                  </a:lnTo>
                  <a:lnTo>
                    <a:pt x="8888093" y="969391"/>
                  </a:lnTo>
                  <a:lnTo>
                    <a:pt x="8878950" y="971677"/>
                  </a:lnTo>
                  <a:lnTo>
                    <a:pt x="8877298" y="965581"/>
                  </a:lnTo>
                  <a:lnTo>
                    <a:pt x="8876409" y="962533"/>
                  </a:lnTo>
                  <a:lnTo>
                    <a:pt x="8910318" y="956437"/>
                  </a:lnTo>
                  <a:close/>
                  <a:moveTo>
                    <a:pt x="8687941" y="963549"/>
                  </a:moveTo>
                  <a:lnTo>
                    <a:pt x="8685909" y="969137"/>
                  </a:lnTo>
                  <a:lnTo>
                    <a:pt x="8683878" y="972185"/>
                  </a:lnTo>
                  <a:lnTo>
                    <a:pt x="8671051" y="975868"/>
                  </a:lnTo>
                  <a:lnTo>
                    <a:pt x="8665463" y="978027"/>
                  </a:lnTo>
                  <a:lnTo>
                    <a:pt x="8661398" y="976376"/>
                  </a:lnTo>
                  <a:lnTo>
                    <a:pt x="8659367" y="975995"/>
                  </a:lnTo>
                  <a:lnTo>
                    <a:pt x="8681846" y="968629"/>
                  </a:lnTo>
                  <a:lnTo>
                    <a:pt x="8687942" y="963549"/>
                  </a:lnTo>
                  <a:close/>
                  <a:moveTo>
                    <a:pt x="8788144" y="978916"/>
                  </a:moveTo>
                  <a:lnTo>
                    <a:pt x="8790050" y="980313"/>
                  </a:lnTo>
                  <a:lnTo>
                    <a:pt x="8791446" y="980948"/>
                  </a:lnTo>
                  <a:lnTo>
                    <a:pt x="8787382" y="983488"/>
                  </a:lnTo>
                  <a:lnTo>
                    <a:pt x="8788652" y="980567"/>
                  </a:lnTo>
                  <a:lnTo>
                    <a:pt x="8788144" y="978916"/>
                  </a:lnTo>
                  <a:close/>
                  <a:moveTo>
                    <a:pt x="9442702" y="972185"/>
                  </a:moveTo>
                  <a:lnTo>
                    <a:pt x="9431145" y="982472"/>
                  </a:lnTo>
                  <a:lnTo>
                    <a:pt x="9424668" y="986536"/>
                  </a:lnTo>
                  <a:lnTo>
                    <a:pt x="9408793" y="989965"/>
                  </a:lnTo>
                  <a:lnTo>
                    <a:pt x="9400157" y="991489"/>
                  </a:lnTo>
                  <a:lnTo>
                    <a:pt x="9397744" y="990473"/>
                  </a:lnTo>
                  <a:lnTo>
                    <a:pt x="9397490" y="989076"/>
                  </a:lnTo>
                  <a:lnTo>
                    <a:pt x="9412984" y="983869"/>
                  </a:lnTo>
                  <a:lnTo>
                    <a:pt x="9417555" y="978535"/>
                  </a:lnTo>
                  <a:lnTo>
                    <a:pt x="9434827" y="974471"/>
                  </a:lnTo>
                  <a:lnTo>
                    <a:pt x="9442701" y="972185"/>
                  </a:lnTo>
                  <a:close/>
                  <a:moveTo>
                    <a:pt x="8542653" y="978027"/>
                  </a:moveTo>
                  <a:lnTo>
                    <a:pt x="8559925" y="983615"/>
                  </a:lnTo>
                  <a:lnTo>
                    <a:pt x="8573260" y="981329"/>
                  </a:lnTo>
                  <a:cubicBezTo>
                    <a:pt x="8579610" y="980186"/>
                    <a:pt x="8586087" y="979043"/>
                    <a:pt x="8598533" y="979043"/>
                  </a:cubicBezTo>
                  <a:lnTo>
                    <a:pt x="8605010" y="987933"/>
                  </a:lnTo>
                  <a:lnTo>
                    <a:pt x="8592055" y="990981"/>
                  </a:lnTo>
                  <a:lnTo>
                    <a:pt x="8585960" y="992632"/>
                  </a:lnTo>
                  <a:lnTo>
                    <a:pt x="8573005" y="988060"/>
                  </a:lnTo>
                  <a:lnTo>
                    <a:pt x="8566401" y="986028"/>
                  </a:lnTo>
                  <a:lnTo>
                    <a:pt x="8555733" y="988060"/>
                  </a:lnTo>
                  <a:lnTo>
                    <a:pt x="8550780" y="988060"/>
                  </a:lnTo>
                  <a:lnTo>
                    <a:pt x="8542779" y="987679"/>
                  </a:lnTo>
                  <a:lnTo>
                    <a:pt x="8539096" y="986917"/>
                  </a:lnTo>
                  <a:lnTo>
                    <a:pt x="8540620" y="980821"/>
                  </a:lnTo>
                  <a:lnTo>
                    <a:pt x="8542651" y="978027"/>
                  </a:lnTo>
                  <a:close/>
                  <a:moveTo>
                    <a:pt x="8887077" y="990600"/>
                  </a:moveTo>
                  <a:lnTo>
                    <a:pt x="8888728" y="991108"/>
                  </a:lnTo>
                  <a:lnTo>
                    <a:pt x="8887712" y="993521"/>
                  </a:lnTo>
                  <a:lnTo>
                    <a:pt x="8887712" y="992124"/>
                  </a:lnTo>
                  <a:lnTo>
                    <a:pt x="8887077" y="990600"/>
                  </a:lnTo>
                  <a:close/>
                  <a:moveTo>
                    <a:pt x="10559540" y="964819"/>
                  </a:moveTo>
                  <a:lnTo>
                    <a:pt x="10553444" y="974344"/>
                  </a:lnTo>
                  <a:lnTo>
                    <a:pt x="10553444" y="979551"/>
                  </a:lnTo>
                  <a:lnTo>
                    <a:pt x="10537951" y="981075"/>
                  </a:lnTo>
                  <a:lnTo>
                    <a:pt x="10529569" y="983107"/>
                  </a:lnTo>
                  <a:lnTo>
                    <a:pt x="10528934" y="988060"/>
                  </a:lnTo>
                  <a:lnTo>
                    <a:pt x="10529061" y="990473"/>
                  </a:lnTo>
                  <a:lnTo>
                    <a:pt x="10524362" y="993140"/>
                  </a:lnTo>
                  <a:lnTo>
                    <a:pt x="10521695" y="995807"/>
                  </a:lnTo>
                  <a:cubicBezTo>
                    <a:pt x="10512678" y="970407"/>
                    <a:pt x="10544555" y="976757"/>
                    <a:pt x="10548111" y="966597"/>
                  </a:cubicBezTo>
                  <a:lnTo>
                    <a:pt x="10555477" y="965581"/>
                  </a:lnTo>
                  <a:lnTo>
                    <a:pt x="10559542" y="964819"/>
                  </a:lnTo>
                  <a:close/>
                  <a:moveTo>
                    <a:pt x="9375900" y="987679"/>
                  </a:moveTo>
                  <a:lnTo>
                    <a:pt x="9377169" y="992759"/>
                  </a:lnTo>
                  <a:lnTo>
                    <a:pt x="9378821" y="995680"/>
                  </a:lnTo>
                  <a:lnTo>
                    <a:pt x="9342244" y="1006729"/>
                  </a:lnTo>
                  <a:lnTo>
                    <a:pt x="9353421" y="993013"/>
                  </a:lnTo>
                  <a:lnTo>
                    <a:pt x="9375900" y="987679"/>
                  </a:lnTo>
                  <a:close/>
                  <a:moveTo>
                    <a:pt x="9031222" y="918845"/>
                  </a:moveTo>
                  <a:lnTo>
                    <a:pt x="9035793" y="929132"/>
                  </a:lnTo>
                  <a:lnTo>
                    <a:pt x="9038587" y="933704"/>
                  </a:lnTo>
                  <a:lnTo>
                    <a:pt x="9031348" y="939927"/>
                  </a:lnTo>
                  <a:lnTo>
                    <a:pt x="9026395" y="942721"/>
                  </a:lnTo>
                  <a:lnTo>
                    <a:pt x="9008869" y="942213"/>
                  </a:lnTo>
                  <a:lnTo>
                    <a:pt x="8998709" y="948309"/>
                  </a:lnTo>
                  <a:lnTo>
                    <a:pt x="8999725" y="951992"/>
                  </a:lnTo>
                  <a:lnTo>
                    <a:pt x="9000360" y="954405"/>
                  </a:lnTo>
                  <a:cubicBezTo>
                    <a:pt x="8975468" y="964057"/>
                    <a:pt x="8949560" y="973455"/>
                    <a:pt x="8957688" y="990473"/>
                  </a:cubicBezTo>
                  <a:lnTo>
                    <a:pt x="8950449" y="992505"/>
                  </a:lnTo>
                  <a:lnTo>
                    <a:pt x="8946512" y="993521"/>
                  </a:lnTo>
                  <a:lnTo>
                    <a:pt x="8943083" y="989076"/>
                  </a:lnTo>
                  <a:lnTo>
                    <a:pt x="8943464" y="984377"/>
                  </a:lnTo>
                  <a:lnTo>
                    <a:pt x="8927843" y="996315"/>
                  </a:lnTo>
                  <a:lnTo>
                    <a:pt x="8922510" y="1001649"/>
                  </a:lnTo>
                  <a:cubicBezTo>
                    <a:pt x="8910699" y="1007110"/>
                    <a:pt x="8901809" y="1012571"/>
                    <a:pt x="8891649" y="1012571"/>
                  </a:cubicBezTo>
                  <a:lnTo>
                    <a:pt x="8889363" y="1012571"/>
                  </a:lnTo>
                  <a:lnTo>
                    <a:pt x="8884664" y="1011809"/>
                  </a:lnTo>
                  <a:lnTo>
                    <a:pt x="8889236" y="1000887"/>
                  </a:lnTo>
                  <a:lnTo>
                    <a:pt x="8887966" y="994664"/>
                  </a:lnTo>
                  <a:lnTo>
                    <a:pt x="8891268" y="992759"/>
                  </a:lnTo>
                  <a:lnTo>
                    <a:pt x="8895332" y="993140"/>
                  </a:lnTo>
                  <a:lnTo>
                    <a:pt x="8901047" y="993521"/>
                  </a:lnTo>
                  <a:cubicBezTo>
                    <a:pt x="8913240" y="993521"/>
                    <a:pt x="8927717" y="988187"/>
                    <a:pt x="8936354" y="982853"/>
                  </a:cubicBezTo>
                  <a:lnTo>
                    <a:pt x="8948546" y="969772"/>
                  </a:lnTo>
                  <a:lnTo>
                    <a:pt x="8926575" y="972820"/>
                  </a:lnTo>
                  <a:cubicBezTo>
                    <a:pt x="8939021" y="953897"/>
                    <a:pt x="8994901" y="944880"/>
                    <a:pt x="9012555" y="927608"/>
                  </a:cubicBezTo>
                  <a:lnTo>
                    <a:pt x="9024873" y="921893"/>
                  </a:lnTo>
                  <a:lnTo>
                    <a:pt x="9031223" y="918845"/>
                  </a:lnTo>
                  <a:close/>
                  <a:moveTo>
                    <a:pt x="10502516" y="951611"/>
                  </a:moveTo>
                  <a:lnTo>
                    <a:pt x="10505056" y="958723"/>
                  </a:lnTo>
                  <a:lnTo>
                    <a:pt x="10507215" y="960628"/>
                  </a:lnTo>
                  <a:cubicBezTo>
                    <a:pt x="10497944" y="979932"/>
                    <a:pt x="10473434" y="996696"/>
                    <a:pt x="10457304" y="1013968"/>
                  </a:cubicBezTo>
                  <a:lnTo>
                    <a:pt x="10457177" y="999744"/>
                  </a:lnTo>
                  <a:lnTo>
                    <a:pt x="10463400" y="992124"/>
                  </a:lnTo>
                  <a:cubicBezTo>
                    <a:pt x="10488927" y="982980"/>
                    <a:pt x="10497817" y="970788"/>
                    <a:pt x="10494261" y="961136"/>
                  </a:cubicBezTo>
                  <a:lnTo>
                    <a:pt x="10500357" y="954659"/>
                  </a:lnTo>
                  <a:lnTo>
                    <a:pt x="10502516" y="951611"/>
                  </a:lnTo>
                  <a:close/>
                  <a:moveTo>
                    <a:pt x="10432539" y="1016889"/>
                  </a:moveTo>
                  <a:lnTo>
                    <a:pt x="10431904" y="1020572"/>
                  </a:lnTo>
                  <a:lnTo>
                    <a:pt x="10430253" y="1019175"/>
                  </a:lnTo>
                  <a:lnTo>
                    <a:pt x="10429364" y="1018540"/>
                  </a:lnTo>
                  <a:lnTo>
                    <a:pt x="10431523" y="1017397"/>
                  </a:lnTo>
                  <a:lnTo>
                    <a:pt x="10432539" y="1016889"/>
                  </a:lnTo>
                  <a:close/>
                  <a:moveTo>
                    <a:pt x="8777224" y="999236"/>
                  </a:moveTo>
                  <a:lnTo>
                    <a:pt x="8776716" y="1002157"/>
                  </a:lnTo>
                  <a:lnTo>
                    <a:pt x="8777351" y="1004697"/>
                  </a:lnTo>
                  <a:lnTo>
                    <a:pt x="8788019" y="1004316"/>
                  </a:lnTo>
                  <a:lnTo>
                    <a:pt x="8792464" y="1003935"/>
                  </a:lnTo>
                  <a:lnTo>
                    <a:pt x="8792464" y="1003935"/>
                  </a:lnTo>
                  <a:cubicBezTo>
                    <a:pt x="8784082" y="1013079"/>
                    <a:pt x="8769350" y="1021461"/>
                    <a:pt x="8748776" y="1022731"/>
                  </a:cubicBezTo>
                  <a:cubicBezTo>
                    <a:pt x="8754110" y="1014095"/>
                    <a:pt x="8767191" y="1007237"/>
                    <a:pt x="8777224" y="999236"/>
                  </a:cubicBezTo>
                  <a:close/>
                  <a:moveTo>
                    <a:pt x="9679686" y="1004697"/>
                  </a:moveTo>
                  <a:lnTo>
                    <a:pt x="9684258" y="1005205"/>
                  </a:lnTo>
                  <a:lnTo>
                    <a:pt x="9675876" y="1013079"/>
                  </a:lnTo>
                  <a:lnTo>
                    <a:pt x="9671304" y="1017524"/>
                  </a:lnTo>
                  <a:lnTo>
                    <a:pt x="9654032" y="1021969"/>
                  </a:lnTo>
                  <a:lnTo>
                    <a:pt x="9646158" y="1024509"/>
                  </a:lnTo>
                  <a:lnTo>
                    <a:pt x="9663685" y="1011428"/>
                  </a:lnTo>
                  <a:lnTo>
                    <a:pt x="9670416" y="1005205"/>
                  </a:lnTo>
                  <a:lnTo>
                    <a:pt x="9679687" y="1004697"/>
                  </a:lnTo>
                  <a:close/>
                  <a:moveTo>
                    <a:pt x="8527161" y="1012698"/>
                  </a:moveTo>
                  <a:lnTo>
                    <a:pt x="8535924" y="1013968"/>
                  </a:lnTo>
                  <a:lnTo>
                    <a:pt x="8531479" y="1020953"/>
                  </a:lnTo>
                  <a:lnTo>
                    <a:pt x="8530463" y="1024763"/>
                  </a:lnTo>
                  <a:lnTo>
                    <a:pt x="8519414" y="1023112"/>
                  </a:lnTo>
                  <a:lnTo>
                    <a:pt x="8514080" y="1025779"/>
                  </a:lnTo>
                  <a:lnTo>
                    <a:pt x="8501126" y="1021080"/>
                  </a:lnTo>
                  <a:lnTo>
                    <a:pt x="8497062" y="1017651"/>
                  </a:lnTo>
                  <a:cubicBezTo>
                    <a:pt x="8504682" y="1014349"/>
                    <a:pt x="8513826" y="1012698"/>
                    <a:pt x="8527161" y="1012698"/>
                  </a:cubicBezTo>
                  <a:close/>
                  <a:moveTo>
                    <a:pt x="8403971" y="1008507"/>
                  </a:moveTo>
                  <a:lnTo>
                    <a:pt x="8421877" y="1014349"/>
                  </a:lnTo>
                  <a:lnTo>
                    <a:pt x="8430386" y="1010920"/>
                  </a:lnTo>
                  <a:lnTo>
                    <a:pt x="8423909" y="1020064"/>
                  </a:lnTo>
                  <a:lnTo>
                    <a:pt x="8421115" y="1024636"/>
                  </a:lnTo>
                  <a:lnTo>
                    <a:pt x="8408034" y="1027049"/>
                  </a:lnTo>
                  <a:lnTo>
                    <a:pt x="8401049" y="1029335"/>
                  </a:lnTo>
                  <a:lnTo>
                    <a:pt x="8395969" y="1017397"/>
                  </a:lnTo>
                  <a:lnTo>
                    <a:pt x="8404859" y="1012571"/>
                  </a:lnTo>
                  <a:lnTo>
                    <a:pt x="8403970" y="1008507"/>
                  </a:lnTo>
                  <a:close/>
                  <a:moveTo>
                    <a:pt x="8847327" y="1009523"/>
                  </a:moveTo>
                  <a:lnTo>
                    <a:pt x="8845042" y="1011301"/>
                  </a:lnTo>
                  <a:lnTo>
                    <a:pt x="8829039" y="1020445"/>
                  </a:lnTo>
                  <a:lnTo>
                    <a:pt x="8822055" y="1020953"/>
                  </a:lnTo>
                  <a:lnTo>
                    <a:pt x="8824722" y="1023112"/>
                  </a:lnTo>
                  <a:lnTo>
                    <a:pt x="8826119" y="1024636"/>
                  </a:lnTo>
                  <a:lnTo>
                    <a:pt x="8783320" y="1040511"/>
                  </a:lnTo>
                  <a:lnTo>
                    <a:pt x="8789415" y="1037209"/>
                  </a:lnTo>
                  <a:lnTo>
                    <a:pt x="8789670" y="1027303"/>
                  </a:lnTo>
                  <a:lnTo>
                    <a:pt x="8799068" y="1024636"/>
                  </a:lnTo>
                  <a:lnTo>
                    <a:pt x="8803767" y="1023112"/>
                  </a:lnTo>
                  <a:lnTo>
                    <a:pt x="8802243" y="1027684"/>
                  </a:lnTo>
                  <a:lnTo>
                    <a:pt x="8806814" y="1023747"/>
                  </a:lnTo>
                  <a:lnTo>
                    <a:pt x="8809355" y="1021715"/>
                  </a:lnTo>
                  <a:lnTo>
                    <a:pt x="8847327" y="1009523"/>
                  </a:lnTo>
                  <a:close/>
                  <a:moveTo>
                    <a:pt x="8305672" y="1030986"/>
                  </a:moveTo>
                  <a:cubicBezTo>
                    <a:pt x="8312911" y="1030986"/>
                    <a:pt x="8319134" y="1032256"/>
                    <a:pt x="8325230" y="1033399"/>
                  </a:cubicBezTo>
                  <a:lnTo>
                    <a:pt x="8343645" y="1036955"/>
                  </a:lnTo>
                  <a:lnTo>
                    <a:pt x="8356599" y="1034796"/>
                  </a:lnTo>
                  <a:lnTo>
                    <a:pt x="8338946" y="1046988"/>
                  </a:lnTo>
                  <a:lnTo>
                    <a:pt x="8308085" y="1046988"/>
                  </a:lnTo>
                  <a:lnTo>
                    <a:pt x="8293607" y="1031748"/>
                  </a:lnTo>
                  <a:lnTo>
                    <a:pt x="8305672" y="1030986"/>
                  </a:lnTo>
                  <a:close/>
                  <a:moveTo>
                    <a:pt x="10736580" y="983615"/>
                  </a:moveTo>
                  <a:cubicBezTo>
                    <a:pt x="10737342" y="1003173"/>
                    <a:pt x="10707751" y="1025525"/>
                    <a:pt x="10685780" y="1047115"/>
                  </a:cubicBezTo>
                  <a:lnTo>
                    <a:pt x="10683367" y="1047877"/>
                  </a:lnTo>
                  <a:cubicBezTo>
                    <a:pt x="10700639" y="1034923"/>
                    <a:pt x="10710799" y="1020953"/>
                    <a:pt x="10708132" y="1004443"/>
                  </a:cubicBezTo>
                  <a:lnTo>
                    <a:pt x="10736580" y="983615"/>
                  </a:lnTo>
                  <a:close/>
                  <a:moveTo>
                    <a:pt x="9639047" y="1029208"/>
                  </a:moveTo>
                  <a:lnTo>
                    <a:pt x="9650730" y="1039749"/>
                  </a:lnTo>
                  <a:lnTo>
                    <a:pt x="9656826" y="1040384"/>
                  </a:lnTo>
                  <a:lnTo>
                    <a:pt x="9657080" y="1048639"/>
                  </a:lnTo>
                  <a:lnTo>
                    <a:pt x="9660890" y="1052703"/>
                  </a:lnTo>
                  <a:lnTo>
                    <a:pt x="9655683" y="1054735"/>
                  </a:lnTo>
                  <a:lnTo>
                    <a:pt x="9647937" y="1048893"/>
                  </a:lnTo>
                  <a:cubicBezTo>
                    <a:pt x="9642730" y="1044829"/>
                    <a:pt x="9636126" y="1040892"/>
                    <a:pt x="9625585" y="1040892"/>
                  </a:cubicBezTo>
                  <a:lnTo>
                    <a:pt x="9621013" y="1041781"/>
                  </a:lnTo>
                  <a:lnTo>
                    <a:pt x="9632951" y="1033399"/>
                  </a:lnTo>
                  <a:lnTo>
                    <a:pt x="9639047" y="1029208"/>
                  </a:lnTo>
                  <a:close/>
                  <a:moveTo>
                    <a:pt x="10384282" y="1044956"/>
                  </a:moveTo>
                  <a:lnTo>
                    <a:pt x="10392156" y="1049655"/>
                  </a:lnTo>
                  <a:lnTo>
                    <a:pt x="10394697" y="1053973"/>
                  </a:lnTo>
                  <a:lnTo>
                    <a:pt x="10375519" y="1056767"/>
                  </a:lnTo>
                  <a:lnTo>
                    <a:pt x="10365994" y="1057021"/>
                  </a:lnTo>
                  <a:lnTo>
                    <a:pt x="10378187" y="1048893"/>
                  </a:lnTo>
                  <a:lnTo>
                    <a:pt x="10384282" y="1044956"/>
                  </a:lnTo>
                  <a:close/>
                  <a:moveTo>
                    <a:pt x="10645140" y="1052576"/>
                  </a:moveTo>
                  <a:lnTo>
                    <a:pt x="10664952" y="1057021"/>
                  </a:lnTo>
                  <a:lnTo>
                    <a:pt x="10673334" y="1061085"/>
                  </a:lnTo>
                  <a:lnTo>
                    <a:pt x="10672572" y="1062736"/>
                  </a:lnTo>
                  <a:lnTo>
                    <a:pt x="10671810" y="1063625"/>
                  </a:lnTo>
                  <a:lnTo>
                    <a:pt x="10633583" y="1066292"/>
                  </a:lnTo>
                  <a:lnTo>
                    <a:pt x="10632439" y="1066292"/>
                  </a:lnTo>
                  <a:lnTo>
                    <a:pt x="10640313" y="1056767"/>
                  </a:lnTo>
                  <a:lnTo>
                    <a:pt x="10645139" y="1052576"/>
                  </a:lnTo>
                  <a:close/>
                  <a:moveTo>
                    <a:pt x="10014204" y="1057783"/>
                  </a:moveTo>
                  <a:lnTo>
                    <a:pt x="10005187" y="1065403"/>
                  </a:lnTo>
                  <a:lnTo>
                    <a:pt x="9999472" y="1067308"/>
                  </a:lnTo>
                  <a:lnTo>
                    <a:pt x="10007853" y="1062863"/>
                  </a:lnTo>
                  <a:lnTo>
                    <a:pt x="10014203" y="1057783"/>
                  </a:lnTo>
                  <a:close/>
                  <a:moveTo>
                    <a:pt x="12324842" y="1032637"/>
                  </a:moveTo>
                  <a:cubicBezTo>
                    <a:pt x="12304523" y="1069848"/>
                    <a:pt x="12389358" y="1040003"/>
                    <a:pt x="12371324" y="1070356"/>
                  </a:cubicBezTo>
                  <a:cubicBezTo>
                    <a:pt x="12347448" y="1068451"/>
                    <a:pt x="12263882" y="1058545"/>
                    <a:pt x="12324842" y="1032637"/>
                  </a:cubicBezTo>
                  <a:close/>
                  <a:moveTo>
                    <a:pt x="10170160" y="1028192"/>
                  </a:moveTo>
                  <a:lnTo>
                    <a:pt x="10214610" y="1029081"/>
                  </a:lnTo>
                  <a:cubicBezTo>
                    <a:pt x="10201910" y="1042797"/>
                    <a:pt x="10191623" y="1058037"/>
                    <a:pt x="10185146" y="1072515"/>
                  </a:cubicBezTo>
                  <a:cubicBezTo>
                    <a:pt x="10189083" y="1052703"/>
                    <a:pt x="10173335" y="1060577"/>
                    <a:pt x="10159746" y="1050036"/>
                  </a:cubicBezTo>
                  <a:lnTo>
                    <a:pt x="10153142" y="1054989"/>
                  </a:lnTo>
                  <a:lnTo>
                    <a:pt x="10149585" y="1057021"/>
                  </a:lnTo>
                  <a:lnTo>
                    <a:pt x="10147807" y="1058291"/>
                  </a:lnTo>
                  <a:lnTo>
                    <a:pt x="10146918" y="1059053"/>
                  </a:lnTo>
                  <a:lnTo>
                    <a:pt x="10135234" y="1066673"/>
                  </a:lnTo>
                  <a:lnTo>
                    <a:pt x="10129519" y="1070737"/>
                  </a:lnTo>
                  <a:lnTo>
                    <a:pt x="10120502" y="1074039"/>
                  </a:lnTo>
                  <a:lnTo>
                    <a:pt x="10114406" y="1074039"/>
                  </a:lnTo>
                  <a:lnTo>
                    <a:pt x="10115295" y="1061339"/>
                  </a:lnTo>
                  <a:lnTo>
                    <a:pt x="10115549" y="1058037"/>
                  </a:lnTo>
                  <a:cubicBezTo>
                    <a:pt x="10132186" y="1044575"/>
                    <a:pt x="10149458" y="1034288"/>
                    <a:pt x="10169270" y="1033653"/>
                  </a:cubicBezTo>
                  <a:lnTo>
                    <a:pt x="10171302" y="1029589"/>
                  </a:lnTo>
                  <a:lnTo>
                    <a:pt x="10170158" y="1028192"/>
                  </a:lnTo>
                  <a:close/>
                  <a:moveTo>
                    <a:pt x="10378567" y="1076452"/>
                  </a:moveTo>
                  <a:lnTo>
                    <a:pt x="10379583" y="1078992"/>
                  </a:lnTo>
                  <a:lnTo>
                    <a:pt x="10380218" y="1080135"/>
                  </a:lnTo>
                  <a:lnTo>
                    <a:pt x="10374122" y="1078103"/>
                  </a:lnTo>
                  <a:lnTo>
                    <a:pt x="10369550" y="1077976"/>
                  </a:lnTo>
                  <a:lnTo>
                    <a:pt x="10375646" y="1076833"/>
                  </a:lnTo>
                  <a:lnTo>
                    <a:pt x="10378567" y="1076452"/>
                  </a:lnTo>
                  <a:close/>
                  <a:moveTo>
                    <a:pt x="12421615" y="1079881"/>
                  </a:moveTo>
                  <a:lnTo>
                    <a:pt x="12407899" y="1091565"/>
                  </a:lnTo>
                  <a:lnTo>
                    <a:pt x="12411709" y="1087755"/>
                  </a:lnTo>
                  <a:lnTo>
                    <a:pt x="12421615" y="1079881"/>
                  </a:lnTo>
                  <a:close/>
                  <a:moveTo>
                    <a:pt x="9173590" y="1084961"/>
                  </a:moveTo>
                  <a:cubicBezTo>
                    <a:pt x="9187814" y="1086485"/>
                    <a:pt x="9200896" y="1089279"/>
                    <a:pt x="9206484" y="1100709"/>
                  </a:cubicBezTo>
                  <a:lnTo>
                    <a:pt x="9193530" y="1102995"/>
                  </a:lnTo>
                  <a:lnTo>
                    <a:pt x="9188323" y="1102995"/>
                  </a:lnTo>
                  <a:lnTo>
                    <a:pt x="9168511" y="1099439"/>
                  </a:lnTo>
                  <a:lnTo>
                    <a:pt x="9162034" y="1093851"/>
                  </a:lnTo>
                  <a:lnTo>
                    <a:pt x="9169146" y="1087628"/>
                  </a:lnTo>
                  <a:lnTo>
                    <a:pt x="9173590" y="1084961"/>
                  </a:lnTo>
                  <a:close/>
                  <a:moveTo>
                    <a:pt x="9962007" y="1084453"/>
                  </a:moveTo>
                  <a:cubicBezTo>
                    <a:pt x="9964293" y="1092073"/>
                    <a:pt x="9972039" y="1094867"/>
                    <a:pt x="9989185" y="1094867"/>
                  </a:cubicBezTo>
                  <a:lnTo>
                    <a:pt x="10005822" y="1091692"/>
                  </a:lnTo>
                  <a:lnTo>
                    <a:pt x="10005822" y="1091692"/>
                  </a:lnTo>
                  <a:cubicBezTo>
                    <a:pt x="9997694" y="1098931"/>
                    <a:pt x="9983724" y="1106805"/>
                    <a:pt x="9979278" y="1113536"/>
                  </a:cubicBezTo>
                  <a:cubicBezTo>
                    <a:pt x="9963022" y="1108583"/>
                    <a:pt x="9944861" y="1112012"/>
                    <a:pt x="9930637" y="1096899"/>
                  </a:cubicBezTo>
                  <a:lnTo>
                    <a:pt x="9960609" y="1089533"/>
                  </a:lnTo>
                  <a:lnTo>
                    <a:pt x="9962006" y="1084453"/>
                  </a:lnTo>
                  <a:close/>
                  <a:moveTo>
                    <a:pt x="9117330" y="1101217"/>
                  </a:moveTo>
                  <a:lnTo>
                    <a:pt x="9122791" y="1108456"/>
                  </a:lnTo>
                  <a:lnTo>
                    <a:pt x="9120124" y="1113917"/>
                  </a:lnTo>
                  <a:lnTo>
                    <a:pt x="9103995" y="1115949"/>
                  </a:lnTo>
                  <a:lnTo>
                    <a:pt x="9093453" y="1116711"/>
                  </a:lnTo>
                  <a:lnTo>
                    <a:pt x="9095867" y="1109599"/>
                  </a:lnTo>
                  <a:lnTo>
                    <a:pt x="9097518" y="1105789"/>
                  </a:lnTo>
                  <a:lnTo>
                    <a:pt x="9110725" y="1101979"/>
                  </a:lnTo>
                  <a:lnTo>
                    <a:pt x="9117330" y="1101217"/>
                  </a:lnTo>
                  <a:close/>
                  <a:moveTo>
                    <a:pt x="12271248" y="1094867"/>
                  </a:moveTo>
                  <a:cubicBezTo>
                    <a:pt x="12307824" y="1110107"/>
                    <a:pt x="12258040" y="1109853"/>
                    <a:pt x="12221972" y="1120648"/>
                  </a:cubicBezTo>
                  <a:cubicBezTo>
                    <a:pt x="12212065" y="1092708"/>
                    <a:pt x="12271883" y="1112012"/>
                    <a:pt x="12271248" y="1094867"/>
                  </a:cubicBezTo>
                  <a:close/>
                  <a:moveTo>
                    <a:pt x="10085959" y="1102487"/>
                  </a:moveTo>
                  <a:lnTo>
                    <a:pt x="10056622" y="1126363"/>
                  </a:lnTo>
                  <a:lnTo>
                    <a:pt x="10049256" y="1124839"/>
                  </a:lnTo>
                  <a:lnTo>
                    <a:pt x="10040365" y="1119505"/>
                  </a:lnTo>
                  <a:lnTo>
                    <a:pt x="10050525" y="1112901"/>
                  </a:lnTo>
                  <a:lnTo>
                    <a:pt x="10055351" y="1109472"/>
                  </a:lnTo>
                  <a:cubicBezTo>
                    <a:pt x="10066146" y="1104265"/>
                    <a:pt x="10074783" y="1102487"/>
                    <a:pt x="10084561" y="1102487"/>
                  </a:cubicBezTo>
                  <a:close/>
                  <a:moveTo>
                    <a:pt x="9070594" y="1123188"/>
                  </a:moveTo>
                  <a:lnTo>
                    <a:pt x="9063227" y="1126109"/>
                  </a:lnTo>
                  <a:lnTo>
                    <a:pt x="9059418" y="1128395"/>
                  </a:lnTo>
                  <a:lnTo>
                    <a:pt x="9058656" y="1127760"/>
                  </a:lnTo>
                  <a:lnTo>
                    <a:pt x="9058401" y="1127379"/>
                  </a:lnTo>
                  <a:lnTo>
                    <a:pt x="9060433" y="1125601"/>
                  </a:lnTo>
                  <a:lnTo>
                    <a:pt x="9061703" y="1124585"/>
                  </a:lnTo>
                  <a:lnTo>
                    <a:pt x="9067798" y="1123315"/>
                  </a:lnTo>
                  <a:lnTo>
                    <a:pt x="9070592" y="1123188"/>
                  </a:lnTo>
                  <a:close/>
                  <a:moveTo>
                    <a:pt x="9153906" y="1115695"/>
                  </a:moveTo>
                  <a:lnTo>
                    <a:pt x="9165844" y="1121664"/>
                  </a:lnTo>
                  <a:lnTo>
                    <a:pt x="9164065" y="1125347"/>
                  </a:lnTo>
                  <a:cubicBezTo>
                    <a:pt x="9151620" y="1130935"/>
                    <a:pt x="9140444" y="1134237"/>
                    <a:pt x="9130792" y="1134237"/>
                  </a:cubicBezTo>
                  <a:lnTo>
                    <a:pt x="9127489" y="1133983"/>
                  </a:lnTo>
                  <a:lnTo>
                    <a:pt x="9126220" y="1133856"/>
                  </a:lnTo>
                  <a:lnTo>
                    <a:pt x="9124442" y="1132713"/>
                  </a:lnTo>
                  <a:lnTo>
                    <a:pt x="9124949" y="1130681"/>
                  </a:lnTo>
                  <a:lnTo>
                    <a:pt x="9133967" y="1125601"/>
                  </a:lnTo>
                  <a:lnTo>
                    <a:pt x="9132570" y="1121664"/>
                  </a:lnTo>
                  <a:lnTo>
                    <a:pt x="9153906" y="1115695"/>
                  </a:lnTo>
                  <a:close/>
                  <a:moveTo>
                    <a:pt x="9999599" y="1135507"/>
                  </a:moveTo>
                  <a:lnTo>
                    <a:pt x="9999726" y="1137412"/>
                  </a:lnTo>
                  <a:lnTo>
                    <a:pt x="9998202" y="1136523"/>
                  </a:lnTo>
                  <a:lnTo>
                    <a:pt x="9997567" y="1136269"/>
                  </a:lnTo>
                  <a:lnTo>
                    <a:pt x="9999599" y="1135507"/>
                  </a:lnTo>
                  <a:close/>
                  <a:moveTo>
                    <a:pt x="10322814" y="1092073"/>
                  </a:moveTo>
                  <a:lnTo>
                    <a:pt x="10329672" y="1092581"/>
                  </a:lnTo>
                  <a:lnTo>
                    <a:pt x="10333355" y="1092581"/>
                  </a:lnTo>
                  <a:lnTo>
                    <a:pt x="10339832" y="1092327"/>
                  </a:lnTo>
                  <a:lnTo>
                    <a:pt x="10343388" y="1092073"/>
                  </a:lnTo>
                  <a:lnTo>
                    <a:pt x="10343388" y="1092073"/>
                  </a:lnTo>
                  <a:cubicBezTo>
                    <a:pt x="10326878" y="1112647"/>
                    <a:pt x="10320274" y="1138809"/>
                    <a:pt x="10292080" y="1141095"/>
                  </a:cubicBezTo>
                  <a:lnTo>
                    <a:pt x="10293731" y="1135761"/>
                  </a:lnTo>
                  <a:lnTo>
                    <a:pt x="10294748" y="1132967"/>
                  </a:lnTo>
                  <a:lnTo>
                    <a:pt x="10297415" y="1131824"/>
                  </a:lnTo>
                  <a:lnTo>
                    <a:pt x="10298939" y="1131443"/>
                  </a:lnTo>
                  <a:lnTo>
                    <a:pt x="10296907" y="1129792"/>
                  </a:lnTo>
                  <a:lnTo>
                    <a:pt x="10296145" y="1128776"/>
                  </a:lnTo>
                  <a:cubicBezTo>
                    <a:pt x="10300971" y="1116457"/>
                    <a:pt x="10310496" y="1104011"/>
                    <a:pt x="10322815" y="1092073"/>
                  </a:cubicBezTo>
                  <a:close/>
                  <a:moveTo>
                    <a:pt x="9158732" y="1129665"/>
                  </a:moveTo>
                  <a:lnTo>
                    <a:pt x="9163051" y="1133221"/>
                  </a:lnTo>
                  <a:lnTo>
                    <a:pt x="9162924" y="1136904"/>
                  </a:lnTo>
                  <a:lnTo>
                    <a:pt x="9164320" y="1139571"/>
                  </a:lnTo>
                  <a:lnTo>
                    <a:pt x="9166099" y="1138936"/>
                  </a:lnTo>
                  <a:lnTo>
                    <a:pt x="9166861" y="1138555"/>
                  </a:lnTo>
                  <a:lnTo>
                    <a:pt x="9167115" y="1138936"/>
                  </a:lnTo>
                  <a:lnTo>
                    <a:pt x="9167496" y="1139571"/>
                  </a:lnTo>
                  <a:lnTo>
                    <a:pt x="9159749" y="1144524"/>
                  </a:lnTo>
                  <a:lnTo>
                    <a:pt x="9155685" y="1146937"/>
                  </a:lnTo>
                  <a:lnTo>
                    <a:pt x="9151621" y="1138936"/>
                  </a:lnTo>
                  <a:lnTo>
                    <a:pt x="9145779" y="1139571"/>
                  </a:lnTo>
                  <a:lnTo>
                    <a:pt x="9158733" y="1129665"/>
                  </a:lnTo>
                  <a:close/>
                  <a:moveTo>
                    <a:pt x="10630916" y="1126363"/>
                  </a:moveTo>
                  <a:lnTo>
                    <a:pt x="10643616" y="1128268"/>
                  </a:lnTo>
                  <a:lnTo>
                    <a:pt x="10649458" y="1129665"/>
                  </a:lnTo>
                  <a:lnTo>
                    <a:pt x="10648189" y="1144143"/>
                  </a:lnTo>
                  <a:lnTo>
                    <a:pt x="10649840" y="1151128"/>
                  </a:lnTo>
                  <a:lnTo>
                    <a:pt x="10648951" y="1151128"/>
                  </a:lnTo>
                  <a:lnTo>
                    <a:pt x="10628377" y="1147699"/>
                  </a:lnTo>
                  <a:lnTo>
                    <a:pt x="10617963" y="1144524"/>
                  </a:lnTo>
                  <a:lnTo>
                    <a:pt x="10624948" y="1132713"/>
                  </a:lnTo>
                  <a:lnTo>
                    <a:pt x="10630916" y="1126363"/>
                  </a:lnTo>
                  <a:close/>
                  <a:moveTo>
                    <a:pt x="10026904" y="1126363"/>
                  </a:moveTo>
                  <a:lnTo>
                    <a:pt x="10029572" y="1127379"/>
                  </a:lnTo>
                  <a:lnTo>
                    <a:pt x="10031477" y="1127252"/>
                  </a:lnTo>
                  <a:lnTo>
                    <a:pt x="10031477" y="1127252"/>
                  </a:lnTo>
                  <a:cubicBezTo>
                    <a:pt x="10041891" y="1140587"/>
                    <a:pt x="10007855" y="1144651"/>
                    <a:pt x="10000616" y="1154303"/>
                  </a:cubicBezTo>
                  <a:lnTo>
                    <a:pt x="10001759" y="1147064"/>
                  </a:lnTo>
                  <a:lnTo>
                    <a:pt x="9998584" y="1144016"/>
                  </a:lnTo>
                  <a:lnTo>
                    <a:pt x="10005823" y="1137031"/>
                  </a:lnTo>
                  <a:lnTo>
                    <a:pt x="10007729" y="1133348"/>
                  </a:lnTo>
                  <a:lnTo>
                    <a:pt x="10020810" y="1129284"/>
                  </a:lnTo>
                  <a:lnTo>
                    <a:pt x="10026906" y="1126363"/>
                  </a:lnTo>
                  <a:close/>
                  <a:moveTo>
                    <a:pt x="9997567" y="1157351"/>
                  </a:moveTo>
                  <a:lnTo>
                    <a:pt x="9997694" y="1158621"/>
                  </a:lnTo>
                  <a:lnTo>
                    <a:pt x="9996170" y="1158367"/>
                  </a:lnTo>
                  <a:lnTo>
                    <a:pt x="9995536" y="1158367"/>
                  </a:lnTo>
                  <a:lnTo>
                    <a:pt x="9997567" y="1157351"/>
                  </a:lnTo>
                  <a:close/>
                  <a:moveTo>
                    <a:pt x="9937242" y="1145921"/>
                  </a:moveTo>
                  <a:lnTo>
                    <a:pt x="9944608" y="1147953"/>
                  </a:lnTo>
                  <a:lnTo>
                    <a:pt x="9944227" y="1151001"/>
                  </a:lnTo>
                  <a:lnTo>
                    <a:pt x="9944735" y="1152779"/>
                  </a:lnTo>
                  <a:lnTo>
                    <a:pt x="9940798" y="1160145"/>
                  </a:lnTo>
                  <a:lnTo>
                    <a:pt x="9937496" y="1162685"/>
                  </a:lnTo>
                  <a:lnTo>
                    <a:pt x="9934956" y="1162812"/>
                  </a:lnTo>
                  <a:lnTo>
                    <a:pt x="9933686" y="1162812"/>
                  </a:lnTo>
                  <a:lnTo>
                    <a:pt x="9919335" y="1158875"/>
                  </a:lnTo>
                  <a:lnTo>
                    <a:pt x="9914382" y="1153795"/>
                  </a:lnTo>
                  <a:lnTo>
                    <a:pt x="9937242" y="1145921"/>
                  </a:lnTo>
                  <a:close/>
                  <a:moveTo>
                    <a:pt x="12274550" y="1170432"/>
                  </a:moveTo>
                  <a:lnTo>
                    <a:pt x="12277979" y="1176147"/>
                  </a:lnTo>
                  <a:lnTo>
                    <a:pt x="12281408" y="1173480"/>
                  </a:lnTo>
                  <a:lnTo>
                    <a:pt x="12274551" y="1170432"/>
                  </a:lnTo>
                  <a:close/>
                  <a:moveTo>
                    <a:pt x="10583291" y="1125347"/>
                  </a:moveTo>
                  <a:lnTo>
                    <a:pt x="10520173" y="1179449"/>
                  </a:lnTo>
                  <a:cubicBezTo>
                    <a:pt x="10511282" y="1173353"/>
                    <a:pt x="10515601" y="1165479"/>
                    <a:pt x="10510013" y="1158748"/>
                  </a:cubicBezTo>
                  <a:lnTo>
                    <a:pt x="10513315" y="1154811"/>
                  </a:lnTo>
                  <a:lnTo>
                    <a:pt x="10529571" y="1147445"/>
                  </a:lnTo>
                  <a:lnTo>
                    <a:pt x="10534397" y="1139317"/>
                  </a:lnTo>
                  <a:cubicBezTo>
                    <a:pt x="10549256" y="1131316"/>
                    <a:pt x="10565893" y="1127125"/>
                    <a:pt x="10583292" y="1125347"/>
                  </a:cubicBezTo>
                  <a:close/>
                  <a:moveTo>
                    <a:pt x="9122156" y="1163447"/>
                  </a:moveTo>
                  <a:lnTo>
                    <a:pt x="9110091" y="1170305"/>
                  </a:lnTo>
                  <a:lnTo>
                    <a:pt x="9106662" y="1175131"/>
                  </a:lnTo>
                  <a:lnTo>
                    <a:pt x="9096375" y="1177163"/>
                  </a:lnTo>
                  <a:lnTo>
                    <a:pt x="9088247" y="1181735"/>
                  </a:lnTo>
                  <a:lnTo>
                    <a:pt x="9106662" y="1168781"/>
                  </a:lnTo>
                  <a:lnTo>
                    <a:pt x="9122156" y="1163447"/>
                  </a:lnTo>
                  <a:close/>
                  <a:moveTo>
                    <a:pt x="9069960" y="1139825"/>
                  </a:moveTo>
                  <a:lnTo>
                    <a:pt x="9066023" y="1151763"/>
                  </a:lnTo>
                  <a:lnTo>
                    <a:pt x="9063355" y="1157351"/>
                  </a:lnTo>
                  <a:lnTo>
                    <a:pt x="9063355" y="1155700"/>
                  </a:lnTo>
                  <a:lnTo>
                    <a:pt x="9061958" y="1155192"/>
                  </a:lnTo>
                  <a:lnTo>
                    <a:pt x="9043543" y="1171956"/>
                  </a:lnTo>
                  <a:lnTo>
                    <a:pt x="9040114" y="1179703"/>
                  </a:lnTo>
                  <a:lnTo>
                    <a:pt x="9037574" y="1181227"/>
                  </a:lnTo>
                  <a:lnTo>
                    <a:pt x="9036304" y="1181735"/>
                  </a:lnTo>
                  <a:lnTo>
                    <a:pt x="9033383" y="1180084"/>
                  </a:lnTo>
                  <a:cubicBezTo>
                    <a:pt x="9040495" y="1169543"/>
                    <a:pt x="9039479" y="1157224"/>
                    <a:pt x="9052179" y="1147953"/>
                  </a:cubicBezTo>
                  <a:lnTo>
                    <a:pt x="9061704" y="1144905"/>
                  </a:lnTo>
                  <a:lnTo>
                    <a:pt x="9063863" y="1142365"/>
                  </a:lnTo>
                  <a:lnTo>
                    <a:pt x="9067038" y="1140333"/>
                  </a:lnTo>
                  <a:lnTo>
                    <a:pt x="9069959" y="1139825"/>
                  </a:lnTo>
                  <a:close/>
                  <a:moveTo>
                    <a:pt x="12705843" y="1144905"/>
                  </a:moveTo>
                  <a:cubicBezTo>
                    <a:pt x="12724766" y="1153033"/>
                    <a:pt x="12733656" y="1156970"/>
                    <a:pt x="12749150" y="1156970"/>
                  </a:cubicBezTo>
                  <a:cubicBezTo>
                    <a:pt x="12760199" y="1156970"/>
                    <a:pt x="12774931" y="1154938"/>
                    <a:pt x="12799188" y="1151001"/>
                  </a:cubicBezTo>
                  <a:lnTo>
                    <a:pt x="12799188" y="1151001"/>
                  </a:lnTo>
                  <a:cubicBezTo>
                    <a:pt x="12794743" y="1185799"/>
                    <a:pt x="12745975" y="1156716"/>
                    <a:pt x="12718797" y="1188593"/>
                  </a:cubicBezTo>
                  <a:cubicBezTo>
                    <a:pt x="12738228" y="1165225"/>
                    <a:pt x="12687301" y="1165733"/>
                    <a:pt x="12705842" y="1144905"/>
                  </a:cubicBezTo>
                  <a:close/>
                  <a:moveTo>
                    <a:pt x="11357610" y="1173353"/>
                  </a:moveTo>
                  <a:lnTo>
                    <a:pt x="11352530" y="1180211"/>
                  </a:lnTo>
                  <a:lnTo>
                    <a:pt x="11349862" y="1182624"/>
                  </a:lnTo>
                  <a:lnTo>
                    <a:pt x="11345418" y="1184148"/>
                  </a:lnTo>
                  <a:lnTo>
                    <a:pt x="11342877" y="1184783"/>
                  </a:lnTo>
                  <a:lnTo>
                    <a:pt x="11335638" y="1188720"/>
                  </a:lnTo>
                  <a:lnTo>
                    <a:pt x="11332209" y="1188720"/>
                  </a:lnTo>
                  <a:lnTo>
                    <a:pt x="11330685" y="1188593"/>
                  </a:lnTo>
                  <a:lnTo>
                    <a:pt x="11330050" y="1188339"/>
                  </a:lnTo>
                  <a:lnTo>
                    <a:pt x="11316969" y="1184529"/>
                  </a:lnTo>
                  <a:lnTo>
                    <a:pt x="11310619" y="1182624"/>
                  </a:lnTo>
                  <a:cubicBezTo>
                    <a:pt x="11325986" y="1177417"/>
                    <a:pt x="11342369" y="1174877"/>
                    <a:pt x="11357609" y="1173353"/>
                  </a:cubicBezTo>
                  <a:close/>
                  <a:moveTo>
                    <a:pt x="9101328" y="1184529"/>
                  </a:moveTo>
                  <a:lnTo>
                    <a:pt x="9101074" y="1189355"/>
                  </a:lnTo>
                  <a:lnTo>
                    <a:pt x="9100566" y="1191387"/>
                  </a:lnTo>
                  <a:lnTo>
                    <a:pt x="9096248" y="1189736"/>
                  </a:lnTo>
                  <a:lnTo>
                    <a:pt x="9094216" y="1189609"/>
                  </a:lnTo>
                  <a:lnTo>
                    <a:pt x="9099297" y="1186688"/>
                  </a:lnTo>
                  <a:lnTo>
                    <a:pt x="9101328" y="1184529"/>
                  </a:lnTo>
                  <a:close/>
                  <a:moveTo>
                    <a:pt x="9012174" y="1170051"/>
                  </a:moveTo>
                  <a:lnTo>
                    <a:pt x="9011666" y="1180465"/>
                  </a:lnTo>
                  <a:lnTo>
                    <a:pt x="9008618" y="1184021"/>
                  </a:lnTo>
                  <a:lnTo>
                    <a:pt x="8998839" y="1189736"/>
                  </a:lnTo>
                  <a:lnTo>
                    <a:pt x="8994140" y="1192276"/>
                  </a:lnTo>
                  <a:lnTo>
                    <a:pt x="8996172" y="1180719"/>
                  </a:lnTo>
                  <a:lnTo>
                    <a:pt x="9000871" y="1174877"/>
                  </a:lnTo>
                  <a:lnTo>
                    <a:pt x="9008364" y="1172083"/>
                  </a:lnTo>
                  <a:lnTo>
                    <a:pt x="9012174" y="1170051"/>
                  </a:lnTo>
                  <a:close/>
                  <a:moveTo>
                    <a:pt x="9622282" y="1165225"/>
                  </a:moveTo>
                  <a:lnTo>
                    <a:pt x="9639426" y="1171321"/>
                  </a:lnTo>
                  <a:lnTo>
                    <a:pt x="9618980" y="1191387"/>
                  </a:lnTo>
                  <a:lnTo>
                    <a:pt x="9603739" y="1194308"/>
                  </a:lnTo>
                  <a:cubicBezTo>
                    <a:pt x="9611486" y="1184402"/>
                    <a:pt x="9638919" y="1172337"/>
                    <a:pt x="9622282" y="1165225"/>
                  </a:cubicBezTo>
                  <a:close/>
                  <a:moveTo>
                    <a:pt x="10440924" y="1159891"/>
                  </a:moveTo>
                  <a:lnTo>
                    <a:pt x="10450322" y="1164463"/>
                  </a:lnTo>
                  <a:lnTo>
                    <a:pt x="10455783" y="1165733"/>
                  </a:lnTo>
                  <a:cubicBezTo>
                    <a:pt x="10448544" y="1175512"/>
                    <a:pt x="10438892" y="1185672"/>
                    <a:pt x="10425430" y="1196213"/>
                  </a:cubicBezTo>
                  <a:cubicBezTo>
                    <a:pt x="10419080" y="1183513"/>
                    <a:pt x="10426826" y="1170813"/>
                    <a:pt x="10440923" y="1159891"/>
                  </a:cubicBezTo>
                  <a:close/>
                  <a:moveTo>
                    <a:pt x="10712450" y="1160399"/>
                  </a:moveTo>
                  <a:lnTo>
                    <a:pt x="10710418" y="1168527"/>
                  </a:lnTo>
                  <a:lnTo>
                    <a:pt x="10708894" y="1172591"/>
                  </a:lnTo>
                  <a:lnTo>
                    <a:pt x="10686035" y="1199515"/>
                  </a:lnTo>
                  <a:lnTo>
                    <a:pt x="10683241" y="1195959"/>
                  </a:lnTo>
                  <a:lnTo>
                    <a:pt x="10673843" y="1194308"/>
                  </a:lnTo>
                  <a:lnTo>
                    <a:pt x="10668255" y="1196721"/>
                  </a:lnTo>
                  <a:lnTo>
                    <a:pt x="10668763" y="1194689"/>
                  </a:lnTo>
                  <a:lnTo>
                    <a:pt x="10674858" y="1191641"/>
                  </a:lnTo>
                  <a:lnTo>
                    <a:pt x="10669778" y="1188720"/>
                  </a:lnTo>
                  <a:cubicBezTo>
                    <a:pt x="10675239" y="1177417"/>
                    <a:pt x="10701528" y="1177163"/>
                    <a:pt x="10712450" y="1160399"/>
                  </a:cubicBezTo>
                  <a:close/>
                  <a:moveTo>
                    <a:pt x="10502138" y="1167511"/>
                  </a:moveTo>
                  <a:cubicBezTo>
                    <a:pt x="10508234" y="1179703"/>
                    <a:pt x="10511536" y="1181735"/>
                    <a:pt x="10530332" y="1188593"/>
                  </a:cubicBezTo>
                  <a:lnTo>
                    <a:pt x="10518775" y="1201039"/>
                  </a:lnTo>
                  <a:lnTo>
                    <a:pt x="10512806" y="1206627"/>
                  </a:lnTo>
                  <a:lnTo>
                    <a:pt x="10471658" y="1191768"/>
                  </a:lnTo>
                  <a:lnTo>
                    <a:pt x="10469627" y="1203579"/>
                  </a:lnTo>
                  <a:lnTo>
                    <a:pt x="10463277" y="1198880"/>
                  </a:lnTo>
                  <a:lnTo>
                    <a:pt x="10462895" y="1191641"/>
                  </a:lnTo>
                  <a:lnTo>
                    <a:pt x="10493756" y="1169289"/>
                  </a:lnTo>
                  <a:lnTo>
                    <a:pt x="10499979" y="1170305"/>
                  </a:lnTo>
                  <a:lnTo>
                    <a:pt x="10502138" y="1167511"/>
                  </a:lnTo>
                  <a:close/>
                  <a:moveTo>
                    <a:pt x="9972040" y="1167384"/>
                  </a:moveTo>
                  <a:lnTo>
                    <a:pt x="9994392" y="1168400"/>
                  </a:lnTo>
                  <a:lnTo>
                    <a:pt x="9997186" y="1172972"/>
                  </a:lnTo>
                  <a:lnTo>
                    <a:pt x="9927971" y="1216533"/>
                  </a:lnTo>
                  <a:lnTo>
                    <a:pt x="9927971" y="1210437"/>
                  </a:lnTo>
                  <a:lnTo>
                    <a:pt x="9930511" y="1205992"/>
                  </a:lnTo>
                  <a:cubicBezTo>
                    <a:pt x="9951847" y="1198753"/>
                    <a:pt x="9970516" y="1183259"/>
                    <a:pt x="9966198" y="1171575"/>
                  </a:cubicBezTo>
                  <a:lnTo>
                    <a:pt x="9970008" y="1168527"/>
                  </a:lnTo>
                  <a:lnTo>
                    <a:pt x="9972039" y="1167384"/>
                  </a:lnTo>
                  <a:close/>
                  <a:moveTo>
                    <a:pt x="11971782" y="1169797"/>
                  </a:moveTo>
                  <a:lnTo>
                    <a:pt x="11973306" y="1175131"/>
                  </a:lnTo>
                  <a:lnTo>
                    <a:pt x="11978260" y="1181227"/>
                  </a:lnTo>
                  <a:lnTo>
                    <a:pt x="11996040" y="1186180"/>
                  </a:lnTo>
                  <a:lnTo>
                    <a:pt x="12004168" y="1181989"/>
                  </a:lnTo>
                  <a:lnTo>
                    <a:pt x="12016360" y="1175893"/>
                  </a:lnTo>
                  <a:lnTo>
                    <a:pt x="12026520" y="1177544"/>
                  </a:lnTo>
                  <a:lnTo>
                    <a:pt x="12005565" y="1192149"/>
                  </a:lnTo>
                  <a:lnTo>
                    <a:pt x="12014963" y="1202436"/>
                  </a:lnTo>
                  <a:lnTo>
                    <a:pt x="12012169" y="1200531"/>
                  </a:lnTo>
                  <a:lnTo>
                    <a:pt x="11994389" y="1199134"/>
                  </a:lnTo>
                  <a:cubicBezTo>
                    <a:pt x="11978768" y="1199134"/>
                    <a:pt x="11960226" y="1203071"/>
                    <a:pt x="11959082" y="1215644"/>
                  </a:cubicBezTo>
                  <a:lnTo>
                    <a:pt x="11956289" y="1217295"/>
                  </a:lnTo>
                  <a:lnTo>
                    <a:pt x="11955400" y="1217295"/>
                  </a:lnTo>
                  <a:cubicBezTo>
                    <a:pt x="11947906" y="1217295"/>
                    <a:pt x="11966068" y="1178433"/>
                    <a:pt x="11971782" y="1169797"/>
                  </a:cubicBezTo>
                  <a:close/>
                  <a:moveTo>
                    <a:pt x="9073134" y="1203325"/>
                  </a:moveTo>
                  <a:lnTo>
                    <a:pt x="9060434" y="1217549"/>
                  </a:lnTo>
                  <a:lnTo>
                    <a:pt x="9053322" y="1217549"/>
                  </a:lnTo>
                  <a:lnTo>
                    <a:pt x="9048115" y="1216660"/>
                  </a:lnTo>
                  <a:lnTo>
                    <a:pt x="9045448" y="1214628"/>
                  </a:lnTo>
                  <a:lnTo>
                    <a:pt x="9063863" y="1207516"/>
                  </a:lnTo>
                  <a:lnTo>
                    <a:pt x="9073134" y="1203325"/>
                  </a:lnTo>
                  <a:close/>
                  <a:moveTo>
                    <a:pt x="12469368" y="1219073"/>
                  </a:moveTo>
                  <a:lnTo>
                    <a:pt x="12460224" y="1224280"/>
                  </a:lnTo>
                  <a:lnTo>
                    <a:pt x="12451207" y="1223391"/>
                  </a:lnTo>
                  <a:lnTo>
                    <a:pt x="12444475" y="1223645"/>
                  </a:lnTo>
                  <a:lnTo>
                    <a:pt x="12461367" y="1219200"/>
                  </a:lnTo>
                  <a:lnTo>
                    <a:pt x="12469368" y="1219073"/>
                  </a:lnTo>
                  <a:close/>
                  <a:moveTo>
                    <a:pt x="9649079" y="1191260"/>
                  </a:moveTo>
                  <a:lnTo>
                    <a:pt x="9661652" y="1198499"/>
                  </a:lnTo>
                  <a:lnTo>
                    <a:pt x="9684004" y="1193165"/>
                  </a:lnTo>
                  <a:lnTo>
                    <a:pt x="9689085" y="1202309"/>
                  </a:lnTo>
                  <a:lnTo>
                    <a:pt x="9669018" y="1208532"/>
                  </a:lnTo>
                  <a:lnTo>
                    <a:pt x="9656953" y="1207135"/>
                  </a:lnTo>
                  <a:lnTo>
                    <a:pt x="9650603" y="1206881"/>
                  </a:lnTo>
                  <a:cubicBezTo>
                    <a:pt x="9640951" y="1206881"/>
                    <a:pt x="9630664" y="1209929"/>
                    <a:pt x="9617710" y="1225169"/>
                  </a:cubicBezTo>
                  <a:cubicBezTo>
                    <a:pt x="9605518" y="1216152"/>
                    <a:pt x="9641459" y="1202309"/>
                    <a:pt x="9649078" y="1191260"/>
                  </a:cubicBezTo>
                  <a:close/>
                  <a:moveTo>
                    <a:pt x="10247503" y="1150239"/>
                  </a:moveTo>
                  <a:cubicBezTo>
                    <a:pt x="10227056" y="1182624"/>
                    <a:pt x="10191623" y="1220089"/>
                    <a:pt x="10153397" y="1230503"/>
                  </a:cubicBezTo>
                  <a:cubicBezTo>
                    <a:pt x="10142220" y="1207008"/>
                    <a:pt x="10225787" y="1191133"/>
                    <a:pt x="10194037" y="1179068"/>
                  </a:cubicBezTo>
                  <a:lnTo>
                    <a:pt x="10233153" y="1156081"/>
                  </a:lnTo>
                  <a:lnTo>
                    <a:pt x="10247504" y="1150239"/>
                  </a:lnTo>
                  <a:close/>
                  <a:moveTo>
                    <a:pt x="10165842" y="1228852"/>
                  </a:moveTo>
                  <a:lnTo>
                    <a:pt x="10165842" y="1234821"/>
                  </a:lnTo>
                  <a:lnTo>
                    <a:pt x="10160762" y="1236472"/>
                  </a:lnTo>
                  <a:lnTo>
                    <a:pt x="10158476" y="1237361"/>
                  </a:lnTo>
                  <a:lnTo>
                    <a:pt x="10162794" y="1232027"/>
                  </a:lnTo>
                  <a:lnTo>
                    <a:pt x="10165842" y="1228852"/>
                  </a:lnTo>
                  <a:close/>
                  <a:moveTo>
                    <a:pt x="11754231" y="1197864"/>
                  </a:moveTo>
                  <a:lnTo>
                    <a:pt x="11748770" y="1206881"/>
                  </a:lnTo>
                  <a:lnTo>
                    <a:pt x="11770488" y="1215009"/>
                  </a:lnTo>
                  <a:lnTo>
                    <a:pt x="11767567" y="1214501"/>
                  </a:lnTo>
                  <a:lnTo>
                    <a:pt x="11762233" y="1214247"/>
                  </a:lnTo>
                  <a:cubicBezTo>
                    <a:pt x="11741405" y="1214247"/>
                    <a:pt x="11728452" y="1228217"/>
                    <a:pt x="11707369" y="1237615"/>
                  </a:cubicBezTo>
                  <a:cubicBezTo>
                    <a:pt x="11693145" y="1210437"/>
                    <a:pt x="11737849" y="1217930"/>
                    <a:pt x="11754232" y="1197864"/>
                  </a:cubicBezTo>
                  <a:close/>
                  <a:moveTo>
                    <a:pt x="9025255" y="1223137"/>
                  </a:moveTo>
                  <a:lnTo>
                    <a:pt x="9025128" y="1228979"/>
                  </a:lnTo>
                  <a:lnTo>
                    <a:pt x="9025890" y="1232027"/>
                  </a:lnTo>
                  <a:lnTo>
                    <a:pt x="9014079" y="1235075"/>
                  </a:lnTo>
                  <a:lnTo>
                    <a:pt x="9006332" y="1238885"/>
                  </a:lnTo>
                  <a:lnTo>
                    <a:pt x="9015730" y="1227836"/>
                  </a:lnTo>
                  <a:lnTo>
                    <a:pt x="9025255" y="1223137"/>
                  </a:lnTo>
                  <a:close/>
                  <a:moveTo>
                    <a:pt x="12703811" y="1208024"/>
                  </a:moveTo>
                  <a:cubicBezTo>
                    <a:pt x="12695175" y="1234059"/>
                    <a:pt x="12667489" y="1234059"/>
                    <a:pt x="12637517" y="1234059"/>
                  </a:cubicBezTo>
                  <a:cubicBezTo>
                    <a:pt x="12618340" y="1234059"/>
                    <a:pt x="12598401" y="1234059"/>
                    <a:pt x="12581764" y="1240917"/>
                  </a:cubicBezTo>
                  <a:cubicBezTo>
                    <a:pt x="12593320" y="1226820"/>
                    <a:pt x="12604878" y="1223645"/>
                    <a:pt x="12617705" y="1223645"/>
                  </a:cubicBezTo>
                  <a:cubicBezTo>
                    <a:pt x="12622658" y="1223645"/>
                    <a:pt x="12627865" y="1224153"/>
                    <a:pt x="12633199" y="1224661"/>
                  </a:cubicBezTo>
                  <a:lnTo>
                    <a:pt x="12644120" y="1225423"/>
                  </a:lnTo>
                  <a:lnTo>
                    <a:pt x="12649963" y="1225423"/>
                  </a:lnTo>
                  <a:cubicBezTo>
                    <a:pt x="12665456" y="1225423"/>
                    <a:pt x="12682982" y="1222375"/>
                    <a:pt x="12703811" y="1208024"/>
                  </a:cubicBezTo>
                  <a:close/>
                  <a:moveTo>
                    <a:pt x="8638159" y="1224280"/>
                  </a:moveTo>
                  <a:lnTo>
                    <a:pt x="8592820" y="1250061"/>
                  </a:lnTo>
                  <a:lnTo>
                    <a:pt x="8581389" y="1250823"/>
                  </a:lnTo>
                  <a:lnTo>
                    <a:pt x="8578976" y="1250823"/>
                  </a:lnTo>
                  <a:lnTo>
                    <a:pt x="8574658" y="1250315"/>
                  </a:lnTo>
                  <a:lnTo>
                    <a:pt x="8560307" y="1236980"/>
                  </a:lnTo>
                  <a:lnTo>
                    <a:pt x="8546083" y="1237996"/>
                  </a:lnTo>
                  <a:lnTo>
                    <a:pt x="8548369" y="1231646"/>
                  </a:lnTo>
                  <a:lnTo>
                    <a:pt x="8557259" y="1229233"/>
                  </a:lnTo>
                  <a:cubicBezTo>
                    <a:pt x="8569451" y="1229233"/>
                    <a:pt x="8586723" y="1243584"/>
                    <a:pt x="8595486" y="1244981"/>
                  </a:cubicBezTo>
                  <a:cubicBezTo>
                    <a:pt x="8613139" y="1236980"/>
                    <a:pt x="8621140" y="1224280"/>
                    <a:pt x="8637269" y="1224280"/>
                  </a:cubicBezTo>
                  <a:close/>
                  <a:moveTo>
                    <a:pt x="10445750" y="1214120"/>
                  </a:moveTo>
                  <a:lnTo>
                    <a:pt x="10455783" y="1223391"/>
                  </a:lnTo>
                  <a:lnTo>
                    <a:pt x="10461371" y="1224915"/>
                  </a:lnTo>
                  <a:cubicBezTo>
                    <a:pt x="10453115" y="1238504"/>
                    <a:pt x="10437622" y="1248791"/>
                    <a:pt x="10414508" y="1252093"/>
                  </a:cubicBezTo>
                  <a:lnTo>
                    <a:pt x="10445750" y="1214120"/>
                  </a:lnTo>
                  <a:close/>
                  <a:moveTo>
                    <a:pt x="11892026" y="1184656"/>
                  </a:moveTo>
                  <a:cubicBezTo>
                    <a:pt x="11888851" y="1200150"/>
                    <a:pt x="11826621" y="1216406"/>
                    <a:pt x="11809730" y="1216406"/>
                  </a:cubicBezTo>
                  <a:lnTo>
                    <a:pt x="11808079" y="1215898"/>
                  </a:lnTo>
                  <a:lnTo>
                    <a:pt x="11814175" y="1237488"/>
                  </a:lnTo>
                  <a:lnTo>
                    <a:pt x="11813032" y="1247648"/>
                  </a:lnTo>
                  <a:lnTo>
                    <a:pt x="11770995" y="1262888"/>
                  </a:lnTo>
                  <a:cubicBezTo>
                    <a:pt x="11763501" y="1242441"/>
                    <a:pt x="11790426" y="1226820"/>
                    <a:pt x="11791442" y="1207135"/>
                  </a:cubicBezTo>
                  <a:lnTo>
                    <a:pt x="11798426" y="1210564"/>
                  </a:lnTo>
                  <a:lnTo>
                    <a:pt x="11802618" y="1210564"/>
                  </a:lnTo>
                  <a:cubicBezTo>
                    <a:pt x="11813286" y="1210564"/>
                    <a:pt x="11826494" y="1203960"/>
                    <a:pt x="11841607" y="1197483"/>
                  </a:cubicBezTo>
                  <a:cubicBezTo>
                    <a:pt x="11856593" y="1191133"/>
                    <a:pt x="11873230" y="1184656"/>
                    <a:pt x="11892025" y="1184656"/>
                  </a:cubicBezTo>
                  <a:close/>
                  <a:moveTo>
                    <a:pt x="12499340" y="1234948"/>
                  </a:moveTo>
                  <a:lnTo>
                    <a:pt x="12500864" y="1257681"/>
                  </a:lnTo>
                  <a:lnTo>
                    <a:pt x="12480798" y="1265428"/>
                  </a:lnTo>
                  <a:lnTo>
                    <a:pt x="12472670" y="1254252"/>
                  </a:lnTo>
                  <a:lnTo>
                    <a:pt x="12473939" y="1247648"/>
                  </a:lnTo>
                  <a:lnTo>
                    <a:pt x="12491211" y="1239393"/>
                  </a:lnTo>
                  <a:lnTo>
                    <a:pt x="12499339" y="1234948"/>
                  </a:lnTo>
                  <a:close/>
                  <a:moveTo>
                    <a:pt x="8705342" y="1262888"/>
                  </a:moveTo>
                  <a:lnTo>
                    <a:pt x="8709152" y="1266825"/>
                  </a:lnTo>
                  <a:lnTo>
                    <a:pt x="8711184" y="1266825"/>
                  </a:lnTo>
                  <a:lnTo>
                    <a:pt x="8704707" y="1269365"/>
                  </a:lnTo>
                  <a:lnTo>
                    <a:pt x="8701786" y="1269365"/>
                  </a:lnTo>
                  <a:lnTo>
                    <a:pt x="8697214" y="1268857"/>
                  </a:lnTo>
                  <a:lnTo>
                    <a:pt x="8695182" y="1268095"/>
                  </a:lnTo>
                  <a:lnTo>
                    <a:pt x="8701660" y="1264412"/>
                  </a:lnTo>
                  <a:lnTo>
                    <a:pt x="8705342" y="1262888"/>
                  </a:lnTo>
                  <a:close/>
                  <a:moveTo>
                    <a:pt x="8856473" y="1264539"/>
                  </a:moveTo>
                  <a:lnTo>
                    <a:pt x="8856727" y="1267587"/>
                  </a:lnTo>
                  <a:lnTo>
                    <a:pt x="8854187" y="1268984"/>
                  </a:lnTo>
                  <a:lnTo>
                    <a:pt x="8847837" y="1269746"/>
                  </a:lnTo>
                  <a:lnTo>
                    <a:pt x="8856473" y="1264539"/>
                  </a:lnTo>
                  <a:close/>
                  <a:moveTo>
                    <a:pt x="8841487" y="1250569"/>
                  </a:moveTo>
                  <a:lnTo>
                    <a:pt x="8843518" y="1270254"/>
                  </a:lnTo>
                  <a:lnTo>
                    <a:pt x="8809355" y="1274191"/>
                  </a:lnTo>
                  <a:lnTo>
                    <a:pt x="8829675" y="1260856"/>
                  </a:lnTo>
                  <a:lnTo>
                    <a:pt x="8841486" y="1250569"/>
                  </a:lnTo>
                  <a:close/>
                  <a:moveTo>
                    <a:pt x="11855451" y="1249045"/>
                  </a:moveTo>
                  <a:cubicBezTo>
                    <a:pt x="11862436" y="1249045"/>
                    <a:pt x="11868405" y="1252474"/>
                    <a:pt x="11870564" y="1261491"/>
                  </a:cubicBezTo>
                  <a:lnTo>
                    <a:pt x="11840465" y="1271397"/>
                  </a:lnTo>
                  <a:lnTo>
                    <a:pt x="11842243" y="1278763"/>
                  </a:lnTo>
                  <a:lnTo>
                    <a:pt x="11841481" y="1278763"/>
                  </a:lnTo>
                  <a:lnTo>
                    <a:pt x="11821669" y="1271524"/>
                  </a:lnTo>
                  <a:lnTo>
                    <a:pt x="11827003" y="1264031"/>
                  </a:lnTo>
                  <a:cubicBezTo>
                    <a:pt x="11832464" y="1256538"/>
                    <a:pt x="11845164" y="1249045"/>
                    <a:pt x="11855451" y="1249045"/>
                  </a:cubicBezTo>
                  <a:close/>
                  <a:moveTo>
                    <a:pt x="10410572" y="1258824"/>
                  </a:moveTo>
                  <a:lnTo>
                    <a:pt x="10417811" y="1268603"/>
                  </a:lnTo>
                  <a:lnTo>
                    <a:pt x="10419716" y="1271651"/>
                  </a:lnTo>
                  <a:lnTo>
                    <a:pt x="10411969" y="1276731"/>
                  </a:lnTo>
                  <a:lnTo>
                    <a:pt x="10408159" y="1280287"/>
                  </a:lnTo>
                  <a:lnTo>
                    <a:pt x="10406508" y="1266444"/>
                  </a:lnTo>
                  <a:lnTo>
                    <a:pt x="10410572" y="1258824"/>
                  </a:lnTo>
                  <a:close/>
                  <a:moveTo>
                    <a:pt x="12577445" y="1259840"/>
                  </a:moveTo>
                  <a:lnTo>
                    <a:pt x="12584177" y="1267841"/>
                  </a:lnTo>
                  <a:cubicBezTo>
                    <a:pt x="12566651" y="1275207"/>
                    <a:pt x="12549887" y="1281811"/>
                    <a:pt x="12537949" y="1281811"/>
                  </a:cubicBezTo>
                  <a:lnTo>
                    <a:pt x="12523852" y="1278763"/>
                  </a:lnTo>
                  <a:lnTo>
                    <a:pt x="12521820" y="1270635"/>
                  </a:lnTo>
                  <a:cubicBezTo>
                    <a:pt x="12536552" y="1269492"/>
                    <a:pt x="12557507" y="1259840"/>
                    <a:pt x="12577446" y="1259840"/>
                  </a:cubicBezTo>
                  <a:close/>
                  <a:moveTo>
                    <a:pt x="8752587" y="1268349"/>
                  </a:moveTo>
                  <a:lnTo>
                    <a:pt x="8748904" y="1276731"/>
                  </a:lnTo>
                  <a:lnTo>
                    <a:pt x="8729219" y="1282319"/>
                  </a:lnTo>
                  <a:lnTo>
                    <a:pt x="8729473" y="1281684"/>
                  </a:lnTo>
                  <a:lnTo>
                    <a:pt x="8729728" y="1281557"/>
                  </a:lnTo>
                  <a:lnTo>
                    <a:pt x="8740269" y="1269365"/>
                  </a:lnTo>
                  <a:lnTo>
                    <a:pt x="8752587" y="1268349"/>
                  </a:lnTo>
                  <a:close/>
                  <a:moveTo>
                    <a:pt x="10372979" y="1271905"/>
                  </a:moveTo>
                  <a:lnTo>
                    <a:pt x="10374630" y="1280287"/>
                  </a:lnTo>
                  <a:lnTo>
                    <a:pt x="10383520" y="1283589"/>
                  </a:lnTo>
                  <a:lnTo>
                    <a:pt x="10373488" y="1288923"/>
                  </a:lnTo>
                  <a:lnTo>
                    <a:pt x="10368916" y="1288923"/>
                  </a:lnTo>
                  <a:lnTo>
                    <a:pt x="10356851" y="1285748"/>
                  </a:lnTo>
                  <a:lnTo>
                    <a:pt x="10353803" y="1281176"/>
                  </a:lnTo>
                  <a:lnTo>
                    <a:pt x="10366884" y="1275080"/>
                  </a:lnTo>
                  <a:lnTo>
                    <a:pt x="10372980" y="1271905"/>
                  </a:lnTo>
                  <a:close/>
                  <a:moveTo>
                    <a:pt x="8993251" y="1219581"/>
                  </a:moveTo>
                  <a:cubicBezTo>
                    <a:pt x="8992743" y="1244727"/>
                    <a:pt x="8981567" y="1255903"/>
                    <a:pt x="8982583" y="1286256"/>
                  </a:cubicBezTo>
                  <a:lnTo>
                    <a:pt x="8979535" y="1287780"/>
                  </a:lnTo>
                  <a:lnTo>
                    <a:pt x="8977630" y="1289431"/>
                  </a:lnTo>
                  <a:lnTo>
                    <a:pt x="8976106" y="1269492"/>
                  </a:lnTo>
                  <a:lnTo>
                    <a:pt x="8972423" y="1259713"/>
                  </a:lnTo>
                  <a:lnTo>
                    <a:pt x="8966962" y="1278001"/>
                  </a:lnTo>
                  <a:lnTo>
                    <a:pt x="8960612" y="1287145"/>
                  </a:lnTo>
                  <a:cubicBezTo>
                    <a:pt x="8963279" y="1275207"/>
                    <a:pt x="8945372" y="1265047"/>
                    <a:pt x="8932799" y="1253236"/>
                  </a:cubicBezTo>
                  <a:lnTo>
                    <a:pt x="8993251" y="1219581"/>
                  </a:lnTo>
                  <a:close/>
                  <a:moveTo>
                    <a:pt x="11629390" y="1279652"/>
                  </a:moveTo>
                  <a:lnTo>
                    <a:pt x="11629898" y="1291971"/>
                  </a:lnTo>
                  <a:lnTo>
                    <a:pt x="11620246" y="1296416"/>
                  </a:lnTo>
                  <a:lnTo>
                    <a:pt x="11616563" y="1292987"/>
                  </a:lnTo>
                  <a:lnTo>
                    <a:pt x="11614531" y="1291336"/>
                  </a:lnTo>
                  <a:lnTo>
                    <a:pt x="11608436" y="1287907"/>
                  </a:lnTo>
                  <a:lnTo>
                    <a:pt x="11605515" y="1286129"/>
                  </a:lnTo>
                  <a:lnTo>
                    <a:pt x="11622152" y="1281176"/>
                  </a:lnTo>
                  <a:lnTo>
                    <a:pt x="11629391" y="1279652"/>
                  </a:lnTo>
                  <a:close/>
                  <a:moveTo>
                    <a:pt x="8618855" y="1279652"/>
                  </a:moveTo>
                  <a:lnTo>
                    <a:pt x="8627491" y="1281303"/>
                  </a:lnTo>
                  <a:lnTo>
                    <a:pt x="8632063" y="1280668"/>
                  </a:lnTo>
                  <a:lnTo>
                    <a:pt x="8626856" y="1285621"/>
                  </a:lnTo>
                  <a:lnTo>
                    <a:pt x="8623427" y="1287653"/>
                  </a:lnTo>
                  <a:lnTo>
                    <a:pt x="8622919" y="1284732"/>
                  </a:lnTo>
                  <a:lnTo>
                    <a:pt x="8622919" y="1284097"/>
                  </a:lnTo>
                  <a:lnTo>
                    <a:pt x="8616188" y="1289685"/>
                  </a:lnTo>
                  <a:lnTo>
                    <a:pt x="8613902" y="1291971"/>
                  </a:lnTo>
                  <a:lnTo>
                    <a:pt x="8600440" y="1297305"/>
                  </a:lnTo>
                  <a:lnTo>
                    <a:pt x="8592312" y="1299464"/>
                  </a:lnTo>
                  <a:lnTo>
                    <a:pt x="8588375" y="1290193"/>
                  </a:lnTo>
                  <a:lnTo>
                    <a:pt x="8586216" y="1287272"/>
                  </a:lnTo>
                  <a:lnTo>
                    <a:pt x="8588248" y="1286256"/>
                  </a:lnTo>
                  <a:lnTo>
                    <a:pt x="8589391" y="1285240"/>
                  </a:lnTo>
                  <a:lnTo>
                    <a:pt x="8595106" y="1285875"/>
                  </a:lnTo>
                  <a:lnTo>
                    <a:pt x="8597647" y="1285875"/>
                  </a:lnTo>
                  <a:lnTo>
                    <a:pt x="8612632" y="1283716"/>
                  </a:lnTo>
                  <a:lnTo>
                    <a:pt x="8618855" y="1279652"/>
                  </a:lnTo>
                  <a:close/>
                  <a:moveTo>
                    <a:pt x="12060555" y="1298956"/>
                  </a:moveTo>
                  <a:lnTo>
                    <a:pt x="12068556" y="1300607"/>
                  </a:lnTo>
                  <a:lnTo>
                    <a:pt x="12065763" y="1299591"/>
                  </a:lnTo>
                  <a:lnTo>
                    <a:pt x="12060556" y="1298956"/>
                  </a:lnTo>
                  <a:close/>
                  <a:moveTo>
                    <a:pt x="9855327" y="1221105"/>
                  </a:moveTo>
                  <a:cubicBezTo>
                    <a:pt x="9860407" y="1228598"/>
                    <a:pt x="9868916" y="1231773"/>
                    <a:pt x="9886061" y="1231773"/>
                  </a:cubicBezTo>
                  <a:lnTo>
                    <a:pt x="9901936" y="1227836"/>
                  </a:lnTo>
                  <a:lnTo>
                    <a:pt x="9868662" y="1238631"/>
                  </a:lnTo>
                  <a:cubicBezTo>
                    <a:pt x="9859899" y="1268095"/>
                    <a:pt x="9842246" y="1274699"/>
                    <a:pt x="9800336" y="1302004"/>
                  </a:cubicBezTo>
                  <a:cubicBezTo>
                    <a:pt x="9785350" y="1290320"/>
                    <a:pt x="9820275" y="1252601"/>
                    <a:pt x="9803384" y="1252601"/>
                  </a:cubicBezTo>
                  <a:lnTo>
                    <a:pt x="9791953" y="1257173"/>
                  </a:lnTo>
                  <a:lnTo>
                    <a:pt x="9799573" y="1247013"/>
                  </a:lnTo>
                  <a:lnTo>
                    <a:pt x="9804907" y="1244600"/>
                  </a:lnTo>
                  <a:lnTo>
                    <a:pt x="9806939" y="1243711"/>
                  </a:lnTo>
                  <a:lnTo>
                    <a:pt x="9807955" y="1243584"/>
                  </a:lnTo>
                  <a:lnTo>
                    <a:pt x="9809986" y="1242949"/>
                  </a:lnTo>
                  <a:lnTo>
                    <a:pt x="9811130" y="1242568"/>
                  </a:lnTo>
                  <a:lnTo>
                    <a:pt x="9830053" y="1239647"/>
                  </a:lnTo>
                  <a:lnTo>
                    <a:pt x="9843515" y="1240917"/>
                  </a:lnTo>
                  <a:lnTo>
                    <a:pt x="9845166" y="1225677"/>
                  </a:lnTo>
                  <a:lnTo>
                    <a:pt x="9855326" y="1221105"/>
                  </a:lnTo>
                  <a:close/>
                  <a:moveTo>
                    <a:pt x="8924290" y="1296035"/>
                  </a:moveTo>
                  <a:lnTo>
                    <a:pt x="8935720" y="1300988"/>
                  </a:lnTo>
                  <a:lnTo>
                    <a:pt x="8939912" y="1305052"/>
                  </a:lnTo>
                  <a:lnTo>
                    <a:pt x="8946643" y="1301115"/>
                  </a:lnTo>
                  <a:lnTo>
                    <a:pt x="8949437" y="1299337"/>
                  </a:lnTo>
                  <a:lnTo>
                    <a:pt x="8941055" y="1308227"/>
                  </a:lnTo>
                  <a:lnTo>
                    <a:pt x="8936229" y="1312672"/>
                  </a:lnTo>
                  <a:lnTo>
                    <a:pt x="8928228" y="1301877"/>
                  </a:lnTo>
                  <a:lnTo>
                    <a:pt x="8924291" y="1296035"/>
                  </a:lnTo>
                  <a:close/>
                  <a:moveTo>
                    <a:pt x="8715883" y="1303909"/>
                  </a:moveTo>
                  <a:lnTo>
                    <a:pt x="8718424" y="1304417"/>
                  </a:lnTo>
                  <a:lnTo>
                    <a:pt x="8695182" y="1313688"/>
                  </a:lnTo>
                  <a:lnTo>
                    <a:pt x="8704835" y="1305179"/>
                  </a:lnTo>
                  <a:lnTo>
                    <a:pt x="8706866" y="1304036"/>
                  </a:lnTo>
                  <a:lnTo>
                    <a:pt x="8711185" y="1304036"/>
                  </a:lnTo>
                  <a:lnTo>
                    <a:pt x="8715883" y="1303909"/>
                  </a:lnTo>
                  <a:close/>
                  <a:moveTo>
                    <a:pt x="11793855" y="1282319"/>
                  </a:moveTo>
                  <a:lnTo>
                    <a:pt x="11801602" y="1292225"/>
                  </a:lnTo>
                  <a:lnTo>
                    <a:pt x="11810619" y="1290193"/>
                  </a:lnTo>
                  <a:lnTo>
                    <a:pt x="11828780" y="1286256"/>
                  </a:lnTo>
                  <a:lnTo>
                    <a:pt x="11827383" y="1297940"/>
                  </a:lnTo>
                  <a:cubicBezTo>
                    <a:pt x="11802111" y="1306957"/>
                    <a:pt x="11774552" y="1319149"/>
                    <a:pt x="11756390" y="1319149"/>
                  </a:cubicBezTo>
                  <a:lnTo>
                    <a:pt x="11752326" y="1319149"/>
                  </a:lnTo>
                  <a:lnTo>
                    <a:pt x="11750675" y="1318768"/>
                  </a:lnTo>
                  <a:cubicBezTo>
                    <a:pt x="11737340" y="1302512"/>
                    <a:pt x="11778488" y="1294384"/>
                    <a:pt x="11793855" y="1282319"/>
                  </a:cubicBezTo>
                  <a:close/>
                  <a:moveTo>
                    <a:pt x="11743944" y="1252093"/>
                  </a:moveTo>
                  <a:lnTo>
                    <a:pt x="11754231" y="1255268"/>
                  </a:lnTo>
                  <a:cubicBezTo>
                    <a:pt x="11733276" y="1278763"/>
                    <a:pt x="11654028" y="1294003"/>
                    <a:pt x="11677904" y="1324356"/>
                  </a:cubicBezTo>
                  <a:lnTo>
                    <a:pt x="11655806" y="1319784"/>
                  </a:lnTo>
                  <a:lnTo>
                    <a:pt x="11640313" y="1314069"/>
                  </a:lnTo>
                  <a:lnTo>
                    <a:pt x="11625200" y="1301115"/>
                  </a:lnTo>
                  <a:lnTo>
                    <a:pt x="11630661" y="1301877"/>
                  </a:lnTo>
                  <a:lnTo>
                    <a:pt x="11633328" y="1301877"/>
                  </a:lnTo>
                  <a:cubicBezTo>
                    <a:pt x="11653140" y="1301877"/>
                    <a:pt x="11670793" y="1289304"/>
                    <a:pt x="11687684" y="1276985"/>
                  </a:cubicBezTo>
                  <a:cubicBezTo>
                    <a:pt x="11704703" y="1264539"/>
                    <a:pt x="11721340" y="1252093"/>
                    <a:pt x="11743945" y="1252093"/>
                  </a:cubicBezTo>
                  <a:close/>
                  <a:moveTo>
                    <a:pt x="11571225" y="1299845"/>
                  </a:moveTo>
                  <a:lnTo>
                    <a:pt x="11570208" y="1303655"/>
                  </a:lnTo>
                  <a:lnTo>
                    <a:pt x="11569447" y="1307719"/>
                  </a:lnTo>
                  <a:lnTo>
                    <a:pt x="11568939" y="1310132"/>
                  </a:lnTo>
                  <a:lnTo>
                    <a:pt x="11539856" y="1326261"/>
                  </a:lnTo>
                  <a:lnTo>
                    <a:pt x="11535919" y="1324356"/>
                  </a:lnTo>
                  <a:lnTo>
                    <a:pt x="11528172" y="1319911"/>
                  </a:lnTo>
                  <a:lnTo>
                    <a:pt x="11523473" y="1315593"/>
                  </a:lnTo>
                  <a:lnTo>
                    <a:pt x="11520553" y="1313180"/>
                  </a:lnTo>
                  <a:lnTo>
                    <a:pt x="11571225" y="1299845"/>
                  </a:lnTo>
                  <a:close/>
                  <a:moveTo>
                    <a:pt x="8482077" y="1329563"/>
                  </a:moveTo>
                  <a:lnTo>
                    <a:pt x="8489697" y="1331849"/>
                  </a:lnTo>
                  <a:lnTo>
                    <a:pt x="8468868" y="1341120"/>
                  </a:lnTo>
                  <a:lnTo>
                    <a:pt x="8458327" y="1346073"/>
                  </a:lnTo>
                  <a:lnTo>
                    <a:pt x="8464423" y="1337691"/>
                  </a:lnTo>
                  <a:lnTo>
                    <a:pt x="8461756" y="1333881"/>
                  </a:lnTo>
                  <a:lnTo>
                    <a:pt x="8464042" y="1332103"/>
                  </a:lnTo>
                  <a:lnTo>
                    <a:pt x="8465438" y="1331595"/>
                  </a:lnTo>
                  <a:lnTo>
                    <a:pt x="8482075" y="1329563"/>
                  </a:lnTo>
                  <a:close/>
                  <a:moveTo>
                    <a:pt x="11709528" y="1312799"/>
                  </a:moveTo>
                  <a:lnTo>
                    <a:pt x="11682477" y="1341755"/>
                  </a:lnTo>
                  <a:lnTo>
                    <a:pt x="11669395" y="1356360"/>
                  </a:lnTo>
                  <a:lnTo>
                    <a:pt x="11661776" y="1342009"/>
                  </a:lnTo>
                  <a:lnTo>
                    <a:pt x="11657077" y="1335024"/>
                  </a:lnTo>
                  <a:lnTo>
                    <a:pt x="11709528" y="1312799"/>
                  </a:lnTo>
                  <a:close/>
                  <a:moveTo>
                    <a:pt x="12269090" y="1318260"/>
                  </a:moveTo>
                  <a:cubicBezTo>
                    <a:pt x="12275821" y="1318260"/>
                    <a:pt x="12255882" y="1329944"/>
                    <a:pt x="12233149" y="1341501"/>
                  </a:cubicBezTo>
                  <a:cubicBezTo>
                    <a:pt x="12210415" y="1353058"/>
                    <a:pt x="12184635" y="1364615"/>
                    <a:pt x="12180063" y="1364615"/>
                  </a:cubicBezTo>
                  <a:lnTo>
                    <a:pt x="12179301" y="1364361"/>
                  </a:lnTo>
                  <a:cubicBezTo>
                    <a:pt x="12196700" y="1347216"/>
                    <a:pt x="12198732" y="1341501"/>
                    <a:pt x="12221211" y="1332992"/>
                  </a:cubicBezTo>
                  <a:lnTo>
                    <a:pt x="12264772" y="1320673"/>
                  </a:lnTo>
                  <a:lnTo>
                    <a:pt x="12263755" y="1319657"/>
                  </a:lnTo>
                  <a:lnTo>
                    <a:pt x="12266423" y="1318768"/>
                  </a:lnTo>
                  <a:lnTo>
                    <a:pt x="12269090" y="1318260"/>
                  </a:lnTo>
                  <a:close/>
                  <a:moveTo>
                    <a:pt x="8431404" y="1353947"/>
                  </a:moveTo>
                  <a:lnTo>
                    <a:pt x="8432801" y="1357249"/>
                  </a:lnTo>
                  <a:lnTo>
                    <a:pt x="8433563" y="1359027"/>
                  </a:lnTo>
                  <a:lnTo>
                    <a:pt x="8422387" y="1366901"/>
                  </a:lnTo>
                  <a:lnTo>
                    <a:pt x="8417815" y="1370965"/>
                  </a:lnTo>
                  <a:lnTo>
                    <a:pt x="8417307" y="1370457"/>
                  </a:lnTo>
                  <a:lnTo>
                    <a:pt x="8417180" y="1370203"/>
                  </a:lnTo>
                  <a:lnTo>
                    <a:pt x="8425308" y="1359027"/>
                  </a:lnTo>
                  <a:lnTo>
                    <a:pt x="8431404" y="1353947"/>
                  </a:lnTo>
                  <a:close/>
                  <a:moveTo>
                    <a:pt x="9757665" y="1276096"/>
                  </a:moveTo>
                  <a:lnTo>
                    <a:pt x="9771889" y="1283589"/>
                  </a:lnTo>
                  <a:lnTo>
                    <a:pt x="9772016" y="1291209"/>
                  </a:lnTo>
                  <a:cubicBezTo>
                    <a:pt x="9766809" y="1290066"/>
                    <a:pt x="9760713" y="1288923"/>
                    <a:pt x="9746743" y="1288923"/>
                  </a:cubicBezTo>
                  <a:lnTo>
                    <a:pt x="9738615" y="1301115"/>
                  </a:lnTo>
                  <a:lnTo>
                    <a:pt x="9753093" y="1302131"/>
                  </a:lnTo>
                  <a:lnTo>
                    <a:pt x="9754617" y="1309624"/>
                  </a:lnTo>
                  <a:lnTo>
                    <a:pt x="9733916" y="1316355"/>
                  </a:lnTo>
                  <a:lnTo>
                    <a:pt x="9736075" y="1322197"/>
                  </a:lnTo>
                  <a:cubicBezTo>
                    <a:pt x="9748013" y="1315847"/>
                    <a:pt x="9762491" y="1310259"/>
                    <a:pt x="9772651" y="1303909"/>
                  </a:cubicBezTo>
                  <a:lnTo>
                    <a:pt x="9778747" y="1319911"/>
                  </a:lnTo>
                  <a:lnTo>
                    <a:pt x="9803003" y="1316863"/>
                  </a:lnTo>
                  <a:lnTo>
                    <a:pt x="9778619" y="1330833"/>
                  </a:lnTo>
                  <a:lnTo>
                    <a:pt x="9776714" y="1330325"/>
                  </a:lnTo>
                  <a:lnTo>
                    <a:pt x="9775952" y="1329944"/>
                  </a:lnTo>
                  <a:lnTo>
                    <a:pt x="9754743" y="1339596"/>
                  </a:lnTo>
                  <a:lnTo>
                    <a:pt x="9752585" y="1346200"/>
                  </a:lnTo>
                  <a:lnTo>
                    <a:pt x="9742552" y="1353312"/>
                  </a:lnTo>
                  <a:lnTo>
                    <a:pt x="9737345" y="1357376"/>
                  </a:lnTo>
                  <a:lnTo>
                    <a:pt x="9721343" y="1358011"/>
                  </a:lnTo>
                  <a:lnTo>
                    <a:pt x="9713215" y="1359408"/>
                  </a:lnTo>
                  <a:lnTo>
                    <a:pt x="9717279" y="1353947"/>
                  </a:lnTo>
                  <a:lnTo>
                    <a:pt x="9716771" y="1351661"/>
                  </a:lnTo>
                  <a:lnTo>
                    <a:pt x="9701278" y="1348613"/>
                  </a:lnTo>
                  <a:lnTo>
                    <a:pt x="9691880" y="1354328"/>
                  </a:lnTo>
                  <a:lnTo>
                    <a:pt x="9689212" y="1361313"/>
                  </a:lnTo>
                  <a:lnTo>
                    <a:pt x="9687689" y="1364869"/>
                  </a:lnTo>
                  <a:lnTo>
                    <a:pt x="9661145" y="1372108"/>
                  </a:lnTo>
                  <a:lnTo>
                    <a:pt x="9649715" y="1367536"/>
                  </a:lnTo>
                  <a:lnTo>
                    <a:pt x="9655049" y="1358265"/>
                  </a:lnTo>
                  <a:cubicBezTo>
                    <a:pt x="9662795" y="1355852"/>
                    <a:pt x="9670797" y="1351280"/>
                    <a:pt x="9678036" y="1345819"/>
                  </a:cubicBezTo>
                  <a:lnTo>
                    <a:pt x="9683497" y="1344549"/>
                  </a:lnTo>
                  <a:lnTo>
                    <a:pt x="9685782" y="1343660"/>
                  </a:lnTo>
                  <a:lnTo>
                    <a:pt x="9682989" y="1343025"/>
                  </a:lnTo>
                  <a:lnTo>
                    <a:pt x="9681592" y="1342263"/>
                  </a:lnTo>
                  <a:cubicBezTo>
                    <a:pt x="9699499" y="1327277"/>
                    <a:pt x="9711056" y="1307846"/>
                    <a:pt x="9697975" y="1307846"/>
                  </a:cubicBezTo>
                  <a:lnTo>
                    <a:pt x="9695943" y="1308100"/>
                  </a:lnTo>
                  <a:lnTo>
                    <a:pt x="9699372" y="1295527"/>
                  </a:lnTo>
                  <a:lnTo>
                    <a:pt x="9705341" y="1292860"/>
                  </a:lnTo>
                  <a:lnTo>
                    <a:pt x="9716009" y="1289939"/>
                  </a:lnTo>
                  <a:lnTo>
                    <a:pt x="9722741" y="1292479"/>
                  </a:lnTo>
                  <a:lnTo>
                    <a:pt x="9724899" y="1289685"/>
                  </a:lnTo>
                  <a:cubicBezTo>
                    <a:pt x="9742044" y="1288415"/>
                    <a:pt x="9759443" y="1289304"/>
                    <a:pt x="9757666" y="1276096"/>
                  </a:cubicBezTo>
                  <a:close/>
                  <a:moveTo>
                    <a:pt x="11746231" y="1334008"/>
                  </a:moveTo>
                  <a:cubicBezTo>
                    <a:pt x="11760709" y="1350391"/>
                    <a:pt x="11750803" y="1363472"/>
                    <a:pt x="11716259" y="1372489"/>
                  </a:cubicBezTo>
                  <a:cubicBezTo>
                    <a:pt x="11709655" y="1357376"/>
                    <a:pt x="11719689" y="1344549"/>
                    <a:pt x="11746231" y="1334008"/>
                  </a:cubicBezTo>
                  <a:close/>
                  <a:moveTo>
                    <a:pt x="8035037" y="1350645"/>
                  </a:moveTo>
                  <a:lnTo>
                    <a:pt x="8042276" y="1352804"/>
                  </a:lnTo>
                  <a:cubicBezTo>
                    <a:pt x="8037831" y="1367663"/>
                    <a:pt x="8023480" y="1367917"/>
                    <a:pt x="8003668" y="1372616"/>
                  </a:cubicBezTo>
                  <a:lnTo>
                    <a:pt x="8020051" y="1360424"/>
                  </a:lnTo>
                  <a:lnTo>
                    <a:pt x="8019289" y="1353947"/>
                  </a:lnTo>
                  <a:lnTo>
                    <a:pt x="8035037" y="1350645"/>
                  </a:lnTo>
                  <a:close/>
                  <a:moveTo>
                    <a:pt x="9534272" y="1375537"/>
                  </a:moveTo>
                  <a:lnTo>
                    <a:pt x="9535668" y="1376553"/>
                  </a:lnTo>
                  <a:lnTo>
                    <a:pt x="9535161" y="1376553"/>
                  </a:lnTo>
                  <a:lnTo>
                    <a:pt x="9534399" y="1376045"/>
                  </a:lnTo>
                  <a:lnTo>
                    <a:pt x="9534272" y="1375537"/>
                  </a:lnTo>
                  <a:close/>
                  <a:moveTo>
                    <a:pt x="8038592" y="1373632"/>
                  </a:moveTo>
                  <a:lnTo>
                    <a:pt x="8039862" y="1375156"/>
                  </a:lnTo>
                  <a:lnTo>
                    <a:pt x="8040878" y="1375791"/>
                  </a:lnTo>
                  <a:lnTo>
                    <a:pt x="8037576" y="1380363"/>
                  </a:lnTo>
                  <a:lnTo>
                    <a:pt x="8035798" y="1382776"/>
                  </a:lnTo>
                  <a:lnTo>
                    <a:pt x="8039227" y="1377061"/>
                  </a:lnTo>
                  <a:lnTo>
                    <a:pt x="8038592" y="1373632"/>
                  </a:lnTo>
                  <a:close/>
                  <a:moveTo>
                    <a:pt x="12360148" y="1346327"/>
                  </a:moveTo>
                  <a:cubicBezTo>
                    <a:pt x="12374626" y="1362583"/>
                    <a:pt x="12347702" y="1373505"/>
                    <a:pt x="12316968" y="1383665"/>
                  </a:cubicBezTo>
                  <a:cubicBezTo>
                    <a:pt x="12303251" y="1367536"/>
                    <a:pt x="12344653" y="1358900"/>
                    <a:pt x="12360148" y="1346327"/>
                  </a:cubicBezTo>
                  <a:close/>
                  <a:moveTo>
                    <a:pt x="8001127" y="1361313"/>
                  </a:moveTo>
                  <a:lnTo>
                    <a:pt x="8003667" y="1367536"/>
                  </a:lnTo>
                  <a:lnTo>
                    <a:pt x="8002016" y="1372743"/>
                  </a:lnTo>
                  <a:lnTo>
                    <a:pt x="7971028" y="1384427"/>
                  </a:lnTo>
                  <a:lnTo>
                    <a:pt x="7969758" y="1384808"/>
                  </a:lnTo>
                  <a:cubicBezTo>
                    <a:pt x="7967727" y="1384808"/>
                    <a:pt x="7982713" y="1371092"/>
                    <a:pt x="8001127" y="1361313"/>
                  </a:cubicBezTo>
                  <a:close/>
                  <a:moveTo>
                    <a:pt x="8520176" y="1369060"/>
                  </a:moveTo>
                  <a:lnTo>
                    <a:pt x="8519668" y="1372489"/>
                  </a:lnTo>
                  <a:lnTo>
                    <a:pt x="8518144" y="1373632"/>
                  </a:lnTo>
                  <a:lnTo>
                    <a:pt x="8523860" y="1378839"/>
                  </a:lnTo>
                  <a:lnTo>
                    <a:pt x="8527289" y="1379855"/>
                  </a:lnTo>
                  <a:lnTo>
                    <a:pt x="8516113" y="1386840"/>
                  </a:lnTo>
                  <a:lnTo>
                    <a:pt x="8512049" y="1390904"/>
                  </a:lnTo>
                  <a:lnTo>
                    <a:pt x="8501380" y="1387856"/>
                  </a:lnTo>
                  <a:lnTo>
                    <a:pt x="8492744" y="1386459"/>
                  </a:lnTo>
                  <a:lnTo>
                    <a:pt x="8497063" y="1382649"/>
                  </a:lnTo>
                  <a:lnTo>
                    <a:pt x="8499856" y="1380617"/>
                  </a:lnTo>
                  <a:lnTo>
                    <a:pt x="8513064" y="1376553"/>
                  </a:lnTo>
                  <a:lnTo>
                    <a:pt x="8513318" y="1372489"/>
                  </a:lnTo>
                  <a:lnTo>
                    <a:pt x="8520176" y="1369060"/>
                  </a:lnTo>
                  <a:close/>
                  <a:moveTo>
                    <a:pt x="9060688" y="1394333"/>
                  </a:moveTo>
                  <a:lnTo>
                    <a:pt x="9061958" y="1395476"/>
                  </a:lnTo>
                  <a:lnTo>
                    <a:pt x="9061958" y="1397127"/>
                  </a:lnTo>
                  <a:lnTo>
                    <a:pt x="9059672" y="1396111"/>
                  </a:lnTo>
                  <a:lnTo>
                    <a:pt x="9058402" y="1396111"/>
                  </a:lnTo>
                  <a:lnTo>
                    <a:pt x="9059799" y="1394968"/>
                  </a:lnTo>
                  <a:lnTo>
                    <a:pt x="9060688" y="1394333"/>
                  </a:lnTo>
                  <a:close/>
                  <a:moveTo>
                    <a:pt x="11421872" y="1392047"/>
                  </a:moveTo>
                  <a:lnTo>
                    <a:pt x="11423650" y="1393952"/>
                  </a:lnTo>
                  <a:lnTo>
                    <a:pt x="11424539" y="1394460"/>
                  </a:lnTo>
                  <a:lnTo>
                    <a:pt x="11419840" y="1396365"/>
                  </a:lnTo>
                  <a:lnTo>
                    <a:pt x="11417554" y="1397381"/>
                  </a:lnTo>
                  <a:lnTo>
                    <a:pt x="11420475" y="1393571"/>
                  </a:lnTo>
                  <a:lnTo>
                    <a:pt x="11421872" y="1392047"/>
                  </a:lnTo>
                  <a:close/>
                  <a:moveTo>
                    <a:pt x="9507347" y="1387221"/>
                  </a:moveTo>
                  <a:lnTo>
                    <a:pt x="9513824" y="1387348"/>
                  </a:lnTo>
                  <a:lnTo>
                    <a:pt x="9506458" y="1396365"/>
                  </a:lnTo>
                  <a:lnTo>
                    <a:pt x="9503790" y="1401445"/>
                  </a:lnTo>
                  <a:lnTo>
                    <a:pt x="9488932" y="1403477"/>
                  </a:lnTo>
                  <a:lnTo>
                    <a:pt x="9482074" y="1405001"/>
                  </a:lnTo>
                  <a:lnTo>
                    <a:pt x="9490964" y="1394587"/>
                  </a:lnTo>
                  <a:lnTo>
                    <a:pt x="9495790" y="1389888"/>
                  </a:lnTo>
                  <a:lnTo>
                    <a:pt x="9507347" y="1387221"/>
                  </a:lnTo>
                  <a:close/>
                  <a:moveTo>
                    <a:pt x="8886698" y="1367917"/>
                  </a:moveTo>
                  <a:cubicBezTo>
                    <a:pt x="8887587" y="1381379"/>
                    <a:pt x="8886952" y="1403985"/>
                    <a:pt x="8867648" y="1412240"/>
                  </a:cubicBezTo>
                  <a:lnTo>
                    <a:pt x="8862187" y="1409192"/>
                  </a:lnTo>
                  <a:lnTo>
                    <a:pt x="8859520" y="1407287"/>
                  </a:lnTo>
                  <a:cubicBezTo>
                    <a:pt x="8861171" y="1394841"/>
                    <a:pt x="8860155" y="1382649"/>
                    <a:pt x="8886698" y="1367917"/>
                  </a:cubicBezTo>
                  <a:close/>
                  <a:moveTo>
                    <a:pt x="11425682" y="1395603"/>
                  </a:moveTo>
                  <a:lnTo>
                    <a:pt x="11434825" y="1404112"/>
                  </a:lnTo>
                  <a:lnTo>
                    <a:pt x="11439397" y="1408684"/>
                  </a:lnTo>
                  <a:lnTo>
                    <a:pt x="11426062" y="1415796"/>
                  </a:lnTo>
                  <a:lnTo>
                    <a:pt x="11414378" y="1418463"/>
                  </a:lnTo>
                  <a:lnTo>
                    <a:pt x="11425555" y="1403731"/>
                  </a:lnTo>
                  <a:lnTo>
                    <a:pt x="11425682" y="1395603"/>
                  </a:lnTo>
                  <a:close/>
                  <a:moveTo>
                    <a:pt x="10298937" y="1371219"/>
                  </a:moveTo>
                  <a:cubicBezTo>
                    <a:pt x="10290809" y="1387856"/>
                    <a:pt x="10286110" y="1403985"/>
                    <a:pt x="10270744" y="1421257"/>
                  </a:cubicBezTo>
                  <a:cubicBezTo>
                    <a:pt x="10248137" y="1408684"/>
                    <a:pt x="10276839" y="1389507"/>
                    <a:pt x="10298937" y="1371219"/>
                  </a:cubicBezTo>
                  <a:close/>
                  <a:moveTo>
                    <a:pt x="12028931" y="1390777"/>
                  </a:moveTo>
                  <a:cubicBezTo>
                    <a:pt x="12028931" y="1390777"/>
                    <a:pt x="12029058" y="1390777"/>
                    <a:pt x="12029058" y="1390777"/>
                  </a:cubicBezTo>
                  <a:cubicBezTo>
                    <a:pt x="12020422" y="1403731"/>
                    <a:pt x="11998451" y="1414780"/>
                    <a:pt x="11971654" y="1425448"/>
                  </a:cubicBezTo>
                  <a:cubicBezTo>
                    <a:pt x="11961240" y="1408811"/>
                    <a:pt x="12013564" y="1390777"/>
                    <a:pt x="12028931" y="1390777"/>
                  </a:cubicBezTo>
                  <a:close/>
                  <a:moveTo>
                    <a:pt x="12063221" y="1267968"/>
                  </a:moveTo>
                  <a:cubicBezTo>
                    <a:pt x="12105512" y="1292352"/>
                    <a:pt x="12114148" y="1312799"/>
                    <a:pt x="12177267" y="1312799"/>
                  </a:cubicBezTo>
                  <a:lnTo>
                    <a:pt x="12189078" y="1312291"/>
                  </a:lnTo>
                  <a:lnTo>
                    <a:pt x="12187934" y="1315212"/>
                  </a:lnTo>
                  <a:lnTo>
                    <a:pt x="12152120" y="1334643"/>
                  </a:lnTo>
                  <a:cubicBezTo>
                    <a:pt x="12136245" y="1335913"/>
                    <a:pt x="12118592" y="1336167"/>
                    <a:pt x="12107289" y="1348867"/>
                  </a:cubicBezTo>
                  <a:lnTo>
                    <a:pt x="12107670" y="1341755"/>
                  </a:lnTo>
                  <a:lnTo>
                    <a:pt x="12099289" y="1339215"/>
                  </a:lnTo>
                  <a:cubicBezTo>
                    <a:pt x="12089256" y="1339215"/>
                    <a:pt x="12071603" y="1348994"/>
                    <a:pt x="12058903" y="1352677"/>
                  </a:cubicBezTo>
                  <a:lnTo>
                    <a:pt x="12051409" y="1335405"/>
                  </a:lnTo>
                  <a:lnTo>
                    <a:pt x="12029439" y="1345184"/>
                  </a:lnTo>
                  <a:cubicBezTo>
                    <a:pt x="12017882" y="1350137"/>
                    <a:pt x="12006579" y="1355090"/>
                    <a:pt x="11998832" y="1355090"/>
                  </a:cubicBezTo>
                  <a:lnTo>
                    <a:pt x="11996800" y="1354201"/>
                  </a:lnTo>
                  <a:lnTo>
                    <a:pt x="12004801" y="1360043"/>
                  </a:lnTo>
                  <a:lnTo>
                    <a:pt x="11998706" y="1373632"/>
                  </a:lnTo>
                  <a:lnTo>
                    <a:pt x="11986513" y="1374521"/>
                  </a:lnTo>
                  <a:cubicBezTo>
                    <a:pt x="11969495" y="1374521"/>
                    <a:pt x="11958573" y="1366520"/>
                    <a:pt x="11947906" y="1358011"/>
                  </a:cubicBezTo>
                  <a:lnTo>
                    <a:pt x="11940794" y="1367663"/>
                  </a:lnTo>
                  <a:lnTo>
                    <a:pt x="11930125" y="1371600"/>
                  </a:lnTo>
                  <a:lnTo>
                    <a:pt x="11956033" y="1377061"/>
                  </a:lnTo>
                  <a:lnTo>
                    <a:pt x="11950572" y="1401064"/>
                  </a:lnTo>
                  <a:lnTo>
                    <a:pt x="11939269" y="1402588"/>
                  </a:lnTo>
                  <a:cubicBezTo>
                    <a:pt x="11934443" y="1402588"/>
                    <a:pt x="11929998" y="1401445"/>
                    <a:pt x="11926061" y="1400429"/>
                  </a:cubicBezTo>
                  <a:lnTo>
                    <a:pt x="11910821" y="1395603"/>
                  </a:lnTo>
                  <a:lnTo>
                    <a:pt x="11911075" y="1406144"/>
                  </a:lnTo>
                  <a:cubicBezTo>
                    <a:pt x="11891898" y="1404493"/>
                    <a:pt x="11883135" y="1389761"/>
                    <a:pt x="11863577" y="1388745"/>
                  </a:cubicBezTo>
                  <a:lnTo>
                    <a:pt x="11785092" y="1430909"/>
                  </a:lnTo>
                  <a:cubicBezTo>
                    <a:pt x="11779249" y="1417066"/>
                    <a:pt x="11793727" y="1404239"/>
                    <a:pt x="11790934" y="1404239"/>
                  </a:cubicBezTo>
                  <a:cubicBezTo>
                    <a:pt x="11789410" y="1404239"/>
                    <a:pt x="11782933" y="1407922"/>
                    <a:pt x="11765534" y="1417320"/>
                  </a:cubicBezTo>
                  <a:cubicBezTo>
                    <a:pt x="11755882" y="1406906"/>
                    <a:pt x="11779123" y="1401064"/>
                    <a:pt x="11791823" y="1393952"/>
                  </a:cubicBezTo>
                  <a:lnTo>
                    <a:pt x="11791823" y="1393952"/>
                  </a:lnTo>
                  <a:lnTo>
                    <a:pt x="11791696" y="1394841"/>
                  </a:lnTo>
                  <a:lnTo>
                    <a:pt x="11807698" y="1401953"/>
                  </a:lnTo>
                  <a:cubicBezTo>
                    <a:pt x="11868150" y="1359535"/>
                    <a:pt x="11927332" y="1355979"/>
                    <a:pt x="12011279" y="1335151"/>
                  </a:cubicBezTo>
                  <a:cubicBezTo>
                    <a:pt x="12025757" y="1327277"/>
                    <a:pt x="12039981" y="1298956"/>
                    <a:pt x="12059920" y="1298956"/>
                  </a:cubicBezTo>
                  <a:lnTo>
                    <a:pt x="12060555" y="1298956"/>
                  </a:lnTo>
                  <a:lnTo>
                    <a:pt x="12033758" y="1292987"/>
                  </a:lnTo>
                  <a:lnTo>
                    <a:pt x="12063223" y="1267968"/>
                  </a:lnTo>
                  <a:close/>
                  <a:moveTo>
                    <a:pt x="12156947" y="1393063"/>
                  </a:moveTo>
                  <a:lnTo>
                    <a:pt x="12144374" y="1412748"/>
                  </a:lnTo>
                  <a:lnTo>
                    <a:pt x="12162027" y="1425575"/>
                  </a:lnTo>
                  <a:lnTo>
                    <a:pt x="12141708" y="1425956"/>
                  </a:lnTo>
                  <a:lnTo>
                    <a:pt x="12127102" y="1431544"/>
                  </a:lnTo>
                  <a:cubicBezTo>
                    <a:pt x="12139168" y="1418971"/>
                    <a:pt x="12126468" y="1402969"/>
                    <a:pt x="12156947" y="1393063"/>
                  </a:cubicBezTo>
                  <a:close/>
                  <a:moveTo>
                    <a:pt x="9629140" y="1427099"/>
                  </a:moveTo>
                  <a:lnTo>
                    <a:pt x="9632315" y="1435100"/>
                  </a:lnTo>
                  <a:lnTo>
                    <a:pt x="9632697" y="1439164"/>
                  </a:lnTo>
                  <a:lnTo>
                    <a:pt x="9622537" y="1442847"/>
                  </a:lnTo>
                  <a:lnTo>
                    <a:pt x="9617076" y="1444752"/>
                  </a:lnTo>
                  <a:lnTo>
                    <a:pt x="9616187" y="1443355"/>
                  </a:lnTo>
                  <a:lnTo>
                    <a:pt x="9615679" y="1442593"/>
                  </a:lnTo>
                  <a:lnTo>
                    <a:pt x="9623299" y="1432052"/>
                  </a:lnTo>
                  <a:lnTo>
                    <a:pt x="9629141" y="1427099"/>
                  </a:lnTo>
                  <a:close/>
                  <a:moveTo>
                    <a:pt x="10356342" y="1384681"/>
                  </a:moveTo>
                  <a:cubicBezTo>
                    <a:pt x="10338562" y="1408557"/>
                    <a:pt x="10318750" y="1416812"/>
                    <a:pt x="10313543" y="1446784"/>
                  </a:cubicBezTo>
                  <a:lnTo>
                    <a:pt x="10305035" y="1441831"/>
                  </a:lnTo>
                  <a:lnTo>
                    <a:pt x="10299828" y="1443355"/>
                  </a:lnTo>
                  <a:lnTo>
                    <a:pt x="10311385" y="1436116"/>
                  </a:lnTo>
                  <a:lnTo>
                    <a:pt x="10310115" y="1433576"/>
                  </a:lnTo>
                  <a:lnTo>
                    <a:pt x="10301987" y="1432560"/>
                  </a:lnTo>
                  <a:lnTo>
                    <a:pt x="10298430" y="1431417"/>
                  </a:lnTo>
                  <a:cubicBezTo>
                    <a:pt x="10316211" y="1411224"/>
                    <a:pt x="10332466" y="1387475"/>
                    <a:pt x="10356342" y="1384681"/>
                  </a:cubicBezTo>
                  <a:close/>
                  <a:moveTo>
                    <a:pt x="8051292" y="1385824"/>
                  </a:moveTo>
                  <a:lnTo>
                    <a:pt x="8060055" y="1406144"/>
                  </a:lnTo>
                  <a:lnTo>
                    <a:pt x="8063485" y="1417828"/>
                  </a:lnTo>
                  <a:cubicBezTo>
                    <a:pt x="8060055" y="1425067"/>
                    <a:pt x="8057389" y="1432433"/>
                    <a:pt x="8053578" y="1439799"/>
                  </a:cubicBezTo>
                  <a:lnTo>
                    <a:pt x="8043418" y="1437005"/>
                  </a:lnTo>
                  <a:lnTo>
                    <a:pt x="8033639" y="1435100"/>
                  </a:lnTo>
                  <a:lnTo>
                    <a:pt x="8024114" y="1434592"/>
                  </a:lnTo>
                  <a:cubicBezTo>
                    <a:pt x="8010779" y="1434592"/>
                    <a:pt x="7995412" y="1438402"/>
                    <a:pt x="7975346" y="1449197"/>
                  </a:cubicBezTo>
                  <a:cubicBezTo>
                    <a:pt x="7982203" y="1428115"/>
                    <a:pt x="8016494" y="1414272"/>
                    <a:pt x="8031607" y="1395476"/>
                  </a:cubicBezTo>
                  <a:lnTo>
                    <a:pt x="8043925" y="1391285"/>
                  </a:lnTo>
                  <a:lnTo>
                    <a:pt x="8051292" y="1385824"/>
                  </a:lnTo>
                  <a:close/>
                  <a:moveTo>
                    <a:pt x="8691118" y="1406144"/>
                  </a:moveTo>
                  <a:cubicBezTo>
                    <a:pt x="8688578" y="1423289"/>
                    <a:pt x="8662416" y="1428115"/>
                    <a:pt x="8658099" y="1443355"/>
                  </a:cubicBezTo>
                  <a:lnTo>
                    <a:pt x="8665083" y="1440688"/>
                  </a:lnTo>
                  <a:lnTo>
                    <a:pt x="8669148" y="1439037"/>
                  </a:lnTo>
                  <a:lnTo>
                    <a:pt x="8655558" y="1445895"/>
                  </a:lnTo>
                  <a:lnTo>
                    <a:pt x="8648701" y="1449959"/>
                  </a:lnTo>
                  <a:lnTo>
                    <a:pt x="8653273" y="1445641"/>
                  </a:lnTo>
                  <a:lnTo>
                    <a:pt x="8658099" y="1443355"/>
                  </a:lnTo>
                  <a:lnTo>
                    <a:pt x="8638287" y="1424813"/>
                  </a:lnTo>
                  <a:lnTo>
                    <a:pt x="8639176" y="1423035"/>
                  </a:lnTo>
                  <a:lnTo>
                    <a:pt x="8639557" y="1422019"/>
                  </a:lnTo>
                  <a:lnTo>
                    <a:pt x="8642605" y="1420495"/>
                  </a:lnTo>
                  <a:lnTo>
                    <a:pt x="8644256" y="1419860"/>
                  </a:lnTo>
                  <a:lnTo>
                    <a:pt x="8649209" y="1421765"/>
                  </a:lnTo>
                  <a:lnTo>
                    <a:pt x="8650733" y="1423543"/>
                  </a:lnTo>
                  <a:lnTo>
                    <a:pt x="8653908" y="1425956"/>
                  </a:lnTo>
                  <a:lnTo>
                    <a:pt x="8655814" y="1425956"/>
                  </a:lnTo>
                  <a:lnTo>
                    <a:pt x="8671561" y="1416431"/>
                  </a:lnTo>
                  <a:lnTo>
                    <a:pt x="8679943" y="1408684"/>
                  </a:lnTo>
                  <a:lnTo>
                    <a:pt x="8687309" y="1406652"/>
                  </a:lnTo>
                  <a:lnTo>
                    <a:pt x="8691119" y="1406144"/>
                  </a:lnTo>
                  <a:close/>
                  <a:moveTo>
                    <a:pt x="8544814" y="1434211"/>
                  </a:moveTo>
                  <a:lnTo>
                    <a:pt x="8530590" y="1445387"/>
                  </a:lnTo>
                  <a:lnTo>
                    <a:pt x="8523224" y="1449959"/>
                  </a:lnTo>
                  <a:lnTo>
                    <a:pt x="8519414" y="1445387"/>
                  </a:lnTo>
                  <a:lnTo>
                    <a:pt x="8517636" y="1443228"/>
                  </a:lnTo>
                  <a:lnTo>
                    <a:pt x="8536686" y="1435735"/>
                  </a:lnTo>
                  <a:lnTo>
                    <a:pt x="8544814" y="1434211"/>
                  </a:lnTo>
                  <a:close/>
                  <a:moveTo>
                    <a:pt x="10284968" y="1451864"/>
                  </a:moveTo>
                  <a:lnTo>
                    <a:pt x="10278873" y="1456944"/>
                  </a:lnTo>
                  <a:lnTo>
                    <a:pt x="10275443" y="1459992"/>
                  </a:lnTo>
                  <a:lnTo>
                    <a:pt x="10278364" y="1455420"/>
                  </a:lnTo>
                  <a:lnTo>
                    <a:pt x="10284968" y="1451864"/>
                  </a:lnTo>
                  <a:close/>
                  <a:moveTo>
                    <a:pt x="12009120" y="1431925"/>
                  </a:moveTo>
                  <a:cubicBezTo>
                    <a:pt x="12027281" y="1431925"/>
                    <a:pt x="12029314" y="1440942"/>
                    <a:pt x="12051792" y="1446784"/>
                  </a:cubicBezTo>
                  <a:lnTo>
                    <a:pt x="12050141" y="1446530"/>
                  </a:lnTo>
                  <a:lnTo>
                    <a:pt x="12046966" y="1446530"/>
                  </a:lnTo>
                  <a:cubicBezTo>
                    <a:pt x="12036298" y="1446530"/>
                    <a:pt x="12027662" y="1450848"/>
                    <a:pt x="12017883" y="1455293"/>
                  </a:cubicBezTo>
                  <a:cubicBezTo>
                    <a:pt x="12008231" y="1459484"/>
                    <a:pt x="11997564" y="1463929"/>
                    <a:pt x="11982831" y="1463929"/>
                  </a:cubicBezTo>
                  <a:lnTo>
                    <a:pt x="11979783" y="1463929"/>
                  </a:lnTo>
                  <a:lnTo>
                    <a:pt x="11978767" y="1445768"/>
                  </a:lnTo>
                  <a:lnTo>
                    <a:pt x="11977751" y="1437005"/>
                  </a:lnTo>
                  <a:cubicBezTo>
                    <a:pt x="11992229" y="1433322"/>
                    <a:pt x="12002008" y="1431925"/>
                    <a:pt x="12009120" y="1431925"/>
                  </a:cubicBezTo>
                  <a:close/>
                  <a:moveTo>
                    <a:pt x="10172447" y="1372108"/>
                  </a:moveTo>
                  <a:cubicBezTo>
                    <a:pt x="10187940" y="1399413"/>
                    <a:pt x="10142855" y="1434084"/>
                    <a:pt x="10109708" y="1466469"/>
                  </a:cubicBezTo>
                  <a:cubicBezTo>
                    <a:pt x="10107677" y="1453007"/>
                    <a:pt x="10128631" y="1436751"/>
                    <a:pt x="10118852" y="1424432"/>
                  </a:cubicBezTo>
                  <a:lnTo>
                    <a:pt x="10118852" y="1424432"/>
                  </a:lnTo>
                  <a:lnTo>
                    <a:pt x="10124948" y="1425321"/>
                  </a:lnTo>
                  <a:lnTo>
                    <a:pt x="10127234" y="1425321"/>
                  </a:lnTo>
                  <a:cubicBezTo>
                    <a:pt x="10154412" y="1425321"/>
                    <a:pt x="10139807" y="1393444"/>
                    <a:pt x="10172446" y="1372108"/>
                  </a:cubicBezTo>
                  <a:close/>
                  <a:moveTo>
                    <a:pt x="8876412" y="1349756"/>
                  </a:moveTo>
                  <a:lnTo>
                    <a:pt x="8884031" y="1350645"/>
                  </a:lnTo>
                  <a:lnTo>
                    <a:pt x="8886699" y="1351915"/>
                  </a:lnTo>
                  <a:cubicBezTo>
                    <a:pt x="8862315" y="1370076"/>
                    <a:pt x="8842756" y="1387221"/>
                    <a:pt x="8836406" y="1402080"/>
                  </a:cubicBezTo>
                  <a:lnTo>
                    <a:pt x="8836661" y="1418336"/>
                  </a:lnTo>
                  <a:lnTo>
                    <a:pt x="8838185" y="1426972"/>
                  </a:lnTo>
                  <a:lnTo>
                    <a:pt x="8821928" y="1425829"/>
                  </a:lnTo>
                  <a:lnTo>
                    <a:pt x="8814308" y="1424813"/>
                  </a:lnTo>
                  <a:lnTo>
                    <a:pt x="8809990" y="1422527"/>
                  </a:lnTo>
                  <a:lnTo>
                    <a:pt x="8808212" y="1419987"/>
                  </a:lnTo>
                  <a:lnTo>
                    <a:pt x="8799576" y="1423162"/>
                  </a:lnTo>
                  <a:lnTo>
                    <a:pt x="8791067" y="1422908"/>
                  </a:lnTo>
                  <a:cubicBezTo>
                    <a:pt x="8778622" y="1422908"/>
                    <a:pt x="8764270" y="1424940"/>
                    <a:pt x="8745474" y="1431925"/>
                  </a:cubicBezTo>
                  <a:lnTo>
                    <a:pt x="8712962" y="1467231"/>
                  </a:lnTo>
                  <a:lnTo>
                    <a:pt x="8696071" y="1452753"/>
                  </a:lnTo>
                  <a:lnTo>
                    <a:pt x="8717788" y="1441069"/>
                  </a:lnTo>
                  <a:cubicBezTo>
                    <a:pt x="8733282" y="1434592"/>
                    <a:pt x="8734679" y="1423289"/>
                    <a:pt x="8755634" y="1408557"/>
                  </a:cubicBezTo>
                  <a:lnTo>
                    <a:pt x="8743061" y="1406271"/>
                  </a:lnTo>
                  <a:cubicBezTo>
                    <a:pt x="8728329" y="1406271"/>
                    <a:pt x="8714740" y="1419733"/>
                    <a:pt x="8712962" y="1434084"/>
                  </a:cubicBezTo>
                  <a:cubicBezTo>
                    <a:pt x="8707628" y="1432560"/>
                    <a:pt x="8702548" y="1431925"/>
                    <a:pt x="8690737" y="1431925"/>
                  </a:cubicBezTo>
                  <a:lnTo>
                    <a:pt x="8677910" y="1435481"/>
                  </a:lnTo>
                  <a:cubicBezTo>
                    <a:pt x="8700262" y="1425956"/>
                    <a:pt x="8731123" y="1410589"/>
                    <a:pt x="8750935" y="1394968"/>
                  </a:cubicBezTo>
                  <a:lnTo>
                    <a:pt x="8796655" y="1384681"/>
                  </a:lnTo>
                  <a:cubicBezTo>
                    <a:pt x="8803132" y="1376299"/>
                    <a:pt x="8804783" y="1363345"/>
                    <a:pt x="8813926" y="1355979"/>
                  </a:cubicBezTo>
                  <a:lnTo>
                    <a:pt x="8816339" y="1363853"/>
                  </a:lnTo>
                  <a:lnTo>
                    <a:pt x="8820403" y="1368679"/>
                  </a:lnTo>
                  <a:lnTo>
                    <a:pt x="8828532" y="1357884"/>
                  </a:lnTo>
                  <a:lnTo>
                    <a:pt x="8834374" y="1352169"/>
                  </a:lnTo>
                  <a:lnTo>
                    <a:pt x="8837422" y="1352169"/>
                  </a:lnTo>
                  <a:lnTo>
                    <a:pt x="8839962" y="1351915"/>
                  </a:lnTo>
                  <a:lnTo>
                    <a:pt x="8841867" y="1352296"/>
                  </a:lnTo>
                  <a:lnTo>
                    <a:pt x="8826500" y="1366520"/>
                  </a:lnTo>
                  <a:lnTo>
                    <a:pt x="8815070" y="1372997"/>
                  </a:lnTo>
                  <a:lnTo>
                    <a:pt x="8828532" y="1376045"/>
                  </a:lnTo>
                  <a:lnTo>
                    <a:pt x="8831199" y="1382141"/>
                  </a:lnTo>
                  <a:cubicBezTo>
                    <a:pt x="8833358" y="1358773"/>
                    <a:pt x="8874379" y="1375664"/>
                    <a:pt x="8876411" y="1349756"/>
                  </a:cubicBezTo>
                  <a:close/>
                  <a:moveTo>
                    <a:pt x="9258808" y="1435735"/>
                  </a:moveTo>
                  <a:cubicBezTo>
                    <a:pt x="9262873" y="1446149"/>
                    <a:pt x="9242679" y="1457960"/>
                    <a:pt x="9236965" y="1468628"/>
                  </a:cubicBezTo>
                  <a:lnTo>
                    <a:pt x="9220201" y="1470533"/>
                  </a:lnTo>
                  <a:lnTo>
                    <a:pt x="9212073" y="1472184"/>
                  </a:lnTo>
                  <a:cubicBezTo>
                    <a:pt x="9226804" y="1461008"/>
                    <a:pt x="9237980" y="1447419"/>
                    <a:pt x="9258808" y="1435735"/>
                  </a:cubicBezTo>
                  <a:close/>
                  <a:moveTo>
                    <a:pt x="8117967" y="1465453"/>
                  </a:moveTo>
                  <a:lnTo>
                    <a:pt x="8121397" y="1465580"/>
                  </a:lnTo>
                  <a:lnTo>
                    <a:pt x="8122158" y="1465961"/>
                  </a:lnTo>
                  <a:lnTo>
                    <a:pt x="8119491" y="1470660"/>
                  </a:lnTo>
                  <a:lnTo>
                    <a:pt x="8115935" y="1472565"/>
                  </a:lnTo>
                  <a:lnTo>
                    <a:pt x="8117332" y="1467993"/>
                  </a:lnTo>
                  <a:lnTo>
                    <a:pt x="8117967" y="1465453"/>
                  </a:lnTo>
                  <a:close/>
                  <a:moveTo>
                    <a:pt x="11475974" y="1437005"/>
                  </a:moveTo>
                  <a:lnTo>
                    <a:pt x="11491976" y="1443101"/>
                  </a:lnTo>
                  <a:lnTo>
                    <a:pt x="11500866" y="1442720"/>
                  </a:lnTo>
                  <a:lnTo>
                    <a:pt x="11500866" y="1442720"/>
                  </a:lnTo>
                  <a:cubicBezTo>
                    <a:pt x="11487150" y="1456563"/>
                    <a:pt x="11482324" y="1473581"/>
                    <a:pt x="11460735" y="1473581"/>
                  </a:cubicBezTo>
                  <a:lnTo>
                    <a:pt x="11457178" y="1473327"/>
                  </a:lnTo>
                  <a:lnTo>
                    <a:pt x="11455147" y="1473200"/>
                  </a:lnTo>
                  <a:lnTo>
                    <a:pt x="11475975" y="1437005"/>
                  </a:lnTo>
                  <a:close/>
                  <a:moveTo>
                    <a:pt x="11680698" y="1420749"/>
                  </a:moveTo>
                  <a:cubicBezTo>
                    <a:pt x="11698097" y="1426464"/>
                    <a:pt x="11709019" y="1442212"/>
                    <a:pt x="11725910" y="1442212"/>
                  </a:cubicBezTo>
                  <a:cubicBezTo>
                    <a:pt x="11734546" y="1442212"/>
                    <a:pt x="11744578" y="1438275"/>
                    <a:pt x="11757787" y="1426845"/>
                  </a:cubicBezTo>
                  <a:lnTo>
                    <a:pt x="11757787" y="1426845"/>
                  </a:lnTo>
                  <a:cubicBezTo>
                    <a:pt x="11763883" y="1445260"/>
                    <a:pt x="11725656" y="1457579"/>
                    <a:pt x="11733911" y="1476756"/>
                  </a:cubicBezTo>
                  <a:lnTo>
                    <a:pt x="11678539" y="1432433"/>
                  </a:lnTo>
                  <a:lnTo>
                    <a:pt x="11680444" y="1425321"/>
                  </a:lnTo>
                  <a:lnTo>
                    <a:pt x="11680699" y="1420749"/>
                  </a:lnTo>
                  <a:close/>
                  <a:moveTo>
                    <a:pt x="11860911" y="1430909"/>
                  </a:moveTo>
                  <a:cubicBezTo>
                    <a:pt x="11877802" y="1435100"/>
                    <a:pt x="11898884" y="1434084"/>
                    <a:pt x="11908155" y="1448181"/>
                  </a:cubicBezTo>
                  <a:cubicBezTo>
                    <a:pt x="11871706" y="1453769"/>
                    <a:pt x="11853290" y="1476756"/>
                    <a:pt x="11830938" y="1476756"/>
                  </a:cubicBezTo>
                  <a:lnTo>
                    <a:pt x="11824207" y="1476756"/>
                  </a:lnTo>
                  <a:lnTo>
                    <a:pt x="11809094" y="1469263"/>
                  </a:lnTo>
                  <a:lnTo>
                    <a:pt x="11820270" y="1473073"/>
                  </a:lnTo>
                  <a:lnTo>
                    <a:pt x="11815571" y="1469517"/>
                  </a:lnTo>
                  <a:lnTo>
                    <a:pt x="11805538" y="1466850"/>
                  </a:lnTo>
                  <a:lnTo>
                    <a:pt x="11809095" y="1469263"/>
                  </a:lnTo>
                  <a:lnTo>
                    <a:pt x="11793220" y="1464056"/>
                  </a:lnTo>
                  <a:lnTo>
                    <a:pt x="11794363" y="1447927"/>
                  </a:lnTo>
                  <a:lnTo>
                    <a:pt x="11808079" y="1448308"/>
                  </a:lnTo>
                  <a:lnTo>
                    <a:pt x="11815826" y="1448943"/>
                  </a:lnTo>
                  <a:lnTo>
                    <a:pt x="11828272" y="1450213"/>
                  </a:lnTo>
                  <a:lnTo>
                    <a:pt x="11833987" y="1450213"/>
                  </a:lnTo>
                  <a:cubicBezTo>
                    <a:pt x="11848338" y="1450213"/>
                    <a:pt x="11860403" y="1446657"/>
                    <a:pt x="11860911" y="1430909"/>
                  </a:cubicBezTo>
                  <a:close/>
                  <a:moveTo>
                    <a:pt x="8113014" y="1465453"/>
                  </a:moveTo>
                  <a:lnTo>
                    <a:pt x="8100695" y="1474851"/>
                  </a:lnTo>
                  <a:lnTo>
                    <a:pt x="8095997" y="1478788"/>
                  </a:lnTo>
                  <a:lnTo>
                    <a:pt x="8089392" y="1480312"/>
                  </a:lnTo>
                  <a:lnTo>
                    <a:pt x="8100187" y="1466215"/>
                  </a:lnTo>
                  <a:lnTo>
                    <a:pt x="8066532" y="1473073"/>
                  </a:lnTo>
                  <a:lnTo>
                    <a:pt x="8089900" y="1465453"/>
                  </a:lnTo>
                  <a:close/>
                  <a:moveTo>
                    <a:pt x="8557006" y="1462532"/>
                  </a:moveTo>
                  <a:lnTo>
                    <a:pt x="8547354" y="1477137"/>
                  </a:lnTo>
                  <a:lnTo>
                    <a:pt x="8540623" y="1484249"/>
                  </a:lnTo>
                  <a:lnTo>
                    <a:pt x="8537067" y="1477137"/>
                  </a:lnTo>
                  <a:lnTo>
                    <a:pt x="8535415" y="1473327"/>
                  </a:lnTo>
                  <a:lnTo>
                    <a:pt x="8544051" y="1467612"/>
                  </a:lnTo>
                  <a:lnTo>
                    <a:pt x="8546719" y="1465453"/>
                  </a:lnTo>
                  <a:lnTo>
                    <a:pt x="8552942" y="1462913"/>
                  </a:lnTo>
                  <a:lnTo>
                    <a:pt x="8557006" y="1462532"/>
                  </a:lnTo>
                  <a:close/>
                  <a:moveTo>
                    <a:pt x="11449558" y="1417955"/>
                  </a:moveTo>
                  <a:lnTo>
                    <a:pt x="11454512" y="1422400"/>
                  </a:lnTo>
                  <a:lnTo>
                    <a:pt x="11457052" y="1424432"/>
                  </a:lnTo>
                  <a:lnTo>
                    <a:pt x="11434065" y="1432560"/>
                  </a:lnTo>
                  <a:cubicBezTo>
                    <a:pt x="11412856" y="1441323"/>
                    <a:pt x="11444352" y="1458976"/>
                    <a:pt x="11427333" y="1468755"/>
                  </a:cubicBezTo>
                  <a:cubicBezTo>
                    <a:pt x="11406760" y="1468755"/>
                    <a:pt x="11381867" y="1481836"/>
                    <a:pt x="11358500" y="1486789"/>
                  </a:cubicBezTo>
                  <a:lnTo>
                    <a:pt x="11361929" y="1478915"/>
                  </a:lnTo>
                  <a:lnTo>
                    <a:pt x="11363453" y="1475359"/>
                  </a:lnTo>
                  <a:cubicBezTo>
                    <a:pt x="11392409" y="1460627"/>
                    <a:pt x="11414380" y="1431417"/>
                    <a:pt x="11449559" y="1417955"/>
                  </a:cubicBezTo>
                  <a:close/>
                  <a:moveTo>
                    <a:pt x="10245599" y="1424559"/>
                  </a:moveTo>
                  <a:lnTo>
                    <a:pt x="10251187" y="1429004"/>
                  </a:lnTo>
                  <a:lnTo>
                    <a:pt x="10251187" y="1431417"/>
                  </a:lnTo>
                  <a:lnTo>
                    <a:pt x="10249663" y="1431671"/>
                  </a:lnTo>
                  <a:lnTo>
                    <a:pt x="10248519" y="1432433"/>
                  </a:lnTo>
                  <a:lnTo>
                    <a:pt x="10249536" y="1438529"/>
                  </a:lnTo>
                  <a:lnTo>
                    <a:pt x="10244075" y="1450721"/>
                  </a:lnTo>
                  <a:lnTo>
                    <a:pt x="10251187" y="1455420"/>
                  </a:lnTo>
                  <a:lnTo>
                    <a:pt x="10250552" y="1469263"/>
                  </a:lnTo>
                  <a:lnTo>
                    <a:pt x="10247123" y="1480312"/>
                  </a:lnTo>
                  <a:lnTo>
                    <a:pt x="10252965" y="1478661"/>
                  </a:lnTo>
                  <a:lnTo>
                    <a:pt x="10255758" y="1477645"/>
                  </a:lnTo>
                  <a:lnTo>
                    <a:pt x="10239376" y="1489583"/>
                  </a:lnTo>
                  <a:lnTo>
                    <a:pt x="10232772" y="1488059"/>
                  </a:lnTo>
                  <a:lnTo>
                    <a:pt x="10237216" y="1464691"/>
                  </a:lnTo>
                  <a:lnTo>
                    <a:pt x="10225660" y="1466469"/>
                  </a:lnTo>
                  <a:lnTo>
                    <a:pt x="10229342" y="1458595"/>
                  </a:lnTo>
                  <a:lnTo>
                    <a:pt x="10230231" y="1454277"/>
                  </a:lnTo>
                  <a:lnTo>
                    <a:pt x="10233279" y="1452753"/>
                  </a:lnTo>
                  <a:lnTo>
                    <a:pt x="10234168" y="1451864"/>
                  </a:lnTo>
                  <a:lnTo>
                    <a:pt x="10232644" y="1452245"/>
                  </a:lnTo>
                  <a:lnTo>
                    <a:pt x="10231248" y="1452245"/>
                  </a:lnTo>
                  <a:lnTo>
                    <a:pt x="10230613" y="1452372"/>
                  </a:lnTo>
                  <a:lnTo>
                    <a:pt x="10230231" y="1443863"/>
                  </a:lnTo>
                  <a:lnTo>
                    <a:pt x="10227311" y="1439037"/>
                  </a:lnTo>
                  <a:lnTo>
                    <a:pt x="10223628" y="1441323"/>
                  </a:lnTo>
                  <a:lnTo>
                    <a:pt x="10221596" y="1442339"/>
                  </a:lnTo>
                  <a:lnTo>
                    <a:pt x="10237979" y="1425321"/>
                  </a:lnTo>
                  <a:lnTo>
                    <a:pt x="10245599" y="1424559"/>
                  </a:lnTo>
                  <a:close/>
                  <a:moveTo>
                    <a:pt x="8569453" y="1490853"/>
                  </a:moveTo>
                  <a:lnTo>
                    <a:pt x="8569707" y="1492504"/>
                  </a:lnTo>
                  <a:lnTo>
                    <a:pt x="8567675" y="1492631"/>
                  </a:lnTo>
                  <a:lnTo>
                    <a:pt x="8566532" y="1492631"/>
                  </a:lnTo>
                  <a:lnTo>
                    <a:pt x="8568564" y="1491488"/>
                  </a:lnTo>
                  <a:lnTo>
                    <a:pt x="8569453" y="1490853"/>
                  </a:lnTo>
                  <a:close/>
                  <a:moveTo>
                    <a:pt x="9161527" y="1445768"/>
                  </a:moveTo>
                  <a:cubicBezTo>
                    <a:pt x="9136000" y="1460627"/>
                    <a:pt x="9108060" y="1476629"/>
                    <a:pt x="9075420" y="1493012"/>
                  </a:cubicBezTo>
                  <a:cubicBezTo>
                    <a:pt x="9076182" y="1473708"/>
                    <a:pt x="9114664" y="1462532"/>
                    <a:pt x="9134094" y="1449705"/>
                  </a:cubicBezTo>
                  <a:lnTo>
                    <a:pt x="9152763" y="1447292"/>
                  </a:lnTo>
                  <a:lnTo>
                    <a:pt x="9161526" y="1445768"/>
                  </a:lnTo>
                  <a:close/>
                  <a:moveTo>
                    <a:pt x="11677016" y="1471168"/>
                  </a:moveTo>
                  <a:lnTo>
                    <a:pt x="11685652" y="1480439"/>
                  </a:lnTo>
                  <a:lnTo>
                    <a:pt x="11667364" y="1485773"/>
                  </a:lnTo>
                  <a:lnTo>
                    <a:pt x="11659363" y="1485519"/>
                  </a:lnTo>
                  <a:lnTo>
                    <a:pt x="11657331" y="1485519"/>
                  </a:lnTo>
                  <a:cubicBezTo>
                    <a:pt x="11650219" y="1485519"/>
                    <a:pt x="11642345" y="1486408"/>
                    <a:pt x="11629391" y="1493647"/>
                  </a:cubicBezTo>
                  <a:cubicBezTo>
                    <a:pt x="11617199" y="1480693"/>
                    <a:pt x="11645139" y="1471168"/>
                    <a:pt x="11677016" y="1471168"/>
                  </a:cubicBezTo>
                  <a:close/>
                  <a:moveTo>
                    <a:pt x="8083931" y="1487297"/>
                  </a:moveTo>
                  <a:lnTo>
                    <a:pt x="8084566" y="1488948"/>
                  </a:lnTo>
                  <a:lnTo>
                    <a:pt x="8079740" y="1493393"/>
                  </a:lnTo>
                  <a:lnTo>
                    <a:pt x="8077708" y="1495425"/>
                  </a:lnTo>
                  <a:lnTo>
                    <a:pt x="8083931" y="1487297"/>
                  </a:lnTo>
                  <a:close/>
                  <a:moveTo>
                    <a:pt x="12052936" y="1458087"/>
                  </a:moveTo>
                  <a:cubicBezTo>
                    <a:pt x="12043918" y="1472565"/>
                    <a:pt x="12054460" y="1482217"/>
                    <a:pt x="12070589" y="1482217"/>
                  </a:cubicBezTo>
                  <a:cubicBezTo>
                    <a:pt x="12081892" y="1482217"/>
                    <a:pt x="12095989" y="1477391"/>
                    <a:pt x="12107927" y="1466088"/>
                  </a:cubicBezTo>
                  <a:lnTo>
                    <a:pt x="12114912" y="1482979"/>
                  </a:lnTo>
                  <a:lnTo>
                    <a:pt x="12128119" y="1479423"/>
                  </a:lnTo>
                  <a:lnTo>
                    <a:pt x="12111990" y="1491361"/>
                  </a:lnTo>
                  <a:lnTo>
                    <a:pt x="12093448" y="1490980"/>
                  </a:lnTo>
                  <a:lnTo>
                    <a:pt x="12088368" y="1490853"/>
                  </a:lnTo>
                  <a:cubicBezTo>
                    <a:pt x="12075413" y="1490853"/>
                    <a:pt x="12064364" y="1492250"/>
                    <a:pt x="12064111" y="1502537"/>
                  </a:cubicBezTo>
                  <a:lnTo>
                    <a:pt x="12061952" y="1502791"/>
                  </a:lnTo>
                  <a:cubicBezTo>
                    <a:pt x="12045188" y="1502791"/>
                    <a:pt x="12015470" y="1463548"/>
                    <a:pt x="12052935" y="1458087"/>
                  </a:cubicBezTo>
                  <a:close/>
                  <a:moveTo>
                    <a:pt x="9731249" y="1477645"/>
                  </a:moveTo>
                  <a:lnTo>
                    <a:pt x="9749029" y="1482471"/>
                  </a:lnTo>
                  <a:lnTo>
                    <a:pt x="9741155" y="1492885"/>
                  </a:lnTo>
                  <a:cubicBezTo>
                    <a:pt x="9734805" y="1501267"/>
                    <a:pt x="9723756" y="1509649"/>
                    <a:pt x="9714485" y="1509649"/>
                  </a:cubicBezTo>
                  <a:lnTo>
                    <a:pt x="9704960" y="1507236"/>
                  </a:lnTo>
                  <a:lnTo>
                    <a:pt x="9701912" y="1501140"/>
                  </a:lnTo>
                  <a:cubicBezTo>
                    <a:pt x="9708008" y="1498981"/>
                    <a:pt x="9742680" y="1489964"/>
                    <a:pt x="9731249" y="1477645"/>
                  </a:cubicBezTo>
                  <a:close/>
                  <a:moveTo>
                    <a:pt x="9979406" y="1472565"/>
                  </a:moveTo>
                  <a:cubicBezTo>
                    <a:pt x="9999091" y="1472565"/>
                    <a:pt x="10027920" y="1493139"/>
                    <a:pt x="9990582" y="1510284"/>
                  </a:cubicBezTo>
                  <a:cubicBezTo>
                    <a:pt x="9981312" y="1505204"/>
                    <a:pt x="9994139" y="1478407"/>
                    <a:pt x="9980041" y="1478407"/>
                  </a:cubicBezTo>
                  <a:lnTo>
                    <a:pt x="9965182" y="1487551"/>
                  </a:lnTo>
                  <a:lnTo>
                    <a:pt x="9963404" y="1476883"/>
                  </a:lnTo>
                  <a:lnTo>
                    <a:pt x="9979406" y="1472565"/>
                  </a:lnTo>
                  <a:close/>
                  <a:moveTo>
                    <a:pt x="7993126" y="1464564"/>
                  </a:moveTo>
                  <a:lnTo>
                    <a:pt x="7967218" y="1479804"/>
                  </a:lnTo>
                  <a:lnTo>
                    <a:pt x="7981442" y="1494409"/>
                  </a:lnTo>
                  <a:lnTo>
                    <a:pt x="7977124" y="1493012"/>
                  </a:lnTo>
                  <a:lnTo>
                    <a:pt x="7968488" y="1492377"/>
                  </a:lnTo>
                  <a:cubicBezTo>
                    <a:pt x="7955661" y="1492377"/>
                    <a:pt x="7943215" y="1497838"/>
                    <a:pt x="7930896" y="1503172"/>
                  </a:cubicBezTo>
                  <a:cubicBezTo>
                    <a:pt x="7918576" y="1508506"/>
                    <a:pt x="7906512" y="1514094"/>
                    <a:pt x="7894320" y="1514094"/>
                  </a:cubicBezTo>
                  <a:lnTo>
                    <a:pt x="7890637" y="1514094"/>
                  </a:lnTo>
                  <a:lnTo>
                    <a:pt x="7883144" y="1512316"/>
                  </a:lnTo>
                  <a:cubicBezTo>
                    <a:pt x="7900670" y="1492631"/>
                    <a:pt x="7922387" y="1488059"/>
                    <a:pt x="7948295" y="1480820"/>
                  </a:cubicBezTo>
                  <a:lnTo>
                    <a:pt x="7948930" y="1485519"/>
                  </a:lnTo>
                  <a:lnTo>
                    <a:pt x="7950708" y="1487551"/>
                  </a:lnTo>
                  <a:lnTo>
                    <a:pt x="7961630" y="1478788"/>
                  </a:lnTo>
                  <a:lnTo>
                    <a:pt x="7968614" y="1474089"/>
                  </a:lnTo>
                  <a:lnTo>
                    <a:pt x="7984362" y="1468755"/>
                  </a:lnTo>
                  <a:lnTo>
                    <a:pt x="7993125" y="1464564"/>
                  </a:lnTo>
                  <a:close/>
                  <a:moveTo>
                    <a:pt x="8159750" y="1503553"/>
                  </a:moveTo>
                  <a:lnTo>
                    <a:pt x="8157464" y="1507363"/>
                  </a:lnTo>
                  <a:lnTo>
                    <a:pt x="8156067" y="1509141"/>
                  </a:lnTo>
                  <a:lnTo>
                    <a:pt x="8149082" y="1515237"/>
                  </a:lnTo>
                  <a:lnTo>
                    <a:pt x="8145780" y="1518285"/>
                  </a:lnTo>
                  <a:lnTo>
                    <a:pt x="8143875" y="1518920"/>
                  </a:lnTo>
                  <a:lnTo>
                    <a:pt x="8154543" y="1508760"/>
                  </a:lnTo>
                  <a:lnTo>
                    <a:pt x="8159750" y="1503553"/>
                  </a:lnTo>
                  <a:close/>
                  <a:moveTo>
                    <a:pt x="8096631" y="1518920"/>
                  </a:moveTo>
                  <a:lnTo>
                    <a:pt x="8104887" y="1519936"/>
                  </a:lnTo>
                  <a:lnTo>
                    <a:pt x="8108443" y="1519936"/>
                  </a:lnTo>
                  <a:lnTo>
                    <a:pt x="8097775" y="1523873"/>
                  </a:lnTo>
                  <a:lnTo>
                    <a:pt x="8097775" y="1520571"/>
                  </a:lnTo>
                  <a:lnTo>
                    <a:pt x="8096631" y="1518920"/>
                  </a:lnTo>
                  <a:close/>
                  <a:moveTo>
                    <a:pt x="10067290" y="1465961"/>
                  </a:moveTo>
                  <a:lnTo>
                    <a:pt x="10077958" y="1472819"/>
                  </a:lnTo>
                  <a:lnTo>
                    <a:pt x="10084943" y="1469136"/>
                  </a:lnTo>
                  <a:lnTo>
                    <a:pt x="10084562" y="1474724"/>
                  </a:lnTo>
                  <a:lnTo>
                    <a:pt x="10082911" y="1477391"/>
                  </a:lnTo>
                  <a:lnTo>
                    <a:pt x="10066528" y="1483995"/>
                  </a:lnTo>
                  <a:lnTo>
                    <a:pt x="10068306" y="1489329"/>
                  </a:lnTo>
                  <a:lnTo>
                    <a:pt x="10071354" y="1489964"/>
                  </a:lnTo>
                  <a:lnTo>
                    <a:pt x="10072751" y="1490599"/>
                  </a:lnTo>
                  <a:lnTo>
                    <a:pt x="10058146" y="1506093"/>
                  </a:lnTo>
                  <a:lnTo>
                    <a:pt x="10063099" y="1512316"/>
                  </a:lnTo>
                  <a:lnTo>
                    <a:pt x="10046843" y="1515364"/>
                  </a:lnTo>
                  <a:lnTo>
                    <a:pt x="10030460" y="1524127"/>
                  </a:lnTo>
                  <a:lnTo>
                    <a:pt x="10016109" y="1528191"/>
                  </a:lnTo>
                  <a:lnTo>
                    <a:pt x="10012426" y="1528191"/>
                  </a:lnTo>
                  <a:lnTo>
                    <a:pt x="10006076" y="1524000"/>
                  </a:lnTo>
                  <a:cubicBezTo>
                    <a:pt x="10053955" y="1502537"/>
                    <a:pt x="10021824" y="1508379"/>
                    <a:pt x="10027666" y="1480693"/>
                  </a:cubicBezTo>
                  <a:lnTo>
                    <a:pt x="10046335" y="1476756"/>
                  </a:lnTo>
                  <a:lnTo>
                    <a:pt x="10048748" y="1479804"/>
                  </a:lnTo>
                  <a:lnTo>
                    <a:pt x="10050526" y="1483233"/>
                  </a:lnTo>
                  <a:lnTo>
                    <a:pt x="10051923" y="1483233"/>
                  </a:lnTo>
                  <a:lnTo>
                    <a:pt x="10057511" y="1479423"/>
                  </a:lnTo>
                  <a:lnTo>
                    <a:pt x="10067290" y="1465961"/>
                  </a:lnTo>
                  <a:close/>
                  <a:moveTo>
                    <a:pt x="8133588" y="1528191"/>
                  </a:moveTo>
                  <a:lnTo>
                    <a:pt x="8134223" y="1528445"/>
                  </a:lnTo>
                  <a:lnTo>
                    <a:pt x="8125460" y="1536192"/>
                  </a:lnTo>
                  <a:lnTo>
                    <a:pt x="8120888" y="1540129"/>
                  </a:lnTo>
                  <a:lnTo>
                    <a:pt x="8120507" y="1539875"/>
                  </a:lnTo>
                  <a:lnTo>
                    <a:pt x="8119999" y="1539875"/>
                  </a:lnTo>
                  <a:lnTo>
                    <a:pt x="8133588" y="1528191"/>
                  </a:lnTo>
                  <a:close/>
                  <a:moveTo>
                    <a:pt x="9897110" y="1446911"/>
                  </a:moveTo>
                  <a:cubicBezTo>
                    <a:pt x="9848977" y="1478280"/>
                    <a:pt x="9796653" y="1544320"/>
                    <a:pt x="9750933" y="1544320"/>
                  </a:cubicBezTo>
                  <a:lnTo>
                    <a:pt x="9743694" y="1544320"/>
                  </a:lnTo>
                  <a:lnTo>
                    <a:pt x="9729850" y="1539113"/>
                  </a:lnTo>
                  <a:lnTo>
                    <a:pt x="9751059" y="1534160"/>
                  </a:lnTo>
                  <a:lnTo>
                    <a:pt x="9759441" y="1540891"/>
                  </a:lnTo>
                  <a:cubicBezTo>
                    <a:pt x="9752075" y="1517015"/>
                    <a:pt x="9773665" y="1489964"/>
                    <a:pt x="9792334" y="1463040"/>
                  </a:cubicBezTo>
                  <a:lnTo>
                    <a:pt x="9811130" y="1460119"/>
                  </a:lnTo>
                  <a:lnTo>
                    <a:pt x="9815067" y="1465707"/>
                  </a:lnTo>
                  <a:lnTo>
                    <a:pt x="9818115" y="1468247"/>
                  </a:lnTo>
                  <a:lnTo>
                    <a:pt x="9823703" y="1461008"/>
                  </a:lnTo>
                  <a:lnTo>
                    <a:pt x="9826370" y="1457579"/>
                  </a:lnTo>
                  <a:lnTo>
                    <a:pt x="9879329" y="1447673"/>
                  </a:lnTo>
                  <a:lnTo>
                    <a:pt x="9890759" y="1448562"/>
                  </a:lnTo>
                  <a:lnTo>
                    <a:pt x="9897109" y="1446911"/>
                  </a:lnTo>
                  <a:close/>
                  <a:moveTo>
                    <a:pt x="7733538" y="1514475"/>
                  </a:moveTo>
                  <a:lnTo>
                    <a:pt x="7735824" y="1523619"/>
                  </a:lnTo>
                  <a:lnTo>
                    <a:pt x="7736967" y="1530096"/>
                  </a:lnTo>
                  <a:cubicBezTo>
                    <a:pt x="7716139" y="1538224"/>
                    <a:pt x="7695311" y="1547241"/>
                    <a:pt x="7676388" y="1547241"/>
                  </a:cubicBezTo>
                  <a:lnTo>
                    <a:pt x="7673975" y="1547241"/>
                  </a:lnTo>
                  <a:lnTo>
                    <a:pt x="7672832" y="1546987"/>
                  </a:lnTo>
                  <a:lnTo>
                    <a:pt x="7671815" y="1543812"/>
                  </a:lnTo>
                  <a:cubicBezTo>
                    <a:pt x="7695692" y="1534287"/>
                    <a:pt x="7715249" y="1530477"/>
                    <a:pt x="7733537" y="1514475"/>
                  </a:cubicBezTo>
                  <a:close/>
                  <a:moveTo>
                    <a:pt x="7798054" y="1540637"/>
                  </a:moveTo>
                  <a:lnTo>
                    <a:pt x="7799451" y="1542415"/>
                  </a:lnTo>
                  <a:lnTo>
                    <a:pt x="7800086" y="1543812"/>
                  </a:lnTo>
                  <a:lnTo>
                    <a:pt x="7795387" y="1545971"/>
                  </a:lnTo>
                  <a:lnTo>
                    <a:pt x="7792974" y="1547368"/>
                  </a:lnTo>
                  <a:lnTo>
                    <a:pt x="7795006" y="1542669"/>
                  </a:lnTo>
                  <a:lnTo>
                    <a:pt x="7798053" y="1540637"/>
                  </a:lnTo>
                  <a:close/>
                  <a:moveTo>
                    <a:pt x="7833361" y="1499489"/>
                  </a:moveTo>
                  <a:cubicBezTo>
                    <a:pt x="7837679" y="1499489"/>
                    <a:pt x="7841235" y="1500251"/>
                    <a:pt x="7819517" y="1516253"/>
                  </a:cubicBezTo>
                  <a:lnTo>
                    <a:pt x="7850124" y="1525905"/>
                  </a:lnTo>
                  <a:cubicBezTo>
                    <a:pt x="7862443" y="1525905"/>
                    <a:pt x="7878953" y="1522730"/>
                    <a:pt x="7896098" y="1515745"/>
                  </a:cubicBezTo>
                  <a:lnTo>
                    <a:pt x="7896098" y="1515745"/>
                  </a:lnTo>
                  <a:cubicBezTo>
                    <a:pt x="7898765" y="1531366"/>
                    <a:pt x="7886192" y="1534668"/>
                    <a:pt x="7870190" y="1534668"/>
                  </a:cubicBezTo>
                  <a:cubicBezTo>
                    <a:pt x="7864348" y="1534668"/>
                    <a:pt x="7858125" y="1534287"/>
                    <a:pt x="7851902" y="1533779"/>
                  </a:cubicBezTo>
                  <a:lnTo>
                    <a:pt x="7828788" y="1532128"/>
                  </a:lnTo>
                  <a:lnTo>
                    <a:pt x="7821422" y="1534287"/>
                  </a:lnTo>
                  <a:lnTo>
                    <a:pt x="7842250" y="1542161"/>
                  </a:lnTo>
                  <a:lnTo>
                    <a:pt x="7827899" y="1548384"/>
                  </a:lnTo>
                  <a:cubicBezTo>
                    <a:pt x="7819644" y="1541780"/>
                    <a:pt x="7811008" y="1538224"/>
                    <a:pt x="7801864" y="1538224"/>
                  </a:cubicBezTo>
                  <a:lnTo>
                    <a:pt x="7801483" y="1538224"/>
                  </a:lnTo>
                  <a:lnTo>
                    <a:pt x="7816342" y="1528699"/>
                  </a:lnTo>
                  <a:lnTo>
                    <a:pt x="7803642" y="1518793"/>
                  </a:lnTo>
                  <a:cubicBezTo>
                    <a:pt x="7799323" y="1517523"/>
                    <a:pt x="7794878" y="1517015"/>
                    <a:pt x="7790307" y="1517015"/>
                  </a:cubicBezTo>
                  <a:lnTo>
                    <a:pt x="7756271" y="1523873"/>
                  </a:lnTo>
                  <a:lnTo>
                    <a:pt x="7758176" y="1519047"/>
                  </a:lnTo>
                  <a:lnTo>
                    <a:pt x="7758684" y="1516761"/>
                  </a:lnTo>
                  <a:cubicBezTo>
                    <a:pt x="7779512" y="1515237"/>
                    <a:pt x="7813928" y="1499489"/>
                    <a:pt x="7833360" y="1499489"/>
                  </a:cubicBezTo>
                  <a:close/>
                  <a:moveTo>
                    <a:pt x="10192004" y="1493520"/>
                  </a:moveTo>
                  <a:lnTo>
                    <a:pt x="10193148" y="1496949"/>
                  </a:lnTo>
                  <a:cubicBezTo>
                    <a:pt x="10186416" y="1520571"/>
                    <a:pt x="10168255" y="1532001"/>
                    <a:pt x="10147936" y="1550797"/>
                  </a:cubicBezTo>
                  <a:lnTo>
                    <a:pt x="10135870" y="1552067"/>
                  </a:lnTo>
                  <a:lnTo>
                    <a:pt x="10130155" y="1552956"/>
                  </a:lnTo>
                  <a:lnTo>
                    <a:pt x="10131172" y="1544447"/>
                  </a:lnTo>
                  <a:lnTo>
                    <a:pt x="10123425" y="1541272"/>
                  </a:lnTo>
                  <a:lnTo>
                    <a:pt x="10141840" y="1535176"/>
                  </a:lnTo>
                  <a:lnTo>
                    <a:pt x="10148444" y="1528699"/>
                  </a:lnTo>
                  <a:cubicBezTo>
                    <a:pt x="10162160" y="1520063"/>
                    <a:pt x="10170923" y="1506347"/>
                    <a:pt x="10184512" y="1496568"/>
                  </a:cubicBezTo>
                  <a:lnTo>
                    <a:pt x="10189211" y="1493901"/>
                  </a:lnTo>
                  <a:lnTo>
                    <a:pt x="10192005" y="1493520"/>
                  </a:lnTo>
                  <a:close/>
                  <a:moveTo>
                    <a:pt x="11569192" y="1430655"/>
                  </a:moveTo>
                  <a:lnTo>
                    <a:pt x="11615293" y="1437005"/>
                  </a:lnTo>
                  <a:lnTo>
                    <a:pt x="11619485" y="1437894"/>
                  </a:lnTo>
                  <a:cubicBezTo>
                    <a:pt x="11620754" y="1437894"/>
                    <a:pt x="11622405" y="1437640"/>
                    <a:pt x="11624183" y="1437005"/>
                  </a:cubicBezTo>
                  <a:lnTo>
                    <a:pt x="11665458" y="1444244"/>
                  </a:lnTo>
                  <a:lnTo>
                    <a:pt x="11673460" y="1457325"/>
                  </a:lnTo>
                  <a:cubicBezTo>
                    <a:pt x="11640313" y="1469771"/>
                    <a:pt x="11602213" y="1464564"/>
                    <a:pt x="11616055" y="1491869"/>
                  </a:cubicBezTo>
                  <a:cubicBezTo>
                    <a:pt x="11526648" y="1504696"/>
                    <a:pt x="11478387" y="1543685"/>
                    <a:pt x="11427206" y="1543685"/>
                  </a:cubicBezTo>
                  <a:lnTo>
                    <a:pt x="11415776" y="1541653"/>
                  </a:lnTo>
                  <a:lnTo>
                    <a:pt x="11412347" y="1555369"/>
                  </a:lnTo>
                  <a:lnTo>
                    <a:pt x="11414252" y="1562608"/>
                  </a:lnTo>
                  <a:cubicBezTo>
                    <a:pt x="11393424" y="1562608"/>
                    <a:pt x="11374882" y="1560068"/>
                    <a:pt x="11348339" y="1560068"/>
                  </a:cubicBezTo>
                  <a:lnTo>
                    <a:pt x="11336147" y="1560703"/>
                  </a:lnTo>
                  <a:lnTo>
                    <a:pt x="11340338" y="1548003"/>
                  </a:lnTo>
                  <a:lnTo>
                    <a:pt x="11342243" y="1541399"/>
                  </a:lnTo>
                  <a:cubicBezTo>
                    <a:pt x="11361420" y="1538732"/>
                    <a:pt x="11381232" y="1534287"/>
                    <a:pt x="11399266" y="1533652"/>
                  </a:cubicBezTo>
                  <a:lnTo>
                    <a:pt x="11402695" y="1519936"/>
                  </a:lnTo>
                  <a:lnTo>
                    <a:pt x="11407776" y="1512570"/>
                  </a:lnTo>
                  <a:lnTo>
                    <a:pt x="11422127" y="1512697"/>
                  </a:lnTo>
                  <a:cubicBezTo>
                    <a:pt x="11443208" y="1512697"/>
                    <a:pt x="11465688" y="1511173"/>
                    <a:pt x="11495025" y="1501013"/>
                  </a:cubicBezTo>
                  <a:cubicBezTo>
                    <a:pt x="11530331" y="1483360"/>
                    <a:pt x="11470132" y="1477137"/>
                    <a:pt x="11535665" y="1458595"/>
                  </a:cubicBezTo>
                  <a:lnTo>
                    <a:pt x="11535665" y="1458595"/>
                  </a:lnTo>
                  <a:lnTo>
                    <a:pt x="11529696" y="1479296"/>
                  </a:lnTo>
                  <a:lnTo>
                    <a:pt x="11540365" y="1491488"/>
                  </a:lnTo>
                  <a:cubicBezTo>
                    <a:pt x="11560304" y="1474597"/>
                    <a:pt x="11561573" y="1455293"/>
                    <a:pt x="11574528" y="1437640"/>
                  </a:cubicBezTo>
                  <a:lnTo>
                    <a:pt x="11571353" y="1432560"/>
                  </a:lnTo>
                  <a:lnTo>
                    <a:pt x="11569194" y="1430655"/>
                  </a:lnTo>
                  <a:close/>
                  <a:moveTo>
                    <a:pt x="7951724" y="1568196"/>
                  </a:moveTo>
                  <a:lnTo>
                    <a:pt x="7950327" y="1569593"/>
                  </a:lnTo>
                  <a:lnTo>
                    <a:pt x="7949819" y="1570355"/>
                  </a:lnTo>
                  <a:lnTo>
                    <a:pt x="7947788" y="1571244"/>
                  </a:lnTo>
                  <a:lnTo>
                    <a:pt x="7946772" y="1570609"/>
                  </a:lnTo>
                  <a:lnTo>
                    <a:pt x="7945755" y="1570228"/>
                  </a:lnTo>
                  <a:lnTo>
                    <a:pt x="7949819" y="1568831"/>
                  </a:lnTo>
                  <a:lnTo>
                    <a:pt x="7951725" y="1568196"/>
                  </a:lnTo>
                  <a:close/>
                  <a:moveTo>
                    <a:pt x="9909048" y="1550035"/>
                  </a:moveTo>
                  <a:lnTo>
                    <a:pt x="9927844" y="1556512"/>
                  </a:lnTo>
                  <a:lnTo>
                    <a:pt x="9936607" y="1562481"/>
                  </a:lnTo>
                  <a:lnTo>
                    <a:pt x="9911714" y="1578737"/>
                  </a:lnTo>
                  <a:lnTo>
                    <a:pt x="9901555" y="1577467"/>
                  </a:lnTo>
                  <a:lnTo>
                    <a:pt x="9890506" y="1576197"/>
                  </a:lnTo>
                  <a:lnTo>
                    <a:pt x="9884410" y="1578356"/>
                  </a:lnTo>
                  <a:lnTo>
                    <a:pt x="9887966" y="1565783"/>
                  </a:lnTo>
                  <a:lnTo>
                    <a:pt x="9897618" y="1566672"/>
                  </a:lnTo>
                  <a:lnTo>
                    <a:pt x="9902063" y="1566799"/>
                  </a:lnTo>
                  <a:lnTo>
                    <a:pt x="9904095" y="1566799"/>
                  </a:lnTo>
                  <a:lnTo>
                    <a:pt x="9910190" y="1566545"/>
                  </a:lnTo>
                  <a:lnTo>
                    <a:pt x="9911714" y="1565021"/>
                  </a:lnTo>
                  <a:lnTo>
                    <a:pt x="9911207" y="1554988"/>
                  </a:lnTo>
                  <a:lnTo>
                    <a:pt x="9909048" y="1550035"/>
                  </a:lnTo>
                  <a:close/>
                  <a:moveTo>
                    <a:pt x="7768082" y="1547876"/>
                  </a:moveTo>
                  <a:lnTo>
                    <a:pt x="7769351" y="1553464"/>
                  </a:lnTo>
                  <a:lnTo>
                    <a:pt x="7769351" y="1556131"/>
                  </a:lnTo>
                  <a:lnTo>
                    <a:pt x="7766303" y="1556512"/>
                  </a:lnTo>
                  <a:lnTo>
                    <a:pt x="7764398" y="1557401"/>
                  </a:lnTo>
                  <a:lnTo>
                    <a:pt x="7765922" y="1561084"/>
                  </a:lnTo>
                  <a:lnTo>
                    <a:pt x="7766938" y="1562608"/>
                  </a:lnTo>
                  <a:lnTo>
                    <a:pt x="7754873" y="1570101"/>
                  </a:lnTo>
                  <a:lnTo>
                    <a:pt x="7745221" y="1573149"/>
                  </a:lnTo>
                  <a:lnTo>
                    <a:pt x="7741919" y="1572641"/>
                  </a:lnTo>
                  <a:lnTo>
                    <a:pt x="7740649" y="1571117"/>
                  </a:lnTo>
                  <a:lnTo>
                    <a:pt x="7736458" y="1574673"/>
                  </a:lnTo>
                  <a:lnTo>
                    <a:pt x="7734934" y="1576324"/>
                  </a:lnTo>
                  <a:lnTo>
                    <a:pt x="7718805" y="1580007"/>
                  </a:lnTo>
                  <a:lnTo>
                    <a:pt x="7711185" y="1581912"/>
                  </a:lnTo>
                  <a:cubicBezTo>
                    <a:pt x="7728838" y="1570101"/>
                    <a:pt x="7742681" y="1557528"/>
                    <a:pt x="7768081" y="1547876"/>
                  </a:cubicBezTo>
                  <a:close/>
                  <a:moveTo>
                    <a:pt x="10050018" y="1572895"/>
                  </a:moveTo>
                  <a:lnTo>
                    <a:pt x="10050272" y="1579499"/>
                  </a:lnTo>
                  <a:lnTo>
                    <a:pt x="10043414" y="1582547"/>
                  </a:lnTo>
                  <a:lnTo>
                    <a:pt x="10036556" y="1576705"/>
                  </a:lnTo>
                  <a:lnTo>
                    <a:pt x="10050018" y="1572895"/>
                  </a:lnTo>
                  <a:close/>
                  <a:moveTo>
                    <a:pt x="8026400" y="1543939"/>
                  </a:moveTo>
                  <a:lnTo>
                    <a:pt x="8034020" y="1546479"/>
                  </a:lnTo>
                  <a:lnTo>
                    <a:pt x="8039226" y="1546479"/>
                  </a:lnTo>
                  <a:lnTo>
                    <a:pt x="8038083" y="1547241"/>
                  </a:lnTo>
                  <a:cubicBezTo>
                    <a:pt x="8025510" y="1573657"/>
                    <a:pt x="8055355" y="1569847"/>
                    <a:pt x="8027542" y="1585087"/>
                  </a:cubicBezTo>
                  <a:lnTo>
                    <a:pt x="8015858" y="1582420"/>
                  </a:lnTo>
                  <a:lnTo>
                    <a:pt x="8017890" y="1574165"/>
                  </a:lnTo>
                  <a:cubicBezTo>
                    <a:pt x="8015222" y="1574165"/>
                    <a:pt x="8008872" y="1576705"/>
                    <a:pt x="7993633" y="1584325"/>
                  </a:cubicBezTo>
                  <a:lnTo>
                    <a:pt x="7987029" y="1574292"/>
                  </a:lnTo>
                  <a:lnTo>
                    <a:pt x="7978139" y="1574800"/>
                  </a:lnTo>
                  <a:cubicBezTo>
                    <a:pt x="7979917" y="1561211"/>
                    <a:pt x="8023096" y="1558417"/>
                    <a:pt x="8023478" y="1544447"/>
                  </a:cubicBezTo>
                  <a:lnTo>
                    <a:pt x="8025509" y="1544193"/>
                  </a:lnTo>
                  <a:lnTo>
                    <a:pt x="8026398" y="1543939"/>
                  </a:lnTo>
                  <a:close/>
                  <a:moveTo>
                    <a:pt x="11340846" y="1571752"/>
                  </a:moveTo>
                  <a:lnTo>
                    <a:pt x="11343894" y="1572387"/>
                  </a:lnTo>
                  <a:lnTo>
                    <a:pt x="11335131" y="1587881"/>
                  </a:lnTo>
                  <a:lnTo>
                    <a:pt x="11323447" y="1590167"/>
                  </a:lnTo>
                  <a:lnTo>
                    <a:pt x="11329670" y="1578991"/>
                  </a:lnTo>
                  <a:lnTo>
                    <a:pt x="11332083" y="1572895"/>
                  </a:lnTo>
                  <a:lnTo>
                    <a:pt x="11340846" y="1571752"/>
                  </a:lnTo>
                  <a:close/>
                  <a:moveTo>
                    <a:pt x="10003536" y="1534287"/>
                  </a:moveTo>
                  <a:lnTo>
                    <a:pt x="10005187" y="1551051"/>
                  </a:lnTo>
                  <a:lnTo>
                    <a:pt x="10016363" y="1558417"/>
                  </a:lnTo>
                  <a:cubicBezTo>
                    <a:pt x="9989820" y="1560703"/>
                    <a:pt x="9997694" y="1577721"/>
                    <a:pt x="9972040" y="1593977"/>
                  </a:cubicBezTo>
                  <a:cubicBezTo>
                    <a:pt x="9964928" y="1584452"/>
                    <a:pt x="9973056" y="1573276"/>
                    <a:pt x="9991598" y="1561211"/>
                  </a:cubicBezTo>
                  <a:lnTo>
                    <a:pt x="9991598" y="1561211"/>
                  </a:lnTo>
                  <a:lnTo>
                    <a:pt x="9954006" y="1565275"/>
                  </a:lnTo>
                  <a:lnTo>
                    <a:pt x="9986518" y="1561592"/>
                  </a:lnTo>
                  <a:lnTo>
                    <a:pt x="10003536" y="1534287"/>
                  </a:lnTo>
                  <a:close/>
                  <a:moveTo>
                    <a:pt x="9707372" y="1531493"/>
                  </a:moveTo>
                  <a:cubicBezTo>
                    <a:pt x="9704070" y="1558544"/>
                    <a:pt x="9722231" y="1553464"/>
                    <a:pt x="9727692" y="1575181"/>
                  </a:cubicBezTo>
                  <a:cubicBezTo>
                    <a:pt x="9697973" y="1576705"/>
                    <a:pt x="9690353" y="1582547"/>
                    <a:pt x="9668510" y="1596644"/>
                  </a:cubicBezTo>
                  <a:cubicBezTo>
                    <a:pt x="9688195" y="1561592"/>
                    <a:pt x="9686798" y="1570609"/>
                    <a:pt x="9653016" y="1557655"/>
                  </a:cubicBezTo>
                  <a:lnTo>
                    <a:pt x="9670797" y="1550035"/>
                  </a:lnTo>
                  <a:lnTo>
                    <a:pt x="9677654" y="1554861"/>
                  </a:lnTo>
                  <a:cubicBezTo>
                    <a:pt x="9682988" y="1540891"/>
                    <a:pt x="9690608" y="1534795"/>
                    <a:pt x="9707373" y="1531493"/>
                  </a:cubicBezTo>
                  <a:close/>
                  <a:moveTo>
                    <a:pt x="8094599" y="1572387"/>
                  </a:moveTo>
                  <a:lnTo>
                    <a:pt x="8091551" y="1584452"/>
                  </a:lnTo>
                  <a:lnTo>
                    <a:pt x="8086598" y="1591056"/>
                  </a:lnTo>
                  <a:lnTo>
                    <a:pt x="8075295" y="1598041"/>
                  </a:lnTo>
                  <a:lnTo>
                    <a:pt x="8069707" y="1600708"/>
                  </a:lnTo>
                  <a:lnTo>
                    <a:pt x="8061071" y="1573657"/>
                  </a:lnTo>
                  <a:lnTo>
                    <a:pt x="8094599" y="1572387"/>
                  </a:lnTo>
                  <a:close/>
                  <a:moveTo>
                    <a:pt x="9436354" y="1560068"/>
                  </a:moveTo>
                  <a:cubicBezTo>
                    <a:pt x="9429623" y="1569847"/>
                    <a:pt x="9422638" y="1580261"/>
                    <a:pt x="9423147" y="1587373"/>
                  </a:cubicBezTo>
                  <a:lnTo>
                    <a:pt x="9417558" y="1580896"/>
                  </a:lnTo>
                  <a:lnTo>
                    <a:pt x="9403335" y="1568831"/>
                  </a:lnTo>
                  <a:lnTo>
                    <a:pt x="9403335" y="1568831"/>
                  </a:lnTo>
                  <a:cubicBezTo>
                    <a:pt x="9376918" y="1583817"/>
                    <a:pt x="9411716" y="1592199"/>
                    <a:pt x="9376283" y="1607312"/>
                  </a:cubicBezTo>
                  <a:cubicBezTo>
                    <a:pt x="9366758" y="1594612"/>
                    <a:pt x="9393048" y="1578737"/>
                    <a:pt x="9373616" y="1566799"/>
                  </a:cubicBezTo>
                  <a:lnTo>
                    <a:pt x="9375648" y="1565783"/>
                  </a:lnTo>
                  <a:lnTo>
                    <a:pt x="9436354" y="1560068"/>
                  </a:lnTo>
                  <a:close/>
                  <a:moveTo>
                    <a:pt x="9861804" y="1570609"/>
                  </a:moveTo>
                  <a:cubicBezTo>
                    <a:pt x="9884664" y="1581531"/>
                    <a:pt x="9838436" y="1600327"/>
                    <a:pt x="9864979" y="1611249"/>
                  </a:cubicBezTo>
                  <a:lnTo>
                    <a:pt x="9850248" y="1613789"/>
                  </a:lnTo>
                  <a:lnTo>
                    <a:pt x="9830943" y="1605153"/>
                  </a:lnTo>
                  <a:lnTo>
                    <a:pt x="9822688" y="1610741"/>
                  </a:lnTo>
                  <a:cubicBezTo>
                    <a:pt x="9812528" y="1599819"/>
                    <a:pt x="9851898" y="1583436"/>
                    <a:pt x="9861804" y="1570609"/>
                  </a:cubicBezTo>
                  <a:close/>
                  <a:moveTo>
                    <a:pt x="11460988" y="1580769"/>
                  </a:moveTo>
                  <a:cubicBezTo>
                    <a:pt x="11461115" y="1580769"/>
                    <a:pt x="11461115" y="1580769"/>
                    <a:pt x="11461242" y="1580769"/>
                  </a:cubicBezTo>
                  <a:cubicBezTo>
                    <a:pt x="11445240" y="1605280"/>
                    <a:pt x="11400663" y="1592072"/>
                    <a:pt x="11378947" y="1615567"/>
                  </a:cubicBezTo>
                  <a:cubicBezTo>
                    <a:pt x="11361420" y="1596644"/>
                    <a:pt x="11440795" y="1580769"/>
                    <a:pt x="11460989" y="1580769"/>
                  </a:cubicBezTo>
                  <a:close/>
                  <a:moveTo>
                    <a:pt x="9955784" y="1609344"/>
                  </a:moveTo>
                  <a:lnTo>
                    <a:pt x="9962134" y="1610487"/>
                  </a:lnTo>
                  <a:lnTo>
                    <a:pt x="9946894" y="1619885"/>
                  </a:lnTo>
                  <a:lnTo>
                    <a:pt x="9936225" y="1622806"/>
                  </a:lnTo>
                  <a:lnTo>
                    <a:pt x="9930637" y="1622806"/>
                  </a:lnTo>
                  <a:cubicBezTo>
                    <a:pt x="9923780" y="1622806"/>
                    <a:pt x="9917048" y="1622171"/>
                    <a:pt x="9910190" y="1620520"/>
                  </a:cubicBezTo>
                  <a:lnTo>
                    <a:pt x="9898887" y="1632585"/>
                  </a:lnTo>
                  <a:lnTo>
                    <a:pt x="9888855" y="1634363"/>
                  </a:lnTo>
                  <a:lnTo>
                    <a:pt x="9882759" y="1639824"/>
                  </a:lnTo>
                  <a:lnTo>
                    <a:pt x="9887331" y="1618869"/>
                  </a:lnTo>
                  <a:lnTo>
                    <a:pt x="9877298" y="1609725"/>
                  </a:lnTo>
                  <a:lnTo>
                    <a:pt x="9891903" y="1618107"/>
                  </a:lnTo>
                  <a:lnTo>
                    <a:pt x="9900158" y="1618107"/>
                  </a:lnTo>
                  <a:lnTo>
                    <a:pt x="9926320" y="1613789"/>
                  </a:lnTo>
                  <a:cubicBezTo>
                    <a:pt x="9935211" y="1611503"/>
                    <a:pt x="9944101" y="1609344"/>
                    <a:pt x="9955785" y="1609344"/>
                  </a:cubicBezTo>
                  <a:close/>
                  <a:moveTo>
                    <a:pt x="9299321" y="1562735"/>
                  </a:moveTo>
                  <a:cubicBezTo>
                    <a:pt x="9314052" y="1562735"/>
                    <a:pt x="9326372" y="1565402"/>
                    <a:pt x="9332595" y="1575181"/>
                  </a:cubicBezTo>
                  <a:lnTo>
                    <a:pt x="9317355" y="1593723"/>
                  </a:lnTo>
                  <a:lnTo>
                    <a:pt x="9311639" y="1598041"/>
                  </a:lnTo>
                  <a:lnTo>
                    <a:pt x="9334246" y="1587500"/>
                  </a:lnTo>
                  <a:lnTo>
                    <a:pt x="9346311" y="1579753"/>
                  </a:lnTo>
                  <a:lnTo>
                    <a:pt x="9346311" y="1579753"/>
                  </a:lnTo>
                  <a:cubicBezTo>
                    <a:pt x="9341739" y="1618869"/>
                    <a:pt x="9307195" y="1634109"/>
                    <a:pt x="9268079" y="1642745"/>
                  </a:cubicBezTo>
                  <a:lnTo>
                    <a:pt x="9201404" y="1613789"/>
                  </a:lnTo>
                  <a:lnTo>
                    <a:pt x="9295003" y="1585976"/>
                  </a:lnTo>
                  <a:lnTo>
                    <a:pt x="9295003" y="1585976"/>
                  </a:lnTo>
                  <a:cubicBezTo>
                    <a:pt x="9276715" y="1600708"/>
                    <a:pt x="9291955" y="1612265"/>
                    <a:pt x="9286748" y="1625727"/>
                  </a:cubicBezTo>
                  <a:lnTo>
                    <a:pt x="9296146" y="1619504"/>
                  </a:lnTo>
                  <a:lnTo>
                    <a:pt x="9299067" y="1624584"/>
                  </a:lnTo>
                  <a:lnTo>
                    <a:pt x="9314307" y="1613027"/>
                  </a:lnTo>
                  <a:cubicBezTo>
                    <a:pt x="9283826" y="1605915"/>
                    <a:pt x="9308846" y="1602232"/>
                    <a:pt x="9297035" y="1585468"/>
                  </a:cubicBezTo>
                  <a:lnTo>
                    <a:pt x="9307068" y="1582420"/>
                  </a:lnTo>
                  <a:lnTo>
                    <a:pt x="9311767" y="1581912"/>
                  </a:lnTo>
                  <a:lnTo>
                    <a:pt x="9294622" y="1574800"/>
                  </a:lnTo>
                  <a:lnTo>
                    <a:pt x="9281668" y="1576197"/>
                  </a:lnTo>
                  <a:lnTo>
                    <a:pt x="9283826" y="1568831"/>
                  </a:lnTo>
                  <a:lnTo>
                    <a:pt x="9288907" y="1564767"/>
                  </a:lnTo>
                  <a:lnTo>
                    <a:pt x="9286875" y="1563751"/>
                  </a:lnTo>
                  <a:lnTo>
                    <a:pt x="9290558" y="1562989"/>
                  </a:lnTo>
                  <a:lnTo>
                    <a:pt x="9299321" y="1562735"/>
                  </a:lnTo>
                  <a:close/>
                  <a:moveTo>
                    <a:pt x="9630918" y="1575308"/>
                  </a:moveTo>
                  <a:cubicBezTo>
                    <a:pt x="9617963" y="1602232"/>
                    <a:pt x="9593834" y="1620139"/>
                    <a:pt x="9572371" y="1637157"/>
                  </a:cubicBezTo>
                  <a:lnTo>
                    <a:pt x="9538335" y="1643253"/>
                  </a:lnTo>
                  <a:cubicBezTo>
                    <a:pt x="9573006" y="1621536"/>
                    <a:pt x="9608312" y="1600708"/>
                    <a:pt x="9630918" y="1575308"/>
                  </a:cubicBezTo>
                  <a:close/>
                  <a:moveTo>
                    <a:pt x="9831577" y="1638427"/>
                  </a:moveTo>
                  <a:lnTo>
                    <a:pt x="9861422" y="1645920"/>
                  </a:lnTo>
                  <a:lnTo>
                    <a:pt x="9848087" y="1658747"/>
                  </a:lnTo>
                  <a:lnTo>
                    <a:pt x="9838055" y="1660017"/>
                  </a:lnTo>
                  <a:lnTo>
                    <a:pt x="9833863" y="1657477"/>
                  </a:lnTo>
                  <a:lnTo>
                    <a:pt x="9824465" y="1652143"/>
                  </a:lnTo>
                  <a:lnTo>
                    <a:pt x="9818115" y="1657096"/>
                  </a:lnTo>
                  <a:lnTo>
                    <a:pt x="9827513" y="1642491"/>
                  </a:lnTo>
                  <a:lnTo>
                    <a:pt x="9831577" y="1638427"/>
                  </a:lnTo>
                  <a:close/>
                  <a:moveTo>
                    <a:pt x="9522206" y="1669796"/>
                  </a:moveTo>
                  <a:lnTo>
                    <a:pt x="9521951" y="1671193"/>
                  </a:lnTo>
                  <a:lnTo>
                    <a:pt x="9523095" y="1670431"/>
                  </a:lnTo>
                  <a:lnTo>
                    <a:pt x="9522206" y="1669796"/>
                  </a:lnTo>
                  <a:close/>
                  <a:moveTo>
                    <a:pt x="9790811" y="1644777"/>
                  </a:moveTo>
                  <a:lnTo>
                    <a:pt x="9792843" y="1656207"/>
                  </a:lnTo>
                  <a:lnTo>
                    <a:pt x="9796907" y="1661541"/>
                  </a:lnTo>
                  <a:lnTo>
                    <a:pt x="9775571" y="1667383"/>
                  </a:lnTo>
                  <a:lnTo>
                    <a:pt x="9764395" y="1671193"/>
                  </a:lnTo>
                  <a:lnTo>
                    <a:pt x="9758807" y="1667383"/>
                  </a:lnTo>
                  <a:lnTo>
                    <a:pt x="9756267" y="1663827"/>
                  </a:lnTo>
                  <a:cubicBezTo>
                    <a:pt x="9768839" y="1652524"/>
                    <a:pt x="9777984" y="1657096"/>
                    <a:pt x="9790810" y="1644777"/>
                  </a:cubicBezTo>
                  <a:close/>
                  <a:moveTo>
                    <a:pt x="9753346" y="1648968"/>
                  </a:moveTo>
                  <a:lnTo>
                    <a:pt x="9749663" y="1669415"/>
                  </a:lnTo>
                  <a:lnTo>
                    <a:pt x="9746488" y="1676908"/>
                  </a:lnTo>
                  <a:lnTo>
                    <a:pt x="9730867" y="1681353"/>
                  </a:lnTo>
                  <a:lnTo>
                    <a:pt x="9725406" y="1681353"/>
                  </a:lnTo>
                  <a:lnTo>
                    <a:pt x="9753347" y="1648968"/>
                  </a:lnTo>
                  <a:close/>
                  <a:moveTo>
                    <a:pt x="9546463" y="1647952"/>
                  </a:moveTo>
                  <a:lnTo>
                    <a:pt x="9544812" y="1659001"/>
                  </a:lnTo>
                  <a:lnTo>
                    <a:pt x="9546590" y="1661795"/>
                  </a:lnTo>
                  <a:lnTo>
                    <a:pt x="9530334" y="1693291"/>
                  </a:lnTo>
                  <a:lnTo>
                    <a:pt x="9523602" y="1697609"/>
                  </a:lnTo>
                  <a:lnTo>
                    <a:pt x="9514077" y="1693164"/>
                  </a:lnTo>
                  <a:lnTo>
                    <a:pt x="9520046" y="1683893"/>
                  </a:lnTo>
                  <a:lnTo>
                    <a:pt x="9521951" y="1671193"/>
                  </a:lnTo>
                  <a:lnTo>
                    <a:pt x="9511537" y="1678559"/>
                  </a:lnTo>
                  <a:lnTo>
                    <a:pt x="9509251" y="1678813"/>
                  </a:lnTo>
                  <a:lnTo>
                    <a:pt x="9507982" y="1678813"/>
                  </a:lnTo>
                  <a:lnTo>
                    <a:pt x="9495789" y="1676908"/>
                  </a:lnTo>
                  <a:lnTo>
                    <a:pt x="9490583" y="1675003"/>
                  </a:lnTo>
                  <a:lnTo>
                    <a:pt x="9503918" y="1665351"/>
                  </a:lnTo>
                  <a:lnTo>
                    <a:pt x="9510902" y="1660779"/>
                  </a:lnTo>
                  <a:lnTo>
                    <a:pt x="9522206" y="1669796"/>
                  </a:lnTo>
                  <a:lnTo>
                    <a:pt x="9523602" y="1661160"/>
                  </a:lnTo>
                  <a:lnTo>
                    <a:pt x="9546462" y="1647953"/>
                  </a:lnTo>
                  <a:close/>
                  <a:moveTo>
                    <a:pt x="9498711" y="1695069"/>
                  </a:moveTo>
                  <a:lnTo>
                    <a:pt x="9490202" y="1712595"/>
                  </a:lnTo>
                  <a:lnTo>
                    <a:pt x="9481820" y="1721104"/>
                  </a:lnTo>
                  <a:lnTo>
                    <a:pt x="9471406" y="1708912"/>
                  </a:lnTo>
                  <a:lnTo>
                    <a:pt x="9463660" y="1706245"/>
                  </a:lnTo>
                  <a:lnTo>
                    <a:pt x="9456420" y="1708785"/>
                  </a:lnTo>
                  <a:lnTo>
                    <a:pt x="9452864" y="1710563"/>
                  </a:lnTo>
                  <a:lnTo>
                    <a:pt x="9459595" y="1702816"/>
                  </a:lnTo>
                  <a:lnTo>
                    <a:pt x="9463278" y="1699260"/>
                  </a:lnTo>
                  <a:lnTo>
                    <a:pt x="9498711" y="1695069"/>
                  </a:lnTo>
                  <a:close/>
                  <a:moveTo>
                    <a:pt x="11537950" y="1685036"/>
                  </a:moveTo>
                  <a:lnTo>
                    <a:pt x="11539347" y="1687576"/>
                  </a:lnTo>
                  <a:cubicBezTo>
                    <a:pt x="11537442" y="1701927"/>
                    <a:pt x="11579352" y="1723771"/>
                    <a:pt x="11518392" y="1739392"/>
                  </a:cubicBezTo>
                  <a:cubicBezTo>
                    <a:pt x="11514073" y="1728089"/>
                    <a:pt x="11551665" y="1723263"/>
                    <a:pt x="11541506" y="1711071"/>
                  </a:cubicBezTo>
                  <a:lnTo>
                    <a:pt x="11525631" y="1710817"/>
                  </a:lnTo>
                  <a:lnTo>
                    <a:pt x="11506708" y="1720215"/>
                  </a:lnTo>
                  <a:lnTo>
                    <a:pt x="11501882" y="1720215"/>
                  </a:lnTo>
                  <a:lnTo>
                    <a:pt x="11492611" y="1717421"/>
                  </a:lnTo>
                  <a:lnTo>
                    <a:pt x="11489563" y="1708277"/>
                  </a:lnTo>
                  <a:cubicBezTo>
                    <a:pt x="11521059" y="1702816"/>
                    <a:pt x="11514328" y="1691513"/>
                    <a:pt x="11537950" y="1685036"/>
                  </a:cubicBezTo>
                  <a:close/>
                  <a:moveTo>
                    <a:pt x="8961628" y="1728089"/>
                  </a:moveTo>
                  <a:lnTo>
                    <a:pt x="8971915" y="1731137"/>
                  </a:lnTo>
                  <a:lnTo>
                    <a:pt x="8974455" y="1735201"/>
                  </a:lnTo>
                  <a:lnTo>
                    <a:pt x="8960231" y="1737869"/>
                  </a:lnTo>
                  <a:lnTo>
                    <a:pt x="8952103" y="1741551"/>
                  </a:lnTo>
                  <a:lnTo>
                    <a:pt x="8957564" y="1732916"/>
                  </a:lnTo>
                  <a:lnTo>
                    <a:pt x="8961628" y="1728089"/>
                  </a:lnTo>
                  <a:close/>
                  <a:moveTo>
                    <a:pt x="11501882" y="1731645"/>
                  </a:moveTo>
                  <a:lnTo>
                    <a:pt x="11501755" y="1745488"/>
                  </a:lnTo>
                  <a:lnTo>
                    <a:pt x="11486388" y="1750060"/>
                  </a:lnTo>
                  <a:lnTo>
                    <a:pt x="11478895" y="1746377"/>
                  </a:lnTo>
                  <a:lnTo>
                    <a:pt x="11474831" y="1743837"/>
                  </a:lnTo>
                  <a:lnTo>
                    <a:pt x="11490451" y="1738503"/>
                  </a:lnTo>
                  <a:lnTo>
                    <a:pt x="11501882" y="1731645"/>
                  </a:lnTo>
                  <a:close/>
                  <a:moveTo>
                    <a:pt x="8927592" y="1735201"/>
                  </a:moveTo>
                  <a:lnTo>
                    <a:pt x="8935974" y="1743329"/>
                  </a:lnTo>
                  <a:lnTo>
                    <a:pt x="8939022" y="1747520"/>
                  </a:lnTo>
                  <a:lnTo>
                    <a:pt x="8931783" y="1750568"/>
                  </a:lnTo>
                  <a:lnTo>
                    <a:pt x="8928226" y="1751584"/>
                  </a:lnTo>
                  <a:lnTo>
                    <a:pt x="8922258" y="1749171"/>
                  </a:lnTo>
                  <a:lnTo>
                    <a:pt x="8919083" y="1748536"/>
                  </a:lnTo>
                  <a:lnTo>
                    <a:pt x="8921750" y="1738757"/>
                  </a:lnTo>
                  <a:lnTo>
                    <a:pt x="8927592" y="1735201"/>
                  </a:lnTo>
                  <a:close/>
                  <a:moveTo>
                    <a:pt x="9442197" y="1739265"/>
                  </a:moveTo>
                  <a:lnTo>
                    <a:pt x="9454135" y="1740027"/>
                  </a:lnTo>
                  <a:lnTo>
                    <a:pt x="9459723" y="1740789"/>
                  </a:lnTo>
                  <a:lnTo>
                    <a:pt x="9446261" y="1751711"/>
                  </a:lnTo>
                  <a:lnTo>
                    <a:pt x="9440800" y="1757172"/>
                  </a:lnTo>
                  <a:lnTo>
                    <a:pt x="9445372" y="1746123"/>
                  </a:lnTo>
                  <a:lnTo>
                    <a:pt x="9442197" y="1739265"/>
                  </a:lnTo>
                  <a:close/>
                  <a:moveTo>
                    <a:pt x="9373743" y="1767713"/>
                  </a:moveTo>
                  <a:lnTo>
                    <a:pt x="9376918" y="1770253"/>
                  </a:lnTo>
                  <a:lnTo>
                    <a:pt x="9381872" y="1769745"/>
                  </a:lnTo>
                  <a:lnTo>
                    <a:pt x="9381744" y="1770000"/>
                  </a:lnTo>
                  <a:lnTo>
                    <a:pt x="9381744" y="1770254"/>
                  </a:lnTo>
                  <a:lnTo>
                    <a:pt x="9363583" y="1777620"/>
                  </a:lnTo>
                  <a:lnTo>
                    <a:pt x="9354566" y="1778636"/>
                  </a:lnTo>
                  <a:lnTo>
                    <a:pt x="9367266" y="1770889"/>
                  </a:lnTo>
                  <a:lnTo>
                    <a:pt x="9373743" y="1767714"/>
                  </a:lnTo>
                  <a:close/>
                  <a:moveTo>
                    <a:pt x="11348720" y="1730248"/>
                  </a:moveTo>
                  <a:lnTo>
                    <a:pt x="11346689" y="1735709"/>
                  </a:lnTo>
                  <a:lnTo>
                    <a:pt x="11342625" y="1746377"/>
                  </a:lnTo>
                  <a:lnTo>
                    <a:pt x="11365612" y="1736217"/>
                  </a:lnTo>
                  <a:lnTo>
                    <a:pt x="11365612" y="1736217"/>
                  </a:lnTo>
                  <a:cubicBezTo>
                    <a:pt x="11369168" y="1752727"/>
                    <a:pt x="11342752" y="1764411"/>
                    <a:pt x="11351515" y="1781937"/>
                  </a:cubicBezTo>
                  <a:lnTo>
                    <a:pt x="11347197" y="1783207"/>
                  </a:lnTo>
                  <a:lnTo>
                    <a:pt x="11344656" y="1784097"/>
                  </a:lnTo>
                  <a:lnTo>
                    <a:pt x="11339703" y="1779144"/>
                  </a:lnTo>
                  <a:lnTo>
                    <a:pt x="11337290" y="1776604"/>
                  </a:lnTo>
                  <a:lnTo>
                    <a:pt x="11336020" y="1774826"/>
                  </a:lnTo>
                  <a:lnTo>
                    <a:pt x="11335004" y="1773556"/>
                  </a:lnTo>
                  <a:cubicBezTo>
                    <a:pt x="11370311" y="1755267"/>
                    <a:pt x="11295635" y="1748410"/>
                    <a:pt x="11327511" y="1735201"/>
                  </a:cubicBezTo>
                  <a:lnTo>
                    <a:pt x="11348720" y="1730248"/>
                  </a:lnTo>
                  <a:close/>
                  <a:moveTo>
                    <a:pt x="11465179" y="1709928"/>
                  </a:moveTo>
                  <a:lnTo>
                    <a:pt x="11459083" y="1723644"/>
                  </a:lnTo>
                  <a:lnTo>
                    <a:pt x="11451972" y="1729867"/>
                  </a:lnTo>
                  <a:lnTo>
                    <a:pt x="11445494" y="1727582"/>
                  </a:lnTo>
                  <a:lnTo>
                    <a:pt x="11443463" y="1728089"/>
                  </a:lnTo>
                  <a:cubicBezTo>
                    <a:pt x="11420603" y="1734947"/>
                    <a:pt x="11430255" y="1748536"/>
                    <a:pt x="11440161" y="1762888"/>
                  </a:cubicBezTo>
                  <a:lnTo>
                    <a:pt x="11426191" y="1758316"/>
                  </a:lnTo>
                  <a:lnTo>
                    <a:pt x="11423905" y="1751076"/>
                  </a:lnTo>
                  <a:cubicBezTo>
                    <a:pt x="11384789" y="1759078"/>
                    <a:pt x="11422127" y="1779525"/>
                    <a:pt x="11378947" y="1786509"/>
                  </a:cubicBezTo>
                  <a:lnTo>
                    <a:pt x="11369041" y="1763649"/>
                  </a:lnTo>
                  <a:lnTo>
                    <a:pt x="11374629" y="1753743"/>
                  </a:lnTo>
                  <a:cubicBezTo>
                    <a:pt x="11426699" y="1752092"/>
                    <a:pt x="11422635" y="1733296"/>
                    <a:pt x="11465180" y="1709928"/>
                  </a:cubicBezTo>
                  <a:close/>
                  <a:moveTo>
                    <a:pt x="11354308" y="1787779"/>
                  </a:moveTo>
                  <a:lnTo>
                    <a:pt x="11353547" y="1791335"/>
                  </a:lnTo>
                  <a:lnTo>
                    <a:pt x="11353292" y="1793367"/>
                  </a:lnTo>
                  <a:lnTo>
                    <a:pt x="11351261" y="1791208"/>
                  </a:lnTo>
                  <a:lnTo>
                    <a:pt x="11349991" y="1790192"/>
                  </a:lnTo>
                  <a:lnTo>
                    <a:pt x="11353293" y="1788541"/>
                  </a:lnTo>
                  <a:lnTo>
                    <a:pt x="11354309" y="1787779"/>
                  </a:lnTo>
                  <a:close/>
                  <a:moveTo>
                    <a:pt x="8266430" y="1810131"/>
                  </a:moveTo>
                  <a:lnTo>
                    <a:pt x="8265923" y="1812417"/>
                  </a:lnTo>
                  <a:lnTo>
                    <a:pt x="8265668" y="1813433"/>
                  </a:lnTo>
                  <a:lnTo>
                    <a:pt x="8263255" y="1817624"/>
                  </a:lnTo>
                  <a:lnTo>
                    <a:pt x="8262112" y="1819656"/>
                  </a:lnTo>
                  <a:lnTo>
                    <a:pt x="8252206" y="1824736"/>
                  </a:lnTo>
                  <a:lnTo>
                    <a:pt x="8245094" y="1825879"/>
                  </a:lnTo>
                  <a:lnTo>
                    <a:pt x="8259699" y="1815465"/>
                  </a:lnTo>
                  <a:lnTo>
                    <a:pt x="8266430" y="1810131"/>
                  </a:lnTo>
                  <a:close/>
                  <a:moveTo>
                    <a:pt x="9346438" y="1827276"/>
                  </a:moveTo>
                  <a:lnTo>
                    <a:pt x="9356344" y="1828165"/>
                  </a:lnTo>
                  <a:lnTo>
                    <a:pt x="9357488" y="1830451"/>
                  </a:lnTo>
                  <a:lnTo>
                    <a:pt x="9358885" y="1831848"/>
                  </a:lnTo>
                  <a:lnTo>
                    <a:pt x="9349741" y="1836039"/>
                  </a:lnTo>
                  <a:lnTo>
                    <a:pt x="9345804" y="1836039"/>
                  </a:lnTo>
                  <a:lnTo>
                    <a:pt x="9338819" y="1835277"/>
                  </a:lnTo>
                  <a:lnTo>
                    <a:pt x="9335644" y="1833499"/>
                  </a:lnTo>
                  <a:lnTo>
                    <a:pt x="9346439" y="1827276"/>
                  </a:lnTo>
                  <a:close/>
                  <a:moveTo>
                    <a:pt x="11446510" y="1773428"/>
                  </a:moveTo>
                  <a:lnTo>
                    <a:pt x="11448288" y="1775968"/>
                  </a:lnTo>
                  <a:cubicBezTo>
                    <a:pt x="11457686" y="1797304"/>
                    <a:pt x="11462004" y="1820291"/>
                    <a:pt x="11464036" y="1842008"/>
                  </a:cubicBezTo>
                  <a:cubicBezTo>
                    <a:pt x="11464798" y="1854581"/>
                    <a:pt x="11456670" y="1865757"/>
                    <a:pt x="11452606" y="1877441"/>
                  </a:cubicBezTo>
                  <a:lnTo>
                    <a:pt x="11409172" y="1852549"/>
                  </a:lnTo>
                  <a:lnTo>
                    <a:pt x="11366500" y="1807337"/>
                  </a:lnTo>
                  <a:cubicBezTo>
                    <a:pt x="11385296" y="1801495"/>
                    <a:pt x="11416030" y="1780032"/>
                    <a:pt x="11424920" y="1777873"/>
                  </a:cubicBezTo>
                  <a:lnTo>
                    <a:pt x="11438889" y="1774825"/>
                  </a:lnTo>
                  <a:lnTo>
                    <a:pt x="11446509" y="1773428"/>
                  </a:lnTo>
                  <a:close/>
                  <a:moveTo>
                    <a:pt x="8015732" y="1915033"/>
                  </a:moveTo>
                  <a:lnTo>
                    <a:pt x="8014970" y="1917573"/>
                  </a:lnTo>
                  <a:lnTo>
                    <a:pt x="8014208" y="1919097"/>
                  </a:lnTo>
                  <a:lnTo>
                    <a:pt x="8000746" y="1922653"/>
                  </a:lnTo>
                  <a:lnTo>
                    <a:pt x="7993507" y="1924177"/>
                  </a:lnTo>
                  <a:lnTo>
                    <a:pt x="8006080" y="1920240"/>
                  </a:lnTo>
                  <a:lnTo>
                    <a:pt x="8015732" y="1915033"/>
                  </a:lnTo>
                  <a:close/>
                  <a:moveTo>
                    <a:pt x="9724389" y="1962912"/>
                  </a:moveTo>
                  <a:lnTo>
                    <a:pt x="9714483" y="1971548"/>
                  </a:lnTo>
                  <a:lnTo>
                    <a:pt x="9707117" y="1975739"/>
                  </a:lnTo>
                  <a:lnTo>
                    <a:pt x="9705847" y="1973072"/>
                  </a:lnTo>
                  <a:lnTo>
                    <a:pt x="9703561" y="1971548"/>
                  </a:lnTo>
                  <a:lnTo>
                    <a:pt x="9717277" y="1966849"/>
                  </a:lnTo>
                  <a:lnTo>
                    <a:pt x="9724389" y="1962912"/>
                  </a:lnTo>
                  <a:close/>
                  <a:moveTo>
                    <a:pt x="11055349" y="1947545"/>
                  </a:moveTo>
                  <a:cubicBezTo>
                    <a:pt x="11059668" y="1960245"/>
                    <a:pt x="11035537" y="1983867"/>
                    <a:pt x="11016233" y="1983867"/>
                  </a:cubicBezTo>
                  <a:lnTo>
                    <a:pt x="11004422" y="1981581"/>
                  </a:lnTo>
                  <a:lnTo>
                    <a:pt x="11000358" y="1975739"/>
                  </a:lnTo>
                  <a:cubicBezTo>
                    <a:pt x="11021313" y="1954149"/>
                    <a:pt x="11032743" y="1975612"/>
                    <a:pt x="11055349" y="1947545"/>
                  </a:cubicBezTo>
                  <a:close/>
                  <a:moveTo>
                    <a:pt x="9726802" y="1978533"/>
                  </a:moveTo>
                  <a:lnTo>
                    <a:pt x="9718294" y="1996059"/>
                  </a:lnTo>
                  <a:lnTo>
                    <a:pt x="9703435" y="1997329"/>
                  </a:lnTo>
                  <a:lnTo>
                    <a:pt x="9707118" y="1986661"/>
                  </a:lnTo>
                  <a:lnTo>
                    <a:pt x="9708134" y="1981581"/>
                  </a:lnTo>
                  <a:lnTo>
                    <a:pt x="9726802" y="1978533"/>
                  </a:lnTo>
                  <a:close/>
                  <a:moveTo>
                    <a:pt x="9542907" y="2002536"/>
                  </a:moveTo>
                  <a:lnTo>
                    <a:pt x="9545447" y="2042160"/>
                  </a:lnTo>
                  <a:lnTo>
                    <a:pt x="9560306" y="2031492"/>
                  </a:lnTo>
                  <a:lnTo>
                    <a:pt x="9553574" y="2038731"/>
                  </a:lnTo>
                  <a:lnTo>
                    <a:pt x="9550399" y="2042287"/>
                  </a:lnTo>
                  <a:lnTo>
                    <a:pt x="9496551" y="2047621"/>
                  </a:lnTo>
                  <a:cubicBezTo>
                    <a:pt x="9488423" y="2043303"/>
                    <a:pt x="9479787" y="2040763"/>
                    <a:pt x="9469373" y="2040763"/>
                  </a:cubicBezTo>
                  <a:lnTo>
                    <a:pt x="9466325" y="2041017"/>
                  </a:lnTo>
                  <a:lnTo>
                    <a:pt x="9470770" y="2037969"/>
                  </a:lnTo>
                  <a:lnTo>
                    <a:pt x="9472929" y="2036572"/>
                  </a:lnTo>
                  <a:lnTo>
                    <a:pt x="9490201" y="2029079"/>
                  </a:lnTo>
                  <a:lnTo>
                    <a:pt x="9496678" y="2026412"/>
                  </a:lnTo>
                  <a:lnTo>
                    <a:pt x="9495534" y="2025523"/>
                  </a:lnTo>
                  <a:cubicBezTo>
                    <a:pt x="9509758" y="2020697"/>
                    <a:pt x="9526015" y="2015617"/>
                    <a:pt x="9542905" y="2002536"/>
                  </a:cubicBezTo>
                  <a:close/>
                  <a:moveTo>
                    <a:pt x="9189720" y="2052955"/>
                  </a:moveTo>
                  <a:lnTo>
                    <a:pt x="9191878" y="2053463"/>
                  </a:lnTo>
                  <a:lnTo>
                    <a:pt x="9183115" y="2063496"/>
                  </a:lnTo>
                  <a:lnTo>
                    <a:pt x="9179178" y="2068449"/>
                  </a:lnTo>
                  <a:lnTo>
                    <a:pt x="9179813" y="2057908"/>
                  </a:lnTo>
                  <a:lnTo>
                    <a:pt x="9185909" y="2053844"/>
                  </a:lnTo>
                  <a:lnTo>
                    <a:pt x="9189719" y="2052955"/>
                  </a:lnTo>
                  <a:close/>
                  <a:moveTo>
                    <a:pt x="9544050" y="2049653"/>
                  </a:moveTo>
                  <a:lnTo>
                    <a:pt x="9529191" y="2063369"/>
                  </a:lnTo>
                  <a:lnTo>
                    <a:pt x="9519920" y="2070227"/>
                  </a:lnTo>
                  <a:lnTo>
                    <a:pt x="9512808" y="2059940"/>
                  </a:lnTo>
                  <a:lnTo>
                    <a:pt x="9508237" y="2055749"/>
                  </a:lnTo>
                  <a:lnTo>
                    <a:pt x="9544051" y="2049653"/>
                  </a:lnTo>
                  <a:close/>
                  <a:moveTo>
                    <a:pt x="9319260" y="2077339"/>
                  </a:moveTo>
                  <a:lnTo>
                    <a:pt x="9320022" y="2078609"/>
                  </a:lnTo>
                  <a:lnTo>
                    <a:pt x="9320911" y="2080895"/>
                  </a:lnTo>
                  <a:lnTo>
                    <a:pt x="9317482" y="2081911"/>
                  </a:lnTo>
                  <a:lnTo>
                    <a:pt x="9315450" y="2082292"/>
                  </a:lnTo>
                  <a:lnTo>
                    <a:pt x="9319260" y="2077339"/>
                  </a:lnTo>
                  <a:close/>
                  <a:moveTo>
                    <a:pt x="9417431" y="2015363"/>
                  </a:moveTo>
                  <a:cubicBezTo>
                    <a:pt x="9396475" y="2041017"/>
                    <a:pt x="9416542" y="2047367"/>
                    <a:pt x="9437750" y="2054987"/>
                  </a:cubicBezTo>
                  <a:lnTo>
                    <a:pt x="9405746" y="2089785"/>
                  </a:lnTo>
                  <a:cubicBezTo>
                    <a:pt x="9402190" y="2074672"/>
                    <a:pt x="9403079" y="2061972"/>
                    <a:pt x="9387585" y="2037715"/>
                  </a:cubicBezTo>
                  <a:lnTo>
                    <a:pt x="9405365" y="2022983"/>
                  </a:lnTo>
                  <a:lnTo>
                    <a:pt x="9407651" y="2016379"/>
                  </a:lnTo>
                  <a:lnTo>
                    <a:pt x="9414001" y="2015744"/>
                  </a:lnTo>
                  <a:lnTo>
                    <a:pt x="9417431" y="2015363"/>
                  </a:lnTo>
                  <a:close/>
                  <a:moveTo>
                    <a:pt x="9144508" y="2074545"/>
                  </a:moveTo>
                  <a:lnTo>
                    <a:pt x="9156446" y="2082165"/>
                  </a:lnTo>
                  <a:lnTo>
                    <a:pt x="9160764" y="2083181"/>
                  </a:lnTo>
                  <a:lnTo>
                    <a:pt x="9146286" y="2088261"/>
                  </a:lnTo>
                  <a:lnTo>
                    <a:pt x="9134856" y="2089912"/>
                  </a:lnTo>
                  <a:lnTo>
                    <a:pt x="9140444" y="2079879"/>
                  </a:lnTo>
                  <a:lnTo>
                    <a:pt x="9144508" y="2074545"/>
                  </a:lnTo>
                  <a:close/>
                  <a:moveTo>
                    <a:pt x="9260459" y="2085467"/>
                  </a:moveTo>
                  <a:lnTo>
                    <a:pt x="9274683" y="2089023"/>
                  </a:lnTo>
                  <a:lnTo>
                    <a:pt x="9268714" y="2098040"/>
                  </a:lnTo>
                  <a:lnTo>
                    <a:pt x="9260459" y="2085467"/>
                  </a:lnTo>
                  <a:close/>
                  <a:moveTo>
                    <a:pt x="10885932" y="2053717"/>
                  </a:moveTo>
                  <a:cubicBezTo>
                    <a:pt x="10904727" y="2063877"/>
                    <a:pt x="10860786" y="2099945"/>
                    <a:pt x="10839323" y="2099945"/>
                  </a:cubicBezTo>
                  <a:lnTo>
                    <a:pt x="10830179" y="2097659"/>
                  </a:lnTo>
                  <a:lnTo>
                    <a:pt x="10828782" y="2092452"/>
                  </a:lnTo>
                  <a:cubicBezTo>
                    <a:pt x="10847960" y="2079625"/>
                    <a:pt x="10864724" y="2076196"/>
                    <a:pt x="10885932" y="2053717"/>
                  </a:cubicBezTo>
                  <a:close/>
                  <a:moveTo>
                    <a:pt x="9302114" y="2095373"/>
                  </a:moveTo>
                  <a:lnTo>
                    <a:pt x="9314687" y="2099564"/>
                  </a:lnTo>
                  <a:lnTo>
                    <a:pt x="9322307" y="2098675"/>
                  </a:lnTo>
                  <a:lnTo>
                    <a:pt x="9322307" y="2099945"/>
                  </a:lnTo>
                  <a:lnTo>
                    <a:pt x="9310623" y="2101977"/>
                  </a:lnTo>
                  <a:lnTo>
                    <a:pt x="9305162" y="2103120"/>
                  </a:lnTo>
                  <a:lnTo>
                    <a:pt x="9304019" y="2098929"/>
                  </a:lnTo>
                  <a:lnTo>
                    <a:pt x="9300082" y="2096897"/>
                  </a:lnTo>
                  <a:lnTo>
                    <a:pt x="9302114" y="2095373"/>
                  </a:lnTo>
                  <a:close/>
                  <a:moveTo>
                    <a:pt x="9557765" y="2084832"/>
                  </a:moveTo>
                  <a:lnTo>
                    <a:pt x="9534906" y="2099183"/>
                  </a:lnTo>
                  <a:lnTo>
                    <a:pt x="9529825" y="2105660"/>
                  </a:lnTo>
                  <a:lnTo>
                    <a:pt x="9529063" y="2102739"/>
                  </a:lnTo>
                  <a:lnTo>
                    <a:pt x="9528682" y="2101215"/>
                  </a:lnTo>
                  <a:lnTo>
                    <a:pt x="9545573" y="2089912"/>
                  </a:lnTo>
                  <a:lnTo>
                    <a:pt x="9557765" y="2084832"/>
                  </a:lnTo>
                  <a:close/>
                  <a:moveTo>
                    <a:pt x="9390125" y="2100453"/>
                  </a:moveTo>
                  <a:lnTo>
                    <a:pt x="9388094" y="2108073"/>
                  </a:lnTo>
                  <a:lnTo>
                    <a:pt x="9384792" y="2112137"/>
                  </a:lnTo>
                  <a:cubicBezTo>
                    <a:pt x="9374377" y="2115820"/>
                    <a:pt x="9363456" y="2120265"/>
                    <a:pt x="9355962" y="2120773"/>
                  </a:cubicBezTo>
                  <a:lnTo>
                    <a:pt x="9358883" y="2116963"/>
                  </a:lnTo>
                  <a:lnTo>
                    <a:pt x="9360407" y="2114931"/>
                  </a:lnTo>
                  <a:lnTo>
                    <a:pt x="9374631" y="2109089"/>
                  </a:lnTo>
                  <a:lnTo>
                    <a:pt x="9382505" y="2102231"/>
                  </a:lnTo>
                  <a:lnTo>
                    <a:pt x="9387585" y="2100961"/>
                  </a:lnTo>
                  <a:lnTo>
                    <a:pt x="9390125" y="2100453"/>
                  </a:lnTo>
                  <a:close/>
                  <a:moveTo>
                    <a:pt x="9151365" y="2097659"/>
                  </a:moveTo>
                  <a:lnTo>
                    <a:pt x="9112503" y="2133981"/>
                  </a:lnTo>
                  <a:lnTo>
                    <a:pt x="9093326" y="2121408"/>
                  </a:lnTo>
                  <a:lnTo>
                    <a:pt x="9087865" y="2130171"/>
                  </a:lnTo>
                  <a:lnTo>
                    <a:pt x="9084056" y="2134997"/>
                  </a:lnTo>
                  <a:lnTo>
                    <a:pt x="9080119" y="2125599"/>
                  </a:lnTo>
                  <a:lnTo>
                    <a:pt x="9078722" y="2121027"/>
                  </a:lnTo>
                  <a:lnTo>
                    <a:pt x="9094724" y="2115693"/>
                  </a:lnTo>
                  <a:lnTo>
                    <a:pt x="9105900" y="2120392"/>
                  </a:lnTo>
                  <a:lnTo>
                    <a:pt x="9109964" y="2112391"/>
                  </a:lnTo>
                  <a:lnTo>
                    <a:pt x="9113266" y="2108327"/>
                  </a:lnTo>
                  <a:lnTo>
                    <a:pt x="9151366" y="2097659"/>
                  </a:lnTo>
                  <a:close/>
                  <a:moveTo>
                    <a:pt x="9333737" y="2023872"/>
                  </a:moveTo>
                  <a:cubicBezTo>
                    <a:pt x="9326498" y="2033524"/>
                    <a:pt x="9325101" y="2044065"/>
                    <a:pt x="9335261" y="2052955"/>
                  </a:cubicBezTo>
                  <a:cubicBezTo>
                    <a:pt x="9297161" y="2075815"/>
                    <a:pt x="9267697" y="2064512"/>
                    <a:pt x="9227946" y="2093849"/>
                  </a:cubicBezTo>
                  <a:lnTo>
                    <a:pt x="9267824" y="2099310"/>
                  </a:lnTo>
                  <a:lnTo>
                    <a:pt x="9266935" y="2100707"/>
                  </a:lnTo>
                  <a:lnTo>
                    <a:pt x="9246742" y="2128012"/>
                  </a:lnTo>
                  <a:lnTo>
                    <a:pt x="9272650" y="2110105"/>
                  </a:lnTo>
                  <a:lnTo>
                    <a:pt x="9272650" y="2113153"/>
                  </a:lnTo>
                  <a:lnTo>
                    <a:pt x="9272142" y="2114677"/>
                  </a:lnTo>
                  <a:lnTo>
                    <a:pt x="9257283" y="2124328"/>
                  </a:lnTo>
                  <a:lnTo>
                    <a:pt x="9257283" y="2130043"/>
                  </a:lnTo>
                  <a:lnTo>
                    <a:pt x="9250298" y="2135250"/>
                  </a:lnTo>
                  <a:lnTo>
                    <a:pt x="9247377" y="2138044"/>
                  </a:lnTo>
                  <a:cubicBezTo>
                    <a:pt x="9240011" y="2112264"/>
                    <a:pt x="9178162" y="2134743"/>
                    <a:pt x="9222485" y="2114677"/>
                  </a:cubicBezTo>
                  <a:lnTo>
                    <a:pt x="9200514" y="2107311"/>
                  </a:lnTo>
                  <a:lnTo>
                    <a:pt x="9190735" y="2117343"/>
                  </a:lnTo>
                  <a:cubicBezTo>
                    <a:pt x="9179559" y="2122550"/>
                    <a:pt x="9166351" y="2127503"/>
                    <a:pt x="9151746" y="2131948"/>
                  </a:cubicBezTo>
                  <a:lnTo>
                    <a:pt x="9160255" y="2116835"/>
                  </a:lnTo>
                  <a:lnTo>
                    <a:pt x="9150603" y="2111120"/>
                  </a:lnTo>
                  <a:cubicBezTo>
                    <a:pt x="9187179" y="2105532"/>
                    <a:pt x="9182353" y="2075687"/>
                    <a:pt x="9233153" y="2072766"/>
                  </a:cubicBezTo>
                  <a:lnTo>
                    <a:pt x="9242678" y="2060320"/>
                  </a:lnTo>
                  <a:lnTo>
                    <a:pt x="9245345" y="2062987"/>
                  </a:lnTo>
                  <a:lnTo>
                    <a:pt x="9245599" y="2065146"/>
                  </a:lnTo>
                  <a:lnTo>
                    <a:pt x="9310623" y="2046604"/>
                  </a:lnTo>
                  <a:cubicBezTo>
                    <a:pt x="9311639" y="2036190"/>
                    <a:pt x="9305670" y="2033523"/>
                    <a:pt x="9292970" y="2033523"/>
                  </a:cubicBezTo>
                  <a:lnTo>
                    <a:pt x="9282937" y="2035047"/>
                  </a:lnTo>
                  <a:lnTo>
                    <a:pt x="9273031" y="2036444"/>
                  </a:lnTo>
                  <a:lnTo>
                    <a:pt x="9268713" y="2036444"/>
                  </a:lnTo>
                  <a:lnTo>
                    <a:pt x="9262997" y="2036063"/>
                  </a:lnTo>
                  <a:lnTo>
                    <a:pt x="9260966" y="2035174"/>
                  </a:lnTo>
                  <a:lnTo>
                    <a:pt x="9263633" y="2030856"/>
                  </a:lnTo>
                  <a:lnTo>
                    <a:pt x="9265030" y="2028316"/>
                  </a:lnTo>
                  <a:lnTo>
                    <a:pt x="9333736" y="2023871"/>
                  </a:lnTo>
                  <a:close/>
                  <a:moveTo>
                    <a:pt x="9909174" y="2134235"/>
                  </a:moveTo>
                  <a:lnTo>
                    <a:pt x="9926065" y="2141220"/>
                  </a:lnTo>
                  <a:lnTo>
                    <a:pt x="9937622" y="2144268"/>
                  </a:lnTo>
                  <a:lnTo>
                    <a:pt x="9939019" y="2152523"/>
                  </a:lnTo>
                  <a:lnTo>
                    <a:pt x="9935971" y="2158365"/>
                  </a:lnTo>
                  <a:lnTo>
                    <a:pt x="9928859" y="2156587"/>
                  </a:lnTo>
                  <a:lnTo>
                    <a:pt x="9925049" y="2155571"/>
                  </a:lnTo>
                  <a:lnTo>
                    <a:pt x="9926446" y="2146935"/>
                  </a:lnTo>
                  <a:lnTo>
                    <a:pt x="9918826" y="2143633"/>
                  </a:lnTo>
                  <a:lnTo>
                    <a:pt x="9913873" y="2147951"/>
                  </a:lnTo>
                  <a:lnTo>
                    <a:pt x="9911587" y="2150237"/>
                  </a:lnTo>
                  <a:lnTo>
                    <a:pt x="9904602" y="2141347"/>
                  </a:lnTo>
                  <a:lnTo>
                    <a:pt x="9902697" y="2135124"/>
                  </a:lnTo>
                  <a:lnTo>
                    <a:pt x="9906761" y="2134489"/>
                  </a:lnTo>
                  <a:lnTo>
                    <a:pt x="9909174" y="2134235"/>
                  </a:lnTo>
                  <a:close/>
                  <a:moveTo>
                    <a:pt x="9229851" y="2159635"/>
                  </a:moveTo>
                  <a:lnTo>
                    <a:pt x="9228835" y="2161159"/>
                  </a:lnTo>
                  <a:lnTo>
                    <a:pt x="9223882" y="2163445"/>
                  </a:lnTo>
                  <a:lnTo>
                    <a:pt x="9221342" y="2164207"/>
                  </a:lnTo>
                  <a:lnTo>
                    <a:pt x="9226548" y="2160143"/>
                  </a:lnTo>
                  <a:lnTo>
                    <a:pt x="9229851" y="2159635"/>
                  </a:lnTo>
                  <a:close/>
                  <a:moveTo>
                    <a:pt x="9908032" y="2183003"/>
                  </a:moveTo>
                  <a:lnTo>
                    <a:pt x="9908539" y="2185797"/>
                  </a:lnTo>
                  <a:lnTo>
                    <a:pt x="9906508" y="2185035"/>
                  </a:lnTo>
                  <a:lnTo>
                    <a:pt x="9905492" y="2185289"/>
                  </a:lnTo>
                  <a:lnTo>
                    <a:pt x="9904602" y="2185416"/>
                  </a:lnTo>
                  <a:lnTo>
                    <a:pt x="9903713" y="2185416"/>
                  </a:lnTo>
                  <a:lnTo>
                    <a:pt x="9903459" y="2185289"/>
                  </a:lnTo>
                  <a:lnTo>
                    <a:pt x="9906634" y="2183384"/>
                  </a:lnTo>
                  <a:lnTo>
                    <a:pt x="9908031" y="2183003"/>
                  </a:lnTo>
                  <a:close/>
                  <a:moveTo>
                    <a:pt x="9209151" y="2173732"/>
                  </a:moveTo>
                  <a:lnTo>
                    <a:pt x="9214231" y="2178685"/>
                  </a:lnTo>
                  <a:lnTo>
                    <a:pt x="9219312" y="2178304"/>
                  </a:lnTo>
                  <a:lnTo>
                    <a:pt x="9214613" y="2186305"/>
                  </a:lnTo>
                  <a:lnTo>
                    <a:pt x="9211819" y="2190496"/>
                  </a:lnTo>
                  <a:lnTo>
                    <a:pt x="9198357" y="2195703"/>
                  </a:lnTo>
                  <a:lnTo>
                    <a:pt x="9190737" y="2197608"/>
                  </a:lnTo>
                  <a:lnTo>
                    <a:pt x="9202930" y="2180717"/>
                  </a:lnTo>
                  <a:lnTo>
                    <a:pt x="9209153" y="2173732"/>
                  </a:lnTo>
                  <a:close/>
                  <a:moveTo>
                    <a:pt x="9294495" y="2202815"/>
                  </a:moveTo>
                  <a:lnTo>
                    <a:pt x="9299448" y="2203831"/>
                  </a:lnTo>
                  <a:lnTo>
                    <a:pt x="9294622" y="2205609"/>
                  </a:lnTo>
                  <a:lnTo>
                    <a:pt x="9289923" y="2206879"/>
                  </a:lnTo>
                  <a:lnTo>
                    <a:pt x="9287256" y="2207768"/>
                  </a:lnTo>
                  <a:lnTo>
                    <a:pt x="9291955" y="2204593"/>
                  </a:lnTo>
                  <a:lnTo>
                    <a:pt x="9294495" y="2202815"/>
                  </a:lnTo>
                  <a:close/>
                  <a:moveTo>
                    <a:pt x="9269984" y="2204720"/>
                  </a:moveTo>
                  <a:lnTo>
                    <a:pt x="9272651" y="2208784"/>
                  </a:lnTo>
                  <a:lnTo>
                    <a:pt x="9273540" y="2211324"/>
                  </a:lnTo>
                  <a:lnTo>
                    <a:pt x="9243060" y="2225421"/>
                  </a:lnTo>
                  <a:cubicBezTo>
                    <a:pt x="9239123" y="2222119"/>
                    <a:pt x="9234678" y="2220595"/>
                    <a:pt x="9225788" y="2220595"/>
                  </a:cubicBezTo>
                  <a:lnTo>
                    <a:pt x="9216644" y="2224151"/>
                  </a:lnTo>
                  <a:cubicBezTo>
                    <a:pt x="9213088" y="2215261"/>
                    <a:pt x="9244330" y="2207895"/>
                    <a:pt x="9269985" y="2204720"/>
                  </a:cubicBezTo>
                  <a:close/>
                  <a:moveTo>
                    <a:pt x="9261856" y="2242185"/>
                  </a:moveTo>
                  <a:lnTo>
                    <a:pt x="9278238" y="2243328"/>
                  </a:lnTo>
                  <a:lnTo>
                    <a:pt x="9282810" y="2248408"/>
                  </a:lnTo>
                  <a:lnTo>
                    <a:pt x="9272142" y="2252472"/>
                  </a:lnTo>
                  <a:lnTo>
                    <a:pt x="9266554" y="2253869"/>
                  </a:lnTo>
                  <a:lnTo>
                    <a:pt x="9265157" y="2242947"/>
                  </a:lnTo>
                  <a:lnTo>
                    <a:pt x="9261855" y="2242185"/>
                  </a:lnTo>
                  <a:close/>
                  <a:moveTo>
                    <a:pt x="9637775" y="2244725"/>
                  </a:moveTo>
                  <a:lnTo>
                    <a:pt x="9639426" y="2246757"/>
                  </a:lnTo>
                  <a:lnTo>
                    <a:pt x="9640443" y="2247773"/>
                  </a:lnTo>
                  <a:lnTo>
                    <a:pt x="9635998" y="2251075"/>
                  </a:lnTo>
                  <a:lnTo>
                    <a:pt x="9633712" y="2253869"/>
                  </a:lnTo>
                  <a:lnTo>
                    <a:pt x="9635998" y="2247773"/>
                  </a:lnTo>
                  <a:lnTo>
                    <a:pt x="9637776" y="2244725"/>
                  </a:lnTo>
                  <a:close/>
                  <a:moveTo>
                    <a:pt x="9697211" y="2244344"/>
                  </a:moveTo>
                  <a:lnTo>
                    <a:pt x="9695687" y="2253615"/>
                  </a:lnTo>
                  <a:lnTo>
                    <a:pt x="9697465" y="2258060"/>
                  </a:lnTo>
                  <a:lnTo>
                    <a:pt x="9691750" y="2259457"/>
                  </a:lnTo>
                  <a:lnTo>
                    <a:pt x="9689337" y="2260219"/>
                  </a:lnTo>
                  <a:lnTo>
                    <a:pt x="9682606" y="2254123"/>
                  </a:lnTo>
                  <a:lnTo>
                    <a:pt x="9682606" y="2248535"/>
                  </a:lnTo>
                  <a:lnTo>
                    <a:pt x="9697211" y="2244344"/>
                  </a:lnTo>
                  <a:close/>
                  <a:moveTo>
                    <a:pt x="9777094" y="2247138"/>
                  </a:moveTo>
                  <a:lnTo>
                    <a:pt x="9799446" y="2252599"/>
                  </a:lnTo>
                  <a:lnTo>
                    <a:pt x="9778745" y="2261743"/>
                  </a:lnTo>
                  <a:lnTo>
                    <a:pt x="9769601" y="2266569"/>
                  </a:lnTo>
                  <a:lnTo>
                    <a:pt x="9740519" y="2274951"/>
                  </a:lnTo>
                  <a:cubicBezTo>
                    <a:pt x="9752202" y="2265553"/>
                    <a:pt x="9765157" y="2256282"/>
                    <a:pt x="9777095" y="2247138"/>
                  </a:cubicBezTo>
                  <a:close/>
                  <a:moveTo>
                    <a:pt x="9458578" y="2286381"/>
                  </a:moveTo>
                  <a:lnTo>
                    <a:pt x="9453117" y="2300351"/>
                  </a:lnTo>
                  <a:lnTo>
                    <a:pt x="9442703" y="2308225"/>
                  </a:lnTo>
                  <a:lnTo>
                    <a:pt x="9443972" y="2297176"/>
                  </a:lnTo>
                  <a:lnTo>
                    <a:pt x="9444354" y="2291715"/>
                  </a:lnTo>
                  <a:lnTo>
                    <a:pt x="9453497" y="2288159"/>
                  </a:lnTo>
                  <a:lnTo>
                    <a:pt x="9458578" y="2286381"/>
                  </a:lnTo>
                  <a:close/>
                  <a:moveTo>
                    <a:pt x="9601198" y="2262251"/>
                  </a:moveTo>
                  <a:lnTo>
                    <a:pt x="9601326" y="2275840"/>
                  </a:lnTo>
                  <a:lnTo>
                    <a:pt x="9608565" y="2281936"/>
                  </a:lnTo>
                  <a:lnTo>
                    <a:pt x="9607041" y="2281555"/>
                  </a:lnTo>
                  <a:lnTo>
                    <a:pt x="9603993" y="2281428"/>
                  </a:lnTo>
                  <a:cubicBezTo>
                    <a:pt x="9589261" y="2281428"/>
                    <a:pt x="9573005" y="2296922"/>
                    <a:pt x="9568433" y="2306828"/>
                  </a:cubicBezTo>
                  <a:lnTo>
                    <a:pt x="9558273" y="2308860"/>
                  </a:lnTo>
                  <a:lnTo>
                    <a:pt x="9552939" y="2310765"/>
                  </a:lnTo>
                  <a:lnTo>
                    <a:pt x="9550908" y="2305431"/>
                  </a:lnTo>
                  <a:lnTo>
                    <a:pt x="9547860" y="2303145"/>
                  </a:lnTo>
                  <a:cubicBezTo>
                    <a:pt x="9565386" y="2293620"/>
                    <a:pt x="9573387" y="2283079"/>
                    <a:pt x="9580372" y="2274951"/>
                  </a:cubicBezTo>
                  <a:lnTo>
                    <a:pt x="9597263" y="2267204"/>
                  </a:lnTo>
                  <a:lnTo>
                    <a:pt x="9600946" y="2262251"/>
                  </a:lnTo>
                  <a:close/>
                  <a:moveTo>
                    <a:pt x="9668890" y="2260473"/>
                  </a:moveTo>
                  <a:cubicBezTo>
                    <a:pt x="9673970" y="2288032"/>
                    <a:pt x="9652507" y="2293620"/>
                    <a:pt x="9627233" y="2305304"/>
                  </a:cubicBezTo>
                  <a:lnTo>
                    <a:pt x="9614915" y="2308860"/>
                  </a:lnTo>
                  <a:lnTo>
                    <a:pt x="9607548" y="2310892"/>
                  </a:lnTo>
                  <a:cubicBezTo>
                    <a:pt x="9622280" y="2294636"/>
                    <a:pt x="9642855" y="2287524"/>
                    <a:pt x="9668890" y="2260473"/>
                  </a:cubicBezTo>
                  <a:close/>
                  <a:moveTo>
                    <a:pt x="9728960" y="2295271"/>
                  </a:moveTo>
                  <a:lnTo>
                    <a:pt x="9712578" y="2309749"/>
                  </a:lnTo>
                  <a:lnTo>
                    <a:pt x="9703307" y="2318512"/>
                  </a:lnTo>
                  <a:lnTo>
                    <a:pt x="9710546" y="2305431"/>
                  </a:lnTo>
                  <a:lnTo>
                    <a:pt x="9716007" y="2299081"/>
                  </a:lnTo>
                  <a:lnTo>
                    <a:pt x="9724770" y="2296541"/>
                  </a:lnTo>
                  <a:lnTo>
                    <a:pt x="9728961" y="2295271"/>
                  </a:lnTo>
                  <a:close/>
                  <a:moveTo>
                    <a:pt x="9603992" y="2315337"/>
                  </a:moveTo>
                  <a:lnTo>
                    <a:pt x="9606532" y="2316607"/>
                  </a:lnTo>
                  <a:lnTo>
                    <a:pt x="9607548" y="2317369"/>
                  </a:lnTo>
                  <a:lnTo>
                    <a:pt x="9600817" y="2320925"/>
                  </a:lnTo>
                  <a:lnTo>
                    <a:pt x="9597769" y="2323719"/>
                  </a:lnTo>
                  <a:lnTo>
                    <a:pt x="9601960" y="2318131"/>
                  </a:lnTo>
                  <a:lnTo>
                    <a:pt x="9603992" y="2315337"/>
                  </a:lnTo>
                  <a:close/>
                  <a:moveTo>
                    <a:pt x="10902948" y="2222373"/>
                  </a:moveTo>
                  <a:cubicBezTo>
                    <a:pt x="10878818" y="2268093"/>
                    <a:pt x="10795253" y="2319401"/>
                    <a:pt x="10735817" y="2330323"/>
                  </a:cubicBezTo>
                  <a:cubicBezTo>
                    <a:pt x="10770234" y="2281301"/>
                    <a:pt x="10843894" y="2289556"/>
                    <a:pt x="10902948" y="2222373"/>
                  </a:cubicBezTo>
                  <a:close/>
                  <a:moveTo>
                    <a:pt x="9653650" y="2317369"/>
                  </a:moveTo>
                  <a:lnTo>
                    <a:pt x="9641584" y="2336165"/>
                  </a:lnTo>
                  <a:lnTo>
                    <a:pt x="9647934" y="2344419"/>
                  </a:lnTo>
                  <a:lnTo>
                    <a:pt x="9637775" y="2336799"/>
                  </a:lnTo>
                  <a:lnTo>
                    <a:pt x="9622534" y="2330576"/>
                  </a:lnTo>
                  <a:lnTo>
                    <a:pt x="9599928" y="2338704"/>
                  </a:lnTo>
                  <a:lnTo>
                    <a:pt x="9609580" y="2322575"/>
                  </a:lnTo>
                  <a:lnTo>
                    <a:pt x="9621518" y="2321432"/>
                  </a:lnTo>
                  <a:lnTo>
                    <a:pt x="9624693" y="2321432"/>
                  </a:lnTo>
                  <a:lnTo>
                    <a:pt x="9642854" y="2320035"/>
                  </a:lnTo>
                  <a:lnTo>
                    <a:pt x="9653649" y="2317368"/>
                  </a:lnTo>
                  <a:close/>
                  <a:moveTo>
                    <a:pt x="9672827" y="2341753"/>
                  </a:moveTo>
                  <a:lnTo>
                    <a:pt x="9674605" y="2347341"/>
                  </a:lnTo>
                  <a:lnTo>
                    <a:pt x="9674859" y="2349881"/>
                  </a:lnTo>
                  <a:lnTo>
                    <a:pt x="9665842" y="2352421"/>
                  </a:lnTo>
                  <a:lnTo>
                    <a:pt x="9671303" y="2346325"/>
                  </a:lnTo>
                  <a:lnTo>
                    <a:pt x="9672827" y="2341753"/>
                  </a:lnTo>
                  <a:close/>
                  <a:moveTo>
                    <a:pt x="9582530" y="2309876"/>
                  </a:moveTo>
                  <a:cubicBezTo>
                    <a:pt x="9580117" y="2334260"/>
                    <a:pt x="9519919" y="2364232"/>
                    <a:pt x="9529825" y="2387219"/>
                  </a:cubicBezTo>
                  <a:lnTo>
                    <a:pt x="9521951" y="2389505"/>
                  </a:lnTo>
                  <a:lnTo>
                    <a:pt x="9518014" y="2390521"/>
                  </a:lnTo>
                  <a:lnTo>
                    <a:pt x="9508870" y="2382012"/>
                  </a:lnTo>
                  <a:lnTo>
                    <a:pt x="9504298" y="2378837"/>
                  </a:lnTo>
                  <a:cubicBezTo>
                    <a:pt x="9506457" y="2365756"/>
                    <a:pt x="9525507" y="2351151"/>
                    <a:pt x="9539350" y="2337181"/>
                  </a:cubicBezTo>
                  <a:cubicBezTo>
                    <a:pt x="9558273" y="2333371"/>
                    <a:pt x="9572878" y="2327783"/>
                    <a:pt x="9580118" y="2310765"/>
                  </a:cubicBezTo>
                  <a:lnTo>
                    <a:pt x="9582531" y="2309875"/>
                  </a:lnTo>
                  <a:close/>
                  <a:moveTo>
                    <a:pt x="9538207" y="2308987"/>
                  </a:moveTo>
                  <a:lnTo>
                    <a:pt x="9533254" y="2319401"/>
                  </a:lnTo>
                  <a:cubicBezTo>
                    <a:pt x="9515347" y="2328799"/>
                    <a:pt x="9499598" y="2340991"/>
                    <a:pt x="9493248" y="2350389"/>
                  </a:cubicBezTo>
                  <a:lnTo>
                    <a:pt x="9503663" y="2346833"/>
                  </a:lnTo>
                  <a:lnTo>
                    <a:pt x="9508869" y="2345309"/>
                  </a:lnTo>
                  <a:lnTo>
                    <a:pt x="9499598" y="2354453"/>
                  </a:lnTo>
                  <a:lnTo>
                    <a:pt x="9497058" y="2359152"/>
                  </a:lnTo>
                  <a:cubicBezTo>
                    <a:pt x="9466832" y="2374011"/>
                    <a:pt x="9439781" y="2376551"/>
                    <a:pt x="9409175" y="2393315"/>
                  </a:cubicBezTo>
                  <a:lnTo>
                    <a:pt x="9406634" y="2396871"/>
                  </a:lnTo>
                  <a:lnTo>
                    <a:pt x="9406761" y="2398141"/>
                  </a:lnTo>
                  <a:lnTo>
                    <a:pt x="9400666" y="2391283"/>
                  </a:lnTo>
                  <a:lnTo>
                    <a:pt x="9399015" y="2388108"/>
                  </a:lnTo>
                  <a:lnTo>
                    <a:pt x="9438893" y="2365883"/>
                  </a:lnTo>
                  <a:cubicBezTo>
                    <a:pt x="9452609" y="2362581"/>
                    <a:pt x="9467341" y="2351659"/>
                    <a:pt x="9474326" y="2342515"/>
                  </a:cubicBezTo>
                  <a:lnTo>
                    <a:pt x="9538207" y="2308987"/>
                  </a:lnTo>
                  <a:close/>
                  <a:moveTo>
                    <a:pt x="9673970" y="2355722"/>
                  </a:moveTo>
                  <a:lnTo>
                    <a:pt x="9667239" y="2369946"/>
                  </a:lnTo>
                  <a:lnTo>
                    <a:pt x="9659745" y="2377439"/>
                  </a:lnTo>
                  <a:lnTo>
                    <a:pt x="9654792" y="2381503"/>
                  </a:lnTo>
                  <a:lnTo>
                    <a:pt x="9653649" y="2383536"/>
                  </a:lnTo>
                  <a:lnTo>
                    <a:pt x="9639298" y="2396236"/>
                  </a:lnTo>
                  <a:lnTo>
                    <a:pt x="9631424" y="2402459"/>
                  </a:lnTo>
                  <a:lnTo>
                    <a:pt x="9618597" y="2401951"/>
                  </a:lnTo>
                  <a:lnTo>
                    <a:pt x="9609326" y="2404872"/>
                  </a:lnTo>
                  <a:cubicBezTo>
                    <a:pt x="9622153" y="2388997"/>
                    <a:pt x="9646029" y="2378329"/>
                    <a:pt x="9661396" y="2358771"/>
                  </a:cubicBezTo>
                  <a:lnTo>
                    <a:pt x="9670286" y="2356739"/>
                  </a:lnTo>
                  <a:lnTo>
                    <a:pt x="9673968" y="2355722"/>
                  </a:lnTo>
                  <a:close/>
                  <a:moveTo>
                    <a:pt x="9489185" y="2390521"/>
                  </a:moveTo>
                  <a:lnTo>
                    <a:pt x="9490582" y="2393569"/>
                  </a:lnTo>
                  <a:lnTo>
                    <a:pt x="9491217" y="2395220"/>
                  </a:lnTo>
                  <a:lnTo>
                    <a:pt x="9478263" y="2395347"/>
                  </a:lnTo>
                  <a:lnTo>
                    <a:pt x="9473818" y="2402713"/>
                  </a:lnTo>
                  <a:lnTo>
                    <a:pt x="9465563" y="2404999"/>
                  </a:lnTo>
                  <a:lnTo>
                    <a:pt x="9461244" y="2406015"/>
                  </a:lnTo>
                  <a:lnTo>
                    <a:pt x="9476738" y="2395600"/>
                  </a:lnTo>
                  <a:lnTo>
                    <a:pt x="9489184" y="2390521"/>
                  </a:lnTo>
                  <a:close/>
                  <a:moveTo>
                    <a:pt x="9426447" y="2396617"/>
                  </a:moveTo>
                  <a:lnTo>
                    <a:pt x="9413366" y="2406268"/>
                  </a:lnTo>
                  <a:lnTo>
                    <a:pt x="9409302" y="2401442"/>
                  </a:lnTo>
                  <a:lnTo>
                    <a:pt x="9407396" y="2398902"/>
                  </a:lnTo>
                  <a:lnTo>
                    <a:pt x="9410317" y="2400299"/>
                  </a:lnTo>
                  <a:lnTo>
                    <a:pt x="9412476" y="2400299"/>
                  </a:lnTo>
                  <a:lnTo>
                    <a:pt x="9422128" y="2398902"/>
                  </a:lnTo>
                  <a:lnTo>
                    <a:pt x="9426446" y="2396617"/>
                  </a:lnTo>
                  <a:close/>
                  <a:moveTo>
                    <a:pt x="9534143" y="2433446"/>
                  </a:moveTo>
                  <a:lnTo>
                    <a:pt x="9536175" y="2435859"/>
                  </a:lnTo>
                  <a:lnTo>
                    <a:pt x="9538715" y="2436875"/>
                  </a:lnTo>
                  <a:lnTo>
                    <a:pt x="9535667" y="2438018"/>
                  </a:lnTo>
                  <a:lnTo>
                    <a:pt x="9532238" y="2433827"/>
                  </a:lnTo>
                  <a:lnTo>
                    <a:pt x="9534143" y="2433446"/>
                  </a:lnTo>
                  <a:close/>
                  <a:moveTo>
                    <a:pt x="9321545" y="2494661"/>
                  </a:moveTo>
                  <a:cubicBezTo>
                    <a:pt x="9321545" y="2505456"/>
                    <a:pt x="9299193" y="2518028"/>
                    <a:pt x="9290430" y="2529205"/>
                  </a:cubicBezTo>
                  <a:cubicBezTo>
                    <a:pt x="9282302" y="2518283"/>
                    <a:pt x="9289414" y="2504947"/>
                    <a:pt x="9321545" y="2494661"/>
                  </a:cubicBezTo>
                  <a:close/>
                  <a:moveTo>
                    <a:pt x="9324974" y="2510155"/>
                  </a:moveTo>
                  <a:lnTo>
                    <a:pt x="9315831" y="2522855"/>
                  </a:lnTo>
                  <a:lnTo>
                    <a:pt x="9313163" y="2529840"/>
                  </a:lnTo>
                  <a:cubicBezTo>
                    <a:pt x="9316720" y="2533650"/>
                    <a:pt x="9321926" y="2535174"/>
                    <a:pt x="9327895" y="2535174"/>
                  </a:cubicBezTo>
                  <a:lnTo>
                    <a:pt x="9357994" y="2528189"/>
                  </a:lnTo>
                  <a:lnTo>
                    <a:pt x="9361169" y="2530728"/>
                  </a:lnTo>
                  <a:lnTo>
                    <a:pt x="9363074" y="2531744"/>
                  </a:lnTo>
                  <a:lnTo>
                    <a:pt x="9349358" y="2541396"/>
                  </a:lnTo>
                  <a:lnTo>
                    <a:pt x="9342627" y="2547239"/>
                  </a:lnTo>
                  <a:lnTo>
                    <a:pt x="9339070" y="2547239"/>
                  </a:lnTo>
                  <a:cubicBezTo>
                    <a:pt x="9322433" y="2547239"/>
                    <a:pt x="9306813" y="2542031"/>
                    <a:pt x="9296906" y="2534284"/>
                  </a:cubicBezTo>
                  <a:lnTo>
                    <a:pt x="9324973" y="2510155"/>
                  </a:lnTo>
                  <a:close/>
                  <a:moveTo>
                    <a:pt x="9466580" y="2541905"/>
                  </a:moveTo>
                  <a:lnTo>
                    <a:pt x="9470389" y="2542921"/>
                  </a:lnTo>
                  <a:cubicBezTo>
                    <a:pt x="9457562" y="2551684"/>
                    <a:pt x="9444862" y="2561717"/>
                    <a:pt x="9436353" y="2575178"/>
                  </a:cubicBezTo>
                  <a:lnTo>
                    <a:pt x="9432797" y="2567050"/>
                  </a:lnTo>
                  <a:lnTo>
                    <a:pt x="9432797" y="2563494"/>
                  </a:lnTo>
                  <a:lnTo>
                    <a:pt x="9466579" y="2541905"/>
                  </a:lnTo>
                  <a:close/>
                  <a:moveTo>
                    <a:pt x="9259950" y="2556764"/>
                  </a:moveTo>
                  <a:lnTo>
                    <a:pt x="9269475" y="2558668"/>
                  </a:lnTo>
                  <a:lnTo>
                    <a:pt x="9274047" y="2559811"/>
                  </a:lnTo>
                  <a:lnTo>
                    <a:pt x="9279889" y="2563367"/>
                  </a:lnTo>
                  <a:lnTo>
                    <a:pt x="9283826" y="2563875"/>
                  </a:lnTo>
                  <a:lnTo>
                    <a:pt x="9294113" y="2570098"/>
                  </a:lnTo>
                  <a:lnTo>
                    <a:pt x="9295892" y="2575178"/>
                  </a:lnTo>
                  <a:lnTo>
                    <a:pt x="9283826" y="2578480"/>
                  </a:lnTo>
                  <a:lnTo>
                    <a:pt x="9295510" y="2589148"/>
                  </a:lnTo>
                  <a:lnTo>
                    <a:pt x="9291827" y="2596260"/>
                  </a:lnTo>
                  <a:lnTo>
                    <a:pt x="9272523" y="2616199"/>
                  </a:lnTo>
                  <a:lnTo>
                    <a:pt x="9280270" y="2598419"/>
                  </a:lnTo>
                  <a:lnTo>
                    <a:pt x="9273158" y="2590799"/>
                  </a:lnTo>
                  <a:lnTo>
                    <a:pt x="9264014" y="2594355"/>
                  </a:lnTo>
                  <a:lnTo>
                    <a:pt x="9260585" y="2591942"/>
                  </a:lnTo>
                  <a:lnTo>
                    <a:pt x="9256521" y="2616072"/>
                  </a:lnTo>
                  <a:lnTo>
                    <a:pt x="9269729" y="2626740"/>
                  </a:lnTo>
                  <a:lnTo>
                    <a:pt x="9254870" y="2629026"/>
                  </a:lnTo>
                  <a:lnTo>
                    <a:pt x="9248393" y="2626232"/>
                  </a:lnTo>
                  <a:lnTo>
                    <a:pt x="9235693" y="2620136"/>
                  </a:lnTo>
                  <a:lnTo>
                    <a:pt x="9227057" y="2625470"/>
                  </a:lnTo>
                  <a:lnTo>
                    <a:pt x="9225787" y="2639059"/>
                  </a:lnTo>
                  <a:lnTo>
                    <a:pt x="9239122" y="2650108"/>
                  </a:lnTo>
                  <a:lnTo>
                    <a:pt x="9235947" y="2649727"/>
                  </a:lnTo>
                  <a:lnTo>
                    <a:pt x="9229978" y="2649600"/>
                  </a:lnTo>
                  <a:cubicBezTo>
                    <a:pt x="9191878" y="2649600"/>
                    <a:pt x="9181592" y="2678810"/>
                    <a:pt x="9157715" y="2683128"/>
                  </a:cubicBezTo>
                  <a:lnTo>
                    <a:pt x="9161907" y="2676778"/>
                  </a:lnTo>
                  <a:lnTo>
                    <a:pt x="9165844" y="2673603"/>
                  </a:lnTo>
                  <a:cubicBezTo>
                    <a:pt x="9197848" y="2645028"/>
                    <a:pt x="9211183" y="2603880"/>
                    <a:pt x="9229471" y="2567050"/>
                  </a:cubicBezTo>
                  <a:lnTo>
                    <a:pt x="9234043" y="2576702"/>
                  </a:lnTo>
                  <a:lnTo>
                    <a:pt x="9239758" y="2576702"/>
                  </a:lnTo>
                  <a:lnTo>
                    <a:pt x="9247759" y="2575432"/>
                  </a:lnTo>
                  <a:lnTo>
                    <a:pt x="9253474" y="2571876"/>
                  </a:lnTo>
                  <a:lnTo>
                    <a:pt x="9257919" y="2561843"/>
                  </a:lnTo>
                  <a:lnTo>
                    <a:pt x="9259950" y="2556763"/>
                  </a:lnTo>
                  <a:close/>
                  <a:moveTo>
                    <a:pt x="7915910" y="2889123"/>
                  </a:moveTo>
                  <a:lnTo>
                    <a:pt x="7919847" y="2889377"/>
                  </a:lnTo>
                  <a:lnTo>
                    <a:pt x="7916799" y="2891536"/>
                  </a:lnTo>
                  <a:lnTo>
                    <a:pt x="7916291" y="2892933"/>
                  </a:lnTo>
                  <a:lnTo>
                    <a:pt x="7926070" y="2889504"/>
                  </a:lnTo>
                  <a:lnTo>
                    <a:pt x="7927467" y="2895092"/>
                  </a:lnTo>
                  <a:lnTo>
                    <a:pt x="7929499" y="2897251"/>
                  </a:lnTo>
                  <a:lnTo>
                    <a:pt x="7930642" y="2898140"/>
                  </a:lnTo>
                  <a:lnTo>
                    <a:pt x="7911085" y="2902839"/>
                  </a:lnTo>
                  <a:lnTo>
                    <a:pt x="7902194" y="2902839"/>
                  </a:lnTo>
                  <a:lnTo>
                    <a:pt x="7897368" y="2902077"/>
                  </a:lnTo>
                  <a:lnTo>
                    <a:pt x="7894066" y="2903093"/>
                  </a:lnTo>
                  <a:lnTo>
                    <a:pt x="7883144" y="2904744"/>
                  </a:lnTo>
                  <a:lnTo>
                    <a:pt x="7876794" y="2907284"/>
                  </a:lnTo>
                  <a:cubicBezTo>
                    <a:pt x="7878700" y="2894711"/>
                    <a:pt x="7897241" y="2889123"/>
                    <a:pt x="7915911" y="2889123"/>
                  </a:cubicBezTo>
                  <a:close/>
                  <a:moveTo>
                    <a:pt x="7840472" y="2920619"/>
                  </a:moveTo>
                  <a:lnTo>
                    <a:pt x="7848600" y="2931160"/>
                  </a:lnTo>
                  <a:lnTo>
                    <a:pt x="7842504" y="2937129"/>
                  </a:lnTo>
                  <a:lnTo>
                    <a:pt x="7837551" y="2927985"/>
                  </a:lnTo>
                  <a:lnTo>
                    <a:pt x="7837043" y="2922397"/>
                  </a:lnTo>
                  <a:lnTo>
                    <a:pt x="7839075" y="2921508"/>
                  </a:lnTo>
                  <a:lnTo>
                    <a:pt x="7840472" y="2920619"/>
                  </a:lnTo>
                  <a:close/>
                  <a:moveTo>
                    <a:pt x="6571488" y="2932557"/>
                  </a:moveTo>
                  <a:lnTo>
                    <a:pt x="6555486" y="2939923"/>
                  </a:lnTo>
                  <a:lnTo>
                    <a:pt x="6544183" y="2941701"/>
                  </a:lnTo>
                  <a:lnTo>
                    <a:pt x="6547612" y="2937129"/>
                  </a:lnTo>
                  <a:lnTo>
                    <a:pt x="6548882" y="2934843"/>
                  </a:lnTo>
                  <a:lnTo>
                    <a:pt x="6565900" y="2932811"/>
                  </a:lnTo>
                  <a:lnTo>
                    <a:pt x="6571488" y="2932557"/>
                  </a:lnTo>
                  <a:close/>
                  <a:moveTo>
                    <a:pt x="6509131" y="2941447"/>
                  </a:moveTo>
                  <a:lnTo>
                    <a:pt x="6500876" y="2944368"/>
                  </a:lnTo>
                  <a:lnTo>
                    <a:pt x="6502527" y="2943733"/>
                  </a:lnTo>
                  <a:lnTo>
                    <a:pt x="6502654" y="2943225"/>
                  </a:lnTo>
                  <a:lnTo>
                    <a:pt x="6504940" y="2942336"/>
                  </a:lnTo>
                  <a:lnTo>
                    <a:pt x="6506083" y="2941955"/>
                  </a:lnTo>
                  <a:lnTo>
                    <a:pt x="6509131" y="2941447"/>
                  </a:lnTo>
                  <a:close/>
                  <a:moveTo>
                    <a:pt x="7730364" y="2945257"/>
                  </a:moveTo>
                  <a:lnTo>
                    <a:pt x="7733285" y="2945384"/>
                  </a:lnTo>
                  <a:lnTo>
                    <a:pt x="7733792" y="2945384"/>
                  </a:lnTo>
                  <a:lnTo>
                    <a:pt x="7730363" y="2946273"/>
                  </a:lnTo>
                  <a:lnTo>
                    <a:pt x="7730490" y="2945511"/>
                  </a:lnTo>
                  <a:lnTo>
                    <a:pt x="7730363" y="2945257"/>
                  </a:lnTo>
                  <a:close/>
                  <a:moveTo>
                    <a:pt x="6530468" y="2937764"/>
                  </a:moveTo>
                  <a:lnTo>
                    <a:pt x="6528436" y="2941193"/>
                  </a:lnTo>
                  <a:lnTo>
                    <a:pt x="6524880" y="2944749"/>
                  </a:lnTo>
                  <a:lnTo>
                    <a:pt x="6532500" y="2944749"/>
                  </a:lnTo>
                  <a:lnTo>
                    <a:pt x="6535548" y="2943733"/>
                  </a:lnTo>
                  <a:lnTo>
                    <a:pt x="6535166" y="2944495"/>
                  </a:lnTo>
                  <a:lnTo>
                    <a:pt x="6535674" y="2945003"/>
                  </a:lnTo>
                  <a:lnTo>
                    <a:pt x="6530594" y="2946019"/>
                  </a:lnTo>
                  <a:lnTo>
                    <a:pt x="6527292" y="2946527"/>
                  </a:lnTo>
                  <a:lnTo>
                    <a:pt x="6516115" y="2954528"/>
                  </a:lnTo>
                  <a:lnTo>
                    <a:pt x="6510020" y="2957195"/>
                  </a:lnTo>
                  <a:lnTo>
                    <a:pt x="6509512" y="2941320"/>
                  </a:lnTo>
                  <a:lnTo>
                    <a:pt x="6522466" y="2938907"/>
                  </a:lnTo>
                  <a:lnTo>
                    <a:pt x="6530467" y="2937764"/>
                  </a:lnTo>
                  <a:close/>
                  <a:moveTo>
                    <a:pt x="7814565" y="2933827"/>
                  </a:moveTo>
                  <a:lnTo>
                    <a:pt x="7819264" y="2939161"/>
                  </a:lnTo>
                  <a:lnTo>
                    <a:pt x="7823455" y="2942336"/>
                  </a:lnTo>
                  <a:lnTo>
                    <a:pt x="7820407" y="2944241"/>
                  </a:lnTo>
                  <a:lnTo>
                    <a:pt x="7818883" y="2945511"/>
                  </a:lnTo>
                  <a:lnTo>
                    <a:pt x="7790181" y="2947797"/>
                  </a:lnTo>
                  <a:lnTo>
                    <a:pt x="7795515" y="2958973"/>
                  </a:lnTo>
                  <a:lnTo>
                    <a:pt x="7798308" y="2958719"/>
                  </a:lnTo>
                  <a:lnTo>
                    <a:pt x="7799578" y="2958973"/>
                  </a:lnTo>
                  <a:lnTo>
                    <a:pt x="7795006" y="2962021"/>
                  </a:lnTo>
                  <a:lnTo>
                    <a:pt x="7791704" y="2963799"/>
                  </a:lnTo>
                  <a:lnTo>
                    <a:pt x="7788402" y="2956687"/>
                  </a:lnTo>
                  <a:lnTo>
                    <a:pt x="7790180" y="2947797"/>
                  </a:lnTo>
                  <a:cubicBezTo>
                    <a:pt x="7793610" y="2941447"/>
                    <a:pt x="7803007" y="2938399"/>
                    <a:pt x="7814564" y="2933827"/>
                  </a:cubicBezTo>
                  <a:close/>
                  <a:moveTo>
                    <a:pt x="8836661" y="2966847"/>
                  </a:moveTo>
                  <a:lnTo>
                    <a:pt x="8838692" y="2972181"/>
                  </a:lnTo>
                  <a:lnTo>
                    <a:pt x="8840724" y="2974975"/>
                  </a:lnTo>
                  <a:lnTo>
                    <a:pt x="8838946" y="2976245"/>
                  </a:lnTo>
                  <a:lnTo>
                    <a:pt x="8834627" y="2975737"/>
                  </a:lnTo>
                  <a:lnTo>
                    <a:pt x="8832087" y="2975229"/>
                  </a:lnTo>
                  <a:lnTo>
                    <a:pt x="8834755" y="2969895"/>
                  </a:lnTo>
                  <a:lnTo>
                    <a:pt x="8836660" y="2966847"/>
                  </a:lnTo>
                  <a:close/>
                  <a:moveTo>
                    <a:pt x="6442203" y="2961132"/>
                  </a:moveTo>
                  <a:lnTo>
                    <a:pt x="6453252" y="2965196"/>
                  </a:lnTo>
                  <a:lnTo>
                    <a:pt x="6457824" y="2967355"/>
                  </a:lnTo>
                  <a:lnTo>
                    <a:pt x="6454268" y="2972308"/>
                  </a:lnTo>
                  <a:lnTo>
                    <a:pt x="6452108" y="2974721"/>
                  </a:lnTo>
                  <a:lnTo>
                    <a:pt x="6449568" y="2975737"/>
                  </a:lnTo>
                  <a:lnTo>
                    <a:pt x="6448172" y="2976753"/>
                  </a:lnTo>
                  <a:lnTo>
                    <a:pt x="6447282" y="2970276"/>
                  </a:lnTo>
                  <a:lnTo>
                    <a:pt x="6445123" y="2966720"/>
                  </a:lnTo>
                  <a:lnTo>
                    <a:pt x="6435598" y="2970911"/>
                  </a:lnTo>
                  <a:lnTo>
                    <a:pt x="6431534" y="2973325"/>
                  </a:lnTo>
                  <a:lnTo>
                    <a:pt x="6427978" y="2971801"/>
                  </a:lnTo>
                  <a:lnTo>
                    <a:pt x="6426708" y="2970911"/>
                  </a:lnTo>
                  <a:lnTo>
                    <a:pt x="6429883" y="2967356"/>
                  </a:lnTo>
                  <a:lnTo>
                    <a:pt x="6430772" y="2965832"/>
                  </a:lnTo>
                  <a:lnTo>
                    <a:pt x="6438138" y="2961767"/>
                  </a:lnTo>
                  <a:lnTo>
                    <a:pt x="6441694" y="2961132"/>
                  </a:lnTo>
                  <a:close/>
                  <a:moveTo>
                    <a:pt x="7752842" y="2946400"/>
                  </a:moveTo>
                  <a:cubicBezTo>
                    <a:pt x="7773036" y="2951861"/>
                    <a:pt x="7782687" y="2967609"/>
                    <a:pt x="7751064" y="2986659"/>
                  </a:cubicBezTo>
                  <a:lnTo>
                    <a:pt x="7767955" y="2967355"/>
                  </a:lnTo>
                  <a:lnTo>
                    <a:pt x="7750811" y="2956433"/>
                  </a:lnTo>
                  <a:lnTo>
                    <a:pt x="7741031" y="2962148"/>
                  </a:lnTo>
                  <a:lnTo>
                    <a:pt x="7738491" y="2965069"/>
                  </a:lnTo>
                  <a:lnTo>
                    <a:pt x="7734427" y="2959100"/>
                  </a:lnTo>
                  <a:lnTo>
                    <a:pt x="7734427" y="2956687"/>
                  </a:lnTo>
                  <a:lnTo>
                    <a:pt x="7752842" y="2946400"/>
                  </a:lnTo>
                  <a:close/>
                  <a:moveTo>
                    <a:pt x="6368288" y="2983103"/>
                  </a:moveTo>
                  <a:lnTo>
                    <a:pt x="6366892" y="2985897"/>
                  </a:lnTo>
                  <a:lnTo>
                    <a:pt x="6366383" y="2987167"/>
                  </a:lnTo>
                  <a:lnTo>
                    <a:pt x="6362319" y="2986405"/>
                  </a:lnTo>
                  <a:lnTo>
                    <a:pt x="6360795" y="2986405"/>
                  </a:lnTo>
                  <a:lnTo>
                    <a:pt x="6362192" y="2984881"/>
                  </a:lnTo>
                  <a:lnTo>
                    <a:pt x="6362827" y="2984119"/>
                  </a:lnTo>
                  <a:lnTo>
                    <a:pt x="6366383" y="2983611"/>
                  </a:lnTo>
                  <a:lnTo>
                    <a:pt x="6368288" y="2983103"/>
                  </a:lnTo>
                  <a:close/>
                  <a:moveTo>
                    <a:pt x="7163816" y="2987929"/>
                  </a:moveTo>
                  <a:lnTo>
                    <a:pt x="7172579" y="2991231"/>
                  </a:lnTo>
                  <a:lnTo>
                    <a:pt x="7175500" y="2996311"/>
                  </a:lnTo>
                  <a:lnTo>
                    <a:pt x="7157720" y="2998089"/>
                  </a:lnTo>
                  <a:lnTo>
                    <a:pt x="7146036" y="2998089"/>
                  </a:lnTo>
                  <a:lnTo>
                    <a:pt x="7149846" y="2993517"/>
                  </a:lnTo>
                  <a:lnTo>
                    <a:pt x="7151624" y="2991231"/>
                  </a:lnTo>
                  <a:lnTo>
                    <a:pt x="7163816" y="2987929"/>
                  </a:lnTo>
                  <a:close/>
                  <a:moveTo>
                    <a:pt x="7715250" y="2974975"/>
                  </a:moveTo>
                  <a:lnTo>
                    <a:pt x="7717282" y="2981071"/>
                  </a:lnTo>
                  <a:lnTo>
                    <a:pt x="7720330" y="2983992"/>
                  </a:lnTo>
                  <a:lnTo>
                    <a:pt x="7729727" y="2986405"/>
                  </a:lnTo>
                  <a:lnTo>
                    <a:pt x="7734808" y="2986024"/>
                  </a:lnTo>
                  <a:lnTo>
                    <a:pt x="7735443" y="2992501"/>
                  </a:lnTo>
                  <a:lnTo>
                    <a:pt x="7734553" y="2995676"/>
                  </a:lnTo>
                  <a:lnTo>
                    <a:pt x="7718044" y="2993009"/>
                  </a:lnTo>
                  <a:lnTo>
                    <a:pt x="7694422" y="3001899"/>
                  </a:lnTo>
                  <a:lnTo>
                    <a:pt x="7689088" y="3001899"/>
                  </a:lnTo>
                  <a:lnTo>
                    <a:pt x="7683246" y="3001264"/>
                  </a:lnTo>
                  <a:lnTo>
                    <a:pt x="7681087" y="2999359"/>
                  </a:lnTo>
                  <a:lnTo>
                    <a:pt x="7685786" y="2994533"/>
                  </a:lnTo>
                  <a:lnTo>
                    <a:pt x="7687691" y="2991993"/>
                  </a:lnTo>
                  <a:lnTo>
                    <a:pt x="7715250" y="2974975"/>
                  </a:lnTo>
                  <a:close/>
                  <a:moveTo>
                    <a:pt x="7542403" y="2989199"/>
                  </a:moveTo>
                  <a:lnTo>
                    <a:pt x="7539736" y="2995549"/>
                  </a:lnTo>
                  <a:lnTo>
                    <a:pt x="7537704" y="2998724"/>
                  </a:lnTo>
                  <a:cubicBezTo>
                    <a:pt x="7525639" y="3005836"/>
                    <a:pt x="7503668" y="3011043"/>
                    <a:pt x="7514082" y="3022727"/>
                  </a:cubicBezTo>
                  <a:lnTo>
                    <a:pt x="7510018" y="3020695"/>
                  </a:lnTo>
                  <a:lnTo>
                    <a:pt x="7508367" y="3019679"/>
                  </a:lnTo>
                  <a:cubicBezTo>
                    <a:pt x="7511035" y="3008376"/>
                    <a:pt x="7521575" y="2995041"/>
                    <a:pt x="7542403" y="2989199"/>
                  </a:cubicBezTo>
                  <a:close/>
                  <a:moveTo>
                    <a:pt x="7306056" y="2984500"/>
                  </a:moveTo>
                  <a:lnTo>
                    <a:pt x="7295007" y="2998724"/>
                  </a:lnTo>
                  <a:lnTo>
                    <a:pt x="7293356" y="3006217"/>
                  </a:lnTo>
                  <a:lnTo>
                    <a:pt x="7283958" y="3016885"/>
                  </a:lnTo>
                  <a:lnTo>
                    <a:pt x="7287388" y="3023997"/>
                  </a:lnTo>
                  <a:lnTo>
                    <a:pt x="7287006" y="3026283"/>
                  </a:lnTo>
                  <a:lnTo>
                    <a:pt x="7285990" y="3027299"/>
                  </a:lnTo>
                  <a:lnTo>
                    <a:pt x="7277227" y="3027299"/>
                  </a:lnTo>
                  <a:lnTo>
                    <a:pt x="7273036" y="3027553"/>
                  </a:lnTo>
                  <a:cubicBezTo>
                    <a:pt x="7275703" y="3012821"/>
                    <a:pt x="7279132" y="2997835"/>
                    <a:pt x="7306056" y="2984500"/>
                  </a:cubicBezTo>
                  <a:close/>
                  <a:moveTo>
                    <a:pt x="6894195" y="3026664"/>
                  </a:moveTo>
                  <a:lnTo>
                    <a:pt x="6895212" y="3027680"/>
                  </a:lnTo>
                  <a:lnTo>
                    <a:pt x="6893053" y="3027553"/>
                  </a:lnTo>
                  <a:lnTo>
                    <a:pt x="6892164" y="3027553"/>
                  </a:lnTo>
                  <a:lnTo>
                    <a:pt x="6894195" y="3026664"/>
                  </a:lnTo>
                  <a:close/>
                  <a:moveTo>
                    <a:pt x="7427976" y="3023235"/>
                  </a:moveTo>
                  <a:lnTo>
                    <a:pt x="7427595" y="3030601"/>
                  </a:lnTo>
                  <a:lnTo>
                    <a:pt x="7428230" y="3034157"/>
                  </a:lnTo>
                  <a:lnTo>
                    <a:pt x="7426578" y="3037459"/>
                  </a:lnTo>
                  <a:lnTo>
                    <a:pt x="7424420" y="3039745"/>
                  </a:lnTo>
                  <a:lnTo>
                    <a:pt x="7418959" y="3041015"/>
                  </a:lnTo>
                  <a:lnTo>
                    <a:pt x="7417053" y="3041015"/>
                  </a:lnTo>
                  <a:lnTo>
                    <a:pt x="7414260" y="3027299"/>
                  </a:lnTo>
                  <a:lnTo>
                    <a:pt x="7427976" y="3023235"/>
                  </a:lnTo>
                  <a:close/>
                  <a:moveTo>
                    <a:pt x="6979920" y="3015869"/>
                  </a:moveTo>
                  <a:lnTo>
                    <a:pt x="6983984" y="3017012"/>
                  </a:lnTo>
                  <a:lnTo>
                    <a:pt x="6984746" y="3019552"/>
                  </a:lnTo>
                  <a:cubicBezTo>
                    <a:pt x="6962902" y="3037205"/>
                    <a:pt x="6947535" y="3031871"/>
                    <a:pt x="6939407" y="3042031"/>
                  </a:cubicBezTo>
                  <a:lnTo>
                    <a:pt x="6937501" y="3030093"/>
                  </a:lnTo>
                  <a:lnTo>
                    <a:pt x="6929120" y="3022473"/>
                  </a:lnTo>
                  <a:lnTo>
                    <a:pt x="6935724" y="3021584"/>
                  </a:lnTo>
                  <a:lnTo>
                    <a:pt x="6939407" y="3021584"/>
                  </a:lnTo>
                  <a:lnTo>
                    <a:pt x="6947915" y="3024251"/>
                  </a:lnTo>
                  <a:lnTo>
                    <a:pt x="6952107" y="3027553"/>
                  </a:lnTo>
                  <a:lnTo>
                    <a:pt x="6959346" y="3024632"/>
                  </a:lnTo>
                  <a:lnTo>
                    <a:pt x="6963283" y="3022981"/>
                  </a:lnTo>
                  <a:lnTo>
                    <a:pt x="6966331" y="3023235"/>
                  </a:lnTo>
                  <a:lnTo>
                    <a:pt x="6967855" y="3023235"/>
                  </a:lnTo>
                  <a:lnTo>
                    <a:pt x="6979158" y="3021076"/>
                  </a:lnTo>
                  <a:lnTo>
                    <a:pt x="6979920" y="3015869"/>
                  </a:lnTo>
                  <a:close/>
                  <a:moveTo>
                    <a:pt x="8634476" y="3052572"/>
                  </a:moveTo>
                  <a:lnTo>
                    <a:pt x="8631936" y="3055239"/>
                  </a:lnTo>
                  <a:lnTo>
                    <a:pt x="8631555" y="3054477"/>
                  </a:lnTo>
                  <a:lnTo>
                    <a:pt x="8631173" y="3053969"/>
                  </a:lnTo>
                  <a:lnTo>
                    <a:pt x="8633205" y="3053207"/>
                  </a:lnTo>
                  <a:lnTo>
                    <a:pt x="8634475" y="3052572"/>
                  </a:lnTo>
                  <a:close/>
                  <a:moveTo>
                    <a:pt x="7387590" y="3047365"/>
                  </a:moveTo>
                  <a:lnTo>
                    <a:pt x="7389368" y="3047873"/>
                  </a:lnTo>
                  <a:lnTo>
                    <a:pt x="7380478" y="3058033"/>
                  </a:lnTo>
                  <a:lnTo>
                    <a:pt x="7373620" y="3060065"/>
                  </a:lnTo>
                  <a:lnTo>
                    <a:pt x="7372731" y="3056001"/>
                  </a:lnTo>
                  <a:lnTo>
                    <a:pt x="7371207" y="3053969"/>
                  </a:lnTo>
                  <a:lnTo>
                    <a:pt x="7378447" y="3050159"/>
                  </a:lnTo>
                  <a:lnTo>
                    <a:pt x="7382256" y="3048127"/>
                  </a:lnTo>
                  <a:lnTo>
                    <a:pt x="7387590" y="3047365"/>
                  </a:lnTo>
                  <a:close/>
                  <a:moveTo>
                    <a:pt x="8692135" y="3026029"/>
                  </a:moveTo>
                  <a:lnTo>
                    <a:pt x="8695437" y="3032633"/>
                  </a:lnTo>
                  <a:lnTo>
                    <a:pt x="8693658" y="3036443"/>
                  </a:lnTo>
                  <a:lnTo>
                    <a:pt x="8693024" y="3032633"/>
                  </a:lnTo>
                  <a:lnTo>
                    <a:pt x="8692135" y="3030601"/>
                  </a:lnTo>
                  <a:cubicBezTo>
                    <a:pt x="8670672" y="3039237"/>
                    <a:pt x="8671688" y="3051683"/>
                    <a:pt x="8654416" y="3061589"/>
                  </a:cubicBezTo>
                  <a:lnTo>
                    <a:pt x="8647431" y="3063113"/>
                  </a:lnTo>
                  <a:lnTo>
                    <a:pt x="8644256" y="3063113"/>
                  </a:lnTo>
                  <a:lnTo>
                    <a:pt x="8647304" y="3052572"/>
                  </a:lnTo>
                  <a:lnTo>
                    <a:pt x="8648193" y="3047365"/>
                  </a:lnTo>
                  <a:lnTo>
                    <a:pt x="8654289" y="3045333"/>
                  </a:lnTo>
                  <a:lnTo>
                    <a:pt x="8657464" y="3044317"/>
                  </a:lnTo>
                  <a:lnTo>
                    <a:pt x="8659369" y="3044444"/>
                  </a:lnTo>
                  <a:lnTo>
                    <a:pt x="8660385" y="3044444"/>
                  </a:lnTo>
                  <a:lnTo>
                    <a:pt x="8668132" y="3043428"/>
                  </a:lnTo>
                  <a:lnTo>
                    <a:pt x="8672704" y="3039999"/>
                  </a:lnTo>
                  <a:lnTo>
                    <a:pt x="8673339" y="3037713"/>
                  </a:lnTo>
                  <a:lnTo>
                    <a:pt x="8685277" y="3030855"/>
                  </a:lnTo>
                  <a:lnTo>
                    <a:pt x="8692135" y="3026029"/>
                  </a:lnTo>
                  <a:close/>
                  <a:moveTo>
                    <a:pt x="6938900" y="3048508"/>
                  </a:moveTo>
                  <a:lnTo>
                    <a:pt x="6947408" y="3052953"/>
                  </a:lnTo>
                  <a:lnTo>
                    <a:pt x="6953504" y="3050667"/>
                  </a:lnTo>
                  <a:lnTo>
                    <a:pt x="6947408" y="3058541"/>
                  </a:lnTo>
                  <a:lnTo>
                    <a:pt x="6944868" y="3062224"/>
                  </a:lnTo>
                  <a:lnTo>
                    <a:pt x="6938900" y="3067431"/>
                  </a:lnTo>
                  <a:lnTo>
                    <a:pt x="6935343" y="3070352"/>
                  </a:lnTo>
                  <a:lnTo>
                    <a:pt x="6926835" y="3068193"/>
                  </a:lnTo>
                  <a:lnTo>
                    <a:pt x="6924676" y="3066669"/>
                  </a:lnTo>
                  <a:lnTo>
                    <a:pt x="6936232" y="3054985"/>
                  </a:lnTo>
                  <a:lnTo>
                    <a:pt x="6938900" y="3048508"/>
                  </a:lnTo>
                  <a:close/>
                  <a:moveTo>
                    <a:pt x="7358507" y="3053715"/>
                  </a:moveTo>
                  <a:lnTo>
                    <a:pt x="7359015" y="3061081"/>
                  </a:lnTo>
                  <a:lnTo>
                    <a:pt x="7356602" y="3064637"/>
                  </a:lnTo>
                  <a:lnTo>
                    <a:pt x="7341743" y="3069463"/>
                  </a:lnTo>
                  <a:lnTo>
                    <a:pt x="7336790" y="3077337"/>
                  </a:lnTo>
                  <a:lnTo>
                    <a:pt x="7341362" y="3061081"/>
                  </a:lnTo>
                  <a:lnTo>
                    <a:pt x="7353808" y="3055239"/>
                  </a:lnTo>
                  <a:lnTo>
                    <a:pt x="7357110" y="3054096"/>
                  </a:lnTo>
                  <a:lnTo>
                    <a:pt x="7358507" y="3053715"/>
                  </a:lnTo>
                  <a:close/>
                  <a:moveTo>
                    <a:pt x="6728714" y="3075813"/>
                  </a:moveTo>
                  <a:lnTo>
                    <a:pt x="6737096" y="3082417"/>
                  </a:lnTo>
                  <a:lnTo>
                    <a:pt x="6738747" y="3086481"/>
                  </a:lnTo>
                  <a:lnTo>
                    <a:pt x="6725412" y="3083433"/>
                  </a:lnTo>
                  <a:lnTo>
                    <a:pt x="6719316" y="3080639"/>
                  </a:lnTo>
                  <a:lnTo>
                    <a:pt x="6725412" y="3077337"/>
                  </a:lnTo>
                  <a:lnTo>
                    <a:pt x="6728714" y="3075813"/>
                  </a:lnTo>
                  <a:close/>
                  <a:moveTo>
                    <a:pt x="6911975" y="3078988"/>
                  </a:moveTo>
                  <a:lnTo>
                    <a:pt x="6917563" y="3089021"/>
                  </a:lnTo>
                  <a:lnTo>
                    <a:pt x="6911467" y="3083941"/>
                  </a:lnTo>
                  <a:lnTo>
                    <a:pt x="6910578" y="3080004"/>
                  </a:lnTo>
                  <a:lnTo>
                    <a:pt x="6911975" y="3078988"/>
                  </a:lnTo>
                  <a:close/>
                  <a:moveTo>
                    <a:pt x="7618984" y="3030220"/>
                  </a:moveTo>
                  <a:lnTo>
                    <a:pt x="7607553" y="3038856"/>
                  </a:lnTo>
                  <a:lnTo>
                    <a:pt x="7619999" y="3044063"/>
                  </a:lnTo>
                  <a:cubicBezTo>
                    <a:pt x="7578343" y="3053461"/>
                    <a:pt x="7554594" y="3067431"/>
                    <a:pt x="7517892" y="3092831"/>
                  </a:cubicBezTo>
                  <a:cubicBezTo>
                    <a:pt x="7522972" y="3081909"/>
                    <a:pt x="7535798" y="3072003"/>
                    <a:pt x="7550149" y="3062859"/>
                  </a:cubicBezTo>
                  <a:lnTo>
                    <a:pt x="7554594" y="3062097"/>
                  </a:lnTo>
                  <a:lnTo>
                    <a:pt x="7556245" y="3061335"/>
                  </a:lnTo>
                  <a:lnTo>
                    <a:pt x="7565135" y="3055747"/>
                  </a:lnTo>
                  <a:lnTo>
                    <a:pt x="7564246" y="3053969"/>
                  </a:lnTo>
                  <a:lnTo>
                    <a:pt x="7605775" y="3033395"/>
                  </a:lnTo>
                  <a:lnTo>
                    <a:pt x="7618983" y="3030220"/>
                  </a:lnTo>
                  <a:close/>
                  <a:moveTo>
                    <a:pt x="7033387" y="3098419"/>
                  </a:moveTo>
                  <a:lnTo>
                    <a:pt x="7033768" y="3100324"/>
                  </a:lnTo>
                  <a:lnTo>
                    <a:pt x="7025894" y="3103880"/>
                  </a:lnTo>
                  <a:lnTo>
                    <a:pt x="7021830" y="3104769"/>
                  </a:lnTo>
                  <a:lnTo>
                    <a:pt x="7029704" y="3101213"/>
                  </a:lnTo>
                  <a:lnTo>
                    <a:pt x="7033387" y="3098419"/>
                  </a:lnTo>
                  <a:close/>
                  <a:moveTo>
                    <a:pt x="7473188" y="3080639"/>
                  </a:moveTo>
                  <a:lnTo>
                    <a:pt x="7455154" y="3099435"/>
                  </a:lnTo>
                  <a:lnTo>
                    <a:pt x="7460488" y="3109849"/>
                  </a:lnTo>
                  <a:lnTo>
                    <a:pt x="7451852" y="3100832"/>
                  </a:lnTo>
                  <a:lnTo>
                    <a:pt x="7448296" y="3093847"/>
                  </a:lnTo>
                  <a:lnTo>
                    <a:pt x="7435214" y="3094736"/>
                  </a:lnTo>
                  <a:lnTo>
                    <a:pt x="7428230" y="3095752"/>
                  </a:lnTo>
                  <a:lnTo>
                    <a:pt x="7432674" y="3088005"/>
                  </a:lnTo>
                  <a:lnTo>
                    <a:pt x="7434071" y="3083560"/>
                  </a:lnTo>
                  <a:lnTo>
                    <a:pt x="7443342" y="3083052"/>
                  </a:lnTo>
                  <a:lnTo>
                    <a:pt x="7448422" y="3082925"/>
                  </a:lnTo>
                  <a:lnTo>
                    <a:pt x="7452105" y="3088513"/>
                  </a:lnTo>
                  <a:lnTo>
                    <a:pt x="7454136" y="3091181"/>
                  </a:lnTo>
                  <a:lnTo>
                    <a:pt x="7465313" y="3083433"/>
                  </a:lnTo>
                  <a:lnTo>
                    <a:pt x="7473186" y="3080639"/>
                  </a:lnTo>
                  <a:close/>
                  <a:moveTo>
                    <a:pt x="6561074" y="3120644"/>
                  </a:moveTo>
                  <a:lnTo>
                    <a:pt x="6562471" y="3123184"/>
                  </a:lnTo>
                  <a:lnTo>
                    <a:pt x="6554470" y="3122803"/>
                  </a:lnTo>
                  <a:lnTo>
                    <a:pt x="6550787" y="3122676"/>
                  </a:lnTo>
                  <a:lnTo>
                    <a:pt x="6561074" y="3120644"/>
                  </a:lnTo>
                  <a:close/>
                  <a:moveTo>
                    <a:pt x="6962902" y="3133725"/>
                  </a:moveTo>
                  <a:lnTo>
                    <a:pt x="6961124" y="3135884"/>
                  </a:lnTo>
                  <a:lnTo>
                    <a:pt x="6959727" y="3135884"/>
                  </a:lnTo>
                  <a:lnTo>
                    <a:pt x="6961759" y="3134487"/>
                  </a:lnTo>
                  <a:lnTo>
                    <a:pt x="6962902" y="3133725"/>
                  </a:lnTo>
                  <a:close/>
                  <a:moveTo>
                    <a:pt x="7339711" y="3128772"/>
                  </a:moveTo>
                  <a:lnTo>
                    <a:pt x="7340219" y="3134487"/>
                  </a:lnTo>
                  <a:lnTo>
                    <a:pt x="7342124" y="3137535"/>
                  </a:lnTo>
                  <a:lnTo>
                    <a:pt x="7338822" y="3138424"/>
                  </a:lnTo>
                  <a:lnTo>
                    <a:pt x="7337552" y="3138424"/>
                  </a:lnTo>
                  <a:lnTo>
                    <a:pt x="7329551" y="3135503"/>
                  </a:lnTo>
                  <a:lnTo>
                    <a:pt x="7326503" y="3131820"/>
                  </a:lnTo>
                  <a:lnTo>
                    <a:pt x="7339711" y="3128772"/>
                  </a:lnTo>
                  <a:close/>
                  <a:moveTo>
                    <a:pt x="6902704" y="3139948"/>
                  </a:moveTo>
                  <a:lnTo>
                    <a:pt x="6901307" y="3145917"/>
                  </a:lnTo>
                  <a:lnTo>
                    <a:pt x="6900291" y="3148965"/>
                  </a:lnTo>
                  <a:lnTo>
                    <a:pt x="6890258" y="3150616"/>
                  </a:lnTo>
                  <a:lnTo>
                    <a:pt x="6885560" y="3151759"/>
                  </a:lnTo>
                  <a:lnTo>
                    <a:pt x="6896863" y="3144012"/>
                  </a:lnTo>
                  <a:lnTo>
                    <a:pt x="6902705" y="3139948"/>
                  </a:lnTo>
                  <a:close/>
                  <a:moveTo>
                    <a:pt x="7253224" y="3149727"/>
                  </a:moveTo>
                  <a:lnTo>
                    <a:pt x="7260971" y="3156077"/>
                  </a:lnTo>
                  <a:lnTo>
                    <a:pt x="7265670" y="3157855"/>
                  </a:lnTo>
                  <a:lnTo>
                    <a:pt x="7257034" y="3160649"/>
                  </a:lnTo>
                  <a:lnTo>
                    <a:pt x="7254367" y="3162808"/>
                  </a:lnTo>
                  <a:lnTo>
                    <a:pt x="7244207" y="3158363"/>
                  </a:lnTo>
                  <a:lnTo>
                    <a:pt x="7237602" y="3155569"/>
                  </a:lnTo>
                  <a:lnTo>
                    <a:pt x="7248651" y="3152013"/>
                  </a:lnTo>
                  <a:lnTo>
                    <a:pt x="7253223" y="3149727"/>
                  </a:lnTo>
                  <a:close/>
                  <a:moveTo>
                    <a:pt x="7484999" y="3111119"/>
                  </a:moveTo>
                  <a:cubicBezTo>
                    <a:pt x="7496302" y="3138551"/>
                    <a:pt x="7431659" y="3161411"/>
                    <a:pt x="7402830" y="3186684"/>
                  </a:cubicBezTo>
                  <a:cubicBezTo>
                    <a:pt x="7406132" y="3144647"/>
                    <a:pt x="7464299" y="3152013"/>
                    <a:pt x="7484999" y="3111119"/>
                  </a:cubicBezTo>
                  <a:close/>
                  <a:moveTo>
                    <a:pt x="6737096" y="3185033"/>
                  </a:moveTo>
                  <a:lnTo>
                    <a:pt x="6741795" y="3186811"/>
                  </a:lnTo>
                  <a:lnTo>
                    <a:pt x="6743826" y="3189351"/>
                  </a:lnTo>
                  <a:lnTo>
                    <a:pt x="6735698" y="3188208"/>
                  </a:lnTo>
                  <a:lnTo>
                    <a:pt x="6731634" y="3187701"/>
                  </a:lnTo>
                  <a:lnTo>
                    <a:pt x="6734682" y="3187193"/>
                  </a:lnTo>
                  <a:lnTo>
                    <a:pt x="6735825" y="3186304"/>
                  </a:lnTo>
                  <a:lnTo>
                    <a:pt x="6736333" y="3185288"/>
                  </a:lnTo>
                  <a:lnTo>
                    <a:pt x="6737095" y="3185033"/>
                  </a:lnTo>
                  <a:close/>
                  <a:moveTo>
                    <a:pt x="6356223" y="3189351"/>
                  </a:moveTo>
                  <a:lnTo>
                    <a:pt x="6356731" y="3190748"/>
                  </a:lnTo>
                  <a:lnTo>
                    <a:pt x="6356858" y="3191383"/>
                  </a:lnTo>
                  <a:lnTo>
                    <a:pt x="6346190" y="3197479"/>
                  </a:lnTo>
                  <a:lnTo>
                    <a:pt x="6339840" y="3199892"/>
                  </a:lnTo>
                  <a:lnTo>
                    <a:pt x="6348730" y="3193923"/>
                  </a:lnTo>
                  <a:lnTo>
                    <a:pt x="6352667" y="3190875"/>
                  </a:lnTo>
                  <a:lnTo>
                    <a:pt x="6356223" y="3189351"/>
                  </a:lnTo>
                  <a:close/>
                  <a:moveTo>
                    <a:pt x="6621526" y="3211195"/>
                  </a:moveTo>
                  <a:lnTo>
                    <a:pt x="6623431" y="3217038"/>
                  </a:lnTo>
                  <a:lnTo>
                    <a:pt x="6622415" y="3219578"/>
                  </a:lnTo>
                  <a:lnTo>
                    <a:pt x="6616827" y="3215641"/>
                  </a:lnTo>
                  <a:lnTo>
                    <a:pt x="6616192" y="3214117"/>
                  </a:lnTo>
                  <a:lnTo>
                    <a:pt x="6619494" y="3212466"/>
                  </a:lnTo>
                  <a:lnTo>
                    <a:pt x="6621526" y="3211195"/>
                  </a:lnTo>
                  <a:close/>
                  <a:moveTo>
                    <a:pt x="6674612" y="3191256"/>
                  </a:moveTo>
                  <a:lnTo>
                    <a:pt x="6684899" y="3191891"/>
                  </a:lnTo>
                  <a:lnTo>
                    <a:pt x="6670548" y="3198368"/>
                  </a:lnTo>
                  <a:lnTo>
                    <a:pt x="6662166" y="3203956"/>
                  </a:lnTo>
                  <a:cubicBezTo>
                    <a:pt x="6708902" y="3212211"/>
                    <a:pt x="6660515" y="3207131"/>
                    <a:pt x="6648197" y="3231388"/>
                  </a:cubicBezTo>
                  <a:lnTo>
                    <a:pt x="6641847" y="3232912"/>
                  </a:lnTo>
                  <a:lnTo>
                    <a:pt x="6638672" y="3233801"/>
                  </a:lnTo>
                  <a:cubicBezTo>
                    <a:pt x="6634227" y="3221228"/>
                    <a:pt x="6650228" y="3210179"/>
                    <a:pt x="6646165" y="3197733"/>
                  </a:cubicBezTo>
                  <a:lnTo>
                    <a:pt x="6649467" y="3196336"/>
                  </a:lnTo>
                  <a:lnTo>
                    <a:pt x="6650991" y="3195701"/>
                  </a:lnTo>
                  <a:lnTo>
                    <a:pt x="6656071" y="3200400"/>
                  </a:lnTo>
                  <a:lnTo>
                    <a:pt x="6657468" y="3204464"/>
                  </a:lnTo>
                  <a:lnTo>
                    <a:pt x="6674613" y="3191257"/>
                  </a:lnTo>
                  <a:close/>
                  <a:moveTo>
                    <a:pt x="6571234" y="3225927"/>
                  </a:moveTo>
                  <a:lnTo>
                    <a:pt x="6573139" y="3232912"/>
                  </a:lnTo>
                  <a:lnTo>
                    <a:pt x="6573520" y="3236849"/>
                  </a:lnTo>
                  <a:lnTo>
                    <a:pt x="6567170" y="3231388"/>
                  </a:lnTo>
                  <a:lnTo>
                    <a:pt x="6564630" y="3227451"/>
                  </a:lnTo>
                  <a:lnTo>
                    <a:pt x="6569202" y="3226435"/>
                  </a:lnTo>
                  <a:lnTo>
                    <a:pt x="6571234" y="3225928"/>
                  </a:lnTo>
                  <a:close/>
                  <a:moveTo>
                    <a:pt x="6620256" y="3223133"/>
                  </a:moveTo>
                  <a:cubicBezTo>
                    <a:pt x="6614922" y="3230499"/>
                    <a:pt x="6602602" y="3237357"/>
                    <a:pt x="6588887" y="3244215"/>
                  </a:cubicBezTo>
                  <a:lnTo>
                    <a:pt x="6588252" y="3243961"/>
                  </a:lnTo>
                  <a:cubicBezTo>
                    <a:pt x="6597650" y="3234817"/>
                    <a:pt x="6605778" y="3223641"/>
                    <a:pt x="6620256" y="3223133"/>
                  </a:cubicBezTo>
                  <a:close/>
                  <a:moveTo>
                    <a:pt x="6484746" y="3261233"/>
                  </a:moveTo>
                  <a:lnTo>
                    <a:pt x="6487159" y="3262249"/>
                  </a:lnTo>
                  <a:lnTo>
                    <a:pt x="6483857" y="3262503"/>
                  </a:lnTo>
                  <a:lnTo>
                    <a:pt x="6482206" y="3263011"/>
                  </a:lnTo>
                  <a:lnTo>
                    <a:pt x="6484111" y="3261868"/>
                  </a:lnTo>
                  <a:lnTo>
                    <a:pt x="6484746" y="3261233"/>
                  </a:lnTo>
                  <a:close/>
                  <a:moveTo>
                    <a:pt x="7304532" y="3241167"/>
                  </a:moveTo>
                  <a:cubicBezTo>
                    <a:pt x="7301484" y="3265298"/>
                    <a:pt x="7255510" y="3270631"/>
                    <a:pt x="7228332" y="3297429"/>
                  </a:cubicBezTo>
                  <a:lnTo>
                    <a:pt x="7224902" y="3297556"/>
                  </a:lnTo>
                  <a:lnTo>
                    <a:pt x="7223251" y="3297810"/>
                  </a:lnTo>
                  <a:cubicBezTo>
                    <a:pt x="7216774" y="3268473"/>
                    <a:pt x="7270495" y="3267330"/>
                    <a:pt x="7304532" y="3241167"/>
                  </a:cubicBezTo>
                  <a:close/>
                  <a:moveTo>
                    <a:pt x="7024115" y="3240406"/>
                  </a:moveTo>
                  <a:lnTo>
                    <a:pt x="7024750" y="3246120"/>
                  </a:lnTo>
                  <a:lnTo>
                    <a:pt x="7024750" y="3249676"/>
                  </a:lnTo>
                  <a:lnTo>
                    <a:pt x="7022845" y="3251073"/>
                  </a:lnTo>
                  <a:lnTo>
                    <a:pt x="7024877" y="3251836"/>
                  </a:lnTo>
                  <a:lnTo>
                    <a:pt x="7025893" y="3263012"/>
                  </a:lnTo>
                  <a:lnTo>
                    <a:pt x="7027925" y="3267330"/>
                  </a:lnTo>
                  <a:lnTo>
                    <a:pt x="7026655" y="3268345"/>
                  </a:lnTo>
                  <a:lnTo>
                    <a:pt x="7025639" y="3268599"/>
                  </a:lnTo>
                  <a:lnTo>
                    <a:pt x="7003032" y="3268472"/>
                  </a:lnTo>
                  <a:lnTo>
                    <a:pt x="6994269" y="3269869"/>
                  </a:lnTo>
                  <a:lnTo>
                    <a:pt x="6996301" y="3259709"/>
                  </a:lnTo>
                  <a:lnTo>
                    <a:pt x="6982712" y="3261233"/>
                  </a:lnTo>
                  <a:cubicBezTo>
                    <a:pt x="6964297" y="3272155"/>
                    <a:pt x="6943977" y="3291459"/>
                    <a:pt x="6931404" y="3291459"/>
                  </a:cubicBezTo>
                  <a:lnTo>
                    <a:pt x="6929753" y="3282569"/>
                  </a:lnTo>
                  <a:cubicBezTo>
                    <a:pt x="6915656" y="3296920"/>
                    <a:pt x="6900416" y="3299079"/>
                    <a:pt x="6886573" y="3300476"/>
                  </a:cubicBezTo>
                  <a:lnTo>
                    <a:pt x="6886954" y="3296793"/>
                  </a:lnTo>
                  <a:lnTo>
                    <a:pt x="6886446" y="3294761"/>
                  </a:lnTo>
                  <a:lnTo>
                    <a:pt x="6900416" y="3286633"/>
                  </a:lnTo>
                  <a:lnTo>
                    <a:pt x="6907401" y="3283204"/>
                  </a:lnTo>
                  <a:lnTo>
                    <a:pt x="6908036" y="3285363"/>
                  </a:lnTo>
                  <a:lnTo>
                    <a:pt x="6909433" y="3286252"/>
                  </a:lnTo>
                  <a:lnTo>
                    <a:pt x="6920736" y="3279013"/>
                  </a:lnTo>
                  <a:lnTo>
                    <a:pt x="6926197" y="3275203"/>
                  </a:lnTo>
                  <a:cubicBezTo>
                    <a:pt x="6942453" y="3268472"/>
                    <a:pt x="6958328" y="3261487"/>
                    <a:pt x="6974329" y="3257677"/>
                  </a:cubicBezTo>
                  <a:lnTo>
                    <a:pt x="6967472" y="3252724"/>
                  </a:lnTo>
                  <a:lnTo>
                    <a:pt x="6962900" y="3252216"/>
                  </a:lnTo>
                  <a:lnTo>
                    <a:pt x="6973949" y="3245612"/>
                  </a:lnTo>
                  <a:lnTo>
                    <a:pt x="6979029" y="3242691"/>
                  </a:lnTo>
                  <a:lnTo>
                    <a:pt x="6987284" y="3246755"/>
                  </a:lnTo>
                  <a:lnTo>
                    <a:pt x="6990205" y="3251200"/>
                  </a:lnTo>
                  <a:lnTo>
                    <a:pt x="7024114" y="3240405"/>
                  </a:lnTo>
                  <a:close/>
                  <a:moveTo>
                    <a:pt x="7303515" y="3137408"/>
                  </a:moveTo>
                  <a:cubicBezTo>
                    <a:pt x="7305421" y="3146807"/>
                    <a:pt x="7306690" y="3157856"/>
                    <a:pt x="7320787" y="3157856"/>
                  </a:cubicBezTo>
                  <a:lnTo>
                    <a:pt x="7338186" y="3147060"/>
                  </a:lnTo>
                  <a:lnTo>
                    <a:pt x="7338186" y="3147060"/>
                  </a:lnTo>
                  <a:cubicBezTo>
                    <a:pt x="7342250" y="3159253"/>
                    <a:pt x="7321930" y="3169793"/>
                    <a:pt x="7341869" y="3182747"/>
                  </a:cubicBezTo>
                  <a:cubicBezTo>
                    <a:pt x="7312913" y="3186303"/>
                    <a:pt x="7259446" y="3203829"/>
                    <a:pt x="7264145" y="3233293"/>
                  </a:cubicBezTo>
                  <a:lnTo>
                    <a:pt x="7257160" y="3233039"/>
                  </a:lnTo>
                  <a:lnTo>
                    <a:pt x="7244079" y="3232912"/>
                  </a:lnTo>
                  <a:cubicBezTo>
                    <a:pt x="7170672" y="3232912"/>
                    <a:pt x="7145272" y="3250184"/>
                    <a:pt x="7071613" y="3307716"/>
                  </a:cubicBezTo>
                  <a:cubicBezTo>
                    <a:pt x="7075169" y="3290698"/>
                    <a:pt x="7073644" y="3273553"/>
                    <a:pt x="7078217" y="3247010"/>
                  </a:cubicBezTo>
                  <a:lnTo>
                    <a:pt x="7069454" y="3246629"/>
                  </a:lnTo>
                  <a:lnTo>
                    <a:pt x="7062342" y="3246756"/>
                  </a:lnTo>
                  <a:lnTo>
                    <a:pt x="7066279" y="3237866"/>
                  </a:lnTo>
                  <a:lnTo>
                    <a:pt x="7067548" y="3233420"/>
                  </a:lnTo>
                  <a:lnTo>
                    <a:pt x="7087360" y="3230372"/>
                  </a:lnTo>
                  <a:lnTo>
                    <a:pt x="7097267" y="3228340"/>
                  </a:lnTo>
                  <a:lnTo>
                    <a:pt x="7084313" y="3237611"/>
                  </a:lnTo>
                  <a:lnTo>
                    <a:pt x="7086726" y="3243199"/>
                  </a:lnTo>
                  <a:cubicBezTo>
                    <a:pt x="7094727" y="3243199"/>
                    <a:pt x="7114284" y="3231261"/>
                    <a:pt x="7128382" y="3218688"/>
                  </a:cubicBezTo>
                  <a:lnTo>
                    <a:pt x="7158735" y="3196717"/>
                  </a:lnTo>
                  <a:cubicBezTo>
                    <a:pt x="7171562" y="3196844"/>
                    <a:pt x="7184389" y="3197733"/>
                    <a:pt x="7194930" y="3203957"/>
                  </a:cubicBezTo>
                  <a:lnTo>
                    <a:pt x="7203058" y="3193289"/>
                  </a:lnTo>
                  <a:lnTo>
                    <a:pt x="7208773" y="3187701"/>
                  </a:lnTo>
                  <a:lnTo>
                    <a:pt x="7218171" y="3188082"/>
                  </a:lnTo>
                  <a:lnTo>
                    <a:pt x="7222743" y="3189352"/>
                  </a:lnTo>
                  <a:cubicBezTo>
                    <a:pt x="7236713" y="3178303"/>
                    <a:pt x="7229220" y="3165730"/>
                    <a:pt x="7240142" y="3165730"/>
                  </a:cubicBezTo>
                  <a:lnTo>
                    <a:pt x="7251445" y="3170048"/>
                  </a:lnTo>
                  <a:lnTo>
                    <a:pt x="7251191" y="3170556"/>
                  </a:lnTo>
                  <a:lnTo>
                    <a:pt x="7254747" y="3171698"/>
                  </a:lnTo>
                  <a:lnTo>
                    <a:pt x="7257922" y="3171444"/>
                  </a:lnTo>
                  <a:cubicBezTo>
                    <a:pt x="7271638" y="3171444"/>
                    <a:pt x="7215885" y="3196971"/>
                    <a:pt x="7243825" y="3207004"/>
                  </a:cubicBezTo>
                  <a:cubicBezTo>
                    <a:pt x="7254367" y="3194178"/>
                    <a:pt x="7283322" y="3182620"/>
                    <a:pt x="7284846" y="3169285"/>
                  </a:cubicBezTo>
                  <a:lnTo>
                    <a:pt x="7282179" y="3162808"/>
                  </a:lnTo>
                  <a:lnTo>
                    <a:pt x="7284465" y="3155188"/>
                  </a:lnTo>
                  <a:lnTo>
                    <a:pt x="7279893" y="3150616"/>
                  </a:lnTo>
                  <a:lnTo>
                    <a:pt x="7272019" y="3154172"/>
                  </a:lnTo>
                  <a:lnTo>
                    <a:pt x="7288529" y="3141853"/>
                  </a:lnTo>
                  <a:lnTo>
                    <a:pt x="7303515" y="3137408"/>
                  </a:lnTo>
                  <a:close/>
                  <a:moveTo>
                    <a:pt x="6883527" y="3314700"/>
                  </a:moveTo>
                  <a:lnTo>
                    <a:pt x="6884416" y="3314827"/>
                  </a:lnTo>
                  <a:lnTo>
                    <a:pt x="6877939" y="3318383"/>
                  </a:lnTo>
                  <a:lnTo>
                    <a:pt x="6874764" y="3319907"/>
                  </a:lnTo>
                  <a:lnTo>
                    <a:pt x="6876923" y="3316859"/>
                  </a:lnTo>
                  <a:lnTo>
                    <a:pt x="6878574" y="3315335"/>
                  </a:lnTo>
                  <a:lnTo>
                    <a:pt x="6879082" y="3315335"/>
                  </a:lnTo>
                  <a:lnTo>
                    <a:pt x="6880478" y="3315208"/>
                  </a:lnTo>
                  <a:lnTo>
                    <a:pt x="6881368" y="3315081"/>
                  </a:lnTo>
                  <a:lnTo>
                    <a:pt x="6883526" y="3314700"/>
                  </a:lnTo>
                  <a:close/>
                  <a:moveTo>
                    <a:pt x="6368923" y="3316097"/>
                  </a:moveTo>
                  <a:lnTo>
                    <a:pt x="6372860" y="3321685"/>
                  </a:lnTo>
                  <a:lnTo>
                    <a:pt x="6374638" y="3324479"/>
                  </a:lnTo>
                  <a:lnTo>
                    <a:pt x="6323585" y="3345815"/>
                  </a:lnTo>
                  <a:lnTo>
                    <a:pt x="6352287" y="3323336"/>
                  </a:lnTo>
                  <a:lnTo>
                    <a:pt x="6368924" y="3316097"/>
                  </a:lnTo>
                  <a:close/>
                  <a:moveTo>
                    <a:pt x="6296152" y="3314700"/>
                  </a:moveTo>
                  <a:cubicBezTo>
                    <a:pt x="6269482" y="3341243"/>
                    <a:pt x="6273292" y="3333369"/>
                    <a:pt x="6299327" y="3355721"/>
                  </a:cubicBezTo>
                  <a:lnTo>
                    <a:pt x="6281547" y="3357245"/>
                  </a:lnTo>
                  <a:lnTo>
                    <a:pt x="6276848" y="3350641"/>
                  </a:lnTo>
                  <a:cubicBezTo>
                    <a:pt x="6270117" y="3360166"/>
                    <a:pt x="6263005" y="3363976"/>
                    <a:pt x="6252210" y="3363976"/>
                  </a:cubicBezTo>
                  <a:lnTo>
                    <a:pt x="6249924" y="3363976"/>
                  </a:lnTo>
                  <a:lnTo>
                    <a:pt x="6244844" y="3363468"/>
                  </a:lnTo>
                  <a:cubicBezTo>
                    <a:pt x="6254623" y="3339465"/>
                    <a:pt x="6237479" y="3338449"/>
                    <a:pt x="6238367" y="3316732"/>
                  </a:cubicBezTo>
                  <a:lnTo>
                    <a:pt x="6238367" y="3316732"/>
                  </a:lnTo>
                  <a:lnTo>
                    <a:pt x="6257163" y="3321304"/>
                  </a:lnTo>
                  <a:lnTo>
                    <a:pt x="6264148" y="3321304"/>
                  </a:lnTo>
                  <a:cubicBezTo>
                    <a:pt x="6274308" y="3321304"/>
                    <a:pt x="6282690" y="3318637"/>
                    <a:pt x="6296152" y="3314700"/>
                  </a:cubicBezTo>
                  <a:close/>
                  <a:moveTo>
                    <a:pt x="6234049" y="3380486"/>
                  </a:moveTo>
                  <a:lnTo>
                    <a:pt x="6241415" y="3393059"/>
                  </a:lnTo>
                  <a:cubicBezTo>
                    <a:pt x="6235446" y="3393440"/>
                    <a:pt x="6202426" y="3391281"/>
                    <a:pt x="6209030" y="3406013"/>
                  </a:cubicBezTo>
                  <a:cubicBezTo>
                    <a:pt x="6180201" y="3405124"/>
                    <a:pt x="6207887" y="3380486"/>
                    <a:pt x="6234049" y="3380486"/>
                  </a:cubicBezTo>
                  <a:close/>
                  <a:moveTo>
                    <a:pt x="6654800" y="3388868"/>
                  </a:moveTo>
                  <a:lnTo>
                    <a:pt x="6674104" y="3390900"/>
                  </a:lnTo>
                  <a:lnTo>
                    <a:pt x="6663690" y="3397631"/>
                  </a:lnTo>
                  <a:lnTo>
                    <a:pt x="6653530" y="3399663"/>
                  </a:lnTo>
                  <a:lnTo>
                    <a:pt x="6655054" y="3392805"/>
                  </a:lnTo>
                  <a:lnTo>
                    <a:pt x="6661912" y="3390773"/>
                  </a:lnTo>
                  <a:lnTo>
                    <a:pt x="6661912" y="3390773"/>
                  </a:lnTo>
                  <a:cubicBezTo>
                    <a:pt x="6661912" y="3390773"/>
                    <a:pt x="6591300" y="3395853"/>
                    <a:pt x="6609080" y="3410839"/>
                  </a:cubicBezTo>
                  <a:lnTo>
                    <a:pt x="6595111" y="3406521"/>
                  </a:lnTo>
                  <a:lnTo>
                    <a:pt x="6593460" y="3403219"/>
                  </a:lnTo>
                  <a:cubicBezTo>
                    <a:pt x="6607303" y="3392551"/>
                    <a:pt x="6625591" y="3388868"/>
                    <a:pt x="6654801" y="3388868"/>
                  </a:cubicBezTo>
                  <a:close/>
                  <a:moveTo>
                    <a:pt x="6583680" y="3413379"/>
                  </a:moveTo>
                  <a:lnTo>
                    <a:pt x="6585966" y="3415157"/>
                  </a:lnTo>
                  <a:lnTo>
                    <a:pt x="6587236" y="3416427"/>
                  </a:lnTo>
                  <a:lnTo>
                    <a:pt x="6582283" y="3418713"/>
                  </a:lnTo>
                  <a:lnTo>
                    <a:pt x="6580124" y="3419856"/>
                  </a:lnTo>
                  <a:lnTo>
                    <a:pt x="6582283" y="3415411"/>
                  </a:lnTo>
                  <a:lnTo>
                    <a:pt x="6583680" y="3413379"/>
                  </a:lnTo>
                  <a:close/>
                  <a:moveTo>
                    <a:pt x="6474460" y="3444367"/>
                  </a:moveTo>
                  <a:lnTo>
                    <a:pt x="6475222" y="3444748"/>
                  </a:lnTo>
                  <a:lnTo>
                    <a:pt x="6477127" y="3445383"/>
                  </a:lnTo>
                  <a:lnTo>
                    <a:pt x="6474460" y="3444367"/>
                  </a:lnTo>
                  <a:close/>
                  <a:moveTo>
                    <a:pt x="6206363" y="3335655"/>
                  </a:moveTo>
                  <a:lnTo>
                    <a:pt x="6227191" y="3349625"/>
                  </a:lnTo>
                  <a:lnTo>
                    <a:pt x="6207252" y="3347720"/>
                  </a:lnTo>
                  <a:lnTo>
                    <a:pt x="6201664" y="3338703"/>
                  </a:lnTo>
                  <a:lnTo>
                    <a:pt x="6201664" y="3338703"/>
                  </a:lnTo>
                  <a:cubicBezTo>
                    <a:pt x="6201791" y="3369183"/>
                    <a:pt x="6161024" y="3390392"/>
                    <a:pt x="6135243" y="3414649"/>
                  </a:cubicBezTo>
                  <a:lnTo>
                    <a:pt x="6136894" y="3398393"/>
                  </a:lnTo>
                  <a:lnTo>
                    <a:pt x="6130798" y="3388360"/>
                  </a:lnTo>
                  <a:cubicBezTo>
                    <a:pt x="6117336" y="3398393"/>
                    <a:pt x="6106541" y="3406648"/>
                    <a:pt x="6089904" y="3406648"/>
                  </a:cubicBezTo>
                  <a:lnTo>
                    <a:pt x="6079363" y="3402076"/>
                  </a:lnTo>
                  <a:cubicBezTo>
                    <a:pt x="6058154" y="3430017"/>
                    <a:pt x="5989574" y="3445764"/>
                    <a:pt x="5942330" y="3456305"/>
                  </a:cubicBezTo>
                  <a:cubicBezTo>
                    <a:pt x="5978144" y="3445256"/>
                    <a:pt x="6019038" y="3399028"/>
                    <a:pt x="6062980" y="3399028"/>
                  </a:cubicBezTo>
                  <a:lnTo>
                    <a:pt x="6068060" y="3399536"/>
                  </a:lnTo>
                  <a:lnTo>
                    <a:pt x="6067298" y="3383407"/>
                  </a:lnTo>
                  <a:lnTo>
                    <a:pt x="6056122" y="3383916"/>
                  </a:lnTo>
                  <a:cubicBezTo>
                    <a:pt x="6100064" y="3371597"/>
                    <a:pt x="6153658" y="3335656"/>
                    <a:pt x="6206363" y="3335656"/>
                  </a:cubicBezTo>
                  <a:close/>
                  <a:moveTo>
                    <a:pt x="5919978" y="3450844"/>
                  </a:moveTo>
                  <a:lnTo>
                    <a:pt x="5899658" y="3484372"/>
                  </a:lnTo>
                  <a:lnTo>
                    <a:pt x="5876290" y="3484372"/>
                  </a:lnTo>
                  <a:cubicBezTo>
                    <a:pt x="5867400" y="3484372"/>
                    <a:pt x="5859399" y="3481959"/>
                    <a:pt x="5855716" y="3476244"/>
                  </a:cubicBezTo>
                  <a:lnTo>
                    <a:pt x="5919978" y="3450844"/>
                  </a:lnTo>
                  <a:close/>
                  <a:moveTo>
                    <a:pt x="6770370" y="3474847"/>
                  </a:moveTo>
                  <a:lnTo>
                    <a:pt x="6772402" y="3485007"/>
                  </a:lnTo>
                  <a:lnTo>
                    <a:pt x="6773291" y="3487420"/>
                  </a:lnTo>
                  <a:lnTo>
                    <a:pt x="6772275" y="3488817"/>
                  </a:lnTo>
                  <a:lnTo>
                    <a:pt x="6770370" y="3481451"/>
                  </a:lnTo>
                  <a:lnTo>
                    <a:pt x="6768846" y="3478911"/>
                  </a:lnTo>
                  <a:lnTo>
                    <a:pt x="6770370" y="3476625"/>
                  </a:lnTo>
                  <a:lnTo>
                    <a:pt x="6770370" y="3474847"/>
                  </a:lnTo>
                  <a:close/>
                  <a:moveTo>
                    <a:pt x="6865620" y="3485388"/>
                  </a:moveTo>
                  <a:lnTo>
                    <a:pt x="6867906" y="3486023"/>
                  </a:lnTo>
                  <a:lnTo>
                    <a:pt x="6865620" y="3488309"/>
                  </a:lnTo>
                  <a:lnTo>
                    <a:pt x="6864604" y="3489452"/>
                  </a:lnTo>
                  <a:lnTo>
                    <a:pt x="6865620" y="3487039"/>
                  </a:lnTo>
                  <a:lnTo>
                    <a:pt x="6865620" y="3485388"/>
                  </a:lnTo>
                  <a:close/>
                  <a:moveTo>
                    <a:pt x="5842762" y="3453384"/>
                  </a:moveTo>
                  <a:cubicBezTo>
                    <a:pt x="5818632" y="3469513"/>
                    <a:pt x="5802503" y="3475101"/>
                    <a:pt x="5776722" y="3490341"/>
                  </a:cubicBezTo>
                  <a:lnTo>
                    <a:pt x="5767070" y="3477895"/>
                  </a:lnTo>
                  <a:lnTo>
                    <a:pt x="5767324" y="3476244"/>
                  </a:lnTo>
                  <a:cubicBezTo>
                    <a:pt x="5797550" y="3459480"/>
                    <a:pt x="5816219" y="3463671"/>
                    <a:pt x="5842762" y="3453384"/>
                  </a:cubicBezTo>
                  <a:close/>
                  <a:moveTo>
                    <a:pt x="6804279" y="3521075"/>
                  </a:moveTo>
                  <a:lnTo>
                    <a:pt x="6775323" y="3536188"/>
                  </a:lnTo>
                  <a:lnTo>
                    <a:pt x="6767195" y="3544316"/>
                  </a:lnTo>
                  <a:lnTo>
                    <a:pt x="6764527" y="3536823"/>
                  </a:lnTo>
                  <a:lnTo>
                    <a:pt x="6764146" y="3533775"/>
                  </a:lnTo>
                  <a:lnTo>
                    <a:pt x="6804278" y="3521075"/>
                  </a:lnTo>
                  <a:close/>
                  <a:moveTo>
                    <a:pt x="6962140" y="3310128"/>
                  </a:moveTo>
                  <a:lnTo>
                    <a:pt x="7002526" y="3335020"/>
                  </a:lnTo>
                  <a:lnTo>
                    <a:pt x="7022846" y="3344291"/>
                  </a:lnTo>
                  <a:lnTo>
                    <a:pt x="7015988" y="3342513"/>
                  </a:lnTo>
                  <a:lnTo>
                    <a:pt x="7004304" y="3341751"/>
                  </a:lnTo>
                  <a:cubicBezTo>
                    <a:pt x="6989445" y="3341751"/>
                    <a:pt x="6978523" y="3347339"/>
                    <a:pt x="6968744" y="3352927"/>
                  </a:cubicBezTo>
                  <a:cubicBezTo>
                    <a:pt x="6958838" y="3358642"/>
                    <a:pt x="6950076" y="3364230"/>
                    <a:pt x="6935216" y="3364230"/>
                  </a:cubicBezTo>
                  <a:lnTo>
                    <a:pt x="6926199" y="3361563"/>
                  </a:lnTo>
                  <a:cubicBezTo>
                    <a:pt x="6944614" y="3354324"/>
                    <a:pt x="6975094" y="3349625"/>
                    <a:pt x="6958584" y="3334512"/>
                  </a:cubicBezTo>
                  <a:lnTo>
                    <a:pt x="6958584" y="3334512"/>
                  </a:lnTo>
                  <a:cubicBezTo>
                    <a:pt x="6941439" y="3341624"/>
                    <a:pt x="6921119" y="3347847"/>
                    <a:pt x="6917055" y="3357880"/>
                  </a:cubicBezTo>
                  <a:cubicBezTo>
                    <a:pt x="6881495" y="3372739"/>
                    <a:pt x="6874256" y="3390011"/>
                    <a:pt x="6858761" y="3406521"/>
                  </a:cubicBezTo>
                  <a:lnTo>
                    <a:pt x="6839965" y="3409696"/>
                  </a:lnTo>
                  <a:lnTo>
                    <a:pt x="6826122" y="3409696"/>
                  </a:lnTo>
                  <a:lnTo>
                    <a:pt x="6813422" y="3408172"/>
                  </a:lnTo>
                  <a:lnTo>
                    <a:pt x="6805802" y="3410585"/>
                  </a:lnTo>
                  <a:lnTo>
                    <a:pt x="6807199" y="3414268"/>
                  </a:lnTo>
                  <a:lnTo>
                    <a:pt x="6807834" y="3415919"/>
                  </a:lnTo>
                  <a:cubicBezTo>
                    <a:pt x="6788149" y="3421380"/>
                    <a:pt x="6772909" y="3430524"/>
                    <a:pt x="6760717" y="3442589"/>
                  </a:cubicBezTo>
                  <a:lnTo>
                    <a:pt x="6747255" y="3455289"/>
                  </a:lnTo>
                  <a:lnTo>
                    <a:pt x="6744715" y="3464433"/>
                  </a:lnTo>
                  <a:cubicBezTo>
                    <a:pt x="6728713" y="3458337"/>
                    <a:pt x="6708773" y="3460116"/>
                    <a:pt x="6701027" y="3439668"/>
                  </a:cubicBezTo>
                  <a:cubicBezTo>
                    <a:pt x="6683628" y="3448304"/>
                    <a:pt x="6667371" y="3454908"/>
                    <a:pt x="6646290" y="3454908"/>
                  </a:cubicBezTo>
                  <a:lnTo>
                    <a:pt x="6634733" y="3445130"/>
                  </a:lnTo>
                  <a:lnTo>
                    <a:pt x="6630034" y="3454274"/>
                  </a:lnTo>
                  <a:lnTo>
                    <a:pt x="6622287" y="3457449"/>
                  </a:lnTo>
                  <a:cubicBezTo>
                    <a:pt x="6628130" y="3466339"/>
                    <a:pt x="6637781" y="3468244"/>
                    <a:pt x="6648449" y="3468244"/>
                  </a:cubicBezTo>
                  <a:cubicBezTo>
                    <a:pt x="6652894" y="3468244"/>
                    <a:pt x="6657593" y="3467990"/>
                    <a:pt x="6666992" y="3467228"/>
                  </a:cubicBezTo>
                  <a:lnTo>
                    <a:pt x="6676517" y="3466847"/>
                  </a:lnTo>
                  <a:cubicBezTo>
                    <a:pt x="6688200" y="3466847"/>
                    <a:pt x="6698614" y="3469260"/>
                    <a:pt x="6704330" y="3480436"/>
                  </a:cubicBezTo>
                  <a:cubicBezTo>
                    <a:pt x="6607301" y="3491358"/>
                    <a:pt x="6530974" y="3496184"/>
                    <a:pt x="6434963" y="3546730"/>
                  </a:cubicBezTo>
                  <a:lnTo>
                    <a:pt x="6436995" y="3533649"/>
                  </a:lnTo>
                  <a:lnTo>
                    <a:pt x="6433312" y="3526156"/>
                  </a:lnTo>
                  <a:cubicBezTo>
                    <a:pt x="6427343" y="3535173"/>
                    <a:pt x="6391909" y="3565526"/>
                    <a:pt x="6368161" y="3565526"/>
                  </a:cubicBezTo>
                  <a:lnTo>
                    <a:pt x="6362064" y="3565526"/>
                  </a:lnTo>
                  <a:lnTo>
                    <a:pt x="6355968" y="3559176"/>
                  </a:lnTo>
                  <a:lnTo>
                    <a:pt x="6361302" y="3559430"/>
                  </a:lnTo>
                  <a:cubicBezTo>
                    <a:pt x="6374892" y="3559430"/>
                    <a:pt x="6381114" y="3552699"/>
                    <a:pt x="6387211" y="3545968"/>
                  </a:cubicBezTo>
                  <a:lnTo>
                    <a:pt x="6400545" y="3531490"/>
                  </a:lnTo>
                  <a:lnTo>
                    <a:pt x="6417309" y="3533014"/>
                  </a:lnTo>
                  <a:lnTo>
                    <a:pt x="6392799" y="3515996"/>
                  </a:lnTo>
                  <a:lnTo>
                    <a:pt x="6367399" y="3531744"/>
                  </a:lnTo>
                  <a:cubicBezTo>
                    <a:pt x="6355080" y="3508884"/>
                    <a:pt x="6367907" y="3501391"/>
                    <a:pt x="6386195" y="3501391"/>
                  </a:cubicBezTo>
                  <a:cubicBezTo>
                    <a:pt x="6405245" y="3501391"/>
                    <a:pt x="6430010" y="3509645"/>
                    <a:pt x="6438011" y="3517266"/>
                  </a:cubicBezTo>
                  <a:cubicBezTo>
                    <a:pt x="6485636" y="3493644"/>
                    <a:pt x="6478015" y="3493136"/>
                    <a:pt x="6507607" y="3482341"/>
                  </a:cubicBezTo>
                  <a:cubicBezTo>
                    <a:pt x="6484747" y="3466085"/>
                    <a:pt x="6447536" y="3476880"/>
                    <a:pt x="6420739" y="3468117"/>
                  </a:cubicBezTo>
                  <a:lnTo>
                    <a:pt x="6420739" y="3468117"/>
                  </a:lnTo>
                  <a:cubicBezTo>
                    <a:pt x="6425946" y="3493644"/>
                    <a:pt x="6343015" y="3493389"/>
                    <a:pt x="6309487" y="3534157"/>
                  </a:cubicBezTo>
                  <a:cubicBezTo>
                    <a:pt x="6280403" y="3525521"/>
                    <a:pt x="6367018" y="3500121"/>
                    <a:pt x="6346697" y="3477134"/>
                  </a:cubicBezTo>
                  <a:lnTo>
                    <a:pt x="6339332" y="3473705"/>
                  </a:lnTo>
                  <a:lnTo>
                    <a:pt x="6336030" y="3477642"/>
                  </a:lnTo>
                  <a:lnTo>
                    <a:pt x="6328664" y="3487040"/>
                  </a:lnTo>
                  <a:lnTo>
                    <a:pt x="6324346" y="3472054"/>
                  </a:lnTo>
                  <a:cubicBezTo>
                    <a:pt x="6342126" y="3459608"/>
                    <a:pt x="6371844" y="3448178"/>
                    <a:pt x="6388735" y="3446146"/>
                  </a:cubicBezTo>
                  <a:lnTo>
                    <a:pt x="6388735" y="3446146"/>
                  </a:lnTo>
                  <a:cubicBezTo>
                    <a:pt x="6404991" y="3472308"/>
                    <a:pt x="6354572" y="3456433"/>
                    <a:pt x="6360160" y="3475483"/>
                  </a:cubicBezTo>
                  <a:lnTo>
                    <a:pt x="6370447" y="3476245"/>
                  </a:lnTo>
                  <a:cubicBezTo>
                    <a:pt x="6386957" y="3476245"/>
                    <a:pt x="6403213" y="3467863"/>
                    <a:pt x="6418834" y="3459354"/>
                  </a:cubicBezTo>
                  <a:cubicBezTo>
                    <a:pt x="6434582" y="3450972"/>
                    <a:pt x="6449568" y="3442590"/>
                    <a:pt x="6467348" y="3442590"/>
                  </a:cubicBezTo>
                  <a:lnTo>
                    <a:pt x="6474460" y="3444368"/>
                  </a:lnTo>
                  <a:lnTo>
                    <a:pt x="6478016" y="3429509"/>
                  </a:lnTo>
                  <a:lnTo>
                    <a:pt x="6490716" y="3418841"/>
                  </a:lnTo>
                  <a:cubicBezTo>
                    <a:pt x="6500114" y="3416682"/>
                    <a:pt x="6509639" y="3413634"/>
                    <a:pt x="6519164" y="3410332"/>
                  </a:cubicBezTo>
                  <a:lnTo>
                    <a:pt x="6519418" y="3415920"/>
                  </a:lnTo>
                  <a:lnTo>
                    <a:pt x="6522212" y="3420365"/>
                  </a:lnTo>
                  <a:lnTo>
                    <a:pt x="6536055" y="3410713"/>
                  </a:lnTo>
                  <a:lnTo>
                    <a:pt x="6536690" y="3404744"/>
                  </a:lnTo>
                  <a:lnTo>
                    <a:pt x="6549263" y="3402204"/>
                  </a:lnTo>
                  <a:lnTo>
                    <a:pt x="6555232" y="3401950"/>
                  </a:lnTo>
                  <a:lnTo>
                    <a:pt x="6538975" y="3417952"/>
                  </a:lnTo>
                  <a:lnTo>
                    <a:pt x="6547738" y="3430017"/>
                  </a:lnTo>
                  <a:lnTo>
                    <a:pt x="6539610" y="3432430"/>
                  </a:lnTo>
                  <a:lnTo>
                    <a:pt x="6536181" y="3433573"/>
                  </a:lnTo>
                  <a:lnTo>
                    <a:pt x="6516369" y="3436621"/>
                  </a:lnTo>
                  <a:lnTo>
                    <a:pt x="6509257" y="3432557"/>
                  </a:lnTo>
                  <a:cubicBezTo>
                    <a:pt x="6493890" y="3440812"/>
                    <a:pt x="6501637" y="3454401"/>
                    <a:pt x="6503796" y="3467482"/>
                  </a:cubicBezTo>
                  <a:lnTo>
                    <a:pt x="6515226" y="3468371"/>
                  </a:lnTo>
                  <a:cubicBezTo>
                    <a:pt x="6537451" y="3468371"/>
                    <a:pt x="6559422" y="3454782"/>
                    <a:pt x="6577710" y="3441701"/>
                  </a:cubicBezTo>
                  <a:cubicBezTo>
                    <a:pt x="6585965" y="3441955"/>
                    <a:pt x="6593585" y="3442971"/>
                    <a:pt x="6607936" y="3442971"/>
                  </a:cubicBezTo>
                  <a:lnTo>
                    <a:pt x="6621525" y="3441066"/>
                  </a:lnTo>
                  <a:cubicBezTo>
                    <a:pt x="6647307" y="3431414"/>
                    <a:pt x="6672707" y="3409697"/>
                    <a:pt x="6703186" y="3395600"/>
                  </a:cubicBezTo>
                  <a:lnTo>
                    <a:pt x="6712711" y="3397124"/>
                  </a:lnTo>
                  <a:lnTo>
                    <a:pt x="6717283" y="3398013"/>
                  </a:lnTo>
                  <a:lnTo>
                    <a:pt x="6725538" y="3390774"/>
                  </a:lnTo>
                  <a:lnTo>
                    <a:pt x="6726173" y="3386329"/>
                  </a:lnTo>
                  <a:lnTo>
                    <a:pt x="6731126" y="3385821"/>
                  </a:lnTo>
                  <a:lnTo>
                    <a:pt x="6737731" y="3385821"/>
                  </a:lnTo>
                  <a:lnTo>
                    <a:pt x="6739762" y="3385440"/>
                  </a:lnTo>
                  <a:lnTo>
                    <a:pt x="6739889" y="3387218"/>
                  </a:lnTo>
                  <a:lnTo>
                    <a:pt x="6741159" y="3388361"/>
                  </a:lnTo>
                  <a:lnTo>
                    <a:pt x="6744334" y="3386202"/>
                  </a:lnTo>
                  <a:lnTo>
                    <a:pt x="6745858" y="3385186"/>
                  </a:lnTo>
                  <a:lnTo>
                    <a:pt x="6760209" y="3382392"/>
                  </a:lnTo>
                  <a:lnTo>
                    <a:pt x="6768718" y="3383662"/>
                  </a:lnTo>
                  <a:lnTo>
                    <a:pt x="6772274" y="3371089"/>
                  </a:lnTo>
                  <a:lnTo>
                    <a:pt x="6773925" y="3365501"/>
                  </a:lnTo>
                  <a:lnTo>
                    <a:pt x="6777989" y="3362580"/>
                  </a:lnTo>
                  <a:lnTo>
                    <a:pt x="6780275" y="3361310"/>
                  </a:lnTo>
                  <a:lnTo>
                    <a:pt x="6790055" y="3374137"/>
                  </a:lnTo>
                  <a:cubicBezTo>
                    <a:pt x="6827773" y="3364993"/>
                    <a:pt x="6798183" y="3351404"/>
                    <a:pt x="6810501" y="3340736"/>
                  </a:cubicBezTo>
                  <a:lnTo>
                    <a:pt x="6816597" y="3336672"/>
                  </a:lnTo>
                  <a:lnTo>
                    <a:pt x="6819899" y="3334640"/>
                  </a:lnTo>
                  <a:lnTo>
                    <a:pt x="6824090" y="3332100"/>
                  </a:lnTo>
                  <a:lnTo>
                    <a:pt x="6825996" y="3330576"/>
                  </a:lnTo>
                  <a:lnTo>
                    <a:pt x="6855968" y="3312034"/>
                  </a:lnTo>
                  <a:lnTo>
                    <a:pt x="6856475" y="3312796"/>
                  </a:lnTo>
                  <a:lnTo>
                    <a:pt x="6852919" y="3315082"/>
                  </a:lnTo>
                  <a:lnTo>
                    <a:pt x="6851903" y="3317876"/>
                  </a:lnTo>
                  <a:lnTo>
                    <a:pt x="6853172" y="3317749"/>
                  </a:lnTo>
                  <a:lnTo>
                    <a:pt x="6854951" y="3317749"/>
                  </a:lnTo>
                  <a:lnTo>
                    <a:pt x="6855585" y="3317622"/>
                  </a:lnTo>
                  <a:lnTo>
                    <a:pt x="6852410" y="3326385"/>
                  </a:lnTo>
                  <a:lnTo>
                    <a:pt x="6844282" y="3331083"/>
                  </a:lnTo>
                  <a:lnTo>
                    <a:pt x="6861046" y="3327019"/>
                  </a:lnTo>
                  <a:lnTo>
                    <a:pt x="6866889" y="3324353"/>
                  </a:lnTo>
                  <a:lnTo>
                    <a:pt x="6836408" y="3342132"/>
                  </a:lnTo>
                  <a:lnTo>
                    <a:pt x="6843393" y="3352419"/>
                  </a:lnTo>
                  <a:cubicBezTo>
                    <a:pt x="6898638" y="3342260"/>
                    <a:pt x="6872350" y="3345561"/>
                    <a:pt x="6896606" y="3315843"/>
                  </a:cubicBezTo>
                  <a:lnTo>
                    <a:pt x="6896606" y="3315843"/>
                  </a:lnTo>
                  <a:lnTo>
                    <a:pt x="6907401" y="3333369"/>
                  </a:lnTo>
                  <a:lnTo>
                    <a:pt x="6904480" y="3341624"/>
                  </a:lnTo>
                  <a:lnTo>
                    <a:pt x="6924292" y="3334131"/>
                  </a:lnTo>
                  <a:lnTo>
                    <a:pt x="6933182" y="3333369"/>
                  </a:lnTo>
                  <a:lnTo>
                    <a:pt x="6912989" y="3326004"/>
                  </a:lnTo>
                  <a:lnTo>
                    <a:pt x="6933309" y="3310763"/>
                  </a:lnTo>
                  <a:lnTo>
                    <a:pt x="6942326" y="3310129"/>
                  </a:lnTo>
                  <a:lnTo>
                    <a:pt x="6946898" y="3311018"/>
                  </a:lnTo>
                  <a:lnTo>
                    <a:pt x="6951469" y="3311780"/>
                  </a:lnTo>
                  <a:lnTo>
                    <a:pt x="6953755" y="3311780"/>
                  </a:lnTo>
                  <a:lnTo>
                    <a:pt x="6959089" y="3311272"/>
                  </a:lnTo>
                  <a:lnTo>
                    <a:pt x="6962137" y="3310129"/>
                  </a:lnTo>
                  <a:close/>
                  <a:moveTo>
                    <a:pt x="6298692" y="3461131"/>
                  </a:moveTo>
                  <a:cubicBezTo>
                    <a:pt x="6310376" y="3487039"/>
                    <a:pt x="6293358" y="3506851"/>
                    <a:pt x="6275832" y="3526536"/>
                  </a:cubicBezTo>
                  <a:cubicBezTo>
                    <a:pt x="6282563" y="3514852"/>
                    <a:pt x="6276594" y="3503676"/>
                    <a:pt x="6256782" y="3503676"/>
                  </a:cubicBezTo>
                  <a:lnTo>
                    <a:pt x="6238875" y="3513329"/>
                  </a:lnTo>
                  <a:lnTo>
                    <a:pt x="6259195" y="3523997"/>
                  </a:lnTo>
                  <a:lnTo>
                    <a:pt x="6241924" y="3539744"/>
                  </a:lnTo>
                  <a:cubicBezTo>
                    <a:pt x="6211825" y="3539744"/>
                    <a:pt x="6172074" y="3570605"/>
                    <a:pt x="6191505" y="3582543"/>
                  </a:cubicBezTo>
                  <a:lnTo>
                    <a:pt x="6178805" y="3585337"/>
                  </a:lnTo>
                  <a:cubicBezTo>
                    <a:pt x="6172708" y="3585337"/>
                    <a:pt x="6165597" y="3583305"/>
                    <a:pt x="6158739" y="3581273"/>
                  </a:cubicBezTo>
                  <a:lnTo>
                    <a:pt x="6132577" y="3573145"/>
                  </a:lnTo>
                  <a:lnTo>
                    <a:pt x="6130799" y="3584829"/>
                  </a:lnTo>
                  <a:cubicBezTo>
                    <a:pt x="6101716" y="3572129"/>
                    <a:pt x="6152643" y="3543300"/>
                    <a:pt x="6102097" y="3533013"/>
                  </a:cubicBezTo>
                  <a:cubicBezTo>
                    <a:pt x="6144261" y="3523488"/>
                    <a:pt x="6159247" y="3525139"/>
                    <a:pt x="6210300" y="3496945"/>
                  </a:cubicBezTo>
                  <a:lnTo>
                    <a:pt x="6210300" y="3496945"/>
                  </a:lnTo>
                  <a:cubicBezTo>
                    <a:pt x="6227572" y="3512693"/>
                    <a:pt x="6188203" y="3515361"/>
                    <a:pt x="6187441" y="3527172"/>
                  </a:cubicBezTo>
                  <a:lnTo>
                    <a:pt x="6200141" y="3534537"/>
                  </a:lnTo>
                  <a:lnTo>
                    <a:pt x="6209919" y="3531997"/>
                  </a:lnTo>
                  <a:cubicBezTo>
                    <a:pt x="6220460" y="3518027"/>
                    <a:pt x="6237732" y="3493262"/>
                    <a:pt x="6267323" y="3493262"/>
                  </a:cubicBezTo>
                  <a:lnTo>
                    <a:pt x="6279134" y="3497199"/>
                  </a:lnTo>
                  <a:cubicBezTo>
                    <a:pt x="6297295" y="3487801"/>
                    <a:pt x="6268974" y="3468116"/>
                    <a:pt x="6298692" y="3461131"/>
                  </a:cubicBezTo>
                  <a:close/>
                  <a:moveTo>
                    <a:pt x="6653023" y="3561716"/>
                  </a:moveTo>
                  <a:lnTo>
                    <a:pt x="6645276" y="3573781"/>
                  </a:lnTo>
                  <a:lnTo>
                    <a:pt x="6635243" y="3579496"/>
                  </a:lnTo>
                  <a:lnTo>
                    <a:pt x="6623051" y="3584830"/>
                  </a:lnTo>
                  <a:lnTo>
                    <a:pt x="6615431" y="3586481"/>
                  </a:lnTo>
                  <a:lnTo>
                    <a:pt x="6628639" y="3572384"/>
                  </a:lnTo>
                  <a:lnTo>
                    <a:pt x="6638164" y="3566034"/>
                  </a:lnTo>
                  <a:lnTo>
                    <a:pt x="6645403" y="3564510"/>
                  </a:lnTo>
                  <a:lnTo>
                    <a:pt x="6653023" y="3561716"/>
                  </a:lnTo>
                  <a:close/>
                  <a:moveTo>
                    <a:pt x="5970144" y="3586862"/>
                  </a:moveTo>
                  <a:lnTo>
                    <a:pt x="5965191" y="3587497"/>
                  </a:lnTo>
                  <a:lnTo>
                    <a:pt x="5965191" y="3587116"/>
                  </a:lnTo>
                  <a:lnTo>
                    <a:pt x="5970144" y="3586862"/>
                  </a:lnTo>
                  <a:close/>
                  <a:moveTo>
                    <a:pt x="5965191" y="3587497"/>
                  </a:moveTo>
                  <a:lnTo>
                    <a:pt x="5964048" y="3589529"/>
                  </a:lnTo>
                  <a:lnTo>
                    <a:pt x="5960111" y="3589020"/>
                  </a:lnTo>
                  <a:lnTo>
                    <a:pt x="5958460" y="3589020"/>
                  </a:lnTo>
                  <a:lnTo>
                    <a:pt x="5962650" y="3587878"/>
                  </a:lnTo>
                  <a:lnTo>
                    <a:pt x="5965191" y="3587497"/>
                  </a:lnTo>
                  <a:close/>
                  <a:moveTo>
                    <a:pt x="5944617" y="3591942"/>
                  </a:moveTo>
                  <a:lnTo>
                    <a:pt x="5951348" y="3596513"/>
                  </a:lnTo>
                  <a:lnTo>
                    <a:pt x="5956936" y="3599307"/>
                  </a:lnTo>
                  <a:lnTo>
                    <a:pt x="5949316" y="3603753"/>
                  </a:lnTo>
                  <a:lnTo>
                    <a:pt x="5944744" y="3606166"/>
                  </a:lnTo>
                  <a:lnTo>
                    <a:pt x="5935092" y="3598164"/>
                  </a:lnTo>
                  <a:lnTo>
                    <a:pt x="5928995" y="3595117"/>
                  </a:lnTo>
                  <a:lnTo>
                    <a:pt x="5939536" y="3592704"/>
                  </a:lnTo>
                  <a:lnTo>
                    <a:pt x="5944616" y="3591942"/>
                  </a:lnTo>
                  <a:close/>
                  <a:moveTo>
                    <a:pt x="6100573" y="3547745"/>
                  </a:moveTo>
                  <a:cubicBezTo>
                    <a:pt x="6111368" y="3564636"/>
                    <a:pt x="6060187" y="3592195"/>
                    <a:pt x="6089651" y="3592195"/>
                  </a:cubicBezTo>
                  <a:lnTo>
                    <a:pt x="6095239" y="3591687"/>
                  </a:lnTo>
                  <a:lnTo>
                    <a:pt x="6077459" y="3600069"/>
                  </a:lnTo>
                  <a:lnTo>
                    <a:pt x="6064886" y="3598926"/>
                  </a:lnTo>
                  <a:lnTo>
                    <a:pt x="6059171" y="3598673"/>
                  </a:lnTo>
                  <a:cubicBezTo>
                    <a:pt x="6049138" y="3598673"/>
                    <a:pt x="6039359" y="3601594"/>
                    <a:pt x="6030723" y="3617342"/>
                  </a:cubicBezTo>
                  <a:cubicBezTo>
                    <a:pt x="6034533" y="3593974"/>
                    <a:pt x="6014848" y="3585592"/>
                    <a:pt x="5990845" y="3585083"/>
                  </a:cubicBezTo>
                  <a:lnTo>
                    <a:pt x="6012308" y="3584322"/>
                  </a:lnTo>
                  <a:lnTo>
                    <a:pt x="6022976" y="3585337"/>
                  </a:lnTo>
                  <a:cubicBezTo>
                    <a:pt x="6038851" y="3560699"/>
                    <a:pt x="6056123" y="3559937"/>
                    <a:pt x="6100573" y="3547745"/>
                  </a:cubicBezTo>
                  <a:close/>
                  <a:moveTo>
                    <a:pt x="6007100" y="3630168"/>
                  </a:moveTo>
                  <a:lnTo>
                    <a:pt x="5994146" y="3639312"/>
                  </a:lnTo>
                  <a:lnTo>
                    <a:pt x="5985256" y="3642868"/>
                  </a:lnTo>
                  <a:lnTo>
                    <a:pt x="5982970" y="3638296"/>
                  </a:lnTo>
                  <a:lnTo>
                    <a:pt x="5982462" y="3635121"/>
                  </a:lnTo>
                  <a:lnTo>
                    <a:pt x="6007100" y="3630168"/>
                  </a:lnTo>
                  <a:close/>
                  <a:moveTo>
                    <a:pt x="6204966" y="3604768"/>
                  </a:moveTo>
                  <a:lnTo>
                    <a:pt x="6211316" y="3607943"/>
                  </a:lnTo>
                  <a:lnTo>
                    <a:pt x="6218682" y="3611753"/>
                  </a:lnTo>
                  <a:lnTo>
                    <a:pt x="6224016" y="3610737"/>
                  </a:lnTo>
                  <a:lnTo>
                    <a:pt x="6224016" y="3610737"/>
                  </a:lnTo>
                  <a:cubicBezTo>
                    <a:pt x="6207252" y="3628263"/>
                    <a:pt x="6194552" y="3646424"/>
                    <a:pt x="6165723" y="3648075"/>
                  </a:cubicBezTo>
                  <a:lnTo>
                    <a:pt x="6177788" y="3637407"/>
                  </a:lnTo>
                  <a:lnTo>
                    <a:pt x="6186678" y="3632708"/>
                  </a:lnTo>
                  <a:lnTo>
                    <a:pt x="6187567" y="3619373"/>
                  </a:lnTo>
                  <a:lnTo>
                    <a:pt x="6185154" y="3612007"/>
                  </a:lnTo>
                  <a:lnTo>
                    <a:pt x="6204966" y="3604768"/>
                  </a:lnTo>
                  <a:close/>
                  <a:moveTo>
                    <a:pt x="5967603" y="3630803"/>
                  </a:moveTo>
                  <a:lnTo>
                    <a:pt x="5967222" y="3642233"/>
                  </a:lnTo>
                  <a:lnTo>
                    <a:pt x="5968746" y="3648329"/>
                  </a:lnTo>
                  <a:lnTo>
                    <a:pt x="5954776" y="3650615"/>
                  </a:lnTo>
                  <a:lnTo>
                    <a:pt x="5948426" y="3650615"/>
                  </a:lnTo>
                  <a:lnTo>
                    <a:pt x="5930900" y="3648583"/>
                  </a:lnTo>
                  <a:lnTo>
                    <a:pt x="5927344" y="3643884"/>
                  </a:lnTo>
                  <a:cubicBezTo>
                    <a:pt x="5934456" y="3631692"/>
                    <a:pt x="5949950" y="3631057"/>
                    <a:pt x="5967603" y="3630803"/>
                  </a:cubicBezTo>
                  <a:close/>
                  <a:moveTo>
                    <a:pt x="6169914" y="3674237"/>
                  </a:moveTo>
                  <a:lnTo>
                    <a:pt x="6189472" y="3674491"/>
                  </a:lnTo>
                  <a:lnTo>
                    <a:pt x="6192520" y="3676015"/>
                  </a:lnTo>
                  <a:lnTo>
                    <a:pt x="6169914" y="3674237"/>
                  </a:lnTo>
                  <a:close/>
                  <a:moveTo>
                    <a:pt x="6818502" y="3643757"/>
                  </a:moveTo>
                  <a:cubicBezTo>
                    <a:pt x="6821932" y="3654679"/>
                    <a:pt x="6810374" y="3664839"/>
                    <a:pt x="6799198" y="3674999"/>
                  </a:cubicBezTo>
                  <a:lnTo>
                    <a:pt x="6787387" y="3679571"/>
                  </a:lnTo>
                  <a:lnTo>
                    <a:pt x="6780530" y="3681603"/>
                  </a:lnTo>
                  <a:cubicBezTo>
                    <a:pt x="6790055" y="3668141"/>
                    <a:pt x="6807326" y="3652520"/>
                    <a:pt x="6818502" y="3643757"/>
                  </a:cubicBezTo>
                  <a:close/>
                  <a:moveTo>
                    <a:pt x="6239509" y="3674745"/>
                  </a:moveTo>
                  <a:cubicBezTo>
                    <a:pt x="6247638" y="3686556"/>
                    <a:pt x="6212077" y="3688969"/>
                    <a:pt x="6201918" y="3696589"/>
                  </a:cubicBezTo>
                  <a:lnTo>
                    <a:pt x="6198870" y="3678936"/>
                  </a:lnTo>
                  <a:lnTo>
                    <a:pt x="6202807" y="3680841"/>
                  </a:lnTo>
                  <a:lnTo>
                    <a:pt x="6215380" y="3683508"/>
                  </a:lnTo>
                  <a:cubicBezTo>
                    <a:pt x="6221857" y="3683508"/>
                    <a:pt x="6229476" y="3681222"/>
                    <a:pt x="6239509" y="3674745"/>
                  </a:cubicBezTo>
                  <a:close/>
                  <a:moveTo>
                    <a:pt x="6240906" y="3695192"/>
                  </a:moveTo>
                  <a:cubicBezTo>
                    <a:pt x="6266814" y="3714496"/>
                    <a:pt x="6195313" y="3711829"/>
                    <a:pt x="6221221" y="3731133"/>
                  </a:cubicBezTo>
                  <a:lnTo>
                    <a:pt x="6213475" y="3733800"/>
                  </a:lnTo>
                  <a:lnTo>
                    <a:pt x="6211062" y="3733800"/>
                  </a:lnTo>
                  <a:cubicBezTo>
                    <a:pt x="6195187" y="3733800"/>
                    <a:pt x="6217412" y="3699128"/>
                    <a:pt x="6240907" y="3695192"/>
                  </a:cubicBezTo>
                  <a:close/>
                  <a:moveTo>
                    <a:pt x="6975474" y="3775456"/>
                  </a:moveTo>
                  <a:lnTo>
                    <a:pt x="6974967" y="3780155"/>
                  </a:lnTo>
                  <a:lnTo>
                    <a:pt x="6974967" y="3782441"/>
                  </a:lnTo>
                  <a:lnTo>
                    <a:pt x="6962648" y="3789680"/>
                  </a:lnTo>
                  <a:lnTo>
                    <a:pt x="6955282" y="3793109"/>
                  </a:lnTo>
                  <a:lnTo>
                    <a:pt x="6955027" y="3791077"/>
                  </a:lnTo>
                  <a:lnTo>
                    <a:pt x="6955662" y="3789299"/>
                  </a:lnTo>
                  <a:lnTo>
                    <a:pt x="6970521" y="3780155"/>
                  </a:lnTo>
                  <a:lnTo>
                    <a:pt x="6975474" y="3775456"/>
                  </a:lnTo>
                  <a:close/>
                  <a:moveTo>
                    <a:pt x="6915531" y="3823843"/>
                  </a:moveTo>
                  <a:lnTo>
                    <a:pt x="6920230" y="3825367"/>
                  </a:lnTo>
                  <a:lnTo>
                    <a:pt x="6922008" y="3826129"/>
                  </a:lnTo>
                  <a:lnTo>
                    <a:pt x="6921246" y="3827653"/>
                  </a:lnTo>
                  <a:lnTo>
                    <a:pt x="6917055" y="3825113"/>
                  </a:lnTo>
                  <a:lnTo>
                    <a:pt x="6915531" y="3823843"/>
                  </a:lnTo>
                  <a:close/>
                  <a:moveTo>
                    <a:pt x="6496558" y="3966464"/>
                  </a:moveTo>
                  <a:cubicBezTo>
                    <a:pt x="6494399" y="3975100"/>
                    <a:pt x="6480048" y="3982847"/>
                    <a:pt x="6464554" y="3990721"/>
                  </a:cubicBezTo>
                  <a:lnTo>
                    <a:pt x="6461760" y="3981831"/>
                  </a:lnTo>
                  <a:lnTo>
                    <a:pt x="6462268" y="3978021"/>
                  </a:lnTo>
                  <a:lnTo>
                    <a:pt x="6474079" y="3971163"/>
                  </a:lnTo>
                  <a:lnTo>
                    <a:pt x="6480683" y="3967607"/>
                  </a:lnTo>
                  <a:lnTo>
                    <a:pt x="6482334" y="3967988"/>
                  </a:lnTo>
                  <a:lnTo>
                    <a:pt x="6483350" y="3967988"/>
                  </a:lnTo>
                  <a:lnTo>
                    <a:pt x="6492367" y="3966464"/>
                  </a:lnTo>
                  <a:close/>
                  <a:moveTo>
                    <a:pt x="6475222" y="3993515"/>
                  </a:moveTo>
                  <a:lnTo>
                    <a:pt x="6470904" y="3996055"/>
                  </a:lnTo>
                  <a:lnTo>
                    <a:pt x="6467348" y="3997071"/>
                  </a:lnTo>
                  <a:lnTo>
                    <a:pt x="6466967" y="3995547"/>
                  </a:lnTo>
                  <a:lnTo>
                    <a:pt x="6466078" y="3994531"/>
                  </a:lnTo>
                  <a:lnTo>
                    <a:pt x="6472047" y="3993769"/>
                  </a:lnTo>
                  <a:lnTo>
                    <a:pt x="6475222" y="3993516"/>
                  </a:lnTo>
                  <a:close/>
                  <a:moveTo>
                    <a:pt x="762254" y="4084955"/>
                  </a:moveTo>
                  <a:cubicBezTo>
                    <a:pt x="767588" y="4084955"/>
                    <a:pt x="772414" y="4086987"/>
                    <a:pt x="776351" y="4090924"/>
                  </a:cubicBezTo>
                  <a:lnTo>
                    <a:pt x="731139" y="4102481"/>
                  </a:lnTo>
                  <a:lnTo>
                    <a:pt x="733044" y="4100957"/>
                  </a:lnTo>
                  <a:lnTo>
                    <a:pt x="736600" y="4098544"/>
                  </a:lnTo>
                  <a:cubicBezTo>
                    <a:pt x="745617" y="4089273"/>
                    <a:pt x="754507" y="4084955"/>
                    <a:pt x="762254" y="4084955"/>
                  </a:cubicBezTo>
                  <a:close/>
                  <a:moveTo>
                    <a:pt x="11947906" y="4097528"/>
                  </a:moveTo>
                  <a:lnTo>
                    <a:pt x="11952351" y="4112387"/>
                  </a:lnTo>
                  <a:lnTo>
                    <a:pt x="11907520" y="4104513"/>
                  </a:lnTo>
                  <a:lnTo>
                    <a:pt x="11947906" y="4097529"/>
                  </a:lnTo>
                  <a:close/>
                  <a:moveTo>
                    <a:pt x="11864849" y="4186301"/>
                  </a:moveTo>
                  <a:lnTo>
                    <a:pt x="11865865" y="4187952"/>
                  </a:lnTo>
                  <a:lnTo>
                    <a:pt x="11865357" y="4187952"/>
                  </a:lnTo>
                  <a:lnTo>
                    <a:pt x="11865103" y="4186936"/>
                  </a:lnTo>
                  <a:lnTo>
                    <a:pt x="11864849" y="4186301"/>
                  </a:lnTo>
                  <a:close/>
                  <a:moveTo>
                    <a:pt x="12218163" y="4259580"/>
                  </a:moveTo>
                  <a:cubicBezTo>
                    <a:pt x="12223497" y="4282821"/>
                    <a:pt x="12158219" y="4283456"/>
                    <a:pt x="12127231" y="4295521"/>
                  </a:cubicBezTo>
                  <a:cubicBezTo>
                    <a:pt x="12137772" y="4271391"/>
                    <a:pt x="12191620" y="4272661"/>
                    <a:pt x="12218163" y="4259580"/>
                  </a:cubicBezTo>
                  <a:close/>
                  <a:moveTo>
                    <a:pt x="6159120" y="4305935"/>
                  </a:moveTo>
                  <a:lnTo>
                    <a:pt x="6159501" y="4307713"/>
                  </a:lnTo>
                  <a:lnTo>
                    <a:pt x="6157215" y="4308729"/>
                  </a:lnTo>
                  <a:lnTo>
                    <a:pt x="6155945" y="4308983"/>
                  </a:lnTo>
                  <a:lnTo>
                    <a:pt x="6158485" y="4307205"/>
                  </a:lnTo>
                  <a:lnTo>
                    <a:pt x="6159120" y="4305934"/>
                  </a:lnTo>
                  <a:close/>
                  <a:moveTo>
                    <a:pt x="6584951" y="4410329"/>
                  </a:moveTo>
                  <a:lnTo>
                    <a:pt x="6584951" y="4411980"/>
                  </a:lnTo>
                  <a:lnTo>
                    <a:pt x="6582665" y="4417695"/>
                  </a:lnTo>
                  <a:lnTo>
                    <a:pt x="6582283" y="4421251"/>
                  </a:lnTo>
                  <a:cubicBezTo>
                    <a:pt x="6565139" y="4425823"/>
                    <a:pt x="6551803" y="4428744"/>
                    <a:pt x="6540247" y="4431157"/>
                  </a:cubicBezTo>
                  <a:lnTo>
                    <a:pt x="6584951" y="4410329"/>
                  </a:lnTo>
                  <a:close/>
                  <a:moveTo>
                    <a:pt x="6343016" y="4396359"/>
                  </a:moveTo>
                  <a:lnTo>
                    <a:pt x="6288279" y="4424807"/>
                  </a:lnTo>
                  <a:lnTo>
                    <a:pt x="6275960" y="4432808"/>
                  </a:lnTo>
                  <a:lnTo>
                    <a:pt x="6274055" y="4432935"/>
                  </a:lnTo>
                  <a:lnTo>
                    <a:pt x="6273420" y="4432935"/>
                  </a:lnTo>
                  <a:lnTo>
                    <a:pt x="6277484" y="4423791"/>
                  </a:lnTo>
                  <a:lnTo>
                    <a:pt x="6297296" y="4413631"/>
                  </a:lnTo>
                  <a:lnTo>
                    <a:pt x="6343016" y="4396359"/>
                  </a:lnTo>
                  <a:close/>
                  <a:moveTo>
                    <a:pt x="6577331" y="4430268"/>
                  </a:moveTo>
                  <a:lnTo>
                    <a:pt x="6590031" y="4436364"/>
                  </a:lnTo>
                  <a:lnTo>
                    <a:pt x="6586856" y="4443857"/>
                  </a:lnTo>
                  <a:lnTo>
                    <a:pt x="6561075" y="4450461"/>
                  </a:lnTo>
                  <a:lnTo>
                    <a:pt x="6578855" y="4441317"/>
                  </a:lnTo>
                  <a:lnTo>
                    <a:pt x="6577331" y="4430268"/>
                  </a:lnTo>
                  <a:close/>
                  <a:moveTo>
                    <a:pt x="6481827" y="4463796"/>
                  </a:moveTo>
                  <a:lnTo>
                    <a:pt x="6488304" y="4467733"/>
                  </a:lnTo>
                  <a:lnTo>
                    <a:pt x="6489955" y="4471797"/>
                  </a:lnTo>
                  <a:lnTo>
                    <a:pt x="6481192" y="4474591"/>
                  </a:lnTo>
                  <a:lnTo>
                    <a:pt x="6478525" y="4474591"/>
                  </a:lnTo>
                  <a:lnTo>
                    <a:pt x="6471922" y="4471416"/>
                  </a:lnTo>
                  <a:lnTo>
                    <a:pt x="6469636" y="4467987"/>
                  </a:lnTo>
                  <a:lnTo>
                    <a:pt x="6478018" y="4465701"/>
                  </a:lnTo>
                  <a:lnTo>
                    <a:pt x="6481828" y="4463797"/>
                  </a:lnTo>
                  <a:close/>
                  <a:moveTo>
                    <a:pt x="6460745" y="4471416"/>
                  </a:moveTo>
                  <a:lnTo>
                    <a:pt x="6467476" y="4481195"/>
                  </a:lnTo>
                  <a:lnTo>
                    <a:pt x="6477128" y="4479925"/>
                  </a:lnTo>
                  <a:lnTo>
                    <a:pt x="6477128" y="4479925"/>
                  </a:lnTo>
                  <a:cubicBezTo>
                    <a:pt x="6462777" y="4488180"/>
                    <a:pt x="6447791" y="4498721"/>
                    <a:pt x="6428995" y="4515231"/>
                  </a:cubicBezTo>
                  <a:cubicBezTo>
                    <a:pt x="6406643" y="4499991"/>
                    <a:pt x="6463412" y="4490720"/>
                    <a:pt x="6447029" y="4475988"/>
                  </a:cubicBezTo>
                  <a:lnTo>
                    <a:pt x="6455920" y="4472813"/>
                  </a:lnTo>
                  <a:lnTo>
                    <a:pt x="6460746" y="4471416"/>
                  </a:lnTo>
                  <a:close/>
                  <a:moveTo>
                    <a:pt x="959866" y="4510659"/>
                  </a:moveTo>
                  <a:cubicBezTo>
                    <a:pt x="956056" y="4538980"/>
                    <a:pt x="938022" y="4562475"/>
                    <a:pt x="911479" y="4562475"/>
                  </a:cubicBezTo>
                  <a:lnTo>
                    <a:pt x="903478" y="4561967"/>
                  </a:lnTo>
                  <a:lnTo>
                    <a:pt x="899160" y="4560951"/>
                  </a:lnTo>
                  <a:lnTo>
                    <a:pt x="881888" y="4553839"/>
                  </a:lnTo>
                  <a:lnTo>
                    <a:pt x="872490" y="4548632"/>
                  </a:lnTo>
                  <a:cubicBezTo>
                    <a:pt x="899795" y="4530979"/>
                    <a:pt x="929386" y="4520057"/>
                    <a:pt x="959866" y="4510659"/>
                  </a:cubicBezTo>
                  <a:close/>
                  <a:moveTo>
                    <a:pt x="11915267" y="4537964"/>
                  </a:moveTo>
                  <a:lnTo>
                    <a:pt x="11917935" y="4538345"/>
                  </a:lnTo>
                  <a:lnTo>
                    <a:pt x="11919331" y="4538345"/>
                  </a:lnTo>
                  <a:lnTo>
                    <a:pt x="11878818" y="4565396"/>
                  </a:lnTo>
                  <a:lnTo>
                    <a:pt x="11895582" y="4538472"/>
                  </a:lnTo>
                  <a:lnTo>
                    <a:pt x="11915267" y="4537964"/>
                  </a:lnTo>
                  <a:close/>
                  <a:moveTo>
                    <a:pt x="6308090" y="4556760"/>
                  </a:moveTo>
                  <a:cubicBezTo>
                    <a:pt x="6316091" y="4570984"/>
                    <a:pt x="6291580" y="4590415"/>
                    <a:pt x="6272403" y="4590415"/>
                  </a:cubicBezTo>
                  <a:lnTo>
                    <a:pt x="6264021" y="4590415"/>
                  </a:lnTo>
                  <a:lnTo>
                    <a:pt x="6253607" y="4577207"/>
                  </a:lnTo>
                  <a:lnTo>
                    <a:pt x="6255766" y="4577461"/>
                  </a:lnTo>
                  <a:cubicBezTo>
                    <a:pt x="6269990" y="4577461"/>
                    <a:pt x="6288659" y="4567427"/>
                    <a:pt x="6308090" y="4556759"/>
                  </a:cubicBezTo>
                  <a:close/>
                  <a:moveTo>
                    <a:pt x="341630" y="4533011"/>
                  </a:moveTo>
                  <a:lnTo>
                    <a:pt x="355346" y="4537583"/>
                  </a:lnTo>
                  <a:lnTo>
                    <a:pt x="360807" y="4542663"/>
                  </a:lnTo>
                  <a:cubicBezTo>
                    <a:pt x="383286" y="4562856"/>
                    <a:pt x="410210" y="4580128"/>
                    <a:pt x="426974" y="4606036"/>
                  </a:cubicBezTo>
                  <a:cubicBezTo>
                    <a:pt x="443484" y="4631817"/>
                    <a:pt x="450850" y="4665471"/>
                    <a:pt x="461772" y="4695825"/>
                  </a:cubicBezTo>
                  <a:lnTo>
                    <a:pt x="427863" y="4720336"/>
                  </a:lnTo>
                  <a:lnTo>
                    <a:pt x="427736" y="4723257"/>
                  </a:lnTo>
                  <a:lnTo>
                    <a:pt x="423799" y="4705603"/>
                  </a:lnTo>
                  <a:lnTo>
                    <a:pt x="422910" y="4698111"/>
                  </a:lnTo>
                  <a:cubicBezTo>
                    <a:pt x="416306" y="4640707"/>
                    <a:pt x="361950" y="4624705"/>
                    <a:pt x="344170" y="4578095"/>
                  </a:cubicBezTo>
                  <a:cubicBezTo>
                    <a:pt x="338963" y="4564506"/>
                    <a:pt x="342392" y="4548250"/>
                    <a:pt x="341630" y="4533011"/>
                  </a:cubicBezTo>
                  <a:close/>
                  <a:moveTo>
                    <a:pt x="541274" y="4729099"/>
                  </a:moveTo>
                  <a:cubicBezTo>
                    <a:pt x="556641" y="4730242"/>
                    <a:pt x="573024" y="4732147"/>
                    <a:pt x="589534" y="4732147"/>
                  </a:cubicBezTo>
                  <a:lnTo>
                    <a:pt x="594614" y="4731893"/>
                  </a:lnTo>
                  <a:cubicBezTo>
                    <a:pt x="586486" y="4739894"/>
                    <a:pt x="572897" y="4742053"/>
                    <a:pt x="557530" y="4742053"/>
                  </a:cubicBezTo>
                  <a:cubicBezTo>
                    <a:pt x="548894" y="4742053"/>
                    <a:pt x="539623" y="4741291"/>
                    <a:pt x="530479" y="4740656"/>
                  </a:cubicBezTo>
                  <a:lnTo>
                    <a:pt x="489458" y="4740275"/>
                  </a:lnTo>
                  <a:lnTo>
                    <a:pt x="494411" y="4735068"/>
                  </a:lnTo>
                  <a:lnTo>
                    <a:pt x="497840" y="4733163"/>
                  </a:lnTo>
                  <a:lnTo>
                    <a:pt x="506095" y="4736973"/>
                  </a:lnTo>
                  <a:lnTo>
                    <a:pt x="511302" y="4736973"/>
                  </a:lnTo>
                  <a:lnTo>
                    <a:pt x="511683" y="4736719"/>
                  </a:lnTo>
                  <a:lnTo>
                    <a:pt x="531622" y="4732147"/>
                  </a:lnTo>
                  <a:lnTo>
                    <a:pt x="541274" y="4729099"/>
                  </a:lnTo>
                  <a:close/>
                  <a:moveTo>
                    <a:pt x="5062728" y="4715383"/>
                  </a:moveTo>
                  <a:lnTo>
                    <a:pt x="5066030" y="4715891"/>
                  </a:lnTo>
                  <a:lnTo>
                    <a:pt x="5051679" y="4721987"/>
                  </a:lnTo>
                  <a:lnTo>
                    <a:pt x="5039487" y="4726432"/>
                  </a:lnTo>
                  <a:lnTo>
                    <a:pt x="5032248" y="4734687"/>
                  </a:lnTo>
                  <a:lnTo>
                    <a:pt x="5028184" y="4737735"/>
                  </a:lnTo>
                  <a:lnTo>
                    <a:pt x="4986274" y="4743831"/>
                  </a:lnTo>
                  <a:lnTo>
                    <a:pt x="4992116" y="4735576"/>
                  </a:lnTo>
                  <a:lnTo>
                    <a:pt x="5003800" y="4730369"/>
                  </a:lnTo>
                  <a:lnTo>
                    <a:pt x="5004562" y="4730623"/>
                  </a:lnTo>
                  <a:lnTo>
                    <a:pt x="5004435" y="4731131"/>
                  </a:lnTo>
                  <a:lnTo>
                    <a:pt x="5007483" y="4736466"/>
                  </a:lnTo>
                  <a:lnTo>
                    <a:pt x="5011928" y="4736466"/>
                  </a:lnTo>
                  <a:lnTo>
                    <a:pt x="5015611" y="4736085"/>
                  </a:lnTo>
                  <a:lnTo>
                    <a:pt x="5018151" y="4735195"/>
                  </a:lnTo>
                  <a:cubicBezTo>
                    <a:pt x="5019421" y="4729099"/>
                    <a:pt x="5044059" y="4715383"/>
                    <a:pt x="5062728" y="4715383"/>
                  </a:cubicBezTo>
                  <a:close/>
                  <a:moveTo>
                    <a:pt x="4980559" y="4746752"/>
                  </a:moveTo>
                  <a:lnTo>
                    <a:pt x="4967859" y="4752213"/>
                  </a:lnTo>
                  <a:lnTo>
                    <a:pt x="4965446" y="4757293"/>
                  </a:lnTo>
                  <a:lnTo>
                    <a:pt x="4958334" y="4755261"/>
                  </a:lnTo>
                  <a:lnTo>
                    <a:pt x="4955540" y="4753229"/>
                  </a:lnTo>
                  <a:lnTo>
                    <a:pt x="4953000" y="4756912"/>
                  </a:lnTo>
                  <a:lnTo>
                    <a:pt x="4951476" y="4758817"/>
                  </a:lnTo>
                  <a:lnTo>
                    <a:pt x="4941443" y="4753356"/>
                  </a:lnTo>
                  <a:lnTo>
                    <a:pt x="4933696" y="4753229"/>
                  </a:lnTo>
                  <a:lnTo>
                    <a:pt x="4980559" y="4746752"/>
                  </a:lnTo>
                  <a:close/>
                  <a:moveTo>
                    <a:pt x="4988052" y="4758055"/>
                  </a:moveTo>
                  <a:lnTo>
                    <a:pt x="4982718" y="4761357"/>
                  </a:lnTo>
                  <a:lnTo>
                    <a:pt x="4981067" y="4763898"/>
                  </a:lnTo>
                  <a:lnTo>
                    <a:pt x="4971922" y="4760342"/>
                  </a:lnTo>
                  <a:lnTo>
                    <a:pt x="4967351" y="4758310"/>
                  </a:lnTo>
                  <a:lnTo>
                    <a:pt x="4972431" y="4758818"/>
                  </a:lnTo>
                  <a:lnTo>
                    <a:pt x="4975097" y="4758818"/>
                  </a:lnTo>
                  <a:lnTo>
                    <a:pt x="4988051" y="4758056"/>
                  </a:lnTo>
                  <a:close/>
                  <a:moveTo>
                    <a:pt x="6061710" y="4632579"/>
                  </a:moveTo>
                  <a:cubicBezTo>
                    <a:pt x="6058408" y="4644644"/>
                    <a:pt x="6044946" y="4671949"/>
                    <a:pt x="6067552" y="4671949"/>
                  </a:cubicBezTo>
                  <a:lnTo>
                    <a:pt x="6084951" y="4665091"/>
                  </a:lnTo>
                  <a:lnTo>
                    <a:pt x="6084951" y="4665091"/>
                  </a:lnTo>
                  <a:cubicBezTo>
                    <a:pt x="6084316" y="4676013"/>
                    <a:pt x="6056122" y="4683252"/>
                    <a:pt x="6033770" y="4692269"/>
                  </a:cubicBezTo>
                  <a:lnTo>
                    <a:pt x="6010783" y="4695825"/>
                  </a:lnTo>
                  <a:lnTo>
                    <a:pt x="6003798" y="4700143"/>
                  </a:lnTo>
                  <a:lnTo>
                    <a:pt x="5996178" y="4708525"/>
                  </a:lnTo>
                  <a:lnTo>
                    <a:pt x="6010148" y="4708144"/>
                  </a:lnTo>
                  <a:lnTo>
                    <a:pt x="6006846" y="4717923"/>
                  </a:lnTo>
                  <a:lnTo>
                    <a:pt x="6012180" y="4724781"/>
                  </a:lnTo>
                  <a:lnTo>
                    <a:pt x="6010529" y="4725289"/>
                  </a:lnTo>
                  <a:lnTo>
                    <a:pt x="6007354" y="4725417"/>
                  </a:lnTo>
                  <a:cubicBezTo>
                    <a:pt x="5992114" y="4725417"/>
                    <a:pt x="5982081" y="4714113"/>
                    <a:pt x="5967984" y="4711574"/>
                  </a:cubicBezTo>
                  <a:lnTo>
                    <a:pt x="5962015" y="4714622"/>
                  </a:lnTo>
                  <a:lnTo>
                    <a:pt x="5958840" y="4715892"/>
                  </a:lnTo>
                  <a:lnTo>
                    <a:pt x="5953887" y="4714113"/>
                  </a:lnTo>
                  <a:lnTo>
                    <a:pt x="5949950" y="4714113"/>
                  </a:lnTo>
                  <a:lnTo>
                    <a:pt x="5941821" y="4720972"/>
                  </a:lnTo>
                  <a:lnTo>
                    <a:pt x="5943853" y="4723512"/>
                  </a:lnTo>
                  <a:lnTo>
                    <a:pt x="5931026" y="4732529"/>
                  </a:lnTo>
                  <a:lnTo>
                    <a:pt x="5927089" y="4737228"/>
                  </a:lnTo>
                  <a:lnTo>
                    <a:pt x="5900674" y="4747768"/>
                  </a:lnTo>
                  <a:lnTo>
                    <a:pt x="5913882" y="4754245"/>
                  </a:lnTo>
                  <a:lnTo>
                    <a:pt x="5921247" y="4752722"/>
                  </a:lnTo>
                  <a:lnTo>
                    <a:pt x="5921882" y="4759961"/>
                  </a:lnTo>
                  <a:lnTo>
                    <a:pt x="5924422" y="4763644"/>
                  </a:lnTo>
                  <a:lnTo>
                    <a:pt x="5899403" y="4759580"/>
                  </a:lnTo>
                  <a:lnTo>
                    <a:pt x="5895467" y="4765168"/>
                  </a:lnTo>
                  <a:lnTo>
                    <a:pt x="5816092" y="4777106"/>
                  </a:lnTo>
                  <a:lnTo>
                    <a:pt x="5812282" y="4776217"/>
                  </a:lnTo>
                  <a:lnTo>
                    <a:pt x="5805043" y="4774312"/>
                  </a:lnTo>
                  <a:lnTo>
                    <a:pt x="5817615" y="4768724"/>
                  </a:lnTo>
                  <a:lnTo>
                    <a:pt x="5827775" y="4765422"/>
                  </a:lnTo>
                  <a:lnTo>
                    <a:pt x="5835522" y="4765294"/>
                  </a:lnTo>
                  <a:cubicBezTo>
                    <a:pt x="5843142" y="4765294"/>
                    <a:pt x="5850127" y="4765548"/>
                    <a:pt x="5855969" y="4766056"/>
                  </a:cubicBezTo>
                  <a:lnTo>
                    <a:pt x="5861557" y="4755388"/>
                  </a:lnTo>
                  <a:lnTo>
                    <a:pt x="5849873" y="4753356"/>
                  </a:lnTo>
                  <a:cubicBezTo>
                    <a:pt x="5929121" y="4717923"/>
                    <a:pt x="6014338" y="4696079"/>
                    <a:pt x="6061709" y="4632579"/>
                  </a:cubicBezTo>
                  <a:close/>
                  <a:moveTo>
                    <a:pt x="4906518" y="4769104"/>
                  </a:moveTo>
                  <a:lnTo>
                    <a:pt x="4916043" y="4769231"/>
                  </a:lnTo>
                  <a:lnTo>
                    <a:pt x="4920488" y="4769612"/>
                  </a:lnTo>
                  <a:lnTo>
                    <a:pt x="4932807" y="4770755"/>
                  </a:lnTo>
                  <a:lnTo>
                    <a:pt x="4941316" y="4769612"/>
                  </a:lnTo>
                  <a:lnTo>
                    <a:pt x="4927346" y="4777867"/>
                  </a:lnTo>
                  <a:lnTo>
                    <a:pt x="4915916" y="4777867"/>
                  </a:lnTo>
                  <a:lnTo>
                    <a:pt x="4905248" y="4777359"/>
                  </a:lnTo>
                  <a:lnTo>
                    <a:pt x="4898898" y="4775835"/>
                  </a:lnTo>
                  <a:lnTo>
                    <a:pt x="4903978" y="4771517"/>
                  </a:lnTo>
                  <a:lnTo>
                    <a:pt x="4906518" y="4769104"/>
                  </a:lnTo>
                  <a:close/>
                  <a:moveTo>
                    <a:pt x="4884674" y="4767453"/>
                  </a:moveTo>
                  <a:cubicBezTo>
                    <a:pt x="4893818" y="4799457"/>
                    <a:pt x="4849876" y="4792345"/>
                    <a:pt x="4823206" y="4799076"/>
                  </a:cubicBezTo>
                  <a:lnTo>
                    <a:pt x="4825492" y="4792091"/>
                  </a:lnTo>
                  <a:lnTo>
                    <a:pt x="4829810" y="4789424"/>
                  </a:lnTo>
                  <a:lnTo>
                    <a:pt x="4848987" y="4781678"/>
                  </a:lnTo>
                  <a:lnTo>
                    <a:pt x="4859020" y="4777741"/>
                  </a:lnTo>
                  <a:lnTo>
                    <a:pt x="4862322" y="4776598"/>
                  </a:lnTo>
                  <a:lnTo>
                    <a:pt x="4864100" y="4776089"/>
                  </a:lnTo>
                  <a:lnTo>
                    <a:pt x="4874514" y="4773295"/>
                  </a:lnTo>
                  <a:lnTo>
                    <a:pt x="4882516" y="4773042"/>
                  </a:lnTo>
                  <a:lnTo>
                    <a:pt x="4881626" y="4770248"/>
                  </a:lnTo>
                  <a:lnTo>
                    <a:pt x="4881373" y="4768978"/>
                  </a:lnTo>
                  <a:lnTo>
                    <a:pt x="4884675" y="4767454"/>
                  </a:lnTo>
                  <a:close/>
                  <a:moveTo>
                    <a:pt x="5351907" y="4766056"/>
                  </a:moveTo>
                  <a:lnTo>
                    <a:pt x="5371592" y="4767199"/>
                  </a:lnTo>
                  <a:lnTo>
                    <a:pt x="5317871" y="4802251"/>
                  </a:lnTo>
                  <a:lnTo>
                    <a:pt x="5351907" y="4766056"/>
                  </a:lnTo>
                  <a:close/>
                  <a:moveTo>
                    <a:pt x="5814060" y="4792599"/>
                  </a:moveTo>
                  <a:lnTo>
                    <a:pt x="5820283" y="4796028"/>
                  </a:lnTo>
                  <a:lnTo>
                    <a:pt x="5806059" y="4808601"/>
                  </a:lnTo>
                  <a:lnTo>
                    <a:pt x="5811139" y="4815713"/>
                  </a:lnTo>
                  <a:lnTo>
                    <a:pt x="5805551" y="4816856"/>
                  </a:lnTo>
                  <a:lnTo>
                    <a:pt x="5802884" y="4816856"/>
                  </a:lnTo>
                  <a:lnTo>
                    <a:pt x="5804408" y="4802759"/>
                  </a:lnTo>
                  <a:lnTo>
                    <a:pt x="5802376" y="4794377"/>
                  </a:lnTo>
                  <a:lnTo>
                    <a:pt x="5814060" y="4792599"/>
                  </a:lnTo>
                  <a:close/>
                  <a:moveTo>
                    <a:pt x="4791964" y="4798949"/>
                  </a:moveTo>
                  <a:cubicBezTo>
                    <a:pt x="4787773" y="4816729"/>
                    <a:pt x="4765802" y="4820158"/>
                    <a:pt x="4746244" y="4820158"/>
                  </a:cubicBezTo>
                  <a:lnTo>
                    <a:pt x="4742815" y="4820158"/>
                  </a:lnTo>
                  <a:lnTo>
                    <a:pt x="4736211" y="4819905"/>
                  </a:lnTo>
                  <a:cubicBezTo>
                    <a:pt x="4736592" y="4808601"/>
                    <a:pt x="4751070" y="4804792"/>
                    <a:pt x="4766056" y="4802506"/>
                  </a:cubicBezTo>
                  <a:lnTo>
                    <a:pt x="4781804" y="4801109"/>
                  </a:lnTo>
                  <a:lnTo>
                    <a:pt x="4791964" y="4798950"/>
                  </a:lnTo>
                  <a:close/>
                  <a:moveTo>
                    <a:pt x="5247640" y="4818507"/>
                  </a:moveTo>
                  <a:lnTo>
                    <a:pt x="5256022" y="4819397"/>
                  </a:lnTo>
                  <a:lnTo>
                    <a:pt x="5260340" y="4819778"/>
                  </a:lnTo>
                  <a:lnTo>
                    <a:pt x="5244719" y="4826508"/>
                  </a:lnTo>
                  <a:lnTo>
                    <a:pt x="5235702" y="4829430"/>
                  </a:lnTo>
                  <a:lnTo>
                    <a:pt x="5244592" y="4822572"/>
                  </a:lnTo>
                  <a:lnTo>
                    <a:pt x="5247640" y="4818507"/>
                  </a:lnTo>
                  <a:close/>
                  <a:moveTo>
                    <a:pt x="4724908" y="4817237"/>
                  </a:moveTo>
                  <a:cubicBezTo>
                    <a:pt x="4715383" y="4837049"/>
                    <a:pt x="4655058" y="4845304"/>
                    <a:pt x="4636643" y="4857878"/>
                  </a:cubicBezTo>
                  <a:lnTo>
                    <a:pt x="4625339" y="4855592"/>
                  </a:lnTo>
                  <a:cubicBezTo>
                    <a:pt x="4617719" y="4855592"/>
                    <a:pt x="4610099" y="4859529"/>
                    <a:pt x="4594478" y="4867276"/>
                  </a:cubicBezTo>
                  <a:lnTo>
                    <a:pt x="4578731" y="4871213"/>
                  </a:lnTo>
                  <a:lnTo>
                    <a:pt x="4574032" y="4871213"/>
                  </a:lnTo>
                  <a:lnTo>
                    <a:pt x="4564888" y="4866260"/>
                  </a:lnTo>
                  <a:lnTo>
                    <a:pt x="4578858" y="4856100"/>
                  </a:lnTo>
                  <a:lnTo>
                    <a:pt x="4574794" y="4848480"/>
                  </a:lnTo>
                  <a:lnTo>
                    <a:pt x="4587240" y="4850385"/>
                  </a:lnTo>
                  <a:lnTo>
                    <a:pt x="4593336" y="4850385"/>
                  </a:lnTo>
                  <a:cubicBezTo>
                    <a:pt x="4636135" y="4850385"/>
                    <a:pt x="4672330" y="4821556"/>
                    <a:pt x="4724908" y="4817238"/>
                  </a:cubicBezTo>
                  <a:close/>
                  <a:moveTo>
                    <a:pt x="5587492" y="4882769"/>
                  </a:moveTo>
                  <a:lnTo>
                    <a:pt x="5596636" y="4891532"/>
                  </a:lnTo>
                  <a:lnTo>
                    <a:pt x="5586730" y="4893945"/>
                  </a:lnTo>
                  <a:lnTo>
                    <a:pt x="5580507" y="4897248"/>
                  </a:lnTo>
                  <a:lnTo>
                    <a:pt x="5583555" y="4886453"/>
                  </a:lnTo>
                  <a:lnTo>
                    <a:pt x="5587492" y="4882769"/>
                  </a:lnTo>
                  <a:close/>
                  <a:moveTo>
                    <a:pt x="4490846" y="4874641"/>
                  </a:moveTo>
                  <a:cubicBezTo>
                    <a:pt x="4534915" y="4876800"/>
                    <a:pt x="4547107" y="4876165"/>
                    <a:pt x="4577333" y="4889627"/>
                  </a:cubicBezTo>
                  <a:lnTo>
                    <a:pt x="4509643" y="4912741"/>
                  </a:lnTo>
                  <a:lnTo>
                    <a:pt x="4507102" y="4910455"/>
                  </a:lnTo>
                  <a:lnTo>
                    <a:pt x="4504436" y="4903597"/>
                  </a:lnTo>
                  <a:cubicBezTo>
                    <a:pt x="4494783" y="4907153"/>
                    <a:pt x="4476622" y="4907915"/>
                    <a:pt x="4461764" y="4909820"/>
                  </a:cubicBezTo>
                  <a:lnTo>
                    <a:pt x="4471670" y="4894199"/>
                  </a:lnTo>
                  <a:lnTo>
                    <a:pt x="4466463" y="4884039"/>
                  </a:lnTo>
                  <a:lnTo>
                    <a:pt x="4481576" y="4888865"/>
                  </a:lnTo>
                  <a:lnTo>
                    <a:pt x="4488434" y="4888865"/>
                  </a:lnTo>
                  <a:lnTo>
                    <a:pt x="4497578" y="4885817"/>
                  </a:lnTo>
                  <a:lnTo>
                    <a:pt x="4490847" y="4874641"/>
                  </a:lnTo>
                  <a:close/>
                  <a:moveTo>
                    <a:pt x="814832" y="4906899"/>
                  </a:moveTo>
                  <a:cubicBezTo>
                    <a:pt x="821309" y="4910074"/>
                    <a:pt x="831342" y="4910582"/>
                    <a:pt x="845058" y="4910582"/>
                  </a:cubicBezTo>
                  <a:lnTo>
                    <a:pt x="850646" y="4910455"/>
                  </a:lnTo>
                  <a:lnTo>
                    <a:pt x="869696" y="4910455"/>
                  </a:lnTo>
                  <a:lnTo>
                    <a:pt x="887476" y="4914011"/>
                  </a:lnTo>
                  <a:lnTo>
                    <a:pt x="873252" y="4927727"/>
                  </a:lnTo>
                  <a:lnTo>
                    <a:pt x="858647" y="4927727"/>
                  </a:lnTo>
                  <a:cubicBezTo>
                    <a:pt x="838200" y="4927727"/>
                    <a:pt x="814324" y="4919599"/>
                    <a:pt x="814832" y="4906899"/>
                  </a:cubicBezTo>
                  <a:close/>
                  <a:moveTo>
                    <a:pt x="5179314" y="4865243"/>
                  </a:moveTo>
                  <a:lnTo>
                    <a:pt x="5182235" y="4865497"/>
                  </a:lnTo>
                  <a:cubicBezTo>
                    <a:pt x="5142992" y="4884801"/>
                    <a:pt x="5108448" y="4905883"/>
                    <a:pt x="5084699" y="4932426"/>
                  </a:cubicBezTo>
                  <a:lnTo>
                    <a:pt x="5076444" y="4932172"/>
                  </a:lnTo>
                  <a:cubicBezTo>
                    <a:pt x="5057775" y="4932172"/>
                    <a:pt x="5043551" y="4937887"/>
                    <a:pt x="5031486" y="4945761"/>
                  </a:cubicBezTo>
                  <a:lnTo>
                    <a:pt x="5026152" y="4943475"/>
                  </a:lnTo>
                  <a:lnTo>
                    <a:pt x="5021580" y="4943729"/>
                  </a:lnTo>
                  <a:lnTo>
                    <a:pt x="5011928" y="4951984"/>
                  </a:lnTo>
                  <a:lnTo>
                    <a:pt x="5000244" y="4954143"/>
                  </a:lnTo>
                  <a:lnTo>
                    <a:pt x="5008626" y="4958080"/>
                  </a:lnTo>
                  <a:lnTo>
                    <a:pt x="5016500" y="4957064"/>
                  </a:lnTo>
                  <a:lnTo>
                    <a:pt x="5011674" y="4961763"/>
                  </a:lnTo>
                  <a:lnTo>
                    <a:pt x="5009134" y="4964176"/>
                  </a:lnTo>
                  <a:lnTo>
                    <a:pt x="4996307" y="4967859"/>
                  </a:lnTo>
                  <a:lnTo>
                    <a:pt x="4989576" y="4968367"/>
                  </a:lnTo>
                  <a:lnTo>
                    <a:pt x="4994275" y="4959731"/>
                  </a:lnTo>
                  <a:lnTo>
                    <a:pt x="4995799" y="4954143"/>
                  </a:lnTo>
                  <a:lnTo>
                    <a:pt x="4971414" y="4958080"/>
                  </a:lnTo>
                  <a:lnTo>
                    <a:pt x="4965699" y="4969256"/>
                  </a:lnTo>
                  <a:lnTo>
                    <a:pt x="4952745" y="4969256"/>
                  </a:lnTo>
                  <a:cubicBezTo>
                    <a:pt x="4996433" y="4918075"/>
                    <a:pt x="5102097" y="4899660"/>
                    <a:pt x="5179313" y="4865243"/>
                  </a:cubicBezTo>
                  <a:close/>
                  <a:moveTo>
                    <a:pt x="4959096" y="4972304"/>
                  </a:moveTo>
                  <a:lnTo>
                    <a:pt x="4963287" y="4972812"/>
                  </a:lnTo>
                  <a:lnTo>
                    <a:pt x="4952746" y="4989576"/>
                  </a:lnTo>
                  <a:lnTo>
                    <a:pt x="4937379" y="4991608"/>
                  </a:lnTo>
                  <a:lnTo>
                    <a:pt x="4945634" y="4978781"/>
                  </a:lnTo>
                  <a:lnTo>
                    <a:pt x="4950460" y="4972685"/>
                  </a:lnTo>
                  <a:lnTo>
                    <a:pt x="4959096" y="4972304"/>
                  </a:lnTo>
                  <a:close/>
                  <a:moveTo>
                    <a:pt x="4383278" y="4910201"/>
                  </a:moveTo>
                  <a:cubicBezTo>
                    <a:pt x="4399788" y="4910201"/>
                    <a:pt x="4408170" y="4924552"/>
                    <a:pt x="4422140" y="4929632"/>
                  </a:cubicBezTo>
                  <a:lnTo>
                    <a:pt x="4434332" y="4925441"/>
                  </a:lnTo>
                  <a:lnTo>
                    <a:pt x="4439666" y="4923155"/>
                  </a:lnTo>
                  <a:lnTo>
                    <a:pt x="4447286" y="4927473"/>
                  </a:lnTo>
                  <a:lnTo>
                    <a:pt x="4452239" y="4928616"/>
                  </a:lnTo>
                  <a:cubicBezTo>
                    <a:pt x="4404614" y="4942205"/>
                    <a:pt x="4360418" y="4958588"/>
                    <a:pt x="4329176" y="4994148"/>
                  </a:cubicBezTo>
                  <a:cubicBezTo>
                    <a:pt x="4333494" y="4982337"/>
                    <a:pt x="4349497" y="4955540"/>
                    <a:pt x="4324858" y="4955540"/>
                  </a:cubicBezTo>
                  <a:lnTo>
                    <a:pt x="4310635" y="4959604"/>
                  </a:lnTo>
                  <a:cubicBezTo>
                    <a:pt x="4313682" y="4939157"/>
                    <a:pt x="4405885" y="4946269"/>
                    <a:pt x="4383279" y="4910201"/>
                  </a:cubicBezTo>
                  <a:close/>
                  <a:moveTo>
                    <a:pt x="4997958" y="4975479"/>
                  </a:moveTo>
                  <a:lnTo>
                    <a:pt x="4979924" y="4993640"/>
                  </a:lnTo>
                  <a:lnTo>
                    <a:pt x="4969764" y="4997577"/>
                  </a:lnTo>
                  <a:lnTo>
                    <a:pt x="4980686" y="4986401"/>
                  </a:lnTo>
                  <a:lnTo>
                    <a:pt x="4984750" y="4979289"/>
                  </a:lnTo>
                  <a:lnTo>
                    <a:pt x="4993259" y="4976876"/>
                  </a:lnTo>
                  <a:lnTo>
                    <a:pt x="4997958" y="4975479"/>
                  </a:lnTo>
                  <a:close/>
                  <a:moveTo>
                    <a:pt x="4137660" y="5006721"/>
                  </a:moveTo>
                  <a:lnTo>
                    <a:pt x="4148455" y="5022469"/>
                  </a:lnTo>
                  <a:lnTo>
                    <a:pt x="4146423" y="5021961"/>
                  </a:lnTo>
                  <a:lnTo>
                    <a:pt x="4141724" y="5021707"/>
                  </a:lnTo>
                  <a:cubicBezTo>
                    <a:pt x="4129151" y="5021707"/>
                    <a:pt x="4113022" y="5028184"/>
                    <a:pt x="4096512" y="5035169"/>
                  </a:cubicBezTo>
                  <a:cubicBezTo>
                    <a:pt x="4090924" y="5021072"/>
                    <a:pt x="4111244" y="5006721"/>
                    <a:pt x="4137660" y="5006721"/>
                  </a:cubicBezTo>
                  <a:close/>
                  <a:moveTo>
                    <a:pt x="3978148" y="5059807"/>
                  </a:moveTo>
                  <a:lnTo>
                    <a:pt x="3981196" y="5062347"/>
                  </a:lnTo>
                  <a:lnTo>
                    <a:pt x="3982974" y="5063617"/>
                  </a:lnTo>
                  <a:lnTo>
                    <a:pt x="3972179" y="5075809"/>
                  </a:lnTo>
                  <a:lnTo>
                    <a:pt x="3964178" y="5081143"/>
                  </a:lnTo>
                  <a:lnTo>
                    <a:pt x="3909187" y="5093589"/>
                  </a:lnTo>
                  <a:cubicBezTo>
                    <a:pt x="3930142" y="5088636"/>
                    <a:pt x="3950335" y="5079111"/>
                    <a:pt x="3978148" y="5059807"/>
                  </a:cubicBezTo>
                  <a:close/>
                  <a:moveTo>
                    <a:pt x="4397375" y="5253228"/>
                  </a:moveTo>
                  <a:cubicBezTo>
                    <a:pt x="4400804" y="5271516"/>
                    <a:pt x="4351274" y="5272913"/>
                    <a:pt x="4318254" y="5279263"/>
                  </a:cubicBezTo>
                  <a:cubicBezTo>
                    <a:pt x="4332859" y="5266817"/>
                    <a:pt x="4360672" y="5258816"/>
                    <a:pt x="4397375" y="5253228"/>
                  </a:cubicBezTo>
                  <a:close/>
                  <a:moveTo>
                    <a:pt x="12038076" y="4976241"/>
                  </a:moveTo>
                  <a:cubicBezTo>
                    <a:pt x="12054078" y="5003292"/>
                    <a:pt x="12062968" y="5039487"/>
                    <a:pt x="12095480" y="5047107"/>
                  </a:cubicBezTo>
                  <a:lnTo>
                    <a:pt x="12035028" y="5091049"/>
                  </a:lnTo>
                  <a:cubicBezTo>
                    <a:pt x="11988292" y="5125720"/>
                    <a:pt x="11917680" y="5089652"/>
                    <a:pt x="11879835" y="5136388"/>
                  </a:cubicBezTo>
                  <a:cubicBezTo>
                    <a:pt x="11843640" y="5181092"/>
                    <a:pt x="11840591" y="5249291"/>
                    <a:pt x="11775187" y="5274056"/>
                  </a:cubicBezTo>
                  <a:lnTo>
                    <a:pt x="11766043" y="5280278"/>
                  </a:lnTo>
                  <a:cubicBezTo>
                    <a:pt x="11752708" y="5226938"/>
                    <a:pt x="11764265" y="5196205"/>
                    <a:pt x="11821288" y="5163438"/>
                  </a:cubicBezTo>
                  <a:cubicBezTo>
                    <a:pt x="11883137" y="5126354"/>
                    <a:pt x="11909299" y="5059806"/>
                    <a:pt x="11963655" y="5020055"/>
                  </a:cubicBezTo>
                  <a:lnTo>
                    <a:pt x="12038077" y="4976240"/>
                  </a:lnTo>
                  <a:close/>
                  <a:moveTo>
                    <a:pt x="4137787" y="5341620"/>
                  </a:moveTo>
                  <a:cubicBezTo>
                    <a:pt x="4148836" y="5360035"/>
                    <a:pt x="4118102" y="5365623"/>
                    <a:pt x="4083812" y="5369941"/>
                  </a:cubicBezTo>
                  <a:lnTo>
                    <a:pt x="4098036" y="5378831"/>
                  </a:lnTo>
                  <a:lnTo>
                    <a:pt x="4100830" y="5386705"/>
                  </a:lnTo>
                  <a:cubicBezTo>
                    <a:pt x="4113022" y="5379847"/>
                    <a:pt x="4133215" y="5373751"/>
                    <a:pt x="4153027" y="5368036"/>
                  </a:cubicBezTo>
                  <a:lnTo>
                    <a:pt x="4153027" y="5368036"/>
                  </a:lnTo>
                  <a:lnTo>
                    <a:pt x="4072636" y="5404104"/>
                  </a:lnTo>
                  <a:lnTo>
                    <a:pt x="4057142" y="5407025"/>
                  </a:lnTo>
                  <a:lnTo>
                    <a:pt x="4076954" y="5390516"/>
                  </a:lnTo>
                  <a:lnTo>
                    <a:pt x="4073906" y="5378197"/>
                  </a:lnTo>
                  <a:cubicBezTo>
                    <a:pt x="4042791" y="5389500"/>
                    <a:pt x="4014978" y="5394453"/>
                    <a:pt x="3986276" y="5398898"/>
                  </a:cubicBezTo>
                  <a:lnTo>
                    <a:pt x="3980942" y="5395850"/>
                  </a:lnTo>
                  <a:lnTo>
                    <a:pt x="3979418" y="5391786"/>
                  </a:lnTo>
                  <a:cubicBezTo>
                    <a:pt x="4002786" y="5385689"/>
                    <a:pt x="4039743" y="5374641"/>
                    <a:pt x="4065524" y="5359528"/>
                  </a:cubicBezTo>
                  <a:cubicBezTo>
                    <a:pt x="4094607" y="5356225"/>
                    <a:pt x="4120515" y="5351145"/>
                    <a:pt x="4137787" y="5341620"/>
                  </a:cubicBezTo>
                  <a:close/>
                  <a:moveTo>
                    <a:pt x="11418316" y="5411724"/>
                  </a:moveTo>
                  <a:cubicBezTo>
                    <a:pt x="11417047" y="5423535"/>
                    <a:pt x="11390885" y="5437251"/>
                    <a:pt x="11371199" y="5437251"/>
                  </a:cubicBezTo>
                  <a:lnTo>
                    <a:pt x="11360785" y="5437251"/>
                  </a:lnTo>
                  <a:lnTo>
                    <a:pt x="11349863" y="5423535"/>
                  </a:lnTo>
                  <a:lnTo>
                    <a:pt x="11372342" y="5418201"/>
                  </a:lnTo>
                  <a:lnTo>
                    <a:pt x="11380470" y="5419471"/>
                  </a:lnTo>
                  <a:lnTo>
                    <a:pt x="11387328" y="5420741"/>
                  </a:lnTo>
                  <a:lnTo>
                    <a:pt x="11391138" y="5420741"/>
                  </a:lnTo>
                  <a:lnTo>
                    <a:pt x="11406124" y="5418836"/>
                  </a:lnTo>
                  <a:lnTo>
                    <a:pt x="11418316" y="5411724"/>
                  </a:lnTo>
                  <a:close/>
                  <a:moveTo>
                    <a:pt x="11888470" y="5327015"/>
                  </a:moveTo>
                  <a:lnTo>
                    <a:pt x="11892535" y="5346065"/>
                  </a:lnTo>
                  <a:lnTo>
                    <a:pt x="11892789" y="5355209"/>
                  </a:lnTo>
                  <a:cubicBezTo>
                    <a:pt x="11892789" y="5378196"/>
                    <a:pt x="11886820" y="5401945"/>
                    <a:pt x="11879073" y="5423408"/>
                  </a:cubicBezTo>
                  <a:cubicBezTo>
                    <a:pt x="11874501" y="5435727"/>
                    <a:pt x="11861039" y="5444236"/>
                    <a:pt x="11851894" y="5454523"/>
                  </a:cubicBezTo>
                  <a:cubicBezTo>
                    <a:pt x="11840591" y="5442585"/>
                    <a:pt x="11825732" y="5432171"/>
                    <a:pt x="11818875" y="5418328"/>
                  </a:cubicBezTo>
                  <a:lnTo>
                    <a:pt x="11800587" y="5374132"/>
                  </a:lnTo>
                  <a:cubicBezTo>
                    <a:pt x="11827511" y="5355209"/>
                    <a:pt x="11856213" y="5338699"/>
                    <a:pt x="11888470" y="5327015"/>
                  </a:cubicBezTo>
                  <a:close/>
                  <a:moveTo>
                    <a:pt x="11200639" y="5474208"/>
                  </a:moveTo>
                  <a:cubicBezTo>
                    <a:pt x="11198988" y="5480939"/>
                    <a:pt x="11186415" y="5488051"/>
                    <a:pt x="11172191" y="5493385"/>
                  </a:cubicBezTo>
                  <a:lnTo>
                    <a:pt x="11200639" y="5474208"/>
                  </a:lnTo>
                  <a:close/>
                  <a:moveTo>
                    <a:pt x="3873628" y="5487289"/>
                  </a:moveTo>
                  <a:lnTo>
                    <a:pt x="3870580" y="5492369"/>
                  </a:lnTo>
                  <a:lnTo>
                    <a:pt x="3870707" y="5494528"/>
                  </a:lnTo>
                  <a:lnTo>
                    <a:pt x="3877819" y="5493385"/>
                  </a:lnTo>
                  <a:lnTo>
                    <a:pt x="3881756" y="5493131"/>
                  </a:lnTo>
                  <a:lnTo>
                    <a:pt x="3864865" y="5501005"/>
                  </a:lnTo>
                  <a:lnTo>
                    <a:pt x="3857245" y="5505196"/>
                  </a:lnTo>
                  <a:lnTo>
                    <a:pt x="3851784" y="5505831"/>
                  </a:lnTo>
                  <a:lnTo>
                    <a:pt x="3849371" y="5505831"/>
                  </a:lnTo>
                  <a:lnTo>
                    <a:pt x="3867405" y="5494146"/>
                  </a:lnTo>
                  <a:lnTo>
                    <a:pt x="3873628" y="5487288"/>
                  </a:lnTo>
                  <a:close/>
                  <a:moveTo>
                    <a:pt x="9325230" y="5526913"/>
                  </a:moveTo>
                  <a:cubicBezTo>
                    <a:pt x="9333739" y="5526913"/>
                    <a:pt x="9343645" y="5532628"/>
                    <a:pt x="9352027" y="5541391"/>
                  </a:cubicBezTo>
                  <a:lnTo>
                    <a:pt x="9309100" y="5563743"/>
                  </a:lnTo>
                  <a:lnTo>
                    <a:pt x="9324848" y="5548757"/>
                  </a:lnTo>
                  <a:lnTo>
                    <a:pt x="9321038" y="5539232"/>
                  </a:lnTo>
                  <a:lnTo>
                    <a:pt x="9316339" y="5540883"/>
                  </a:lnTo>
                  <a:lnTo>
                    <a:pt x="9314688" y="5540883"/>
                  </a:lnTo>
                  <a:lnTo>
                    <a:pt x="9310751" y="5539867"/>
                  </a:lnTo>
                  <a:lnTo>
                    <a:pt x="9312910" y="5530342"/>
                  </a:lnTo>
                  <a:lnTo>
                    <a:pt x="9325228" y="5526913"/>
                  </a:lnTo>
                  <a:close/>
                  <a:moveTo>
                    <a:pt x="9300465" y="5570728"/>
                  </a:moveTo>
                  <a:lnTo>
                    <a:pt x="9301608" y="5572887"/>
                  </a:lnTo>
                  <a:lnTo>
                    <a:pt x="9300719" y="5572760"/>
                  </a:lnTo>
                  <a:lnTo>
                    <a:pt x="9300084" y="5572760"/>
                  </a:lnTo>
                  <a:lnTo>
                    <a:pt x="9300466" y="5570728"/>
                  </a:lnTo>
                  <a:close/>
                  <a:moveTo>
                    <a:pt x="9050020" y="5626100"/>
                  </a:moveTo>
                  <a:lnTo>
                    <a:pt x="9060942" y="5627243"/>
                  </a:lnTo>
                  <a:lnTo>
                    <a:pt x="9050527" y="5634355"/>
                  </a:lnTo>
                  <a:lnTo>
                    <a:pt x="9043543" y="5637657"/>
                  </a:lnTo>
                  <a:lnTo>
                    <a:pt x="9034018" y="5633212"/>
                  </a:lnTo>
                  <a:lnTo>
                    <a:pt x="9029446" y="5630291"/>
                  </a:lnTo>
                  <a:lnTo>
                    <a:pt x="9050020" y="5626100"/>
                  </a:lnTo>
                  <a:close/>
                  <a:moveTo>
                    <a:pt x="9006586" y="5640451"/>
                  </a:moveTo>
                  <a:cubicBezTo>
                    <a:pt x="9016746" y="5648833"/>
                    <a:pt x="9033764" y="5655437"/>
                    <a:pt x="9023858" y="5671693"/>
                  </a:cubicBezTo>
                  <a:lnTo>
                    <a:pt x="9009634" y="5672836"/>
                  </a:lnTo>
                  <a:lnTo>
                    <a:pt x="8991219" y="5666105"/>
                  </a:lnTo>
                  <a:lnTo>
                    <a:pt x="8976613" y="5673725"/>
                  </a:lnTo>
                  <a:lnTo>
                    <a:pt x="8986011" y="5658485"/>
                  </a:lnTo>
                  <a:lnTo>
                    <a:pt x="8983471" y="5652389"/>
                  </a:lnTo>
                  <a:lnTo>
                    <a:pt x="8998838" y="5644515"/>
                  </a:lnTo>
                  <a:lnTo>
                    <a:pt x="9006585" y="5640451"/>
                  </a:lnTo>
                  <a:close/>
                  <a:moveTo>
                    <a:pt x="3440938" y="5662295"/>
                  </a:moveTo>
                  <a:lnTo>
                    <a:pt x="3446018" y="5666359"/>
                  </a:lnTo>
                  <a:lnTo>
                    <a:pt x="3448812" y="5668137"/>
                  </a:lnTo>
                  <a:cubicBezTo>
                    <a:pt x="3440938" y="5672836"/>
                    <a:pt x="3426968" y="5677028"/>
                    <a:pt x="3413887" y="5682361"/>
                  </a:cubicBezTo>
                  <a:lnTo>
                    <a:pt x="3413506" y="5673725"/>
                  </a:lnTo>
                  <a:lnTo>
                    <a:pt x="3413252" y="5669154"/>
                  </a:lnTo>
                  <a:lnTo>
                    <a:pt x="3433699" y="5666360"/>
                  </a:lnTo>
                  <a:lnTo>
                    <a:pt x="3440430" y="5662295"/>
                  </a:lnTo>
                  <a:close/>
                  <a:moveTo>
                    <a:pt x="11141583" y="5635371"/>
                  </a:moveTo>
                  <a:cubicBezTo>
                    <a:pt x="11100943" y="5669280"/>
                    <a:pt x="11008868" y="5694045"/>
                    <a:pt x="10943336" y="5694045"/>
                  </a:cubicBezTo>
                  <a:lnTo>
                    <a:pt x="10929874" y="5693791"/>
                  </a:lnTo>
                  <a:lnTo>
                    <a:pt x="10923778" y="5693156"/>
                  </a:lnTo>
                  <a:cubicBezTo>
                    <a:pt x="10980674" y="5655183"/>
                    <a:pt x="11051540" y="5683631"/>
                    <a:pt x="11141583" y="5635372"/>
                  </a:cubicBezTo>
                  <a:close/>
                  <a:moveTo>
                    <a:pt x="8907272" y="5648452"/>
                  </a:moveTo>
                  <a:cubicBezTo>
                    <a:pt x="8921369" y="5658993"/>
                    <a:pt x="8934196" y="5662930"/>
                    <a:pt x="8950706" y="5662930"/>
                  </a:cubicBezTo>
                  <a:lnTo>
                    <a:pt x="8959214" y="5661533"/>
                  </a:lnTo>
                  <a:lnTo>
                    <a:pt x="8959214" y="5661533"/>
                  </a:lnTo>
                  <a:cubicBezTo>
                    <a:pt x="8971407" y="5671439"/>
                    <a:pt x="8970390" y="5682107"/>
                    <a:pt x="8940546" y="5699125"/>
                  </a:cubicBezTo>
                  <a:cubicBezTo>
                    <a:pt x="8942959" y="5683631"/>
                    <a:pt x="8935720" y="5678297"/>
                    <a:pt x="8924671" y="5678297"/>
                  </a:cubicBezTo>
                  <a:cubicBezTo>
                    <a:pt x="8917177" y="5678297"/>
                    <a:pt x="8907907" y="5680710"/>
                    <a:pt x="8898636" y="5684139"/>
                  </a:cubicBezTo>
                  <a:lnTo>
                    <a:pt x="8907272" y="5648452"/>
                  </a:lnTo>
                  <a:close/>
                  <a:moveTo>
                    <a:pt x="9062212" y="5699760"/>
                  </a:moveTo>
                  <a:cubicBezTo>
                    <a:pt x="9049512" y="5713857"/>
                    <a:pt x="9034526" y="5717413"/>
                    <a:pt x="9018778" y="5717413"/>
                  </a:cubicBezTo>
                  <a:lnTo>
                    <a:pt x="9010904" y="5717413"/>
                  </a:lnTo>
                  <a:lnTo>
                    <a:pt x="8994775" y="5715635"/>
                  </a:lnTo>
                  <a:cubicBezTo>
                    <a:pt x="8986647" y="5714746"/>
                    <a:pt x="8978519" y="5713857"/>
                    <a:pt x="8963279" y="5713857"/>
                  </a:cubicBezTo>
                  <a:lnTo>
                    <a:pt x="8949436" y="5716651"/>
                  </a:lnTo>
                  <a:cubicBezTo>
                    <a:pt x="8958072" y="5699887"/>
                    <a:pt x="8988171" y="5710809"/>
                    <a:pt x="8998458" y="5703316"/>
                  </a:cubicBezTo>
                  <a:lnTo>
                    <a:pt x="9021064" y="5708904"/>
                  </a:lnTo>
                  <a:cubicBezTo>
                    <a:pt x="9032367" y="5708904"/>
                    <a:pt x="9047861" y="5705602"/>
                    <a:pt x="9062212" y="5699760"/>
                  </a:cubicBezTo>
                  <a:close/>
                  <a:moveTo>
                    <a:pt x="3711194" y="5707253"/>
                  </a:moveTo>
                  <a:lnTo>
                    <a:pt x="3731768" y="5712333"/>
                  </a:lnTo>
                  <a:lnTo>
                    <a:pt x="3735451" y="5719191"/>
                  </a:lnTo>
                  <a:lnTo>
                    <a:pt x="3720338" y="5719191"/>
                  </a:lnTo>
                  <a:lnTo>
                    <a:pt x="3713480" y="5720461"/>
                  </a:lnTo>
                  <a:lnTo>
                    <a:pt x="3715512" y="5712460"/>
                  </a:lnTo>
                  <a:lnTo>
                    <a:pt x="3711194" y="5707253"/>
                  </a:lnTo>
                  <a:close/>
                  <a:moveTo>
                    <a:pt x="8927211" y="5696712"/>
                  </a:moveTo>
                  <a:lnTo>
                    <a:pt x="8906891" y="5716905"/>
                  </a:lnTo>
                  <a:lnTo>
                    <a:pt x="8893048" y="5721985"/>
                  </a:lnTo>
                  <a:lnTo>
                    <a:pt x="8893810" y="5715889"/>
                  </a:lnTo>
                  <a:lnTo>
                    <a:pt x="8894064" y="5713095"/>
                  </a:lnTo>
                  <a:lnTo>
                    <a:pt x="8927211" y="5696712"/>
                  </a:lnTo>
                  <a:close/>
                  <a:moveTo>
                    <a:pt x="8968486" y="5730875"/>
                  </a:moveTo>
                  <a:cubicBezTo>
                    <a:pt x="8976487" y="5743067"/>
                    <a:pt x="8932799" y="5745861"/>
                    <a:pt x="8919464" y="5753989"/>
                  </a:cubicBezTo>
                  <a:cubicBezTo>
                    <a:pt x="8911971" y="5733416"/>
                    <a:pt x="8924925" y="5731764"/>
                    <a:pt x="8943848" y="5731764"/>
                  </a:cubicBezTo>
                  <a:lnTo>
                    <a:pt x="8952484" y="5731764"/>
                  </a:lnTo>
                  <a:lnTo>
                    <a:pt x="8963278" y="5731637"/>
                  </a:lnTo>
                  <a:lnTo>
                    <a:pt x="8968485" y="5730875"/>
                  </a:lnTo>
                  <a:close/>
                  <a:moveTo>
                    <a:pt x="8760460" y="5741543"/>
                  </a:moveTo>
                  <a:lnTo>
                    <a:pt x="8765286" y="5743448"/>
                  </a:lnTo>
                  <a:lnTo>
                    <a:pt x="8772779" y="5747004"/>
                  </a:lnTo>
                  <a:lnTo>
                    <a:pt x="8776336" y="5748909"/>
                  </a:lnTo>
                  <a:lnTo>
                    <a:pt x="8756651" y="5762752"/>
                  </a:lnTo>
                  <a:lnTo>
                    <a:pt x="8787512" y="5756783"/>
                  </a:lnTo>
                  <a:lnTo>
                    <a:pt x="8787512" y="5756783"/>
                  </a:lnTo>
                  <a:cubicBezTo>
                    <a:pt x="8783829" y="5770499"/>
                    <a:pt x="8744458" y="5777865"/>
                    <a:pt x="8715376" y="5787009"/>
                  </a:cubicBezTo>
                  <a:lnTo>
                    <a:pt x="8713852" y="5779897"/>
                  </a:lnTo>
                  <a:lnTo>
                    <a:pt x="8714233" y="5776087"/>
                  </a:lnTo>
                  <a:lnTo>
                    <a:pt x="8732521" y="5760593"/>
                  </a:lnTo>
                  <a:lnTo>
                    <a:pt x="8726679" y="5752719"/>
                  </a:lnTo>
                  <a:lnTo>
                    <a:pt x="8732267" y="5749036"/>
                  </a:lnTo>
                  <a:lnTo>
                    <a:pt x="8735188" y="5747512"/>
                  </a:lnTo>
                  <a:lnTo>
                    <a:pt x="8735823" y="5751068"/>
                  </a:lnTo>
                  <a:lnTo>
                    <a:pt x="8737601" y="5752973"/>
                  </a:lnTo>
                  <a:lnTo>
                    <a:pt x="8749031" y="5745988"/>
                  </a:lnTo>
                  <a:lnTo>
                    <a:pt x="8751825" y="5742941"/>
                  </a:lnTo>
                  <a:lnTo>
                    <a:pt x="8760461" y="5741544"/>
                  </a:lnTo>
                  <a:close/>
                  <a:moveTo>
                    <a:pt x="1874774" y="5896229"/>
                  </a:moveTo>
                  <a:lnTo>
                    <a:pt x="1847596" y="5910453"/>
                  </a:lnTo>
                  <a:lnTo>
                    <a:pt x="1842262" y="5910453"/>
                  </a:lnTo>
                  <a:lnTo>
                    <a:pt x="1840992" y="5910199"/>
                  </a:lnTo>
                  <a:lnTo>
                    <a:pt x="1840484" y="5909945"/>
                  </a:lnTo>
                  <a:lnTo>
                    <a:pt x="1837182" y="5902579"/>
                  </a:lnTo>
                  <a:lnTo>
                    <a:pt x="1837182" y="5899277"/>
                  </a:lnTo>
                  <a:lnTo>
                    <a:pt x="1874774" y="5896229"/>
                  </a:lnTo>
                  <a:close/>
                  <a:moveTo>
                    <a:pt x="9089390" y="5826887"/>
                  </a:moveTo>
                  <a:cubicBezTo>
                    <a:pt x="9094597" y="5826887"/>
                    <a:pt x="9128633" y="5898007"/>
                    <a:pt x="9075928" y="5913628"/>
                  </a:cubicBezTo>
                  <a:lnTo>
                    <a:pt x="9074404" y="5910961"/>
                  </a:lnTo>
                  <a:cubicBezTo>
                    <a:pt x="9096248" y="5886323"/>
                    <a:pt x="9084691" y="5855589"/>
                    <a:pt x="9089390" y="5826887"/>
                  </a:cubicBezTo>
                  <a:close/>
                  <a:moveTo>
                    <a:pt x="3933952" y="5909437"/>
                  </a:moveTo>
                  <a:lnTo>
                    <a:pt x="3941318" y="5914009"/>
                  </a:lnTo>
                  <a:lnTo>
                    <a:pt x="3945382" y="5915787"/>
                  </a:lnTo>
                  <a:lnTo>
                    <a:pt x="3922395" y="5923915"/>
                  </a:lnTo>
                  <a:lnTo>
                    <a:pt x="3915410" y="5922645"/>
                  </a:lnTo>
                  <a:lnTo>
                    <a:pt x="3914902" y="5922391"/>
                  </a:lnTo>
                  <a:lnTo>
                    <a:pt x="3914902" y="5922137"/>
                  </a:lnTo>
                  <a:lnTo>
                    <a:pt x="3908806" y="5919597"/>
                  </a:lnTo>
                  <a:lnTo>
                    <a:pt x="3909060" y="5915660"/>
                  </a:lnTo>
                  <a:lnTo>
                    <a:pt x="3913251" y="5916168"/>
                  </a:lnTo>
                  <a:lnTo>
                    <a:pt x="3915283" y="5916168"/>
                  </a:lnTo>
                  <a:lnTo>
                    <a:pt x="3928618" y="5913247"/>
                  </a:lnTo>
                  <a:lnTo>
                    <a:pt x="3933952" y="5909437"/>
                  </a:lnTo>
                  <a:close/>
                  <a:moveTo>
                    <a:pt x="1814576" y="5902452"/>
                  </a:moveTo>
                  <a:lnTo>
                    <a:pt x="1775206" y="5922391"/>
                  </a:lnTo>
                  <a:lnTo>
                    <a:pt x="1736471" y="5937885"/>
                  </a:lnTo>
                  <a:cubicBezTo>
                    <a:pt x="1753362" y="5921629"/>
                    <a:pt x="1782699" y="5909437"/>
                    <a:pt x="1814576" y="5902452"/>
                  </a:cubicBezTo>
                  <a:close/>
                  <a:moveTo>
                    <a:pt x="3909568" y="5887339"/>
                  </a:moveTo>
                  <a:lnTo>
                    <a:pt x="3910330" y="5889625"/>
                  </a:lnTo>
                  <a:lnTo>
                    <a:pt x="3911092" y="5890895"/>
                  </a:lnTo>
                  <a:lnTo>
                    <a:pt x="3888486" y="5902325"/>
                  </a:lnTo>
                  <a:lnTo>
                    <a:pt x="3888740" y="5912485"/>
                  </a:lnTo>
                  <a:lnTo>
                    <a:pt x="3887724" y="5912612"/>
                  </a:lnTo>
                  <a:lnTo>
                    <a:pt x="3887216" y="5912612"/>
                  </a:lnTo>
                  <a:lnTo>
                    <a:pt x="3886327" y="5912485"/>
                  </a:lnTo>
                  <a:lnTo>
                    <a:pt x="3885692" y="5912612"/>
                  </a:lnTo>
                  <a:lnTo>
                    <a:pt x="3882898" y="5925185"/>
                  </a:lnTo>
                  <a:lnTo>
                    <a:pt x="3888994" y="5929757"/>
                  </a:lnTo>
                  <a:lnTo>
                    <a:pt x="3887979" y="5929630"/>
                  </a:lnTo>
                  <a:lnTo>
                    <a:pt x="3885819" y="5929630"/>
                  </a:lnTo>
                  <a:cubicBezTo>
                    <a:pt x="3873754" y="5929630"/>
                    <a:pt x="3860038" y="5934583"/>
                    <a:pt x="3841878" y="5940806"/>
                  </a:cubicBezTo>
                  <a:lnTo>
                    <a:pt x="3834638" y="5940297"/>
                  </a:lnTo>
                  <a:cubicBezTo>
                    <a:pt x="3817367" y="5940297"/>
                    <a:pt x="3794253" y="5950457"/>
                    <a:pt x="3774567" y="5954902"/>
                  </a:cubicBezTo>
                  <a:lnTo>
                    <a:pt x="3766566" y="5954649"/>
                  </a:lnTo>
                  <a:lnTo>
                    <a:pt x="3759835" y="5956427"/>
                  </a:lnTo>
                  <a:lnTo>
                    <a:pt x="3768471" y="5943727"/>
                  </a:lnTo>
                  <a:lnTo>
                    <a:pt x="3769106" y="5936361"/>
                  </a:lnTo>
                  <a:lnTo>
                    <a:pt x="3769614" y="5935853"/>
                  </a:lnTo>
                  <a:lnTo>
                    <a:pt x="3772154" y="5938266"/>
                  </a:lnTo>
                  <a:lnTo>
                    <a:pt x="3781552" y="5939409"/>
                  </a:lnTo>
                  <a:cubicBezTo>
                    <a:pt x="3800094" y="5939409"/>
                    <a:pt x="3829177" y="5924169"/>
                    <a:pt x="3823462" y="5907532"/>
                  </a:cubicBezTo>
                  <a:cubicBezTo>
                    <a:pt x="3838448" y="5903976"/>
                    <a:pt x="3856863" y="5898261"/>
                    <a:pt x="3866388" y="5889371"/>
                  </a:cubicBezTo>
                  <a:lnTo>
                    <a:pt x="3879088" y="5890895"/>
                  </a:lnTo>
                  <a:lnTo>
                    <a:pt x="3885184" y="5892927"/>
                  </a:lnTo>
                  <a:lnTo>
                    <a:pt x="3890010" y="5889371"/>
                  </a:lnTo>
                  <a:lnTo>
                    <a:pt x="3891026" y="5887593"/>
                  </a:lnTo>
                  <a:lnTo>
                    <a:pt x="3900170" y="5887593"/>
                  </a:lnTo>
                  <a:lnTo>
                    <a:pt x="3906266" y="5887339"/>
                  </a:lnTo>
                  <a:close/>
                  <a:moveTo>
                    <a:pt x="3774694" y="5964047"/>
                  </a:moveTo>
                  <a:lnTo>
                    <a:pt x="3776599" y="5966460"/>
                  </a:lnTo>
                  <a:lnTo>
                    <a:pt x="3776726" y="5967476"/>
                  </a:lnTo>
                  <a:lnTo>
                    <a:pt x="3773932" y="5968619"/>
                  </a:lnTo>
                  <a:lnTo>
                    <a:pt x="3772408" y="5968619"/>
                  </a:lnTo>
                  <a:lnTo>
                    <a:pt x="3773679" y="5965825"/>
                  </a:lnTo>
                  <a:lnTo>
                    <a:pt x="3774694" y="5964047"/>
                  </a:lnTo>
                  <a:close/>
                  <a:moveTo>
                    <a:pt x="3533775" y="5966333"/>
                  </a:moveTo>
                  <a:lnTo>
                    <a:pt x="3545079" y="5968873"/>
                  </a:lnTo>
                  <a:lnTo>
                    <a:pt x="3550667" y="5970397"/>
                  </a:lnTo>
                  <a:lnTo>
                    <a:pt x="3543301" y="5973699"/>
                  </a:lnTo>
                  <a:lnTo>
                    <a:pt x="3536189" y="5973699"/>
                  </a:lnTo>
                  <a:lnTo>
                    <a:pt x="3535427" y="5973572"/>
                  </a:lnTo>
                  <a:lnTo>
                    <a:pt x="3536189" y="5970397"/>
                  </a:lnTo>
                  <a:lnTo>
                    <a:pt x="3533776" y="5966333"/>
                  </a:lnTo>
                  <a:close/>
                  <a:moveTo>
                    <a:pt x="3712591" y="5945759"/>
                  </a:moveTo>
                  <a:lnTo>
                    <a:pt x="3707892" y="5960491"/>
                  </a:lnTo>
                  <a:lnTo>
                    <a:pt x="3722370" y="5967984"/>
                  </a:lnTo>
                  <a:lnTo>
                    <a:pt x="3713607" y="5971032"/>
                  </a:lnTo>
                  <a:lnTo>
                    <a:pt x="3708908" y="5972556"/>
                  </a:lnTo>
                  <a:lnTo>
                    <a:pt x="3706114" y="5964428"/>
                  </a:lnTo>
                  <a:lnTo>
                    <a:pt x="3702812" y="5959729"/>
                  </a:lnTo>
                  <a:lnTo>
                    <a:pt x="3688842" y="5974080"/>
                  </a:lnTo>
                  <a:lnTo>
                    <a:pt x="3687826" y="5979541"/>
                  </a:lnTo>
                  <a:lnTo>
                    <a:pt x="3667380" y="5985383"/>
                  </a:lnTo>
                  <a:cubicBezTo>
                    <a:pt x="3645663" y="5973953"/>
                    <a:pt x="3690748" y="5952617"/>
                    <a:pt x="3674619" y="5952617"/>
                  </a:cubicBezTo>
                  <a:cubicBezTo>
                    <a:pt x="3673349" y="5952617"/>
                    <a:pt x="3671571" y="5952871"/>
                    <a:pt x="3669285" y="5953125"/>
                  </a:cubicBezTo>
                  <a:lnTo>
                    <a:pt x="3712592" y="5945759"/>
                  </a:lnTo>
                  <a:close/>
                  <a:moveTo>
                    <a:pt x="3629279" y="5968492"/>
                  </a:moveTo>
                  <a:lnTo>
                    <a:pt x="3640074" y="5981573"/>
                  </a:lnTo>
                  <a:lnTo>
                    <a:pt x="3648964" y="5990463"/>
                  </a:lnTo>
                  <a:lnTo>
                    <a:pt x="3637026" y="5992368"/>
                  </a:lnTo>
                  <a:lnTo>
                    <a:pt x="3631311" y="5992876"/>
                  </a:lnTo>
                  <a:lnTo>
                    <a:pt x="3594862" y="5988939"/>
                  </a:lnTo>
                  <a:lnTo>
                    <a:pt x="3615944" y="5975097"/>
                  </a:lnTo>
                  <a:lnTo>
                    <a:pt x="3629279" y="5968493"/>
                  </a:lnTo>
                  <a:close/>
                  <a:moveTo>
                    <a:pt x="8690356" y="5980049"/>
                  </a:moveTo>
                  <a:lnTo>
                    <a:pt x="8696452" y="5992876"/>
                  </a:lnTo>
                  <a:lnTo>
                    <a:pt x="8693658" y="5998337"/>
                  </a:lnTo>
                  <a:lnTo>
                    <a:pt x="8693913" y="5988939"/>
                  </a:lnTo>
                  <a:lnTo>
                    <a:pt x="8691881" y="5986907"/>
                  </a:lnTo>
                  <a:lnTo>
                    <a:pt x="8686801" y="5984113"/>
                  </a:lnTo>
                  <a:lnTo>
                    <a:pt x="8684007" y="5982717"/>
                  </a:lnTo>
                  <a:lnTo>
                    <a:pt x="8687055" y="5980685"/>
                  </a:lnTo>
                  <a:lnTo>
                    <a:pt x="8690357" y="5980050"/>
                  </a:lnTo>
                  <a:close/>
                  <a:moveTo>
                    <a:pt x="3581654" y="5983224"/>
                  </a:moveTo>
                  <a:lnTo>
                    <a:pt x="3589147" y="5987669"/>
                  </a:lnTo>
                  <a:lnTo>
                    <a:pt x="3592703" y="5989701"/>
                  </a:lnTo>
                  <a:lnTo>
                    <a:pt x="3550666" y="6008624"/>
                  </a:lnTo>
                  <a:lnTo>
                    <a:pt x="3568446" y="5987415"/>
                  </a:lnTo>
                  <a:lnTo>
                    <a:pt x="3581654" y="5983224"/>
                  </a:lnTo>
                  <a:close/>
                  <a:moveTo>
                    <a:pt x="3468243" y="5988304"/>
                  </a:moveTo>
                  <a:lnTo>
                    <a:pt x="3492500" y="5988685"/>
                  </a:lnTo>
                  <a:lnTo>
                    <a:pt x="3487547" y="6001131"/>
                  </a:lnTo>
                  <a:lnTo>
                    <a:pt x="3497199" y="5991225"/>
                  </a:lnTo>
                  <a:lnTo>
                    <a:pt x="3503676" y="5989447"/>
                  </a:lnTo>
                  <a:lnTo>
                    <a:pt x="3522092" y="5990971"/>
                  </a:lnTo>
                  <a:lnTo>
                    <a:pt x="3530728" y="5988431"/>
                  </a:lnTo>
                  <a:lnTo>
                    <a:pt x="3530728" y="5988431"/>
                  </a:lnTo>
                  <a:cubicBezTo>
                    <a:pt x="3525267" y="6003417"/>
                    <a:pt x="3502406" y="5995289"/>
                    <a:pt x="3487039" y="6010021"/>
                  </a:cubicBezTo>
                  <a:lnTo>
                    <a:pt x="3485388" y="6009640"/>
                  </a:lnTo>
                  <a:lnTo>
                    <a:pt x="3484373" y="6009640"/>
                  </a:lnTo>
                  <a:lnTo>
                    <a:pt x="3481832" y="5994273"/>
                  </a:lnTo>
                  <a:lnTo>
                    <a:pt x="3469260" y="5994400"/>
                  </a:lnTo>
                  <a:lnTo>
                    <a:pt x="3470403" y="5990463"/>
                  </a:lnTo>
                  <a:lnTo>
                    <a:pt x="3468243" y="5988304"/>
                  </a:lnTo>
                  <a:close/>
                  <a:moveTo>
                    <a:pt x="8676260" y="5986145"/>
                  </a:moveTo>
                  <a:lnTo>
                    <a:pt x="8682355" y="6006211"/>
                  </a:lnTo>
                  <a:lnTo>
                    <a:pt x="8691880" y="6002528"/>
                  </a:lnTo>
                  <a:lnTo>
                    <a:pt x="8690864" y="6008751"/>
                  </a:lnTo>
                  <a:lnTo>
                    <a:pt x="8694166" y="6012688"/>
                  </a:lnTo>
                  <a:lnTo>
                    <a:pt x="8691373" y="6012688"/>
                  </a:lnTo>
                  <a:lnTo>
                    <a:pt x="8656955" y="5996940"/>
                  </a:lnTo>
                  <a:lnTo>
                    <a:pt x="8676260" y="5986145"/>
                  </a:lnTo>
                  <a:close/>
                  <a:moveTo>
                    <a:pt x="3611500" y="6003925"/>
                  </a:moveTo>
                  <a:lnTo>
                    <a:pt x="3615183" y="6008751"/>
                  </a:lnTo>
                  <a:lnTo>
                    <a:pt x="3617596" y="6012688"/>
                  </a:lnTo>
                  <a:lnTo>
                    <a:pt x="3580004" y="6019673"/>
                  </a:lnTo>
                  <a:lnTo>
                    <a:pt x="3590037" y="6014339"/>
                  </a:lnTo>
                  <a:lnTo>
                    <a:pt x="3594101" y="6011545"/>
                  </a:lnTo>
                  <a:lnTo>
                    <a:pt x="3605404" y="6006719"/>
                  </a:lnTo>
                  <a:lnTo>
                    <a:pt x="3611500" y="6003925"/>
                  </a:lnTo>
                  <a:close/>
                  <a:moveTo>
                    <a:pt x="3539491" y="6005703"/>
                  </a:moveTo>
                  <a:lnTo>
                    <a:pt x="3540253" y="6015609"/>
                  </a:lnTo>
                  <a:lnTo>
                    <a:pt x="3541523" y="6018657"/>
                  </a:lnTo>
                  <a:lnTo>
                    <a:pt x="3537713" y="6019673"/>
                  </a:lnTo>
                  <a:lnTo>
                    <a:pt x="3535935" y="6019673"/>
                  </a:lnTo>
                  <a:lnTo>
                    <a:pt x="3532379" y="6018911"/>
                  </a:lnTo>
                  <a:lnTo>
                    <a:pt x="3531363" y="6017260"/>
                  </a:lnTo>
                  <a:lnTo>
                    <a:pt x="3531744" y="6014339"/>
                  </a:lnTo>
                  <a:lnTo>
                    <a:pt x="3531744" y="6012815"/>
                  </a:lnTo>
                  <a:lnTo>
                    <a:pt x="3535808" y="6008497"/>
                  </a:lnTo>
                  <a:lnTo>
                    <a:pt x="3539491" y="6005703"/>
                  </a:lnTo>
                  <a:close/>
                  <a:moveTo>
                    <a:pt x="4121405" y="6014212"/>
                  </a:moveTo>
                  <a:lnTo>
                    <a:pt x="4119373" y="6018911"/>
                  </a:lnTo>
                  <a:lnTo>
                    <a:pt x="4118483" y="6021197"/>
                  </a:lnTo>
                  <a:lnTo>
                    <a:pt x="4113404" y="6018403"/>
                  </a:lnTo>
                  <a:lnTo>
                    <a:pt x="4109975" y="6018403"/>
                  </a:lnTo>
                  <a:lnTo>
                    <a:pt x="4121405" y="6014212"/>
                  </a:lnTo>
                  <a:close/>
                  <a:moveTo>
                    <a:pt x="4159124" y="6011672"/>
                  </a:moveTo>
                  <a:lnTo>
                    <a:pt x="4144773" y="6024499"/>
                  </a:lnTo>
                  <a:lnTo>
                    <a:pt x="4145916" y="6033008"/>
                  </a:lnTo>
                  <a:lnTo>
                    <a:pt x="4140455" y="6036056"/>
                  </a:lnTo>
                  <a:lnTo>
                    <a:pt x="4138295" y="6037580"/>
                  </a:lnTo>
                  <a:lnTo>
                    <a:pt x="4132707" y="6029579"/>
                  </a:lnTo>
                  <a:lnTo>
                    <a:pt x="4127628" y="6025388"/>
                  </a:lnTo>
                  <a:lnTo>
                    <a:pt x="4159124" y="6011673"/>
                  </a:lnTo>
                  <a:close/>
                  <a:moveTo>
                    <a:pt x="3572257" y="6022721"/>
                  </a:moveTo>
                  <a:lnTo>
                    <a:pt x="3560065" y="6031611"/>
                  </a:lnTo>
                  <a:lnTo>
                    <a:pt x="3557652" y="6041517"/>
                  </a:lnTo>
                  <a:lnTo>
                    <a:pt x="3539237" y="6037072"/>
                  </a:lnTo>
                  <a:lnTo>
                    <a:pt x="3529077" y="6043168"/>
                  </a:lnTo>
                  <a:lnTo>
                    <a:pt x="3522727" y="6036691"/>
                  </a:lnTo>
                  <a:lnTo>
                    <a:pt x="3521584" y="6033389"/>
                  </a:lnTo>
                  <a:lnTo>
                    <a:pt x="3539872" y="6028944"/>
                  </a:lnTo>
                  <a:lnTo>
                    <a:pt x="3545968" y="6023229"/>
                  </a:lnTo>
                  <a:lnTo>
                    <a:pt x="3552191" y="6026277"/>
                  </a:lnTo>
                  <a:lnTo>
                    <a:pt x="3556128" y="6026277"/>
                  </a:lnTo>
                  <a:lnTo>
                    <a:pt x="3566669" y="6024880"/>
                  </a:lnTo>
                  <a:lnTo>
                    <a:pt x="3572257" y="6022721"/>
                  </a:lnTo>
                  <a:close/>
                  <a:moveTo>
                    <a:pt x="3485135" y="6029452"/>
                  </a:moveTo>
                  <a:lnTo>
                    <a:pt x="3499359" y="6034659"/>
                  </a:lnTo>
                  <a:lnTo>
                    <a:pt x="3507233" y="6031484"/>
                  </a:lnTo>
                  <a:lnTo>
                    <a:pt x="3509900" y="6031992"/>
                  </a:lnTo>
                  <a:lnTo>
                    <a:pt x="3511297" y="6032119"/>
                  </a:lnTo>
                  <a:lnTo>
                    <a:pt x="3505328" y="6048756"/>
                  </a:lnTo>
                  <a:lnTo>
                    <a:pt x="3510407" y="6053963"/>
                  </a:lnTo>
                  <a:lnTo>
                    <a:pt x="3495675" y="6055487"/>
                  </a:lnTo>
                  <a:lnTo>
                    <a:pt x="3490722" y="6042533"/>
                  </a:lnTo>
                  <a:lnTo>
                    <a:pt x="3480562" y="6046724"/>
                  </a:lnTo>
                  <a:lnTo>
                    <a:pt x="3477514" y="6048883"/>
                  </a:lnTo>
                  <a:lnTo>
                    <a:pt x="3469641" y="6038597"/>
                  </a:lnTo>
                  <a:lnTo>
                    <a:pt x="3473324" y="6030342"/>
                  </a:lnTo>
                  <a:lnTo>
                    <a:pt x="3485135" y="6029453"/>
                  </a:lnTo>
                  <a:close/>
                  <a:moveTo>
                    <a:pt x="3460116" y="6062599"/>
                  </a:moveTo>
                  <a:lnTo>
                    <a:pt x="3466847" y="6066409"/>
                  </a:lnTo>
                  <a:lnTo>
                    <a:pt x="3437256" y="6080252"/>
                  </a:lnTo>
                  <a:lnTo>
                    <a:pt x="3450337" y="6067933"/>
                  </a:lnTo>
                  <a:lnTo>
                    <a:pt x="3460116" y="6062599"/>
                  </a:lnTo>
                  <a:close/>
                  <a:moveTo>
                    <a:pt x="3468371" y="6067425"/>
                  </a:moveTo>
                  <a:lnTo>
                    <a:pt x="3470657" y="6069076"/>
                  </a:lnTo>
                  <a:lnTo>
                    <a:pt x="3467863" y="6083300"/>
                  </a:lnTo>
                  <a:lnTo>
                    <a:pt x="3451353" y="6088380"/>
                  </a:lnTo>
                  <a:lnTo>
                    <a:pt x="3468371" y="6067425"/>
                  </a:lnTo>
                  <a:close/>
                  <a:moveTo>
                    <a:pt x="1748664" y="6069203"/>
                  </a:moveTo>
                  <a:lnTo>
                    <a:pt x="1756284" y="6081776"/>
                  </a:lnTo>
                  <a:cubicBezTo>
                    <a:pt x="1735837" y="6086475"/>
                    <a:pt x="1720851" y="6082792"/>
                    <a:pt x="1695324" y="6095365"/>
                  </a:cubicBezTo>
                  <a:cubicBezTo>
                    <a:pt x="1685164" y="6082157"/>
                    <a:pt x="1715898" y="6069203"/>
                    <a:pt x="1748664" y="6069203"/>
                  </a:cubicBezTo>
                  <a:close/>
                  <a:moveTo>
                    <a:pt x="3433826" y="6083300"/>
                  </a:moveTo>
                  <a:lnTo>
                    <a:pt x="3456432" y="6091428"/>
                  </a:lnTo>
                  <a:lnTo>
                    <a:pt x="3440684" y="6107176"/>
                  </a:lnTo>
                  <a:lnTo>
                    <a:pt x="3433572" y="6106287"/>
                  </a:lnTo>
                  <a:lnTo>
                    <a:pt x="3430270" y="6105271"/>
                  </a:lnTo>
                  <a:lnTo>
                    <a:pt x="3417824" y="6101588"/>
                  </a:lnTo>
                  <a:lnTo>
                    <a:pt x="3406902" y="6107684"/>
                  </a:lnTo>
                  <a:lnTo>
                    <a:pt x="3407410" y="6104001"/>
                  </a:lnTo>
                  <a:lnTo>
                    <a:pt x="3407664" y="6102096"/>
                  </a:lnTo>
                  <a:lnTo>
                    <a:pt x="3426968" y="6090031"/>
                  </a:lnTo>
                  <a:lnTo>
                    <a:pt x="3433826" y="6083300"/>
                  </a:lnTo>
                  <a:close/>
                  <a:moveTo>
                    <a:pt x="1561465" y="6107176"/>
                  </a:moveTo>
                  <a:lnTo>
                    <a:pt x="1573022" y="6122543"/>
                  </a:lnTo>
                  <a:lnTo>
                    <a:pt x="1554988" y="6125845"/>
                  </a:lnTo>
                  <a:lnTo>
                    <a:pt x="1548130" y="6123559"/>
                  </a:lnTo>
                  <a:cubicBezTo>
                    <a:pt x="1544574" y="6122416"/>
                    <a:pt x="1541018" y="6121273"/>
                    <a:pt x="1531620" y="6121273"/>
                  </a:cubicBezTo>
                  <a:lnTo>
                    <a:pt x="1517523" y="6127496"/>
                  </a:lnTo>
                  <a:cubicBezTo>
                    <a:pt x="1518158" y="6117082"/>
                    <a:pt x="1535938" y="6107176"/>
                    <a:pt x="1561465" y="6107176"/>
                  </a:cubicBezTo>
                  <a:close/>
                  <a:moveTo>
                    <a:pt x="3091815" y="6119241"/>
                  </a:moveTo>
                  <a:lnTo>
                    <a:pt x="3091307" y="6129401"/>
                  </a:lnTo>
                  <a:lnTo>
                    <a:pt x="3088259" y="6132449"/>
                  </a:lnTo>
                  <a:lnTo>
                    <a:pt x="3081655" y="6125845"/>
                  </a:lnTo>
                  <a:lnTo>
                    <a:pt x="3078480" y="6122289"/>
                  </a:lnTo>
                  <a:lnTo>
                    <a:pt x="3080258" y="6121273"/>
                  </a:lnTo>
                  <a:lnTo>
                    <a:pt x="3088386" y="6120257"/>
                  </a:lnTo>
                  <a:lnTo>
                    <a:pt x="3091815" y="6119242"/>
                  </a:lnTo>
                  <a:close/>
                  <a:moveTo>
                    <a:pt x="3037586" y="6137783"/>
                  </a:moveTo>
                  <a:lnTo>
                    <a:pt x="3035935" y="6143117"/>
                  </a:lnTo>
                  <a:lnTo>
                    <a:pt x="3036824" y="6146165"/>
                  </a:lnTo>
                  <a:lnTo>
                    <a:pt x="3034792" y="6146292"/>
                  </a:lnTo>
                  <a:lnTo>
                    <a:pt x="3033903" y="6146292"/>
                  </a:lnTo>
                  <a:lnTo>
                    <a:pt x="3024251" y="6145149"/>
                  </a:lnTo>
                  <a:lnTo>
                    <a:pt x="3019298" y="6144641"/>
                  </a:lnTo>
                  <a:lnTo>
                    <a:pt x="3030855" y="6139815"/>
                  </a:lnTo>
                  <a:lnTo>
                    <a:pt x="3037586" y="6137783"/>
                  </a:lnTo>
                  <a:close/>
                  <a:moveTo>
                    <a:pt x="3710940" y="6123940"/>
                  </a:moveTo>
                  <a:lnTo>
                    <a:pt x="3731260" y="6144387"/>
                  </a:lnTo>
                  <a:lnTo>
                    <a:pt x="3720846" y="6158865"/>
                  </a:lnTo>
                  <a:lnTo>
                    <a:pt x="3711448" y="6157849"/>
                  </a:lnTo>
                  <a:lnTo>
                    <a:pt x="3706622" y="6157468"/>
                  </a:lnTo>
                  <a:lnTo>
                    <a:pt x="3709416" y="6135243"/>
                  </a:lnTo>
                  <a:lnTo>
                    <a:pt x="3710940" y="6123940"/>
                  </a:lnTo>
                  <a:close/>
                  <a:moveTo>
                    <a:pt x="4082669" y="6133211"/>
                  </a:moveTo>
                  <a:cubicBezTo>
                    <a:pt x="4098163" y="6133211"/>
                    <a:pt x="4074922" y="6169660"/>
                    <a:pt x="4049395" y="6175121"/>
                  </a:cubicBezTo>
                  <a:cubicBezTo>
                    <a:pt x="4020820" y="6157849"/>
                    <a:pt x="4099687" y="6154420"/>
                    <a:pt x="4076065" y="6134354"/>
                  </a:cubicBezTo>
                  <a:lnTo>
                    <a:pt x="4082669" y="6133211"/>
                  </a:lnTo>
                  <a:close/>
                  <a:moveTo>
                    <a:pt x="4092067" y="6170549"/>
                  </a:moveTo>
                  <a:lnTo>
                    <a:pt x="4101846" y="6180455"/>
                  </a:lnTo>
                  <a:lnTo>
                    <a:pt x="4109720" y="6180328"/>
                  </a:lnTo>
                  <a:lnTo>
                    <a:pt x="4125214" y="6180201"/>
                  </a:lnTo>
                  <a:lnTo>
                    <a:pt x="4127500" y="6190361"/>
                  </a:lnTo>
                  <a:lnTo>
                    <a:pt x="4105909" y="6191885"/>
                  </a:lnTo>
                  <a:lnTo>
                    <a:pt x="4091939" y="6186805"/>
                  </a:lnTo>
                  <a:lnTo>
                    <a:pt x="4080128" y="6184900"/>
                  </a:lnTo>
                  <a:cubicBezTo>
                    <a:pt x="4072508" y="6184900"/>
                    <a:pt x="4063364" y="6187567"/>
                    <a:pt x="4050919" y="6195949"/>
                  </a:cubicBezTo>
                  <a:cubicBezTo>
                    <a:pt x="4041902" y="6184392"/>
                    <a:pt x="4081272" y="6179439"/>
                    <a:pt x="4092067" y="6170549"/>
                  </a:cubicBezTo>
                  <a:close/>
                  <a:moveTo>
                    <a:pt x="3294888" y="6163945"/>
                  </a:moveTo>
                  <a:cubicBezTo>
                    <a:pt x="3291967" y="6176137"/>
                    <a:pt x="3286252" y="6195568"/>
                    <a:pt x="3268980" y="6201537"/>
                  </a:cubicBezTo>
                  <a:lnTo>
                    <a:pt x="3271139" y="6184011"/>
                  </a:lnTo>
                  <a:lnTo>
                    <a:pt x="3267964" y="6178169"/>
                  </a:lnTo>
                  <a:lnTo>
                    <a:pt x="3280410" y="6168010"/>
                  </a:lnTo>
                  <a:lnTo>
                    <a:pt x="3294888" y="6163945"/>
                  </a:lnTo>
                  <a:close/>
                  <a:moveTo>
                    <a:pt x="4385310" y="6192520"/>
                  </a:moveTo>
                  <a:lnTo>
                    <a:pt x="4394962" y="6197728"/>
                  </a:lnTo>
                  <a:cubicBezTo>
                    <a:pt x="4380738" y="6222619"/>
                    <a:pt x="4331970" y="6207887"/>
                    <a:pt x="4299204" y="6227192"/>
                  </a:cubicBezTo>
                  <a:cubicBezTo>
                    <a:pt x="4309491" y="6209157"/>
                    <a:pt x="4351655" y="6192520"/>
                    <a:pt x="4385310" y="6192520"/>
                  </a:cubicBezTo>
                  <a:close/>
                  <a:moveTo>
                    <a:pt x="3191764" y="6221095"/>
                  </a:moveTo>
                  <a:lnTo>
                    <a:pt x="3197987" y="6226175"/>
                  </a:lnTo>
                  <a:lnTo>
                    <a:pt x="3186176" y="6227191"/>
                  </a:lnTo>
                  <a:lnTo>
                    <a:pt x="3174111" y="6236335"/>
                  </a:lnTo>
                  <a:lnTo>
                    <a:pt x="3173984" y="6236335"/>
                  </a:lnTo>
                  <a:lnTo>
                    <a:pt x="3169412" y="6231128"/>
                  </a:lnTo>
                  <a:lnTo>
                    <a:pt x="3168650" y="6228969"/>
                  </a:lnTo>
                  <a:lnTo>
                    <a:pt x="3191764" y="6221095"/>
                  </a:lnTo>
                  <a:close/>
                  <a:moveTo>
                    <a:pt x="6636638" y="6217539"/>
                  </a:moveTo>
                  <a:lnTo>
                    <a:pt x="6645656" y="6218936"/>
                  </a:lnTo>
                  <a:lnTo>
                    <a:pt x="6649974" y="6219317"/>
                  </a:lnTo>
                  <a:cubicBezTo>
                    <a:pt x="6644386" y="6228461"/>
                    <a:pt x="6627495" y="6240653"/>
                    <a:pt x="6614922" y="6240653"/>
                  </a:cubicBezTo>
                  <a:lnTo>
                    <a:pt x="6604000" y="6237732"/>
                  </a:lnTo>
                  <a:lnTo>
                    <a:pt x="6601968" y="6230493"/>
                  </a:lnTo>
                  <a:cubicBezTo>
                    <a:pt x="6607049" y="6229096"/>
                    <a:pt x="6630543" y="6225667"/>
                    <a:pt x="6636639" y="6217539"/>
                  </a:cubicBezTo>
                  <a:close/>
                  <a:moveTo>
                    <a:pt x="3367023" y="6099303"/>
                  </a:moveTo>
                  <a:lnTo>
                    <a:pt x="3381755" y="6107557"/>
                  </a:lnTo>
                  <a:cubicBezTo>
                    <a:pt x="3329177" y="6143372"/>
                    <a:pt x="3228847" y="6165469"/>
                    <a:pt x="3230371" y="6198743"/>
                  </a:cubicBezTo>
                  <a:lnTo>
                    <a:pt x="3226815" y="6207125"/>
                  </a:lnTo>
                  <a:lnTo>
                    <a:pt x="3224910" y="6211189"/>
                  </a:lnTo>
                  <a:lnTo>
                    <a:pt x="3210813" y="6208395"/>
                  </a:lnTo>
                  <a:lnTo>
                    <a:pt x="3206749" y="6202173"/>
                  </a:lnTo>
                  <a:lnTo>
                    <a:pt x="3211829" y="6197728"/>
                  </a:lnTo>
                  <a:lnTo>
                    <a:pt x="3211194" y="6194425"/>
                  </a:lnTo>
                  <a:lnTo>
                    <a:pt x="3208654" y="6194172"/>
                  </a:lnTo>
                  <a:cubicBezTo>
                    <a:pt x="3200526" y="6194172"/>
                    <a:pt x="3183635" y="6201283"/>
                    <a:pt x="3170046" y="6209666"/>
                  </a:cubicBezTo>
                  <a:lnTo>
                    <a:pt x="3148329" y="6218937"/>
                  </a:lnTo>
                  <a:lnTo>
                    <a:pt x="3150742" y="6226049"/>
                  </a:lnTo>
                  <a:lnTo>
                    <a:pt x="3152774" y="6227573"/>
                  </a:lnTo>
                  <a:lnTo>
                    <a:pt x="3151123" y="6230620"/>
                  </a:lnTo>
                  <a:cubicBezTo>
                    <a:pt x="3134613" y="6226049"/>
                    <a:pt x="3115690" y="6225032"/>
                    <a:pt x="3103371" y="6213475"/>
                  </a:cubicBezTo>
                  <a:cubicBezTo>
                    <a:pt x="3096005" y="6226937"/>
                    <a:pt x="3062223" y="6233287"/>
                    <a:pt x="3073145" y="6251448"/>
                  </a:cubicBezTo>
                  <a:lnTo>
                    <a:pt x="3063493" y="6252083"/>
                  </a:lnTo>
                  <a:lnTo>
                    <a:pt x="3059175" y="6252464"/>
                  </a:lnTo>
                  <a:lnTo>
                    <a:pt x="3051301" y="6243955"/>
                  </a:lnTo>
                  <a:lnTo>
                    <a:pt x="3044443" y="6245479"/>
                  </a:lnTo>
                  <a:lnTo>
                    <a:pt x="3035299" y="6247892"/>
                  </a:lnTo>
                  <a:lnTo>
                    <a:pt x="3034918" y="6244717"/>
                  </a:lnTo>
                  <a:lnTo>
                    <a:pt x="3047618" y="6240653"/>
                  </a:lnTo>
                  <a:lnTo>
                    <a:pt x="3044951" y="6233795"/>
                  </a:lnTo>
                  <a:lnTo>
                    <a:pt x="3040506" y="6233668"/>
                  </a:lnTo>
                  <a:lnTo>
                    <a:pt x="3039490" y="6233287"/>
                  </a:lnTo>
                  <a:lnTo>
                    <a:pt x="3040506" y="6230746"/>
                  </a:lnTo>
                  <a:lnTo>
                    <a:pt x="3041903" y="6228714"/>
                  </a:lnTo>
                  <a:cubicBezTo>
                    <a:pt x="3052063" y="6222872"/>
                    <a:pt x="3075685" y="6212205"/>
                    <a:pt x="3058159" y="6201663"/>
                  </a:cubicBezTo>
                  <a:lnTo>
                    <a:pt x="3058159" y="6201663"/>
                  </a:lnTo>
                  <a:cubicBezTo>
                    <a:pt x="3046221" y="6212204"/>
                    <a:pt x="3017646" y="6218300"/>
                    <a:pt x="3013963" y="6230746"/>
                  </a:cubicBezTo>
                  <a:lnTo>
                    <a:pt x="3021329" y="6231508"/>
                  </a:lnTo>
                  <a:lnTo>
                    <a:pt x="3019805" y="6233794"/>
                  </a:lnTo>
                  <a:lnTo>
                    <a:pt x="2990722" y="6250304"/>
                  </a:lnTo>
                  <a:cubicBezTo>
                    <a:pt x="2990215" y="6242811"/>
                    <a:pt x="2988437" y="6236207"/>
                    <a:pt x="2975864" y="6236207"/>
                  </a:cubicBezTo>
                  <a:lnTo>
                    <a:pt x="2960878" y="6242684"/>
                  </a:lnTo>
                  <a:lnTo>
                    <a:pt x="2961767" y="6238113"/>
                  </a:lnTo>
                  <a:lnTo>
                    <a:pt x="2962783" y="6236081"/>
                  </a:lnTo>
                  <a:lnTo>
                    <a:pt x="2996311" y="6227064"/>
                  </a:lnTo>
                  <a:lnTo>
                    <a:pt x="2980055" y="6221349"/>
                  </a:lnTo>
                  <a:lnTo>
                    <a:pt x="2968244" y="6225158"/>
                  </a:lnTo>
                  <a:lnTo>
                    <a:pt x="2971038" y="6214999"/>
                  </a:lnTo>
                  <a:lnTo>
                    <a:pt x="2963672" y="6207633"/>
                  </a:lnTo>
                  <a:lnTo>
                    <a:pt x="2976626" y="6207633"/>
                  </a:lnTo>
                  <a:lnTo>
                    <a:pt x="2984500" y="6206871"/>
                  </a:lnTo>
                  <a:lnTo>
                    <a:pt x="2996946" y="6212459"/>
                  </a:lnTo>
                  <a:lnTo>
                    <a:pt x="3002026" y="6217793"/>
                  </a:lnTo>
                  <a:cubicBezTo>
                    <a:pt x="3020822" y="6211697"/>
                    <a:pt x="3020568" y="6203061"/>
                    <a:pt x="3026664" y="6195187"/>
                  </a:cubicBezTo>
                  <a:lnTo>
                    <a:pt x="3033776" y="6191123"/>
                  </a:lnTo>
                  <a:lnTo>
                    <a:pt x="3036316" y="6188583"/>
                  </a:lnTo>
                  <a:lnTo>
                    <a:pt x="3042539" y="6185027"/>
                  </a:lnTo>
                  <a:lnTo>
                    <a:pt x="3048508" y="6183757"/>
                  </a:lnTo>
                  <a:lnTo>
                    <a:pt x="3043047" y="6174613"/>
                  </a:lnTo>
                  <a:lnTo>
                    <a:pt x="3043936" y="6173343"/>
                  </a:lnTo>
                  <a:lnTo>
                    <a:pt x="3043936" y="6172327"/>
                  </a:lnTo>
                  <a:lnTo>
                    <a:pt x="3054350" y="6174105"/>
                  </a:lnTo>
                  <a:lnTo>
                    <a:pt x="3060192" y="6175121"/>
                  </a:lnTo>
                  <a:lnTo>
                    <a:pt x="3051175" y="6179693"/>
                  </a:lnTo>
                  <a:lnTo>
                    <a:pt x="3048508" y="6183502"/>
                  </a:lnTo>
                  <a:lnTo>
                    <a:pt x="3068066" y="6181343"/>
                  </a:lnTo>
                  <a:lnTo>
                    <a:pt x="3090926" y="6179819"/>
                  </a:lnTo>
                  <a:lnTo>
                    <a:pt x="3107563" y="6180708"/>
                  </a:lnTo>
                  <a:lnTo>
                    <a:pt x="3101340" y="6190868"/>
                  </a:lnTo>
                  <a:lnTo>
                    <a:pt x="3101467" y="6196710"/>
                  </a:lnTo>
                  <a:cubicBezTo>
                    <a:pt x="3124708" y="6196075"/>
                    <a:pt x="3125978" y="6182486"/>
                    <a:pt x="3158363" y="6179438"/>
                  </a:cubicBezTo>
                  <a:lnTo>
                    <a:pt x="3153664" y="6176136"/>
                  </a:lnTo>
                  <a:lnTo>
                    <a:pt x="3151378" y="6174231"/>
                  </a:lnTo>
                  <a:cubicBezTo>
                    <a:pt x="3172714" y="6167627"/>
                    <a:pt x="3197352" y="6154800"/>
                    <a:pt x="3229610" y="6136258"/>
                  </a:cubicBezTo>
                  <a:lnTo>
                    <a:pt x="3229610" y="6136258"/>
                  </a:lnTo>
                  <a:lnTo>
                    <a:pt x="3227070" y="6143624"/>
                  </a:lnTo>
                  <a:lnTo>
                    <a:pt x="3229864" y="6148958"/>
                  </a:lnTo>
                  <a:lnTo>
                    <a:pt x="3240278" y="6141212"/>
                  </a:lnTo>
                  <a:lnTo>
                    <a:pt x="3246755" y="6137528"/>
                  </a:lnTo>
                  <a:lnTo>
                    <a:pt x="3236595" y="6144768"/>
                  </a:lnTo>
                  <a:lnTo>
                    <a:pt x="3239135" y="6150356"/>
                  </a:lnTo>
                  <a:lnTo>
                    <a:pt x="3247898" y="6149847"/>
                  </a:lnTo>
                  <a:lnTo>
                    <a:pt x="3250184" y="6153276"/>
                  </a:lnTo>
                  <a:lnTo>
                    <a:pt x="3262376" y="6139814"/>
                  </a:lnTo>
                  <a:lnTo>
                    <a:pt x="3258820" y="6131051"/>
                  </a:lnTo>
                  <a:lnTo>
                    <a:pt x="3266567" y="6127114"/>
                  </a:lnTo>
                  <a:lnTo>
                    <a:pt x="3270503" y="6125082"/>
                  </a:lnTo>
                  <a:lnTo>
                    <a:pt x="3279901" y="6134480"/>
                  </a:lnTo>
                  <a:lnTo>
                    <a:pt x="3288792" y="6132194"/>
                  </a:lnTo>
                  <a:lnTo>
                    <a:pt x="3299587" y="6119875"/>
                  </a:lnTo>
                  <a:lnTo>
                    <a:pt x="3292094" y="6113779"/>
                  </a:lnTo>
                  <a:lnTo>
                    <a:pt x="3296539" y="6111366"/>
                  </a:lnTo>
                  <a:lnTo>
                    <a:pt x="3298444" y="6110223"/>
                  </a:lnTo>
                  <a:lnTo>
                    <a:pt x="3306699" y="6111620"/>
                  </a:lnTo>
                  <a:lnTo>
                    <a:pt x="3310382" y="6111620"/>
                  </a:lnTo>
                  <a:lnTo>
                    <a:pt x="3329051" y="6108572"/>
                  </a:lnTo>
                  <a:lnTo>
                    <a:pt x="3337179" y="6105524"/>
                  </a:lnTo>
                  <a:cubicBezTo>
                    <a:pt x="3345180" y="6102349"/>
                    <a:pt x="3352673" y="6099301"/>
                    <a:pt x="3367024" y="6099301"/>
                  </a:cubicBezTo>
                  <a:close/>
                  <a:moveTo>
                    <a:pt x="4435982" y="6218048"/>
                  </a:moveTo>
                  <a:lnTo>
                    <a:pt x="4440427" y="6218937"/>
                  </a:lnTo>
                  <a:lnTo>
                    <a:pt x="4450206" y="6227446"/>
                  </a:lnTo>
                  <a:cubicBezTo>
                    <a:pt x="4418837" y="6240273"/>
                    <a:pt x="4386833" y="6252338"/>
                    <a:pt x="4353813" y="6259450"/>
                  </a:cubicBezTo>
                  <a:cubicBezTo>
                    <a:pt x="4346193" y="6249798"/>
                    <a:pt x="4405502" y="6218048"/>
                    <a:pt x="4435982" y="6218048"/>
                  </a:cubicBezTo>
                  <a:close/>
                  <a:moveTo>
                    <a:pt x="8438006" y="6261989"/>
                  </a:moveTo>
                  <a:lnTo>
                    <a:pt x="8436990" y="6262751"/>
                  </a:lnTo>
                  <a:lnTo>
                    <a:pt x="8435339" y="6264022"/>
                  </a:lnTo>
                  <a:lnTo>
                    <a:pt x="8438006" y="6261989"/>
                  </a:lnTo>
                  <a:close/>
                  <a:moveTo>
                    <a:pt x="4132325" y="6216524"/>
                  </a:moveTo>
                  <a:lnTo>
                    <a:pt x="4119371" y="6228716"/>
                  </a:lnTo>
                  <a:lnTo>
                    <a:pt x="4109338" y="6234304"/>
                  </a:lnTo>
                  <a:lnTo>
                    <a:pt x="4108195" y="6247893"/>
                  </a:lnTo>
                  <a:lnTo>
                    <a:pt x="4111243" y="6255005"/>
                  </a:lnTo>
                  <a:lnTo>
                    <a:pt x="4089145" y="6264149"/>
                  </a:lnTo>
                  <a:lnTo>
                    <a:pt x="4082287" y="6261482"/>
                  </a:lnTo>
                  <a:lnTo>
                    <a:pt x="4074159" y="6258180"/>
                  </a:lnTo>
                  <a:lnTo>
                    <a:pt x="4068317" y="6259576"/>
                  </a:lnTo>
                  <a:cubicBezTo>
                    <a:pt x="4086859" y="6240654"/>
                    <a:pt x="4100575" y="6220968"/>
                    <a:pt x="4132325" y="6216523"/>
                  </a:cubicBezTo>
                  <a:close/>
                  <a:moveTo>
                    <a:pt x="2991357" y="6252973"/>
                  </a:moveTo>
                  <a:lnTo>
                    <a:pt x="3008502" y="6261482"/>
                  </a:lnTo>
                  <a:lnTo>
                    <a:pt x="3014090" y="6263006"/>
                  </a:lnTo>
                  <a:lnTo>
                    <a:pt x="3001009" y="6265800"/>
                  </a:lnTo>
                  <a:lnTo>
                    <a:pt x="2992627" y="6266054"/>
                  </a:lnTo>
                  <a:lnTo>
                    <a:pt x="2991611" y="6257672"/>
                  </a:lnTo>
                  <a:lnTo>
                    <a:pt x="2991357" y="6252973"/>
                  </a:lnTo>
                  <a:close/>
                  <a:moveTo>
                    <a:pt x="6720839" y="6184519"/>
                  </a:moveTo>
                  <a:lnTo>
                    <a:pt x="6720967" y="6201664"/>
                  </a:lnTo>
                  <a:lnTo>
                    <a:pt x="6729095" y="6210428"/>
                  </a:lnTo>
                  <a:lnTo>
                    <a:pt x="6743192" y="6197728"/>
                  </a:lnTo>
                  <a:lnTo>
                    <a:pt x="6749542" y="6193156"/>
                  </a:lnTo>
                  <a:lnTo>
                    <a:pt x="6767830" y="6224398"/>
                  </a:lnTo>
                  <a:cubicBezTo>
                    <a:pt x="6726555" y="6250432"/>
                    <a:pt x="6683374" y="6279897"/>
                    <a:pt x="6649338" y="6279897"/>
                  </a:cubicBezTo>
                  <a:lnTo>
                    <a:pt x="6639686" y="6279897"/>
                  </a:lnTo>
                  <a:lnTo>
                    <a:pt x="6622795" y="6271895"/>
                  </a:lnTo>
                  <a:lnTo>
                    <a:pt x="6645782" y="6269355"/>
                  </a:lnTo>
                  <a:lnTo>
                    <a:pt x="6653275" y="6277229"/>
                  </a:lnTo>
                  <a:cubicBezTo>
                    <a:pt x="6649465" y="6246241"/>
                    <a:pt x="6694043" y="6215253"/>
                    <a:pt x="6720839" y="6184519"/>
                  </a:cubicBezTo>
                  <a:close/>
                  <a:moveTo>
                    <a:pt x="6306819" y="6220587"/>
                  </a:moveTo>
                  <a:lnTo>
                    <a:pt x="6325107" y="6234684"/>
                  </a:lnTo>
                  <a:lnTo>
                    <a:pt x="6333489" y="6237732"/>
                  </a:lnTo>
                  <a:cubicBezTo>
                    <a:pt x="6327901" y="6249924"/>
                    <a:pt x="6297675" y="6272403"/>
                    <a:pt x="6295643" y="6285992"/>
                  </a:cubicBezTo>
                  <a:lnTo>
                    <a:pt x="6288150" y="6284976"/>
                  </a:lnTo>
                  <a:lnTo>
                    <a:pt x="6286118" y="6284087"/>
                  </a:lnTo>
                  <a:lnTo>
                    <a:pt x="6289674" y="6268593"/>
                  </a:lnTo>
                  <a:lnTo>
                    <a:pt x="6298818" y="6242304"/>
                  </a:lnTo>
                  <a:lnTo>
                    <a:pt x="6300850" y="6238113"/>
                  </a:lnTo>
                  <a:lnTo>
                    <a:pt x="6301358" y="6236081"/>
                  </a:lnTo>
                  <a:lnTo>
                    <a:pt x="6306819" y="6220587"/>
                  </a:lnTo>
                  <a:close/>
                  <a:moveTo>
                    <a:pt x="2841243" y="6258053"/>
                  </a:moveTo>
                  <a:lnTo>
                    <a:pt x="2847847" y="6267705"/>
                  </a:lnTo>
                  <a:lnTo>
                    <a:pt x="2849879" y="6274689"/>
                  </a:lnTo>
                  <a:cubicBezTo>
                    <a:pt x="2856356" y="6277103"/>
                    <a:pt x="2863849" y="6277992"/>
                    <a:pt x="2874898" y="6277992"/>
                  </a:cubicBezTo>
                  <a:lnTo>
                    <a:pt x="2880867" y="6277738"/>
                  </a:lnTo>
                  <a:lnTo>
                    <a:pt x="2867151" y="6289422"/>
                  </a:lnTo>
                  <a:lnTo>
                    <a:pt x="2855721" y="6286501"/>
                  </a:lnTo>
                  <a:cubicBezTo>
                    <a:pt x="2851149" y="6285358"/>
                    <a:pt x="2846196" y="6284088"/>
                    <a:pt x="2834258" y="6284088"/>
                  </a:cubicBezTo>
                  <a:lnTo>
                    <a:pt x="2819526" y="6292216"/>
                  </a:lnTo>
                  <a:cubicBezTo>
                    <a:pt x="2821939" y="6279516"/>
                    <a:pt x="2843529" y="6272150"/>
                    <a:pt x="2841243" y="6258053"/>
                  </a:cubicBezTo>
                  <a:close/>
                  <a:moveTo>
                    <a:pt x="2956051" y="6251449"/>
                  </a:moveTo>
                  <a:lnTo>
                    <a:pt x="2969894" y="6262498"/>
                  </a:lnTo>
                  <a:lnTo>
                    <a:pt x="2975101" y="6270753"/>
                  </a:lnTo>
                  <a:cubicBezTo>
                    <a:pt x="2957575" y="6277992"/>
                    <a:pt x="2954019" y="6287517"/>
                    <a:pt x="2936493" y="6295137"/>
                  </a:cubicBezTo>
                  <a:lnTo>
                    <a:pt x="2926841" y="6286882"/>
                  </a:lnTo>
                  <a:lnTo>
                    <a:pt x="2925063" y="6284850"/>
                  </a:lnTo>
                  <a:cubicBezTo>
                    <a:pt x="2943986" y="6275960"/>
                    <a:pt x="2961766" y="6266816"/>
                    <a:pt x="2956051" y="6251449"/>
                  </a:cubicBezTo>
                  <a:close/>
                  <a:moveTo>
                    <a:pt x="4281423" y="6235193"/>
                  </a:moveTo>
                  <a:cubicBezTo>
                    <a:pt x="4277867" y="6256783"/>
                    <a:pt x="4295012" y="6264403"/>
                    <a:pt x="4317745" y="6264403"/>
                  </a:cubicBezTo>
                  <a:cubicBezTo>
                    <a:pt x="4319904" y="6264403"/>
                    <a:pt x="4322317" y="6264403"/>
                    <a:pt x="4324603" y="6264275"/>
                  </a:cubicBezTo>
                  <a:lnTo>
                    <a:pt x="4324603" y="6264275"/>
                  </a:lnTo>
                  <a:lnTo>
                    <a:pt x="4290313" y="6267069"/>
                  </a:lnTo>
                  <a:cubicBezTo>
                    <a:pt x="4278121" y="6285611"/>
                    <a:pt x="4264659" y="6292469"/>
                    <a:pt x="4241418" y="6300598"/>
                  </a:cubicBezTo>
                  <a:lnTo>
                    <a:pt x="4227321" y="6295010"/>
                  </a:lnTo>
                  <a:lnTo>
                    <a:pt x="4210303" y="6292978"/>
                  </a:lnTo>
                  <a:lnTo>
                    <a:pt x="4243070" y="6261100"/>
                  </a:lnTo>
                  <a:lnTo>
                    <a:pt x="4210304" y="6267323"/>
                  </a:lnTo>
                  <a:cubicBezTo>
                    <a:pt x="4230751" y="6244336"/>
                    <a:pt x="4260342" y="6273419"/>
                    <a:pt x="4281424" y="6235192"/>
                  </a:cubicBezTo>
                  <a:close/>
                  <a:moveTo>
                    <a:pt x="3522471" y="6302630"/>
                  </a:moveTo>
                  <a:lnTo>
                    <a:pt x="3526154" y="6303900"/>
                  </a:lnTo>
                  <a:lnTo>
                    <a:pt x="3528186" y="6304662"/>
                  </a:lnTo>
                  <a:lnTo>
                    <a:pt x="3525138" y="6305424"/>
                  </a:lnTo>
                  <a:lnTo>
                    <a:pt x="3523106" y="6304281"/>
                  </a:lnTo>
                  <a:lnTo>
                    <a:pt x="3522471" y="6302630"/>
                  </a:lnTo>
                  <a:close/>
                  <a:moveTo>
                    <a:pt x="4168139" y="6283833"/>
                  </a:moveTo>
                  <a:lnTo>
                    <a:pt x="4177791" y="6285104"/>
                  </a:lnTo>
                  <a:lnTo>
                    <a:pt x="4179315" y="6288913"/>
                  </a:lnTo>
                  <a:lnTo>
                    <a:pt x="4179823" y="6287008"/>
                  </a:lnTo>
                  <a:lnTo>
                    <a:pt x="4180585" y="6286119"/>
                  </a:lnTo>
                  <a:lnTo>
                    <a:pt x="4181347" y="6295517"/>
                  </a:lnTo>
                  <a:lnTo>
                    <a:pt x="4174235" y="6298565"/>
                  </a:lnTo>
                  <a:lnTo>
                    <a:pt x="4160265" y="6297041"/>
                  </a:lnTo>
                  <a:cubicBezTo>
                    <a:pt x="4146930" y="6297041"/>
                    <a:pt x="4130547" y="6301613"/>
                    <a:pt x="4112513" y="6313551"/>
                  </a:cubicBezTo>
                  <a:lnTo>
                    <a:pt x="4116323" y="6300724"/>
                  </a:lnTo>
                  <a:lnTo>
                    <a:pt x="4107306" y="6302375"/>
                  </a:lnTo>
                  <a:lnTo>
                    <a:pt x="4107941" y="6301105"/>
                  </a:lnTo>
                  <a:cubicBezTo>
                    <a:pt x="4109973" y="6297295"/>
                    <a:pt x="4128134" y="6289929"/>
                    <a:pt x="4146041" y="6285357"/>
                  </a:cubicBezTo>
                  <a:lnTo>
                    <a:pt x="4154423" y="6286627"/>
                  </a:lnTo>
                  <a:lnTo>
                    <a:pt x="4157725" y="6286627"/>
                  </a:lnTo>
                  <a:lnTo>
                    <a:pt x="4165726" y="6285865"/>
                  </a:lnTo>
                  <a:lnTo>
                    <a:pt x="4168139" y="6283833"/>
                  </a:lnTo>
                  <a:close/>
                  <a:moveTo>
                    <a:pt x="2732531" y="6288405"/>
                  </a:moveTo>
                  <a:lnTo>
                    <a:pt x="2733674" y="6293231"/>
                  </a:lnTo>
                  <a:cubicBezTo>
                    <a:pt x="2709798" y="6301741"/>
                    <a:pt x="2683509" y="6308853"/>
                    <a:pt x="2665983" y="6318378"/>
                  </a:cubicBezTo>
                  <a:lnTo>
                    <a:pt x="2666237" y="6315330"/>
                  </a:lnTo>
                  <a:lnTo>
                    <a:pt x="2666999" y="6314060"/>
                  </a:lnTo>
                  <a:lnTo>
                    <a:pt x="2732531" y="6288406"/>
                  </a:lnTo>
                  <a:close/>
                  <a:moveTo>
                    <a:pt x="2772155" y="6315583"/>
                  </a:moveTo>
                  <a:lnTo>
                    <a:pt x="2775711" y="6317997"/>
                  </a:lnTo>
                  <a:lnTo>
                    <a:pt x="2777489" y="6319139"/>
                  </a:lnTo>
                  <a:lnTo>
                    <a:pt x="2773806" y="6320410"/>
                  </a:lnTo>
                  <a:lnTo>
                    <a:pt x="2771774" y="6321044"/>
                  </a:lnTo>
                  <a:lnTo>
                    <a:pt x="2772917" y="6317488"/>
                  </a:lnTo>
                  <a:lnTo>
                    <a:pt x="2772155" y="6315583"/>
                  </a:lnTo>
                  <a:close/>
                  <a:moveTo>
                    <a:pt x="6601205" y="6261481"/>
                  </a:moveTo>
                  <a:cubicBezTo>
                    <a:pt x="6592442" y="6288405"/>
                    <a:pt x="6612254" y="6285485"/>
                    <a:pt x="6613397" y="6307836"/>
                  </a:cubicBezTo>
                  <a:lnTo>
                    <a:pt x="6609206" y="6307582"/>
                  </a:lnTo>
                  <a:lnTo>
                    <a:pt x="6601967" y="6307455"/>
                  </a:lnTo>
                  <a:cubicBezTo>
                    <a:pt x="6579488" y="6307455"/>
                    <a:pt x="6569455" y="6312662"/>
                    <a:pt x="6547230" y="6323076"/>
                  </a:cubicBezTo>
                  <a:cubicBezTo>
                    <a:pt x="6575043" y="6289930"/>
                    <a:pt x="6571741" y="6298692"/>
                    <a:pt x="6539610" y="6281801"/>
                  </a:cubicBezTo>
                  <a:lnTo>
                    <a:pt x="6559549" y="6276341"/>
                  </a:lnTo>
                  <a:lnTo>
                    <a:pt x="6565645" y="6281929"/>
                  </a:lnTo>
                  <a:cubicBezTo>
                    <a:pt x="6573773" y="6268339"/>
                    <a:pt x="6583171" y="6263132"/>
                    <a:pt x="6601205" y="6261482"/>
                  </a:cubicBezTo>
                  <a:close/>
                  <a:moveTo>
                    <a:pt x="2851911" y="6298692"/>
                  </a:moveTo>
                  <a:lnTo>
                    <a:pt x="2849498" y="6299581"/>
                  </a:lnTo>
                  <a:lnTo>
                    <a:pt x="2853689" y="6306439"/>
                  </a:lnTo>
                  <a:cubicBezTo>
                    <a:pt x="2840354" y="6311266"/>
                    <a:pt x="2825114" y="6314822"/>
                    <a:pt x="2805175" y="6324093"/>
                  </a:cubicBezTo>
                  <a:lnTo>
                    <a:pt x="2817621" y="6311012"/>
                  </a:lnTo>
                  <a:lnTo>
                    <a:pt x="2827781" y="6305805"/>
                  </a:lnTo>
                  <a:lnTo>
                    <a:pt x="2812541" y="6309742"/>
                  </a:lnTo>
                  <a:lnTo>
                    <a:pt x="2805429" y="6311774"/>
                  </a:lnTo>
                  <a:cubicBezTo>
                    <a:pt x="2814954" y="6301360"/>
                    <a:pt x="2831845" y="6301360"/>
                    <a:pt x="2851911" y="6298693"/>
                  </a:cubicBezTo>
                  <a:close/>
                  <a:moveTo>
                    <a:pt x="6146291" y="6290564"/>
                  </a:moveTo>
                  <a:lnTo>
                    <a:pt x="6150101" y="6291072"/>
                  </a:lnTo>
                  <a:lnTo>
                    <a:pt x="6151371" y="6304280"/>
                  </a:lnTo>
                  <a:lnTo>
                    <a:pt x="6147434" y="6310757"/>
                  </a:lnTo>
                  <a:lnTo>
                    <a:pt x="6158229" y="6305423"/>
                  </a:lnTo>
                  <a:lnTo>
                    <a:pt x="6160261" y="6310757"/>
                  </a:lnTo>
                  <a:lnTo>
                    <a:pt x="6174358" y="6302756"/>
                  </a:lnTo>
                  <a:lnTo>
                    <a:pt x="6180073" y="6306947"/>
                  </a:lnTo>
                  <a:lnTo>
                    <a:pt x="6183121" y="6309360"/>
                  </a:lnTo>
                  <a:cubicBezTo>
                    <a:pt x="6162166" y="6321044"/>
                    <a:pt x="6135877" y="6327013"/>
                    <a:pt x="6108191" y="6328791"/>
                  </a:cubicBezTo>
                  <a:cubicBezTo>
                    <a:pt x="6107429" y="6307455"/>
                    <a:pt x="6124447" y="6290564"/>
                    <a:pt x="6146291" y="6290564"/>
                  </a:cubicBezTo>
                  <a:close/>
                  <a:moveTo>
                    <a:pt x="4190236" y="6325616"/>
                  </a:moveTo>
                  <a:lnTo>
                    <a:pt x="4197348" y="6327648"/>
                  </a:lnTo>
                  <a:lnTo>
                    <a:pt x="4202936" y="6328283"/>
                  </a:lnTo>
                  <a:lnTo>
                    <a:pt x="4189475" y="6332093"/>
                  </a:lnTo>
                  <a:lnTo>
                    <a:pt x="4182871" y="6333871"/>
                  </a:lnTo>
                  <a:lnTo>
                    <a:pt x="4188713" y="6328537"/>
                  </a:lnTo>
                  <a:lnTo>
                    <a:pt x="4190236" y="6325616"/>
                  </a:lnTo>
                  <a:close/>
                  <a:moveTo>
                    <a:pt x="3614419" y="6322441"/>
                  </a:moveTo>
                  <a:lnTo>
                    <a:pt x="3619117" y="6327013"/>
                  </a:lnTo>
                  <a:lnTo>
                    <a:pt x="3621150" y="6329553"/>
                  </a:lnTo>
                  <a:lnTo>
                    <a:pt x="3610990" y="6335776"/>
                  </a:lnTo>
                  <a:lnTo>
                    <a:pt x="3606926" y="6339205"/>
                  </a:lnTo>
                  <a:lnTo>
                    <a:pt x="3591940" y="6340856"/>
                  </a:lnTo>
                  <a:lnTo>
                    <a:pt x="3590161" y="6335776"/>
                  </a:lnTo>
                  <a:lnTo>
                    <a:pt x="3603496" y="6327521"/>
                  </a:lnTo>
                  <a:lnTo>
                    <a:pt x="3614418" y="6322441"/>
                  </a:lnTo>
                  <a:close/>
                  <a:moveTo>
                    <a:pt x="3885817" y="6323965"/>
                  </a:moveTo>
                  <a:lnTo>
                    <a:pt x="3897375" y="6324981"/>
                  </a:lnTo>
                  <a:lnTo>
                    <a:pt x="3898898" y="6328283"/>
                  </a:lnTo>
                  <a:lnTo>
                    <a:pt x="3887469" y="6337300"/>
                  </a:lnTo>
                  <a:lnTo>
                    <a:pt x="3882642" y="6341999"/>
                  </a:lnTo>
                  <a:lnTo>
                    <a:pt x="3876039" y="6336284"/>
                  </a:lnTo>
                  <a:lnTo>
                    <a:pt x="3869561" y="6333363"/>
                  </a:lnTo>
                  <a:lnTo>
                    <a:pt x="3880102" y="6326759"/>
                  </a:lnTo>
                  <a:lnTo>
                    <a:pt x="3885817" y="6323965"/>
                  </a:lnTo>
                  <a:close/>
                  <a:moveTo>
                    <a:pt x="4077333" y="6324600"/>
                  </a:moveTo>
                  <a:lnTo>
                    <a:pt x="4053838" y="6337681"/>
                  </a:lnTo>
                  <a:lnTo>
                    <a:pt x="4042662" y="6343269"/>
                  </a:lnTo>
                  <a:lnTo>
                    <a:pt x="4042154" y="6337427"/>
                  </a:lnTo>
                  <a:lnTo>
                    <a:pt x="4046345" y="6333363"/>
                  </a:lnTo>
                  <a:lnTo>
                    <a:pt x="4067173" y="6329172"/>
                  </a:lnTo>
                  <a:lnTo>
                    <a:pt x="4077333" y="6324600"/>
                  </a:lnTo>
                  <a:close/>
                  <a:moveTo>
                    <a:pt x="3569968" y="6341999"/>
                  </a:moveTo>
                  <a:lnTo>
                    <a:pt x="3564634" y="6348349"/>
                  </a:lnTo>
                  <a:lnTo>
                    <a:pt x="3559681" y="6351016"/>
                  </a:lnTo>
                  <a:lnTo>
                    <a:pt x="3555490" y="6351397"/>
                  </a:lnTo>
                  <a:lnTo>
                    <a:pt x="3553204" y="6351397"/>
                  </a:lnTo>
                  <a:lnTo>
                    <a:pt x="3546473" y="6351016"/>
                  </a:lnTo>
                  <a:lnTo>
                    <a:pt x="3543298" y="6350381"/>
                  </a:lnTo>
                  <a:lnTo>
                    <a:pt x="3547108" y="6346571"/>
                  </a:lnTo>
                  <a:lnTo>
                    <a:pt x="3549140" y="6345047"/>
                  </a:lnTo>
                  <a:lnTo>
                    <a:pt x="3564126" y="6343904"/>
                  </a:lnTo>
                  <a:lnTo>
                    <a:pt x="3569968" y="6341999"/>
                  </a:lnTo>
                  <a:close/>
                  <a:moveTo>
                    <a:pt x="4129784" y="6327775"/>
                  </a:moveTo>
                  <a:lnTo>
                    <a:pt x="4141976" y="6336919"/>
                  </a:lnTo>
                  <a:lnTo>
                    <a:pt x="4146548" y="6344412"/>
                  </a:lnTo>
                  <a:lnTo>
                    <a:pt x="4134356" y="6349111"/>
                  </a:lnTo>
                  <a:lnTo>
                    <a:pt x="4128133" y="6351651"/>
                  </a:lnTo>
                  <a:cubicBezTo>
                    <a:pt x="4124958" y="6349365"/>
                    <a:pt x="4121275" y="6347841"/>
                    <a:pt x="4111623" y="6347841"/>
                  </a:cubicBezTo>
                  <a:lnTo>
                    <a:pt x="4098289" y="6352286"/>
                  </a:lnTo>
                  <a:lnTo>
                    <a:pt x="4107941" y="6347587"/>
                  </a:lnTo>
                  <a:lnTo>
                    <a:pt x="4108703" y="6341872"/>
                  </a:lnTo>
                  <a:lnTo>
                    <a:pt x="4102734" y="6339332"/>
                  </a:lnTo>
                  <a:lnTo>
                    <a:pt x="4099813" y="6338443"/>
                  </a:lnTo>
                  <a:lnTo>
                    <a:pt x="4123053" y="6332093"/>
                  </a:lnTo>
                  <a:lnTo>
                    <a:pt x="4129784" y="6327775"/>
                  </a:lnTo>
                  <a:close/>
                  <a:moveTo>
                    <a:pt x="3833366" y="6341364"/>
                  </a:moveTo>
                  <a:lnTo>
                    <a:pt x="3822317" y="6349111"/>
                  </a:lnTo>
                  <a:lnTo>
                    <a:pt x="3815840" y="6354445"/>
                  </a:lnTo>
                  <a:lnTo>
                    <a:pt x="3814697" y="6351905"/>
                  </a:lnTo>
                  <a:lnTo>
                    <a:pt x="3814189" y="6350381"/>
                  </a:lnTo>
                  <a:lnTo>
                    <a:pt x="3826508" y="6344920"/>
                  </a:lnTo>
                  <a:lnTo>
                    <a:pt x="3833366" y="6341364"/>
                  </a:lnTo>
                  <a:close/>
                  <a:moveTo>
                    <a:pt x="2477769" y="6352413"/>
                  </a:moveTo>
                  <a:lnTo>
                    <a:pt x="2474467" y="6357239"/>
                  </a:lnTo>
                  <a:lnTo>
                    <a:pt x="2471673" y="6359779"/>
                  </a:lnTo>
                  <a:lnTo>
                    <a:pt x="2471165" y="6355588"/>
                  </a:lnTo>
                  <a:lnTo>
                    <a:pt x="2471673" y="6353683"/>
                  </a:lnTo>
                  <a:lnTo>
                    <a:pt x="2475610" y="6353430"/>
                  </a:lnTo>
                  <a:lnTo>
                    <a:pt x="2477769" y="6352414"/>
                  </a:lnTo>
                  <a:close/>
                  <a:moveTo>
                    <a:pt x="6729602" y="6331712"/>
                  </a:moveTo>
                  <a:lnTo>
                    <a:pt x="6736586" y="6353048"/>
                  </a:lnTo>
                  <a:lnTo>
                    <a:pt x="6738618" y="6360795"/>
                  </a:lnTo>
                  <a:lnTo>
                    <a:pt x="6719822" y="6346952"/>
                  </a:lnTo>
                  <a:lnTo>
                    <a:pt x="6704075" y="6354445"/>
                  </a:lnTo>
                  <a:lnTo>
                    <a:pt x="6714234" y="6339205"/>
                  </a:lnTo>
                  <a:lnTo>
                    <a:pt x="6729602" y="6331712"/>
                  </a:lnTo>
                  <a:close/>
                  <a:moveTo>
                    <a:pt x="2565907" y="6356096"/>
                  </a:moveTo>
                  <a:lnTo>
                    <a:pt x="2562478" y="6363589"/>
                  </a:lnTo>
                  <a:lnTo>
                    <a:pt x="2563113" y="6368161"/>
                  </a:lnTo>
                  <a:lnTo>
                    <a:pt x="2551936" y="6365621"/>
                  </a:lnTo>
                  <a:lnTo>
                    <a:pt x="2546857" y="6363589"/>
                  </a:lnTo>
                  <a:lnTo>
                    <a:pt x="2565907" y="6356096"/>
                  </a:lnTo>
                  <a:close/>
                  <a:moveTo>
                    <a:pt x="3909185" y="6350889"/>
                  </a:moveTo>
                  <a:lnTo>
                    <a:pt x="3910836" y="6355588"/>
                  </a:lnTo>
                  <a:lnTo>
                    <a:pt x="3911726" y="6357747"/>
                  </a:lnTo>
                  <a:lnTo>
                    <a:pt x="3864354" y="6371336"/>
                  </a:lnTo>
                  <a:lnTo>
                    <a:pt x="3868419" y="6367780"/>
                  </a:lnTo>
                  <a:lnTo>
                    <a:pt x="3874515" y="6362192"/>
                  </a:lnTo>
                  <a:lnTo>
                    <a:pt x="3877563" y="6362319"/>
                  </a:lnTo>
                  <a:cubicBezTo>
                    <a:pt x="3885817" y="6362319"/>
                    <a:pt x="3895978" y="6359272"/>
                    <a:pt x="3909185" y="6350889"/>
                  </a:cubicBezTo>
                  <a:close/>
                  <a:moveTo>
                    <a:pt x="2420620" y="6375527"/>
                  </a:moveTo>
                  <a:lnTo>
                    <a:pt x="2419223" y="6376797"/>
                  </a:lnTo>
                  <a:lnTo>
                    <a:pt x="2418080" y="6375908"/>
                  </a:lnTo>
                  <a:lnTo>
                    <a:pt x="2417572" y="6375781"/>
                  </a:lnTo>
                  <a:lnTo>
                    <a:pt x="2420112" y="6375781"/>
                  </a:lnTo>
                  <a:lnTo>
                    <a:pt x="2420620" y="6375527"/>
                  </a:lnTo>
                  <a:close/>
                  <a:moveTo>
                    <a:pt x="4563618" y="6339967"/>
                  </a:moveTo>
                  <a:lnTo>
                    <a:pt x="4574794" y="6351905"/>
                  </a:lnTo>
                  <a:lnTo>
                    <a:pt x="4574286" y="6353175"/>
                  </a:lnTo>
                  <a:cubicBezTo>
                    <a:pt x="4545584" y="6370701"/>
                    <a:pt x="4525518" y="6371844"/>
                    <a:pt x="4501896" y="6380099"/>
                  </a:cubicBezTo>
                  <a:lnTo>
                    <a:pt x="4504563" y="6376797"/>
                  </a:lnTo>
                  <a:lnTo>
                    <a:pt x="4505579" y="6374892"/>
                  </a:lnTo>
                  <a:cubicBezTo>
                    <a:pt x="4524502" y="6363208"/>
                    <a:pt x="4541139" y="6354191"/>
                    <a:pt x="4563618" y="6339967"/>
                  </a:cubicBezTo>
                  <a:close/>
                  <a:moveTo>
                    <a:pt x="2395855" y="6374892"/>
                  </a:moveTo>
                  <a:lnTo>
                    <a:pt x="2400935" y="6375908"/>
                  </a:lnTo>
                  <a:lnTo>
                    <a:pt x="2403348" y="6376035"/>
                  </a:lnTo>
                  <a:lnTo>
                    <a:pt x="2394458" y="6381369"/>
                  </a:lnTo>
                  <a:lnTo>
                    <a:pt x="2388743" y="6387085"/>
                  </a:lnTo>
                  <a:lnTo>
                    <a:pt x="2388235" y="6386957"/>
                  </a:lnTo>
                  <a:lnTo>
                    <a:pt x="2388108" y="6386957"/>
                  </a:lnTo>
                  <a:lnTo>
                    <a:pt x="2391919" y="6378575"/>
                  </a:lnTo>
                  <a:lnTo>
                    <a:pt x="2395856" y="6374892"/>
                  </a:lnTo>
                  <a:close/>
                  <a:moveTo>
                    <a:pt x="3805047" y="6371971"/>
                  </a:moveTo>
                  <a:lnTo>
                    <a:pt x="3812667" y="6375908"/>
                  </a:lnTo>
                  <a:lnTo>
                    <a:pt x="3812667" y="6380988"/>
                  </a:lnTo>
                  <a:lnTo>
                    <a:pt x="3791204" y="6393053"/>
                  </a:lnTo>
                  <a:lnTo>
                    <a:pt x="3806444" y="6384036"/>
                  </a:lnTo>
                  <a:lnTo>
                    <a:pt x="3805048" y="6371971"/>
                  </a:lnTo>
                  <a:close/>
                  <a:moveTo>
                    <a:pt x="4466463" y="6355588"/>
                  </a:moveTo>
                  <a:lnTo>
                    <a:pt x="4476496" y="6361811"/>
                  </a:lnTo>
                  <a:lnTo>
                    <a:pt x="4471670" y="6364224"/>
                  </a:lnTo>
                  <a:lnTo>
                    <a:pt x="4458208" y="6364859"/>
                  </a:lnTo>
                  <a:lnTo>
                    <a:pt x="4449826" y="6368161"/>
                  </a:lnTo>
                  <a:lnTo>
                    <a:pt x="4446143" y="6373368"/>
                  </a:lnTo>
                  <a:lnTo>
                    <a:pt x="4446778" y="6375400"/>
                  </a:lnTo>
                  <a:lnTo>
                    <a:pt x="4406646" y="6393688"/>
                  </a:lnTo>
                  <a:lnTo>
                    <a:pt x="4405122" y="6393688"/>
                  </a:lnTo>
                  <a:cubicBezTo>
                    <a:pt x="4393311" y="6376035"/>
                    <a:pt x="4432808" y="6355588"/>
                    <a:pt x="4466463" y="6355588"/>
                  </a:cubicBezTo>
                  <a:close/>
                  <a:moveTo>
                    <a:pt x="3479546" y="6353937"/>
                  </a:moveTo>
                  <a:lnTo>
                    <a:pt x="3469259" y="6369812"/>
                  </a:lnTo>
                  <a:lnTo>
                    <a:pt x="3472180" y="6378575"/>
                  </a:lnTo>
                  <a:cubicBezTo>
                    <a:pt x="3449447" y="6390005"/>
                    <a:pt x="3429635" y="6396482"/>
                    <a:pt x="3413506" y="6396482"/>
                  </a:cubicBezTo>
                  <a:lnTo>
                    <a:pt x="3402966" y="6396482"/>
                  </a:lnTo>
                  <a:lnTo>
                    <a:pt x="3386837" y="6387592"/>
                  </a:lnTo>
                  <a:lnTo>
                    <a:pt x="3402712" y="6383909"/>
                  </a:lnTo>
                  <a:lnTo>
                    <a:pt x="3409443" y="6382512"/>
                  </a:lnTo>
                  <a:lnTo>
                    <a:pt x="3416428" y="6385941"/>
                  </a:lnTo>
                  <a:lnTo>
                    <a:pt x="3417951" y="6389243"/>
                  </a:lnTo>
                  <a:lnTo>
                    <a:pt x="3426714" y="6382512"/>
                  </a:lnTo>
                  <a:lnTo>
                    <a:pt x="3427985" y="6377940"/>
                  </a:lnTo>
                  <a:cubicBezTo>
                    <a:pt x="3444875" y="6374003"/>
                    <a:pt x="3459607" y="6368415"/>
                    <a:pt x="3479547" y="6353937"/>
                  </a:cubicBezTo>
                  <a:close/>
                  <a:moveTo>
                    <a:pt x="4380230" y="6391148"/>
                  </a:moveTo>
                  <a:lnTo>
                    <a:pt x="4367403" y="6397879"/>
                  </a:lnTo>
                  <a:lnTo>
                    <a:pt x="4361180" y="6401689"/>
                  </a:lnTo>
                  <a:lnTo>
                    <a:pt x="4359148" y="6402197"/>
                  </a:lnTo>
                  <a:lnTo>
                    <a:pt x="4357751" y="6402324"/>
                  </a:lnTo>
                  <a:lnTo>
                    <a:pt x="4361307" y="6398260"/>
                  </a:lnTo>
                  <a:lnTo>
                    <a:pt x="4363212" y="6396609"/>
                  </a:lnTo>
                  <a:lnTo>
                    <a:pt x="4374897" y="6392799"/>
                  </a:lnTo>
                  <a:lnTo>
                    <a:pt x="4380231" y="6391148"/>
                  </a:lnTo>
                  <a:close/>
                  <a:moveTo>
                    <a:pt x="7832471" y="6345428"/>
                  </a:moveTo>
                  <a:cubicBezTo>
                    <a:pt x="7840980" y="6345428"/>
                    <a:pt x="7851013" y="6352032"/>
                    <a:pt x="7862570" y="6363208"/>
                  </a:cubicBezTo>
                  <a:lnTo>
                    <a:pt x="7855458" y="6374511"/>
                  </a:lnTo>
                  <a:lnTo>
                    <a:pt x="7852156" y="6382131"/>
                  </a:lnTo>
                  <a:cubicBezTo>
                    <a:pt x="7844155" y="6400419"/>
                    <a:pt x="7831582" y="6403975"/>
                    <a:pt x="7818627" y="6403975"/>
                  </a:cubicBezTo>
                  <a:lnTo>
                    <a:pt x="7809737" y="6403721"/>
                  </a:lnTo>
                  <a:lnTo>
                    <a:pt x="7805546" y="6403340"/>
                  </a:lnTo>
                  <a:lnTo>
                    <a:pt x="7807705" y="6384417"/>
                  </a:lnTo>
                  <a:lnTo>
                    <a:pt x="7809736" y="6375527"/>
                  </a:lnTo>
                  <a:cubicBezTo>
                    <a:pt x="7814943" y="6354572"/>
                    <a:pt x="7822564" y="6345428"/>
                    <a:pt x="7832469" y="6345428"/>
                  </a:cubicBezTo>
                  <a:close/>
                  <a:moveTo>
                    <a:pt x="6707759" y="6383274"/>
                  </a:moveTo>
                  <a:lnTo>
                    <a:pt x="6736842" y="6394196"/>
                  </a:lnTo>
                  <a:lnTo>
                    <a:pt x="6720332" y="6405753"/>
                  </a:lnTo>
                  <a:lnTo>
                    <a:pt x="6709790" y="6405880"/>
                  </a:lnTo>
                  <a:lnTo>
                    <a:pt x="6697472" y="6396355"/>
                  </a:lnTo>
                  <a:lnTo>
                    <a:pt x="6689852" y="6400800"/>
                  </a:lnTo>
                  <a:lnTo>
                    <a:pt x="6702552" y="6386957"/>
                  </a:lnTo>
                  <a:lnTo>
                    <a:pt x="6707759" y="6383274"/>
                  </a:lnTo>
                  <a:close/>
                  <a:moveTo>
                    <a:pt x="3699510" y="6396228"/>
                  </a:moveTo>
                  <a:lnTo>
                    <a:pt x="3698875" y="6397244"/>
                  </a:lnTo>
                  <a:lnTo>
                    <a:pt x="3679063" y="6406388"/>
                  </a:lnTo>
                  <a:lnTo>
                    <a:pt x="3671824" y="6406388"/>
                  </a:lnTo>
                  <a:lnTo>
                    <a:pt x="3664966" y="6405880"/>
                  </a:lnTo>
                  <a:lnTo>
                    <a:pt x="3661664" y="6405372"/>
                  </a:lnTo>
                  <a:lnTo>
                    <a:pt x="3699510" y="6396228"/>
                  </a:lnTo>
                  <a:close/>
                  <a:moveTo>
                    <a:pt x="6663944" y="6385179"/>
                  </a:moveTo>
                  <a:lnTo>
                    <a:pt x="6664071" y="6402451"/>
                  </a:lnTo>
                  <a:lnTo>
                    <a:pt x="6672072" y="6410960"/>
                  </a:lnTo>
                  <a:lnTo>
                    <a:pt x="6655435" y="6414643"/>
                  </a:lnTo>
                  <a:lnTo>
                    <a:pt x="6647942" y="6414643"/>
                  </a:lnTo>
                  <a:cubicBezTo>
                    <a:pt x="6638035" y="6414643"/>
                    <a:pt x="6629399" y="6411468"/>
                    <a:pt x="6624065" y="6400800"/>
                  </a:cubicBezTo>
                  <a:cubicBezTo>
                    <a:pt x="6639559" y="6390767"/>
                    <a:pt x="6648322" y="6396101"/>
                    <a:pt x="6663944" y="6385179"/>
                  </a:cubicBezTo>
                  <a:close/>
                  <a:moveTo>
                    <a:pt x="4009390" y="6354953"/>
                  </a:moveTo>
                  <a:lnTo>
                    <a:pt x="4011803" y="6370193"/>
                  </a:lnTo>
                  <a:lnTo>
                    <a:pt x="4022344" y="6370447"/>
                  </a:lnTo>
                  <a:lnTo>
                    <a:pt x="4022979" y="6372860"/>
                  </a:lnTo>
                  <a:lnTo>
                    <a:pt x="4024503" y="6374511"/>
                  </a:lnTo>
                  <a:lnTo>
                    <a:pt x="4037203" y="6375400"/>
                  </a:lnTo>
                  <a:lnTo>
                    <a:pt x="4043680" y="6375781"/>
                  </a:lnTo>
                  <a:lnTo>
                    <a:pt x="4020947" y="6384417"/>
                  </a:lnTo>
                  <a:lnTo>
                    <a:pt x="4006723" y="6379464"/>
                  </a:lnTo>
                  <a:lnTo>
                    <a:pt x="4002786" y="6397752"/>
                  </a:lnTo>
                  <a:lnTo>
                    <a:pt x="3999611" y="6406896"/>
                  </a:lnTo>
                  <a:lnTo>
                    <a:pt x="3989451" y="6408293"/>
                  </a:lnTo>
                  <a:lnTo>
                    <a:pt x="3983355" y="6410325"/>
                  </a:lnTo>
                  <a:lnTo>
                    <a:pt x="3989959" y="6412103"/>
                  </a:lnTo>
                  <a:lnTo>
                    <a:pt x="3993134" y="6412865"/>
                  </a:lnTo>
                  <a:lnTo>
                    <a:pt x="3989451" y="6416040"/>
                  </a:lnTo>
                  <a:lnTo>
                    <a:pt x="3985006" y="6417437"/>
                  </a:lnTo>
                  <a:lnTo>
                    <a:pt x="3984371" y="6412865"/>
                  </a:lnTo>
                  <a:lnTo>
                    <a:pt x="3983355" y="6410325"/>
                  </a:lnTo>
                  <a:lnTo>
                    <a:pt x="3981704" y="6390005"/>
                  </a:lnTo>
                  <a:lnTo>
                    <a:pt x="3986530" y="6380353"/>
                  </a:lnTo>
                  <a:lnTo>
                    <a:pt x="3987546" y="6380861"/>
                  </a:lnTo>
                  <a:lnTo>
                    <a:pt x="3988054" y="6380988"/>
                  </a:lnTo>
                  <a:lnTo>
                    <a:pt x="4009390" y="6354953"/>
                  </a:lnTo>
                  <a:close/>
                  <a:moveTo>
                    <a:pt x="4335399" y="6407785"/>
                  </a:moveTo>
                  <a:lnTo>
                    <a:pt x="4343654" y="6411849"/>
                  </a:lnTo>
                  <a:lnTo>
                    <a:pt x="4337558" y="6416040"/>
                  </a:lnTo>
                  <a:lnTo>
                    <a:pt x="4334764" y="6418199"/>
                  </a:lnTo>
                  <a:lnTo>
                    <a:pt x="4320159" y="6419469"/>
                  </a:lnTo>
                  <a:lnTo>
                    <a:pt x="4313174" y="6419469"/>
                  </a:lnTo>
                  <a:lnTo>
                    <a:pt x="4302887" y="6419088"/>
                  </a:lnTo>
                  <a:lnTo>
                    <a:pt x="4298188" y="6418199"/>
                  </a:lnTo>
                  <a:lnTo>
                    <a:pt x="4335399" y="6407785"/>
                  </a:lnTo>
                  <a:close/>
                  <a:moveTo>
                    <a:pt x="3406267" y="6400292"/>
                  </a:moveTo>
                  <a:lnTo>
                    <a:pt x="3405759" y="6402832"/>
                  </a:lnTo>
                  <a:cubicBezTo>
                    <a:pt x="3390646" y="6408548"/>
                    <a:pt x="3374136" y="6418073"/>
                    <a:pt x="3348482" y="6428232"/>
                  </a:cubicBezTo>
                  <a:cubicBezTo>
                    <a:pt x="3349244" y="6418199"/>
                    <a:pt x="3385058" y="6400292"/>
                    <a:pt x="3405124" y="6400292"/>
                  </a:cubicBezTo>
                  <a:close/>
                  <a:moveTo>
                    <a:pt x="3762248" y="6425565"/>
                  </a:moveTo>
                  <a:lnTo>
                    <a:pt x="3763518" y="6428613"/>
                  </a:lnTo>
                  <a:lnTo>
                    <a:pt x="3760470" y="6428613"/>
                  </a:lnTo>
                  <a:lnTo>
                    <a:pt x="3761994" y="6426581"/>
                  </a:lnTo>
                  <a:lnTo>
                    <a:pt x="3762248" y="6425565"/>
                  </a:lnTo>
                  <a:close/>
                  <a:moveTo>
                    <a:pt x="3556508" y="6428613"/>
                  </a:moveTo>
                  <a:lnTo>
                    <a:pt x="3547364" y="6431661"/>
                  </a:lnTo>
                  <a:lnTo>
                    <a:pt x="3542538" y="6432296"/>
                  </a:lnTo>
                  <a:lnTo>
                    <a:pt x="3538347" y="6431153"/>
                  </a:lnTo>
                  <a:lnTo>
                    <a:pt x="3536823" y="6428613"/>
                  </a:lnTo>
                  <a:lnTo>
                    <a:pt x="3537331" y="6428613"/>
                  </a:lnTo>
                  <a:lnTo>
                    <a:pt x="3541268" y="6429375"/>
                  </a:lnTo>
                  <a:lnTo>
                    <a:pt x="3544570" y="6429375"/>
                  </a:lnTo>
                  <a:lnTo>
                    <a:pt x="3551555" y="6429247"/>
                  </a:lnTo>
                  <a:lnTo>
                    <a:pt x="3556508" y="6428613"/>
                  </a:lnTo>
                  <a:close/>
                  <a:moveTo>
                    <a:pt x="3127883" y="6427343"/>
                  </a:moveTo>
                  <a:lnTo>
                    <a:pt x="3133344" y="6431915"/>
                  </a:lnTo>
                  <a:lnTo>
                    <a:pt x="3134995" y="6435344"/>
                  </a:lnTo>
                  <a:lnTo>
                    <a:pt x="3127248" y="6435978"/>
                  </a:lnTo>
                  <a:lnTo>
                    <a:pt x="3123184" y="6436487"/>
                  </a:lnTo>
                  <a:lnTo>
                    <a:pt x="3116326" y="6437757"/>
                  </a:lnTo>
                  <a:lnTo>
                    <a:pt x="3113151" y="6437757"/>
                  </a:lnTo>
                  <a:lnTo>
                    <a:pt x="3110484" y="6437503"/>
                  </a:lnTo>
                  <a:lnTo>
                    <a:pt x="3109087" y="6437249"/>
                  </a:lnTo>
                  <a:lnTo>
                    <a:pt x="3119247" y="6428867"/>
                  </a:lnTo>
                  <a:lnTo>
                    <a:pt x="3127883" y="6427343"/>
                  </a:lnTo>
                  <a:close/>
                  <a:moveTo>
                    <a:pt x="3949827" y="6372987"/>
                  </a:moveTo>
                  <a:cubicBezTo>
                    <a:pt x="3935095" y="6383909"/>
                    <a:pt x="3921887" y="6395593"/>
                    <a:pt x="3931666" y="6404991"/>
                  </a:cubicBezTo>
                  <a:lnTo>
                    <a:pt x="3940048" y="6407912"/>
                  </a:lnTo>
                  <a:lnTo>
                    <a:pt x="3951732" y="6393561"/>
                  </a:lnTo>
                  <a:lnTo>
                    <a:pt x="3956558" y="6408547"/>
                  </a:lnTo>
                  <a:cubicBezTo>
                    <a:pt x="3937508" y="6421755"/>
                    <a:pt x="3906648" y="6434963"/>
                    <a:pt x="3887851" y="6439027"/>
                  </a:cubicBezTo>
                  <a:lnTo>
                    <a:pt x="3905758" y="6425057"/>
                  </a:lnTo>
                  <a:lnTo>
                    <a:pt x="3913887" y="6417691"/>
                  </a:lnTo>
                  <a:lnTo>
                    <a:pt x="3914395" y="6417437"/>
                  </a:lnTo>
                  <a:lnTo>
                    <a:pt x="3914776" y="6417183"/>
                  </a:lnTo>
                  <a:lnTo>
                    <a:pt x="3915284" y="6416675"/>
                  </a:lnTo>
                  <a:lnTo>
                    <a:pt x="3915284" y="6416548"/>
                  </a:lnTo>
                  <a:lnTo>
                    <a:pt x="3922523" y="6412992"/>
                  </a:lnTo>
                  <a:lnTo>
                    <a:pt x="3922523" y="6409055"/>
                  </a:lnTo>
                  <a:lnTo>
                    <a:pt x="3920491" y="6409055"/>
                  </a:lnTo>
                  <a:lnTo>
                    <a:pt x="3919475" y="6408928"/>
                  </a:lnTo>
                  <a:lnTo>
                    <a:pt x="3921380" y="6406896"/>
                  </a:lnTo>
                  <a:lnTo>
                    <a:pt x="3921380" y="6405753"/>
                  </a:lnTo>
                  <a:lnTo>
                    <a:pt x="3913252" y="6402451"/>
                  </a:lnTo>
                  <a:lnTo>
                    <a:pt x="3908299" y="6408039"/>
                  </a:lnTo>
                  <a:lnTo>
                    <a:pt x="3894329" y="6409309"/>
                  </a:lnTo>
                  <a:lnTo>
                    <a:pt x="3887470" y="6411468"/>
                  </a:lnTo>
                  <a:lnTo>
                    <a:pt x="3886836" y="6394831"/>
                  </a:lnTo>
                  <a:lnTo>
                    <a:pt x="3882137" y="6393815"/>
                  </a:lnTo>
                  <a:lnTo>
                    <a:pt x="3935223" y="6373114"/>
                  </a:lnTo>
                  <a:lnTo>
                    <a:pt x="3945891" y="6372987"/>
                  </a:lnTo>
                  <a:close/>
                  <a:moveTo>
                    <a:pt x="3521583" y="6370955"/>
                  </a:moveTo>
                  <a:lnTo>
                    <a:pt x="3529711" y="6374257"/>
                  </a:lnTo>
                  <a:lnTo>
                    <a:pt x="3535934" y="6372225"/>
                  </a:lnTo>
                  <a:lnTo>
                    <a:pt x="3535934" y="6372225"/>
                  </a:lnTo>
                  <a:cubicBezTo>
                    <a:pt x="3520440" y="6391656"/>
                    <a:pt x="3469640" y="6398260"/>
                    <a:pt x="3463798" y="6439281"/>
                  </a:cubicBezTo>
                  <a:lnTo>
                    <a:pt x="3463544" y="6425692"/>
                  </a:lnTo>
                  <a:lnTo>
                    <a:pt x="3446526" y="6411087"/>
                  </a:lnTo>
                  <a:cubicBezTo>
                    <a:pt x="3458211" y="6397879"/>
                    <a:pt x="3499105" y="6388608"/>
                    <a:pt x="3492628" y="6372733"/>
                  </a:cubicBezTo>
                  <a:lnTo>
                    <a:pt x="3492628" y="6372733"/>
                  </a:lnTo>
                  <a:lnTo>
                    <a:pt x="3501391" y="6377940"/>
                  </a:lnTo>
                  <a:lnTo>
                    <a:pt x="3505708" y="6377940"/>
                  </a:lnTo>
                  <a:lnTo>
                    <a:pt x="3516504" y="6375273"/>
                  </a:lnTo>
                  <a:lnTo>
                    <a:pt x="3521583" y="6370955"/>
                  </a:lnTo>
                  <a:close/>
                  <a:moveTo>
                    <a:pt x="8454137" y="6149467"/>
                  </a:moveTo>
                  <a:lnTo>
                    <a:pt x="8457185" y="6156579"/>
                  </a:lnTo>
                  <a:lnTo>
                    <a:pt x="8459470" y="6160643"/>
                  </a:lnTo>
                  <a:lnTo>
                    <a:pt x="8447025" y="6164199"/>
                  </a:lnTo>
                  <a:lnTo>
                    <a:pt x="8440929" y="6166231"/>
                  </a:lnTo>
                  <a:lnTo>
                    <a:pt x="8463027" y="6167755"/>
                  </a:lnTo>
                  <a:lnTo>
                    <a:pt x="8464297" y="6170041"/>
                  </a:lnTo>
                  <a:cubicBezTo>
                    <a:pt x="8475091" y="6181344"/>
                    <a:pt x="8484743" y="6195568"/>
                    <a:pt x="8497063" y="6202299"/>
                  </a:cubicBezTo>
                  <a:lnTo>
                    <a:pt x="8518144" y="6192901"/>
                  </a:lnTo>
                  <a:lnTo>
                    <a:pt x="8520303" y="6183757"/>
                  </a:lnTo>
                  <a:lnTo>
                    <a:pt x="8521700" y="6175629"/>
                  </a:lnTo>
                  <a:lnTo>
                    <a:pt x="8522716" y="6171819"/>
                  </a:lnTo>
                  <a:lnTo>
                    <a:pt x="8566023" y="6174740"/>
                  </a:lnTo>
                  <a:cubicBezTo>
                    <a:pt x="8573770" y="6167247"/>
                    <a:pt x="8576691" y="6158865"/>
                    <a:pt x="8578850" y="6150356"/>
                  </a:cubicBezTo>
                  <a:cubicBezTo>
                    <a:pt x="8600567" y="6152388"/>
                    <a:pt x="8625967" y="6149848"/>
                    <a:pt x="8634984" y="6166739"/>
                  </a:cubicBezTo>
                  <a:cubicBezTo>
                    <a:pt x="8627999" y="6189599"/>
                    <a:pt x="8568944" y="6172835"/>
                    <a:pt x="8587994" y="6195060"/>
                  </a:cubicBezTo>
                  <a:cubicBezTo>
                    <a:pt x="8523732" y="6202553"/>
                    <a:pt x="8427974" y="6239383"/>
                    <a:pt x="8446643" y="6279515"/>
                  </a:cubicBezTo>
                  <a:lnTo>
                    <a:pt x="8427974" y="6273165"/>
                  </a:lnTo>
                  <a:lnTo>
                    <a:pt x="8435340" y="6264021"/>
                  </a:lnTo>
                  <a:lnTo>
                    <a:pt x="8390128" y="6275451"/>
                  </a:lnTo>
                  <a:lnTo>
                    <a:pt x="8386699" y="6275451"/>
                  </a:lnTo>
                  <a:cubicBezTo>
                    <a:pt x="8372475" y="6275451"/>
                    <a:pt x="8355457" y="6276721"/>
                    <a:pt x="8329930" y="6289040"/>
                  </a:cubicBezTo>
                  <a:cubicBezTo>
                    <a:pt x="8310499" y="6297803"/>
                    <a:pt x="8332343" y="6314567"/>
                    <a:pt x="8295767" y="6320028"/>
                  </a:cubicBezTo>
                  <a:lnTo>
                    <a:pt x="8314690" y="6328283"/>
                  </a:lnTo>
                  <a:lnTo>
                    <a:pt x="8317738" y="6340221"/>
                  </a:lnTo>
                  <a:cubicBezTo>
                    <a:pt x="8270494" y="6351016"/>
                    <a:pt x="8173466" y="6373749"/>
                    <a:pt x="8167370" y="6407531"/>
                  </a:cubicBezTo>
                  <a:cubicBezTo>
                    <a:pt x="8114538" y="6409436"/>
                    <a:pt x="8055483" y="6440805"/>
                    <a:pt x="7998333" y="6440805"/>
                  </a:cubicBezTo>
                  <a:cubicBezTo>
                    <a:pt x="7987157" y="6440805"/>
                    <a:pt x="7975981" y="6439535"/>
                    <a:pt x="7964932" y="6436741"/>
                  </a:cubicBezTo>
                  <a:lnTo>
                    <a:pt x="7949946" y="6398260"/>
                  </a:lnTo>
                  <a:cubicBezTo>
                    <a:pt x="7940167" y="6381877"/>
                    <a:pt x="7930514" y="6369304"/>
                    <a:pt x="7920863" y="6360160"/>
                  </a:cubicBezTo>
                  <a:cubicBezTo>
                    <a:pt x="7954391" y="6301613"/>
                    <a:pt x="8023860" y="6283833"/>
                    <a:pt x="8075422" y="6245733"/>
                  </a:cubicBezTo>
                  <a:cubicBezTo>
                    <a:pt x="8102727" y="6238875"/>
                    <a:pt x="8128000" y="6233414"/>
                    <a:pt x="8148955" y="6233414"/>
                  </a:cubicBezTo>
                  <a:cubicBezTo>
                    <a:pt x="8157336" y="6233414"/>
                    <a:pt x="8165084" y="6234303"/>
                    <a:pt x="8171942" y="6236335"/>
                  </a:cubicBezTo>
                  <a:lnTo>
                    <a:pt x="8203819" y="6213729"/>
                  </a:lnTo>
                  <a:cubicBezTo>
                    <a:pt x="8203946" y="6217539"/>
                    <a:pt x="8206359" y="6222492"/>
                    <a:pt x="8212074" y="6225921"/>
                  </a:cubicBezTo>
                  <a:lnTo>
                    <a:pt x="8232267" y="6228461"/>
                  </a:lnTo>
                  <a:lnTo>
                    <a:pt x="8243316" y="6227191"/>
                  </a:lnTo>
                  <a:lnTo>
                    <a:pt x="8225536" y="6207633"/>
                  </a:lnTo>
                  <a:lnTo>
                    <a:pt x="8216519" y="6205601"/>
                  </a:lnTo>
                  <a:lnTo>
                    <a:pt x="8213598" y="6205728"/>
                  </a:lnTo>
                  <a:cubicBezTo>
                    <a:pt x="8222107" y="6199124"/>
                    <a:pt x="8231124" y="6192139"/>
                    <a:pt x="8245348" y="6186424"/>
                  </a:cubicBezTo>
                  <a:cubicBezTo>
                    <a:pt x="8255000" y="6199505"/>
                    <a:pt x="8287131" y="6186297"/>
                    <a:pt x="8290687" y="6206363"/>
                  </a:cubicBezTo>
                  <a:cubicBezTo>
                    <a:pt x="8316595" y="6198235"/>
                    <a:pt x="8336280" y="6191631"/>
                    <a:pt x="8354060" y="6185027"/>
                  </a:cubicBezTo>
                  <a:lnTo>
                    <a:pt x="8370570" y="6193028"/>
                  </a:lnTo>
                  <a:lnTo>
                    <a:pt x="8378951" y="6194679"/>
                  </a:lnTo>
                  <a:lnTo>
                    <a:pt x="8383270" y="6195187"/>
                  </a:lnTo>
                  <a:lnTo>
                    <a:pt x="8385810" y="6195187"/>
                  </a:lnTo>
                  <a:lnTo>
                    <a:pt x="8409940" y="6192012"/>
                  </a:lnTo>
                  <a:lnTo>
                    <a:pt x="8409940" y="6188837"/>
                  </a:lnTo>
                  <a:lnTo>
                    <a:pt x="8408035" y="6174105"/>
                  </a:lnTo>
                  <a:lnTo>
                    <a:pt x="8405876" y="6166485"/>
                  </a:lnTo>
                  <a:cubicBezTo>
                    <a:pt x="8420100" y="6161151"/>
                    <a:pt x="8435975" y="6155563"/>
                    <a:pt x="8454136" y="6149467"/>
                  </a:cubicBezTo>
                  <a:close/>
                  <a:moveTo>
                    <a:pt x="7726300" y="6435344"/>
                  </a:moveTo>
                  <a:lnTo>
                    <a:pt x="7741031" y="6440932"/>
                  </a:lnTo>
                  <a:lnTo>
                    <a:pt x="7749287" y="6445123"/>
                  </a:lnTo>
                  <a:lnTo>
                    <a:pt x="7746747" y="6445631"/>
                  </a:lnTo>
                  <a:lnTo>
                    <a:pt x="7745477" y="6445631"/>
                  </a:lnTo>
                  <a:lnTo>
                    <a:pt x="7733412" y="6442329"/>
                  </a:lnTo>
                  <a:lnTo>
                    <a:pt x="7726300" y="6435344"/>
                  </a:lnTo>
                  <a:close/>
                  <a:moveTo>
                    <a:pt x="3786887" y="6447409"/>
                  </a:moveTo>
                  <a:lnTo>
                    <a:pt x="3789173" y="6448044"/>
                  </a:lnTo>
                  <a:lnTo>
                    <a:pt x="3788157" y="6447663"/>
                  </a:lnTo>
                  <a:lnTo>
                    <a:pt x="3786887" y="6447409"/>
                  </a:lnTo>
                  <a:close/>
                  <a:moveTo>
                    <a:pt x="3304668" y="6450457"/>
                  </a:moveTo>
                  <a:lnTo>
                    <a:pt x="3305049" y="6450584"/>
                  </a:lnTo>
                  <a:lnTo>
                    <a:pt x="3305176" y="6450584"/>
                  </a:lnTo>
                  <a:lnTo>
                    <a:pt x="3305811" y="6450457"/>
                  </a:lnTo>
                  <a:lnTo>
                    <a:pt x="3303779" y="6451219"/>
                  </a:lnTo>
                  <a:lnTo>
                    <a:pt x="3303144" y="6450711"/>
                  </a:lnTo>
                  <a:lnTo>
                    <a:pt x="3303017" y="6450584"/>
                  </a:lnTo>
                  <a:lnTo>
                    <a:pt x="3304032" y="6450457"/>
                  </a:lnTo>
                  <a:close/>
                  <a:moveTo>
                    <a:pt x="3263647" y="6454267"/>
                  </a:moveTo>
                  <a:lnTo>
                    <a:pt x="3269743" y="6459347"/>
                  </a:lnTo>
                  <a:lnTo>
                    <a:pt x="3273299" y="6461760"/>
                  </a:lnTo>
                  <a:lnTo>
                    <a:pt x="3269997" y="6462903"/>
                  </a:lnTo>
                  <a:lnTo>
                    <a:pt x="3268218" y="6463665"/>
                  </a:lnTo>
                  <a:lnTo>
                    <a:pt x="3266186" y="6457188"/>
                  </a:lnTo>
                  <a:lnTo>
                    <a:pt x="3263646" y="6454267"/>
                  </a:lnTo>
                  <a:close/>
                  <a:moveTo>
                    <a:pt x="3242819" y="6444488"/>
                  </a:moveTo>
                  <a:lnTo>
                    <a:pt x="3247645" y="6444615"/>
                  </a:lnTo>
                  <a:lnTo>
                    <a:pt x="3248661" y="6448679"/>
                  </a:lnTo>
                  <a:lnTo>
                    <a:pt x="3251328" y="6450203"/>
                  </a:lnTo>
                  <a:lnTo>
                    <a:pt x="3240786" y="6459855"/>
                  </a:lnTo>
                  <a:lnTo>
                    <a:pt x="3235072" y="6464300"/>
                  </a:lnTo>
                  <a:lnTo>
                    <a:pt x="3226944" y="6459093"/>
                  </a:lnTo>
                  <a:lnTo>
                    <a:pt x="3229103" y="6451219"/>
                  </a:lnTo>
                  <a:lnTo>
                    <a:pt x="3231388" y="6448044"/>
                  </a:lnTo>
                  <a:lnTo>
                    <a:pt x="3232404" y="6446393"/>
                  </a:lnTo>
                  <a:lnTo>
                    <a:pt x="3242819" y="6444488"/>
                  </a:lnTo>
                  <a:close/>
                  <a:moveTo>
                    <a:pt x="6513195" y="6297168"/>
                  </a:moveTo>
                  <a:cubicBezTo>
                    <a:pt x="6473191" y="6349873"/>
                    <a:pt x="6392926" y="6360033"/>
                    <a:pt x="6383782" y="6410071"/>
                  </a:cubicBezTo>
                  <a:lnTo>
                    <a:pt x="6368288" y="6404991"/>
                  </a:lnTo>
                  <a:lnTo>
                    <a:pt x="6367399" y="6399784"/>
                  </a:lnTo>
                  <a:lnTo>
                    <a:pt x="6365875" y="6389116"/>
                  </a:lnTo>
                  <a:lnTo>
                    <a:pt x="6353810" y="6389243"/>
                  </a:lnTo>
                  <a:cubicBezTo>
                    <a:pt x="6356731" y="6414389"/>
                    <a:pt x="6319774" y="6433820"/>
                    <a:pt x="6291199" y="6451981"/>
                  </a:cubicBezTo>
                  <a:lnTo>
                    <a:pt x="6296787" y="6444616"/>
                  </a:lnTo>
                  <a:lnTo>
                    <a:pt x="6297422" y="6438393"/>
                  </a:lnTo>
                  <a:lnTo>
                    <a:pt x="6297422" y="6438393"/>
                  </a:lnTo>
                  <a:cubicBezTo>
                    <a:pt x="6278499" y="6455538"/>
                    <a:pt x="6258814" y="6465444"/>
                    <a:pt x="6238748" y="6466460"/>
                  </a:cubicBezTo>
                  <a:lnTo>
                    <a:pt x="6236335" y="6454775"/>
                  </a:lnTo>
                  <a:lnTo>
                    <a:pt x="6228715" y="6455664"/>
                  </a:lnTo>
                  <a:lnTo>
                    <a:pt x="6224778" y="6456807"/>
                  </a:lnTo>
                  <a:lnTo>
                    <a:pt x="6220714" y="6461761"/>
                  </a:lnTo>
                  <a:lnTo>
                    <a:pt x="6218682" y="6463920"/>
                  </a:lnTo>
                  <a:lnTo>
                    <a:pt x="6214491" y="6463158"/>
                  </a:lnTo>
                  <a:lnTo>
                    <a:pt x="6212459" y="6462142"/>
                  </a:lnTo>
                  <a:lnTo>
                    <a:pt x="6220714" y="6458205"/>
                  </a:lnTo>
                  <a:lnTo>
                    <a:pt x="6225032" y="6456681"/>
                  </a:lnTo>
                  <a:lnTo>
                    <a:pt x="6225667" y="6455792"/>
                  </a:lnTo>
                  <a:lnTo>
                    <a:pt x="6227064" y="6455665"/>
                  </a:lnTo>
                  <a:lnTo>
                    <a:pt x="6228715" y="6455665"/>
                  </a:lnTo>
                  <a:lnTo>
                    <a:pt x="6278499" y="6440806"/>
                  </a:lnTo>
                  <a:cubicBezTo>
                    <a:pt x="6319012" y="6370702"/>
                    <a:pt x="6447536" y="6349874"/>
                    <a:pt x="6513195" y="6297169"/>
                  </a:cubicBezTo>
                  <a:close/>
                  <a:moveTo>
                    <a:pt x="7902576" y="6453632"/>
                  </a:moveTo>
                  <a:lnTo>
                    <a:pt x="7937247" y="6460363"/>
                  </a:lnTo>
                  <a:cubicBezTo>
                    <a:pt x="7917307" y="6469888"/>
                    <a:pt x="7890511" y="6474460"/>
                    <a:pt x="7864856" y="6479159"/>
                  </a:cubicBezTo>
                  <a:lnTo>
                    <a:pt x="7865111" y="6478651"/>
                  </a:lnTo>
                  <a:cubicBezTo>
                    <a:pt x="7872095" y="6460109"/>
                    <a:pt x="7886066" y="6453632"/>
                    <a:pt x="7902576" y="6453632"/>
                  </a:cubicBezTo>
                  <a:close/>
                  <a:moveTo>
                    <a:pt x="6263387" y="6475603"/>
                  </a:moveTo>
                  <a:lnTo>
                    <a:pt x="6260212" y="6479921"/>
                  </a:lnTo>
                  <a:lnTo>
                    <a:pt x="6259577" y="6482080"/>
                  </a:lnTo>
                  <a:lnTo>
                    <a:pt x="6255767" y="6482715"/>
                  </a:lnTo>
                  <a:lnTo>
                    <a:pt x="6254497" y="6482715"/>
                  </a:lnTo>
                  <a:lnTo>
                    <a:pt x="6250179" y="6482207"/>
                  </a:lnTo>
                  <a:lnTo>
                    <a:pt x="6248147" y="6481572"/>
                  </a:lnTo>
                  <a:lnTo>
                    <a:pt x="6263387" y="6475603"/>
                  </a:lnTo>
                  <a:close/>
                  <a:moveTo>
                    <a:pt x="3335782" y="6451600"/>
                  </a:moveTo>
                  <a:lnTo>
                    <a:pt x="3336163" y="6463665"/>
                  </a:lnTo>
                  <a:lnTo>
                    <a:pt x="3343275" y="6467348"/>
                  </a:lnTo>
                  <a:lnTo>
                    <a:pt x="3339211" y="6471920"/>
                  </a:lnTo>
                  <a:lnTo>
                    <a:pt x="3337560" y="6472301"/>
                  </a:lnTo>
                  <a:cubicBezTo>
                    <a:pt x="3311144" y="6472301"/>
                    <a:pt x="3294380" y="6479921"/>
                    <a:pt x="3274822" y="6489827"/>
                  </a:cubicBezTo>
                  <a:lnTo>
                    <a:pt x="3272663" y="6485636"/>
                  </a:lnTo>
                  <a:lnTo>
                    <a:pt x="3272536" y="6482588"/>
                  </a:lnTo>
                  <a:lnTo>
                    <a:pt x="3287521" y="6474968"/>
                  </a:lnTo>
                  <a:lnTo>
                    <a:pt x="3295142" y="6471412"/>
                  </a:lnTo>
                  <a:lnTo>
                    <a:pt x="3301745" y="6472809"/>
                  </a:lnTo>
                  <a:lnTo>
                    <a:pt x="3305047" y="6472809"/>
                  </a:lnTo>
                  <a:lnTo>
                    <a:pt x="3321303" y="6468872"/>
                  </a:lnTo>
                  <a:lnTo>
                    <a:pt x="3324351" y="6458331"/>
                  </a:lnTo>
                  <a:lnTo>
                    <a:pt x="3331590" y="6454522"/>
                  </a:lnTo>
                  <a:lnTo>
                    <a:pt x="3335781" y="6451600"/>
                  </a:lnTo>
                  <a:close/>
                  <a:moveTo>
                    <a:pt x="4084320" y="6466713"/>
                  </a:moveTo>
                  <a:lnTo>
                    <a:pt x="4100703" y="6473063"/>
                  </a:lnTo>
                  <a:lnTo>
                    <a:pt x="4093464" y="6480175"/>
                  </a:lnTo>
                  <a:cubicBezTo>
                    <a:pt x="4086352" y="6487160"/>
                    <a:pt x="4073144" y="6493891"/>
                    <a:pt x="4062603" y="6493891"/>
                  </a:cubicBezTo>
                  <a:lnTo>
                    <a:pt x="4049776" y="6490843"/>
                  </a:lnTo>
                  <a:lnTo>
                    <a:pt x="4048379" y="6482080"/>
                  </a:lnTo>
                  <a:cubicBezTo>
                    <a:pt x="4054983" y="6481445"/>
                    <a:pt x="4091686" y="6481191"/>
                    <a:pt x="4084320" y="6466713"/>
                  </a:cubicBezTo>
                  <a:close/>
                  <a:moveTo>
                    <a:pt x="3850894" y="6414643"/>
                  </a:moveTo>
                  <a:lnTo>
                    <a:pt x="3856228" y="6421120"/>
                  </a:lnTo>
                  <a:lnTo>
                    <a:pt x="3860038" y="6424295"/>
                  </a:lnTo>
                  <a:lnTo>
                    <a:pt x="3838067" y="6436233"/>
                  </a:lnTo>
                  <a:lnTo>
                    <a:pt x="3801491" y="6449441"/>
                  </a:lnTo>
                  <a:lnTo>
                    <a:pt x="3796284" y="6449568"/>
                  </a:lnTo>
                  <a:lnTo>
                    <a:pt x="3790188" y="6448425"/>
                  </a:lnTo>
                  <a:lnTo>
                    <a:pt x="3786886" y="6463157"/>
                  </a:lnTo>
                  <a:lnTo>
                    <a:pt x="3773551" y="6474333"/>
                  </a:lnTo>
                  <a:cubicBezTo>
                    <a:pt x="3761359" y="6475985"/>
                    <a:pt x="3751072" y="6481954"/>
                    <a:pt x="3755136" y="6491351"/>
                  </a:cubicBezTo>
                  <a:lnTo>
                    <a:pt x="3751199" y="6496686"/>
                  </a:lnTo>
                  <a:lnTo>
                    <a:pt x="3750818" y="6498845"/>
                  </a:lnTo>
                  <a:lnTo>
                    <a:pt x="3747134" y="6491352"/>
                  </a:lnTo>
                  <a:lnTo>
                    <a:pt x="3736847" y="6476493"/>
                  </a:lnTo>
                  <a:lnTo>
                    <a:pt x="3724782" y="6481954"/>
                  </a:lnTo>
                  <a:lnTo>
                    <a:pt x="3723258" y="6485129"/>
                  </a:lnTo>
                  <a:lnTo>
                    <a:pt x="3708907" y="6491098"/>
                  </a:lnTo>
                  <a:lnTo>
                    <a:pt x="3702811" y="6494273"/>
                  </a:lnTo>
                  <a:lnTo>
                    <a:pt x="3718559" y="6478017"/>
                  </a:lnTo>
                  <a:lnTo>
                    <a:pt x="3708399" y="6467476"/>
                  </a:lnTo>
                  <a:cubicBezTo>
                    <a:pt x="3719448" y="6463285"/>
                    <a:pt x="3729862" y="6460618"/>
                    <a:pt x="3743197" y="6460618"/>
                  </a:cubicBezTo>
                  <a:lnTo>
                    <a:pt x="3751071" y="6463158"/>
                  </a:lnTo>
                  <a:cubicBezTo>
                    <a:pt x="3768343" y="6453506"/>
                    <a:pt x="3759961" y="6440552"/>
                    <a:pt x="3767454" y="6434329"/>
                  </a:cubicBezTo>
                  <a:lnTo>
                    <a:pt x="3767454" y="6434329"/>
                  </a:lnTo>
                  <a:lnTo>
                    <a:pt x="3781297" y="6436361"/>
                  </a:lnTo>
                  <a:cubicBezTo>
                    <a:pt x="3798696" y="6436361"/>
                    <a:pt x="3823334" y="6426074"/>
                    <a:pt x="3840098" y="6421629"/>
                  </a:cubicBezTo>
                  <a:lnTo>
                    <a:pt x="3839463" y="6419978"/>
                  </a:lnTo>
                  <a:lnTo>
                    <a:pt x="3839209" y="6419089"/>
                  </a:lnTo>
                  <a:lnTo>
                    <a:pt x="3846575" y="6419216"/>
                  </a:lnTo>
                  <a:lnTo>
                    <a:pt x="3849623" y="6419978"/>
                  </a:lnTo>
                  <a:lnTo>
                    <a:pt x="3850258" y="6416422"/>
                  </a:lnTo>
                  <a:lnTo>
                    <a:pt x="3850893" y="6414644"/>
                  </a:lnTo>
                  <a:close/>
                  <a:moveTo>
                    <a:pt x="3192018" y="6479032"/>
                  </a:moveTo>
                  <a:lnTo>
                    <a:pt x="3196844" y="6481699"/>
                  </a:lnTo>
                  <a:lnTo>
                    <a:pt x="3198495" y="6482969"/>
                  </a:lnTo>
                  <a:cubicBezTo>
                    <a:pt x="3183636" y="6489827"/>
                    <a:pt x="3171698" y="6492367"/>
                    <a:pt x="3158744" y="6492367"/>
                  </a:cubicBezTo>
                  <a:lnTo>
                    <a:pt x="3153791" y="6491859"/>
                  </a:lnTo>
                  <a:lnTo>
                    <a:pt x="3156966" y="6496685"/>
                  </a:lnTo>
                  <a:lnTo>
                    <a:pt x="3158490" y="6499225"/>
                  </a:lnTo>
                  <a:lnTo>
                    <a:pt x="3147695" y="6502908"/>
                  </a:lnTo>
                  <a:lnTo>
                    <a:pt x="3142742" y="6505448"/>
                  </a:lnTo>
                  <a:lnTo>
                    <a:pt x="3147568" y="6490589"/>
                  </a:lnTo>
                  <a:lnTo>
                    <a:pt x="3136011" y="6494145"/>
                  </a:lnTo>
                  <a:cubicBezTo>
                    <a:pt x="3152648" y="6479921"/>
                    <a:pt x="3171190" y="6481064"/>
                    <a:pt x="3192018" y="6479032"/>
                  </a:cubicBezTo>
                  <a:close/>
                  <a:moveTo>
                    <a:pt x="5857748" y="6459220"/>
                  </a:moveTo>
                  <a:lnTo>
                    <a:pt x="5864606" y="6459347"/>
                  </a:lnTo>
                  <a:lnTo>
                    <a:pt x="5881243" y="6460363"/>
                  </a:lnTo>
                  <a:lnTo>
                    <a:pt x="5889498" y="6461379"/>
                  </a:lnTo>
                  <a:lnTo>
                    <a:pt x="5888228" y="6462395"/>
                  </a:lnTo>
                  <a:lnTo>
                    <a:pt x="5887466" y="6462776"/>
                  </a:lnTo>
                  <a:lnTo>
                    <a:pt x="5858383" y="6464300"/>
                  </a:lnTo>
                  <a:lnTo>
                    <a:pt x="5861558" y="6480556"/>
                  </a:lnTo>
                  <a:lnTo>
                    <a:pt x="5815584" y="6506972"/>
                  </a:lnTo>
                  <a:lnTo>
                    <a:pt x="5846191" y="6468872"/>
                  </a:lnTo>
                  <a:lnTo>
                    <a:pt x="5857748" y="6459220"/>
                  </a:lnTo>
                  <a:close/>
                  <a:moveTo>
                    <a:pt x="4259580" y="6436360"/>
                  </a:moveTo>
                  <a:cubicBezTo>
                    <a:pt x="4244975" y="6464427"/>
                    <a:pt x="4197223" y="6495161"/>
                    <a:pt x="4148836" y="6495161"/>
                  </a:cubicBezTo>
                  <a:lnTo>
                    <a:pt x="4146550" y="6495161"/>
                  </a:lnTo>
                  <a:lnTo>
                    <a:pt x="4148836" y="6496177"/>
                  </a:lnTo>
                  <a:lnTo>
                    <a:pt x="4149598" y="6496812"/>
                  </a:lnTo>
                  <a:lnTo>
                    <a:pt x="4147693" y="6496812"/>
                  </a:lnTo>
                  <a:cubicBezTo>
                    <a:pt x="4134739" y="6496812"/>
                    <a:pt x="4118229" y="6504177"/>
                    <a:pt x="4103116" y="6508496"/>
                  </a:cubicBezTo>
                  <a:cubicBezTo>
                    <a:pt x="4118102" y="6488811"/>
                    <a:pt x="4146042" y="6470904"/>
                    <a:pt x="4166362" y="6451981"/>
                  </a:cubicBezTo>
                  <a:lnTo>
                    <a:pt x="4166362" y="6451981"/>
                  </a:lnTo>
                  <a:lnTo>
                    <a:pt x="4164584" y="6468745"/>
                  </a:lnTo>
                  <a:lnTo>
                    <a:pt x="4171696" y="6478397"/>
                  </a:lnTo>
                  <a:cubicBezTo>
                    <a:pt x="4187317" y="6466332"/>
                    <a:pt x="4200017" y="6456680"/>
                    <a:pt x="4213987" y="6456680"/>
                  </a:cubicBezTo>
                  <a:cubicBezTo>
                    <a:pt x="4218686" y="6456680"/>
                    <a:pt x="4223512" y="6457823"/>
                    <a:pt x="4228719" y="6460236"/>
                  </a:cubicBezTo>
                  <a:lnTo>
                    <a:pt x="4259580" y="6436360"/>
                  </a:lnTo>
                  <a:close/>
                  <a:moveTo>
                    <a:pt x="3408934" y="6505321"/>
                  </a:moveTo>
                  <a:lnTo>
                    <a:pt x="3394075" y="6512433"/>
                  </a:lnTo>
                  <a:lnTo>
                    <a:pt x="3381883" y="6512433"/>
                  </a:lnTo>
                  <a:lnTo>
                    <a:pt x="3379216" y="6511925"/>
                  </a:lnTo>
                  <a:lnTo>
                    <a:pt x="3399028" y="6507607"/>
                  </a:lnTo>
                  <a:lnTo>
                    <a:pt x="3408934" y="6505321"/>
                  </a:lnTo>
                  <a:close/>
                  <a:moveTo>
                    <a:pt x="7789926" y="6512433"/>
                  </a:moveTo>
                  <a:lnTo>
                    <a:pt x="7792847" y="6512560"/>
                  </a:lnTo>
                  <a:lnTo>
                    <a:pt x="7793863" y="6513703"/>
                  </a:lnTo>
                  <a:lnTo>
                    <a:pt x="7791323" y="6512941"/>
                  </a:lnTo>
                  <a:lnTo>
                    <a:pt x="7789926" y="6512433"/>
                  </a:lnTo>
                  <a:close/>
                  <a:moveTo>
                    <a:pt x="3062732" y="6503543"/>
                  </a:moveTo>
                  <a:lnTo>
                    <a:pt x="3064383" y="6507607"/>
                  </a:lnTo>
                  <a:lnTo>
                    <a:pt x="3065780" y="6508876"/>
                  </a:lnTo>
                  <a:lnTo>
                    <a:pt x="3055747" y="6509384"/>
                  </a:lnTo>
                  <a:lnTo>
                    <a:pt x="3047111" y="6515226"/>
                  </a:lnTo>
                  <a:lnTo>
                    <a:pt x="3049778" y="6512178"/>
                  </a:lnTo>
                  <a:lnTo>
                    <a:pt x="3051175" y="6510909"/>
                  </a:lnTo>
                  <a:lnTo>
                    <a:pt x="3058160" y="6505828"/>
                  </a:lnTo>
                  <a:lnTo>
                    <a:pt x="3062732" y="6503543"/>
                  </a:lnTo>
                  <a:close/>
                  <a:moveTo>
                    <a:pt x="3087751" y="6507099"/>
                  </a:moveTo>
                  <a:lnTo>
                    <a:pt x="3086354" y="6512433"/>
                  </a:lnTo>
                  <a:lnTo>
                    <a:pt x="3086100" y="6515100"/>
                  </a:lnTo>
                  <a:lnTo>
                    <a:pt x="3084830" y="6515227"/>
                  </a:lnTo>
                  <a:lnTo>
                    <a:pt x="3084322" y="6515227"/>
                  </a:lnTo>
                  <a:lnTo>
                    <a:pt x="3075686" y="6512941"/>
                  </a:lnTo>
                  <a:lnTo>
                    <a:pt x="3072130" y="6511036"/>
                  </a:lnTo>
                  <a:lnTo>
                    <a:pt x="3082036" y="6509131"/>
                  </a:lnTo>
                  <a:lnTo>
                    <a:pt x="3087751" y="6507099"/>
                  </a:lnTo>
                  <a:close/>
                  <a:moveTo>
                    <a:pt x="6624574" y="6385179"/>
                  </a:moveTo>
                  <a:cubicBezTo>
                    <a:pt x="6610350" y="6431280"/>
                    <a:pt x="6577838" y="6433312"/>
                    <a:pt x="6587490" y="6467475"/>
                  </a:cubicBezTo>
                  <a:cubicBezTo>
                    <a:pt x="6522339" y="6508115"/>
                    <a:pt x="6546215" y="6505956"/>
                    <a:pt x="6485636" y="6519037"/>
                  </a:cubicBezTo>
                  <a:cubicBezTo>
                    <a:pt x="6480175" y="6488557"/>
                    <a:pt x="6556883" y="6485763"/>
                    <a:pt x="6570091" y="6449314"/>
                  </a:cubicBezTo>
                  <a:lnTo>
                    <a:pt x="6562472" y="6448171"/>
                  </a:lnTo>
                  <a:cubicBezTo>
                    <a:pt x="6546215" y="6448171"/>
                    <a:pt x="6537199" y="6471539"/>
                    <a:pt x="6508497" y="6482715"/>
                  </a:cubicBezTo>
                  <a:cubicBezTo>
                    <a:pt x="6502528" y="6471285"/>
                    <a:pt x="6522340" y="6459728"/>
                    <a:pt x="6518149" y="6448044"/>
                  </a:cubicBezTo>
                  <a:lnTo>
                    <a:pt x="6518149" y="6448044"/>
                  </a:lnTo>
                  <a:lnTo>
                    <a:pt x="6492749" y="6458712"/>
                  </a:lnTo>
                  <a:lnTo>
                    <a:pt x="6492368" y="6462776"/>
                  </a:lnTo>
                  <a:lnTo>
                    <a:pt x="6487161" y="6457188"/>
                  </a:lnTo>
                  <a:lnTo>
                    <a:pt x="6505194" y="6451600"/>
                  </a:lnTo>
                  <a:lnTo>
                    <a:pt x="6513576" y="6449187"/>
                  </a:lnTo>
                  <a:lnTo>
                    <a:pt x="6515354" y="6447663"/>
                  </a:lnTo>
                  <a:lnTo>
                    <a:pt x="6518148" y="6446647"/>
                  </a:lnTo>
                  <a:lnTo>
                    <a:pt x="6518148" y="6447917"/>
                  </a:lnTo>
                  <a:cubicBezTo>
                    <a:pt x="6558915" y="6435344"/>
                    <a:pt x="6586982" y="6422136"/>
                    <a:pt x="6624574" y="6385179"/>
                  </a:cubicBezTo>
                  <a:close/>
                  <a:moveTo>
                    <a:pt x="4153027" y="6498336"/>
                  </a:moveTo>
                  <a:lnTo>
                    <a:pt x="4168394" y="6508369"/>
                  </a:lnTo>
                  <a:lnTo>
                    <a:pt x="4177411" y="6511162"/>
                  </a:lnTo>
                  <a:lnTo>
                    <a:pt x="4165092" y="6517005"/>
                  </a:lnTo>
                  <a:lnTo>
                    <a:pt x="4158996" y="6519672"/>
                  </a:lnTo>
                  <a:lnTo>
                    <a:pt x="4137787" y="6511671"/>
                  </a:lnTo>
                  <a:lnTo>
                    <a:pt x="4153027" y="6498336"/>
                  </a:lnTo>
                  <a:close/>
                  <a:moveTo>
                    <a:pt x="4103116" y="6508623"/>
                  </a:moveTo>
                  <a:lnTo>
                    <a:pt x="4131310" y="6518148"/>
                  </a:lnTo>
                  <a:lnTo>
                    <a:pt x="4119499" y="6524752"/>
                  </a:lnTo>
                  <a:lnTo>
                    <a:pt x="4107307" y="6512179"/>
                  </a:lnTo>
                  <a:lnTo>
                    <a:pt x="4099306" y="6513957"/>
                  </a:lnTo>
                  <a:lnTo>
                    <a:pt x="4101719" y="6510401"/>
                  </a:lnTo>
                  <a:lnTo>
                    <a:pt x="4103116" y="6508623"/>
                  </a:lnTo>
                  <a:close/>
                  <a:moveTo>
                    <a:pt x="7675372" y="6464935"/>
                  </a:moveTo>
                  <a:cubicBezTo>
                    <a:pt x="7674610" y="6484112"/>
                    <a:pt x="7668387" y="6500241"/>
                    <a:pt x="7644384" y="6510020"/>
                  </a:cubicBezTo>
                  <a:lnTo>
                    <a:pt x="7607935" y="6525768"/>
                  </a:lnTo>
                  <a:lnTo>
                    <a:pt x="7602220" y="6526911"/>
                  </a:lnTo>
                  <a:lnTo>
                    <a:pt x="7675372" y="6464935"/>
                  </a:lnTo>
                  <a:close/>
                  <a:moveTo>
                    <a:pt x="3058668" y="6518148"/>
                  </a:moveTo>
                  <a:lnTo>
                    <a:pt x="3060192" y="6525260"/>
                  </a:lnTo>
                  <a:lnTo>
                    <a:pt x="3058922" y="6528308"/>
                  </a:lnTo>
                  <a:lnTo>
                    <a:pt x="3050159" y="6528943"/>
                  </a:lnTo>
                  <a:lnTo>
                    <a:pt x="3045968" y="6529450"/>
                  </a:lnTo>
                  <a:lnTo>
                    <a:pt x="3055366" y="6522593"/>
                  </a:lnTo>
                  <a:lnTo>
                    <a:pt x="3058668" y="6518148"/>
                  </a:lnTo>
                  <a:close/>
                  <a:moveTo>
                    <a:pt x="6190234" y="6471793"/>
                  </a:moveTo>
                  <a:lnTo>
                    <a:pt x="6184138" y="6478016"/>
                  </a:lnTo>
                  <a:lnTo>
                    <a:pt x="6177534" y="6480429"/>
                  </a:lnTo>
                  <a:lnTo>
                    <a:pt x="6182614" y="6487160"/>
                  </a:lnTo>
                  <a:lnTo>
                    <a:pt x="6185535" y="6490208"/>
                  </a:lnTo>
                  <a:lnTo>
                    <a:pt x="6180074" y="6492113"/>
                  </a:lnTo>
                  <a:lnTo>
                    <a:pt x="6176772" y="6492113"/>
                  </a:lnTo>
                  <a:lnTo>
                    <a:pt x="6194171" y="6499225"/>
                  </a:lnTo>
                  <a:lnTo>
                    <a:pt x="6190996" y="6502908"/>
                  </a:lnTo>
                  <a:lnTo>
                    <a:pt x="6190107" y="6498844"/>
                  </a:lnTo>
                  <a:lnTo>
                    <a:pt x="6187059" y="6497447"/>
                  </a:lnTo>
                  <a:lnTo>
                    <a:pt x="6170422" y="6504432"/>
                  </a:lnTo>
                  <a:cubicBezTo>
                    <a:pt x="6173978" y="6515608"/>
                    <a:pt x="6171819" y="6523609"/>
                    <a:pt x="6167247" y="6529832"/>
                  </a:cubicBezTo>
                  <a:lnTo>
                    <a:pt x="6153023" y="6527292"/>
                  </a:lnTo>
                  <a:lnTo>
                    <a:pt x="6148324" y="6520307"/>
                  </a:lnTo>
                  <a:lnTo>
                    <a:pt x="6153912" y="6504432"/>
                  </a:lnTo>
                  <a:lnTo>
                    <a:pt x="6155690" y="6496303"/>
                  </a:lnTo>
                  <a:lnTo>
                    <a:pt x="6137148" y="6496812"/>
                  </a:lnTo>
                  <a:lnTo>
                    <a:pt x="6124956" y="6500876"/>
                  </a:lnTo>
                  <a:cubicBezTo>
                    <a:pt x="6146292" y="6490589"/>
                    <a:pt x="6168136" y="6480937"/>
                    <a:pt x="6190235" y="6471793"/>
                  </a:cubicBezTo>
                  <a:close/>
                  <a:moveTo>
                    <a:pt x="4663948" y="6501384"/>
                  </a:moveTo>
                  <a:lnTo>
                    <a:pt x="4650867" y="6515735"/>
                  </a:lnTo>
                  <a:lnTo>
                    <a:pt x="4643628" y="6522593"/>
                  </a:lnTo>
                  <a:lnTo>
                    <a:pt x="4644898" y="6520561"/>
                  </a:lnTo>
                  <a:lnTo>
                    <a:pt x="4644771" y="6519291"/>
                  </a:lnTo>
                  <a:lnTo>
                    <a:pt x="4629531" y="6527673"/>
                  </a:lnTo>
                  <a:lnTo>
                    <a:pt x="4621530" y="6532753"/>
                  </a:lnTo>
                  <a:cubicBezTo>
                    <a:pt x="4617212" y="6520561"/>
                    <a:pt x="4635626" y="6511163"/>
                    <a:pt x="4656582" y="6502400"/>
                  </a:cubicBezTo>
                  <a:lnTo>
                    <a:pt x="4658487" y="6504432"/>
                  </a:lnTo>
                  <a:lnTo>
                    <a:pt x="4662043" y="6502400"/>
                  </a:lnTo>
                  <a:lnTo>
                    <a:pt x="4663947" y="6501384"/>
                  </a:lnTo>
                  <a:close/>
                  <a:moveTo>
                    <a:pt x="3206750" y="6521831"/>
                  </a:moveTo>
                  <a:lnTo>
                    <a:pt x="3218942" y="6524117"/>
                  </a:lnTo>
                  <a:lnTo>
                    <a:pt x="3207512" y="6530467"/>
                  </a:lnTo>
                  <a:lnTo>
                    <a:pt x="3201924" y="6534531"/>
                  </a:lnTo>
                  <a:lnTo>
                    <a:pt x="3192399" y="6531864"/>
                  </a:lnTo>
                  <a:lnTo>
                    <a:pt x="3186430" y="6531356"/>
                  </a:lnTo>
                  <a:lnTo>
                    <a:pt x="3206750" y="6521831"/>
                  </a:lnTo>
                  <a:close/>
                  <a:moveTo>
                    <a:pt x="3216656" y="6503163"/>
                  </a:moveTo>
                  <a:lnTo>
                    <a:pt x="3218434" y="6503417"/>
                  </a:lnTo>
                  <a:cubicBezTo>
                    <a:pt x="3229864" y="6512053"/>
                    <a:pt x="3168904" y="6513577"/>
                    <a:pt x="3146171" y="6535802"/>
                  </a:cubicBezTo>
                  <a:lnTo>
                    <a:pt x="3140964" y="6530214"/>
                  </a:lnTo>
                  <a:lnTo>
                    <a:pt x="3138170" y="6527293"/>
                  </a:lnTo>
                  <a:lnTo>
                    <a:pt x="3210941" y="6503417"/>
                  </a:lnTo>
                  <a:lnTo>
                    <a:pt x="3216656" y="6503163"/>
                  </a:lnTo>
                  <a:close/>
                  <a:moveTo>
                    <a:pt x="4080256" y="6520689"/>
                  </a:moveTo>
                  <a:lnTo>
                    <a:pt x="4084447" y="6524753"/>
                  </a:lnTo>
                  <a:lnTo>
                    <a:pt x="4083558" y="6525134"/>
                  </a:lnTo>
                  <a:lnTo>
                    <a:pt x="4082796" y="6525896"/>
                  </a:lnTo>
                  <a:lnTo>
                    <a:pt x="4084828" y="6526150"/>
                  </a:lnTo>
                  <a:lnTo>
                    <a:pt x="4086098" y="6526150"/>
                  </a:lnTo>
                  <a:lnTo>
                    <a:pt x="4090416" y="6531484"/>
                  </a:lnTo>
                  <a:lnTo>
                    <a:pt x="4092448" y="6534278"/>
                  </a:lnTo>
                  <a:lnTo>
                    <a:pt x="4093591" y="6531992"/>
                  </a:lnTo>
                  <a:lnTo>
                    <a:pt x="4093591" y="6530468"/>
                  </a:lnTo>
                  <a:lnTo>
                    <a:pt x="4093972" y="6534278"/>
                  </a:lnTo>
                  <a:lnTo>
                    <a:pt x="4093718" y="6535929"/>
                  </a:lnTo>
                  <a:lnTo>
                    <a:pt x="4072128" y="6533262"/>
                  </a:lnTo>
                  <a:lnTo>
                    <a:pt x="4064000" y="6525388"/>
                  </a:lnTo>
                  <a:lnTo>
                    <a:pt x="4080256" y="6520689"/>
                  </a:lnTo>
                  <a:close/>
                  <a:moveTo>
                    <a:pt x="5838698" y="6519038"/>
                  </a:moveTo>
                  <a:lnTo>
                    <a:pt x="5843524" y="6527674"/>
                  </a:lnTo>
                  <a:lnTo>
                    <a:pt x="5839460" y="6528943"/>
                  </a:lnTo>
                  <a:lnTo>
                    <a:pt x="5837428" y="6529451"/>
                  </a:lnTo>
                  <a:lnTo>
                    <a:pt x="5822696" y="6527927"/>
                  </a:lnTo>
                  <a:lnTo>
                    <a:pt x="5810504" y="6536309"/>
                  </a:lnTo>
                  <a:lnTo>
                    <a:pt x="5811647" y="6536817"/>
                  </a:lnTo>
                  <a:lnTo>
                    <a:pt x="5812155" y="6537451"/>
                  </a:lnTo>
                  <a:lnTo>
                    <a:pt x="5790692" y="6543420"/>
                  </a:lnTo>
                  <a:lnTo>
                    <a:pt x="5781548" y="6543420"/>
                  </a:lnTo>
                  <a:lnTo>
                    <a:pt x="5777103" y="6543166"/>
                  </a:lnTo>
                  <a:lnTo>
                    <a:pt x="5775071" y="6542911"/>
                  </a:lnTo>
                  <a:lnTo>
                    <a:pt x="5785866" y="6534276"/>
                  </a:lnTo>
                  <a:lnTo>
                    <a:pt x="5791327" y="6529450"/>
                  </a:lnTo>
                  <a:lnTo>
                    <a:pt x="5798058" y="6528433"/>
                  </a:lnTo>
                  <a:lnTo>
                    <a:pt x="5801995" y="6527417"/>
                  </a:lnTo>
                  <a:lnTo>
                    <a:pt x="5811520" y="6527290"/>
                  </a:lnTo>
                  <a:lnTo>
                    <a:pt x="5815711" y="6527163"/>
                  </a:lnTo>
                  <a:lnTo>
                    <a:pt x="5817743" y="6524623"/>
                  </a:lnTo>
                  <a:lnTo>
                    <a:pt x="5818632" y="6523226"/>
                  </a:lnTo>
                  <a:lnTo>
                    <a:pt x="5838697" y="6519035"/>
                  </a:lnTo>
                  <a:close/>
                  <a:moveTo>
                    <a:pt x="6110859" y="6506973"/>
                  </a:moveTo>
                  <a:cubicBezTo>
                    <a:pt x="6106922" y="6509893"/>
                    <a:pt x="6104890" y="6512941"/>
                    <a:pt x="6105906" y="6516498"/>
                  </a:cubicBezTo>
                  <a:lnTo>
                    <a:pt x="6139307" y="6513704"/>
                  </a:lnTo>
                  <a:lnTo>
                    <a:pt x="6131814" y="6526912"/>
                  </a:lnTo>
                  <a:lnTo>
                    <a:pt x="6136132" y="6525388"/>
                  </a:lnTo>
                  <a:lnTo>
                    <a:pt x="6138164" y="6524626"/>
                  </a:lnTo>
                  <a:lnTo>
                    <a:pt x="6138164" y="6524626"/>
                  </a:lnTo>
                  <a:cubicBezTo>
                    <a:pt x="6122035" y="6541136"/>
                    <a:pt x="6098667" y="6535802"/>
                    <a:pt x="6072378" y="6545454"/>
                  </a:cubicBezTo>
                  <a:lnTo>
                    <a:pt x="6041390" y="6543549"/>
                  </a:lnTo>
                  <a:lnTo>
                    <a:pt x="6110859" y="6506973"/>
                  </a:lnTo>
                  <a:close/>
                  <a:moveTo>
                    <a:pt x="4410710" y="6535928"/>
                  </a:moveTo>
                  <a:lnTo>
                    <a:pt x="4417695" y="6539103"/>
                  </a:lnTo>
                  <a:lnTo>
                    <a:pt x="4410202" y="6547612"/>
                  </a:lnTo>
                  <a:lnTo>
                    <a:pt x="4402582" y="6549644"/>
                  </a:lnTo>
                  <a:lnTo>
                    <a:pt x="4410710" y="6535927"/>
                  </a:lnTo>
                  <a:close/>
                  <a:moveTo>
                    <a:pt x="3603244" y="6417437"/>
                  </a:moveTo>
                  <a:lnTo>
                    <a:pt x="3601212" y="6419088"/>
                  </a:lnTo>
                  <a:cubicBezTo>
                    <a:pt x="3612388" y="6419597"/>
                    <a:pt x="3623309" y="6420867"/>
                    <a:pt x="3642995" y="6420867"/>
                  </a:cubicBezTo>
                  <a:lnTo>
                    <a:pt x="3660267" y="6418454"/>
                  </a:lnTo>
                  <a:lnTo>
                    <a:pt x="3660267" y="6418454"/>
                  </a:lnTo>
                  <a:cubicBezTo>
                    <a:pt x="3664331" y="6432678"/>
                    <a:pt x="3658615" y="6444869"/>
                    <a:pt x="3672077" y="6461380"/>
                  </a:cubicBezTo>
                  <a:cubicBezTo>
                    <a:pt x="3658743" y="6471413"/>
                    <a:pt x="3647186" y="6480176"/>
                    <a:pt x="3640708" y="6485001"/>
                  </a:cubicBezTo>
                  <a:lnTo>
                    <a:pt x="3645026" y="6485510"/>
                  </a:lnTo>
                  <a:cubicBezTo>
                    <a:pt x="3653789" y="6485510"/>
                    <a:pt x="3667124" y="6477381"/>
                    <a:pt x="3678046" y="6473572"/>
                  </a:cubicBezTo>
                  <a:lnTo>
                    <a:pt x="3678046" y="6473572"/>
                  </a:lnTo>
                  <a:cubicBezTo>
                    <a:pt x="3662425" y="6510020"/>
                    <a:pt x="3625976" y="6518529"/>
                    <a:pt x="3586480" y="6518529"/>
                  </a:cubicBezTo>
                  <a:lnTo>
                    <a:pt x="3521583" y="6514085"/>
                  </a:lnTo>
                  <a:lnTo>
                    <a:pt x="3521583" y="6514085"/>
                  </a:lnTo>
                  <a:cubicBezTo>
                    <a:pt x="3496818" y="6525895"/>
                    <a:pt x="3526663" y="6545580"/>
                    <a:pt x="3490595" y="6556122"/>
                  </a:cubicBezTo>
                  <a:lnTo>
                    <a:pt x="3501136" y="6540501"/>
                  </a:lnTo>
                  <a:lnTo>
                    <a:pt x="3498088" y="6531483"/>
                  </a:lnTo>
                  <a:lnTo>
                    <a:pt x="3503930" y="6526785"/>
                  </a:lnTo>
                  <a:lnTo>
                    <a:pt x="3505326" y="6523228"/>
                  </a:lnTo>
                  <a:lnTo>
                    <a:pt x="3505326" y="6523228"/>
                  </a:lnTo>
                  <a:cubicBezTo>
                    <a:pt x="3489959" y="6523736"/>
                    <a:pt x="3469258" y="6530340"/>
                    <a:pt x="3444874" y="6538976"/>
                  </a:cubicBezTo>
                  <a:cubicBezTo>
                    <a:pt x="3464559" y="6529451"/>
                    <a:pt x="3479799" y="6517640"/>
                    <a:pt x="3480815" y="6503289"/>
                  </a:cubicBezTo>
                  <a:lnTo>
                    <a:pt x="3480815" y="6503289"/>
                  </a:lnTo>
                  <a:lnTo>
                    <a:pt x="3466210" y="6508369"/>
                  </a:lnTo>
                  <a:lnTo>
                    <a:pt x="3453383" y="6511926"/>
                  </a:lnTo>
                  <a:lnTo>
                    <a:pt x="3444747" y="6512433"/>
                  </a:lnTo>
                  <a:lnTo>
                    <a:pt x="3440175" y="6512688"/>
                  </a:lnTo>
                  <a:lnTo>
                    <a:pt x="3415791" y="6515608"/>
                  </a:lnTo>
                  <a:lnTo>
                    <a:pt x="3422141" y="6501893"/>
                  </a:lnTo>
                  <a:cubicBezTo>
                    <a:pt x="3455542" y="6491606"/>
                    <a:pt x="3483482" y="6475858"/>
                    <a:pt x="3492245" y="6448172"/>
                  </a:cubicBezTo>
                  <a:lnTo>
                    <a:pt x="3496055" y="6449061"/>
                  </a:lnTo>
                  <a:lnTo>
                    <a:pt x="3498087" y="6449442"/>
                  </a:lnTo>
                  <a:lnTo>
                    <a:pt x="3497833" y="6449950"/>
                  </a:lnTo>
                  <a:lnTo>
                    <a:pt x="3497833" y="6450077"/>
                  </a:lnTo>
                  <a:lnTo>
                    <a:pt x="3500373" y="6449950"/>
                  </a:lnTo>
                  <a:cubicBezTo>
                    <a:pt x="3515359" y="6452236"/>
                    <a:pt x="3530599" y="6453506"/>
                    <a:pt x="3538219" y="6468238"/>
                  </a:cubicBezTo>
                  <a:lnTo>
                    <a:pt x="3533774" y="6478398"/>
                  </a:lnTo>
                  <a:lnTo>
                    <a:pt x="3535298" y="6484748"/>
                  </a:lnTo>
                  <a:cubicBezTo>
                    <a:pt x="3556507" y="6467730"/>
                    <a:pt x="3566413" y="6476874"/>
                    <a:pt x="3602227" y="6460363"/>
                  </a:cubicBezTo>
                  <a:lnTo>
                    <a:pt x="3600195" y="6454141"/>
                  </a:lnTo>
                  <a:lnTo>
                    <a:pt x="3599687" y="6451981"/>
                  </a:lnTo>
                  <a:lnTo>
                    <a:pt x="3609339" y="6455283"/>
                  </a:lnTo>
                  <a:lnTo>
                    <a:pt x="3612641" y="6459601"/>
                  </a:lnTo>
                  <a:lnTo>
                    <a:pt x="3617975" y="6450076"/>
                  </a:lnTo>
                  <a:lnTo>
                    <a:pt x="3626865" y="6446139"/>
                  </a:lnTo>
                  <a:lnTo>
                    <a:pt x="3617721" y="6440424"/>
                  </a:lnTo>
                  <a:lnTo>
                    <a:pt x="3611880" y="6439281"/>
                  </a:lnTo>
                  <a:lnTo>
                    <a:pt x="3622039" y="6433693"/>
                  </a:lnTo>
                  <a:lnTo>
                    <a:pt x="3623818" y="6424803"/>
                  </a:lnTo>
                  <a:lnTo>
                    <a:pt x="3623818" y="6424803"/>
                  </a:lnTo>
                  <a:cubicBezTo>
                    <a:pt x="3608451" y="6429121"/>
                    <a:pt x="3592195" y="6433947"/>
                    <a:pt x="3577336" y="6439408"/>
                  </a:cubicBezTo>
                  <a:lnTo>
                    <a:pt x="3567302" y="6440297"/>
                  </a:lnTo>
                  <a:lnTo>
                    <a:pt x="3562603" y="6440297"/>
                  </a:lnTo>
                  <a:lnTo>
                    <a:pt x="3573780" y="6428232"/>
                  </a:lnTo>
                  <a:lnTo>
                    <a:pt x="3577336" y="6421755"/>
                  </a:lnTo>
                  <a:lnTo>
                    <a:pt x="3594734" y="6418961"/>
                  </a:lnTo>
                  <a:lnTo>
                    <a:pt x="3603244" y="6417437"/>
                  </a:lnTo>
                  <a:close/>
                  <a:moveTo>
                    <a:pt x="4378071" y="6543929"/>
                  </a:moveTo>
                  <a:lnTo>
                    <a:pt x="4375023" y="6552185"/>
                  </a:lnTo>
                  <a:lnTo>
                    <a:pt x="4374134" y="6556249"/>
                  </a:lnTo>
                  <a:lnTo>
                    <a:pt x="4369435" y="6557900"/>
                  </a:lnTo>
                  <a:lnTo>
                    <a:pt x="4367403" y="6558916"/>
                  </a:lnTo>
                  <a:lnTo>
                    <a:pt x="4366514" y="6551550"/>
                  </a:lnTo>
                  <a:lnTo>
                    <a:pt x="4368038" y="6545707"/>
                  </a:lnTo>
                  <a:lnTo>
                    <a:pt x="4378071" y="6543929"/>
                  </a:lnTo>
                  <a:close/>
                  <a:moveTo>
                    <a:pt x="3177159" y="6550279"/>
                  </a:moveTo>
                  <a:lnTo>
                    <a:pt x="3179699" y="6550787"/>
                  </a:lnTo>
                  <a:lnTo>
                    <a:pt x="3169539" y="6557391"/>
                  </a:lnTo>
                  <a:lnTo>
                    <a:pt x="3164459" y="6559423"/>
                  </a:lnTo>
                  <a:lnTo>
                    <a:pt x="3169412" y="6553581"/>
                  </a:lnTo>
                  <a:lnTo>
                    <a:pt x="3170047" y="6550278"/>
                  </a:lnTo>
                  <a:close/>
                  <a:moveTo>
                    <a:pt x="4046474" y="6558153"/>
                  </a:moveTo>
                  <a:lnTo>
                    <a:pt x="4049268" y="6558280"/>
                  </a:lnTo>
                  <a:lnTo>
                    <a:pt x="4050919" y="6558280"/>
                  </a:lnTo>
                  <a:lnTo>
                    <a:pt x="4051046" y="6559677"/>
                  </a:lnTo>
                  <a:lnTo>
                    <a:pt x="4049903" y="6559423"/>
                  </a:lnTo>
                  <a:lnTo>
                    <a:pt x="4049522" y="6559423"/>
                  </a:lnTo>
                  <a:lnTo>
                    <a:pt x="4047490" y="6558661"/>
                  </a:lnTo>
                  <a:lnTo>
                    <a:pt x="4046474" y="6558153"/>
                  </a:lnTo>
                  <a:close/>
                  <a:moveTo>
                    <a:pt x="4042410" y="6512433"/>
                  </a:moveTo>
                  <a:lnTo>
                    <a:pt x="4044823" y="6512561"/>
                  </a:lnTo>
                  <a:lnTo>
                    <a:pt x="4041140" y="6526657"/>
                  </a:lnTo>
                  <a:lnTo>
                    <a:pt x="4042283" y="6531229"/>
                  </a:lnTo>
                  <a:lnTo>
                    <a:pt x="4045712" y="6542532"/>
                  </a:lnTo>
                  <a:lnTo>
                    <a:pt x="4013200" y="6545073"/>
                  </a:lnTo>
                  <a:lnTo>
                    <a:pt x="4020058" y="6552185"/>
                  </a:lnTo>
                  <a:lnTo>
                    <a:pt x="4025011" y="6554216"/>
                  </a:lnTo>
                  <a:lnTo>
                    <a:pt x="4018026" y="6554216"/>
                  </a:lnTo>
                  <a:lnTo>
                    <a:pt x="4013708" y="6554724"/>
                  </a:lnTo>
                  <a:lnTo>
                    <a:pt x="4011930" y="6557772"/>
                  </a:lnTo>
                  <a:lnTo>
                    <a:pt x="4010914" y="6559423"/>
                  </a:lnTo>
                  <a:lnTo>
                    <a:pt x="4008882" y="6559804"/>
                  </a:lnTo>
                  <a:lnTo>
                    <a:pt x="3999484" y="6558788"/>
                  </a:lnTo>
                  <a:lnTo>
                    <a:pt x="3993515" y="6559804"/>
                  </a:lnTo>
                  <a:cubicBezTo>
                    <a:pt x="4014343" y="6539992"/>
                    <a:pt x="4009771" y="6543422"/>
                    <a:pt x="3983863" y="6525133"/>
                  </a:cubicBezTo>
                  <a:lnTo>
                    <a:pt x="4003548" y="6522086"/>
                  </a:lnTo>
                  <a:lnTo>
                    <a:pt x="4008882" y="6528308"/>
                  </a:lnTo>
                  <a:cubicBezTo>
                    <a:pt x="4017264" y="6516752"/>
                    <a:pt x="4026027" y="6512433"/>
                    <a:pt x="4042410" y="6512433"/>
                  </a:cubicBezTo>
                  <a:close/>
                  <a:moveTo>
                    <a:pt x="3049524" y="6537833"/>
                  </a:moveTo>
                  <a:lnTo>
                    <a:pt x="3050794" y="6539612"/>
                  </a:lnTo>
                  <a:lnTo>
                    <a:pt x="3051556" y="6540881"/>
                  </a:lnTo>
                  <a:lnTo>
                    <a:pt x="3043428" y="6553200"/>
                  </a:lnTo>
                  <a:lnTo>
                    <a:pt x="3050667" y="6561963"/>
                  </a:lnTo>
                  <a:lnTo>
                    <a:pt x="3035046" y="6563233"/>
                  </a:lnTo>
                  <a:lnTo>
                    <a:pt x="3015996" y="6560693"/>
                  </a:lnTo>
                  <a:lnTo>
                    <a:pt x="3008503" y="6561962"/>
                  </a:lnTo>
                  <a:cubicBezTo>
                    <a:pt x="3017266" y="6555739"/>
                    <a:pt x="3032887" y="6547103"/>
                    <a:pt x="3049524" y="6537832"/>
                  </a:cubicBezTo>
                  <a:close/>
                  <a:moveTo>
                    <a:pt x="3404235" y="6553836"/>
                  </a:moveTo>
                  <a:lnTo>
                    <a:pt x="3386455" y="6560313"/>
                  </a:lnTo>
                  <a:lnTo>
                    <a:pt x="3377184" y="6563488"/>
                  </a:lnTo>
                  <a:lnTo>
                    <a:pt x="3379216" y="6561202"/>
                  </a:lnTo>
                  <a:lnTo>
                    <a:pt x="3379343" y="6559678"/>
                  </a:lnTo>
                  <a:lnTo>
                    <a:pt x="3395218" y="6556376"/>
                  </a:lnTo>
                  <a:lnTo>
                    <a:pt x="3404235" y="6553836"/>
                  </a:lnTo>
                  <a:close/>
                  <a:moveTo>
                    <a:pt x="3373628" y="6537326"/>
                  </a:moveTo>
                  <a:cubicBezTo>
                    <a:pt x="3367913" y="6553074"/>
                    <a:pt x="3343402" y="6570473"/>
                    <a:pt x="3321939" y="6570473"/>
                  </a:cubicBezTo>
                  <a:lnTo>
                    <a:pt x="3313557" y="6570473"/>
                  </a:lnTo>
                  <a:lnTo>
                    <a:pt x="3299587" y="6561329"/>
                  </a:lnTo>
                  <a:lnTo>
                    <a:pt x="3299714" y="6558916"/>
                  </a:lnTo>
                  <a:lnTo>
                    <a:pt x="3298190" y="6559678"/>
                  </a:lnTo>
                  <a:lnTo>
                    <a:pt x="3297555" y="6559932"/>
                  </a:lnTo>
                  <a:lnTo>
                    <a:pt x="3295523" y="6558408"/>
                  </a:lnTo>
                  <a:cubicBezTo>
                    <a:pt x="3323336" y="6549137"/>
                    <a:pt x="3341878" y="6553328"/>
                    <a:pt x="3373628" y="6537327"/>
                  </a:cubicBezTo>
                  <a:close/>
                  <a:moveTo>
                    <a:pt x="3083306" y="6557645"/>
                  </a:moveTo>
                  <a:lnTo>
                    <a:pt x="3080004" y="6565774"/>
                  </a:lnTo>
                  <a:lnTo>
                    <a:pt x="3075940" y="6569076"/>
                  </a:lnTo>
                  <a:lnTo>
                    <a:pt x="3064764" y="6571489"/>
                  </a:lnTo>
                  <a:lnTo>
                    <a:pt x="3059303" y="6572378"/>
                  </a:lnTo>
                  <a:lnTo>
                    <a:pt x="3066796" y="6563742"/>
                  </a:lnTo>
                  <a:lnTo>
                    <a:pt x="3071368" y="6559805"/>
                  </a:lnTo>
                  <a:lnTo>
                    <a:pt x="3073908" y="6561710"/>
                  </a:lnTo>
                  <a:lnTo>
                    <a:pt x="3075686" y="6561965"/>
                  </a:lnTo>
                  <a:lnTo>
                    <a:pt x="3081020" y="6559424"/>
                  </a:lnTo>
                  <a:lnTo>
                    <a:pt x="3083306" y="6557646"/>
                  </a:lnTo>
                  <a:close/>
                  <a:moveTo>
                    <a:pt x="8146923" y="6562852"/>
                  </a:moveTo>
                  <a:lnTo>
                    <a:pt x="8149336" y="6566789"/>
                  </a:lnTo>
                  <a:lnTo>
                    <a:pt x="8150479" y="6568567"/>
                  </a:lnTo>
                  <a:cubicBezTo>
                    <a:pt x="8135620" y="6573012"/>
                    <a:pt x="8121397" y="6577076"/>
                    <a:pt x="8114411" y="6579998"/>
                  </a:cubicBezTo>
                  <a:cubicBezTo>
                    <a:pt x="8094980" y="6578981"/>
                    <a:pt x="8119364" y="6570854"/>
                    <a:pt x="8146923" y="6562853"/>
                  </a:cubicBezTo>
                  <a:close/>
                  <a:moveTo>
                    <a:pt x="4590415" y="6534912"/>
                  </a:moveTo>
                  <a:lnTo>
                    <a:pt x="4598924" y="6535928"/>
                  </a:lnTo>
                  <a:lnTo>
                    <a:pt x="4603496" y="6542151"/>
                  </a:lnTo>
                  <a:lnTo>
                    <a:pt x="4602607" y="6544945"/>
                  </a:lnTo>
                  <a:lnTo>
                    <a:pt x="4560316" y="6572123"/>
                  </a:lnTo>
                  <a:cubicBezTo>
                    <a:pt x="4548759" y="6572504"/>
                    <a:pt x="4532884" y="6576695"/>
                    <a:pt x="4516628" y="6587871"/>
                  </a:cubicBezTo>
                  <a:cubicBezTo>
                    <a:pt x="4504182" y="6557390"/>
                    <a:pt x="4561459" y="6568948"/>
                    <a:pt x="4579239" y="6559423"/>
                  </a:cubicBezTo>
                  <a:lnTo>
                    <a:pt x="4579239" y="6559423"/>
                  </a:lnTo>
                  <a:lnTo>
                    <a:pt x="4571238" y="6560439"/>
                  </a:lnTo>
                  <a:lnTo>
                    <a:pt x="4568571" y="6560439"/>
                  </a:lnTo>
                  <a:lnTo>
                    <a:pt x="4559935" y="6554343"/>
                  </a:lnTo>
                  <a:lnTo>
                    <a:pt x="4567682" y="6548120"/>
                  </a:lnTo>
                  <a:lnTo>
                    <a:pt x="4590415" y="6534913"/>
                  </a:lnTo>
                  <a:close/>
                  <a:moveTo>
                    <a:pt x="6046470" y="6575425"/>
                  </a:moveTo>
                  <a:lnTo>
                    <a:pt x="6052058" y="6578473"/>
                  </a:lnTo>
                  <a:lnTo>
                    <a:pt x="6054852" y="6579743"/>
                  </a:lnTo>
                  <a:lnTo>
                    <a:pt x="6049391" y="6587109"/>
                  </a:lnTo>
                  <a:lnTo>
                    <a:pt x="6050788" y="6593205"/>
                  </a:lnTo>
                  <a:lnTo>
                    <a:pt x="6040628" y="6583552"/>
                  </a:lnTo>
                  <a:lnTo>
                    <a:pt x="6046470" y="6575424"/>
                  </a:lnTo>
                  <a:close/>
                  <a:moveTo>
                    <a:pt x="2973324" y="6554851"/>
                  </a:moveTo>
                  <a:lnTo>
                    <a:pt x="2973451" y="6557899"/>
                  </a:lnTo>
                  <a:lnTo>
                    <a:pt x="2973451" y="6559169"/>
                  </a:lnTo>
                  <a:lnTo>
                    <a:pt x="2929382" y="6586855"/>
                  </a:lnTo>
                  <a:cubicBezTo>
                    <a:pt x="2926715" y="6584314"/>
                    <a:pt x="2923794" y="6582156"/>
                    <a:pt x="2921762" y="6579615"/>
                  </a:cubicBezTo>
                  <a:lnTo>
                    <a:pt x="2904744" y="6595998"/>
                  </a:lnTo>
                  <a:lnTo>
                    <a:pt x="2894584" y="6597903"/>
                  </a:lnTo>
                  <a:lnTo>
                    <a:pt x="2883662" y="6600317"/>
                  </a:lnTo>
                  <a:lnTo>
                    <a:pt x="2877566" y="6600317"/>
                  </a:lnTo>
                  <a:cubicBezTo>
                    <a:pt x="2908935" y="6579488"/>
                    <a:pt x="2942971" y="6556121"/>
                    <a:pt x="2973324" y="6554850"/>
                  </a:cubicBezTo>
                  <a:close/>
                  <a:moveTo>
                    <a:pt x="2951099" y="6598920"/>
                  </a:moveTo>
                  <a:lnTo>
                    <a:pt x="2952750" y="6601078"/>
                  </a:lnTo>
                  <a:lnTo>
                    <a:pt x="2951607" y="6599427"/>
                  </a:lnTo>
                  <a:lnTo>
                    <a:pt x="2951099" y="6598920"/>
                  </a:lnTo>
                  <a:close/>
                  <a:moveTo>
                    <a:pt x="3047492" y="6593459"/>
                  </a:moveTo>
                  <a:lnTo>
                    <a:pt x="3061335" y="6594856"/>
                  </a:lnTo>
                  <a:lnTo>
                    <a:pt x="3066796" y="6597903"/>
                  </a:lnTo>
                  <a:lnTo>
                    <a:pt x="3044697" y="6604635"/>
                  </a:lnTo>
                  <a:lnTo>
                    <a:pt x="3044443" y="6602349"/>
                  </a:lnTo>
                  <a:lnTo>
                    <a:pt x="3047492" y="6593459"/>
                  </a:lnTo>
                  <a:close/>
                  <a:moveTo>
                    <a:pt x="4307586" y="6600825"/>
                  </a:moveTo>
                  <a:lnTo>
                    <a:pt x="4324731" y="6604000"/>
                  </a:lnTo>
                  <a:lnTo>
                    <a:pt x="4333240" y="6605905"/>
                  </a:lnTo>
                  <a:lnTo>
                    <a:pt x="4334256" y="6609969"/>
                  </a:lnTo>
                  <a:lnTo>
                    <a:pt x="4336288" y="6612255"/>
                  </a:lnTo>
                  <a:lnTo>
                    <a:pt x="4332224" y="6612510"/>
                  </a:lnTo>
                  <a:lnTo>
                    <a:pt x="4329938" y="6612510"/>
                  </a:lnTo>
                  <a:lnTo>
                    <a:pt x="4311523" y="6610731"/>
                  </a:lnTo>
                  <a:lnTo>
                    <a:pt x="4305046" y="6612510"/>
                  </a:lnTo>
                  <a:lnTo>
                    <a:pt x="4308475" y="6610224"/>
                  </a:lnTo>
                  <a:lnTo>
                    <a:pt x="4311522" y="6609080"/>
                  </a:lnTo>
                  <a:lnTo>
                    <a:pt x="4294886" y="6607049"/>
                  </a:lnTo>
                  <a:lnTo>
                    <a:pt x="4303521" y="6602985"/>
                  </a:lnTo>
                  <a:lnTo>
                    <a:pt x="4307586" y="6600826"/>
                  </a:lnTo>
                  <a:close/>
                  <a:moveTo>
                    <a:pt x="2779395" y="6598920"/>
                  </a:moveTo>
                  <a:lnTo>
                    <a:pt x="2779268" y="6607937"/>
                  </a:lnTo>
                  <a:lnTo>
                    <a:pt x="2763647" y="6614033"/>
                  </a:lnTo>
                  <a:lnTo>
                    <a:pt x="2774950" y="6604635"/>
                  </a:lnTo>
                  <a:lnTo>
                    <a:pt x="2779395" y="6598920"/>
                  </a:lnTo>
                  <a:close/>
                  <a:moveTo>
                    <a:pt x="6023864" y="6552692"/>
                  </a:moveTo>
                  <a:lnTo>
                    <a:pt x="6046470" y="6554343"/>
                  </a:lnTo>
                  <a:lnTo>
                    <a:pt x="6051804" y="6566026"/>
                  </a:lnTo>
                  <a:lnTo>
                    <a:pt x="6000750" y="6593967"/>
                  </a:lnTo>
                  <a:lnTo>
                    <a:pt x="6017387" y="6595110"/>
                  </a:lnTo>
                  <a:lnTo>
                    <a:pt x="6020308" y="6594983"/>
                  </a:lnTo>
                  <a:lnTo>
                    <a:pt x="6030214" y="6594221"/>
                  </a:lnTo>
                  <a:lnTo>
                    <a:pt x="6010911" y="6603492"/>
                  </a:lnTo>
                  <a:lnTo>
                    <a:pt x="6012435" y="6605650"/>
                  </a:lnTo>
                  <a:lnTo>
                    <a:pt x="6013197" y="6606920"/>
                  </a:lnTo>
                  <a:lnTo>
                    <a:pt x="5975858" y="6620636"/>
                  </a:lnTo>
                  <a:cubicBezTo>
                    <a:pt x="5963920" y="6608444"/>
                    <a:pt x="5948299" y="6603110"/>
                    <a:pt x="5929885" y="6603110"/>
                  </a:cubicBezTo>
                  <a:cubicBezTo>
                    <a:pt x="5927599" y="6603110"/>
                    <a:pt x="5925186" y="6603110"/>
                    <a:pt x="5922773" y="6603364"/>
                  </a:cubicBezTo>
                  <a:lnTo>
                    <a:pt x="6023864" y="6552692"/>
                  </a:lnTo>
                  <a:close/>
                  <a:moveTo>
                    <a:pt x="3096514" y="6608318"/>
                  </a:moveTo>
                  <a:lnTo>
                    <a:pt x="3099435" y="6620763"/>
                  </a:lnTo>
                  <a:lnTo>
                    <a:pt x="3096260" y="6620763"/>
                  </a:lnTo>
                  <a:lnTo>
                    <a:pt x="3096514" y="6608318"/>
                  </a:lnTo>
                  <a:close/>
                  <a:moveTo>
                    <a:pt x="3956812" y="6536817"/>
                  </a:moveTo>
                  <a:cubicBezTo>
                    <a:pt x="3923030" y="6573138"/>
                    <a:pt x="3869944" y="6581648"/>
                    <a:pt x="3840734" y="6605905"/>
                  </a:cubicBezTo>
                  <a:cubicBezTo>
                    <a:pt x="3835908" y="6604761"/>
                    <a:pt x="3830828" y="6603999"/>
                    <a:pt x="3819525" y="6603999"/>
                  </a:cubicBezTo>
                  <a:lnTo>
                    <a:pt x="3805936" y="6607174"/>
                  </a:lnTo>
                  <a:lnTo>
                    <a:pt x="3802888" y="6609714"/>
                  </a:lnTo>
                  <a:lnTo>
                    <a:pt x="3802634" y="6610731"/>
                  </a:lnTo>
                  <a:lnTo>
                    <a:pt x="3799459" y="6607937"/>
                  </a:lnTo>
                  <a:lnTo>
                    <a:pt x="3795395" y="6607556"/>
                  </a:lnTo>
                  <a:lnTo>
                    <a:pt x="3793998" y="6617081"/>
                  </a:lnTo>
                  <a:lnTo>
                    <a:pt x="3791712" y="6621272"/>
                  </a:lnTo>
                  <a:lnTo>
                    <a:pt x="3770884" y="6616700"/>
                  </a:lnTo>
                  <a:lnTo>
                    <a:pt x="3761232" y="6613144"/>
                  </a:lnTo>
                  <a:cubicBezTo>
                    <a:pt x="3818890" y="6581012"/>
                    <a:pt x="3904488" y="6570345"/>
                    <a:pt x="3956812" y="6536817"/>
                  </a:cubicBezTo>
                  <a:close/>
                  <a:moveTo>
                    <a:pt x="3806063" y="6614795"/>
                  </a:moveTo>
                  <a:lnTo>
                    <a:pt x="3814064" y="6619367"/>
                  </a:lnTo>
                  <a:lnTo>
                    <a:pt x="3814699" y="6624700"/>
                  </a:lnTo>
                  <a:lnTo>
                    <a:pt x="3810635" y="6624193"/>
                  </a:lnTo>
                  <a:lnTo>
                    <a:pt x="3808603" y="6623685"/>
                  </a:lnTo>
                  <a:lnTo>
                    <a:pt x="3806952" y="6617843"/>
                  </a:lnTo>
                  <a:lnTo>
                    <a:pt x="3806063" y="6614795"/>
                  </a:lnTo>
                  <a:close/>
                  <a:moveTo>
                    <a:pt x="2971927" y="6582028"/>
                  </a:moveTo>
                  <a:lnTo>
                    <a:pt x="2970022" y="6599300"/>
                  </a:lnTo>
                  <a:lnTo>
                    <a:pt x="2971419" y="6610984"/>
                  </a:lnTo>
                  <a:cubicBezTo>
                    <a:pt x="2963291" y="6620255"/>
                    <a:pt x="2956560" y="6624446"/>
                    <a:pt x="2948051" y="6626224"/>
                  </a:cubicBezTo>
                  <a:lnTo>
                    <a:pt x="2951480" y="6607047"/>
                  </a:lnTo>
                  <a:lnTo>
                    <a:pt x="2941447" y="6598284"/>
                  </a:lnTo>
                  <a:lnTo>
                    <a:pt x="2947543" y="6595236"/>
                  </a:lnTo>
                  <a:lnTo>
                    <a:pt x="2951099" y="6598919"/>
                  </a:lnTo>
                  <a:lnTo>
                    <a:pt x="2958084" y="6583806"/>
                  </a:lnTo>
                  <a:lnTo>
                    <a:pt x="2971927" y="6582028"/>
                  </a:lnTo>
                  <a:close/>
                  <a:moveTo>
                    <a:pt x="4167251" y="6622287"/>
                  </a:moveTo>
                  <a:lnTo>
                    <a:pt x="4172839" y="6626986"/>
                  </a:lnTo>
                  <a:lnTo>
                    <a:pt x="4170299" y="6627748"/>
                  </a:lnTo>
                  <a:lnTo>
                    <a:pt x="4169156" y="6627748"/>
                  </a:lnTo>
                  <a:lnTo>
                    <a:pt x="4166743" y="6627494"/>
                  </a:lnTo>
                  <a:lnTo>
                    <a:pt x="4165346" y="6627240"/>
                  </a:lnTo>
                  <a:lnTo>
                    <a:pt x="4166362" y="6623810"/>
                  </a:lnTo>
                  <a:lnTo>
                    <a:pt x="4167251" y="6622286"/>
                  </a:lnTo>
                  <a:close/>
                  <a:moveTo>
                    <a:pt x="4299966" y="6615175"/>
                  </a:moveTo>
                  <a:lnTo>
                    <a:pt x="4298823" y="6621271"/>
                  </a:lnTo>
                  <a:lnTo>
                    <a:pt x="4301998" y="6626478"/>
                  </a:lnTo>
                  <a:lnTo>
                    <a:pt x="4301363" y="6626985"/>
                  </a:lnTo>
                  <a:lnTo>
                    <a:pt x="4300729" y="6627367"/>
                  </a:lnTo>
                  <a:lnTo>
                    <a:pt x="4296919" y="6628002"/>
                  </a:lnTo>
                  <a:lnTo>
                    <a:pt x="4295395" y="6628002"/>
                  </a:lnTo>
                  <a:lnTo>
                    <a:pt x="4288664" y="6626351"/>
                  </a:lnTo>
                  <a:lnTo>
                    <a:pt x="4286759" y="6623683"/>
                  </a:lnTo>
                  <a:lnTo>
                    <a:pt x="4294633" y="6618095"/>
                  </a:lnTo>
                  <a:lnTo>
                    <a:pt x="4299967" y="6615175"/>
                  </a:lnTo>
                  <a:close/>
                  <a:moveTo>
                    <a:pt x="4525391" y="6588759"/>
                  </a:moveTo>
                  <a:lnTo>
                    <a:pt x="4529074" y="6589267"/>
                  </a:lnTo>
                  <a:lnTo>
                    <a:pt x="4526788" y="6591807"/>
                  </a:lnTo>
                  <a:lnTo>
                    <a:pt x="4526026" y="6593204"/>
                  </a:lnTo>
                  <a:cubicBezTo>
                    <a:pt x="4500626" y="6608063"/>
                    <a:pt x="4475099" y="6620890"/>
                    <a:pt x="4450080" y="6629018"/>
                  </a:cubicBezTo>
                  <a:lnTo>
                    <a:pt x="4449318" y="6623430"/>
                  </a:lnTo>
                  <a:lnTo>
                    <a:pt x="4445000" y="6620255"/>
                  </a:lnTo>
                  <a:lnTo>
                    <a:pt x="4449318" y="6620763"/>
                  </a:lnTo>
                  <a:lnTo>
                    <a:pt x="4451350" y="6620763"/>
                  </a:lnTo>
                  <a:cubicBezTo>
                    <a:pt x="4465320" y="6620763"/>
                    <a:pt x="4476750" y="6612761"/>
                    <a:pt x="4488180" y="6604888"/>
                  </a:cubicBezTo>
                  <a:cubicBezTo>
                    <a:pt x="4499483" y="6596759"/>
                    <a:pt x="4510659" y="6588758"/>
                    <a:pt x="4525391" y="6588758"/>
                  </a:cubicBezTo>
                  <a:close/>
                  <a:moveTo>
                    <a:pt x="2931414" y="6626478"/>
                  </a:moveTo>
                  <a:lnTo>
                    <a:pt x="2933319" y="6628509"/>
                  </a:lnTo>
                  <a:lnTo>
                    <a:pt x="2928747" y="6629526"/>
                  </a:lnTo>
                  <a:lnTo>
                    <a:pt x="2926715" y="6630033"/>
                  </a:lnTo>
                  <a:lnTo>
                    <a:pt x="2925699" y="6627747"/>
                  </a:lnTo>
                  <a:lnTo>
                    <a:pt x="2925064" y="6626731"/>
                  </a:lnTo>
                  <a:lnTo>
                    <a:pt x="2931414" y="6626477"/>
                  </a:lnTo>
                  <a:close/>
                  <a:moveTo>
                    <a:pt x="2940558" y="6645020"/>
                  </a:moveTo>
                  <a:lnTo>
                    <a:pt x="2943987" y="6645274"/>
                  </a:lnTo>
                  <a:lnTo>
                    <a:pt x="2945638" y="6645274"/>
                  </a:lnTo>
                  <a:lnTo>
                    <a:pt x="2945003" y="6647180"/>
                  </a:lnTo>
                  <a:lnTo>
                    <a:pt x="2944495" y="6647180"/>
                  </a:lnTo>
                  <a:lnTo>
                    <a:pt x="2941955" y="6645528"/>
                  </a:lnTo>
                  <a:lnTo>
                    <a:pt x="2940558" y="6645021"/>
                  </a:lnTo>
                  <a:close/>
                  <a:moveTo>
                    <a:pt x="4090035" y="6642226"/>
                  </a:moveTo>
                  <a:lnTo>
                    <a:pt x="4090924" y="6643496"/>
                  </a:lnTo>
                  <a:lnTo>
                    <a:pt x="4090543" y="6646671"/>
                  </a:lnTo>
                  <a:lnTo>
                    <a:pt x="4090416" y="6648195"/>
                  </a:lnTo>
                  <a:lnTo>
                    <a:pt x="4088003" y="6649592"/>
                  </a:lnTo>
                  <a:lnTo>
                    <a:pt x="4086606" y="6650227"/>
                  </a:lnTo>
                  <a:lnTo>
                    <a:pt x="4084320" y="6646035"/>
                  </a:lnTo>
                  <a:lnTo>
                    <a:pt x="4083050" y="6644004"/>
                  </a:lnTo>
                  <a:lnTo>
                    <a:pt x="4087368" y="6643496"/>
                  </a:lnTo>
                  <a:lnTo>
                    <a:pt x="4090035" y="6642226"/>
                  </a:lnTo>
                  <a:close/>
                  <a:moveTo>
                    <a:pt x="6208014" y="6611111"/>
                  </a:moveTo>
                  <a:lnTo>
                    <a:pt x="6206236" y="6627240"/>
                  </a:lnTo>
                  <a:lnTo>
                    <a:pt x="6199886" y="6635114"/>
                  </a:lnTo>
                  <a:lnTo>
                    <a:pt x="6198362" y="6629526"/>
                  </a:lnTo>
                  <a:lnTo>
                    <a:pt x="6197727" y="6626733"/>
                  </a:lnTo>
                  <a:lnTo>
                    <a:pt x="6173343" y="6640068"/>
                  </a:lnTo>
                  <a:lnTo>
                    <a:pt x="6178931" y="6650227"/>
                  </a:lnTo>
                  <a:lnTo>
                    <a:pt x="6177026" y="6651371"/>
                  </a:lnTo>
                  <a:lnTo>
                    <a:pt x="6175883" y="6652133"/>
                  </a:lnTo>
                  <a:cubicBezTo>
                    <a:pt x="6158611" y="6638036"/>
                    <a:pt x="6181979" y="6625209"/>
                    <a:pt x="6208014" y="6611112"/>
                  </a:cubicBezTo>
                  <a:close/>
                  <a:moveTo>
                    <a:pt x="2745105" y="6635368"/>
                  </a:moveTo>
                  <a:cubicBezTo>
                    <a:pt x="2760853" y="6635368"/>
                    <a:pt x="2778633" y="6644004"/>
                    <a:pt x="2787523" y="6647179"/>
                  </a:cubicBezTo>
                  <a:lnTo>
                    <a:pt x="2772156" y="6654418"/>
                  </a:lnTo>
                  <a:lnTo>
                    <a:pt x="2759710" y="6649719"/>
                  </a:lnTo>
                  <a:cubicBezTo>
                    <a:pt x="2753233" y="6647306"/>
                    <a:pt x="2745867" y="6644766"/>
                    <a:pt x="2732405" y="6644766"/>
                  </a:cubicBezTo>
                  <a:lnTo>
                    <a:pt x="2720340" y="6650100"/>
                  </a:lnTo>
                  <a:cubicBezTo>
                    <a:pt x="2725674" y="6639051"/>
                    <a:pt x="2734945" y="6635368"/>
                    <a:pt x="2745105" y="6635368"/>
                  </a:cubicBezTo>
                  <a:close/>
                  <a:moveTo>
                    <a:pt x="4214495" y="6643242"/>
                  </a:moveTo>
                  <a:lnTo>
                    <a:pt x="4223258" y="6644258"/>
                  </a:lnTo>
                  <a:lnTo>
                    <a:pt x="4228084" y="6644512"/>
                  </a:lnTo>
                  <a:cubicBezTo>
                    <a:pt x="4231894" y="6649846"/>
                    <a:pt x="4236339" y="6651624"/>
                    <a:pt x="4246499" y="6651624"/>
                  </a:cubicBezTo>
                  <a:lnTo>
                    <a:pt x="4257294" y="6647052"/>
                  </a:lnTo>
                  <a:lnTo>
                    <a:pt x="4264914" y="6648069"/>
                  </a:lnTo>
                  <a:lnTo>
                    <a:pt x="4268216" y="6649720"/>
                  </a:lnTo>
                  <a:cubicBezTo>
                    <a:pt x="4255262" y="6656197"/>
                    <a:pt x="4241038" y="6655815"/>
                    <a:pt x="4230243" y="6656832"/>
                  </a:cubicBezTo>
                  <a:lnTo>
                    <a:pt x="4218051" y="6651117"/>
                  </a:lnTo>
                  <a:lnTo>
                    <a:pt x="4214495" y="6643243"/>
                  </a:lnTo>
                  <a:close/>
                  <a:moveTo>
                    <a:pt x="3668395" y="6657339"/>
                  </a:moveTo>
                  <a:lnTo>
                    <a:pt x="3665728" y="6657846"/>
                  </a:lnTo>
                  <a:lnTo>
                    <a:pt x="3666363" y="6657339"/>
                  </a:lnTo>
                  <a:close/>
                  <a:moveTo>
                    <a:pt x="4052951" y="6637907"/>
                  </a:moveTo>
                  <a:lnTo>
                    <a:pt x="4044822" y="6653147"/>
                  </a:lnTo>
                  <a:lnTo>
                    <a:pt x="4040377" y="6658735"/>
                  </a:lnTo>
                  <a:lnTo>
                    <a:pt x="4039362" y="6656957"/>
                  </a:lnTo>
                  <a:lnTo>
                    <a:pt x="4038727" y="6656195"/>
                  </a:lnTo>
                  <a:lnTo>
                    <a:pt x="4038346" y="6650607"/>
                  </a:lnTo>
                  <a:lnTo>
                    <a:pt x="4038727" y="6647686"/>
                  </a:lnTo>
                  <a:lnTo>
                    <a:pt x="4046220" y="6642606"/>
                  </a:lnTo>
                  <a:lnTo>
                    <a:pt x="4049903" y="6639558"/>
                  </a:lnTo>
                  <a:lnTo>
                    <a:pt x="4052951" y="6637907"/>
                  </a:lnTo>
                  <a:close/>
                  <a:moveTo>
                    <a:pt x="4057142" y="6650734"/>
                  </a:moveTo>
                  <a:lnTo>
                    <a:pt x="4059936" y="6657466"/>
                  </a:lnTo>
                  <a:lnTo>
                    <a:pt x="4062221" y="6660768"/>
                  </a:lnTo>
                  <a:lnTo>
                    <a:pt x="4058031" y="6662292"/>
                  </a:lnTo>
                  <a:lnTo>
                    <a:pt x="4053332" y="6656450"/>
                  </a:lnTo>
                  <a:lnTo>
                    <a:pt x="4051808" y="6652131"/>
                  </a:lnTo>
                  <a:lnTo>
                    <a:pt x="4055364" y="6651242"/>
                  </a:lnTo>
                  <a:lnTo>
                    <a:pt x="4057142" y="6650734"/>
                  </a:lnTo>
                  <a:close/>
                  <a:moveTo>
                    <a:pt x="3695700" y="6652766"/>
                  </a:moveTo>
                  <a:lnTo>
                    <a:pt x="3683508" y="6659878"/>
                  </a:lnTo>
                  <a:lnTo>
                    <a:pt x="3677031" y="6662545"/>
                  </a:lnTo>
                  <a:lnTo>
                    <a:pt x="3673983" y="6657719"/>
                  </a:lnTo>
                  <a:lnTo>
                    <a:pt x="3669919" y="6657338"/>
                  </a:lnTo>
                  <a:lnTo>
                    <a:pt x="3695700" y="6652766"/>
                  </a:lnTo>
                  <a:close/>
                  <a:moveTo>
                    <a:pt x="3648964" y="6663053"/>
                  </a:moveTo>
                  <a:lnTo>
                    <a:pt x="3646678" y="6664958"/>
                  </a:lnTo>
                  <a:lnTo>
                    <a:pt x="3645154" y="6665847"/>
                  </a:lnTo>
                  <a:lnTo>
                    <a:pt x="3643376" y="6665085"/>
                  </a:lnTo>
                  <a:lnTo>
                    <a:pt x="3642487" y="6664958"/>
                  </a:lnTo>
                  <a:lnTo>
                    <a:pt x="3646932" y="6663815"/>
                  </a:lnTo>
                  <a:lnTo>
                    <a:pt x="3648964" y="6663053"/>
                  </a:lnTo>
                  <a:close/>
                  <a:moveTo>
                    <a:pt x="3665220" y="6658227"/>
                  </a:moveTo>
                  <a:lnTo>
                    <a:pt x="3658870" y="6664069"/>
                  </a:lnTo>
                  <a:lnTo>
                    <a:pt x="3656076" y="6667117"/>
                  </a:lnTo>
                  <a:lnTo>
                    <a:pt x="3654552" y="6667117"/>
                  </a:lnTo>
                  <a:lnTo>
                    <a:pt x="3653282" y="6664323"/>
                  </a:lnTo>
                  <a:lnTo>
                    <a:pt x="3649980" y="6662800"/>
                  </a:lnTo>
                  <a:lnTo>
                    <a:pt x="3659886" y="6659370"/>
                  </a:lnTo>
                  <a:lnTo>
                    <a:pt x="3665220" y="6658227"/>
                  </a:lnTo>
                  <a:close/>
                  <a:moveTo>
                    <a:pt x="4360672" y="6652004"/>
                  </a:moveTo>
                  <a:lnTo>
                    <a:pt x="4366768" y="6654925"/>
                  </a:lnTo>
                  <a:lnTo>
                    <a:pt x="4373372" y="6652766"/>
                  </a:lnTo>
                  <a:lnTo>
                    <a:pt x="4373372" y="6652766"/>
                  </a:lnTo>
                  <a:cubicBezTo>
                    <a:pt x="4403344" y="6653655"/>
                    <a:pt x="4336796" y="6667371"/>
                    <a:pt x="4325239" y="6667371"/>
                  </a:cubicBezTo>
                  <a:lnTo>
                    <a:pt x="4325239" y="6667117"/>
                  </a:lnTo>
                  <a:lnTo>
                    <a:pt x="4360672" y="6652004"/>
                  </a:lnTo>
                  <a:close/>
                  <a:moveTo>
                    <a:pt x="6477635" y="6477633"/>
                  </a:moveTo>
                  <a:cubicBezTo>
                    <a:pt x="6474333" y="6489317"/>
                    <a:pt x="6448552" y="6524496"/>
                    <a:pt x="6461760" y="6524496"/>
                  </a:cubicBezTo>
                  <a:lnTo>
                    <a:pt x="6463538" y="6524114"/>
                  </a:lnTo>
                  <a:lnTo>
                    <a:pt x="6463538" y="6524114"/>
                  </a:lnTo>
                  <a:cubicBezTo>
                    <a:pt x="6421628" y="6569453"/>
                    <a:pt x="6393307" y="6565008"/>
                    <a:pt x="6312535" y="6611617"/>
                  </a:cubicBezTo>
                  <a:cubicBezTo>
                    <a:pt x="6307074" y="6626858"/>
                    <a:pt x="6319901" y="6652892"/>
                    <a:pt x="6280912" y="6652892"/>
                  </a:cubicBezTo>
                  <a:lnTo>
                    <a:pt x="6280658" y="6652892"/>
                  </a:lnTo>
                  <a:lnTo>
                    <a:pt x="6290310" y="6635621"/>
                  </a:lnTo>
                  <a:lnTo>
                    <a:pt x="6298819" y="6627239"/>
                  </a:lnTo>
                  <a:lnTo>
                    <a:pt x="6285992" y="6627239"/>
                  </a:lnTo>
                  <a:lnTo>
                    <a:pt x="6281420" y="6621905"/>
                  </a:lnTo>
                  <a:lnTo>
                    <a:pt x="6281420" y="6621905"/>
                  </a:lnTo>
                  <a:cubicBezTo>
                    <a:pt x="6286247" y="6644765"/>
                    <a:pt x="6243829" y="6637653"/>
                    <a:pt x="6249924" y="6663307"/>
                  </a:cubicBezTo>
                  <a:lnTo>
                    <a:pt x="6237732" y="6663307"/>
                  </a:lnTo>
                  <a:lnTo>
                    <a:pt x="6232906" y="6660259"/>
                  </a:lnTo>
                  <a:cubicBezTo>
                    <a:pt x="6229604" y="6658101"/>
                    <a:pt x="6226303" y="6655941"/>
                    <a:pt x="6217031" y="6655941"/>
                  </a:cubicBezTo>
                  <a:lnTo>
                    <a:pt x="6201410" y="6667879"/>
                  </a:lnTo>
                  <a:cubicBezTo>
                    <a:pt x="6190107" y="6652512"/>
                    <a:pt x="6245606" y="6611237"/>
                    <a:pt x="6221730" y="6611237"/>
                  </a:cubicBezTo>
                  <a:lnTo>
                    <a:pt x="6220968" y="6611237"/>
                  </a:lnTo>
                  <a:lnTo>
                    <a:pt x="6233922" y="6598791"/>
                  </a:lnTo>
                  <a:lnTo>
                    <a:pt x="6251702" y="6605522"/>
                  </a:lnTo>
                  <a:lnTo>
                    <a:pt x="6264910" y="6607681"/>
                  </a:lnTo>
                  <a:lnTo>
                    <a:pt x="6268974" y="6606157"/>
                  </a:lnTo>
                  <a:lnTo>
                    <a:pt x="6265799" y="6588885"/>
                  </a:lnTo>
                  <a:lnTo>
                    <a:pt x="6261100" y="6580250"/>
                  </a:lnTo>
                  <a:cubicBezTo>
                    <a:pt x="6287516" y="6574534"/>
                    <a:pt x="6309106" y="6580250"/>
                    <a:pt x="6344539" y="6554722"/>
                  </a:cubicBezTo>
                  <a:lnTo>
                    <a:pt x="6363462" y="6513575"/>
                  </a:lnTo>
                  <a:lnTo>
                    <a:pt x="6386576" y="6525767"/>
                  </a:lnTo>
                  <a:lnTo>
                    <a:pt x="6362700" y="6544435"/>
                  </a:lnTo>
                  <a:lnTo>
                    <a:pt x="6372098" y="6545959"/>
                  </a:lnTo>
                  <a:lnTo>
                    <a:pt x="6376416" y="6545959"/>
                  </a:lnTo>
                  <a:cubicBezTo>
                    <a:pt x="6419215" y="6545959"/>
                    <a:pt x="6427978" y="6497445"/>
                    <a:pt x="6477635" y="6477633"/>
                  </a:cubicBezTo>
                  <a:close/>
                  <a:moveTo>
                    <a:pt x="3406394" y="6585202"/>
                  </a:moveTo>
                  <a:lnTo>
                    <a:pt x="3353308" y="6617714"/>
                  </a:lnTo>
                  <a:cubicBezTo>
                    <a:pt x="3337814" y="6620635"/>
                    <a:pt x="3321050" y="6623429"/>
                    <a:pt x="3299587" y="6626350"/>
                  </a:cubicBezTo>
                  <a:lnTo>
                    <a:pt x="3308096" y="6636129"/>
                  </a:lnTo>
                  <a:lnTo>
                    <a:pt x="3312922" y="6639685"/>
                  </a:lnTo>
                  <a:lnTo>
                    <a:pt x="3309239" y="6641971"/>
                  </a:lnTo>
                  <a:lnTo>
                    <a:pt x="3307334" y="6642988"/>
                  </a:lnTo>
                  <a:lnTo>
                    <a:pt x="3292348" y="6643242"/>
                  </a:lnTo>
                  <a:lnTo>
                    <a:pt x="3279394" y="6646417"/>
                  </a:lnTo>
                  <a:lnTo>
                    <a:pt x="3268472" y="6647686"/>
                  </a:lnTo>
                  <a:cubicBezTo>
                    <a:pt x="3261360" y="6647686"/>
                    <a:pt x="3254121" y="6645528"/>
                    <a:pt x="3246628" y="6638416"/>
                  </a:cubicBezTo>
                  <a:lnTo>
                    <a:pt x="3235960" y="6649210"/>
                  </a:lnTo>
                  <a:lnTo>
                    <a:pt x="3224022" y="6653147"/>
                  </a:lnTo>
                  <a:lnTo>
                    <a:pt x="3209163" y="6679564"/>
                  </a:lnTo>
                  <a:cubicBezTo>
                    <a:pt x="3199257" y="6674610"/>
                    <a:pt x="3191256" y="6655053"/>
                    <a:pt x="3184398" y="6653147"/>
                  </a:cubicBezTo>
                  <a:cubicBezTo>
                    <a:pt x="3193542" y="6647814"/>
                    <a:pt x="3218053" y="6631811"/>
                    <a:pt x="3245485" y="6631811"/>
                  </a:cubicBezTo>
                  <a:lnTo>
                    <a:pt x="3257550" y="6641209"/>
                  </a:lnTo>
                  <a:cubicBezTo>
                    <a:pt x="3273172" y="6622921"/>
                    <a:pt x="3318510" y="6612127"/>
                    <a:pt x="3332735" y="6593711"/>
                  </a:cubicBezTo>
                  <a:lnTo>
                    <a:pt x="3356864" y="6596759"/>
                  </a:lnTo>
                  <a:lnTo>
                    <a:pt x="3375280" y="6600061"/>
                  </a:lnTo>
                  <a:lnTo>
                    <a:pt x="3406395" y="6585203"/>
                  </a:lnTo>
                  <a:close/>
                  <a:moveTo>
                    <a:pt x="5854573" y="6633081"/>
                  </a:moveTo>
                  <a:cubicBezTo>
                    <a:pt x="5882767" y="6633081"/>
                    <a:pt x="5901563" y="6667371"/>
                    <a:pt x="5869940" y="6680706"/>
                  </a:cubicBezTo>
                  <a:cubicBezTo>
                    <a:pt x="5848223" y="6664831"/>
                    <a:pt x="5885688" y="6639431"/>
                    <a:pt x="5842508" y="6634605"/>
                  </a:cubicBezTo>
                  <a:lnTo>
                    <a:pt x="5854573" y="6633081"/>
                  </a:lnTo>
                  <a:close/>
                  <a:moveTo>
                    <a:pt x="3220593" y="6678801"/>
                  </a:moveTo>
                  <a:lnTo>
                    <a:pt x="3213735" y="6680833"/>
                  </a:lnTo>
                  <a:lnTo>
                    <a:pt x="3212719" y="6680833"/>
                  </a:lnTo>
                  <a:lnTo>
                    <a:pt x="3210560" y="6680198"/>
                  </a:lnTo>
                  <a:lnTo>
                    <a:pt x="3220593" y="6678801"/>
                  </a:lnTo>
                  <a:close/>
                  <a:moveTo>
                    <a:pt x="4366006" y="6677658"/>
                  </a:moveTo>
                  <a:lnTo>
                    <a:pt x="4369943" y="6678674"/>
                  </a:lnTo>
                  <a:lnTo>
                    <a:pt x="4371975" y="6678801"/>
                  </a:lnTo>
                  <a:lnTo>
                    <a:pt x="4370578" y="6680325"/>
                  </a:lnTo>
                  <a:lnTo>
                    <a:pt x="4369308" y="6680833"/>
                  </a:lnTo>
                  <a:lnTo>
                    <a:pt x="4367403" y="6678547"/>
                  </a:lnTo>
                  <a:lnTo>
                    <a:pt x="4366006" y="6677658"/>
                  </a:lnTo>
                  <a:close/>
                  <a:moveTo>
                    <a:pt x="8382762" y="6623683"/>
                  </a:moveTo>
                  <a:lnTo>
                    <a:pt x="8365998" y="6635875"/>
                  </a:lnTo>
                  <a:lnTo>
                    <a:pt x="8362188" y="6644256"/>
                  </a:lnTo>
                  <a:cubicBezTo>
                    <a:pt x="8331454" y="6649717"/>
                    <a:pt x="8303768" y="6659750"/>
                    <a:pt x="8260334" y="6683753"/>
                  </a:cubicBezTo>
                  <a:cubicBezTo>
                    <a:pt x="8240014" y="6665592"/>
                    <a:pt x="8305800" y="6663941"/>
                    <a:pt x="8291702" y="6647050"/>
                  </a:cubicBezTo>
                  <a:cubicBezTo>
                    <a:pt x="8325611" y="6644510"/>
                    <a:pt x="8354568" y="6634477"/>
                    <a:pt x="8382761" y="6623682"/>
                  </a:cubicBezTo>
                  <a:close/>
                  <a:moveTo>
                    <a:pt x="3286760" y="6672707"/>
                  </a:moveTo>
                  <a:lnTo>
                    <a:pt x="3295142" y="6681343"/>
                  </a:lnTo>
                  <a:lnTo>
                    <a:pt x="3261868" y="6687820"/>
                  </a:lnTo>
                  <a:lnTo>
                    <a:pt x="3261614" y="6684390"/>
                  </a:lnTo>
                  <a:lnTo>
                    <a:pt x="3256407" y="6676262"/>
                  </a:lnTo>
                  <a:cubicBezTo>
                    <a:pt x="3264408" y="6674865"/>
                    <a:pt x="3272917" y="6672706"/>
                    <a:pt x="3286760" y="6672706"/>
                  </a:cubicBezTo>
                  <a:close/>
                  <a:moveTo>
                    <a:pt x="3164586" y="6652895"/>
                  </a:moveTo>
                  <a:cubicBezTo>
                    <a:pt x="3176778" y="6682105"/>
                    <a:pt x="3142488" y="6667119"/>
                    <a:pt x="3122803" y="6688327"/>
                  </a:cubicBezTo>
                  <a:cubicBezTo>
                    <a:pt x="3120771" y="6672071"/>
                    <a:pt x="3148330" y="6663944"/>
                    <a:pt x="3164586" y="6652895"/>
                  </a:cubicBezTo>
                  <a:close/>
                  <a:moveTo>
                    <a:pt x="3618103" y="6688201"/>
                  </a:moveTo>
                  <a:lnTo>
                    <a:pt x="3618992" y="6689344"/>
                  </a:lnTo>
                  <a:lnTo>
                    <a:pt x="3618611" y="6689344"/>
                  </a:lnTo>
                  <a:lnTo>
                    <a:pt x="3618103" y="6688201"/>
                  </a:lnTo>
                  <a:close/>
                  <a:moveTo>
                    <a:pt x="6499987" y="6682232"/>
                  </a:moveTo>
                  <a:lnTo>
                    <a:pt x="6493764" y="6689852"/>
                  </a:lnTo>
                  <a:lnTo>
                    <a:pt x="6493891" y="6686423"/>
                  </a:lnTo>
                  <a:lnTo>
                    <a:pt x="6493891" y="6684899"/>
                  </a:lnTo>
                  <a:lnTo>
                    <a:pt x="6499987" y="6682232"/>
                  </a:lnTo>
                  <a:close/>
                  <a:moveTo>
                    <a:pt x="5467731" y="6678803"/>
                  </a:moveTo>
                  <a:lnTo>
                    <a:pt x="5489194" y="6681597"/>
                  </a:lnTo>
                  <a:lnTo>
                    <a:pt x="5494655" y="6688328"/>
                  </a:lnTo>
                  <a:lnTo>
                    <a:pt x="5482590" y="6690995"/>
                  </a:lnTo>
                  <a:lnTo>
                    <a:pt x="5475986" y="6690995"/>
                  </a:lnTo>
                  <a:lnTo>
                    <a:pt x="5468747" y="6690741"/>
                  </a:lnTo>
                  <a:lnTo>
                    <a:pt x="5465064" y="6690360"/>
                  </a:lnTo>
                  <a:lnTo>
                    <a:pt x="5457444" y="6686677"/>
                  </a:lnTo>
                  <a:lnTo>
                    <a:pt x="5453380" y="6685788"/>
                  </a:lnTo>
                  <a:lnTo>
                    <a:pt x="5463032" y="6681216"/>
                  </a:lnTo>
                  <a:lnTo>
                    <a:pt x="5467731" y="6678803"/>
                  </a:lnTo>
                  <a:close/>
                  <a:moveTo>
                    <a:pt x="4280027" y="6687312"/>
                  </a:moveTo>
                  <a:lnTo>
                    <a:pt x="4266819" y="6699377"/>
                  </a:lnTo>
                  <a:lnTo>
                    <a:pt x="4256659" y="6704711"/>
                  </a:lnTo>
                  <a:lnTo>
                    <a:pt x="4246118" y="6700647"/>
                  </a:lnTo>
                  <a:lnTo>
                    <a:pt x="4241928" y="6697345"/>
                  </a:lnTo>
                  <a:lnTo>
                    <a:pt x="4254247" y="6691376"/>
                  </a:lnTo>
                  <a:lnTo>
                    <a:pt x="4260216" y="6687820"/>
                  </a:lnTo>
                  <a:lnTo>
                    <a:pt x="4266312" y="6688963"/>
                  </a:lnTo>
                  <a:lnTo>
                    <a:pt x="4269741" y="6688963"/>
                  </a:lnTo>
                  <a:lnTo>
                    <a:pt x="4276344" y="6688709"/>
                  </a:lnTo>
                  <a:lnTo>
                    <a:pt x="4280028" y="6687312"/>
                  </a:lnTo>
                  <a:close/>
                  <a:moveTo>
                    <a:pt x="6199759" y="6708648"/>
                  </a:moveTo>
                  <a:lnTo>
                    <a:pt x="6196330" y="6710807"/>
                  </a:lnTo>
                  <a:lnTo>
                    <a:pt x="6194679" y="6712203"/>
                  </a:lnTo>
                  <a:lnTo>
                    <a:pt x="6196076" y="6710172"/>
                  </a:lnTo>
                  <a:lnTo>
                    <a:pt x="6195314" y="6709156"/>
                  </a:lnTo>
                  <a:lnTo>
                    <a:pt x="6198362" y="6708648"/>
                  </a:lnTo>
                  <a:close/>
                  <a:moveTo>
                    <a:pt x="3616579" y="6675628"/>
                  </a:moveTo>
                  <a:lnTo>
                    <a:pt x="3618611" y="6686169"/>
                  </a:lnTo>
                  <a:lnTo>
                    <a:pt x="3616960" y="6686297"/>
                  </a:lnTo>
                  <a:lnTo>
                    <a:pt x="3614547" y="6681090"/>
                  </a:lnTo>
                  <a:lnTo>
                    <a:pt x="3598672" y="6686805"/>
                  </a:lnTo>
                  <a:lnTo>
                    <a:pt x="3591560" y="6690234"/>
                  </a:lnTo>
                  <a:cubicBezTo>
                    <a:pt x="3571367" y="6693536"/>
                    <a:pt x="3549523" y="6702934"/>
                    <a:pt x="3512439" y="6714745"/>
                  </a:cubicBezTo>
                  <a:lnTo>
                    <a:pt x="3511804" y="6711189"/>
                  </a:lnTo>
                  <a:lnTo>
                    <a:pt x="3511423" y="6709157"/>
                  </a:lnTo>
                  <a:lnTo>
                    <a:pt x="3616579" y="6675629"/>
                  </a:lnTo>
                  <a:close/>
                  <a:moveTo>
                    <a:pt x="4432935" y="6688074"/>
                  </a:moveTo>
                  <a:lnTo>
                    <a:pt x="4444746" y="6689217"/>
                  </a:lnTo>
                  <a:lnTo>
                    <a:pt x="4441190" y="6694298"/>
                  </a:lnTo>
                  <a:lnTo>
                    <a:pt x="4441444" y="6697345"/>
                  </a:lnTo>
                  <a:lnTo>
                    <a:pt x="4432427" y="6709156"/>
                  </a:lnTo>
                  <a:lnTo>
                    <a:pt x="4427982" y="6715252"/>
                  </a:lnTo>
                  <a:lnTo>
                    <a:pt x="4386580" y="6702552"/>
                  </a:lnTo>
                  <a:lnTo>
                    <a:pt x="4382262" y="6695059"/>
                  </a:lnTo>
                  <a:lnTo>
                    <a:pt x="4384802" y="6693027"/>
                  </a:lnTo>
                  <a:lnTo>
                    <a:pt x="4385818" y="6691376"/>
                  </a:lnTo>
                  <a:cubicBezTo>
                    <a:pt x="4400042" y="6689598"/>
                    <a:pt x="4413758" y="6688074"/>
                    <a:pt x="4432935" y="6688074"/>
                  </a:cubicBezTo>
                  <a:close/>
                  <a:moveTo>
                    <a:pt x="3130042" y="6586347"/>
                  </a:moveTo>
                  <a:cubicBezTo>
                    <a:pt x="3141472" y="6602603"/>
                    <a:pt x="3180334" y="6602603"/>
                    <a:pt x="3145536" y="6615176"/>
                  </a:cubicBezTo>
                  <a:lnTo>
                    <a:pt x="3156839" y="6618478"/>
                  </a:lnTo>
                  <a:cubicBezTo>
                    <a:pt x="3166364" y="6618478"/>
                    <a:pt x="3177921" y="6609842"/>
                    <a:pt x="3189351" y="6603111"/>
                  </a:cubicBezTo>
                  <a:lnTo>
                    <a:pt x="3201543" y="6611747"/>
                  </a:lnTo>
                  <a:lnTo>
                    <a:pt x="3212084" y="6608699"/>
                  </a:lnTo>
                  <a:lnTo>
                    <a:pt x="3195828" y="6621399"/>
                  </a:lnTo>
                  <a:lnTo>
                    <a:pt x="3204083" y="6632321"/>
                  </a:lnTo>
                  <a:lnTo>
                    <a:pt x="3179191" y="6633590"/>
                  </a:lnTo>
                  <a:lnTo>
                    <a:pt x="3169158" y="6638035"/>
                  </a:lnTo>
                  <a:cubicBezTo>
                    <a:pt x="3161411" y="6641464"/>
                    <a:pt x="3153410" y="6644767"/>
                    <a:pt x="3135884" y="6644767"/>
                  </a:cubicBezTo>
                  <a:lnTo>
                    <a:pt x="3119755" y="6641084"/>
                  </a:lnTo>
                  <a:cubicBezTo>
                    <a:pt x="3078734" y="6661531"/>
                    <a:pt x="3070098" y="6691376"/>
                    <a:pt x="3040126" y="6691376"/>
                  </a:cubicBezTo>
                  <a:lnTo>
                    <a:pt x="3013202" y="6685280"/>
                  </a:lnTo>
                  <a:lnTo>
                    <a:pt x="3013202" y="6685280"/>
                  </a:lnTo>
                  <a:cubicBezTo>
                    <a:pt x="3001899" y="6697091"/>
                    <a:pt x="3045206" y="6707505"/>
                    <a:pt x="3052318" y="6725793"/>
                  </a:cubicBezTo>
                  <a:cubicBezTo>
                    <a:pt x="3019933" y="6722491"/>
                    <a:pt x="3006598" y="6689090"/>
                    <a:pt x="2972435" y="6689090"/>
                  </a:cubicBezTo>
                  <a:cubicBezTo>
                    <a:pt x="2967736" y="6689090"/>
                    <a:pt x="2962656" y="6689725"/>
                    <a:pt x="2957068" y="6691249"/>
                  </a:cubicBezTo>
                  <a:lnTo>
                    <a:pt x="2945003" y="6681851"/>
                  </a:lnTo>
                  <a:lnTo>
                    <a:pt x="2958211" y="6666103"/>
                  </a:lnTo>
                  <a:lnTo>
                    <a:pt x="2969006" y="6666738"/>
                  </a:lnTo>
                  <a:cubicBezTo>
                    <a:pt x="2996438" y="6666738"/>
                    <a:pt x="3033141" y="6653276"/>
                    <a:pt x="3023616" y="6629273"/>
                  </a:cubicBezTo>
                  <a:lnTo>
                    <a:pt x="3041142" y="6627368"/>
                  </a:lnTo>
                  <a:lnTo>
                    <a:pt x="3049270" y="6630415"/>
                  </a:lnTo>
                  <a:lnTo>
                    <a:pt x="3053207" y="6626478"/>
                  </a:lnTo>
                  <a:lnTo>
                    <a:pt x="3054097" y="6624700"/>
                  </a:lnTo>
                  <a:cubicBezTo>
                    <a:pt x="3068701" y="6625844"/>
                    <a:pt x="3082164" y="6628892"/>
                    <a:pt x="3107436" y="6628892"/>
                  </a:cubicBezTo>
                  <a:lnTo>
                    <a:pt x="3130551" y="6623685"/>
                  </a:lnTo>
                  <a:lnTo>
                    <a:pt x="3097404" y="6605778"/>
                  </a:lnTo>
                  <a:lnTo>
                    <a:pt x="3107183" y="6597777"/>
                  </a:lnTo>
                  <a:lnTo>
                    <a:pt x="3130043" y="6586347"/>
                  </a:lnTo>
                  <a:close/>
                  <a:moveTo>
                    <a:pt x="6559042" y="6689852"/>
                  </a:moveTo>
                  <a:cubicBezTo>
                    <a:pt x="6563233" y="6695313"/>
                    <a:pt x="6568949" y="6697726"/>
                    <a:pt x="6579870" y="6697726"/>
                  </a:cubicBezTo>
                  <a:lnTo>
                    <a:pt x="6589523" y="6695059"/>
                  </a:lnTo>
                  <a:lnTo>
                    <a:pt x="6572758" y="6707124"/>
                  </a:lnTo>
                  <a:lnTo>
                    <a:pt x="6558535" y="6703441"/>
                  </a:lnTo>
                  <a:lnTo>
                    <a:pt x="6545327" y="6699885"/>
                  </a:lnTo>
                  <a:lnTo>
                    <a:pt x="6541517" y="6700012"/>
                  </a:lnTo>
                  <a:cubicBezTo>
                    <a:pt x="6525388" y="6713728"/>
                    <a:pt x="6524626" y="6731127"/>
                    <a:pt x="6501766" y="6731127"/>
                  </a:cubicBezTo>
                  <a:lnTo>
                    <a:pt x="6500877" y="6731127"/>
                  </a:lnTo>
                  <a:lnTo>
                    <a:pt x="6517260" y="6713855"/>
                  </a:lnTo>
                  <a:lnTo>
                    <a:pt x="6506083" y="6705092"/>
                  </a:lnTo>
                  <a:lnTo>
                    <a:pt x="6513830" y="6703061"/>
                  </a:lnTo>
                  <a:lnTo>
                    <a:pt x="6517640" y="6701917"/>
                  </a:lnTo>
                  <a:lnTo>
                    <a:pt x="6518148" y="6702933"/>
                  </a:lnTo>
                  <a:lnTo>
                    <a:pt x="6518275" y="6703441"/>
                  </a:lnTo>
                  <a:lnTo>
                    <a:pt x="6536690" y="6697599"/>
                  </a:lnTo>
                  <a:lnTo>
                    <a:pt x="6542024" y="6694805"/>
                  </a:lnTo>
                  <a:lnTo>
                    <a:pt x="6553962" y="6690361"/>
                  </a:lnTo>
                  <a:lnTo>
                    <a:pt x="6559042" y="6689853"/>
                  </a:lnTo>
                  <a:close/>
                  <a:moveTo>
                    <a:pt x="2614168" y="6698488"/>
                  </a:moveTo>
                  <a:lnTo>
                    <a:pt x="2587879" y="6719189"/>
                  </a:lnTo>
                  <a:lnTo>
                    <a:pt x="2594356" y="6734683"/>
                  </a:lnTo>
                  <a:lnTo>
                    <a:pt x="2587244" y="6733413"/>
                  </a:lnTo>
                  <a:lnTo>
                    <a:pt x="2584323" y="6731381"/>
                  </a:lnTo>
                  <a:lnTo>
                    <a:pt x="2577846" y="6726428"/>
                  </a:lnTo>
                  <a:lnTo>
                    <a:pt x="2571750" y="6728587"/>
                  </a:lnTo>
                  <a:lnTo>
                    <a:pt x="2575687" y="6724015"/>
                  </a:lnTo>
                  <a:lnTo>
                    <a:pt x="2577592" y="6721856"/>
                  </a:lnTo>
                  <a:lnTo>
                    <a:pt x="2614168" y="6698488"/>
                  </a:lnTo>
                  <a:close/>
                  <a:moveTo>
                    <a:pt x="5540248" y="6712712"/>
                  </a:moveTo>
                  <a:lnTo>
                    <a:pt x="5534914" y="6726555"/>
                  </a:lnTo>
                  <a:lnTo>
                    <a:pt x="5530723" y="6733413"/>
                  </a:lnTo>
                  <a:lnTo>
                    <a:pt x="5520563" y="6729984"/>
                  </a:lnTo>
                  <a:lnTo>
                    <a:pt x="5509895" y="6735064"/>
                  </a:lnTo>
                  <a:lnTo>
                    <a:pt x="5528056" y="6719951"/>
                  </a:lnTo>
                  <a:lnTo>
                    <a:pt x="5540248" y="6712712"/>
                  </a:lnTo>
                  <a:close/>
                  <a:moveTo>
                    <a:pt x="2954147" y="6705727"/>
                  </a:moveTo>
                  <a:cubicBezTo>
                    <a:pt x="2967228" y="6722872"/>
                    <a:pt x="2945511" y="6730619"/>
                    <a:pt x="2921000" y="6737985"/>
                  </a:cubicBezTo>
                  <a:cubicBezTo>
                    <a:pt x="2923286" y="6725031"/>
                    <a:pt x="2926334" y="6712331"/>
                    <a:pt x="2954147" y="6705727"/>
                  </a:cubicBezTo>
                  <a:close/>
                  <a:moveTo>
                    <a:pt x="8113776" y="6709029"/>
                  </a:moveTo>
                  <a:cubicBezTo>
                    <a:pt x="8118094" y="6723635"/>
                    <a:pt x="8090408" y="6738239"/>
                    <a:pt x="8069326" y="6738239"/>
                  </a:cubicBezTo>
                  <a:lnTo>
                    <a:pt x="8057515" y="6738239"/>
                  </a:lnTo>
                  <a:lnTo>
                    <a:pt x="8046847" y="6721856"/>
                  </a:lnTo>
                  <a:lnTo>
                    <a:pt x="8052435" y="6722745"/>
                  </a:lnTo>
                  <a:lnTo>
                    <a:pt x="8055483" y="6722745"/>
                  </a:lnTo>
                  <a:cubicBezTo>
                    <a:pt x="8071231" y="6722745"/>
                    <a:pt x="8092186" y="6716395"/>
                    <a:pt x="8113776" y="6709029"/>
                  </a:cubicBezTo>
                  <a:close/>
                  <a:moveTo>
                    <a:pt x="4425950" y="6718300"/>
                  </a:moveTo>
                  <a:lnTo>
                    <a:pt x="4420235" y="6732524"/>
                  </a:lnTo>
                  <a:lnTo>
                    <a:pt x="4421251" y="6740144"/>
                  </a:lnTo>
                  <a:lnTo>
                    <a:pt x="4411599" y="6725031"/>
                  </a:lnTo>
                  <a:lnTo>
                    <a:pt x="4425950" y="6718299"/>
                  </a:lnTo>
                  <a:close/>
                  <a:moveTo>
                    <a:pt x="5676646" y="6727952"/>
                  </a:moveTo>
                  <a:cubicBezTo>
                    <a:pt x="5667375" y="6748399"/>
                    <a:pt x="5653659" y="6750939"/>
                    <a:pt x="5636387" y="6752971"/>
                  </a:cubicBezTo>
                  <a:cubicBezTo>
                    <a:pt x="5644642" y="6742049"/>
                    <a:pt x="5650992" y="6736714"/>
                    <a:pt x="5676646" y="6727952"/>
                  </a:cubicBezTo>
                  <a:close/>
                  <a:moveTo>
                    <a:pt x="5988558" y="6710807"/>
                  </a:moveTo>
                  <a:cubicBezTo>
                    <a:pt x="5992114" y="6726555"/>
                    <a:pt x="5963920" y="6741161"/>
                    <a:pt x="5947664" y="6755892"/>
                  </a:cubicBezTo>
                  <a:cubicBezTo>
                    <a:pt x="5929884" y="6729603"/>
                    <a:pt x="5969762" y="6735953"/>
                    <a:pt x="5988558" y="6710807"/>
                  </a:cubicBezTo>
                  <a:close/>
                  <a:moveTo>
                    <a:pt x="2180336" y="6754750"/>
                  </a:moveTo>
                  <a:lnTo>
                    <a:pt x="2179955" y="6757290"/>
                  </a:lnTo>
                  <a:lnTo>
                    <a:pt x="2179447" y="6757290"/>
                  </a:lnTo>
                  <a:lnTo>
                    <a:pt x="2178558" y="6757036"/>
                  </a:lnTo>
                  <a:lnTo>
                    <a:pt x="2178050" y="6757290"/>
                  </a:lnTo>
                  <a:lnTo>
                    <a:pt x="2179828" y="6755512"/>
                  </a:lnTo>
                  <a:lnTo>
                    <a:pt x="2180336" y="6754750"/>
                  </a:lnTo>
                  <a:close/>
                  <a:moveTo>
                    <a:pt x="4451350" y="6742812"/>
                  </a:moveTo>
                  <a:lnTo>
                    <a:pt x="4436110" y="6755512"/>
                  </a:lnTo>
                  <a:lnTo>
                    <a:pt x="4425188" y="6760338"/>
                  </a:lnTo>
                  <a:lnTo>
                    <a:pt x="4438523" y="6748145"/>
                  </a:lnTo>
                  <a:lnTo>
                    <a:pt x="4451350" y="6742812"/>
                  </a:lnTo>
                  <a:close/>
                  <a:moveTo>
                    <a:pt x="7817104" y="6749797"/>
                  </a:moveTo>
                  <a:lnTo>
                    <a:pt x="7811262" y="6757925"/>
                  </a:lnTo>
                  <a:lnTo>
                    <a:pt x="7807706" y="6763005"/>
                  </a:lnTo>
                  <a:lnTo>
                    <a:pt x="7805165" y="6759068"/>
                  </a:lnTo>
                  <a:lnTo>
                    <a:pt x="7803642" y="6757290"/>
                  </a:lnTo>
                  <a:lnTo>
                    <a:pt x="7813039" y="6752972"/>
                  </a:lnTo>
                  <a:lnTo>
                    <a:pt x="7817103" y="6749797"/>
                  </a:lnTo>
                  <a:close/>
                  <a:moveTo>
                    <a:pt x="5833618" y="6742303"/>
                  </a:moveTo>
                  <a:lnTo>
                    <a:pt x="5837428" y="6753733"/>
                  </a:lnTo>
                  <a:lnTo>
                    <a:pt x="5846826" y="6759449"/>
                  </a:lnTo>
                  <a:lnTo>
                    <a:pt x="5837428" y="6762369"/>
                  </a:lnTo>
                  <a:lnTo>
                    <a:pt x="5831459" y="6763131"/>
                  </a:lnTo>
                  <a:lnTo>
                    <a:pt x="5824982" y="6751828"/>
                  </a:lnTo>
                  <a:lnTo>
                    <a:pt x="5833618" y="6742303"/>
                  </a:lnTo>
                  <a:close/>
                  <a:moveTo>
                    <a:pt x="5776468" y="6752717"/>
                  </a:moveTo>
                  <a:lnTo>
                    <a:pt x="5779770" y="6769481"/>
                  </a:lnTo>
                  <a:lnTo>
                    <a:pt x="5769864" y="6775577"/>
                  </a:lnTo>
                  <a:lnTo>
                    <a:pt x="5769103" y="6762877"/>
                  </a:lnTo>
                  <a:lnTo>
                    <a:pt x="5770881" y="6756527"/>
                  </a:lnTo>
                  <a:lnTo>
                    <a:pt x="5775072" y="6753987"/>
                  </a:lnTo>
                  <a:lnTo>
                    <a:pt x="5776468" y="6752717"/>
                  </a:lnTo>
                  <a:close/>
                  <a:moveTo>
                    <a:pt x="2227326" y="6753987"/>
                  </a:moveTo>
                  <a:lnTo>
                    <a:pt x="2230247" y="6761353"/>
                  </a:lnTo>
                  <a:lnTo>
                    <a:pt x="2231771" y="6764910"/>
                  </a:lnTo>
                  <a:lnTo>
                    <a:pt x="2217166" y="6770498"/>
                  </a:lnTo>
                  <a:lnTo>
                    <a:pt x="2207006" y="6772403"/>
                  </a:lnTo>
                  <a:lnTo>
                    <a:pt x="2201037" y="6772149"/>
                  </a:lnTo>
                  <a:cubicBezTo>
                    <a:pt x="2191004" y="6772149"/>
                    <a:pt x="2180209" y="6775324"/>
                    <a:pt x="2167636" y="6782690"/>
                  </a:cubicBezTo>
                  <a:cubicBezTo>
                    <a:pt x="2181479" y="6770625"/>
                    <a:pt x="2203704" y="6761481"/>
                    <a:pt x="2227326" y="6753988"/>
                  </a:cubicBezTo>
                  <a:close/>
                  <a:moveTo>
                    <a:pt x="1006602" y="6697345"/>
                  </a:moveTo>
                  <a:cubicBezTo>
                    <a:pt x="1010920" y="6697345"/>
                    <a:pt x="1014603" y="6698614"/>
                    <a:pt x="1017524" y="6701409"/>
                  </a:cubicBezTo>
                  <a:lnTo>
                    <a:pt x="1033526" y="6715378"/>
                  </a:lnTo>
                  <a:lnTo>
                    <a:pt x="992251" y="6732397"/>
                  </a:lnTo>
                  <a:cubicBezTo>
                    <a:pt x="996315" y="6747764"/>
                    <a:pt x="1015492" y="6738239"/>
                    <a:pt x="1017270" y="6757543"/>
                  </a:cubicBezTo>
                  <a:cubicBezTo>
                    <a:pt x="978535" y="6762876"/>
                    <a:pt x="1029843" y="6783832"/>
                    <a:pt x="990854" y="6789038"/>
                  </a:cubicBezTo>
                  <a:cubicBezTo>
                    <a:pt x="982091" y="6769988"/>
                    <a:pt x="997331" y="6755764"/>
                    <a:pt x="983488" y="6736080"/>
                  </a:cubicBezTo>
                  <a:lnTo>
                    <a:pt x="965327" y="6742811"/>
                  </a:lnTo>
                  <a:cubicBezTo>
                    <a:pt x="945388" y="6749796"/>
                    <a:pt x="972566" y="6765036"/>
                    <a:pt x="972566" y="6775323"/>
                  </a:cubicBezTo>
                  <a:lnTo>
                    <a:pt x="960882" y="6772021"/>
                  </a:lnTo>
                  <a:lnTo>
                    <a:pt x="955167" y="6772656"/>
                  </a:lnTo>
                  <a:lnTo>
                    <a:pt x="954532" y="6761099"/>
                  </a:lnTo>
                  <a:lnTo>
                    <a:pt x="953516" y="6754241"/>
                  </a:lnTo>
                  <a:cubicBezTo>
                    <a:pt x="949579" y="6728333"/>
                    <a:pt x="984885" y="6697345"/>
                    <a:pt x="1006602" y="6697345"/>
                  </a:cubicBezTo>
                  <a:close/>
                  <a:moveTo>
                    <a:pt x="3997453" y="6785228"/>
                  </a:moveTo>
                  <a:lnTo>
                    <a:pt x="4003168" y="6785863"/>
                  </a:lnTo>
                  <a:lnTo>
                    <a:pt x="4006216" y="6785990"/>
                  </a:lnTo>
                  <a:lnTo>
                    <a:pt x="4003168" y="6790055"/>
                  </a:lnTo>
                  <a:lnTo>
                    <a:pt x="4001517" y="6792086"/>
                  </a:lnTo>
                  <a:lnTo>
                    <a:pt x="4000120" y="6788022"/>
                  </a:lnTo>
                  <a:lnTo>
                    <a:pt x="3997453" y="6785228"/>
                  </a:lnTo>
                  <a:close/>
                  <a:moveTo>
                    <a:pt x="5895341" y="6741286"/>
                  </a:moveTo>
                  <a:cubicBezTo>
                    <a:pt x="5906644" y="6745096"/>
                    <a:pt x="5918200" y="6760463"/>
                    <a:pt x="5925820" y="6760844"/>
                  </a:cubicBezTo>
                  <a:cubicBezTo>
                    <a:pt x="5915406" y="6769099"/>
                    <a:pt x="5885816" y="6793737"/>
                    <a:pt x="5862448" y="6793737"/>
                  </a:cubicBezTo>
                  <a:lnTo>
                    <a:pt x="5859145" y="6793737"/>
                  </a:lnTo>
                  <a:lnTo>
                    <a:pt x="5852923" y="6792086"/>
                  </a:lnTo>
                  <a:lnTo>
                    <a:pt x="5854319" y="6790562"/>
                  </a:lnTo>
                  <a:lnTo>
                    <a:pt x="5854954" y="6789800"/>
                  </a:lnTo>
                  <a:lnTo>
                    <a:pt x="5857240" y="6789800"/>
                  </a:lnTo>
                  <a:lnTo>
                    <a:pt x="5858510" y="6790562"/>
                  </a:lnTo>
                  <a:lnTo>
                    <a:pt x="5868670" y="6776719"/>
                  </a:lnTo>
                  <a:lnTo>
                    <a:pt x="5881370" y="6770242"/>
                  </a:lnTo>
                  <a:lnTo>
                    <a:pt x="5882767" y="6768210"/>
                  </a:lnTo>
                  <a:lnTo>
                    <a:pt x="5883148" y="6767448"/>
                  </a:lnTo>
                  <a:lnTo>
                    <a:pt x="5886958" y="6769480"/>
                  </a:lnTo>
                  <a:lnTo>
                    <a:pt x="5888736" y="6771131"/>
                  </a:lnTo>
                  <a:lnTo>
                    <a:pt x="5886831" y="6765416"/>
                  </a:lnTo>
                  <a:lnTo>
                    <a:pt x="5886196" y="6762876"/>
                  </a:lnTo>
                  <a:lnTo>
                    <a:pt x="5888355" y="6753858"/>
                  </a:lnTo>
                  <a:lnTo>
                    <a:pt x="5887720" y="6750683"/>
                  </a:lnTo>
                  <a:lnTo>
                    <a:pt x="5891911" y="6744333"/>
                  </a:lnTo>
                  <a:lnTo>
                    <a:pt x="5895340" y="6741285"/>
                  </a:lnTo>
                  <a:close/>
                  <a:moveTo>
                    <a:pt x="2361438" y="6781926"/>
                  </a:moveTo>
                  <a:lnTo>
                    <a:pt x="2367915" y="6790817"/>
                  </a:lnTo>
                  <a:lnTo>
                    <a:pt x="2369439" y="6797548"/>
                  </a:lnTo>
                  <a:lnTo>
                    <a:pt x="2359152" y="6795516"/>
                  </a:lnTo>
                  <a:lnTo>
                    <a:pt x="2354580" y="6792976"/>
                  </a:lnTo>
                  <a:lnTo>
                    <a:pt x="2358898" y="6785483"/>
                  </a:lnTo>
                  <a:lnTo>
                    <a:pt x="2361438" y="6781926"/>
                  </a:lnTo>
                  <a:close/>
                  <a:moveTo>
                    <a:pt x="7799451" y="6785356"/>
                  </a:moveTo>
                  <a:lnTo>
                    <a:pt x="7810246" y="6790562"/>
                  </a:lnTo>
                  <a:lnTo>
                    <a:pt x="7827899" y="6786498"/>
                  </a:lnTo>
                  <a:lnTo>
                    <a:pt x="7829042" y="6789292"/>
                  </a:lnTo>
                  <a:cubicBezTo>
                    <a:pt x="7822692" y="6794498"/>
                    <a:pt x="7808468" y="6797928"/>
                    <a:pt x="7791704" y="6800976"/>
                  </a:cubicBezTo>
                  <a:lnTo>
                    <a:pt x="7796276" y="6790307"/>
                  </a:lnTo>
                  <a:lnTo>
                    <a:pt x="7799451" y="6785354"/>
                  </a:lnTo>
                  <a:close/>
                  <a:moveTo>
                    <a:pt x="4080256" y="6789293"/>
                  </a:moveTo>
                  <a:lnTo>
                    <a:pt x="4074414" y="6803136"/>
                  </a:lnTo>
                  <a:lnTo>
                    <a:pt x="4073779" y="6799707"/>
                  </a:lnTo>
                  <a:lnTo>
                    <a:pt x="4072382" y="6799580"/>
                  </a:lnTo>
                  <a:lnTo>
                    <a:pt x="4071748" y="6799580"/>
                  </a:lnTo>
                  <a:lnTo>
                    <a:pt x="4077844" y="6792975"/>
                  </a:lnTo>
                  <a:lnTo>
                    <a:pt x="4080257" y="6789293"/>
                  </a:lnTo>
                  <a:close/>
                  <a:moveTo>
                    <a:pt x="5209159" y="6794626"/>
                  </a:moveTo>
                  <a:lnTo>
                    <a:pt x="5219827" y="6796150"/>
                  </a:lnTo>
                  <a:lnTo>
                    <a:pt x="5224526" y="6798690"/>
                  </a:lnTo>
                  <a:lnTo>
                    <a:pt x="5219700" y="6801738"/>
                  </a:lnTo>
                  <a:lnTo>
                    <a:pt x="5216652" y="6803135"/>
                  </a:lnTo>
                  <a:lnTo>
                    <a:pt x="5211318" y="6798055"/>
                  </a:lnTo>
                  <a:lnTo>
                    <a:pt x="5209158" y="6794626"/>
                  </a:lnTo>
                  <a:close/>
                  <a:moveTo>
                    <a:pt x="2891790" y="6679311"/>
                  </a:moveTo>
                  <a:lnTo>
                    <a:pt x="2902331" y="6681851"/>
                  </a:lnTo>
                  <a:lnTo>
                    <a:pt x="2906014" y="6685788"/>
                  </a:lnTo>
                  <a:lnTo>
                    <a:pt x="2917063" y="6697853"/>
                  </a:lnTo>
                  <a:lnTo>
                    <a:pt x="2934208" y="6685153"/>
                  </a:lnTo>
                  <a:lnTo>
                    <a:pt x="2934208" y="6685153"/>
                  </a:lnTo>
                  <a:cubicBezTo>
                    <a:pt x="2942082" y="6703060"/>
                    <a:pt x="2886456" y="6730492"/>
                    <a:pt x="2909443" y="6735191"/>
                  </a:cubicBezTo>
                  <a:lnTo>
                    <a:pt x="2896235" y="6743827"/>
                  </a:lnTo>
                  <a:lnTo>
                    <a:pt x="2886456" y="6736715"/>
                  </a:lnTo>
                  <a:lnTo>
                    <a:pt x="2872994" y="6727444"/>
                  </a:lnTo>
                  <a:lnTo>
                    <a:pt x="2867152" y="6729350"/>
                  </a:lnTo>
                  <a:lnTo>
                    <a:pt x="2867406" y="6746368"/>
                  </a:lnTo>
                  <a:lnTo>
                    <a:pt x="2870200" y="6755766"/>
                  </a:lnTo>
                  <a:lnTo>
                    <a:pt x="2832354" y="6752210"/>
                  </a:lnTo>
                  <a:cubicBezTo>
                    <a:pt x="2821686" y="6752210"/>
                    <a:pt x="2809621" y="6754241"/>
                    <a:pt x="2794254" y="6761607"/>
                  </a:cubicBezTo>
                  <a:lnTo>
                    <a:pt x="2772156" y="6796914"/>
                  </a:lnTo>
                  <a:lnTo>
                    <a:pt x="2754122" y="6780277"/>
                  </a:lnTo>
                  <a:lnTo>
                    <a:pt x="2769616" y="6763386"/>
                  </a:lnTo>
                  <a:lnTo>
                    <a:pt x="2756027" y="6761607"/>
                  </a:lnTo>
                  <a:cubicBezTo>
                    <a:pt x="2725801" y="6761607"/>
                    <a:pt x="2709545" y="6798691"/>
                    <a:pt x="2668143" y="6805295"/>
                  </a:cubicBezTo>
                  <a:cubicBezTo>
                    <a:pt x="2673223" y="6794374"/>
                    <a:pt x="2703703" y="6764148"/>
                    <a:pt x="2687447" y="6764148"/>
                  </a:cubicBezTo>
                  <a:cubicBezTo>
                    <a:pt x="2707386" y="6748654"/>
                    <a:pt x="2723515" y="6742812"/>
                    <a:pt x="2742438" y="6737986"/>
                  </a:cubicBezTo>
                  <a:lnTo>
                    <a:pt x="2742438" y="6737986"/>
                  </a:lnTo>
                  <a:lnTo>
                    <a:pt x="2742184" y="6739764"/>
                  </a:lnTo>
                  <a:lnTo>
                    <a:pt x="2743454" y="6741033"/>
                  </a:lnTo>
                  <a:lnTo>
                    <a:pt x="2752979" y="6735191"/>
                  </a:lnTo>
                  <a:cubicBezTo>
                    <a:pt x="2772664" y="6730873"/>
                    <a:pt x="2795778" y="6726555"/>
                    <a:pt x="2830322" y="6714744"/>
                  </a:cubicBezTo>
                  <a:cubicBezTo>
                    <a:pt x="2836545" y="6703188"/>
                    <a:pt x="2831719" y="6680708"/>
                    <a:pt x="2855595" y="6680708"/>
                  </a:cubicBezTo>
                  <a:lnTo>
                    <a:pt x="2863850" y="6682360"/>
                  </a:lnTo>
                  <a:lnTo>
                    <a:pt x="2852674" y="6696456"/>
                  </a:lnTo>
                  <a:lnTo>
                    <a:pt x="2844419" y="6702933"/>
                  </a:lnTo>
                  <a:lnTo>
                    <a:pt x="2855722" y="6705727"/>
                  </a:lnTo>
                  <a:lnTo>
                    <a:pt x="2858643" y="6711696"/>
                  </a:lnTo>
                  <a:cubicBezTo>
                    <a:pt x="2857754" y="6688836"/>
                    <a:pt x="2893568" y="6704711"/>
                    <a:pt x="2891790" y="6679311"/>
                  </a:cubicBezTo>
                  <a:close/>
                  <a:moveTo>
                    <a:pt x="2277110" y="6799707"/>
                  </a:moveTo>
                  <a:lnTo>
                    <a:pt x="2280412" y="6800723"/>
                  </a:lnTo>
                  <a:lnTo>
                    <a:pt x="2281682" y="6801231"/>
                  </a:lnTo>
                  <a:lnTo>
                    <a:pt x="2268982" y="6811263"/>
                  </a:lnTo>
                  <a:lnTo>
                    <a:pt x="2258187" y="6814820"/>
                  </a:lnTo>
                  <a:lnTo>
                    <a:pt x="2253996" y="6805802"/>
                  </a:lnTo>
                  <a:lnTo>
                    <a:pt x="2251710" y="6801231"/>
                  </a:lnTo>
                  <a:lnTo>
                    <a:pt x="2270760" y="6799707"/>
                  </a:lnTo>
                  <a:close/>
                  <a:moveTo>
                    <a:pt x="2640457" y="6803517"/>
                  </a:moveTo>
                  <a:lnTo>
                    <a:pt x="2628138" y="6804278"/>
                  </a:lnTo>
                  <a:lnTo>
                    <a:pt x="2630805" y="6815962"/>
                  </a:lnTo>
                  <a:lnTo>
                    <a:pt x="2633345" y="6811644"/>
                  </a:lnTo>
                  <a:lnTo>
                    <a:pt x="2640457" y="6803516"/>
                  </a:lnTo>
                  <a:close/>
                  <a:moveTo>
                    <a:pt x="3987292" y="6804151"/>
                  </a:moveTo>
                  <a:lnTo>
                    <a:pt x="3977132" y="6812152"/>
                  </a:lnTo>
                  <a:lnTo>
                    <a:pt x="3970655" y="6816217"/>
                  </a:lnTo>
                  <a:lnTo>
                    <a:pt x="3968496" y="6809359"/>
                  </a:lnTo>
                  <a:lnTo>
                    <a:pt x="3969131" y="6806565"/>
                  </a:lnTo>
                  <a:lnTo>
                    <a:pt x="3981958" y="6805041"/>
                  </a:lnTo>
                  <a:lnTo>
                    <a:pt x="3987292" y="6804152"/>
                  </a:lnTo>
                  <a:close/>
                  <a:moveTo>
                    <a:pt x="4072255" y="6806183"/>
                  </a:moveTo>
                  <a:lnTo>
                    <a:pt x="4068699" y="6810755"/>
                  </a:lnTo>
                  <a:lnTo>
                    <a:pt x="4050411" y="6818375"/>
                  </a:lnTo>
                  <a:lnTo>
                    <a:pt x="4055999" y="6813930"/>
                  </a:lnTo>
                  <a:lnTo>
                    <a:pt x="4058666" y="6811771"/>
                  </a:lnTo>
                  <a:lnTo>
                    <a:pt x="4072255" y="6806183"/>
                  </a:lnTo>
                  <a:close/>
                  <a:moveTo>
                    <a:pt x="5192268" y="6801230"/>
                  </a:moveTo>
                  <a:lnTo>
                    <a:pt x="5194808" y="6808596"/>
                  </a:lnTo>
                  <a:lnTo>
                    <a:pt x="5196967" y="6810755"/>
                  </a:lnTo>
                  <a:lnTo>
                    <a:pt x="5179314" y="6816978"/>
                  </a:lnTo>
                  <a:lnTo>
                    <a:pt x="5170170" y="6820026"/>
                  </a:lnTo>
                  <a:lnTo>
                    <a:pt x="5171948" y="6813803"/>
                  </a:lnTo>
                  <a:lnTo>
                    <a:pt x="5172583" y="6810628"/>
                  </a:lnTo>
                  <a:lnTo>
                    <a:pt x="5173599" y="6810755"/>
                  </a:lnTo>
                  <a:lnTo>
                    <a:pt x="5174107" y="6810755"/>
                  </a:lnTo>
                  <a:lnTo>
                    <a:pt x="5182362" y="6808723"/>
                  </a:lnTo>
                  <a:lnTo>
                    <a:pt x="5192268" y="6801230"/>
                  </a:lnTo>
                  <a:close/>
                  <a:moveTo>
                    <a:pt x="6350508" y="6787895"/>
                  </a:moveTo>
                  <a:cubicBezTo>
                    <a:pt x="6358636" y="6799706"/>
                    <a:pt x="6314567" y="6812279"/>
                    <a:pt x="6300851" y="6823836"/>
                  </a:cubicBezTo>
                  <a:lnTo>
                    <a:pt x="6300343" y="6808723"/>
                  </a:lnTo>
                  <a:lnTo>
                    <a:pt x="6283452" y="6818502"/>
                  </a:lnTo>
                  <a:cubicBezTo>
                    <a:pt x="6289548" y="6788911"/>
                    <a:pt x="6325108" y="6812914"/>
                    <a:pt x="6350508" y="6787896"/>
                  </a:cubicBezTo>
                  <a:close/>
                  <a:moveTo>
                    <a:pt x="6078474" y="6656831"/>
                  </a:moveTo>
                  <a:cubicBezTo>
                    <a:pt x="6101588" y="6660387"/>
                    <a:pt x="6119368" y="6675119"/>
                    <a:pt x="6144006" y="6675119"/>
                  </a:cubicBezTo>
                  <a:cubicBezTo>
                    <a:pt x="6153277" y="6675119"/>
                    <a:pt x="6163437" y="6673087"/>
                    <a:pt x="6175247" y="6667626"/>
                  </a:cubicBezTo>
                  <a:lnTo>
                    <a:pt x="6189980" y="6674103"/>
                  </a:lnTo>
                  <a:lnTo>
                    <a:pt x="6181978" y="6693280"/>
                  </a:lnTo>
                  <a:cubicBezTo>
                    <a:pt x="6150737" y="6693280"/>
                    <a:pt x="6087237" y="6721728"/>
                    <a:pt x="6110350" y="6748779"/>
                  </a:cubicBezTo>
                  <a:cubicBezTo>
                    <a:pt x="6066154" y="6767447"/>
                    <a:pt x="6037706" y="6752716"/>
                    <a:pt x="5990716" y="6783831"/>
                  </a:cubicBezTo>
                  <a:lnTo>
                    <a:pt x="6006591" y="6786752"/>
                  </a:lnTo>
                  <a:cubicBezTo>
                    <a:pt x="6017640" y="6786752"/>
                    <a:pt x="6029705" y="6781545"/>
                    <a:pt x="6026022" y="6773035"/>
                  </a:cubicBezTo>
                  <a:lnTo>
                    <a:pt x="6026022" y="6773035"/>
                  </a:lnTo>
                  <a:lnTo>
                    <a:pt x="6040246" y="6777861"/>
                  </a:lnTo>
                  <a:lnTo>
                    <a:pt x="6029959" y="6788530"/>
                  </a:lnTo>
                  <a:lnTo>
                    <a:pt x="6002781" y="6814184"/>
                  </a:lnTo>
                  <a:lnTo>
                    <a:pt x="6033642" y="6798944"/>
                  </a:lnTo>
                  <a:lnTo>
                    <a:pt x="6014465" y="6815708"/>
                  </a:lnTo>
                  <a:lnTo>
                    <a:pt x="6001638" y="6823963"/>
                  </a:lnTo>
                  <a:cubicBezTo>
                    <a:pt x="5999225" y="6797167"/>
                    <a:pt x="5930645" y="6812787"/>
                    <a:pt x="5976110" y="6791070"/>
                  </a:cubicBezTo>
                  <a:lnTo>
                    <a:pt x="5965696" y="6788403"/>
                  </a:lnTo>
                  <a:cubicBezTo>
                    <a:pt x="5953885" y="6788403"/>
                    <a:pt x="5940931" y="6801610"/>
                    <a:pt x="5927850" y="6812279"/>
                  </a:cubicBezTo>
                  <a:lnTo>
                    <a:pt x="5912737" y="6806564"/>
                  </a:lnTo>
                  <a:lnTo>
                    <a:pt x="5901434" y="6811897"/>
                  </a:lnTo>
                  <a:lnTo>
                    <a:pt x="5917817" y="6795006"/>
                  </a:lnTo>
                  <a:lnTo>
                    <a:pt x="5906768" y="6785989"/>
                  </a:lnTo>
                  <a:cubicBezTo>
                    <a:pt x="5943979" y="6784846"/>
                    <a:pt x="5946773" y="6756779"/>
                    <a:pt x="5995922" y="6756779"/>
                  </a:cubicBezTo>
                  <a:lnTo>
                    <a:pt x="6000240" y="6756906"/>
                  </a:lnTo>
                  <a:cubicBezTo>
                    <a:pt x="6032244" y="6734173"/>
                    <a:pt x="6043928" y="6711694"/>
                    <a:pt x="6061962" y="6698359"/>
                  </a:cubicBezTo>
                  <a:lnTo>
                    <a:pt x="6077964" y="6698486"/>
                  </a:lnTo>
                  <a:lnTo>
                    <a:pt x="6086854" y="6696455"/>
                  </a:lnTo>
                  <a:cubicBezTo>
                    <a:pt x="6093077" y="6694931"/>
                    <a:pt x="6099427" y="6693407"/>
                    <a:pt x="6112127" y="6693407"/>
                  </a:cubicBezTo>
                  <a:lnTo>
                    <a:pt x="6124700" y="6698360"/>
                  </a:lnTo>
                  <a:lnTo>
                    <a:pt x="6117334" y="6683755"/>
                  </a:lnTo>
                  <a:lnTo>
                    <a:pt x="6111238" y="6680580"/>
                  </a:lnTo>
                  <a:cubicBezTo>
                    <a:pt x="6105396" y="6673976"/>
                    <a:pt x="6083425" y="6670039"/>
                    <a:pt x="6070090" y="6661530"/>
                  </a:cubicBezTo>
                  <a:lnTo>
                    <a:pt x="6075678" y="6658482"/>
                  </a:lnTo>
                  <a:lnTo>
                    <a:pt x="6078472" y="6656831"/>
                  </a:lnTo>
                  <a:close/>
                  <a:moveTo>
                    <a:pt x="2630805" y="6815963"/>
                  </a:moveTo>
                  <a:lnTo>
                    <a:pt x="2629154" y="6818630"/>
                  </a:lnTo>
                  <a:lnTo>
                    <a:pt x="2628646" y="6824599"/>
                  </a:lnTo>
                  <a:lnTo>
                    <a:pt x="2632583" y="6824345"/>
                  </a:lnTo>
                  <a:lnTo>
                    <a:pt x="2630805" y="6815963"/>
                  </a:lnTo>
                  <a:close/>
                  <a:moveTo>
                    <a:pt x="5613400" y="6789547"/>
                  </a:moveTo>
                  <a:lnTo>
                    <a:pt x="5612130" y="6805676"/>
                  </a:lnTo>
                  <a:lnTo>
                    <a:pt x="5615051" y="6814185"/>
                  </a:lnTo>
                  <a:lnTo>
                    <a:pt x="5608066" y="6819900"/>
                  </a:lnTo>
                  <a:lnTo>
                    <a:pt x="5604891" y="6822821"/>
                  </a:lnTo>
                  <a:lnTo>
                    <a:pt x="5597144" y="6824090"/>
                  </a:lnTo>
                  <a:lnTo>
                    <a:pt x="5592318" y="6825996"/>
                  </a:lnTo>
                  <a:cubicBezTo>
                    <a:pt x="5601208" y="6814185"/>
                    <a:pt x="5589143" y="6798437"/>
                    <a:pt x="5613400" y="6789547"/>
                  </a:cubicBezTo>
                  <a:close/>
                  <a:moveTo>
                    <a:pt x="2246630" y="6822440"/>
                  </a:moveTo>
                  <a:lnTo>
                    <a:pt x="2252218" y="6823837"/>
                  </a:lnTo>
                  <a:lnTo>
                    <a:pt x="2254631" y="6825107"/>
                  </a:lnTo>
                  <a:lnTo>
                    <a:pt x="2254758" y="6824852"/>
                  </a:lnTo>
                  <a:lnTo>
                    <a:pt x="2255139" y="6824598"/>
                  </a:lnTo>
                  <a:lnTo>
                    <a:pt x="2257298" y="6829043"/>
                  </a:lnTo>
                  <a:lnTo>
                    <a:pt x="2252091" y="6830186"/>
                  </a:lnTo>
                  <a:lnTo>
                    <a:pt x="2250440" y="6830186"/>
                  </a:lnTo>
                  <a:lnTo>
                    <a:pt x="2245487" y="6826503"/>
                  </a:lnTo>
                  <a:lnTo>
                    <a:pt x="2246630" y="6822439"/>
                  </a:lnTo>
                  <a:close/>
                  <a:moveTo>
                    <a:pt x="6088761" y="6776974"/>
                  </a:moveTo>
                  <a:lnTo>
                    <a:pt x="6090539" y="6789293"/>
                  </a:lnTo>
                  <a:lnTo>
                    <a:pt x="6081014" y="6807581"/>
                  </a:lnTo>
                  <a:lnTo>
                    <a:pt x="6051550" y="6833108"/>
                  </a:lnTo>
                  <a:cubicBezTo>
                    <a:pt x="6053582" y="6818376"/>
                    <a:pt x="6087364" y="6804151"/>
                    <a:pt x="6064758" y="6789293"/>
                  </a:cubicBezTo>
                  <a:lnTo>
                    <a:pt x="6088761" y="6776974"/>
                  </a:lnTo>
                  <a:close/>
                  <a:moveTo>
                    <a:pt x="852678" y="6819392"/>
                  </a:moveTo>
                  <a:lnTo>
                    <a:pt x="862203" y="6823456"/>
                  </a:lnTo>
                  <a:lnTo>
                    <a:pt x="867664" y="6823838"/>
                  </a:lnTo>
                  <a:lnTo>
                    <a:pt x="862584" y="6833490"/>
                  </a:lnTo>
                  <a:lnTo>
                    <a:pt x="857250" y="6833490"/>
                  </a:lnTo>
                  <a:lnTo>
                    <a:pt x="848995" y="6832093"/>
                  </a:lnTo>
                  <a:lnTo>
                    <a:pt x="844550" y="6829934"/>
                  </a:lnTo>
                  <a:lnTo>
                    <a:pt x="850519" y="6822949"/>
                  </a:lnTo>
                  <a:lnTo>
                    <a:pt x="852678" y="6819393"/>
                  </a:lnTo>
                  <a:close/>
                  <a:moveTo>
                    <a:pt x="2414016" y="6829172"/>
                  </a:moveTo>
                  <a:lnTo>
                    <a:pt x="2416302" y="6834125"/>
                  </a:lnTo>
                  <a:lnTo>
                    <a:pt x="2413508" y="6837807"/>
                  </a:lnTo>
                  <a:lnTo>
                    <a:pt x="2413508" y="6832600"/>
                  </a:lnTo>
                  <a:lnTo>
                    <a:pt x="2414016" y="6829171"/>
                  </a:lnTo>
                  <a:close/>
                  <a:moveTo>
                    <a:pt x="2383663" y="6806312"/>
                  </a:moveTo>
                  <a:lnTo>
                    <a:pt x="2391156" y="6810756"/>
                  </a:lnTo>
                  <a:lnTo>
                    <a:pt x="2386584" y="6812280"/>
                  </a:lnTo>
                  <a:lnTo>
                    <a:pt x="2397252" y="6830061"/>
                  </a:lnTo>
                  <a:lnTo>
                    <a:pt x="2411730" y="6824345"/>
                  </a:lnTo>
                  <a:lnTo>
                    <a:pt x="2414016" y="6829172"/>
                  </a:lnTo>
                  <a:lnTo>
                    <a:pt x="2398522" y="6835776"/>
                  </a:lnTo>
                  <a:lnTo>
                    <a:pt x="2391791" y="6839078"/>
                  </a:lnTo>
                  <a:cubicBezTo>
                    <a:pt x="2374138" y="6830950"/>
                    <a:pt x="2348484" y="6835268"/>
                    <a:pt x="2333244" y="6823838"/>
                  </a:cubicBezTo>
                  <a:lnTo>
                    <a:pt x="2352675" y="6820408"/>
                  </a:lnTo>
                  <a:lnTo>
                    <a:pt x="2367026" y="6821298"/>
                  </a:lnTo>
                  <a:lnTo>
                    <a:pt x="2369566" y="6821298"/>
                  </a:lnTo>
                  <a:lnTo>
                    <a:pt x="2384679" y="6819012"/>
                  </a:lnTo>
                  <a:lnTo>
                    <a:pt x="2383663" y="6806312"/>
                  </a:lnTo>
                  <a:close/>
                  <a:moveTo>
                    <a:pt x="5694934" y="6830568"/>
                  </a:moveTo>
                  <a:lnTo>
                    <a:pt x="5689346" y="6836664"/>
                  </a:lnTo>
                  <a:lnTo>
                    <a:pt x="5690743" y="6839712"/>
                  </a:lnTo>
                  <a:lnTo>
                    <a:pt x="5680075" y="6841744"/>
                  </a:lnTo>
                  <a:lnTo>
                    <a:pt x="5678170" y="6840727"/>
                  </a:lnTo>
                  <a:lnTo>
                    <a:pt x="5684774" y="6834759"/>
                  </a:lnTo>
                  <a:lnTo>
                    <a:pt x="5686679" y="6830695"/>
                  </a:lnTo>
                  <a:lnTo>
                    <a:pt x="5689727" y="6830568"/>
                  </a:lnTo>
                  <a:close/>
                  <a:moveTo>
                    <a:pt x="2172335" y="6812915"/>
                  </a:moveTo>
                  <a:lnTo>
                    <a:pt x="2164842" y="6821932"/>
                  </a:lnTo>
                  <a:lnTo>
                    <a:pt x="2168906" y="6828410"/>
                  </a:lnTo>
                  <a:lnTo>
                    <a:pt x="2165096" y="6830441"/>
                  </a:lnTo>
                  <a:lnTo>
                    <a:pt x="2162175" y="6831330"/>
                  </a:lnTo>
                  <a:lnTo>
                    <a:pt x="2160143" y="6831330"/>
                  </a:lnTo>
                  <a:cubicBezTo>
                    <a:pt x="2146173" y="6831330"/>
                    <a:pt x="2133854" y="6838824"/>
                    <a:pt x="2121662" y="6845681"/>
                  </a:cubicBezTo>
                  <a:lnTo>
                    <a:pt x="2119884" y="6834632"/>
                  </a:lnTo>
                  <a:lnTo>
                    <a:pt x="2094230" y="6848856"/>
                  </a:lnTo>
                  <a:cubicBezTo>
                    <a:pt x="2108200" y="6828410"/>
                    <a:pt x="2128266" y="6824473"/>
                    <a:pt x="2153031" y="6813804"/>
                  </a:cubicBezTo>
                  <a:lnTo>
                    <a:pt x="2165858" y="6813297"/>
                  </a:lnTo>
                  <a:lnTo>
                    <a:pt x="2172335" y="6812915"/>
                  </a:lnTo>
                  <a:close/>
                  <a:moveTo>
                    <a:pt x="2490724" y="6824599"/>
                  </a:moveTo>
                  <a:lnTo>
                    <a:pt x="2494280" y="6824853"/>
                  </a:lnTo>
                  <a:lnTo>
                    <a:pt x="2495804" y="6824980"/>
                  </a:lnTo>
                  <a:lnTo>
                    <a:pt x="2516759" y="6829425"/>
                  </a:lnTo>
                  <a:lnTo>
                    <a:pt x="2521712" y="6840601"/>
                  </a:lnTo>
                  <a:lnTo>
                    <a:pt x="2524887" y="6839204"/>
                  </a:lnTo>
                  <a:lnTo>
                    <a:pt x="2526411" y="6838315"/>
                  </a:lnTo>
                  <a:lnTo>
                    <a:pt x="2529078" y="6842379"/>
                  </a:lnTo>
                  <a:lnTo>
                    <a:pt x="2530094" y="6845427"/>
                  </a:lnTo>
                  <a:lnTo>
                    <a:pt x="2517648" y="6848221"/>
                  </a:lnTo>
                  <a:lnTo>
                    <a:pt x="2512568" y="6847967"/>
                  </a:lnTo>
                  <a:lnTo>
                    <a:pt x="2501392" y="6847712"/>
                  </a:lnTo>
                  <a:lnTo>
                    <a:pt x="2493518" y="6851269"/>
                  </a:lnTo>
                  <a:lnTo>
                    <a:pt x="2496312" y="6834759"/>
                  </a:lnTo>
                  <a:lnTo>
                    <a:pt x="2490724" y="6824599"/>
                  </a:lnTo>
                  <a:close/>
                  <a:moveTo>
                    <a:pt x="5496687" y="6821805"/>
                  </a:moveTo>
                  <a:lnTo>
                    <a:pt x="5503418" y="6824345"/>
                  </a:lnTo>
                  <a:lnTo>
                    <a:pt x="5501132" y="6825489"/>
                  </a:lnTo>
                  <a:lnTo>
                    <a:pt x="5500243" y="6825997"/>
                  </a:lnTo>
                  <a:lnTo>
                    <a:pt x="5507736" y="6827520"/>
                  </a:lnTo>
                  <a:lnTo>
                    <a:pt x="5511038" y="6827520"/>
                  </a:lnTo>
                  <a:lnTo>
                    <a:pt x="5521198" y="6834632"/>
                  </a:lnTo>
                  <a:lnTo>
                    <a:pt x="5530850" y="6838062"/>
                  </a:lnTo>
                  <a:lnTo>
                    <a:pt x="5512943" y="6840348"/>
                  </a:lnTo>
                  <a:lnTo>
                    <a:pt x="5504434" y="6844792"/>
                  </a:lnTo>
                  <a:cubicBezTo>
                    <a:pt x="5497322" y="6848349"/>
                    <a:pt x="5489448" y="6851904"/>
                    <a:pt x="5478399" y="6851904"/>
                  </a:cubicBezTo>
                  <a:lnTo>
                    <a:pt x="5475351" y="6851904"/>
                  </a:lnTo>
                  <a:lnTo>
                    <a:pt x="5473700" y="6851777"/>
                  </a:lnTo>
                  <a:lnTo>
                    <a:pt x="5471160" y="6834124"/>
                  </a:lnTo>
                  <a:lnTo>
                    <a:pt x="5469636" y="6825488"/>
                  </a:lnTo>
                  <a:lnTo>
                    <a:pt x="5496687" y="6821805"/>
                  </a:lnTo>
                  <a:close/>
                  <a:moveTo>
                    <a:pt x="5271262" y="6844919"/>
                  </a:moveTo>
                  <a:lnTo>
                    <a:pt x="5269992" y="6850762"/>
                  </a:lnTo>
                  <a:lnTo>
                    <a:pt x="5271516" y="6854064"/>
                  </a:lnTo>
                  <a:lnTo>
                    <a:pt x="5268722" y="6851905"/>
                  </a:lnTo>
                  <a:lnTo>
                    <a:pt x="5267452" y="6850889"/>
                  </a:lnTo>
                  <a:lnTo>
                    <a:pt x="5270119" y="6846825"/>
                  </a:lnTo>
                  <a:lnTo>
                    <a:pt x="5271262" y="6844919"/>
                  </a:lnTo>
                  <a:close/>
                  <a:moveTo>
                    <a:pt x="5120132" y="6846698"/>
                  </a:moveTo>
                  <a:lnTo>
                    <a:pt x="5124958" y="6847714"/>
                  </a:lnTo>
                  <a:lnTo>
                    <a:pt x="5127880" y="6847968"/>
                  </a:lnTo>
                  <a:lnTo>
                    <a:pt x="5132960" y="6850762"/>
                  </a:lnTo>
                  <a:lnTo>
                    <a:pt x="5135119" y="6851397"/>
                  </a:lnTo>
                  <a:lnTo>
                    <a:pt x="5132960" y="6854064"/>
                  </a:lnTo>
                  <a:lnTo>
                    <a:pt x="5128261" y="6856350"/>
                  </a:lnTo>
                  <a:lnTo>
                    <a:pt x="5118101" y="6858636"/>
                  </a:lnTo>
                  <a:lnTo>
                    <a:pt x="5112640" y="6859905"/>
                  </a:lnTo>
                  <a:lnTo>
                    <a:pt x="5117847" y="6851015"/>
                  </a:lnTo>
                  <a:lnTo>
                    <a:pt x="5120133" y="6846697"/>
                  </a:lnTo>
                  <a:close/>
                  <a:moveTo>
                    <a:pt x="2655825" y="6763893"/>
                  </a:moveTo>
                  <a:lnTo>
                    <a:pt x="2667508" y="6764148"/>
                  </a:lnTo>
                  <a:cubicBezTo>
                    <a:pt x="2667508" y="6794501"/>
                    <a:pt x="2601214" y="6779641"/>
                    <a:pt x="2585466" y="6812662"/>
                  </a:cubicBezTo>
                  <a:lnTo>
                    <a:pt x="2594102" y="6814693"/>
                  </a:lnTo>
                  <a:cubicBezTo>
                    <a:pt x="2606675" y="6814693"/>
                    <a:pt x="2618359" y="6797422"/>
                    <a:pt x="2643378" y="6797294"/>
                  </a:cubicBezTo>
                  <a:lnTo>
                    <a:pt x="2643378" y="6797294"/>
                  </a:lnTo>
                  <a:lnTo>
                    <a:pt x="2640457" y="6803517"/>
                  </a:lnTo>
                  <a:lnTo>
                    <a:pt x="2656459" y="6802501"/>
                  </a:lnTo>
                  <a:lnTo>
                    <a:pt x="2652395" y="6814947"/>
                  </a:lnTo>
                  <a:lnTo>
                    <a:pt x="2656586" y="6822948"/>
                  </a:lnTo>
                  <a:lnTo>
                    <a:pt x="2640330" y="6823837"/>
                  </a:lnTo>
                  <a:lnTo>
                    <a:pt x="2632583" y="6824345"/>
                  </a:lnTo>
                  <a:lnTo>
                    <a:pt x="2630932" y="6825488"/>
                  </a:lnTo>
                  <a:lnTo>
                    <a:pt x="2628519" y="6824599"/>
                  </a:lnTo>
                  <a:cubicBezTo>
                    <a:pt x="2591435" y="6827393"/>
                    <a:pt x="2565400" y="6833489"/>
                    <a:pt x="2527046" y="6860159"/>
                  </a:cubicBezTo>
                  <a:cubicBezTo>
                    <a:pt x="2535047" y="6844157"/>
                    <a:pt x="2543810" y="6835775"/>
                    <a:pt x="2551811" y="6828663"/>
                  </a:cubicBezTo>
                  <a:lnTo>
                    <a:pt x="2575687" y="6819519"/>
                  </a:lnTo>
                  <a:lnTo>
                    <a:pt x="2572512" y="6812662"/>
                  </a:lnTo>
                  <a:lnTo>
                    <a:pt x="2569464" y="6811900"/>
                  </a:lnTo>
                  <a:lnTo>
                    <a:pt x="2568067" y="6811265"/>
                  </a:lnTo>
                  <a:lnTo>
                    <a:pt x="2573020" y="6799581"/>
                  </a:lnTo>
                  <a:lnTo>
                    <a:pt x="2572131" y="6790056"/>
                  </a:lnTo>
                  <a:cubicBezTo>
                    <a:pt x="2626995" y="6769101"/>
                    <a:pt x="2617216" y="6763894"/>
                    <a:pt x="2655824" y="6763894"/>
                  </a:cubicBezTo>
                  <a:close/>
                  <a:moveTo>
                    <a:pt x="2319148" y="6835267"/>
                  </a:moveTo>
                  <a:lnTo>
                    <a:pt x="2311908" y="6851904"/>
                  </a:lnTo>
                  <a:lnTo>
                    <a:pt x="2295653" y="6856857"/>
                  </a:lnTo>
                  <a:lnTo>
                    <a:pt x="2292732" y="6851777"/>
                  </a:lnTo>
                  <a:lnTo>
                    <a:pt x="2276476" y="6858127"/>
                  </a:lnTo>
                  <a:lnTo>
                    <a:pt x="2269745" y="6861556"/>
                  </a:lnTo>
                  <a:lnTo>
                    <a:pt x="2271015" y="6856095"/>
                  </a:lnTo>
                  <a:lnTo>
                    <a:pt x="2268475" y="6852793"/>
                  </a:lnTo>
                  <a:lnTo>
                    <a:pt x="2275333" y="6854063"/>
                  </a:lnTo>
                  <a:lnTo>
                    <a:pt x="2277873" y="6854063"/>
                  </a:lnTo>
                  <a:cubicBezTo>
                    <a:pt x="2292605" y="6854063"/>
                    <a:pt x="2295399" y="6840347"/>
                    <a:pt x="2319148" y="6835267"/>
                  </a:cubicBezTo>
                  <a:close/>
                  <a:moveTo>
                    <a:pt x="5533391" y="6854063"/>
                  </a:moveTo>
                  <a:lnTo>
                    <a:pt x="5533137" y="6858000"/>
                  </a:lnTo>
                  <a:lnTo>
                    <a:pt x="5533391" y="6859905"/>
                  </a:lnTo>
                  <a:lnTo>
                    <a:pt x="5528819" y="6862953"/>
                  </a:lnTo>
                  <a:lnTo>
                    <a:pt x="5529708" y="6856985"/>
                  </a:lnTo>
                  <a:lnTo>
                    <a:pt x="5533391" y="6854064"/>
                  </a:lnTo>
                  <a:close/>
                  <a:moveTo>
                    <a:pt x="6278881" y="6794373"/>
                  </a:moveTo>
                  <a:lnTo>
                    <a:pt x="6283961" y="6794500"/>
                  </a:lnTo>
                  <a:cubicBezTo>
                    <a:pt x="6251068" y="6811772"/>
                    <a:pt x="6212332" y="6831584"/>
                    <a:pt x="6175757" y="6863080"/>
                  </a:cubicBezTo>
                  <a:cubicBezTo>
                    <a:pt x="6157088" y="6837173"/>
                    <a:pt x="6219953" y="6827901"/>
                    <a:pt x="6226303" y="6812407"/>
                  </a:cubicBezTo>
                  <a:lnTo>
                    <a:pt x="6211952" y="6811900"/>
                  </a:lnTo>
                  <a:lnTo>
                    <a:pt x="6189981" y="6822441"/>
                  </a:lnTo>
                  <a:lnTo>
                    <a:pt x="6184900" y="6822441"/>
                  </a:lnTo>
                  <a:lnTo>
                    <a:pt x="6181852" y="6821933"/>
                  </a:lnTo>
                  <a:cubicBezTo>
                    <a:pt x="6203823" y="6802502"/>
                    <a:pt x="6240145" y="6794374"/>
                    <a:pt x="6278880" y="6794374"/>
                  </a:cubicBezTo>
                  <a:close/>
                  <a:moveTo>
                    <a:pt x="766827" y="6860413"/>
                  </a:moveTo>
                  <a:lnTo>
                    <a:pt x="769748" y="6861175"/>
                  </a:lnTo>
                  <a:lnTo>
                    <a:pt x="771145" y="6861937"/>
                  </a:lnTo>
                  <a:lnTo>
                    <a:pt x="769621" y="6862572"/>
                  </a:lnTo>
                  <a:lnTo>
                    <a:pt x="768605" y="6863461"/>
                  </a:lnTo>
                  <a:lnTo>
                    <a:pt x="767589" y="6861556"/>
                  </a:lnTo>
                  <a:lnTo>
                    <a:pt x="766827" y="6860412"/>
                  </a:lnTo>
                  <a:close/>
                  <a:moveTo>
                    <a:pt x="1144779" y="6854317"/>
                  </a:moveTo>
                  <a:lnTo>
                    <a:pt x="1147319" y="6859398"/>
                  </a:lnTo>
                  <a:lnTo>
                    <a:pt x="1148208" y="6862445"/>
                  </a:lnTo>
                  <a:lnTo>
                    <a:pt x="1148335" y="6864477"/>
                  </a:lnTo>
                  <a:lnTo>
                    <a:pt x="1139064" y="6860540"/>
                  </a:lnTo>
                  <a:lnTo>
                    <a:pt x="1138937" y="6856349"/>
                  </a:lnTo>
                  <a:lnTo>
                    <a:pt x="1142747" y="6854825"/>
                  </a:lnTo>
                  <a:lnTo>
                    <a:pt x="1144779" y="6854317"/>
                  </a:lnTo>
                  <a:close/>
                  <a:moveTo>
                    <a:pt x="7719315" y="6797422"/>
                  </a:moveTo>
                  <a:lnTo>
                    <a:pt x="7714108" y="6818377"/>
                  </a:lnTo>
                  <a:lnTo>
                    <a:pt x="7713473" y="6828537"/>
                  </a:lnTo>
                  <a:lnTo>
                    <a:pt x="7698742" y="6818250"/>
                  </a:lnTo>
                  <a:lnTo>
                    <a:pt x="7689217" y="6815329"/>
                  </a:lnTo>
                  <a:cubicBezTo>
                    <a:pt x="7648069" y="6825108"/>
                    <a:pt x="7621272" y="6838189"/>
                    <a:pt x="7625209" y="6857366"/>
                  </a:cubicBezTo>
                  <a:lnTo>
                    <a:pt x="7576314" y="6852540"/>
                  </a:lnTo>
                  <a:cubicBezTo>
                    <a:pt x="7561709" y="6852540"/>
                    <a:pt x="7547866" y="6854191"/>
                    <a:pt x="7535421" y="6858508"/>
                  </a:cubicBezTo>
                  <a:lnTo>
                    <a:pt x="7528054" y="6862700"/>
                  </a:lnTo>
                  <a:lnTo>
                    <a:pt x="7524625" y="6865620"/>
                  </a:lnTo>
                  <a:lnTo>
                    <a:pt x="7489192" y="6855079"/>
                  </a:lnTo>
                  <a:cubicBezTo>
                    <a:pt x="7565900" y="6829425"/>
                    <a:pt x="7647561" y="6820281"/>
                    <a:pt x="7719316" y="6797422"/>
                  </a:cubicBezTo>
                  <a:close/>
                  <a:moveTo>
                    <a:pt x="5579492" y="6859143"/>
                  </a:moveTo>
                  <a:lnTo>
                    <a:pt x="5580889" y="6861175"/>
                  </a:lnTo>
                  <a:lnTo>
                    <a:pt x="5581143" y="6862191"/>
                  </a:lnTo>
                  <a:lnTo>
                    <a:pt x="5581016" y="6863207"/>
                  </a:lnTo>
                  <a:lnTo>
                    <a:pt x="5581016" y="6863969"/>
                  </a:lnTo>
                  <a:lnTo>
                    <a:pt x="5570856" y="6867779"/>
                  </a:lnTo>
                  <a:lnTo>
                    <a:pt x="5567935" y="6867779"/>
                  </a:lnTo>
                  <a:lnTo>
                    <a:pt x="5576063" y="6863588"/>
                  </a:lnTo>
                  <a:lnTo>
                    <a:pt x="5579492" y="6859143"/>
                  </a:lnTo>
                  <a:close/>
                  <a:moveTo>
                    <a:pt x="2986787" y="6829044"/>
                  </a:moveTo>
                  <a:cubicBezTo>
                    <a:pt x="2982215" y="6842252"/>
                    <a:pt x="2971547" y="6854444"/>
                    <a:pt x="2956561" y="6866001"/>
                  </a:cubicBezTo>
                  <a:lnTo>
                    <a:pt x="2949576" y="6867271"/>
                  </a:lnTo>
                  <a:lnTo>
                    <a:pt x="2946401" y="6868033"/>
                  </a:lnTo>
                  <a:cubicBezTo>
                    <a:pt x="2942972" y="6852920"/>
                    <a:pt x="2961260" y="6840727"/>
                    <a:pt x="2984755" y="6829044"/>
                  </a:cubicBezTo>
                  <a:close/>
                  <a:moveTo>
                    <a:pt x="825500" y="6843141"/>
                  </a:moveTo>
                  <a:lnTo>
                    <a:pt x="836803" y="6869303"/>
                  </a:lnTo>
                  <a:lnTo>
                    <a:pt x="817372" y="6872224"/>
                  </a:lnTo>
                  <a:lnTo>
                    <a:pt x="817880" y="6856857"/>
                  </a:lnTo>
                  <a:lnTo>
                    <a:pt x="811403" y="6852793"/>
                  </a:lnTo>
                  <a:lnTo>
                    <a:pt x="825500" y="6843140"/>
                  </a:lnTo>
                  <a:close/>
                  <a:moveTo>
                    <a:pt x="2102739" y="6854317"/>
                  </a:moveTo>
                  <a:lnTo>
                    <a:pt x="2102866" y="6865239"/>
                  </a:lnTo>
                  <a:lnTo>
                    <a:pt x="2100072" y="6868160"/>
                  </a:lnTo>
                  <a:lnTo>
                    <a:pt x="2082546" y="6869684"/>
                  </a:lnTo>
                  <a:lnTo>
                    <a:pt x="2072132" y="6873113"/>
                  </a:lnTo>
                  <a:lnTo>
                    <a:pt x="2071370" y="6873113"/>
                  </a:lnTo>
                  <a:lnTo>
                    <a:pt x="2085340" y="6861556"/>
                  </a:lnTo>
                  <a:lnTo>
                    <a:pt x="2093468" y="6858000"/>
                  </a:lnTo>
                  <a:lnTo>
                    <a:pt x="2099564" y="6856095"/>
                  </a:lnTo>
                  <a:lnTo>
                    <a:pt x="2102739" y="6854317"/>
                  </a:lnTo>
                  <a:close/>
                  <a:moveTo>
                    <a:pt x="2297684" y="6860413"/>
                  </a:moveTo>
                  <a:lnTo>
                    <a:pt x="2324735" y="6867525"/>
                  </a:lnTo>
                  <a:lnTo>
                    <a:pt x="2319528" y="6877177"/>
                  </a:lnTo>
                  <a:lnTo>
                    <a:pt x="2314702" y="6877177"/>
                  </a:lnTo>
                  <a:lnTo>
                    <a:pt x="2300732" y="6873748"/>
                  </a:lnTo>
                  <a:lnTo>
                    <a:pt x="2292096" y="6873240"/>
                  </a:lnTo>
                  <a:lnTo>
                    <a:pt x="2302383" y="6868668"/>
                  </a:lnTo>
                  <a:lnTo>
                    <a:pt x="2297684" y="6860413"/>
                  </a:lnTo>
                  <a:close/>
                  <a:moveTo>
                    <a:pt x="2277618" y="6866636"/>
                  </a:moveTo>
                  <a:lnTo>
                    <a:pt x="2275840" y="6877431"/>
                  </a:lnTo>
                  <a:lnTo>
                    <a:pt x="2272919" y="6877812"/>
                  </a:lnTo>
                  <a:lnTo>
                    <a:pt x="2271268" y="6878955"/>
                  </a:lnTo>
                  <a:lnTo>
                    <a:pt x="2270506" y="6874129"/>
                  </a:lnTo>
                  <a:lnTo>
                    <a:pt x="2270887" y="6871843"/>
                  </a:lnTo>
                  <a:lnTo>
                    <a:pt x="2277618" y="6866637"/>
                  </a:lnTo>
                  <a:close/>
                  <a:moveTo>
                    <a:pt x="2051304" y="6874764"/>
                  </a:moveTo>
                  <a:lnTo>
                    <a:pt x="2059051" y="6884416"/>
                  </a:lnTo>
                  <a:lnTo>
                    <a:pt x="2046986" y="6890385"/>
                  </a:lnTo>
                  <a:lnTo>
                    <a:pt x="2048891" y="6883019"/>
                  </a:lnTo>
                  <a:lnTo>
                    <a:pt x="2040128" y="6878955"/>
                  </a:lnTo>
                  <a:lnTo>
                    <a:pt x="2047875" y="6875398"/>
                  </a:lnTo>
                  <a:lnTo>
                    <a:pt x="2051304" y="6874763"/>
                  </a:lnTo>
                  <a:close/>
                  <a:moveTo>
                    <a:pt x="3857244" y="6873240"/>
                  </a:moveTo>
                  <a:cubicBezTo>
                    <a:pt x="3851022" y="6887083"/>
                    <a:pt x="3838194" y="6891147"/>
                    <a:pt x="3824605" y="6891147"/>
                  </a:cubicBezTo>
                  <a:lnTo>
                    <a:pt x="3816731" y="6891147"/>
                  </a:lnTo>
                  <a:lnTo>
                    <a:pt x="3801364" y="6888099"/>
                  </a:lnTo>
                  <a:lnTo>
                    <a:pt x="3813811" y="6881368"/>
                  </a:lnTo>
                  <a:lnTo>
                    <a:pt x="3819780" y="6878827"/>
                  </a:lnTo>
                  <a:lnTo>
                    <a:pt x="3829051" y="6880478"/>
                  </a:lnTo>
                  <a:lnTo>
                    <a:pt x="3834131" y="6880478"/>
                  </a:lnTo>
                  <a:lnTo>
                    <a:pt x="3849371" y="6878700"/>
                  </a:lnTo>
                  <a:lnTo>
                    <a:pt x="3857245" y="6873239"/>
                  </a:lnTo>
                  <a:close/>
                  <a:moveTo>
                    <a:pt x="2417572" y="6856476"/>
                  </a:moveTo>
                  <a:lnTo>
                    <a:pt x="2430399" y="6858635"/>
                  </a:lnTo>
                  <a:lnTo>
                    <a:pt x="2434463" y="6862953"/>
                  </a:lnTo>
                  <a:lnTo>
                    <a:pt x="2435860" y="6867017"/>
                  </a:lnTo>
                  <a:lnTo>
                    <a:pt x="2437131" y="6869049"/>
                  </a:lnTo>
                  <a:lnTo>
                    <a:pt x="2438654" y="6868033"/>
                  </a:lnTo>
                  <a:lnTo>
                    <a:pt x="2439544" y="6867271"/>
                  </a:lnTo>
                  <a:lnTo>
                    <a:pt x="2447545" y="6873239"/>
                  </a:lnTo>
                  <a:lnTo>
                    <a:pt x="2454276" y="6871334"/>
                  </a:lnTo>
                  <a:lnTo>
                    <a:pt x="2454276" y="6871334"/>
                  </a:lnTo>
                  <a:cubicBezTo>
                    <a:pt x="2459483" y="6884923"/>
                    <a:pt x="2419605" y="6886066"/>
                    <a:pt x="2406143" y="6894575"/>
                  </a:cubicBezTo>
                  <a:lnTo>
                    <a:pt x="2402460" y="6886067"/>
                  </a:lnTo>
                  <a:lnTo>
                    <a:pt x="2404873" y="6883019"/>
                  </a:lnTo>
                  <a:lnTo>
                    <a:pt x="2413509" y="6880351"/>
                  </a:lnTo>
                  <a:lnTo>
                    <a:pt x="2419097" y="6876414"/>
                  </a:lnTo>
                  <a:lnTo>
                    <a:pt x="2418335" y="6873239"/>
                  </a:lnTo>
                  <a:lnTo>
                    <a:pt x="2417700" y="6871334"/>
                  </a:lnTo>
                  <a:lnTo>
                    <a:pt x="2424431" y="6863206"/>
                  </a:lnTo>
                  <a:lnTo>
                    <a:pt x="2417573" y="6856475"/>
                  </a:lnTo>
                  <a:close/>
                  <a:moveTo>
                    <a:pt x="2361311" y="6869049"/>
                  </a:moveTo>
                  <a:lnTo>
                    <a:pt x="2367916" y="6871716"/>
                  </a:lnTo>
                  <a:lnTo>
                    <a:pt x="2363344" y="6876669"/>
                  </a:lnTo>
                  <a:lnTo>
                    <a:pt x="2364233" y="6878448"/>
                  </a:lnTo>
                  <a:lnTo>
                    <a:pt x="2380235" y="6882257"/>
                  </a:lnTo>
                  <a:lnTo>
                    <a:pt x="2388236" y="6884289"/>
                  </a:lnTo>
                  <a:lnTo>
                    <a:pt x="2379981" y="6887972"/>
                  </a:lnTo>
                  <a:lnTo>
                    <a:pt x="2373631" y="6885305"/>
                  </a:lnTo>
                  <a:lnTo>
                    <a:pt x="2364487" y="6881368"/>
                  </a:lnTo>
                  <a:lnTo>
                    <a:pt x="2361439" y="6882764"/>
                  </a:lnTo>
                  <a:lnTo>
                    <a:pt x="2358137" y="6892035"/>
                  </a:lnTo>
                  <a:lnTo>
                    <a:pt x="2358645" y="6897242"/>
                  </a:lnTo>
                  <a:lnTo>
                    <a:pt x="2357121" y="6897496"/>
                  </a:lnTo>
                  <a:lnTo>
                    <a:pt x="2356232" y="6897496"/>
                  </a:lnTo>
                  <a:lnTo>
                    <a:pt x="2344167" y="6885812"/>
                  </a:lnTo>
                  <a:lnTo>
                    <a:pt x="2339595" y="6877938"/>
                  </a:lnTo>
                  <a:lnTo>
                    <a:pt x="2339595" y="6876287"/>
                  </a:lnTo>
                  <a:lnTo>
                    <a:pt x="2361312" y="6869048"/>
                  </a:lnTo>
                  <a:close/>
                  <a:moveTo>
                    <a:pt x="866648" y="6866763"/>
                  </a:moveTo>
                  <a:lnTo>
                    <a:pt x="880999" y="6867652"/>
                  </a:lnTo>
                  <a:lnTo>
                    <a:pt x="883158" y="6885305"/>
                  </a:lnTo>
                  <a:lnTo>
                    <a:pt x="884936" y="6894068"/>
                  </a:lnTo>
                  <a:cubicBezTo>
                    <a:pt x="872998" y="6897243"/>
                    <a:pt x="864870" y="6898513"/>
                    <a:pt x="858647" y="6898513"/>
                  </a:cubicBezTo>
                  <a:cubicBezTo>
                    <a:pt x="842010" y="6898513"/>
                    <a:pt x="839851" y="6889369"/>
                    <a:pt x="819658" y="6883273"/>
                  </a:cubicBezTo>
                  <a:lnTo>
                    <a:pt x="822706" y="6883527"/>
                  </a:lnTo>
                  <a:lnTo>
                    <a:pt x="824230" y="6883527"/>
                  </a:lnTo>
                  <a:lnTo>
                    <a:pt x="840359" y="6879717"/>
                  </a:lnTo>
                  <a:lnTo>
                    <a:pt x="848106" y="6875653"/>
                  </a:lnTo>
                  <a:lnTo>
                    <a:pt x="866648" y="6866763"/>
                  </a:lnTo>
                  <a:close/>
                  <a:moveTo>
                    <a:pt x="5978779" y="6844157"/>
                  </a:moveTo>
                  <a:cubicBezTo>
                    <a:pt x="5962396" y="6862572"/>
                    <a:pt x="5941568" y="6897750"/>
                    <a:pt x="5906135" y="6899656"/>
                  </a:cubicBezTo>
                  <a:cubicBezTo>
                    <a:pt x="5932424" y="6881495"/>
                    <a:pt x="5953379" y="6846188"/>
                    <a:pt x="5978779" y="6844157"/>
                  </a:cubicBezTo>
                  <a:close/>
                  <a:moveTo>
                    <a:pt x="6089396" y="6880733"/>
                  </a:moveTo>
                  <a:lnTo>
                    <a:pt x="6058027" y="6901688"/>
                  </a:lnTo>
                  <a:lnTo>
                    <a:pt x="6075172" y="6882003"/>
                  </a:lnTo>
                  <a:lnTo>
                    <a:pt x="6089396" y="6880733"/>
                  </a:lnTo>
                  <a:close/>
                  <a:moveTo>
                    <a:pt x="1016381" y="6857619"/>
                  </a:moveTo>
                  <a:lnTo>
                    <a:pt x="1030732" y="6865238"/>
                  </a:lnTo>
                  <a:lnTo>
                    <a:pt x="1020318" y="6861174"/>
                  </a:lnTo>
                  <a:lnTo>
                    <a:pt x="1025144" y="6864984"/>
                  </a:lnTo>
                  <a:lnTo>
                    <a:pt x="1035939" y="6869175"/>
                  </a:lnTo>
                  <a:lnTo>
                    <a:pt x="1034161" y="6867651"/>
                  </a:lnTo>
                  <a:lnTo>
                    <a:pt x="1030732" y="6865238"/>
                  </a:lnTo>
                  <a:lnTo>
                    <a:pt x="1045210" y="6870699"/>
                  </a:lnTo>
                  <a:lnTo>
                    <a:pt x="1045718" y="6886447"/>
                  </a:lnTo>
                  <a:lnTo>
                    <a:pt x="1033526" y="6885812"/>
                  </a:lnTo>
                  <a:lnTo>
                    <a:pt x="1020699" y="6884161"/>
                  </a:lnTo>
                  <a:lnTo>
                    <a:pt x="1009142" y="6883399"/>
                  </a:lnTo>
                  <a:cubicBezTo>
                    <a:pt x="996950" y="6883399"/>
                    <a:pt x="987552" y="6886956"/>
                    <a:pt x="988314" y="6901814"/>
                  </a:cubicBezTo>
                  <a:cubicBezTo>
                    <a:pt x="972947" y="6897496"/>
                    <a:pt x="954532" y="6898258"/>
                    <a:pt x="945388" y="6884034"/>
                  </a:cubicBezTo>
                  <a:cubicBezTo>
                    <a:pt x="976630" y="6879335"/>
                    <a:pt x="990981" y="6857618"/>
                    <a:pt x="1016381" y="6857618"/>
                  </a:cubicBezTo>
                  <a:close/>
                  <a:moveTo>
                    <a:pt x="3476879" y="6879844"/>
                  </a:moveTo>
                  <a:lnTo>
                    <a:pt x="3492627" y="6896226"/>
                  </a:lnTo>
                  <a:lnTo>
                    <a:pt x="3467100" y="6902322"/>
                  </a:lnTo>
                  <a:lnTo>
                    <a:pt x="3464306" y="6895464"/>
                  </a:lnTo>
                  <a:lnTo>
                    <a:pt x="3463671" y="6892035"/>
                  </a:lnTo>
                  <a:lnTo>
                    <a:pt x="3472434" y="6883399"/>
                  </a:lnTo>
                  <a:lnTo>
                    <a:pt x="3476879" y="6879843"/>
                  </a:lnTo>
                  <a:close/>
                  <a:moveTo>
                    <a:pt x="3263900" y="6892925"/>
                  </a:moveTo>
                  <a:lnTo>
                    <a:pt x="3268091" y="6901180"/>
                  </a:lnTo>
                  <a:lnTo>
                    <a:pt x="3258820" y="6901562"/>
                  </a:lnTo>
                  <a:lnTo>
                    <a:pt x="3253867" y="6902197"/>
                  </a:lnTo>
                  <a:lnTo>
                    <a:pt x="3245358" y="6903213"/>
                  </a:lnTo>
                  <a:lnTo>
                    <a:pt x="3241293" y="6903213"/>
                  </a:lnTo>
                  <a:lnTo>
                    <a:pt x="3227323" y="6901181"/>
                  </a:lnTo>
                  <a:lnTo>
                    <a:pt x="3224529" y="6893180"/>
                  </a:lnTo>
                  <a:lnTo>
                    <a:pt x="3263899" y="6892926"/>
                  </a:lnTo>
                  <a:close/>
                  <a:moveTo>
                    <a:pt x="6150610" y="6867525"/>
                  </a:moveTo>
                  <a:cubicBezTo>
                    <a:pt x="6150356" y="6879717"/>
                    <a:pt x="6152642" y="6891909"/>
                    <a:pt x="6130036" y="6903593"/>
                  </a:cubicBezTo>
                  <a:lnTo>
                    <a:pt x="6129782" y="6885305"/>
                  </a:lnTo>
                  <a:lnTo>
                    <a:pt x="6133338" y="6876162"/>
                  </a:lnTo>
                  <a:lnTo>
                    <a:pt x="6145784" y="6872225"/>
                  </a:lnTo>
                  <a:lnTo>
                    <a:pt x="6150610" y="6867526"/>
                  </a:lnTo>
                  <a:close/>
                  <a:moveTo>
                    <a:pt x="3319018" y="6895338"/>
                  </a:moveTo>
                  <a:lnTo>
                    <a:pt x="3320796" y="6895592"/>
                  </a:lnTo>
                  <a:lnTo>
                    <a:pt x="3305810" y="6903720"/>
                  </a:lnTo>
                  <a:lnTo>
                    <a:pt x="3310128" y="6897625"/>
                  </a:lnTo>
                  <a:lnTo>
                    <a:pt x="3319018" y="6895339"/>
                  </a:lnTo>
                  <a:close/>
                  <a:moveTo>
                    <a:pt x="2824734" y="6876796"/>
                  </a:moveTo>
                  <a:cubicBezTo>
                    <a:pt x="2833624" y="6892036"/>
                    <a:pt x="2788158" y="6908927"/>
                    <a:pt x="2768600" y="6908927"/>
                  </a:cubicBezTo>
                  <a:lnTo>
                    <a:pt x="2764663" y="6908673"/>
                  </a:lnTo>
                  <a:cubicBezTo>
                    <a:pt x="2773807" y="6887464"/>
                    <a:pt x="2808351" y="6899275"/>
                    <a:pt x="2824734" y="6876796"/>
                  </a:cubicBezTo>
                  <a:close/>
                  <a:moveTo>
                    <a:pt x="3414014" y="6882892"/>
                  </a:moveTo>
                  <a:cubicBezTo>
                    <a:pt x="3412236" y="6892671"/>
                    <a:pt x="3399790" y="6900672"/>
                    <a:pt x="3386328" y="6908799"/>
                  </a:cubicBezTo>
                  <a:lnTo>
                    <a:pt x="3383788" y="6909307"/>
                  </a:lnTo>
                  <a:lnTo>
                    <a:pt x="3382518" y="6909307"/>
                  </a:lnTo>
                  <a:lnTo>
                    <a:pt x="3374263" y="6907275"/>
                  </a:lnTo>
                  <a:lnTo>
                    <a:pt x="3370580" y="6903084"/>
                  </a:lnTo>
                  <a:cubicBezTo>
                    <a:pt x="3376168" y="6895718"/>
                    <a:pt x="3393058" y="6893940"/>
                    <a:pt x="3407664" y="6884288"/>
                  </a:cubicBezTo>
                  <a:lnTo>
                    <a:pt x="3411982" y="6883399"/>
                  </a:lnTo>
                  <a:lnTo>
                    <a:pt x="3414014" y="6882892"/>
                  </a:lnTo>
                  <a:close/>
                  <a:moveTo>
                    <a:pt x="1096772" y="6859016"/>
                  </a:moveTo>
                  <a:lnTo>
                    <a:pt x="1147064" y="6906133"/>
                  </a:lnTo>
                  <a:lnTo>
                    <a:pt x="1143508" y="6912483"/>
                  </a:lnTo>
                  <a:cubicBezTo>
                    <a:pt x="1130046" y="6905626"/>
                    <a:pt x="1119632" y="6893052"/>
                    <a:pt x="1106170" y="6893052"/>
                  </a:cubicBezTo>
                  <a:cubicBezTo>
                    <a:pt x="1098677" y="6893052"/>
                    <a:pt x="1090295" y="6896862"/>
                    <a:pt x="1079754" y="6907784"/>
                  </a:cubicBezTo>
                  <a:cubicBezTo>
                    <a:pt x="1072642" y="6889496"/>
                    <a:pt x="1105535" y="6877812"/>
                    <a:pt x="1096772" y="6859015"/>
                  </a:cubicBezTo>
                  <a:close/>
                  <a:moveTo>
                    <a:pt x="2249170" y="6878828"/>
                  </a:moveTo>
                  <a:lnTo>
                    <a:pt x="2254250" y="6879717"/>
                  </a:lnTo>
                  <a:lnTo>
                    <a:pt x="2253996" y="6880987"/>
                  </a:lnTo>
                  <a:lnTo>
                    <a:pt x="2254123" y="6881876"/>
                  </a:lnTo>
                  <a:lnTo>
                    <a:pt x="2256028" y="6880860"/>
                  </a:lnTo>
                  <a:lnTo>
                    <a:pt x="2256790" y="6880352"/>
                  </a:lnTo>
                  <a:lnTo>
                    <a:pt x="2264156" y="6883400"/>
                  </a:lnTo>
                  <a:lnTo>
                    <a:pt x="2265680" y="6887972"/>
                  </a:lnTo>
                  <a:cubicBezTo>
                    <a:pt x="2217166" y="6891147"/>
                    <a:pt x="2246630" y="6896608"/>
                    <a:pt x="2232152" y="6919849"/>
                  </a:cubicBezTo>
                  <a:lnTo>
                    <a:pt x="2215134" y="6917944"/>
                  </a:lnTo>
                  <a:lnTo>
                    <a:pt x="2213864" y="6914769"/>
                  </a:lnTo>
                  <a:lnTo>
                    <a:pt x="2216023" y="6903720"/>
                  </a:lnTo>
                  <a:lnTo>
                    <a:pt x="2191004" y="6913118"/>
                  </a:lnTo>
                  <a:lnTo>
                    <a:pt x="2180082" y="6910577"/>
                  </a:lnTo>
                  <a:lnTo>
                    <a:pt x="2178558" y="6910705"/>
                  </a:lnTo>
                  <a:cubicBezTo>
                    <a:pt x="2178050" y="6896988"/>
                    <a:pt x="2216150" y="6893560"/>
                    <a:pt x="2212086" y="6878827"/>
                  </a:cubicBezTo>
                  <a:lnTo>
                    <a:pt x="2212086" y="6878827"/>
                  </a:lnTo>
                  <a:lnTo>
                    <a:pt x="2227580" y="6881748"/>
                  </a:lnTo>
                  <a:lnTo>
                    <a:pt x="2249170" y="6878827"/>
                  </a:lnTo>
                  <a:close/>
                  <a:moveTo>
                    <a:pt x="5801868" y="6874510"/>
                  </a:moveTo>
                  <a:lnTo>
                    <a:pt x="5815203" y="6882892"/>
                  </a:lnTo>
                  <a:cubicBezTo>
                    <a:pt x="5785358" y="6899274"/>
                    <a:pt x="5763514" y="6899274"/>
                    <a:pt x="5730367" y="6923150"/>
                  </a:cubicBezTo>
                  <a:cubicBezTo>
                    <a:pt x="5735193" y="6903338"/>
                    <a:pt x="5767324" y="6874509"/>
                    <a:pt x="5801868" y="6874509"/>
                  </a:cubicBezTo>
                  <a:close/>
                  <a:moveTo>
                    <a:pt x="5100447" y="6830060"/>
                  </a:moveTo>
                  <a:lnTo>
                    <a:pt x="5103368" y="6831584"/>
                  </a:lnTo>
                  <a:lnTo>
                    <a:pt x="5104892" y="6832473"/>
                  </a:lnTo>
                  <a:lnTo>
                    <a:pt x="5104003" y="6849745"/>
                  </a:lnTo>
                  <a:lnTo>
                    <a:pt x="5112258" y="6860159"/>
                  </a:lnTo>
                  <a:cubicBezTo>
                    <a:pt x="5073396" y="6869684"/>
                    <a:pt x="5009515" y="6891147"/>
                    <a:pt x="4982464" y="6923024"/>
                  </a:cubicBezTo>
                  <a:cubicBezTo>
                    <a:pt x="4975860" y="6922262"/>
                    <a:pt x="4969002" y="6921627"/>
                    <a:pt x="4961890" y="6921627"/>
                  </a:cubicBezTo>
                  <a:lnTo>
                    <a:pt x="4932172" y="6925056"/>
                  </a:lnTo>
                  <a:lnTo>
                    <a:pt x="4966335" y="6901815"/>
                  </a:lnTo>
                  <a:cubicBezTo>
                    <a:pt x="4977638" y="6900291"/>
                    <a:pt x="4989703" y="6897243"/>
                    <a:pt x="5000244" y="6897116"/>
                  </a:cubicBezTo>
                  <a:lnTo>
                    <a:pt x="5003419" y="6885560"/>
                  </a:lnTo>
                  <a:lnTo>
                    <a:pt x="5000498" y="6878955"/>
                  </a:lnTo>
                  <a:lnTo>
                    <a:pt x="5003927" y="6876669"/>
                  </a:lnTo>
                  <a:lnTo>
                    <a:pt x="5017643" y="6877431"/>
                  </a:lnTo>
                  <a:lnTo>
                    <a:pt x="5024755" y="6877431"/>
                  </a:lnTo>
                  <a:cubicBezTo>
                    <a:pt x="5039868" y="6877431"/>
                    <a:pt x="5056124" y="6875653"/>
                    <a:pt x="5075936" y="6867779"/>
                  </a:cubicBezTo>
                  <a:cubicBezTo>
                    <a:pt x="5102351" y="6852412"/>
                    <a:pt x="5057901" y="6844157"/>
                    <a:pt x="5100446" y="6830061"/>
                  </a:cubicBezTo>
                  <a:close/>
                  <a:moveTo>
                    <a:pt x="7489444" y="6873748"/>
                  </a:moveTo>
                  <a:lnTo>
                    <a:pt x="7499731" y="6878828"/>
                  </a:lnTo>
                  <a:lnTo>
                    <a:pt x="7480299" y="6889369"/>
                  </a:lnTo>
                  <a:lnTo>
                    <a:pt x="7483601" y="6897116"/>
                  </a:lnTo>
                  <a:lnTo>
                    <a:pt x="7475727" y="6895719"/>
                  </a:lnTo>
                  <a:lnTo>
                    <a:pt x="7460360" y="6895085"/>
                  </a:lnTo>
                  <a:cubicBezTo>
                    <a:pt x="7407528" y="6895085"/>
                    <a:pt x="7357109" y="6924422"/>
                    <a:pt x="7291450" y="6927216"/>
                  </a:cubicBezTo>
                  <a:cubicBezTo>
                    <a:pt x="7307580" y="6908166"/>
                    <a:pt x="7383780" y="6900038"/>
                    <a:pt x="7403592" y="6880734"/>
                  </a:cubicBezTo>
                  <a:lnTo>
                    <a:pt x="7415530" y="6889624"/>
                  </a:lnTo>
                  <a:lnTo>
                    <a:pt x="7422896" y="6889624"/>
                  </a:lnTo>
                  <a:lnTo>
                    <a:pt x="7452995" y="6881750"/>
                  </a:lnTo>
                  <a:cubicBezTo>
                    <a:pt x="7463409" y="6877814"/>
                    <a:pt x="7473950" y="6873749"/>
                    <a:pt x="7489444" y="6873749"/>
                  </a:cubicBezTo>
                  <a:close/>
                  <a:moveTo>
                    <a:pt x="3322193" y="6896100"/>
                  </a:moveTo>
                  <a:cubicBezTo>
                    <a:pt x="3332099" y="6899783"/>
                    <a:pt x="3340862" y="6915277"/>
                    <a:pt x="3347720" y="6918960"/>
                  </a:cubicBezTo>
                  <a:cubicBezTo>
                    <a:pt x="3334004" y="6927215"/>
                    <a:pt x="3320288" y="6927215"/>
                    <a:pt x="3295142" y="6931278"/>
                  </a:cubicBezTo>
                  <a:lnTo>
                    <a:pt x="3301746" y="6926580"/>
                  </a:lnTo>
                  <a:lnTo>
                    <a:pt x="3306826" y="6924548"/>
                  </a:lnTo>
                  <a:lnTo>
                    <a:pt x="3322193" y="6896100"/>
                  </a:lnTo>
                  <a:close/>
                  <a:moveTo>
                    <a:pt x="754380" y="6897243"/>
                  </a:moveTo>
                  <a:cubicBezTo>
                    <a:pt x="744855" y="6909181"/>
                    <a:pt x="757047" y="6925183"/>
                    <a:pt x="731266" y="6934581"/>
                  </a:cubicBezTo>
                  <a:lnTo>
                    <a:pt x="740791" y="6915404"/>
                  </a:lnTo>
                  <a:lnTo>
                    <a:pt x="724408" y="6902069"/>
                  </a:lnTo>
                  <a:lnTo>
                    <a:pt x="727202" y="6902197"/>
                  </a:lnTo>
                  <a:lnTo>
                    <a:pt x="728726" y="6902197"/>
                  </a:lnTo>
                  <a:lnTo>
                    <a:pt x="744220" y="6901562"/>
                  </a:lnTo>
                  <a:lnTo>
                    <a:pt x="754380" y="6897243"/>
                  </a:lnTo>
                  <a:close/>
                  <a:moveTo>
                    <a:pt x="2265426" y="6907785"/>
                  </a:moveTo>
                  <a:lnTo>
                    <a:pt x="2262378" y="6911467"/>
                  </a:lnTo>
                  <a:lnTo>
                    <a:pt x="2262124" y="6914007"/>
                  </a:lnTo>
                  <a:lnTo>
                    <a:pt x="2268982" y="6917564"/>
                  </a:lnTo>
                  <a:lnTo>
                    <a:pt x="2272538" y="6918453"/>
                  </a:lnTo>
                  <a:lnTo>
                    <a:pt x="2261235" y="6937503"/>
                  </a:lnTo>
                  <a:cubicBezTo>
                    <a:pt x="2251202" y="6928105"/>
                    <a:pt x="2246503" y="6912992"/>
                    <a:pt x="2265426" y="6907785"/>
                  </a:cubicBezTo>
                  <a:close/>
                  <a:moveTo>
                    <a:pt x="891286" y="6905753"/>
                  </a:moveTo>
                  <a:cubicBezTo>
                    <a:pt x="901700" y="6922009"/>
                    <a:pt x="857758" y="6938646"/>
                    <a:pt x="845312" y="6938646"/>
                  </a:cubicBezTo>
                  <a:lnTo>
                    <a:pt x="843534" y="6938646"/>
                  </a:lnTo>
                  <a:cubicBezTo>
                    <a:pt x="850011" y="6925946"/>
                    <a:pt x="868680" y="6915405"/>
                    <a:pt x="891286" y="6905753"/>
                  </a:cubicBezTo>
                  <a:close/>
                  <a:moveTo>
                    <a:pt x="2725166" y="6918072"/>
                  </a:moveTo>
                  <a:lnTo>
                    <a:pt x="2736215" y="6935598"/>
                  </a:lnTo>
                  <a:lnTo>
                    <a:pt x="2713736" y="6936867"/>
                  </a:lnTo>
                  <a:lnTo>
                    <a:pt x="2717419" y="6937375"/>
                  </a:lnTo>
                  <a:lnTo>
                    <a:pt x="2719070" y="6937756"/>
                  </a:lnTo>
                  <a:lnTo>
                    <a:pt x="2715006" y="6938645"/>
                  </a:lnTo>
                  <a:lnTo>
                    <a:pt x="2712974" y="6938900"/>
                  </a:lnTo>
                  <a:lnTo>
                    <a:pt x="2715006" y="6928105"/>
                  </a:lnTo>
                  <a:lnTo>
                    <a:pt x="2725166" y="6918072"/>
                  </a:lnTo>
                  <a:close/>
                  <a:moveTo>
                    <a:pt x="6079236" y="6907403"/>
                  </a:moveTo>
                  <a:lnTo>
                    <a:pt x="6080506" y="6923405"/>
                  </a:lnTo>
                  <a:lnTo>
                    <a:pt x="6073648" y="6930137"/>
                  </a:lnTo>
                  <a:lnTo>
                    <a:pt x="6075807" y="6933693"/>
                  </a:lnTo>
                  <a:lnTo>
                    <a:pt x="6057646" y="6943472"/>
                  </a:lnTo>
                  <a:lnTo>
                    <a:pt x="6045200" y="6939408"/>
                  </a:lnTo>
                  <a:lnTo>
                    <a:pt x="6045454" y="6933820"/>
                  </a:lnTo>
                  <a:lnTo>
                    <a:pt x="6054979" y="6925946"/>
                  </a:lnTo>
                  <a:lnTo>
                    <a:pt x="6054979" y="6919850"/>
                  </a:lnTo>
                  <a:lnTo>
                    <a:pt x="6079236" y="6907405"/>
                  </a:lnTo>
                  <a:close/>
                  <a:moveTo>
                    <a:pt x="5986399" y="6870319"/>
                  </a:moveTo>
                  <a:lnTo>
                    <a:pt x="5995162" y="6875780"/>
                  </a:lnTo>
                  <a:lnTo>
                    <a:pt x="5999226" y="6878448"/>
                  </a:lnTo>
                  <a:cubicBezTo>
                    <a:pt x="5992876" y="6894957"/>
                    <a:pt x="5992368" y="6923405"/>
                    <a:pt x="5999734" y="6931026"/>
                  </a:cubicBezTo>
                  <a:lnTo>
                    <a:pt x="6009386" y="6938138"/>
                  </a:lnTo>
                  <a:lnTo>
                    <a:pt x="6014974" y="6939407"/>
                  </a:lnTo>
                  <a:lnTo>
                    <a:pt x="5979541" y="6944995"/>
                  </a:lnTo>
                  <a:cubicBezTo>
                    <a:pt x="5962396" y="6944995"/>
                    <a:pt x="5945886" y="6941566"/>
                    <a:pt x="5935091" y="6936232"/>
                  </a:cubicBezTo>
                  <a:cubicBezTo>
                    <a:pt x="5954776" y="6923025"/>
                    <a:pt x="5970524" y="6917817"/>
                    <a:pt x="5981065" y="6907403"/>
                  </a:cubicBezTo>
                  <a:lnTo>
                    <a:pt x="5967603" y="6904355"/>
                  </a:lnTo>
                  <a:cubicBezTo>
                    <a:pt x="5950839" y="6904355"/>
                    <a:pt x="5926455" y="6920103"/>
                    <a:pt x="5909564" y="6920485"/>
                  </a:cubicBezTo>
                  <a:cubicBezTo>
                    <a:pt x="5895467" y="6914389"/>
                    <a:pt x="5963920" y="6898132"/>
                    <a:pt x="5986399" y="6870319"/>
                  </a:cubicBezTo>
                  <a:close/>
                  <a:moveTo>
                    <a:pt x="2288540" y="6935089"/>
                  </a:moveTo>
                  <a:lnTo>
                    <a:pt x="2282571" y="6945376"/>
                  </a:lnTo>
                  <a:lnTo>
                    <a:pt x="2273935" y="6945376"/>
                  </a:lnTo>
                  <a:lnTo>
                    <a:pt x="2265934" y="6941185"/>
                  </a:lnTo>
                  <a:lnTo>
                    <a:pt x="2288540" y="6935089"/>
                  </a:lnTo>
                  <a:close/>
                  <a:moveTo>
                    <a:pt x="7265161" y="6923659"/>
                  </a:moveTo>
                  <a:lnTo>
                    <a:pt x="7277861" y="6924421"/>
                  </a:lnTo>
                  <a:cubicBezTo>
                    <a:pt x="7272527" y="6943978"/>
                    <a:pt x="7221981" y="6940169"/>
                    <a:pt x="7202931" y="6945757"/>
                  </a:cubicBezTo>
                  <a:cubicBezTo>
                    <a:pt x="7210297" y="6927469"/>
                    <a:pt x="7234935" y="6923659"/>
                    <a:pt x="7265161" y="6923659"/>
                  </a:cubicBezTo>
                  <a:close/>
                  <a:moveTo>
                    <a:pt x="5389117" y="6940803"/>
                  </a:moveTo>
                  <a:lnTo>
                    <a:pt x="5408421" y="6944486"/>
                  </a:lnTo>
                  <a:lnTo>
                    <a:pt x="5417438" y="6941184"/>
                  </a:lnTo>
                  <a:lnTo>
                    <a:pt x="5402325" y="6947280"/>
                  </a:lnTo>
                  <a:lnTo>
                    <a:pt x="5393054" y="6949058"/>
                  </a:lnTo>
                  <a:lnTo>
                    <a:pt x="5389117" y="6943343"/>
                  </a:lnTo>
                  <a:lnTo>
                    <a:pt x="5389117" y="6940803"/>
                  </a:lnTo>
                  <a:close/>
                  <a:moveTo>
                    <a:pt x="4955158" y="6933184"/>
                  </a:moveTo>
                  <a:lnTo>
                    <a:pt x="4958841" y="6933819"/>
                  </a:lnTo>
                  <a:lnTo>
                    <a:pt x="4954015" y="6947915"/>
                  </a:lnTo>
                  <a:lnTo>
                    <a:pt x="4945887" y="6950328"/>
                  </a:lnTo>
                  <a:lnTo>
                    <a:pt x="4943347" y="6945248"/>
                  </a:lnTo>
                  <a:lnTo>
                    <a:pt x="4940299" y="6942962"/>
                  </a:lnTo>
                  <a:lnTo>
                    <a:pt x="4932425" y="6941946"/>
                  </a:lnTo>
                  <a:lnTo>
                    <a:pt x="4927853" y="6942962"/>
                  </a:lnTo>
                  <a:lnTo>
                    <a:pt x="4922519" y="6944359"/>
                  </a:lnTo>
                  <a:lnTo>
                    <a:pt x="4920106" y="6944359"/>
                  </a:lnTo>
                  <a:lnTo>
                    <a:pt x="4919471" y="6944232"/>
                  </a:lnTo>
                  <a:lnTo>
                    <a:pt x="4919090" y="6944232"/>
                  </a:lnTo>
                  <a:lnTo>
                    <a:pt x="4921503" y="6940168"/>
                  </a:lnTo>
                  <a:lnTo>
                    <a:pt x="4922646" y="6937755"/>
                  </a:lnTo>
                  <a:cubicBezTo>
                    <a:pt x="4932298" y="6937120"/>
                    <a:pt x="4943982" y="6933183"/>
                    <a:pt x="4955158" y="6933183"/>
                  </a:cubicBezTo>
                  <a:close/>
                  <a:moveTo>
                    <a:pt x="2155951" y="6904863"/>
                  </a:moveTo>
                  <a:lnTo>
                    <a:pt x="2141473" y="6920611"/>
                  </a:lnTo>
                  <a:lnTo>
                    <a:pt x="2135885" y="6929120"/>
                  </a:lnTo>
                  <a:cubicBezTo>
                    <a:pt x="2114041" y="6933819"/>
                    <a:pt x="2092705" y="6939407"/>
                    <a:pt x="2074417" y="6951852"/>
                  </a:cubicBezTo>
                  <a:cubicBezTo>
                    <a:pt x="2087625" y="6932295"/>
                    <a:pt x="2124963" y="6919468"/>
                    <a:pt x="2155951" y="6904862"/>
                  </a:cubicBezTo>
                  <a:close/>
                  <a:moveTo>
                    <a:pt x="4892674" y="6949821"/>
                  </a:moveTo>
                  <a:lnTo>
                    <a:pt x="4893309" y="6952107"/>
                  </a:lnTo>
                  <a:lnTo>
                    <a:pt x="4889499" y="6952361"/>
                  </a:lnTo>
                  <a:lnTo>
                    <a:pt x="4888102" y="6952488"/>
                  </a:lnTo>
                  <a:lnTo>
                    <a:pt x="4891277" y="6950583"/>
                  </a:lnTo>
                  <a:lnTo>
                    <a:pt x="4892674" y="6949821"/>
                  </a:lnTo>
                  <a:close/>
                  <a:moveTo>
                    <a:pt x="1558289" y="6940169"/>
                  </a:moveTo>
                  <a:lnTo>
                    <a:pt x="1565782" y="6941312"/>
                  </a:lnTo>
                  <a:lnTo>
                    <a:pt x="1569338" y="6942328"/>
                  </a:lnTo>
                  <a:lnTo>
                    <a:pt x="1574926" y="6946392"/>
                  </a:lnTo>
                  <a:lnTo>
                    <a:pt x="1579498" y="6945885"/>
                  </a:lnTo>
                  <a:lnTo>
                    <a:pt x="1576958" y="6951473"/>
                  </a:lnTo>
                  <a:lnTo>
                    <a:pt x="1574799" y="6953378"/>
                  </a:lnTo>
                  <a:lnTo>
                    <a:pt x="1563750" y="6954140"/>
                  </a:lnTo>
                  <a:lnTo>
                    <a:pt x="1558543" y="6954140"/>
                  </a:lnTo>
                  <a:lnTo>
                    <a:pt x="1543938" y="6953124"/>
                  </a:lnTo>
                  <a:lnTo>
                    <a:pt x="1538731" y="6949567"/>
                  </a:lnTo>
                  <a:lnTo>
                    <a:pt x="1550161" y="6942963"/>
                  </a:lnTo>
                  <a:lnTo>
                    <a:pt x="1558289" y="6940169"/>
                  </a:lnTo>
                  <a:close/>
                  <a:moveTo>
                    <a:pt x="6147307" y="6908926"/>
                  </a:moveTo>
                  <a:cubicBezTo>
                    <a:pt x="6141211" y="6925183"/>
                    <a:pt x="6105778" y="6954393"/>
                    <a:pt x="6079362" y="6954520"/>
                  </a:cubicBezTo>
                  <a:cubicBezTo>
                    <a:pt x="6078727" y="6925563"/>
                    <a:pt x="6118605" y="6945249"/>
                    <a:pt x="6147307" y="6908926"/>
                  </a:cubicBezTo>
                  <a:close/>
                  <a:moveTo>
                    <a:pt x="3331971" y="6948423"/>
                  </a:moveTo>
                  <a:lnTo>
                    <a:pt x="3338575" y="6950328"/>
                  </a:lnTo>
                  <a:lnTo>
                    <a:pt x="3342258" y="6950328"/>
                  </a:lnTo>
                  <a:lnTo>
                    <a:pt x="3336797" y="6960615"/>
                  </a:lnTo>
                  <a:lnTo>
                    <a:pt x="3328034" y="6960615"/>
                  </a:lnTo>
                  <a:lnTo>
                    <a:pt x="3326638" y="6960488"/>
                  </a:lnTo>
                  <a:lnTo>
                    <a:pt x="3332734" y="6952614"/>
                  </a:lnTo>
                  <a:lnTo>
                    <a:pt x="3331972" y="6948423"/>
                  </a:lnTo>
                  <a:close/>
                  <a:moveTo>
                    <a:pt x="3679444" y="6943470"/>
                  </a:moveTo>
                  <a:cubicBezTo>
                    <a:pt x="3680078" y="6952614"/>
                    <a:pt x="3661790" y="6960107"/>
                    <a:pt x="3646551" y="6961504"/>
                  </a:cubicBezTo>
                  <a:cubicBezTo>
                    <a:pt x="3655695" y="6950455"/>
                    <a:pt x="3666490" y="6945375"/>
                    <a:pt x="3679444" y="6943470"/>
                  </a:cubicBezTo>
                  <a:close/>
                  <a:moveTo>
                    <a:pt x="6407023" y="6954519"/>
                  </a:moveTo>
                  <a:lnTo>
                    <a:pt x="6405626" y="6963536"/>
                  </a:lnTo>
                  <a:lnTo>
                    <a:pt x="6404483" y="6967219"/>
                  </a:lnTo>
                  <a:lnTo>
                    <a:pt x="6396863" y="6966076"/>
                  </a:lnTo>
                  <a:lnTo>
                    <a:pt x="6393307" y="6965568"/>
                  </a:lnTo>
                  <a:lnTo>
                    <a:pt x="6401816" y="6958202"/>
                  </a:lnTo>
                  <a:lnTo>
                    <a:pt x="6407023" y="6954519"/>
                  </a:lnTo>
                  <a:close/>
                  <a:moveTo>
                    <a:pt x="4884547" y="6954646"/>
                  </a:moveTo>
                  <a:lnTo>
                    <a:pt x="4880610" y="6960996"/>
                  </a:lnTo>
                  <a:lnTo>
                    <a:pt x="4886198" y="6968616"/>
                  </a:lnTo>
                  <a:lnTo>
                    <a:pt x="4885182" y="6968616"/>
                  </a:lnTo>
                  <a:lnTo>
                    <a:pt x="4874006" y="6966710"/>
                  </a:lnTo>
                  <a:lnTo>
                    <a:pt x="4869688" y="6964043"/>
                  </a:lnTo>
                  <a:lnTo>
                    <a:pt x="4879467" y="6957693"/>
                  </a:lnTo>
                  <a:lnTo>
                    <a:pt x="4884547" y="6954645"/>
                  </a:lnTo>
                  <a:close/>
                  <a:moveTo>
                    <a:pt x="2631948" y="6954646"/>
                  </a:moveTo>
                  <a:lnTo>
                    <a:pt x="2624963" y="6961631"/>
                  </a:lnTo>
                  <a:lnTo>
                    <a:pt x="2620264" y="6965314"/>
                  </a:lnTo>
                  <a:lnTo>
                    <a:pt x="2612898" y="6967600"/>
                  </a:lnTo>
                  <a:lnTo>
                    <a:pt x="2609723" y="6969123"/>
                  </a:lnTo>
                  <a:lnTo>
                    <a:pt x="2624455" y="6959217"/>
                  </a:lnTo>
                  <a:lnTo>
                    <a:pt x="2631948" y="6954645"/>
                  </a:lnTo>
                  <a:close/>
                  <a:moveTo>
                    <a:pt x="7165594" y="6942835"/>
                  </a:moveTo>
                  <a:cubicBezTo>
                    <a:pt x="7163308" y="6958456"/>
                    <a:pt x="7106158" y="6962012"/>
                    <a:pt x="7082282" y="6972680"/>
                  </a:cubicBezTo>
                  <a:cubicBezTo>
                    <a:pt x="7078090" y="6939914"/>
                    <a:pt x="7130796" y="6948423"/>
                    <a:pt x="7165594" y="6942835"/>
                  </a:cubicBezTo>
                  <a:close/>
                  <a:moveTo>
                    <a:pt x="591820" y="6940804"/>
                  </a:moveTo>
                  <a:cubicBezTo>
                    <a:pt x="605028" y="6956933"/>
                    <a:pt x="569087" y="6964173"/>
                    <a:pt x="556260" y="6975475"/>
                  </a:cubicBezTo>
                  <a:cubicBezTo>
                    <a:pt x="542290" y="6959092"/>
                    <a:pt x="565531" y="6949821"/>
                    <a:pt x="591820" y="6940804"/>
                  </a:cubicBezTo>
                  <a:close/>
                  <a:moveTo>
                    <a:pt x="5004308" y="6960616"/>
                  </a:moveTo>
                  <a:lnTo>
                    <a:pt x="5004816" y="6967728"/>
                  </a:lnTo>
                  <a:lnTo>
                    <a:pt x="4999355" y="6970903"/>
                  </a:lnTo>
                  <a:lnTo>
                    <a:pt x="4999736" y="6970903"/>
                  </a:lnTo>
                  <a:lnTo>
                    <a:pt x="4999990" y="6971157"/>
                  </a:lnTo>
                  <a:lnTo>
                    <a:pt x="4994148" y="6973951"/>
                  </a:lnTo>
                  <a:lnTo>
                    <a:pt x="4991862" y="6976999"/>
                  </a:lnTo>
                  <a:lnTo>
                    <a:pt x="4989322" y="6971157"/>
                  </a:lnTo>
                  <a:lnTo>
                    <a:pt x="4990338" y="6968363"/>
                  </a:lnTo>
                  <a:lnTo>
                    <a:pt x="5004308" y="6960616"/>
                  </a:lnTo>
                  <a:close/>
                  <a:moveTo>
                    <a:pt x="5371338" y="6926707"/>
                  </a:moveTo>
                  <a:cubicBezTo>
                    <a:pt x="5378831" y="6942964"/>
                    <a:pt x="5370703" y="6955664"/>
                    <a:pt x="5376164" y="6971285"/>
                  </a:cubicBezTo>
                  <a:lnTo>
                    <a:pt x="5371338" y="6975729"/>
                  </a:lnTo>
                  <a:lnTo>
                    <a:pt x="5368036" y="6977888"/>
                  </a:lnTo>
                  <a:lnTo>
                    <a:pt x="5348859" y="6973316"/>
                  </a:lnTo>
                  <a:lnTo>
                    <a:pt x="5346954" y="6957060"/>
                  </a:lnTo>
                  <a:cubicBezTo>
                    <a:pt x="5383784" y="6952996"/>
                    <a:pt x="5334762" y="6930644"/>
                    <a:pt x="5371338" y="6926707"/>
                  </a:cubicBezTo>
                  <a:close/>
                  <a:moveTo>
                    <a:pt x="6054344" y="6959854"/>
                  </a:moveTo>
                  <a:lnTo>
                    <a:pt x="6069203" y="6974713"/>
                  </a:lnTo>
                  <a:lnTo>
                    <a:pt x="6047232" y="6978015"/>
                  </a:lnTo>
                  <a:lnTo>
                    <a:pt x="6037072" y="6978015"/>
                  </a:lnTo>
                  <a:cubicBezTo>
                    <a:pt x="6027420" y="6978015"/>
                    <a:pt x="6018784" y="6975983"/>
                    <a:pt x="6012688" y="6968744"/>
                  </a:cubicBezTo>
                  <a:cubicBezTo>
                    <a:pt x="6024245" y="6962902"/>
                    <a:pt x="6034532" y="6959854"/>
                    <a:pt x="6054344" y="6959854"/>
                  </a:cubicBezTo>
                  <a:close/>
                  <a:moveTo>
                    <a:pt x="7049643" y="6960743"/>
                  </a:moveTo>
                  <a:lnTo>
                    <a:pt x="7066280" y="6963664"/>
                  </a:lnTo>
                  <a:cubicBezTo>
                    <a:pt x="7031990" y="6991096"/>
                    <a:pt x="6999351" y="6990080"/>
                    <a:pt x="6959600" y="6990715"/>
                  </a:cubicBezTo>
                  <a:lnTo>
                    <a:pt x="6971284" y="6982968"/>
                  </a:lnTo>
                  <a:lnTo>
                    <a:pt x="6977126" y="6979286"/>
                  </a:lnTo>
                  <a:lnTo>
                    <a:pt x="6987159" y="6982333"/>
                  </a:lnTo>
                  <a:lnTo>
                    <a:pt x="6991223" y="6984874"/>
                  </a:lnTo>
                  <a:cubicBezTo>
                    <a:pt x="7001764" y="6974205"/>
                    <a:pt x="7015734" y="6960743"/>
                    <a:pt x="7049643" y="6960743"/>
                  </a:cubicBezTo>
                  <a:close/>
                  <a:moveTo>
                    <a:pt x="1828419" y="6978524"/>
                  </a:moveTo>
                  <a:lnTo>
                    <a:pt x="1816608" y="6989573"/>
                  </a:lnTo>
                  <a:lnTo>
                    <a:pt x="1808100" y="6994272"/>
                  </a:lnTo>
                  <a:lnTo>
                    <a:pt x="1805686" y="6994653"/>
                  </a:lnTo>
                  <a:lnTo>
                    <a:pt x="1819783" y="6978905"/>
                  </a:lnTo>
                  <a:lnTo>
                    <a:pt x="1828419" y="6978524"/>
                  </a:lnTo>
                  <a:close/>
                  <a:moveTo>
                    <a:pt x="3743452" y="6930010"/>
                  </a:moveTo>
                  <a:lnTo>
                    <a:pt x="3739134" y="6955664"/>
                  </a:lnTo>
                  <a:lnTo>
                    <a:pt x="3744214" y="6961125"/>
                  </a:lnTo>
                  <a:lnTo>
                    <a:pt x="3742563" y="6966205"/>
                  </a:lnTo>
                  <a:lnTo>
                    <a:pt x="3741928" y="6968618"/>
                  </a:lnTo>
                  <a:lnTo>
                    <a:pt x="3706876" y="6986525"/>
                  </a:lnTo>
                  <a:lnTo>
                    <a:pt x="3702050" y="6986017"/>
                  </a:lnTo>
                  <a:cubicBezTo>
                    <a:pt x="3693795" y="6986017"/>
                    <a:pt x="3681476" y="6990589"/>
                    <a:pt x="3669284" y="6995669"/>
                  </a:cubicBezTo>
                  <a:lnTo>
                    <a:pt x="3646551" y="6991605"/>
                  </a:lnTo>
                  <a:lnTo>
                    <a:pt x="3642106" y="6975730"/>
                  </a:lnTo>
                  <a:cubicBezTo>
                    <a:pt x="3668014" y="6962014"/>
                    <a:pt x="3699256" y="6962014"/>
                    <a:pt x="3689604" y="6941948"/>
                  </a:cubicBezTo>
                  <a:cubicBezTo>
                    <a:pt x="3705098" y="6940297"/>
                    <a:pt x="3722878" y="6939155"/>
                    <a:pt x="3743452" y="6930010"/>
                  </a:cubicBezTo>
                  <a:close/>
                  <a:moveTo>
                    <a:pt x="1877314" y="6980048"/>
                  </a:moveTo>
                  <a:lnTo>
                    <a:pt x="1879727" y="7001256"/>
                  </a:lnTo>
                  <a:lnTo>
                    <a:pt x="1860423" y="7004177"/>
                  </a:lnTo>
                  <a:lnTo>
                    <a:pt x="1860296" y="6989699"/>
                  </a:lnTo>
                  <a:lnTo>
                    <a:pt x="1860423" y="6982587"/>
                  </a:lnTo>
                  <a:lnTo>
                    <a:pt x="1862074" y="6982841"/>
                  </a:lnTo>
                  <a:lnTo>
                    <a:pt x="1862963" y="6982841"/>
                  </a:lnTo>
                  <a:lnTo>
                    <a:pt x="1872234" y="6981825"/>
                  </a:lnTo>
                  <a:lnTo>
                    <a:pt x="1877314" y="6980047"/>
                  </a:lnTo>
                  <a:close/>
                  <a:moveTo>
                    <a:pt x="713359" y="6962267"/>
                  </a:moveTo>
                  <a:cubicBezTo>
                    <a:pt x="713359" y="6962267"/>
                    <a:pt x="713486" y="6962267"/>
                    <a:pt x="713486" y="6962267"/>
                  </a:cubicBezTo>
                  <a:cubicBezTo>
                    <a:pt x="699643" y="6978904"/>
                    <a:pt x="698246" y="6984365"/>
                    <a:pt x="678942" y="6992239"/>
                  </a:cubicBezTo>
                  <a:lnTo>
                    <a:pt x="641604" y="7003796"/>
                  </a:lnTo>
                  <a:lnTo>
                    <a:pt x="642747" y="7004812"/>
                  </a:lnTo>
                  <a:lnTo>
                    <a:pt x="638302" y="7006209"/>
                  </a:lnTo>
                  <a:lnTo>
                    <a:pt x="638175" y="7006209"/>
                  </a:lnTo>
                  <a:cubicBezTo>
                    <a:pt x="632079" y="7006209"/>
                    <a:pt x="648462" y="6995033"/>
                    <a:pt x="667639" y="6983984"/>
                  </a:cubicBezTo>
                  <a:cubicBezTo>
                    <a:pt x="686562" y="6973062"/>
                    <a:pt x="708152" y="6962267"/>
                    <a:pt x="713359" y="6962267"/>
                  </a:cubicBezTo>
                  <a:close/>
                  <a:moveTo>
                    <a:pt x="3616452" y="6980301"/>
                  </a:moveTo>
                  <a:cubicBezTo>
                    <a:pt x="3627247" y="6987032"/>
                    <a:pt x="3637280" y="6995541"/>
                    <a:pt x="3646678" y="7004685"/>
                  </a:cubicBezTo>
                  <a:lnTo>
                    <a:pt x="3626358" y="7009257"/>
                  </a:lnTo>
                  <a:lnTo>
                    <a:pt x="3633851" y="6995287"/>
                  </a:lnTo>
                  <a:lnTo>
                    <a:pt x="3625088" y="7000240"/>
                  </a:lnTo>
                  <a:lnTo>
                    <a:pt x="3620516" y="7002653"/>
                  </a:lnTo>
                  <a:lnTo>
                    <a:pt x="3612896" y="6998589"/>
                  </a:lnTo>
                  <a:lnTo>
                    <a:pt x="3608959" y="6996811"/>
                  </a:lnTo>
                  <a:lnTo>
                    <a:pt x="3615690" y="6985508"/>
                  </a:lnTo>
                  <a:lnTo>
                    <a:pt x="3616452" y="6980301"/>
                  </a:lnTo>
                  <a:close/>
                  <a:moveTo>
                    <a:pt x="5898896" y="6993255"/>
                  </a:moveTo>
                  <a:lnTo>
                    <a:pt x="5899404" y="7003415"/>
                  </a:lnTo>
                  <a:lnTo>
                    <a:pt x="5901182" y="7008368"/>
                  </a:lnTo>
                  <a:lnTo>
                    <a:pt x="5893817" y="7010527"/>
                  </a:lnTo>
                  <a:lnTo>
                    <a:pt x="5891785" y="7010527"/>
                  </a:lnTo>
                  <a:lnTo>
                    <a:pt x="5887213" y="7004177"/>
                  </a:lnTo>
                  <a:lnTo>
                    <a:pt x="5887975" y="6997319"/>
                  </a:lnTo>
                  <a:lnTo>
                    <a:pt x="5895341" y="6994526"/>
                  </a:lnTo>
                  <a:lnTo>
                    <a:pt x="5898897" y="6993256"/>
                  </a:lnTo>
                  <a:close/>
                  <a:moveTo>
                    <a:pt x="1786890" y="7005955"/>
                  </a:moveTo>
                  <a:lnTo>
                    <a:pt x="1779270" y="7009512"/>
                  </a:lnTo>
                  <a:lnTo>
                    <a:pt x="1776095" y="7011543"/>
                  </a:lnTo>
                  <a:lnTo>
                    <a:pt x="1774952" y="7010400"/>
                  </a:lnTo>
                  <a:lnTo>
                    <a:pt x="1774571" y="7009384"/>
                  </a:lnTo>
                  <a:lnTo>
                    <a:pt x="1782318" y="7006717"/>
                  </a:lnTo>
                  <a:lnTo>
                    <a:pt x="1786890" y="7005955"/>
                  </a:lnTo>
                  <a:close/>
                  <a:moveTo>
                    <a:pt x="5351399" y="6990207"/>
                  </a:moveTo>
                  <a:lnTo>
                    <a:pt x="5339588" y="7003162"/>
                  </a:lnTo>
                  <a:lnTo>
                    <a:pt x="5337303" y="7012560"/>
                  </a:lnTo>
                  <a:lnTo>
                    <a:pt x="5326635" y="7006972"/>
                  </a:lnTo>
                  <a:lnTo>
                    <a:pt x="5331714" y="6998716"/>
                  </a:lnTo>
                  <a:lnTo>
                    <a:pt x="5344795" y="6993001"/>
                  </a:lnTo>
                  <a:lnTo>
                    <a:pt x="5351399" y="6990207"/>
                  </a:lnTo>
                  <a:close/>
                  <a:moveTo>
                    <a:pt x="6211062" y="6956426"/>
                  </a:moveTo>
                  <a:cubicBezTo>
                    <a:pt x="6187948" y="6974714"/>
                    <a:pt x="6200141" y="6993764"/>
                    <a:pt x="6175503" y="7011925"/>
                  </a:cubicBezTo>
                  <a:lnTo>
                    <a:pt x="6171693" y="7013322"/>
                  </a:lnTo>
                  <a:lnTo>
                    <a:pt x="6169914" y="7013829"/>
                  </a:lnTo>
                  <a:cubicBezTo>
                    <a:pt x="6176392" y="6994525"/>
                    <a:pt x="6173724" y="6975222"/>
                    <a:pt x="6211062" y="6956425"/>
                  </a:cubicBezTo>
                  <a:close/>
                  <a:moveTo>
                    <a:pt x="3483864" y="6980302"/>
                  </a:moveTo>
                  <a:lnTo>
                    <a:pt x="3485896" y="6989192"/>
                  </a:lnTo>
                  <a:lnTo>
                    <a:pt x="3488944" y="6990716"/>
                  </a:lnTo>
                  <a:lnTo>
                    <a:pt x="3484626" y="6996685"/>
                  </a:lnTo>
                  <a:lnTo>
                    <a:pt x="3481959" y="6999605"/>
                  </a:lnTo>
                  <a:lnTo>
                    <a:pt x="3479292" y="7001256"/>
                  </a:lnTo>
                  <a:lnTo>
                    <a:pt x="3478403" y="7002653"/>
                  </a:lnTo>
                  <a:lnTo>
                    <a:pt x="3469259" y="7011289"/>
                  </a:lnTo>
                  <a:lnTo>
                    <a:pt x="3463671" y="7014083"/>
                  </a:lnTo>
                  <a:lnTo>
                    <a:pt x="3464306" y="7011924"/>
                  </a:lnTo>
                  <a:lnTo>
                    <a:pt x="3464179" y="7010781"/>
                  </a:lnTo>
                  <a:lnTo>
                    <a:pt x="3467354" y="7003161"/>
                  </a:lnTo>
                  <a:lnTo>
                    <a:pt x="3467100" y="6999097"/>
                  </a:lnTo>
                  <a:lnTo>
                    <a:pt x="3480562" y="6986905"/>
                  </a:lnTo>
                  <a:lnTo>
                    <a:pt x="3483864" y="6980300"/>
                  </a:lnTo>
                  <a:close/>
                  <a:moveTo>
                    <a:pt x="2458339" y="6954902"/>
                  </a:moveTo>
                  <a:cubicBezTo>
                    <a:pt x="2431796" y="6969380"/>
                    <a:pt x="2414143" y="6989065"/>
                    <a:pt x="2422906" y="7016116"/>
                  </a:cubicBezTo>
                  <a:lnTo>
                    <a:pt x="2418207" y="7017005"/>
                  </a:lnTo>
                  <a:lnTo>
                    <a:pt x="2414270" y="7017005"/>
                  </a:lnTo>
                  <a:lnTo>
                    <a:pt x="2412111" y="7007988"/>
                  </a:lnTo>
                  <a:lnTo>
                    <a:pt x="2409444" y="7003289"/>
                  </a:lnTo>
                  <a:lnTo>
                    <a:pt x="2404872" y="7006210"/>
                  </a:lnTo>
                  <a:lnTo>
                    <a:pt x="2402586" y="7007479"/>
                  </a:lnTo>
                  <a:lnTo>
                    <a:pt x="2402586" y="6993255"/>
                  </a:lnTo>
                  <a:lnTo>
                    <a:pt x="2393950" y="6986016"/>
                  </a:lnTo>
                  <a:lnTo>
                    <a:pt x="2386711" y="6983857"/>
                  </a:lnTo>
                  <a:lnTo>
                    <a:pt x="2382520" y="6983985"/>
                  </a:lnTo>
                  <a:lnTo>
                    <a:pt x="2380107" y="6984112"/>
                  </a:lnTo>
                  <a:lnTo>
                    <a:pt x="2378964" y="6984112"/>
                  </a:lnTo>
                  <a:lnTo>
                    <a:pt x="2374392" y="6983857"/>
                  </a:lnTo>
                  <a:lnTo>
                    <a:pt x="2372614" y="6982968"/>
                  </a:lnTo>
                  <a:cubicBezTo>
                    <a:pt x="2401570" y="6972174"/>
                    <a:pt x="2431923" y="6959092"/>
                    <a:pt x="2458339" y="6954901"/>
                  </a:cubicBezTo>
                  <a:close/>
                  <a:moveTo>
                    <a:pt x="2481326" y="7020053"/>
                  </a:moveTo>
                  <a:lnTo>
                    <a:pt x="2481072" y="7022212"/>
                  </a:lnTo>
                  <a:lnTo>
                    <a:pt x="2478659" y="7021450"/>
                  </a:lnTo>
                  <a:lnTo>
                    <a:pt x="2478024" y="7020942"/>
                  </a:lnTo>
                  <a:lnTo>
                    <a:pt x="2480056" y="7020688"/>
                  </a:lnTo>
                  <a:lnTo>
                    <a:pt x="2481326" y="7020053"/>
                  </a:lnTo>
                  <a:close/>
                  <a:moveTo>
                    <a:pt x="1756410" y="6986398"/>
                  </a:moveTo>
                  <a:lnTo>
                    <a:pt x="1754124" y="6991604"/>
                  </a:lnTo>
                  <a:lnTo>
                    <a:pt x="1752727" y="6994144"/>
                  </a:lnTo>
                  <a:lnTo>
                    <a:pt x="1749806" y="6993001"/>
                  </a:lnTo>
                  <a:lnTo>
                    <a:pt x="1747774" y="6993509"/>
                  </a:lnTo>
                  <a:lnTo>
                    <a:pt x="1743710" y="7001637"/>
                  </a:lnTo>
                  <a:lnTo>
                    <a:pt x="1745615" y="7004304"/>
                  </a:lnTo>
                  <a:lnTo>
                    <a:pt x="1710436" y="7029069"/>
                  </a:lnTo>
                  <a:lnTo>
                    <a:pt x="1706499" y="7015480"/>
                  </a:lnTo>
                  <a:lnTo>
                    <a:pt x="1694307" y="7004177"/>
                  </a:lnTo>
                  <a:lnTo>
                    <a:pt x="1694942" y="7003796"/>
                  </a:lnTo>
                  <a:lnTo>
                    <a:pt x="1695323" y="7003414"/>
                  </a:lnTo>
                  <a:lnTo>
                    <a:pt x="1697990" y="7003669"/>
                  </a:lnTo>
                  <a:lnTo>
                    <a:pt x="1699514" y="7003669"/>
                  </a:lnTo>
                  <a:cubicBezTo>
                    <a:pt x="1715008" y="7003669"/>
                    <a:pt x="1733296" y="6998715"/>
                    <a:pt x="1756410" y="6986397"/>
                  </a:cubicBezTo>
                  <a:close/>
                  <a:moveTo>
                    <a:pt x="1753743" y="7016497"/>
                  </a:moveTo>
                  <a:cubicBezTo>
                    <a:pt x="1754378" y="7018910"/>
                    <a:pt x="1754759" y="7021703"/>
                    <a:pt x="1753362" y="7025767"/>
                  </a:cubicBezTo>
                  <a:lnTo>
                    <a:pt x="1711071" y="7039483"/>
                  </a:lnTo>
                  <a:cubicBezTo>
                    <a:pt x="1710690" y="7036943"/>
                    <a:pt x="1710563" y="7035419"/>
                    <a:pt x="1710563" y="7033641"/>
                  </a:cubicBezTo>
                  <a:lnTo>
                    <a:pt x="1753743" y="7016497"/>
                  </a:lnTo>
                  <a:close/>
                  <a:moveTo>
                    <a:pt x="2844419" y="7026022"/>
                  </a:moveTo>
                  <a:lnTo>
                    <a:pt x="2841879" y="7036943"/>
                  </a:lnTo>
                  <a:lnTo>
                    <a:pt x="2837815" y="7041769"/>
                  </a:lnTo>
                  <a:lnTo>
                    <a:pt x="2827147" y="7043293"/>
                  </a:lnTo>
                  <a:lnTo>
                    <a:pt x="2821559" y="7043548"/>
                  </a:lnTo>
                  <a:lnTo>
                    <a:pt x="2820924" y="7027673"/>
                  </a:lnTo>
                  <a:lnTo>
                    <a:pt x="2844419" y="7026022"/>
                  </a:lnTo>
                  <a:close/>
                  <a:moveTo>
                    <a:pt x="2365502" y="6985636"/>
                  </a:moveTo>
                  <a:lnTo>
                    <a:pt x="2376932" y="7005320"/>
                  </a:lnTo>
                  <a:lnTo>
                    <a:pt x="2376932" y="7014338"/>
                  </a:lnTo>
                  <a:lnTo>
                    <a:pt x="2370836" y="7017894"/>
                  </a:lnTo>
                  <a:lnTo>
                    <a:pt x="2367534" y="7019164"/>
                  </a:lnTo>
                  <a:lnTo>
                    <a:pt x="2359914" y="7017386"/>
                  </a:lnTo>
                  <a:lnTo>
                    <a:pt x="2355850" y="7014973"/>
                  </a:lnTo>
                  <a:cubicBezTo>
                    <a:pt x="2343658" y="7028689"/>
                    <a:pt x="2319147" y="7038976"/>
                    <a:pt x="2291334" y="7046977"/>
                  </a:cubicBezTo>
                  <a:lnTo>
                    <a:pt x="2284730" y="7036944"/>
                  </a:lnTo>
                  <a:lnTo>
                    <a:pt x="2276348" y="7031356"/>
                  </a:lnTo>
                  <a:lnTo>
                    <a:pt x="2281047" y="7029070"/>
                  </a:lnTo>
                  <a:cubicBezTo>
                    <a:pt x="2292858" y="7028308"/>
                    <a:pt x="2311654" y="7026149"/>
                    <a:pt x="2309114" y="7015989"/>
                  </a:cubicBezTo>
                  <a:lnTo>
                    <a:pt x="2344928" y="7011925"/>
                  </a:lnTo>
                  <a:lnTo>
                    <a:pt x="2344674" y="6995542"/>
                  </a:lnTo>
                  <a:lnTo>
                    <a:pt x="2333371" y="6995796"/>
                  </a:lnTo>
                  <a:lnTo>
                    <a:pt x="2354326" y="6989573"/>
                  </a:lnTo>
                  <a:lnTo>
                    <a:pt x="2365502" y="6985636"/>
                  </a:lnTo>
                  <a:close/>
                  <a:moveTo>
                    <a:pt x="3135630" y="7033768"/>
                  </a:moveTo>
                  <a:lnTo>
                    <a:pt x="3129407" y="7039991"/>
                  </a:lnTo>
                  <a:lnTo>
                    <a:pt x="3127756" y="7043928"/>
                  </a:lnTo>
                  <a:lnTo>
                    <a:pt x="3112008" y="7046341"/>
                  </a:lnTo>
                  <a:lnTo>
                    <a:pt x="3104007" y="7047103"/>
                  </a:lnTo>
                  <a:lnTo>
                    <a:pt x="3135630" y="7033768"/>
                  </a:lnTo>
                  <a:close/>
                  <a:moveTo>
                    <a:pt x="5287772" y="7016369"/>
                  </a:moveTo>
                  <a:lnTo>
                    <a:pt x="5275834" y="7035927"/>
                  </a:lnTo>
                  <a:lnTo>
                    <a:pt x="5283200" y="7041896"/>
                  </a:lnTo>
                  <a:lnTo>
                    <a:pt x="5257038" y="7047357"/>
                  </a:lnTo>
                  <a:lnTo>
                    <a:pt x="5252720" y="7043293"/>
                  </a:lnTo>
                  <a:lnTo>
                    <a:pt x="5245735" y="7036943"/>
                  </a:lnTo>
                  <a:lnTo>
                    <a:pt x="5233416" y="7039990"/>
                  </a:lnTo>
                  <a:lnTo>
                    <a:pt x="5248783" y="7029703"/>
                  </a:lnTo>
                  <a:lnTo>
                    <a:pt x="5247259" y="7017131"/>
                  </a:lnTo>
                  <a:lnTo>
                    <a:pt x="5259578" y="7019162"/>
                  </a:lnTo>
                  <a:lnTo>
                    <a:pt x="5265420" y="7019162"/>
                  </a:lnTo>
                  <a:lnTo>
                    <a:pt x="5280406" y="7018146"/>
                  </a:lnTo>
                  <a:lnTo>
                    <a:pt x="5287772" y="7016368"/>
                  </a:lnTo>
                  <a:close/>
                  <a:moveTo>
                    <a:pt x="3362579" y="7037325"/>
                  </a:moveTo>
                  <a:lnTo>
                    <a:pt x="3352292" y="7044564"/>
                  </a:lnTo>
                  <a:lnTo>
                    <a:pt x="3346704" y="7047612"/>
                  </a:lnTo>
                  <a:lnTo>
                    <a:pt x="3346704" y="7047485"/>
                  </a:lnTo>
                  <a:lnTo>
                    <a:pt x="3346831" y="7047103"/>
                  </a:lnTo>
                  <a:lnTo>
                    <a:pt x="3357118" y="7040499"/>
                  </a:lnTo>
                  <a:lnTo>
                    <a:pt x="3362579" y="7037324"/>
                  </a:lnTo>
                  <a:close/>
                  <a:moveTo>
                    <a:pt x="401447" y="7030720"/>
                  </a:moveTo>
                  <a:cubicBezTo>
                    <a:pt x="409321" y="7030720"/>
                    <a:pt x="415163" y="7033895"/>
                    <a:pt x="417576" y="7042403"/>
                  </a:cubicBezTo>
                  <a:lnTo>
                    <a:pt x="376174" y="7051039"/>
                  </a:lnTo>
                  <a:lnTo>
                    <a:pt x="369951" y="7051039"/>
                  </a:lnTo>
                  <a:lnTo>
                    <a:pt x="362966" y="7042403"/>
                  </a:lnTo>
                  <a:cubicBezTo>
                    <a:pt x="377317" y="7036181"/>
                    <a:pt x="391160" y="7030720"/>
                    <a:pt x="401447" y="7030720"/>
                  </a:cubicBezTo>
                  <a:close/>
                  <a:moveTo>
                    <a:pt x="878332" y="7030085"/>
                  </a:moveTo>
                  <a:lnTo>
                    <a:pt x="887222" y="7030720"/>
                  </a:lnTo>
                  <a:lnTo>
                    <a:pt x="875792" y="7047611"/>
                  </a:lnTo>
                  <a:lnTo>
                    <a:pt x="869823" y="7056120"/>
                  </a:lnTo>
                  <a:cubicBezTo>
                    <a:pt x="871474" y="7049515"/>
                    <a:pt x="871474" y="7044309"/>
                    <a:pt x="859917" y="7044309"/>
                  </a:cubicBezTo>
                  <a:lnTo>
                    <a:pt x="840359" y="7052056"/>
                  </a:lnTo>
                  <a:cubicBezTo>
                    <a:pt x="839851" y="7034022"/>
                    <a:pt x="856234" y="7030085"/>
                    <a:pt x="878332" y="7030085"/>
                  </a:cubicBezTo>
                  <a:close/>
                  <a:moveTo>
                    <a:pt x="2258060" y="7041769"/>
                  </a:moveTo>
                  <a:lnTo>
                    <a:pt x="2261362" y="7050150"/>
                  </a:lnTo>
                  <a:lnTo>
                    <a:pt x="2261108" y="7054214"/>
                  </a:lnTo>
                  <a:lnTo>
                    <a:pt x="2246884" y="7057262"/>
                  </a:lnTo>
                  <a:lnTo>
                    <a:pt x="2239772" y="7058659"/>
                  </a:lnTo>
                  <a:lnTo>
                    <a:pt x="2237994" y="7055103"/>
                  </a:lnTo>
                  <a:lnTo>
                    <a:pt x="2237867" y="7052563"/>
                  </a:lnTo>
                  <a:lnTo>
                    <a:pt x="2251202" y="7045831"/>
                  </a:lnTo>
                  <a:lnTo>
                    <a:pt x="2258060" y="7041767"/>
                  </a:lnTo>
                  <a:close/>
                  <a:moveTo>
                    <a:pt x="1055370" y="6903593"/>
                  </a:moveTo>
                  <a:lnTo>
                    <a:pt x="1057402" y="6912991"/>
                  </a:lnTo>
                  <a:lnTo>
                    <a:pt x="1056386" y="6917310"/>
                  </a:lnTo>
                  <a:lnTo>
                    <a:pt x="1046734" y="6932168"/>
                  </a:lnTo>
                  <a:lnTo>
                    <a:pt x="1041019" y="6937629"/>
                  </a:lnTo>
                  <a:lnTo>
                    <a:pt x="1040638" y="6932803"/>
                  </a:lnTo>
                  <a:lnTo>
                    <a:pt x="1037844" y="6931533"/>
                  </a:lnTo>
                  <a:cubicBezTo>
                    <a:pt x="987552" y="6971919"/>
                    <a:pt x="935482" y="6974840"/>
                    <a:pt x="863346" y="6994017"/>
                  </a:cubicBezTo>
                  <a:cubicBezTo>
                    <a:pt x="851027" y="7001256"/>
                    <a:pt x="840613" y="7028815"/>
                    <a:pt x="823087" y="7028815"/>
                  </a:cubicBezTo>
                  <a:lnTo>
                    <a:pt x="822579" y="7028815"/>
                  </a:lnTo>
                  <a:lnTo>
                    <a:pt x="846582" y="7034784"/>
                  </a:lnTo>
                  <a:lnTo>
                    <a:pt x="822198" y="7059295"/>
                  </a:lnTo>
                  <a:cubicBezTo>
                    <a:pt x="782320" y="7033640"/>
                    <a:pt x="773684" y="7013067"/>
                    <a:pt x="715899" y="7013067"/>
                  </a:cubicBezTo>
                  <a:lnTo>
                    <a:pt x="708787" y="7013321"/>
                  </a:lnTo>
                  <a:lnTo>
                    <a:pt x="709295" y="7011543"/>
                  </a:lnTo>
                  <a:lnTo>
                    <a:pt x="709422" y="7010781"/>
                  </a:lnTo>
                  <a:lnTo>
                    <a:pt x="739394" y="6992112"/>
                  </a:lnTo>
                  <a:lnTo>
                    <a:pt x="778129" y="6986016"/>
                  </a:lnTo>
                  <a:lnTo>
                    <a:pt x="785876" y="6988556"/>
                  </a:lnTo>
                  <a:cubicBezTo>
                    <a:pt x="794766" y="6988556"/>
                    <a:pt x="809371" y="6979286"/>
                    <a:pt x="820166" y="6975856"/>
                  </a:cubicBezTo>
                  <a:lnTo>
                    <a:pt x="828040" y="6993001"/>
                  </a:lnTo>
                  <a:lnTo>
                    <a:pt x="846836" y="6983857"/>
                  </a:lnTo>
                  <a:cubicBezTo>
                    <a:pt x="856361" y="6979031"/>
                    <a:pt x="866013" y="6974332"/>
                    <a:pt x="872871" y="6974332"/>
                  </a:cubicBezTo>
                  <a:lnTo>
                    <a:pt x="874776" y="6975222"/>
                  </a:lnTo>
                  <a:lnTo>
                    <a:pt x="867410" y="6969379"/>
                  </a:lnTo>
                  <a:lnTo>
                    <a:pt x="871347" y="6956298"/>
                  </a:lnTo>
                  <a:lnTo>
                    <a:pt x="881507" y="6955536"/>
                  </a:lnTo>
                  <a:cubicBezTo>
                    <a:pt x="897001" y="6955536"/>
                    <a:pt x="907415" y="6963664"/>
                    <a:pt x="917575" y="6972300"/>
                  </a:cubicBezTo>
                  <a:lnTo>
                    <a:pt x="923163" y="6963029"/>
                  </a:lnTo>
                  <a:lnTo>
                    <a:pt x="932434" y="6959600"/>
                  </a:lnTo>
                  <a:lnTo>
                    <a:pt x="908939" y="6953631"/>
                  </a:lnTo>
                  <a:lnTo>
                    <a:pt x="907415" y="6934581"/>
                  </a:lnTo>
                  <a:lnTo>
                    <a:pt x="926084" y="6928739"/>
                  </a:lnTo>
                  <a:lnTo>
                    <a:pt x="933704" y="6931152"/>
                  </a:lnTo>
                  <a:lnTo>
                    <a:pt x="947547" y="6936232"/>
                  </a:lnTo>
                  <a:lnTo>
                    <a:pt x="946658" y="6925691"/>
                  </a:lnTo>
                  <a:cubicBezTo>
                    <a:pt x="963422" y="6927597"/>
                    <a:pt x="972566" y="6942201"/>
                    <a:pt x="989711" y="6943852"/>
                  </a:cubicBezTo>
                  <a:lnTo>
                    <a:pt x="1055370" y="6903593"/>
                  </a:lnTo>
                  <a:close/>
                  <a:moveTo>
                    <a:pt x="1785874" y="7035674"/>
                  </a:moveTo>
                  <a:cubicBezTo>
                    <a:pt x="1788414" y="7055993"/>
                    <a:pt x="1763014" y="7066154"/>
                    <a:pt x="1734439" y="7066154"/>
                  </a:cubicBezTo>
                  <a:lnTo>
                    <a:pt x="1733042" y="7066154"/>
                  </a:lnTo>
                  <a:lnTo>
                    <a:pt x="1743710" y="7054470"/>
                  </a:lnTo>
                  <a:lnTo>
                    <a:pt x="1752346" y="7049644"/>
                  </a:lnTo>
                  <a:lnTo>
                    <a:pt x="1752600" y="7059677"/>
                  </a:lnTo>
                  <a:lnTo>
                    <a:pt x="1765300" y="7059804"/>
                  </a:lnTo>
                  <a:lnTo>
                    <a:pt x="1785874" y="7035674"/>
                  </a:lnTo>
                  <a:close/>
                  <a:moveTo>
                    <a:pt x="3352419" y="7059168"/>
                  </a:moveTo>
                  <a:lnTo>
                    <a:pt x="3332226" y="7068312"/>
                  </a:lnTo>
                  <a:lnTo>
                    <a:pt x="3327908" y="7068312"/>
                  </a:lnTo>
                  <a:lnTo>
                    <a:pt x="3328416" y="7067677"/>
                  </a:lnTo>
                  <a:lnTo>
                    <a:pt x="3328543" y="7067296"/>
                  </a:lnTo>
                  <a:lnTo>
                    <a:pt x="3343275" y="7062215"/>
                  </a:lnTo>
                  <a:lnTo>
                    <a:pt x="3352419" y="7059168"/>
                  </a:lnTo>
                  <a:close/>
                  <a:moveTo>
                    <a:pt x="1700022" y="7015862"/>
                  </a:moveTo>
                  <a:lnTo>
                    <a:pt x="1701546" y="7028816"/>
                  </a:lnTo>
                  <a:lnTo>
                    <a:pt x="1701546" y="7035293"/>
                  </a:lnTo>
                  <a:lnTo>
                    <a:pt x="1698371" y="7037325"/>
                  </a:lnTo>
                  <a:lnTo>
                    <a:pt x="1697355" y="7038341"/>
                  </a:lnTo>
                  <a:lnTo>
                    <a:pt x="1700276" y="7036944"/>
                  </a:lnTo>
                  <a:lnTo>
                    <a:pt x="1701800" y="7036690"/>
                  </a:lnTo>
                  <a:lnTo>
                    <a:pt x="1701038" y="7039992"/>
                  </a:lnTo>
                  <a:lnTo>
                    <a:pt x="1702562" y="7042405"/>
                  </a:lnTo>
                  <a:lnTo>
                    <a:pt x="1683258" y="7038722"/>
                  </a:lnTo>
                  <a:lnTo>
                    <a:pt x="1676146" y="7044945"/>
                  </a:lnTo>
                  <a:cubicBezTo>
                    <a:pt x="1671701" y="7048882"/>
                    <a:pt x="1667129" y="7052819"/>
                    <a:pt x="1656715" y="7052819"/>
                  </a:cubicBezTo>
                  <a:lnTo>
                    <a:pt x="1646047" y="7046977"/>
                  </a:lnTo>
                  <a:lnTo>
                    <a:pt x="1647571" y="7062725"/>
                  </a:lnTo>
                  <a:lnTo>
                    <a:pt x="1643126" y="7069202"/>
                  </a:lnTo>
                  <a:lnTo>
                    <a:pt x="1636395" y="7056756"/>
                  </a:lnTo>
                  <a:lnTo>
                    <a:pt x="1628902" y="7071996"/>
                  </a:lnTo>
                  <a:lnTo>
                    <a:pt x="1628267" y="7060693"/>
                  </a:lnTo>
                  <a:lnTo>
                    <a:pt x="1623568" y="7062344"/>
                  </a:lnTo>
                  <a:lnTo>
                    <a:pt x="1627251" y="7049136"/>
                  </a:lnTo>
                  <a:lnTo>
                    <a:pt x="1623568" y="7042532"/>
                  </a:lnTo>
                  <a:lnTo>
                    <a:pt x="1633220" y="7038976"/>
                  </a:lnTo>
                  <a:lnTo>
                    <a:pt x="1672590" y="7031356"/>
                  </a:lnTo>
                  <a:cubicBezTo>
                    <a:pt x="1677797" y="7031356"/>
                    <a:pt x="1682115" y="7032626"/>
                    <a:pt x="1685036" y="7036309"/>
                  </a:cubicBezTo>
                  <a:lnTo>
                    <a:pt x="1697736" y="7023228"/>
                  </a:lnTo>
                  <a:lnTo>
                    <a:pt x="1691132" y="7018656"/>
                  </a:lnTo>
                  <a:lnTo>
                    <a:pt x="1696847" y="7016624"/>
                  </a:lnTo>
                  <a:lnTo>
                    <a:pt x="1700022" y="7015862"/>
                  </a:lnTo>
                  <a:close/>
                  <a:moveTo>
                    <a:pt x="5187823" y="7038722"/>
                  </a:moveTo>
                  <a:lnTo>
                    <a:pt x="5199507" y="7054724"/>
                  </a:lnTo>
                  <a:lnTo>
                    <a:pt x="5205730" y="7054469"/>
                  </a:lnTo>
                  <a:lnTo>
                    <a:pt x="5219954" y="7045833"/>
                  </a:lnTo>
                  <a:lnTo>
                    <a:pt x="5228082" y="7042404"/>
                  </a:lnTo>
                  <a:lnTo>
                    <a:pt x="5228082" y="7042404"/>
                  </a:lnTo>
                  <a:cubicBezTo>
                    <a:pt x="5200396" y="7063360"/>
                    <a:pt x="5220335" y="7069836"/>
                    <a:pt x="5194935" y="7073392"/>
                  </a:cubicBezTo>
                  <a:lnTo>
                    <a:pt x="5182870" y="7064122"/>
                  </a:lnTo>
                  <a:lnTo>
                    <a:pt x="5172075" y="7067424"/>
                  </a:lnTo>
                  <a:lnTo>
                    <a:pt x="5176012" y="7051422"/>
                  </a:lnTo>
                  <a:lnTo>
                    <a:pt x="5168392" y="7041262"/>
                  </a:lnTo>
                  <a:lnTo>
                    <a:pt x="5187823" y="7038722"/>
                  </a:lnTo>
                  <a:close/>
                  <a:moveTo>
                    <a:pt x="2757043" y="7074028"/>
                  </a:moveTo>
                  <a:lnTo>
                    <a:pt x="2759710" y="7075425"/>
                  </a:lnTo>
                  <a:lnTo>
                    <a:pt x="2757932" y="7074408"/>
                  </a:lnTo>
                  <a:lnTo>
                    <a:pt x="2757043" y="7074027"/>
                  </a:lnTo>
                  <a:close/>
                  <a:moveTo>
                    <a:pt x="454279" y="7049389"/>
                  </a:moveTo>
                  <a:lnTo>
                    <a:pt x="461899" y="7061073"/>
                  </a:lnTo>
                  <a:lnTo>
                    <a:pt x="461264" y="7067296"/>
                  </a:lnTo>
                  <a:lnTo>
                    <a:pt x="446659" y="7074535"/>
                  </a:lnTo>
                  <a:lnTo>
                    <a:pt x="439420" y="7078472"/>
                  </a:lnTo>
                  <a:lnTo>
                    <a:pt x="436880" y="7056247"/>
                  </a:lnTo>
                  <a:lnTo>
                    <a:pt x="454279" y="7049389"/>
                  </a:lnTo>
                  <a:close/>
                  <a:moveTo>
                    <a:pt x="5072507" y="7071487"/>
                  </a:moveTo>
                  <a:lnTo>
                    <a:pt x="5071364" y="7074916"/>
                  </a:lnTo>
                  <a:lnTo>
                    <a:pt x="5070856" y="7076822"/>
                  </a:lnTo>
                  <a:lnTo>
                    <a:pt x="5063236" y="7080504"/>
                  </a:lnTo>
                  <a:lnTo>
                    <a:pt x="5059172" y="7082663"/>
                  </a:lnTo>
                  <a:lnTo>
                    <a:pt x="5066538" y="7075424"/>
                  </a:lnTo>
                  <a:lnTo>
                    <a:pt x="5072507" y="7071487"/>
                  </a:lnTo>
                  <a:close/>
                  <a:moveTo>
                    <a:pt x="5258943" y="7077329"/>
                  </a:moveTo>
                  <a:lnTo>
                    <a:pt x="5265039" y="7079488"/>
                  </a:lnTo>
                  <a:lnTo>
                    <a:pt x="5269611" y="7079488"/>
                  </a:lnTo>
                  <a:lnTo>
                    <a:pt x="5264658" y="7083425"/>
                  </a:lnTo>
                  <a:lnTo>
                    <a:pt x="5262118" y="7085076"/>
                  </a:lnTo>
                  <a:lnTo>
                    <a:pt x="5259451" y="7079869"/>
                  </a:lnTo>
                  <a:lnTo>
                    <a:pt x="5258943" y="7077329"/>
                  </a:lnTo>
                  <a:close/>
                  <a:moveTo>
                    <a:pt x="3408426" y="7062724"/>
                  </a:moveTo>
                  <a:lnTo>
                    <a:pt x="3418586" y="7063740"/>
                  </a:lnTo>
                  <a:lnTo>
                    <a:pt x="3420999" y="7069836"/>
                  </a:lnTo>
                  <a:lnTo>
                    <a:pt x="3420999" y="7074535"/>
                  </a:lnTo>
                  <a:lnTo>
                    <a:pt x="3434842" y="7068312"/>
                  </a:lnTo>
                  <a:lnTo>
                    <a:pt x="3443732" y="7065264"/>
                  </a:lnTo>
                  <a:lnTo>
                    <a:pt x="3453892" y="7066280"/>
                  </a:lnTo>
                  <a:lnTo>
                    <a:pt x="3459480" y="7065391"/>
                  </a:lnTo>
                  <a:lnTo>
                    <a:pt x="3447034" y="7082917"/>
                  </a:lnTo>
                  <a:lnTo>
                    <a:pt x="3431540" y="7089267"/>
                  </a:lnTo>
                  <a:lnTo>
                    <a:pt x="3425063" y="7081139"/>
                  </a:lnTo>
                  <a:lnTo>
                    <a:pt x="3418967" y="7081901"/>
                  </a:lnTo>
                  <a:lnTo>
                    <a:pt x="3420109" y="7080123"/>
                  </a:lnTo>
                  <a:lnTo>
                    <a:pt x="3421506" y="7079615"/>
                  </a:lnTo>
                  <a:lnTo>
                    <a:pt x="3414902" y="7071995"/>
                  </a:lnTo>
                  <a:lnTo>
                    <a:pt x="3410203" y="7070852"/>
                  </a:lnTo>
                  <a:lnTo>
                    <a:pt x="3409950" y="7065772"/>
                  </a:lnTo>
                  <a:lnTo>
                    <a:pt x="3408426" y="7062724"/>
                  </a:lnTo>
                  <a:close/>
                  <a:moveTo>
                    <a:pt x="2189607" y="7057771"/>
                  </a:moveTo>
                  <a:lnTo>
                    <a:pt x="2190496" y="7061708"/>
                  </a:lnTo>
                  <a:lnTo>
                    <a:pt x="2190623" y="7063613"/>
                  </a:lnTo>
                  <a:lnTo>
                    <a:pt x="2186178" y="7065137"/>
                  </a:lnTo>
                  <a:lnTo>
                    <a:pt x="2183003" y="7067169"/>
                  </a:lnTo>
                  <a:lnTo>
                    <a:pt x="2184146" y="7074281"/>
                  </a:lnTo>
                  <a:lnTo>
                    <a:pt x="2185670" y="7075424"/>
                  </a:lnTo>
                  <a:lnTo>
                    <a:pt x="2171954" y="7084568"/>
                  </a:lnTo>
                  <a:lnTo>
                    <a:pt x="2163064" y="7086981"/>
                  </a:lnTo>
                  <a:lnTo>
                    <a:pt x="2159762" y="7086092"/>
                  </a:lnTo>
                  <a:lnTo>
                    <a:pt x="2159127" y="7083933"/>
                  </a:lnTo>
                  <a:lnTo>
                    <a:pt x="2153920" y="7077837"/>
                  </a:lnTo>
                  <a:lnTo>
                    <a:pt x="2146808" y="7081901"/>
                  </a:lnTo>
                  <a:lnTo>
                    <a:pt x="2145030" y="7086600"/>
                  </a:lnTo>
                  <a:lnTo>
                    <a:pt x="2142998" y="7089648"/>
                  </a:lnTo>
                  <a:lnTo>
                    <a:pt x="2130679" y="7087743"/>
                  </a:lnTo>
                  <a:lnTo>
                    <a:pt x="2126615" y="7084949"/>
                  </a:lnTo>
                  <a:cubicBezTo>
                    <a:pt x="2144903" y="7077456"/>
                    <a:pt x="2167128" y="7072503"/>
                    <a:pt x="2177923" y="7061835"/>
                  </a:cubicBezTo>
                  <a:lnTo>
                    <a:pt x="2189607" y="7057771"/>
                  </a:lnTo>
                  <a:close/>
                  <a:moveTo>
                    <a:pt x="4891024" y="7077075"/>
                  </a:moveTo>
                  <a:lnTo>
                    <a:pt x="4907280" y="7082536"/>
                  </a:lnTo>
                  <a:lnTo>
                    <a:pt x="4891024" y="7085203"/>
                  </a:lnTo>
                  <a:lnTo>
                    <a:pt x="4885055" y="7084949"/>
                  </a:lnTo>
                  <a:lnTo>
                    <a:pt x="4872736" y="7083933"/>
                  </a:lnTo>
                  <a:lnTo>
                    <a:pt x="4874514" y="7090537"/>
                  </a:lnTo>
                  <a:lnTo>
                    <a:pt x="4869180" y="7089521"/>
                  </a:lnTo>
                  <a:lnTo>
                    <a:pt x="4859020" y="7089648"/>
                  </a:lnTo>
                  <a:cubicBezTo>
                    <a:pt x="4862830" y="7080631"/>
                    <a:pt x="4872355" y="7077075"/>
                    <a:pt x="4891024" y="7077075"/>
                  </a:cubicBezTo>
                  <a:close/>
                  <a:moveTo>
                    <a:pt x="5247640" y="7070979"/>
                  </a:moveTo>
                  <a:lnTo>
                    <a:pt x="5243703" y="7077837"/>
                  </a:lnTo>
                  <a:lnTo>
                    <a:pt x="5254879" y="7090029"/>
                  </a:lnTo>
                  <a:lnTo>
                    <a:pt x="5251450" y="7092061"/>
                  </a:lnTo>
                  <a:lnTo>
                    <a:pt x="5249418" y="7093077"/>
                  </a:lnTo>
                  <a:lnTo>
                    <a:pt x="5243322" y="7092696"/>
                  </a:lnTo>
                  <a:lnTo>
                    <a:pt x="5240274" y="7092314"/>
                  </a:lnTo>
                  <a:lnTo>
                    <a:pt x="5242306" y="7082662"/>
                  </a:lnTo>
                  <a:lnTo>
                    <a:pt x="5238115" y="7076694"/>
                  </a:lnTo>
                  <a:lnTo>
                    <a:pt x="5247640" y="7070978"/>
                  </a:lnTo>
                  <a:close/>
                  <a:moveTo>
                    <a:pt x="4875149" y="7090664"/>
                  </a:moveTo>
                  <a:lnTo>
                    <a:pt x="4883404" y="7091553"/>
                  </a:lnTo>
                  <a:lnTo>
                    <a:pt x="4887214" y="7093204"/>
                  </a:lnTo>
                  <a:lnTo>
                    <a:pt x="4875149" y="7090664"/>
                  </a:lnTo>
                  <a:close/>
                  <a:moveTo>
                    <a:pt x="3363214" y="7092315"/>
                  </a:moveTo>
                  <a:lnTo>
                    <a:pt x="3361182" y="7093331"/>
                  </a:lnTo>
                  <a:lnTo>
                    <a:pt x="3360420" y="7093077"/>
                  </a:lnTo>
                  <a:lnTo>
                    <a:pt x="3360039" y="7092823"/>
                  </a:lnTo>
                  <a:lnTo>
                    <a:pt x="3361944" y="7092696"/>
                  </a:lnTo>
                  <a:lnTo>
                    <a:pt x="3363214" y="7092314"/>
                  </a:lnTo>
                  <a:close/>
                  <a:moveTo>
                    <a:pt x="474726" y="7090537"/>
                  </a:moveTo>
                  <a:lnTo>
                    <a:pt x="482727" y="7091680"/>
                  </a:lnTo>
                  <a:lnTo>
                    <a:pt x="488696" y="7092062"/>
                  </a:lnTo>
                  <a:lnTo>
                    <a:pt x="477774" y="7095364"/>
                  </a:lnTo>
                  <a:lnTo>
                    <a:pt x="472694" y="7095364"/>
                  </a:lnTo>
                  <a:lnTo>
                    <a:pt x="468884" y="7095237"/>
                  </a:lnTo>
                  <a:lnTo>
                    <a:pt x="466979" y="7095237"/>
                  </a:lnTo>
                  <a:lnTo>
                    <a:pt x="474726" y="7090538"/>
                  </a:lnTo>
                  <a:close/>
                  <a:moveTo>
                    <a:pt x="366522" y="7068947"/>
                  </a:moveTo>
                  <a:cubicBezTo>
                    <a:pt x="357759" y="7081265"/>
                    <a:pt x="348488" y="7084314"/>
                    <a:pt x="338328" y="7084314"/>
                  </a:cubicBezTo>
                  <a:cubicBezTo>
                    <a:pt x="332994" y="7084314"/>
                    <a:pt x="327533" y="7083552"/>
                    <a:pt x="315722" y="7081774"/>
                  </a:cubicBezTo>
                  <a:lnTo>
                    <a:pt x="302895" y="7081012"/>
                  </a:lnTo>
                  <a:cubicBezTo>
                    <a:pt x="290322" y="7081012"/>
                    <a:pt x="276479" y="7084060"/>
                    <a:pt x="260731" y="7095744"/>
                  </a:cubicBezTo>
                  <a:cubicBezTo>
                    <a:pt x="265557" y="7076186"/>
                    <a:pt x="281178" y="7072630"/>
                    <a:pt x="300355" y="7072630"/>
                  </a:cubicBezTo>
                  <a:cubicBezTo>
                    <a:pt x="306070" y="7072630"/>
                    <a:pt x="312039" y="7072884"/>
                    <a:pt x="318135" y="7073264"/>
                  </a:cubicBezTo>
                  <a:lnTo>
                    <a:pt x="330327" y="7073772"/>
                  </a:lnTo>
                  <a:lnTo>
                    <a:pt x="336296" y="7073772"/>
                  </a:lnTo>
                  <a:lnTo>
                    <a:pt x="366522" y="7068946"/>
                  </a:lnTo>
                  <a:close/>
                  <a:moveTo>
                    <a:pt x="5131562" y="7048500"/>
                  </a:moveTo>
                  <a:cubicBezTo>
                    <a:pt x="5124958" y="7060311"/>
                    <a:pt x="5160518" y="7081393"/>
                    <a:pt x="5134356" y="7096252"/>
                  </a:cubicBezTo>
                  <a:lnTo>
                    <a:pt x="5125974" y="7095109"/>
                  </a:lnTo>
                  <a:lnTo>
                    <a:pt x="5122799" y="7093585"/>
                  </a:lnTo>
                  <a:lnTo>
                    <a:pt x="5142103" y="7083552"/>
                  </a:lnTo>
                  <a:lnTo>
                    <a:pt x="5135372" y="7074789"/>
                  </a:lnTo>
                  <a:lnTo>
                    <a:pt x="5117592" y="7076948"/>
                  </a:lnTo>
                  <a:lnTo>
                    <a:pt x="5109464" y="7080631"/>
                  </a:lnTo>
                  <a:lnTo>
                    <a:pt x="5107559" y="7073392"/>
                  </a:lnTo>
                  <a:lnTo>
                    <a:pt x="5111242" y="7067676"/>
                  </a:lnTo>
                  <a:lnTo>
                    <a:pt x="5101336" y="7068693"/>
                  </a:lnTo>
                  <a:lnTo>
                    <a:pt x="5096383" y="7069455"/>
                  </a:lnTo>
                  <a:cubicBezTo>
                    <a:pt x="5116703" y="7064248"/>
                    <a:pt x="5111496" y="7053580"/>
                    <a:pt x="5131562" y="7048499"/>
                  </a:cubicBezTo>
                  <a:close/>
                  <a:moveTo>
                    <a:pt x="2110867" y="7057136"/>
                  </a:moveTo>
                  <a:cubicBezTo>
                    <a:pt x="2079244" y="7074916"/>
                    <a:pt x="2062607" y="7077837"/>
                    <a:pt x="2022983" y="7099935"/>
                  </a:cubicBezTo>
                  <a:lnTo>
                    <a:pt x="2033651" y="7085965"/>
                  </a:lnTo>
                  <a:lnTo>
                    <a:pt x="2032000" y="7076822"/>
                  </a:lnTo>
                  <a:cubicBezTo>
                    <a:pt x="2064004" y="7061201"/>
                    <a:pt x="2082927" y="7066280"/>
                    <a:pt x="2110867" y="7057137"/>
                  </a:cubicBezTo>
                  <a:close/>
                  <a:moveTo>
                    <a:pt x="5225923" y="7101459"/>
                  </a:moveTo>
                  <a:lnTo>
                    <a:pt x="5224018" y="7103364"/>
                  </a:lnTo>
                  <a:lnTo>
                    <a:pt x="5221986" y="7103745"/>
                  </a:lnTo>
                  <a:lnTo>
                    <a:pt x="5224018" y="7102349"/>
                  </a:lnTo>
                  <a:lnTo>
                    <a:pt x="5225923" y="7101460"/>
                  </a:lnTo>
                  <a:close/>
                  <a:moveTo>
                    <a:pt x="4825111" y="7077964"/>
                  </a:moveTo>
                  <a:lnTo>
                    <a:pt x="4831842" y="7081901"/>
                  </a:lnTo>
                  <a:lnTo>
                    <a:pt x="4831334" y="7083425"/>
                  </a:lnTo>
                  <a:lnTo>
                    <a:pt x="4831334" y="7084187"/>
                  </a:lnTo>
                  <a:lnTo>
                    <a:pt x="4834382" y="7083552"/>
                  </a:lnTo>
                  <a:lnTo>
                    <a:pt x="4835397" y="7083552"/>
                  </a:lnTo>
                  <a:lnTo>
                    <a:pt x="4840732" y="7090537"/>
                  </a:lnTo>
                  <a:lnTo>
                    <a:pt x="4842002" y="7095871"/>
                  </a:lnTo>
                  <a:lnTo>
                    <a:pt x="4818126" y="7105014"/>
                  </a:lnTo>
                  <a:lnTo>
                    <a:pt x="4814824" y="7102983"/>
                  </a:lnTo>
                  <a:lnTo>
                    <a:pt x="4807712" y="7099300"/>
                  </a:lnTo>
                  <a:lnTo>
                    <a:pt x="4804790" y="7087743"/>
                  </a:lnTo>
                  <a:lnTo>
                    <a:pt x="4804918" y="7081648"/>
                  </a:lnTo>
                  <a:lnTo>
                    <a:pt x="4825111" y="7077965"/>
                  </a:lnTo>
                  <a:close/>
                  <a:moveTo>
                    <a:pt x="1475867" y="7089267"/>
                  </a:moveTo>
                  <a:lnTo>
                    <a:pt x="1475740" y="7099936"/>
                  </a:lnTo>
                  <a:lnTo>
                    <a:pt x="1475867" y="7105016"/>
                  </a:lnTo>
                  <a:lnTo>
                    <a:pt x="1458087" y="7108953"/>
                  </a:lnTo>
                  <a:lnTo>
                    <a:pt x="1449832" y="7111366"/>
                  </a:lnTo>
                  <a:lnTo>
                    <a:pt x="1458976" y="7101333"/>
                  </a:lnTo>
                  <a:lnTo>
                    <a:pt x="1461008" y="7095872"/>
                  </a:lnTo>
                  <a:lnTo>
                    <a:pt x="1470914" y="7091300"/>
                  </a:lnTo>
                  <a:lnTo>
                    <a:pt x="1475867" y="7089269"/>
                  </a:lnTo>
                  <a:close/>
                  <a:moveTo>
                    <a:pt x="4673727" y="7107048"/>
                  </a:moveTo>
                  <a:lnTo>
                    <a:pt x="4674235" y="7111492"/>
                  </a:lnTo>
                  <a:lnTo>
                    <a:pt x="4667631" y="7113143"/>
                  </a:lnTo>
                  <a:lnTo>
                    <a:pt x="4664456" y="7113905"/>
                  </a:lnTo>
                  <a:lnTo>
                    <a:pt x="4664075" y="7113524"/>
                  </a:lnTo>
                  <a:lnTo>
                    <a:pt x="4670298" y="7109079"/>
                  </a:lnTo>
                  <a:lnTo>
                    <a:pt x="4673727" y="7107048"/>
                  </a:lnTo>
                  <a:close/>
                  <a:moveTo>
                    <a:pt x="4713351" y="7099936"/>
                  </a:moveTo>
                  <a:lnTo>
                    <a:pt x="4707636" y="7106540"/>
                  </a:lnTo>
                  <a:lnTo>
                    <a:pt x="4705858" y="7110096"/>
                  </a:lnTo>
                  <a:lnTo>
                    <a:pt x="4700143" y="7112636"/>
                  </a:lnTo>
                  <a:lnTo>
                    <a:pt x="4697221" y="7114160"/>
                  </a:lnTo>
                  <a:lnTo>
                    <a:pt x="4683759" y="7110604"/>
                  </a:lnTo>
                  <a:lnTo>
                    <a:pt x="4675124" y="7111620"/>
                  </a:lnTo>
                  <a:lnTo>
                    <a:pt x="4700015" y="7103492"/>
                  </a:lnTo>
                  <a:lnTo>
                    <a:pt x="4713350" y="7099936"/>
                  </a:lnTo>
                  <a:close/>
                  <a:moveTo>
                    <a:pt x="5014595" y="7110477"/>
                  </a:moveTo>
                  <a:lnTo>
                    <a:pt x="5006340" y="7115430"/>
                  </a:lnTo>
                  <a:lnTo>
                    <a:pt x="5002022" y="7118097"/>
                  </a:lnTo>
                  <a:lnTo>
                    <a:pt x="5002022" y="7114033"/>
                  </a:lnTo>
                  <a:lnTo>
                    <a:pt x="5002784" y="7112128"/>
                  </a:lnTo>
                  <a:lnTo>
                    <a:pt x="5010531" y="7110985"/>
                  </a:lnTo>
                  <a:lnTo>
                    <a:pt x="5014595" y="7110477"/>
                  </a:lnTo>
                  <a:close/>
                  <a:moveTo>
                    <a:pt x="3057652" y="7116700"/>
                  </a:moveTo>
                  <a:lnTo>
                    <a:pt x="3057779" y="7118605"/>
                  </a:lnTo>
                  <a:lnTo>
                    <a:pt x="3055874" y="7119748"/>
                  </a:lnTo>
                  <a:lnTo>
                    <a:pt x="3057271" y="7117970"/>
                  </a:lnTo>
                  <a:lnTo>
                    <a:pt x="3057652" y="7116700"/>
                  </a:lnTo>
                  <a:close/>
                  <a:moveTo>
                    <a:pt x="2027936" y="7102476"/>
                  </a:moveTo>
                  <a:lnTo>
                    <a:pt x="2034286" y="7102983"/>
                  </a:lnTo>
                  <a:lnTo>
                    <a:pt x="2026920" y="7114922"/>
                  </a:lnTo>
                  <a:lnTo>
                    <a:pt x="2017268" y="7117080"/>
                  </a:lnTo>
                  <a:lnTo>
                    <a:pt x="2019300" y="7114032"/>
                  </a:lnTo>
                  <a:lnTo>
                    <a:pt x="2019046" y="7112381"/>
                  </a:lnTo>
                  <a:lnTo>
                    <a:pt x="2007235" y="7118224"/>
                  </a:lnTo>
                  <a:lnTo>
                    <a:pt x="2001647" y="7119620"/>
                  </a:lnTo>
                  <a:lnTo>
                    <a:pt x="1993011" y="7120764"/>
                  </a:lnTo>
                  <a:lnTo>
                    <a:pt x="1989328" y="7121526"/>
                  </a:lnTo>
                  <a:lnTo>
                    <a:pt x="1972691" y="7118478"/>
                  </a:lnTo>
                  <a:lnTo>
                    <a:pt x="1966976" y="7116192"/>
                  </a:lnTo>
                  <a:cubicBezTo>
                    <a:pt x="1985645" y="7108064"/>
                    <a:pt x="2005966" y="7102476"/>
                    <a:pt x="2027936" y="7102476"/>
                  </a:cubicBezTo>
                  <a:close/>
                  <a:moveTo>
                    <a:pt x="5094986" y="7098666"/>
                  </a:moveTo>
                  <a:lnTo>
                    <a:pt x="5105908" y="7100317"/>
                  </a:lnTo>
                  <a:lnTo>
                    <a:pt x="5110226" y="7102857"/>
                  </a:lnTo>
                  <a:lnTo>
                    <a:pt x="5108702" y="7104889"/>
                  </a:lnTo>
                  <a:lnTo>
                    <a:pt x="5107432" y="7105905"/>
                  </a:lnTo>
                  <a:lnTo>
                    <a:pt x="5062220" y="7123177"/>
                  </a:lnTo>
                  <a:cubicBezTo>
                    <a:pt x="5053838" y="7122288"/>
                    <a:pt x="5046218" y="7119620"/>
                    <a:pt x="5042535" y="7110858"/>
                  </a:cubicBezTo>
                  <a:lnTo>
                    <a:pt x="5036947" y="7113398"/>
                  </a:lnTo>
                  <a:lnTo>
                    <a:pt x="5034788" y="7115049"/>
                  </a:lnTo>
                  <a:lnTo>
                    <a:pt x="5031867" y="7113144"/>
                  </a:lnTo>
                  <a:lnTo>
                    <a:pt x="5029834" y="7111366"/>
                  </a:lnTo>
                  <a:lnTo>
                    <a:pt x="5072125" y="7103746"/>
                  </a:lnTo>
                  <a:lnTo>
                    <a:pt x="5076951" y="7104000"/>
                  </a:lnTo>
                  <a:lnTo>
                    <a:pt x="5088762" y="7102222"/>
                  </a:lnTo>
                  <a:lnTo>
                    <a:pt x="5094985" y="7098666"/>
                  </a:lnTo>
                  <a:close/>
                  <a:moveTo>
                    <a:pt x="4636008" y="7109080"/>
                  </a:moveTo>
                  <a:lnTo>
                    <a:pt x="4639818" y="7114541"/>
                  </a:lnTo>
                  <a:lnTo>
                    <a:pt x="4641722" y="7117589"/>
                  </a:lnTo>
                  <a:lnTo>
                    <a:pt x="4614799" y="7123812"/>
                  </a:lnTo>
                  <a:lnTo>
                    <a:pt x="4618482" y="7126225"/>
                  </a:lnTo>
                  <a:lnTo>
                    <a:pt x="4607052" y="7128892"/>
                  </a:lnTo>
                  <a:lnTo>
                    <a:pt x="4601210" y="7130162"/>
                  </a:lnTo>
                  <a:lnTo>
                    <a:pt x="4603115" y="7124066"/>
                  </a:lnTo>
                  <a:lnTo>
                    <a:pt x="4604258" y="7121018"/>
                  </a:lnTo>
                  <a:lnTo>
                    <a:pt x="4614291" y="7115430"/>
                  </a:lnTo>
                  <a:lnTo>
                    <a:pt x="4619371" y="7112509"/>
                  </a:lnTo>
                  <a:lnTo>
                    <a:pt x="4630420" y="7110350"/>
                  </a:lnTo>
                  <a:lnTo>
                    <a:pt x="4636008" y="7109081"/>
                  </a:lnTo>
                  <a:close/>
                  <a:moveTo>
                    <a:pt x="3262630" y="7115684"/>
                  </a:moveTo>
                  <a:lnTo>
                    <a:pt x="3266947" y="7126606"/>
                  </a:lnTo>
                  <a:lnTo>
                    <a:pt x="3272536" y="7130924"/>
                  </a:lnTo>
                  <a:lnTo>
                    <a:pt x="3272282" y="7130924"/>
                  </a:lnTo>
                  <a:lnTo>
                    <a:pt x="3262630" y="7124193"/>
                  </a:lnTo>
                  <a:lnTo>
                    <a:pt x="3255390" y="7121145"/>
                  </a:lnTo>
                  <a:lnTo>
                    <a:pt x="3260851" y="7118478"/>
                  </a:lnTo>
                  <a:lnTo>
                    <a:pt x="3262630" y="7115684"/>
                  </a:lnTo>
                  <a:close/>
                  <a:moveTo>
                    <a:pt x="755523" y="7057771"/>
                  </a:moveTo>
                  <a:cubicBezTo>
                    <a:pt x="779907" y="7078599"/>
                    <a:pt x="824738" y="7066914"/>
                    <a:pt x="857250" y="7075297"/>
                  </a:cubicBezTo>
                  <a:lnTo>
                    <a:pt x="843788" y="7095871"/>
                  </a:lnTo>
                  <a:lnTo>
                    <a:pt x="842010" y="7095871"/>
                  </a:lnTo>
                  <a:cubicBezTo>
                    <a:pt x="830072" y="7095871"/>
                    <a:pt x="815721" y="7099935"/>
                    <a:pt x="802259" y="7102348"/>
                  </a:cubicBezTo>
                  <a:lnTo>
                    <a:pt x="818007" y="7118096"/>
                  </a:lnTo>
                  <a:lnTo>
                    <a:pt x="831088" y="7117714"/>
                  </a:lnTo>
                  <a:lnTo>
                    <a:pt x="825627" y="7126605"/>
                  </a:lnTo>
                  <a:lnTo>
                    <a:pt x="822706" y="7131176"/>
                  </a:lnTo>
                  <a:lnTo>
                    <a:pt x="761492" y="7130795"/>
                  </a:lnTo>
                  <a:lnTo>
                    <a:pt x="728853" y="7134351"/>
                  </a:lnTo>
                  <a:lnTo>
                    <a:pt x="715645" y="7134351"/>
                  </a:lnTo>
                  <a:lnTo>
                    <a:pt x="693166" y="7122033"/>
                  </a:lnTo>
                  <a:lnTo>
                    <a:pt x="708787" y="7122668"/>
                  </a:lnTo>
                  <a:lnTo>
                    <a:pt x="718439" y="7120000"/>
                  </a:lnTo>
                  <a:cubicBezTo>
                    <a:pt x="724916" y="7118095"/>
                    <a:pt x="731393" y="7116318"/>
                    <a:pt x="742061" y="7116318"/>
                  </a:cubicBezTo>
                  <a:lnTo>
                    <a:pt x="748030" y="7124064"/>
                  </a:lnTo>
                  <a:cubicBezTo>
                    <a:pt x="786384" y="7105014"/>
                    <a:pt x="790448" y="7095235"/>
                    <a:pt x="813943" y="7083678"/>
                  </a:cubicBezTo>
                  <a:lnTo>
                    <a:pt x="796671" y="7078090"/>
                  </a:lnTo>
                  <a:lnTo>
                    <a:pt x="773303" y="7081138"/>
                  </a:lnTo>
                  <a:lnTo>
                    <a:pt x="768223" y="7080631"/>
                  </a:lnTo>
                  <a:cubicBezTo>
                    <a:pt x="731012" y="7087997"/>
                    <a:pt x="750316" y="7105396"/>
                    <a:pt x="720344" y="7113905"/>
                  </a:cubicBezTo>
                  <a:lnTo>
                    <a:pt x="704596" y="7085075"/>
                  </a:lnTo>
                  <a:lnTo>
                    <a:pt x="716788" y="7087488"/>
                  </a:lnTo>
                  <a:lnTo>
                    <a:pt x="720852" y="7087488"/>
                  </a:lnTo>
                  <a:cubicBezTo>
                    <a:pt x="739394" y="7087488"/>
                    <a:pt x="732790" y="7072248"/>
                    <a:pt x="755523" y="7057770"/>
                  </a:cubicBezTo>
                  <a:close/>
                  <a:moveTo>
                    <a:pt x="5027295" y="7129145"/>
                  </a:moveTo>
                  <a:lnTo>
                    <a:pt x="5026660" y="7135240"/>
                  </a:lnTo>
                  <a:lnTo>
                    <a:pt x="5024374" y="7137908"/>
                  </a:lnTo>
                  <a:lnTo>
                    <a:pt x="5020056" y="7131812"/>
                  </a:lnTo>
                  <a:lnTo>
                    <a:pt x="5027295" y="7129145"/>
                  </a:lnTo>
                  <a:close/>
                  <a:moveTo>
                    <a:pt x="3153283" y="7131938"/>
                  </a:moveTo>
                  <a:lnTo>
                    <a:pt x="3163824" y="7135240"/>
                  </a:lnTo>
                  <a:lnTo>
                    <a:pt x="3163570" y="7138288"/>
                  </a:lnTo>
                  <a:lnTo>
                    <a:pt x="3162808" y="7138923"/>
                  </a:lnTo>
                  <a:lnTo>
                    <a:pt x="3162046" y="7139431"/>
                  </a:lnTo>
                  <a:lnTo>
                    <a:pt x="3157728" y="7141336"/>
                  </a:lnTo>
                  <a:lnTo>
                    <a:pt x="3155696" y="7141844"/>
                  </a:lnTo>
                  <a:lnTo>
                    <a:pt x="3156966" y="7134732"/>
                  </a:lnTo>
                  <a:lnTo>
                    <a:pt x="3153283" y="7131938"/>
                  </a:lnTo>
                  <a:close/>
                  <a:moveTo>
                    <a:pt x="1956308" y="7122032"/>
                  </a:moveTo>
                  <a:lnTo>
                    <a:pt x="1968246" y="7128382"/>
                  </a:lnTo>
                  <a:lnTo>
                    <a:pt x="1976755" y="7128890"/>
                  </a:lnTo>
                  <a:lnTo>
                    <a:pt x="1977898" y="7132446"/>
                  </a:lnTo>
                  <a:lnTo>
                    <a:pt x="1980692" y="7134859"/>
                  </a:lnTo>
                  <a:lnTo>
                    <a:pt x="1972691" y="7137018"/>
                  </a:lnTo>
                  <a:lnTo>
                    <a:pt x="1969135" y="7137907"/>
                  </a:lnTo>
                  <a:lnTo>
                    <a:pt x="1922399" y="7142479"/>
                  </a:lnTo>
                  <a:lnTo>
                    <a:pt x="1943735" y="7128255"/>
                  </a:lnTo>
                  <a:lnTo>
                    <a:pt x="1956308" y="7122032"/>
                  </a:lnTo>
                  <a:close/>
                  <a:moveTo>
                    <a:pt x="5044186" y="7138288"/>
                  </a:moveTo>
                  <a:lnTo>
                    <a:pt x="5041011" y="7141082"/>
                  </a:lnTo>
                  <a:lnTo>
                    <a:pt x="5041011" y="7142860"/>
                  </a:lnTo>
                  <a:lnTo>
                    <a:pt x="5035804" y="7145654"/>
                  </a:lnTo>
                  <a:lnTo>
                    <a:pt x="5033010" y="7145654"/>
                  </a:lnTo>
                  <a:lnTo>
                    <a:pt x="5032756" y="7145527"/>
                  </a:lnTo>
                  <a:lnTo>
                    <a:pt x="5041392" y="7139811"/>
                  </a:lnTo>
                  <a:lnTo>
                    <a:pt x="5044186" y="7138288"/>
                  </a:lnTo>
                  <a:close/>
                  <a:moveTo>
                    <a:pt x="4911979" y="7132320"/>
                  </a:moveTo>
                  <a:lnTo>
                    <a:pt x="4915535" y="7145909"/>
                  </a:lnTo>
                  <a:lnTo>
                    <a:pt x="4916678" y="7147560"/>
                  </a:lnTo>
                  <a:lnTo>
                    <a:pt x="4905375" y="7143115"/>
                  </a:lnTo>
                  <a:lnTo>
                    <a:pt x="4899787" y="7141337"/>
                  </a:lnTo>
                  <a:lnTo>
                    <a:pt x="4904486" y="7134352"/>
                  </a:lnTo>
                  <a:lnTo>
                    <a:pt x="4911978" y="7132320"/>
                  </a:lnTo>
                  <a:close/>
                  <a:moveTo>
                    <a:pt x="2576068" y="7083425"/>
                  </a:moveTo>
                  <a:cubicBezTo>
                    <a:pt x="2586228" y="7109968"/>
                    <a:pt x="2567178" y="7129145"/>
                    <a:pt x="2547874" y="7147941"/>
                  </a:cubicBezTo>
                  <a:lnTo>
                    <a:pt x="2546096" y="7120255"/>
                  </a:lnTo>
                  <a:lnTo>
                    <a:pt x="2523744" y="7128129"/>
                  </a:lnTo>
                  <a:lnTo>
                    <a:pt x="2491486" y="7137781"/>
                  </a:lnTo>
                  <a:cubicBezTo>
                    <a:pt x="2502789" y="7125970"/>
                    <a:pt x="2517267" y="7113651"/>
                    <a:pt x="2540635" y="7113651"/>
                  </a:cubicBezTo>
                  <a:lnTo>
                    <a:pt x="2553716" y="7118604"/>
                  </a:lnTo>
                  <a:cubicBezTo>
                    <a:pt x="2572639" y="7109968"/>
                    <a:pt x="2545207" y="7089140"/>
                    <a:pt x="2576068" y="7083425"/>
                  </a:cubicBezTo>
                  <a:close/>
                  <a:moveTo>
                    <a:pt x="640842" y="7145528"/>
                  </a:moveTo>
                  <a:lnTo>
                    <a:pt x="637794" y="7148195"/>
                  </a:lnTo>
                  <a:lnTo>
                    <a:pt x="643890" y="7151498"/>
                  </a:lnTo>
                  <a:lnTo>
                    <a:pt x="640842" y="7145529"/>
                  </a:lnTo>
                  <a:close/>
                  <a:moveTo>
                    <a:pt x="2689860" y="7132955"/>
                  </a:moveTo>
                  <a:lnTo>
                    <a:pt x="2691130" y="7133463"/>
                  </a:lnTo>
                  <a:lnTo>
                    <a:pt x="2691638" y="7133463"/>
                  </a:lnTo>
                  <a:lnTo>
                    <a:pt x="2691638" y="7133717"/>
                  </a:lnTo>
                  <a:lnTo>
                    <a:pt x="2687066" y="7144004"/>
                  </a:lnTo>
                  <a:lnTo>
                    <a:pt x="2681351" y="7152640"/>
                  </a:lnTo>
                  <a:lnTo>
                    <a:pt x="2672207" y="7149465"/>
                  </a:lnTo>
                  <a:lnTo>
                    <a:pt x="2666619" y="7149719"/>
                  </a:lnTo>
                  <a:lnTo>
                    <a:pt x="2686050" y="7140067"/>
                  </a:lnTo>
                  <a:lnTo>
                    <a:pt x="2683891" y="7133463"/>
                  </a:lnTo>
                  <a:lnTo>
                    <a:pt x="2689860" y="7132955"/>
                  </a:lnTo>
                  <a:close/>
                  <a:moveTo>
                    <a:pt x="916686" y="7140575"/>
                  </a:moveTo>
                  <a:lnTo>
                    <a:pt x="913638" y="7148957"/>
                  </a:lnTo>
                  <a:lnTo>
                    <a:pt x="912368" y="7152132"/>
                  </a:lnTo>
                  <a:lnTo>
                    <a:pt x="906780" y="7153783"/>
                  </a:lnTo>
                  <a:lnTo>
                    <a:pt x="903478" y="7154164"/>
                  </a:lnTo>
                  <a:lnTo>
                    <a:pt x="905764" y="7148703"/>
                  </a:lnTo>
                  <a:lnTo>
                    <a:pt x="903732" y="7145910"/>
                  </a:lnTo>
                  <a:lnTo>
                    <a:pt x="899287" y="7143497"/>
                  </a:lnTo>
                  <a:lnTo>
                    <a:pt x="897255" y="7142607"/>
                  </a:lnTo>
                  <a:lnTo>
                    <a:pt x="916686" y="7140576"/>
                  </a:lnTo>
                  <a:close/>
                  <a:moveTo>
                    <a:pt x="2796286" y="7028688"/>
                  </a:moveTo>
                  <a:lnTo>
                    <a:pt x="2799207" y="7036308"/>
                  </a:lnTo>
                  <a:lnTo>
                    <a:pt x="2807462" y="7052056"/>
                  </a:lnTo>
                  <a:lnTo>
                    <a:pt x="2812034" y="7050024"/>
                  </a:lnTo>
                  <a:lnTo>
                    <a:pt x="2809494" y="7061581"/>
                  </a:lnTo>
                  <a:lnTo>
                    <a:pt x="2801874" y="7065772"/>
                  </a:lnTo>
                  <a:lnTo>
                    <a:pt x="2795778" y="7065137"/>
                  </a:lnTo>
                  <a:lnTo>
                    <a:pt x="2793619" y="7063740"/>
                  </a:lnTo>
                  <a:lnTo>
                    <a:pt x="2783459" y="7072249"/>
                  </a:lnTo>
                  <a:lnTo>
                    <a:pt x="2782443" y="7077583"/>
                  </a:lnTo>
                  <a:lnTo>
                    <a:pt x="2768727" y="7089139"/>
                  </a:lnTo>
                  <a:lnTo>
                    <a:pt x="2765298" y="7098919"/>
                  </a:lnTo>
                  <a:lnTo>
                    <a:pt x="2763774" y="7091680"/>
                  </a:lnTo>
                  <a:lnTo>
                    <a:pt x="2762123" y="7077963"/>
                  </a:lnTo>
                  <a:lnTo>
                    <a:pt x="2757551" y="7077582"/>
                  </a:lnTo>
                  <a:cubicBezTo>
                    <a:pt x="2743327" y="7077582"/>
                    <a:pt x="2726309" y="7087615"/>
                    <a:pt x="2716403" y="7098918"/>
                  </a:cubicBezTo>
                  <a:lnTo>
                    <a:pt x="2705227" y="7097394"/>
                  </a:lnTo>
                  <a:lnTo>
                    <a:pt x="2700147" y="7095616"/>
                  </a:lnTo>
                  <a:lnTo>
                    <a:pt x="2691638" y="7109967"/>
                  </a:lnTo>
                  <a:lnTo>
                    <a:pt x="2677414" y="7114666"/>
                  </a:lnTo>
                  <a:lnTo>
                    <a:pt x="2669540" y="7112888"/>
                  </a:lnTo>
                  <a:lnTo>
                    <a:pt x="2661158" y="7114411"/>
                  </a:lnTo>
                  <a:lnTo>
                    <a:pt x="2651379" y="7120634"/>
                  </a:lnTo>
                  <a:lnTo>
                    <a:pt x="2648331" y="7123555"/>
                  </a:lnTo>
                  <a:cubicBezTo>
                    <a:pt x="2624836" y="7130286"/>
                    <a:pt x="2598547" y="7139049"/>
                    <a:pt x="2581783" y="7156702"/>
                  </a:cubicBezTo>
                  <a:cubicBezTo>
                    <a:pt x="2552827" y="7147177"/>
                    <a:pt x="2643124" y="7125333"/>
                    <a:pt x="2624074" y="7101203"/>
                  </a:cubicBezTo>
                  <a:lnTo>
                    <a:pt x="2616834" y="7097647"/>
                  </a:lnTo>
                  <a:lnTo>
                    <a:pt x="2613278" y="7101329"/>
                  </a:lnTo>
                  <a:lnTo>
                    <a:pt x="2605024" y="7110473"/>
                  </a:lnTo>
                  <a:lnTo>
                    <a:pt x="2601594" y="7095360"/>
                  </a:lnTo>
                  <a:cubicBezTo>
                    <a:pt x="2620518" y="7083930"/>
                    <a:pt x="2651887" y="7073516"/>
                    <a:pt x="2669286" y="7071992"/>
                  </a:cubicBezTo>
                  <a:lnTo>
                    <a:pt x="2669286" y="7071992"/>
                  </a:lnTo>
                  <a:cubicBezTo>
                    <a:pt x="2683890" y="7099297"/>
                    <a:pt x="2633599" y="7081009"/>
                    <a:pt x="2638171" y="7100567"/>
                  </a:cubicBezTo>
                  <a:lnTo>
                    <a:pt x="2649981" y="7101583"/>
                  </a:lnTo>
                  <a:cubicBezTo>
                    <a:pt x="2666364" y="7101583"/>
                    <a:pt x="2683002" y="7094089"/>
                    <a:pt x="2699130" y="7086597"/>
                  </a:cubicBezTo>
                  <a:cubicBezTo>
                    <a:pt x="2715005" y="7079231"/>
                    <a:pt x="2730626" y="7071738"/>
                    <a:pt x="2748914" y="7071738"/>
                  </a:cubicBezTo>
                  <a:lnTo>
                    <a:pt x="2757042" y="7074024"/>
                  </a:lnTo>
                  <a:cubicBezTo>
                    <a:pt x="2741294" y="7064753"/>
                    <a:pt x="2791459" y="7044941"/>
                    <a:pt x="2796285" y="7028685"/>
                  </a:cubicBezTo>
                  <a:close/>
                  <a:moveTo>
                    <a:pt x="3125724" y="7153529"/>
                  </a:moveTo>
                  <a:lnTo>
                    <a:pt x="3123819" y="7154037"/>
                  </a:lnTo>
                  <a:lnTo>
                    <a:pt x="3122930" y="7154545"/>
                  </a:lnTo>
                  <a:lnTo>
                    <a:pt x="3125470" y="7155814"/>
                  </a:lnTo>
                  <a:lnTo>
                    <a:pt x="3120898" y="7157593"/>
                  </a:lnTo>
                  <a:lnTo>
                    <a:pt x="3120644" y="7157593"/>
                  </a:lnTo>
                  <a:lnTo>
                    <a:pt x="3119882" y="7156069"/>
                  </a:lnTo>
                  <a:lnTo>
                    <a:pt x="3121914" y="7154037"/>
                  </a:lnTo>
                  <a:lnTo>
                    <a:pt x="3124454" y="7153529"/>
                  </a:lnTo>
                  <a:close/>
                  <a:moveTo>
                    <a:pt x="248412" y="7114540"/>
                  </a:moveTo>
                  <a:cubicBezTo>
                    <a:pt x="232283" y="7136384"/>
                    <a:pt x="276987" y="7138416"/>
                    <a:pt x="261620" y="7157847"/>
                  </a:cubicBezTo>
                  <a:cubicBezTo>
                    <a:pt x="242951" y="7148068"/>
                    <a:pt x="235077" y="7143877"/>
                    <a:pt x="218821" y="7143877"/>
                  </a:cubicBezTo>
                  <a:cubicBezTo>
                    <a:pt x="209550" y="7143877"/>
                    <a:pt x="197612" y="7145274"/>
                    <a:pt x="179451" y="7147560"/>
                  </a:cubicBezTo>
                  <a:cubicBezTo>
                    <a:pt x="181483" y="7113397"/>
                    <a:pt x="225806" y="7144131"/>
                    <a:pt x="248412" y="7114540"/>
                  </a:cubicBezTo>
                  <a:close/>
                  <a:moveTo>
                    <a:pt x="4803902" y="7157085"/>
                  </a:moveTo>
                  <a:lnTo>
                    <a:pt x="4804156" y="7158863"/>
                  </a:lnTo>
                  <a:lnTo>
                    <a:pt x="4802759" y="7159117"/>
                  </a:lnTo>
                  <a:lnTo>
                    <a:pt x="4802378" y="7158863"/>
                  </a:lnTo>
                  <a:lnTo>
                    <a:pt x="4801743" y="7158736"/>
                  </a:lnTo>
                  <a:lnTo>
                    <a:pt x="4801235" y="7158863"/>
                  </a:lnTo>
                  <a:lnTo>
                    <a:pt x="4802886" y="7157720"/>
                  </a:lnTo>
                  <a:lnTo>
                    <a:pt x="4803902" y="7157085"/>
                  </a:lnTo>
                  <a:close/>
                  <a:moveTo>
                    <a:pt x="4823079" y="7149084"/>
                  </a:moveTo>
                  <a:lnTo>
                    <a:pt x="4830699" y="7150100"/>
                  </a:lnTo>
                  <a:lnTo>
                    <a:pt x="4834382" y="7150989"/>
                  </a:lnTo>
                  <a:lnTo>
                    <a:pt x="4841367" y="7154799"/>
                  </a:lnTo>
                  <a:lnTo>
                    <a:pt x="4844288" y="7157847"/>
                  </a:lnTo>
                  <a:lnTo>
                    <a:pt x="4840224" y="7159371"/>
                  </a:lnTo>
                  <a:lnTo>
                    <a:pt x="4838192" y="7159371"/>
                  </a:lnTo>
                  <a:lnTo>
                    <a:pt x="4823968" y="7154290"/>
                  </a:lnTo>
                  <a:lnTo>
                    <a:pt x="4817872" y="7151497"/>
                  </a:lnTo>
                  <a:lnTo>
                    <a:pt x="4821682" y="7149973"/>
                  </a:lnTo>
                  <a:lnTo>
                    <a:pt x="4823079" y="7149084"/>
                  </a:lnTo>
                  <a:close/>
                  <a:moveTo>
                    <a:pt x="4989576" y="7145020"/>
                  </a:moveTo>
                  <a:lnTo>
                    <a:pt x="4988814" y="7150608"/>
                  </a:lnTo>
                  <a:lnTo>
                    <a:pt x="4988687" y="7153275"/>
                  </a:lnTo>
                  <a:lnTo>
                    <a:pt x="4978654" y="7156704"/>
                  </a:lnTo>
                  <a:lnTo>
                    <a:pt x="4978654" y="7159752"/>
                  </a:lnTo>
                  <a:lnTo>
                    <a:pt x="4970272" y="7158736"/>
                  </a:lnTo>
                  <a:lnTo>
                    <a:pt x="4965827" y="7158101"/>
                  </a:lnTo>
                  <a:lnTo>
                    <a:pt x="4982718" y="7149973"/>
                  </a:lnTo>
                  <a:lnTo>
                    <a:pt x="4989576" y="7145020"/>
                  </a:lnTo>
                  <a:close/>
                  <a:moveTo>
                    <a:pt x="4762754" y="7138924"/>
                  </a:moveTo>
                  <a:lnTo>
                    <a:pt x="4757420" y="7141337"/>
                  </a:lnTo>
                  <a:lnTo>
                    <a:pt x="4755007" y="7142480"/>
                  </a:lnTo>
                  <a:lnTo>
                    <a:pt x="4749927" y="7148703"/>
                  </a:lnTo>
                  <a:lnTo>
                    <a:pt x="4751324" y="7152640"/>
                  </a:lnTo>
                  <a:lnTo>
                    <a:pt x="4741799" y="7158101"/>
                  </a:lnTo>
                  <a:lnTo>
                    <a:pt x="4736719" y="7160387"/>
                  </a:lnTo>
                  <a:lnTo>
                    <a:pt x="4732147" y="7156196"/>
                  </a:lnTo>
                  <a:lnTo>
                    <a:pt x="4730115" y="7153275"/>
                  </a:lnTo>
                  <a:lnTo>
                    <a:pt x="4730750" y="7153148"/>
                  </a:lnTo>
                  <a:lnTo>
                    <a:pt x="4730750" y="7152767"/>
                  </a:lnTo>
                  <a:lnTo>
                    <a:pt x="4730242" y="7152767"/>
                  </a:lnTo>
                  <a:lnTo>
                    <a:pt x="4729988" y="7153148"/>
                  </a:lnTo>
                  <a:lnTo>
                    <a:pt x="4726686" y="7147433"/>
                  </a:lnTo>
                  <a:lnTo>
                    <a:pt x="4725162" y="7144385"/>
                  </a:lnTo>
                  <a:lnTo>
                    <a:pt x="4762754" y="7138924"/>
                  </a:lnTo>
                  <a:close/>
                  <a:moveTo>
                    <a:pt x="4123436" y="7155053"/>
                  </a:moveTo>
                  <a:lnTo>
                    <a:pt x="4113784" y="7160387"/>
                  </a:lnTo>
                  <a:lnTo>
                    <a:pt x="4106164" y="7163181"/>
                  </a:lnTo>
                  <a:lnTo>
                    <a:pt x="4106291" y="7159371"/>
                  </a:lnTo>
                  <a:lnTo>
                    <a:pt x="4106164" y="7157339"/>
                  </a:lnTo>
                  <a:lnTo>
                    <a:pt x="4117975" y="7155561"/>
                  </a:lnTo>
                  <a:lnTo>
                    <a:pt x="4123436" y="7155053"/>
                  </a:lnTo>
                  <a:close/>
                  <a:moveTo>
                    <a:pt x="4978908" y="7088251"/>
                  </a:moveTo>
                  <a:lnTo>
                    <a:pt x="4977893" y="7093585"/>
                  </a:lnTo>
                  <a:lnTo>
                    <a:pt x="4975480" y="7103999"/>
                  </a:lnTo>
                  <a:lnTo>
                    <a:pt x="4993387" y="7094601"/>
                  </a:lnTo>
                  <a:lnTo>
                    <a:pt x="4985767" y="7116445"/>
                  </a:lnTo>
                  <a:lnTo>
                    <a:pt x="4984624" y="7128128"/>
                  </a:lnTo>
                  <a:lnTo>
                    <a:pt x="4982083" y="7129780"/>
                  </a:lnTo>
                  <a:lnTo>
                    <a:pt x="4980687" y="7130669"/>
                  </a:lnTo>
                  <a:lnTo>
                    <a:pt x="4983989" y="7132447"/>
                  </a:lnTo>
                  <a:lnTo>
                    <a:pt x="4985767" y="7133336"/>
                  </a:lnTo>
                  <a:lnTo>
                    <a:pt x="4985513" y="7137019"/>
                  </a:lnTo>
                  <a:lnTo>
                    <a:pt x="4986656" y="7138924"/>
                  </a:lnTo>
                  <a:cubicBezTo>
                    <a:pt x="4974464" y="7145020"/>
                    <a:pt x="4965447" y="7146417"/>
                    <a:pt x="4954144" y="7146417"/>
                  </a:cubicBezTo>
                  <a:lnTo>
                    <a:pt x="4948429" y="7146036"/>
                  </a:lnTo>
                  <a:lnTo>
                    <a:pt x="4936364" y="7145401"/>
                  </a:lnTo>
                  <a:lnTo>
                    <a:pt x="4929633" y="7146417"/>
                  </a:lnTo>
                  <a:lnTo>
                    <a:pt x="4934967" y="7155180"/>
                  </a:lnTo>
                  <a:lnTo>
                    <a:pt x="4938523" y="7157720"/>
                  </a:lnTo>
                  <a:lnTo>
                    <a:pt x="4896359" y="7164452"/>
                  </a:lnTo>
                  <a:lnTo>
                    <a:pt x="4898645" y="7160769"/>
                  </a:lnTo>
                  <a:lnTo>
                    <a:pt x="4898645" y="7152006"/>
                  </a:lnTo>
                  <a:lnTo>
                    <a:pt x="4913123" y="7150736"/>
                  </a:lnTo>
                  <a:lnTo>
                    <a:pt x="4919600" y="7148450"/>
                  </a:lnTo>
                  <a:lnTo>
                    <a:pt x="4918203" y="7147689"/>
                  </a:lnTo>
                  <a:lnTo>
                    <a:pt x="4917949" y="7147689"/>
                  </a:lnTo>
                  <a:lnTo>
                    <a:pt x="4918965" y="7124702"/>
                  </a:lnTo>
                  <a:lnTo>
                    <a:pt x="4914139" y="7117462"/>
                  </a:lnTo>
                  <a:lnTo>
                    <a:pt x="4899661" y="7115177"/>
                  </a:lnTo>
                  <a:lnTo>
                    <a:pt x="4883278" y="7121145"/>
                  </a:lnTo>
                  <a:lnTo>
                    <a:pt x="4869562" y="7123431"/>
                  </a:lnTo>
                  <a:lnTo>
                    <a:pt x="4865879" y="7121653"/>
                  </a:lnTo>
                  <a:cubicBezTo>
                    <a:pt x="4867784" y="7109080"/>
                    <a:pt x="4919219" y="7105016"/>
                    <a:pt x="4936491" y="7102476"/>
                  </a:cubicBezTo>
                  <a:lnTo>
                    <a:pt x="4939920" y="7120129"/>
                  </a:lnTo>
                  <a:lnTo>
                    <a:pt x="4928871" y="7126098"/>
                  </a:lnTo>
                  <a:lnTo>
                    <a:pt x="4945635" y="7132320"/>
                  </a:lnTo>
                  <a:lnTo>
                    <a:pt x="4956557" y="7131304"/>
                  </a:lnTo>
                  <a:lnTo>
                    <a:pt x="4967352" y="7130161"/>
                  </a:lnTo>
                  <a:lnTo>
                    <a:pt x="4971924" y="7130669"/>
                  </a:lnTo>
                  <a:cubicBezTo>
                    <a:pt x="4999737" y="7113524"/>
                    <a:pt x="4937253" y="7104761"/>
                    <a:pt x="4962145" y="7092569"/>
                  </a:cubicBezTo>
                  <a:lnTo>
                    <a:pt x="4978909" y="7088250"/>
                  </a:lnTo>
                  <a:close/>
                  <a:moveTo>
                    <a:pt x="2515235" y="7157085"/>
                  </a:moveTo>
                  <a:lnTo>
                    <a:pt x="2514092" y="7159371"/>
                  </a:lnTo>
                  <a:lnTo>
                    <a:pt x="2473198" y="7170420"/>
                  </a:lnTo>
                  <a:lnTo>
                    <a:pt x="2470658" y="7168514"/>
                  </a:lnTo>
                  <a:lnTo>
                    <a:pt x="2463801" y="7161910"/>
                  </a:lnTo>
                  <a:lnTo>
                    <a:pt x="2468119" y="7162292"/>
                  </a:lnTo>
                  <a:lnTo>
                    <a:pt x="2470404" y="7162292"/>
                  </a:lnTo>
                  <a:lnTo>
                    <a:pt x="2515235" y="7157085"/>
                  </a:lnTo>
                  <a:close/>
                  <a:moveTo>
                    <a:pt x="4864100" y="7157085"/>
                  </a:moveTo>
                  <a:lnTo>
                    <a:pt x="4869307" y="7161911"/>
                  </a:lnTo>
                  <a:lnTo>
                    <a:pt x="4870704" y="7169023"/>
                  </a:lnTo>
                  <a:lnTo>
                    <a:pt x="4861306" y="7170928"/>
                  </a:lnTo>
                  <a:lnTo>
                    <a:pt x="4856607" y="7171817"/>
                  </a:lnTo>
                  <a:lnTo>
                    <a:pt x="4848606" y="7162419"/>
                  </a:lnTo>
                  <a:lnTo>
                    <a:pt x="4864100" y="7157086"/>
                  </a:lnTo>
                  <a:close/>
                  <a:moveTo>
                    <a:pt x="2685034" y="7154672"/>
                  </a:moveTo>
                  <a:lnTo>
                    <a:pt x="2696972" y="7158228"/>
                  </a:lnTo>
                  <a:lnTo>
                    <a:pt x="2706243" y="7157085"/>
                  </a:lnTo>
                  <a:lnTo>
                    <a:pt x="2693416" y="7168007"/>
                  </a:lnTo>
                  <a:lnTo>
                    <a:pt x="2682748" y="7174611"/>
                  </a:lnTo>
                  <a:lnTo>
                    <a:pt x="2673097" y="7168261"/>
                  </a:lnTo>
                  <a:lnTo>
                    <a:pt x="2667254" y="7167245"/>
                  </a:lnTo>
                  <a:lnTo>
                    <a:pt x="2673858" y="7163435"/>
                  </a:lnTo>
                  <a:lnTo>
                    <a:pt x="2677923" y="7162292"/>
                  </a:lnTo>
                  <a:lnTo>
                    <a:pt x="2679193" y="7167372"/>
                  </a:lnTo>
                  <a:lnTo>
                    <a:pt x="2682495" y="7169277"/>
                  </a:lnTo>
                  <a:lnTo>
                    <a:pt x="2687829" y="7164197"/>
                  </a:lnTo>
                  <a:lnTo>
                    <a:pt x="2686939" y="7161149"/>
                  </a:lnTo>
                  <a:lnTo>
                    <a:pt x="2689988" y="7160133"/>
                  </a:lnTo>
                  <a:lnTo>
                    <a:pt x="2692147" y="7160260"/>
                  </a:lnTo>
                  <a:lnTo>
                    <a:pt x="2687448" y="7156196"/>
                  </a:lnTo>
                  <a:lnTo>
                    <a:pt x="2685035" y="7154672"/>
                  </a:lnTo>
                  <a:close/>
                  <a:moveTo>
                    <a:pt x="3293364" y="6932168"/>
                  </a:moveTo>
                  <a:lnTo>
                    <a:pt x="3304541" y="6939280"/>
                  </a:lnTo>
                  <a:lnTo>
                    <a:pt x="3310637" y="6942327"/>
                  </a:lnTo>
                  <a:lnTo>
                    <a:pt x="3304668" y="6943724"/>
                  </a:lnTo>
                  <a:lnTo>
                    <a:pt x="3301747" y="6944359"/>
                  </a:lnTo>
                  <a:lnTo>
                    <a:pt x="3300476" y="6942962"/>
                  </a:lnTo>
                  <a:lnTo>
                    <a:pt x="3300476" y="6942327"/>
                  </a:lnTo>
                  <a:lnTo>
                    <a:pt x="3292603" y="6945375"/>
                  </a:lnTo>
                  <a:lnTo>
                    <a:pt x="3289047" y="6947281"/>
                  </a:lnTo>
                  <a:lnTo>
                    <a:pt x="3275585" y="6945249"/>
                  </a:lnTo>
                  <a:lnTo>
                    <a:pt x="3270758" y="6939915"/>
                  </a:lnTo>
                  <a:cubicBezTo>
                    <a:pt x="3259455" y="6954139"/>
                    <a:pt x="3232023" y="6966077"/>
                    <a:pt x="3211195" y="6979031"/>
                  </a:cubicBezTo>
                  <a:lnTo>
                    <a:pt x="3178048" y="6995795"/>
                  </a:lnTo>
                  <a:cubicBezTo>
                    <a:pt x="3169666" y="6994779"/>
                    <a:pt x="3162808" y="6990715"/>
                    <a:pt x="3159379" y="6980937"/>
                  </a:cubicBezTo>
                  <a:lnTo>
                    <a:pt x="3112644" y="7010528"/>
                  </a:lnTo>
                  <a:cubicBezTo>
                    <a:pt x="3086228" y="7016370"/>
                    <a:pt x="3058669" y="7027165"/>
                    <a:pt x="3049144" y="7043294"/>
                  </a:cubicBezTo>
                  <a:cubicBezTo>
                    <a:pt x="3029332" y="7054470"/>
                    <a:pt x="3012186" y="7066662"/>
                    <a:pt x="3004948" y="7083553"/>
                  </a:cubicBezTo>
                  <a:cubicBezTo>
                    <a:pt x="3018156" y="7082156"/>
                    <a:pt x="3035047" y="7076314"/>
                    <a:pt x="3054224" y="7068694"/>
                  </a:cubicBezTo>
                  <a:lnTo>
                    <a:pt x="3057780" y="7072504"/>
                  </a:lnTo>
                  <a:lnTo>
                    <a:pt x="3057272" y="7075298"/>
                  </a:lnTo>
                  <a:lnTo>
                    <a:pt x="3052573" y="7081648"/>
                  </a:lnTo>
                  <a:lnTo>
                    <a:pt x="3049652" y="7084441"/>
                  </a:lnTo>
                  <a:cubicBezTo>
                    <a:pt x="3034412" y="7093712"/>
                    <a:pt x="3027808" y="7097395"/>
                    <a:pt x="3019045" y="7101205"/>
                  </a:cubicBezTo>
                  <a:cubicBezTo>
                    <a:pt x="3006345" y="7097649"/>
                    <a:pt x="2993899" y="7094220"/>
                    <a:pt x="2989073" y="7078853"/>
                  </a:cubicBezTo>
                  <a:lnTo>
                    <a:pt x="2979167" y="7082663"/>
                  </a:lnTo>
                  <a:lnTo>
                    <a:pt x="2974341" y="7084568"/>
                  </a:lnTo>
                  <a:lnTo>
                    <a:pt x="2973833" y="7084441"/>
                  </a:lnTo>
                  <a:lnTo>
                    <a:pt x="2973452" y="7084060"/>
                  </a:lnTo>
                  <a:lnTo>
                    <a:pt x="2971420" y="7085584"/>
                  </a:lnTo>
                  <a:cubicBezTo>
                    <a:pt x="2960244" y="7089521"/>
                    <a:pt x="2950084" y="7092061"/>
                    <a:pt x="2941448" y="7092061"/>
                  </a:cubicBezTo>
                  <a:lnTo>
                    <a:pt x="2921128" y="7081647"/>
                  </a:lnTo>
                  <a:lnTo>
                    <a:pt x="2915667" y="7090537"/>
                  </a:lnTo>
                  <a:lnTo>
                    <a:pt x="2907031" y="7093585"/>
                  </a:lnTo>
                  <a:lnTo>
                    <a:pt x="2930272" y="7105523"/>
                  </a:lnTo>
                  <a:lnTo>
                    <a:pt x="2946147" y="7104888"/>
                  </a:lnTo>
                  <a:lnTo>
                    <a:pt x="2935479" y="7117588"/>
                  </a:lnTo>
                  <a:lnTo>
                    <a:pt x="2932177" y="7124065"/>
                  </a:lnTo>
                  <a:cubicBezTo>
                    <a:pt x="2857628" y="7129780"/>
                    <a:pt x="2790953" y="7138289"/>
                    <a:pt x="2709165" y="7175373"/>
                  </a:cubicBezTo>
                  <a:lnTo>
                    <a:pt x="2709165" y="7163181"/>
                  </a:lnTo>
                  <a:lnTo>
                    <a:pt x="2708784" y="7157085"/>
                  </a:lnTo>
                  <a:cubicBezTo>
                    <a:pt x="2723389" y="7154672"/>
                    <a:pt x="2737867" y="7147560"/>
                    <a:pt x="2733295" y="7137400"/>
                  </a:cubicBezTo>
                  <a:lnTo>
                    <a:pt x="2748281" y="7130669"/>
                  </a:lnTo>
                  <a:lnTo>
                    <a:pt x="2752853" y="7128256"/>
                  </a:lnTo>
                  <a:lnTo>
                    <a:pt x="2762505" y="7136764"/>
                  </a:lnTo>
                  <a:lnTo>
                    <a:pt x="2767204" y="7140956"/>
                  </a:lnTo>
                  <a:cubicBezTo>
                    <a:pt x="2797811" y="7129780"/>
                    <a:pt x="2815718" y="7109206"/>
                    <a:pt x="2842388" y="7109206"/>
                  </a:cubicBezTo>
                  <a:lnTo>
                    <a:pt x="2852548" y="7112381"/>
                  </a:lnTo>
                  <a:lnTo>
                    <a:pt x="2844547" y="7106793"/>
                  </a:lnTo>
                  <a:lnTo>
                    <a:pt x="2845182" y="7095617"/>
                  </a:lnTo>
                  <a:lnTo>
                    <a:pt x="2851151" y="7095744"/>
                  </a:lnTo>
                  <a:cubicBezTo>
                    <a:pt x="2898776" y="7095744"/>
                    <a:pt x="2962911" y="7067423"/>
                    <a:pt x="3004948" y="7036688"/>
                  </a:cubicBezTo>
                  <a:lnTo>
                    <a:pt x="3007361" y="7037196"/>
                  </a:lnTo>
                  <a:lnTo>
                    <a:pt x="3008377" y="7037323"/>
                  </a:lnTo>
                  <a:lnTo>
                    <a:pt x="3017775" y="7030084"/>
                  </a:lnTo>
                  <a:lnTo>
                    <a:pt x="3018791" y="7025512"/>
                  </a:lnTo>
                  <a:lnTo>
                    <a:pt x="3028697" y="7018400"/>
                  </a:lnTo>
                  <a:lnTo>
                    <a:pt x="3031999" y="7014844"/>
                  </a:lnTo>
                  <a:lnTo>
                    <a:pt x="3032380" y="7014590"/>
                  </a:lnTo>
                  <a:lnTo>
                    <a:pt x="3032507" y="7014590"/>
                  </a:lnTo>
                  <a:lnTo>
                    <a:pt x="3027681" y="7022464"/>
                  </a:lnTo>
                  <a:lnTo>
                    <a:pt x="3033904" y="7028559"/>
                  </a:lnTo>
                  <a:lnTo>
                    <a:pt x="3079497" y="7000619"/>
                  </a:lnTo>
                  <a:cubicBezTo>
                    <a:pt x="3116200" y="6988554"/>
                    <a:pt x="3149347" y="6975473"/>
                    <a:pt x="3225547" y="6959090"/>
                  </a:cubicBezTo>
                  <a:lnTo>
                    <a:pt x="3207513" y="6952105"/>
                  </a:lnTo>
                  <a:lnTo>
                    <a:pt x="3203068" y="6940675"/>
                  </a:lnTo>
                  <a:lnTo>
                    <a:pt x="3248788" y="6937246"/>
                  </a:lnTo>
                  <a:lnTo>
                    <a:pt x="3263393" y="6934578"/>
                  </a:lnTo>
                  <a:cubicBezTo>
                    <a:pt x="3269743" y="6934578"/>
                    <a:pt x="3276220" y="6936484"/>
                    <a:pt x="3283205" y="6941690"/>
                  </a:cubicBezTo>
                  <a:lnTo>
                    <a:pt x="3289301" y="6935086"/>
                  </a:lnTo>
                  <a:lnTo>
                    <a:pt x="3293365" y="6932165"/>
                  </a:lnTo>
                  <a:close/>
                  <a:moveTo>
                    <a:pt x="4638675" y="7177405"/>
                  </a:moveTo>
                  <a:lnTo>
                    <a:pt x="4642358" y="7178674"/>
                  </a:lnTo>
                  <a:lnTo>
                    <a:pt x="4639818" y="7180452"/>
                  </a:lnTo>
                  <a:lnTo>
                    <a:pt x="4638675" y="7181214"/>
                  </a:lnTo>
                  <a:lnTo>
                    <a:pt x="4635247" y="7180452"/>
                  </a:lnTo>
                  <a:lnTo>
                    <a:pt x="4633723" y="7180198"/>
                  </a:lnTo>
                  <a:lnTo>
                    <a:pt x="4638676" y="7177405"/>
                  </a:lnTo>
                  <a:close/>
                  <a:moveTo>
                    <a:pt x="4813428" y="7176008"/>
                  </a:moveTo>
                  <a:lnTo>
                    <a:pt x="4817492" y="7178675"/>
                  </a:lnTo>
                  <a:lnTo>
                    <a:pt x="4819143" y="7180199"/>
                  </a:lnTo>
                  <a:lnTo>
                    <a:pt x="4809364" y="7182485"/>
                  </a:lnTo>
                  <a:lnTo>
                    <a:pt x="4804284" y="7183755"/>
                  </a:lnTo>
                  <a:lnTo>
                    <a:pt x="4810888" y="7179056"/>
                  </a:lnTo>
                  <a:lnTo>
                    <a:pt x="4813428" y="7176008"/>
                  </a:lnTo>
                  <a:close/>
                  <a:moveTo>
                    <a:pt x="2461388" y="7178167"/>
                  </a:moveTo>
                  <a:lnTo>
                    <a:pt x="2456308" y="7184009"/>
                  </a:lnTo>
                  <a:lnTo>
                    <a:pt x="2455292" y="7186295"/>
                  </a:lnTo>
                  <a:lnTo>
                    <a:pt x="2452244" y="7180707"/>
                  </a:lnTo>
                  <a:lnTo>
                    <a:pt x="2458467" y="7179056"/>
                  </a:lnTo>
                  <a:lnTo>
                    <a:pt x="2461388" y="7178167"/>
                  </a:lnTo>
                  <a:close/>
                  <a:moveTo>
                    <a:pt x="5291582" y="7140321"/>
                  </a:moveTo>
                  <a:lnTo>
                    <a:pt x="5294376" y="7140575"/>
                  </a:lnTo>
                  <a:lnTo>
                    <a:pt x="5281295" y="7153656"/>
                  </a:lnTo>
                  <a:lnTo>
                    <a:pt x="5271517" y="7160641"/>
                  </a:lnTo>
                  <a:cubicBezTo>
                    <a:pt x="5307331" y="7161657"/>
                    <a:pt x="5261992" y="7172452"/>
                    <a:pt x="5265420" y="7186168"/>
                  </a:cubicBezTo>
                  <a:lnTo>
                    <a:pt x="5263516" y="7186295"/>
                  </a:lnTo>
                  <a:lnTo>
                    <a:pt x="5262881" y="7186295"/>
                  </a:lnTo>
                  <a:lnTo>
                    <a:pt x="5253356" y="7174865"/>
                  </a:lnTo>
                  <a:lnTo>
                    <a:pt x="5258944" y="7163308"/>
                  </a:lnTo>
                  <a:cubicBezTo>
                    <a:pt x="5264659" y="7151752"/>
                    <a:pt x="5276089" y="7140322"/>
                    <a:pt x="5291583" y="7140322"/>
                  </a:cubicBezTo>
                  <a:close/>
                  <a:moveTo>
                    <a:pt x="3582925" y="7174611"/>
                  </a:moveTo>
                  <a:lnTo>
                    <a:pt x="3578988" y="7182739"/>
                  </a:lnTo>
                  <a:lnTo>
                    <a:pt x="3575940" y="7186803"/>
                  </a:lnTo>
                  <a:lnTo>
                    <a:pt x="3571749" y="7183120"/>
                  </a:lnTo>
                  <a:lnTo>
                    <a:pt x="3569717" y="7181215"/>
                  </a:lnTo>
                  <a:lnTo>
                    <a:pt x="3582925" y="7174611"/>
                  </a:lnTo>
                  <a:close/>
                  <a:moveTo>
                    <a:pt x="2641093" y="7182739"/>
                  </a:moveTo>
                  <a:lnTo>
                    <a:pt x="2635759" y="7186041"/>
                  </a:lnTo>
                  <a:lnTo>
                    <a:pt x="2633727" y="7187185"/>
                  </a:lnTo>
                  <a:lnTo>
                    <a:pt x="2626615" y="7186677"/>
                  </a:lnTo>
                  <a:lnTo>
                    <a:pt x="2624329" y="7183629"/>
                  </a:lnTo>
                  <a:lnTo>
                    <a:pt x="2628901" y="7184137"/>
                  </a:lnTo>
                  <a:lnTo>
                    <a:pt x="2630679" y="7184137"/>
                  </a:lnTo>
                  <a:lnTo>
                    <a:pt x="2637791" y="7183502"/>
                  </a:lnTo>
                  <a:lnTo>
                    <a:pt x="2641093" y="7182740"/>
                  </a:lnTo>
                  <a:close/>
                  <a:moveTo>
                    <a:pt x="4504056" y="7179945"/>
                  </a:moveTo>
                  <a:lnTo>
                    <a:pt x="4513200" y="7184772"/>
                  </a:lnTo>
                  <a:lnTo>
                    <a:pt x="4516375" y="7189598"/>
                  </a:lnTo>
                  <a:lnTo>
                    <a:pt x="4498595" y="7187185"/>
                  </a:lnTo>
                  <a:lnTo>
                    <a:pt x="4491737" y="7188708"/>
                  </a:lnTo>
                  <a:lnTo>
                    <a:pt x="4499992" y="7182613"/>
                  </a:lnTo>
                  <a:lnTo>
                    <a:pt x="4504056" y="7179945"/>
                  </a:lnTo>
                  <a:close/>
                  <a:moveTo>
                    <a:pt x="4043427" y="7185026"/>
                  </a:moveTo>
                  <a:lnTo>
                    <a:pt x="4043427" y="7189090"/>
                  </a:lnTo>
                  <a:lnTo>
                    <a:pt x="4042665" y="7191249"/>
                  </a:lnTo>
                  <a:lnTo>
                    <a:pt x="4038601" y="7190105"/>
                  </a:lnTo>
                  <a:lnTo>
                    <a:pt x="4036696" y="7189343"/>
                  </a:lnTo>
                  <a:lnTo>
                    <a:pt x="4041395" y="7186295"/>
                  </a:lnTo>
                  <a:lnTo>
                    <a:pt x="4043427" y="7185026"/>
                  </a:lnTo>
                  <a:close/>
                  <a:moveTo>
                    <a:pt x="4008756" y="7191757"/>
                  </a:moveTo>
                  <a:lnTo>
                    <a:pt x="4005327" y="7193281"/>
                  </a:lnTo>
                  <a:lnTo>
                    <a:pt x="4003676" y="7193789"/>
                  </a:lnTo>
                  <a:lnTo>
                    <a:pt x="4007105" y="7192392"/>
                  </a:lnTo>
                  <a:lnTo>
                    <a:pt x="4008756" y="7191757"/>
                  </a:lnTo>
                  <a:close/>
                  <a:moveTo>
                    <a:pt x="1874394" y="7131940"/>
                  </a:moveTo>
                  <a:lnTo>
                    <a:pt x="1881760" y="7133718"/>
                  </a:lnTo>
                  <a:cubicBezTo>
                    <a:pt x="1859281" y="7173342"/>
                    <a:pt x="1767587" y="7189217"/>
                    <a:pt x="1714755" y="7195186"/>
                  </a:cubicBezTo>
                  <a:cubicBezTo>
                    <a:pt x="1716787" y="7174993"/>
                    <a:pt x="1795400" y="7176518"/>
                    <a:pt x="1783081" y="7152515"/>
                  </a:cubicBezTo>
                  <a:lnTo>
                    <a:pt x="1783081" y="7152515"/>
                  </a:lnTo>
                  <a:lnTo>
                    <a:pt x="1795273" y="7160896"/>
                  </a:lnTo>
                  <a:lnTo>
                    <a:pt x="1799591" y="7167373"/>
                  </a:lnTo>
                  <a:cubicBezTo>
                    <a:pt x="1830071" y="7162040"/>
                    <a:pt x="1845565" y="7131941"/>
                    <a:pt x="1874394" y="7131941"/>
                  </a:cubicBezTo>
                  <a:close/>
                  <a:moveTo>
                    <a:pt x="2231137" y="7195821"/>
                  </a:moveTo>
                  <a:lnTo>
                    <a:pt x="2225676" y="7196329"/>
                  </a:lnTo>
                  <a:lnTo>
                    <a:pt x="2225676" y="7196202"/>
                  </a:lnTo>
                  <a:lnTo>
                    <a:pt x="2231137" y="7195820"/>
                  </a:lnTo>
                  <a:close/>
                  <a:moveTo>
                    <a:pt x="2482851" y="7115430"/>
                  </a:moveTo>
                  <a:cubicBezTo>
                    <a:pt x="2499615" y="7131813"/>
                    <a:pt x="2459229" y="7132956"/>
                    <a:pt x="2457324" y="7144513"/>
                  </a:cubicBezTo>
                  <a:lnTo>
                    <a:pt x="2463801" y="7148577"/>
                  </a:lnTo>
                  <a:lnTo>
                    <a:pt x="2467484" y="7149720"/>
                  </a:lnTo>
                  <a:cubicBezTo>
                    <a:pt x="2451736" y="7158229"/>
                    <a:pt x="2434845" y="7167246"/>
                    <a:pt x="2415033" y="7175120"/>
                  </a:cubicBezTo>
                  <a:lnTo>
                    <a:pt x="2432940" y="7182486"/>
                  </a:lnTo>
                  <a:lnTo>
                    <a:pt x="2437385" y="7193917"/>
                  </a:lnTo>
                  <a:lnTo>
                    <a:pt x="2427860" y="7196710"/>
                  </a:lnTo>
                  <a:lnTo>
                    <a:pt x="2423796" y="7197472"/>
                  </a:lnTo>
                  <a:lnTo>
                    <a:pt x="2397761" y="7188582"/>
                  </a:lnTo>
                  <a:lnTo>
                    <a:pt x="2395348" y="7200012"/>
                  </a:lnTo>
                  <a:cubicBezTo>
                    <a:pt x="2366773" y="7186296"/>
                    <a:pt x="2420621" y="7159245"/>
                    <a:pt x="2369821" y="7147054"/>
                  </a:cubicBezTo>
                  <a:cubicBezTo>
                    <a:pt x="2413255" y="7138925"/>
                    <a:pt x="2428749" y="7141339"/>
                    <a:pt x="2482851" y="7115431"/>
                  </a:cubicBezTo>
                  <a:close/>
                  <a:moveTo>
                    <a:pt x="4948048" y="7167754"/>
                  </a:moveTo>
                  <a:lnTo>
                    <a:pt x="4936491" y="7175501"/>
                  </a:lnTo>
                  <a:lnTo>
                    <a:pt x="4928236" y="7178930"/>
                  </a:lnTo>
                  <a:lnTo>
                    <a:pt x="4932300" y="7180454"/>
                  </a:lnTo>
                  <a:lnTo>
                    <a:pt x="4933951" y="7180962"/>
                  </a:lnTo>
                  <a:lnTo>
                    <a:pt x="4925569" y="7183248"/>
                  </a:lnTo>
                  <a:lnTo>
                    <a:pt x="4920616" y="7185661"/>
                  </a:lnTo>
                  <a:lnTo>
                    <a:pt x="4913885" y="7193789"/>
                  </a:lnTo>
                  <a:lnTo>
                    <a:pt x="4921250" y="7194170"/>
                  </a:lnTo>
                  <a:lnTo>
                    <a:pt x="4916170" y="7197218"/>
                  </a:lnTo>
                  <a:lnTo>
                    <a:pt x="4914900" y="7198869"/>
                  </a:lnTo>
                  <a:lnTo>
                    <a:pt x="4911472" y="7200266"/>
                  </a:lnTo>
                  <a:lnTo>
                    <a:pt x="4909948" y="7200774"/>
                  </a:lnTo>
                  <a:cubicBezTo>
                    <a:pt x="4888738" y="7196202"/>
                    <a:pt x="4916044" y="7169786"/>
                    <a:pt x="4948048" y="7167754"/>
                  </a:cubicBezTo>
                  <a:close/>
                  <a:moveTo>
                    <a:pt x="4629658" y="7202806"/>
                  </a:moveTo>
                  <a:lnTo>
                    <a:pt x="4627118" y="7203441"/>
                  </a:lnTo>
                  <a:lnTo>
                    <a:pt x="4625467" y="7204457"/>
                  </a:lnTo>
                  <a:lnTo>
                    <a:pt x="4625594" y="7203949"/>
                  </a:lnTo>
                  <a:lnTo>
                    <a:pt x="4625467" y="7203442"/>
                  </a:lnTo>
                  <a:lnTo>
                    <a:pt x="4628388" y="7203060"/>
                  </a:lnTo>
                  <a:lnTo>
                    <a:pt x="4629658" y="7202806"/>
                  </a:lnTo>
                  <a:close/>
                  <a:moveTo>
                    <a:pt x="4592574" y="7187185"/>
                  </a:moveTo>
                  <a:lnTo>
                    <a:pt x="4599940" y="7189853"/>
                  </a:lnTo>
                  <a:lnTo>
                    <a:pt x="4604004" y="7190360"/>
                  </a:lnTo>
                  <a:lnTo>
                    <a:pt x="4602099" y="7196965"/>
                  </a:lnTo>
                  <a:lnTo>
                    <a:pt x="4602734" y="7200902"/>
                  </a:lnTo>
                  <a:lnTo>
                    <a:pt x="4594352" y="7202298"/>
                  </a:lnTo>
                  <a:lnTo>
                    <a:pt x="4590415" y="7204966"/>
                  </a:lnTo>
                  <a:lnTo>
                    <a:pt x="4586351" y="7196457"/>
                  </a:lnTo>
                  <a:lnTo>
                    <a:pt x="4586732" y="7190869"/>
                  </a:lnTo>
                  <a:lnTo>
                    <a:pt x="4590923" y="7188583"/>
                  </a:lnTo>
                  <a:lnTo>
                    <a:pt x="4592574" y="7187186"/>
                  </a:lnTo>
                  <a:close/>
                  <a:moveTo>
                    <a:pt x="2225675" y="7196329"/>
                  </a:moveTo>
                  <a:cubicBezTo>
                    <a:pt x="2229612" y="7202298"/>
                    <a:pt x="2212340" y="7212585"/>
                    <a:pt x="2192528" y="7219824"/>
                  </a:cubicBezTo>
                  <a:lnTo>
                    <a:pt x="2205863" y="7205345"/>
                  </a:lnTo>
                  <a:lnTo>
                    <a:pt x="2215007" y="7198361"/>
                  </a:lnTo>
                  <a:lnTo>
                    <a:pt x="2222247" y="7196837"/>
                  </a:lnTo>
                  <a:lnTo>
                    <a:pt x="2225676" y="7196329"/>
                  </a:lnTo>
                  <a:close/>
                  <a:moveTo>
                    <a:pt x="4553458" y="7212077"/>
                  </a:moveTo>
                  <a:lnTo>
                    <a:pt x="4548379" y="7219570"/>
                  </a:lnTo>
                  <a:lnTo>
                    <a:pt x="4536694" y="7219824"/>
                  </a:lnTo>
                  <a:lnTo>
                    <a:pt x="4548124" y="7214998"/>
                  </a:lnTo>
                  <a:lnTo>
                    <a:pt x="4553458" y="7212078"/>
                  </a:lnTo>
                  <a:close/>
                  <a:moveTo>
                    <a:pt x="5364226" y="7214744"/>
                  </a:moveTo>
                  <a:lnTo>
                    <a:pt x="5366639" y="7217665"/>
                  </a:lnTo>
                  <a:lnTo>
                    <a:pt x="5367782" y="7219062"/>
                  </a:lnTo>
                  <a:lnTo>
                    <a:pt x="5353050" y="7222744"/>
                  </a:lnTo>
                  <a:lnTo>
                    <a:pt x="5345811" y="7224268"/>
                  </a:lnTo>
                  <a:lnTo>
                    <a:pt x="5354574" y="7217791"/>
                  </a:lnTo>
                  <a:lnTo>
                    <a:pt x="5364226" y="7214743"/>
                  </a:lnTo>
                  <a:close/>
                  <a:moveTo>
                    <a:pt x="692023" y="7202298"/>
                  </a:moveTo>
                  <a:cubicBezTo>
                    <a:pt x="702691" y="7229984"/>
                    <a:pt x="648208" y="7208394"/>
                    <a:pt x="649732" y="7225285"/>
                  </a:cubicBezTo>
                  <a:cubicBezTo>
                    <a:pt x="615950" y="7209029"/>
                    <a:pt x="660527" y="7211189"/>
                    <a:pt x="692023" y="7202298"/>
                  </a:cubicBezTo>
                  <a:close/>
                  <a:moveTo>
                    <a:pt x="1599438" y="7177915"/>
                  </a:moveTo>
                  <a:lnTo>
                    <a:pt x="1614678" y="7188709"/>
                  </a:lnTo>
                  <a:lnTo>
                    <a:pt x="1630426" y="7181470"/>
                  </a:lnTo>
                  <a:lnTo>
                    <a:pt x="1618996" y="7197218"/>
                  </a:lnTo>
                  <a:lnTo>
                    <a:pt x="1609598" y="7196329"/>
                  </a:lnTo>
                  <a:lnTo>
                    <a:pt x="1591564" y="7194297"/>
                  </a:lnTo>
                  <a:lnTo>
                    <a:pt x="1596136" y="7213220"/>
                  </a:lnTo>
                  <a:lnTo>
                    <a:pt x="1570609" y="7208775"/>
                  </a:lnTo>
                  <a:cubicBezTo>
                    <a:pt x="1548892" y="7208775"/>
                    <a:pt x="1522476" y="7216015"/>
                    <a:pt x="1494282" y="7225667"/>
                  </a:cubicBezTo>
                  <a:cubicBezTo>
                    <a:pt x="1509903" y="7195822"/>
                    <a:pt x="1599184" y="7214745"/>
                    <a:pt x="1599438" y="7177915"/>
                  </a:cubicBezTo>
                  <a:close/>
                  <a:moveTo>
                    <a:pt x="2367026" y="7161785"/>
                  </a:moveTo>
                  <a:cubicBezTo>
                    <a:pt x="2377186" y="7179566"/>
                    <a:pt x="2320544" y="7206108"/>
                    <a:pt x="2354199" y="7206108"/>
                  </a:cubicBezTo>
                  <a:lnTo>
                    <a:pt x="2358644" y="7205854"/>
                  </a:lnTo>
                  <a:lnTo>
                    <a:pt x="2339848" y="7213474"/>
                  </a:lnTo>
                  <a:lnTo>
                    <a:pt x="2326259" y="7211823"/>
                  </a:lnTo>
                  <a:lnTo>
                    <a:pt x="2319274" y="7211441"/>
                  </a:lnTo>
                  <a:cubicBezTo>
                    <a:pt x="2309749" y="7211441"/>
                    <a:pt x="2300097" y="7214489"/>
                    <a:pt x="2290826" y="7228967"/>
                  </a:cubicBezTo>
                  <a:cubicBezTo>
                    <a:pt x="2296287" y="7205853"/>
                    <a:pt x="2276856" y="7196455"/>
                    <a:pt x="2252472" y="7195186"/>
                  </a:cubicBezTo>
                  <a:lnTo>
                    <a:pt x="2274443" y="7195186"/>
                  </a:lnTo>
                  <a:lnTo>
                    <a:pt x="2284984" y="7196710"/>
                  </a:lnTo>
                  <a:cubicBezTo>
                    <a:pt x="2303272" y="7172579"/>
                    <a:pt x="2320671" y="7172579"/>
                    <a:pt x="2367026" y="7161785"/>
                  </a:cubicBezTo>
                  <a:close/>
                  <a:moveTo>
                    <a:pt x="3072511" y="7228206"/>
                  </a:moveTo>
                  <a:lnTo>
                    <a:pt x="3071114" y="7229730"/>
                  </a:lnTo>
                  <a:lnTo>
                    <a:pt x="3066923" y="7229730"/>
                  </a:lnTo>
                  <a:lnTo>
                    <a:pt x="3065018" y="7229349"/>
                  </a:lnTo>
                  <a:lnTo>
                    <a:pt x="3069844" y="7228714"/>
                  </a:lnTo>
                  <a:lnTo>
                    <a:pt x="3072511" y="7228206"/>
                  </a:lnTo>
                  <a:close/>
                  <a:moveTo>
                    <a:pt x="4401566" y="7228968"/>
                  </a:moveTo>
                  <a:lnTo>
                    <a:pt x="4410583" y="7232270"/>
                  </a:lnTo>
                  <a:lnTo>
                    <a:pt x="4414520" y="7234937"/>
                  </a:lnTo>
                  <a:lnTo>
                    <a:pt x="4405503" y="7231255"/>
                  </a:lnTo>
                  <a:lnTo>
                    <a:pt x="4398264" y="7233922"/>
                  </a:lnTo>
                  <a:lnTo>
                    <a:pt x="4400804" y="7230747"/>
                  </a:lnTo>
                  <a:lnTo>
                    <a:pt x="4401566" y="7228969"/>
                  </a:lnTo>
                  <a:close/>
                  <a:moveTo>
                    <a:pt x="2469642" y="7223126"/>
                  </a:moveTo>
                  <a:lnTo>
                    <a:pt x="2475992" y="7226428"/>
                  </a:lnTo>
                  <a:lnTo>
                    <a:pt x="2483231" y="7230492"/>
                  </a:lnTo>
                  <a:lnTo>
                    <a:pt x="2488438" y="7229857"/>
                  </a:lnTo>
                  <a:lnTo>
                    <a:pt x="2483612" y="7234429"/>
                  </a:lnTo>
                  <a:lnTo>
                    <a:pt x="2481326" y="7236842"/>
                  </a:lnTo>
                  <a:lnTo>
                    <a:pt x="2462403" y="7234302"/>
                  </a:lnTo>
                  <a:lnTo>
                    <a:pt x="2451227" y="7235953"/>
                  </a:lnTo>
                  <a:lnTo>
                    <a:pt x="2449576" y="7231762"/>
                  </a:lnTo>
                  <a:lnTo>
                    <a:pt x="2449068" y="7229730"/>
                  </a:lnTo>
                  <a:lnTo>
                    <a:pt x="2469642" y="7223126"/>
                  </a:lnTo>
                  <a:close/>
                  <a:moveTo>
                    <a:pt x="5183378" y="7095110"/>
                  </a:moveTo>
                  <a:lnTo>
                    <a:pt x="5216779" y="7101714"/>
                  </a:lnTo>
                  <a:lnTo>
                    <a:pt x="5217922" y="7109842"/>
                  </a:lnTo>
                  <a:lnTo>
                    <a:pt x="5211699" y="7114922"/>
                  </a:lnTo>
                  <a:lnTo>
                    <a:pt x="5208651" y="7116700"/>
                  </a:lnTo>
                  <a:lnTo>
                    <a:pt x="5201158" y="7100698"/>
                  </a:lnTo>
                  <a:lnTo>
                    <a:pt x="5190744" y="7101842"/>
                  </a:lnTo>
                  <a:lnTo>
                    <a:pt x="5185918" y="7117717"/>
                  </a:lnTo>
                  <a:lnTo>
                    <a:pt x="5182743" y="7125336"/>
                  </a:lnTo>
                  <a:lnTo>
                    <a:pt x="5173980" y="7126225"/>
                  </a:lnTo>
                  <a:lnTo>
                    <a:pt x="5168519" y="7126353"/>
                  </a:lnTo>
                  <a:cubicBezTo>
                    <a:pt x="5169916" y="7143497"/>
                    <a:pt x="5129023" y="7159627"/>
                    <a:pt x="5132832" y="7179058"/>
                  </a:cubicBezTo>
                  <a:lnTo>
                    <a:pt x="5136135" y="7179947"/>
                  </a:lnTo>
                  <a:cubicBezTo>
                    <a:pt x="5143247" y="7179947"/>
                    <a:pt x="5145279" y="7160389"/>
                    <a:pt x="5166614" y="7157341"/>
                  </a:cubicBezTo>
                  <a:lnTo>
                    <a:pt x="5166614" y="7157341"/>
                  </a:lnTo>
                  <a:cubicBezTo>
                    <a:pt x="5174107" y="7192773"/>
                    <a:pt x="5162297" y="7174105"/>
                    <a:pt x="5199888" y="7184265"/>
                  </a:cubicBezTo>
                  <a:cubicBezTo>
                    <a:pt x="5150104" y="7199632"/>
                    <a:pt x="5120894" y="7218428"/>
                    <a:pt x="5082413" y="7218428"/>
                  </a:cubicBezTo>
                  <a:lnTo>
                    <a:pt x="5058156" y="7216015"/>
                  </a:lnTo>
                  <a:lnTo>
                    <a:pt x="5056124" y="7218808"/>
                  </a:lnTo>
                  <a:lnTo>
                    <a:pt x="5055235" y="7220205"/>
                  </a:lnTo>
                  <a:lnTo>
                    <a:pt x="5053330" y="7212204"/>
                  </a:lnTo>
                  <a:lnTo>
                    <a:pt x="5057394" y="7208902"/>
                  </a:lnTo>
                  <a:lnTo>
                    <a:pt x="5018151" y="7230365"/>
                  </a:lnTo>
                  <a:cubicBezTo>
                    <a:pt x="5018024" y="7230365"/>
                    <a:pt x="5018151" y="7230238"/>
                    <a:pt x="5018024" y="7230238"/>
                  </a:cubicBezTo>
                  <a:lnTo>
                    <a:pt x="4952365" y="7237095"/>
                  </a:lnTo>
                  <a:cubicBezTo>
                    <a:pt x="4935474" y="7237095"/>
                    <a:pt x="4920361" y="7233539"/>
                    <a:pt x="4909439" y="7221602"/>
                  </a:cubicBezTo>
                  <a:cubicBezTo>
                    <a:pt x="4946142" y="7204457"/>
                    <a:pt x="4983099" y="7213728"/>
                    <a:pt x="5036058" y="7194170"/>
                  </a:cubicBezTo>
                  <a:lnTo>
                    <a:pt x="5045202" y="7192265"/>
                  </a:lnTo>
                  <a:lnTo>
                    <a:pt x="5051044" y="7190360"/>
                  </a:lnTo>
                  <a:lnTo>
                    <a:pt x="5050282" y="7189216"/>
                  </a:lnTo>
                  <a:lnTo>
                    <a:pt x="5049647" y="7189089"/>
                  </a:lnTo>
                  <a:lnTo>
                    <a:pt x="5056378" y="7187057"/>
                  </a:lnTo>
                  <a:lnTo>
                    <a:pt x="5060188" y="7185026"/>
                  </a:lnTo>
                  <a:lnTo>
                    <a:pt x="5050536" y="7184010"/>
                  </a:lnTo>
                  <a:lnTo>
                    <a:pt x="5045202" y="7184137"/>
                  </a:lnTo>
                  <a:lnTo>
                    <a:pt x="5033391" y="7176390"/>
                  </a:lnTo>
                  <a:lnTo>
                    <a:pt x="5037201" y="7167246"/>
                  </a:lnTo>
                  <a:lnTo>
                    <a:pt x="5044567" y="7166739"/>
                  </a:lnTo>
                  <a:cubicBezTo>
                    <a:pt x="5059299" y="7166739"/>
                    <a:pt x="5049012" y="7178931"/>
                    <a:pt x="5067300" y="7183630"/>
                  </a:cubicBezTo>
                  <a:lnTo>
                    <a:pt x="5069459" y="7159246"/>
                  </a:lnTo>
                  <a:lnTo>
                    <a:pt x="5048250" y="7160897"/>
                  </a:lnTo>
                  <a:cubicBezTo>
                    <a:pt x="5078984" y="7150102"/>
                    <a:pt x="5109083" y="7136513"/>
                    <a:pt x="5134990" y="7119241"/>
                  </a:cubicBezTo>
                  <a:cubicBezTo>
                    <a:pt x="5155183" y="7114034"/>
                    <a:pt x="5172582" y="7106414"/>
                    <a:pt x="5183377" y="7095110"/>
                  </a:cubicBezTo>
                  <a:close/>
                  <a:moveTo>
                    <a:pt x="3915918" y="7230238"/>
                  </a:moveTo>
                  <a:lnTo>
                    <a:pt x="3917823" y="7231381"/>
                  </a:lnTo>
                  <a:lnTo>
                    <a:pt x="3899408" y="7236334"/>
                  </a:lnTo>
                  <a:lnTo>
                    <a:pt x="3890518" y="7238493"/>
                  </a:lnTo>
                  <a:lnTo>
                    <a:pt x="3907536" y="7232778"/>
                  </a:lnTo>
                  <a:lnTo>
                    <a:pt x="3915918" y="7230238"/>
                  </a:lnTo>
                  <a:close/>
                  <a:moveTo>
                    <a:pt x="1692275" y="7188581"/>
                  </a:moveTo>
                  <a:cubicBezTo>
                    <a:pt x="1694434" y="7213219"/>
                    <a:pt x="1627124" y="7218300"/>
                    <a:pt x="1618488" y="7240016"/>
                  </a:cubicBezTo>
                  <a:cubicBezTo>
                    <a:pt x="1620520" y="7208393"/>
                    <a:pt x="1664335" y="7202298"/>
                    <a:pt x="1692275" y="7188581"/>
                  </a:cubicBezTo>
                  <a:close/>
                  <a:moveTo>
                    <a:pt x="3035935" y="7240525"/>
                  </a:moveTo>
                  <a:lnTo>
                    <a:pt x="3044953" y="7241541"/>
                  </a:lnTo>
                  <a:lnTo>
                    <a:pt x="3049651" y="7242176"/>
                  </a:lnTo>
                  <a:lnTo>
                    <a:pt x="3032506" y="7245097"/>
                  </a:lnTo>
                  <a:lnTo>
                    <a:pt x="3023743" y="7246493"/>
                  </a:lnTo>
                  <a:lnTo>
                    <a:pt x="3031871" y="7242556"/>
                  </a:lnTo>
                  <a:lnTo>
                    <a:pt x="3035935" y="7240525"/>
                  </a:lnTo>
                  <a:close/>
                  <a:moveTo>
                    <a:pt x="5817743" y="6792342"/>
                  </a:moveTo>
                  <a:lnTo>
                    <a:pt x="5813806" y="6805169"/>
                  </a:lnTo>
                  <a:lnTo>
                    <a:pt x="5825998" y="6808598"/>
                  </a:lnTo>
                  <a:cubicBezTo>
                    <a:pt x="5805551" y="6824346"/>
                    <a:pt x="5777611" y="6840094"/>
                    <a:pt x="5768086" y="6856096"/>
                  </a:cubicBezTo>
                  <a:cubicBezTo>
                    <a:pt x="5762879" y="6858509"/>
                    <a:pt x="5758180" y="6859653"/>
                    <a:pt x="5744972" y="6859653"/>
                  </a:cubicBezTo>
                  <a:lnTo>
                    <a:pt x="5733796" y="6845174"/>
                  </a:lnTo>
                  <a:cubicBezTo>
                    <a:pt x="5681091" y="6897244"/>
                    <a:pt x="5599176" y="6919469"/>
                    <a:pt x="5584444" y="6967603"/>
                  </a:cubicBezTo>
                  <a:cubicBezTo>
                    <a:pt x="5615940" y="6960491"/>
                    <a:pt x="5664962" y="6927597"/>
                    <a:pt x="5722747" y="6896991"/>
                  </a:cubicBezTo>
                  <a:lnTo>
                    <a:pt x="5722747" y="6896991"/>
                  </a:lnTo>
                  <a:cubicBezTo>
                    <a:pt x="5730494" y="6921121"/>
                    <a:pt x="5650230" y="6944234"/>
                    <a:pt x="5636514" y="6968110"/>
                  </a:cubicBezTo>
                  <a:lnTo>
                    <a:pt x="5651119" y="6966205"/>
                  </a:lnTo>
                  <a:lnTo>
                    <a:pt x="5690616" y="6951854"/>
                  </a:lnTo>
                  <a:lnTo>
                    <a:pt x="5679567" y="6974206"/>
                  </a:lnTo>
                  <a:cubicBezTo>
                    <a:pt x="5712714" y="6952362"/>
                    <a:pt x="5707126" y="6950330"/>
                    <a:pt x="5737860" y="6948933"/>
                  </a:cubicBezTo>
                  <a:lnTo>
                    <a:pt x="5737860" y="6948933"/>
                  </a:lnTo>
                  <a:cubicBezTo>
                    <a:pt x="5686806" y="6969889"/>
                    <a:pt x="5665216" y="7024498"/>
                    <a:pt x="5704967" y="7024498"/>
                  </a:cubicBezTo>
                  <a:cubicBezTo>
                    <a:pt x="5713349" y="7024498"/>
                    <a:pt x="5724525" y="7022085"/>
                    <a:pt x="5738622" y="7016370"/>
                  </a:cubicBezTo>
                  <a:cubicBezTo>
                    <a:pt x="5768848" y="6994018"/>
                    <a:pt x="5722366" y="7002781"/>
                    <a:pt x="5735955" y="6980048"/>
                  </a:cubicBezTo>
                  <a:cubicBezTo>
                    <a:pt x="5741289" y="6977762"/>
                    <a:pt x="5745988" y="6976619"/>
                    <a:pt x="5759196" y="6976619"/>
                  </a:cubicBezTo>
                  <a:lnTo>
                    <a:pt x="5770499" y="6990970"/>
                  </a:lnTo>
                  <a:cubicBezTo>
                    <a:pt x="5784596" y="6954394"/>
                    <a:pt x="5829427" y="6973952"/>
                    <a:pt x="5831459" y="6942583"/>
                  </a:cubicBezTo>
                  <a:lnTo>
                    <a:pt x="5839968" y="6941567"/>
                  </a:lnTo>
                  <a:cubicBezTo>
                    <a:pt x="5851906" y="6941567"/>
                    <a:pt x="5851144" y="6952616"/>
                    <a:pt x="5853938" y="6963792"/>
                  </a:cubicBezTo>
                  <a:lnTo>
                    <a:pt x="5852160" y="6964681"/>
                  </a:lnTo>
                  <a:lnTo>
                    <a:pt x="5851398" y="6965189"/>
                  </a:lnTo>
                  <a:lnTo>
                    <a:pt x="5847842" y="6970777"/>
                  </a:lnTo>
                  <a:lnTo>
                    <a:pt x="5839968" y="6972174"/>
                  </a:lnTo>
                  <a:lnTo>
                    <a:pt x="5826379" y="6971157"/>
                  </a:lnTo>
                  <a:cubicBezTo>
                    <a:pt x="5812155" y="6971157"/>
                    <a:pt x="5799455" y="6976111"/>
                    <a:pt x="5796788" y="6991477"/>
                  </a:cubicBezTo>
                  <a:lnTo>
                    <a:pt x="5855970" y="6988429"/>
                  </a:lnTo>
                  <a:lnTo>
                    <a:pt x="5800090" y="7012051"/>
                  </a:lnTo>
                  <a:lnTo>
                    <a:pt x="5832856" y="7002145"/>
                  </a:lnTo>
                  <a:lnTo>
                    <a:pt x="5847715" y="7000621"/>
                  </a:lnTo>
                  <a:lnTo>
                    <a:pt x="5852160" y="7002272"/>
                  </a:lnTo>
                  <a:lnTo>
                    <a:pt x="5854700" y="7002907"/>
                  </a:lnTo>
                  <a:lnTo>
                    <a:pt x="5860035" y="7004176"/>
                  </a:lnTo>
                  <a:lnTo>
                    <a:pt x="5861431" y="7007859"/>
                  </a:lnTo>
                  <a:cubicBezTo>
                    <a:pt x="5833999" y="7029703"/>
                    <a:pt x="5816092" y="7019543"/>
                    <a:pt x="5807964" y="7038339"/>
                  </a:cubicBezTo>
                  <a:lnTo>
                    <a:pt x="5822697" y="7044435"/>
                  </a:lnTo>
                  <a:lnTo>
                    <a:pt x="5834000" y="7038720"/>
                  </a:lnTo>
                  <a:lnTo>
                    <a:pt x="5834000" y="7038720"/>
                  </a:lnTo>
                  <a:cubicBezTo>
                    <a:pt x="5836921" y="7043800"/>
                    <a:pt x="5786121" y="7068311"/>
                    <a:pt x="5792344" y="7084948"/>
                  </a:cubicBezTo>
                  <a:lnTo>
                    <a:pt x="5780025" y="7079614"/>
                  </a:lnTo>
                  <a:lnTo>
                    <a:pt x="5779136" y="7074281"/>
                  </a:lnTo>
                  <a:lnTo>
                    <a:pt x="5776976" y="7063612"/>
                  </a:lnTo>
                  <a:lnTo>
                    <a:pt x="5762880" y="7063612"/>
                  </a:lnTo>
                  <a:lnTo>
                    <a:pt x="5761864" y="7064628"/>
                  </a:lnTo>
                  <a:lnTo>
                    <a:pt x="5761483" y="7065263"/>
                  </a:lnTo>
                  <a:lnTo>
                    <a:pt x="5760848" y="7058151"/>
                  </a:lnTo>
                  <a:lnTo>
                    <a:pt x="5759197" y="7055103"/>
                  </a:lnTo>
                  <a:lnTo>
                    <a:pt x="5752847" y="7046848"/>
                  </a:lnTo>
                  <a:lnTo>
                    <a:pt x="5749291" y="7042911"/>
                  </a:lnTo>
                  <a:cubicBezTo>
                    <a:pt x="5758816" y="7036434"/>
                    <a:pt x="5769357" y="7029830"/>
                    <a:pt x="5776088" y="7020305"/>
                  </a:cubicBezTo>
                  <a:lnTo>
                    <a:pt x="5764658" y="7019416"/>
                  </a:lnTo>
                  <a:cubicBezTo>
                    <a:pt x="5751958" y="7019416"/>
                    <a:pt x="5741544" y="7024496"/>
                    <a:pt x="5725796" y="7027671"/>
                  </a:cubicBezTo>
                  <a:lnTo>
                    <a:pt x="5713858" y="7026401"/>
                  </a:lnTo>
                  <a:cubicBezTo>
                    <a:pt x="5705222" y="7026401"/>
                    <a:pt x="5696459" y="7029069"/>
                    <a:pt x="5688585" y="7035164"/>
                  </a:cubicBezTo>
                  <a:lnTo>
                    <a:pt x="5687061" y="7039483"/>
                  </a:lnTo>
                  <a:lnTo>
                    <a:pt x="5686299" y="7041769"/>
                  </a:lnTo>
                  <a:lnTo>
                    <a:pt x="5684013" y="7041769"/>
                  </a:lnTo>
                  <a:lnTo>
                    <a:pt x="5682235" y="7042023"/>
                  </a:lnTo>
                  <a:lnTo>
                    <a:pt x="5681092" y="7041769"/>
                  </a:lnTo>
                  <a:lnTo>
                    <a:pt x="5683632" y="7044436"/>
                  </a:lnTo>
                  <a:lnTo>
                    <a:pt x="5684775" y="7045833"/>
                  </a:lnTo>
                  <a:lnTo>
                    <a:pt x="5683124" y="7061073"/>
                  </a:lnTo>
                  <a:lnTo>
                    <a:pt x="5681600" y="7069328"/>
                  </a:lnTo>
                  <a:lnTo>
                    <a:pt x="5683632" y="7069963"/>
                  </a:lnTo>
                  <a:lnTo>
                    <a:pt x="5684521" y="7070471"/>
                  </a:lnTo>
                  <a:lnTo>
                    <a:pt x="5682743" y="7075551"/>
                  </a:lnTo>
                  <a:lnTo>
                    <a:pt x="5683632" y="7078091"/>
                  </a:lnTo>
                  <a:lnTo>
                    <a:pt x="5691252" y="7075932"/>
                  </a:lnTo>
                  <a:lnTo>
                    <a:pt x="5694935" y="7074536"/>
                  </a:lnTo>
                  <a:lnTo>
                    <a:pt x="5728209" y="7088125"/>
                  </a:lnTo>
                  <a:lnTo>
                    <a:pt x="5705984" y="7090538"/>
                  </a:lnTo>
                  <a:lnTo>
                    <a:pt x="5700777" y="7083680"/>
                  </a:lnTo>
                  <a:lnTo>
                    <a:pt x="5687188" y="7104254"/>
                  </a:lnTo>
                  <a:lnTo>
                    <a:pt x="5699253" y="7114668"/>
                  </a:lnTo>
                  <a:cubicBezTo>
                    <a:pt x="5652517" y="7120637"/>
                    <a:pt x="5631562" y="7153911"/>
                    <a:pt x="5589144" y="7153911"/>
                  </a:cubicBezTo>
                  <a:lnTo>
                    <a:pt x="5587493" y="7153784"/>
                  </a:lnTo>
                  <a:cubicBezTo>
                    <a:pt x="5577079" y="7143370"/>
                    <a:pt x="5617973" y="7134227"/>
                    <a:pt x="5621275" y="7116828"/>
                  </a:cubicBezTo>
                  <a:lnTo>
                    <a:pt x="5608067" y="7113907"/>
                  </a:lnTo>
                  <a:cubicBezTo>
                    <a:pt x="5590541" y="7113907"/>
                    <a:pt x="5577587" y="7136894"/>
                    <a:pt x="5563363" y="7152769"/>
                  </a:cubicBezTo>
                  <a:lnTo>
                    <a:pt x="5561839" y="7144895"/>
                  </a:lnTo>
                  <a:lnTo>
                    <a:pt x="5561331" y="7141085"/>
                  </a:lnTo>
                  <a:lnTo>
                    <a:pt x="5552695" y="7144641"/>
                  </a:lnTo>
                  <a:lnTo>
                    <a:pt x="5553584" y="7143498"/>
                  </a:lnTo>
                  <a:lnTo>
                    <a:pt x="5550790" y="7141974"/>
                  </a:lnTo>
                  <a:lnTo>
                    <a:pt x="5545329" y="7141593"/>
                  </a:lnTo>
                  <a:cubicBezTo>
                    <a:pt x="5530216" y="7141593"/>
                    <a:pt x="5510912" y="7150356"/>
                    <a:pt x="5495545" y="7151625"/>
                  </a:cubicBezTo>
                  <a:lnTo>
                    <a:pt x="5494783" y="7169914"/>
                  </a:lnTo>
                  <a:lnTo>
                    <a:pt x="5483607" y="7174612"/>
                  </a:lnTo>
                  <a:lnTo>
                    <a:pt x="5477892" y="7177153"/>
                  </a:lnTo>
                  <a:lnTo>
                    <a:pt x="5480813" y="7173470"/>
                  </a:lnTo>
                  <a:lnTo>
                    <a:pt x="5485385" y="7171819"/>
                  </a:lnTo>
                  <a:cubicBezTo>
                    <a:pt x="5475860" y="7155182"/>
                    <a:pt x="5452365" y="7166739"/>
                    <a:pt x="5442840" y="7149975"/>
                  </a:cubicBezTo>
                  <a:cubicBezTo>
                    <a:pt x="5412233" y="7162802"/>
                    <a:pt x="5418329" y="7176899"/>
                    <a:pt x="5383531" y="7189726"/>
                  </a:cubicBezTo>
                  <a:lnTo>
                    <a:pt x="5402327" y="7191758"/>
                  </a:lnTo>
                  <a:lnTo>
                    <a:pt x="5411217" y="7184646"/>
                  </a:lnTo>
                  <a:cubicBezTo>
                    <a:pt x="5416932" y="7180074"/>
                    <a:pt x="5423409" y="7175502"/>
                    <a:pt x="5434585" y="7175502"/>
                  </a:cubicBezTo>
                  <a:lnTo>
                    <a:pt x="5437125" y="7175629"/>
                  </a:lnTo>
                  <a:cubicBezTo>
                    <a:pt x="5439792" y="7184265"/>
                    <a:pt x="5417567" y="7192394"/>
                    <a:pt x="5404740" y="7200775"/>
                  </a:cubicBezTo>
                  <a:lnTo>
                    <a:pt x="5397120" y="7208014"/>
                  </a:lnTo>
                  <a:lnTo>
                    <a:pt x="5399787" y="7211697"/>
                  </a:lnTo>
                  <a:lnTo>
                    <a:pt x="5389881" y="7214237"/>
                  </a:lnTo>
                  <a:lnTo>
                    <a:pt x="5384547" y="7215507"/>
                  </a:lnTo>
                  <a:lnTo>
                    <a:pt x="5386960" y="7205347"/>
                  </a:lnTo>
                  <a:lnTo>
                    <a:pt x="5387341" y="7196711"/>
                  </a:lnTo>
                  <a:lnTo>
                    <a:pt x="5375911" y="7195314"/>
                  </a:lnTo>
                  <a:cubicBezTo>
                    <a:pt x="5350765" y="7195314"/>
                    <a:pt x="5313046" y="7220714"/>
                    <a:pt x="5279391" y="7238367"/>
                  </a:cubicBezTo>
                  <a:lnTo>
                    <a:pt x="5240275" y="7247131"/>
                  </a:lnTo>
                  <a:cubicBezTo>
                    <a:pt x="5205731" y="7246114"/>
                    <a:pt x="5226305" y="7235827"/>
                    <a:pt x="5256023" y="7216650"/>
                  </a:cubicBezTo>
                  <a:lnTo>
                    <a:pt x="5272660" y="7220841"/>
                  </a:lnTo>
                  <a:cubicBezTo>
                    <a:pt x="5308347" y="7220841"/>
                    <a:pt x="5386579" y="7166739"/>
                    <a:pt x="5382261" y="7137910"/>
                  </a:cubicBezTo>
                  <a:cubicBezTo>
                    <a:pt x="5415027" y="7111621"/>
                    <a:pt x="5425949" y="7129909"/>
                    <a:pt x="5454016" y="7114161"/>
                  </a:cubicBezTo>
                  <a:lnTo>
                    <a:pt x="5454016" y="7114161"/>
                  </a:lnTo>
                  <a:cubicBezTo>
                    <a:pt x="5465827" y="7124829"/>
                    <a:pt x="5432045" y="7134227"/>
                    <a:pt x="5441824" y="7146546"/>
                  </a:cubicBezTo>
                  <a:lnTo>
                    <a:pt x="5446650" y="7147308"/>
                  </a:lnTo>
                  <a:cubicBezTo>
                    <a:pt x="5458461" y="7147308"/>
                    <a:pt x="5460620" y="7124829"/>
                    <a:pt x="5483988" y="7120130"/>
                  </a:cubicBezTo>
                  <a:lnTo>
                    <a:pt x="5474844" y="7102858"/>
                  </a:lnTo>
                  <a:lnTo>
                    <a:pt x="5490084" y="7094603"/>
                  </a:lnTo>
                  <a:lnTo>
                    <a:pt x="5490084" y="7094603"/>
                  </a:lnTo>
                  <a:cubicBezTo>
                    <a:pt x="5468367" y="7097905"/>
                    <a:pt x="5448047" y="7098794"/>
                    <a:pt x="5423155" y="7108065"/>
                  </a:cubicBezTo>
                  <a:cubicBezTo>
                    <a:pt x="5416805" y="7094221"/>
                    <a:pt x="5422393" y="7080506"/>
                    <a:pt x="5401184" y="7065266"/>
                  </a:cubicBezTo>
                  <a:lnTo>
                    <a:pt x="5394961" y="7064758"/>
                  </a:lnTo>
                  <a:cubicBezTo>
                    <a:pt x="5384802" y="7064758"/>
                    <a:pt x="5372609" y="7068949"/>
                    <a:pt x="5359402" y="7075299"/>
                  </a:cubicBezTo>
                  <a:cubicBezTo>
                    <a:pt x="5417060" y="7083681"/>
                    <a:pt x="5307205" y="7107431"/>
                    <a:pt x="5303903" y="7117209"/>
                  </a:cubicBezTo>
                  <a:lnTo>
                    <a:pt x="5291965" y="7115050"/>
                  </a:lnTo>
                  <a:cubicBezTo>
                    <a:pt x="5272280" y="7115050"/>
                    <a:pt x="5240656" y="7134100"/>
                    <a:pt x="5219702" y="7143371"/>
                  </a:cubicBezTo>
                  <a:cubicBezTo>
                    <a:pt x="5223766" y="7162421"/>
                    <a:pt x="5243070" y="7150229"/>
                    <a:pt x="5240530" y="7167247"/>
                  </a:cubicBezTo>
                  <a:lnTo>
                    <a:pt x="5229989" y="7168136"/>
                  </a:lnTo>
                  <a:cubicBezTo>
                    <a:pt x="5210685" y="7168136"/>
                    <a:pt x="5216527" y="7151626"/>
                    <a:pt x="5193540" y="7142482"/>
                  </a:cubicBezTo>
                  <a:lnTo>
                    <a:pt x="5231894" y="7121781"/>
                  </a:lnTo>
                  <a:cubicBezTo>
                    <a:pt x="5272153" y="7113525"/>
                    <a:pt x="5295394" y="7077585"/>
                    <a:pt x="5337558" y="7072505"/>
                  </a:cubicBezTo>
                  <a:lnTo>
                    <a:pt x="5321302" y="7063615"/>
                  </a:lnTo>
                  <a:lnTo>
                    <a:pt x="5316476" y="7052693"/>
                  </a:lnTo>
                  <a:lnTo>
                    <a:pt x="5310888" y="7055486"/>
                  </a:lnTo>
                  <a:lnTo>
                    <a:pt x="5308094" y="7056756"/>
                  </a:lnTo>
                  <a:lnTo>
                    <a:pt x="5305046" y="7050660"/>
                  </a:lnTo>
                  <a:lnTo>
                    <a:pt x="5307205" y="7042786"/>
                  </a:lnTo>
                  <a:lnTo>
                    <a:pt x="5318127" y="7041008"/>
                  </a:lnTo>
                  <a:cubicBezTo>
                    <a:pt x="5328541" y="7041008"/>
                    <a:pt x="5335145" y="7048755"/>
                    <a:pt x="5342892" y="7054216"/>
                  </a:cubicBezTo>
                  <a:cubicBezTo>
                    <a:pt x="5375531" y="7038341"/>
                    <a:pt x="5392168" y="7013703"/>
                    <a:pt x="5420616" y="7013703"/>
                  </a:cubicBezTo>
                  <a:lnTo>
                    <a:pt x="5428490" y="7015354"/>
                  </a:lnTo>
                  <a:lnTo>
                    <a:pt x="5419600" y="7010528"/>
                  </a:lnTo>
                  <a:lnTo>
                    <a:pt x="5416298" y="6999606"/>
                  </a:lnTo>
                  <a:cubicBezTo>
                    <a:pt x="5478401" y="6997320"/>
                    <a:pt x="5570857" y="6939916"/>
                    <a:pt x="5605020" y="6895212"/>
                  </a:cubicBezTo>
                  <a:cubicBezTo>
                    <a:pt x="5658614" y="6875146"/>
                    <a:pt x="5683633" y="6858636"/>
                    <a:pt x="5748022" y="6833998"/>
                  </a:cubicBezTo>
                  <a:lnTo>
                    <a:pt x="5756658" y="6835015"/>
                  </a:lnTo>
                  <a:lnTo>
                    <a:pt x="5760722" y="6836031"/>
                  </a:lnTo>
                  <a:lnTo>
                    <a:pt x="5765548" y="6829935"/>
                  </a:lnTo>
                  <a:lnTo>
                    <a:pt x="5765421" y="6827522"/>
                  </a:lnTo>
                  <a:lnTo>
                    <a:pt x="5800346" y="6815203"/>
                  </a:lnTo>
                  <a:lnTo>
                    <a:pt x="5780661" y="6810377"/>
                  </a:lnTo>
                  <a:lnTo>
                    <a:pt x="5774946" y="6799456"/>
                  </a:lnTo>
                  <a:lnTo>
                    <a:pt x="5783709" y="6801996"/>
                  </a:lnTo>
                  <a:lnTo>
                    <a:pt x="5787899" y="6801996"/>
                  </a:lnTo>
                  <a:cubicBezTo>
                    <a:pt x="5798567" y="6801996"/>
                    <a:pt x="5808092" y="6796915"/>
                    <a:pt x="5817745" y="6792344"/>
                  </a:cubicBezTo>
                  <a:close/>
                  <a:moveTo>
                    <a:pt x="4555236" y="7244589"/>
                  </a:moveTo>
                  <a:lnTo>
                    <a:pt x="4557776" y="7246113"/>
                  </a:lnTo>
                  <a:lnTo>
                    <a:pt x="4559300" y="7246494"/>
                  </a:lnTo>
                  <a:lnTo>
                    <a:pt x="4551807" y="7247764"/>
                  </a:lnTo>
                  <a:lnTo>
                    <a:pt x="4548124" y="7248780"/>
                  </a:lnTo>
                  <a:lnTo>
                    <a:pt x="4547743" y="7248145"/>
                  </a:lnTo>
                  <a:lnTo>
                    <a:pt x="4547743" y="7248018"/>
                  </a:lnTo>
                  <a:lnTo>
                    <a:pt x="4552823" y="7245605"/>
                  </a:lnTo>
                  <a:lnTo>
                    <a:pt x="4555236" y="7244589"/>
                  </a:lnTo>
                  <a:close/>
                  <a:moveTo>
                    <a:pt x="4692904" y="7249033"/>
                  </a:moveTo>
                  <a:lnTo>
                    <a:pt x="4698746" y="7253732"/>
                  </a:lnTo>
                  <a:lnTo>
                    <a:pt x="4701540" y="7256273"/>
                  </a:lnTo>
                  <a:lnTo>
                    <a:pt x="4688078" y="7257289"/>
                  </a:lnTo>
                  <a:lnTo>
                    <a:pt x="4681855" y="7257289"/>
                  </a:lnTo>
                  <a:lnTo>
                    <a:pt x="4668266" y="7256907"/>
                  </a:lnTo>
                  <a:lnTo>
                    <a:pt x="4662043" y="7256145"/>
                  </a:lnTo>
                  <a:lnTo>
                    <a:pt x="4684522" y="7251065"/>
                  </a:lnTo>
                  <a:lnTo>
                    <a:pt x="4692904" y="7249033"/>
                  </a:lnTo>
                  <a:close/>
                  <a:moveTo>
                    <a:pt x="2273808" y="7234555"/>
                  </a:moveTo>
                  <a:cubicBezTo>
                    <a:pt x="2264156" y="7249287"/>
                    <a:pt x="2231644" y="7259701"/>
                    <a:pt x="2207895" y="7259701"/>
                  </a:cubicBezTo>
                  <a:cubicBezTo>
                    <a:pt x="2196338" y="7259701"/>
                    <a:pt x="2186940" y="7257288"/>
                    <a:pt x="2183130" y="7251700"/>
                  </a:cubicBezTo>
                  <a:cubicBezTo>
                    <a:pt x="2189988" y="7241794"/>
                    <a:pt x="2202180" y="7240143"/>
                    <a:pt x="2219960" y="7240143"/>
                  </a:cubicBezTo>
                  <a:lnTo>
                    <a:pt x="2235200" y="7240651"/>
                  </a:lnTo>
                  <a:lnTo>
                    <a:pt x="2239264" y="7240651"/>
                  </a:lnTo>
                  <a:cubicBezTo>
                    <a:pt x="2250948" y="7240651"/>
                    <a:pt x="2262886" y="7239635"/>
                    <a:pt x="2273808" y="7234555"/>
                  </a:cubicBezTo>
                  <a:close/>
                  <a:moveTo>
                    <a:pt x="3845560" y="7244462"/>
                  </a:moveTo>
                  <a:lnTo>
                    <a:pt x="3852164" y="7246748"/>
                  </a:lnTo>
                  <a:lnTo>
                    <a:pt x="3854831" y="7249033"/>
                  </a:lnTo>
                  <a:lnTo>
                    <a:pt x="3839591" y="7256400"/>
                  </a:lnTo>
                  <a:lnTo>
                    <a:pt x="3832098" y="7260210"/>
                  </a:lnTo>
                  <a:lnTo>
                    <a:pt x="3834892" y="7253732"/>
                  </a:lnTo>
                  <a:lnTo>
                    <a:pt x="3832860" y="7250685"/>
                  </a:lnTo>
                  <a:lnTo>
                    <a:pt x="3841115" y="7246493"/>
                  </a:lnTo>
                  <a:lnTo>
                    <a:pt x="3845560" y="7244462"/>
                  </a:lnTo>
                  <a:close/>
                  <a:moveTo>
                    <a:pt x="1567688" y="7215505"/>
                  </a:moveTo>
                  <a:lnTo>
                    <a:pt x="1577086" y="7216522"/>
                  </a:lnTo>
                  <a:lnTo>
                    <a:pt x="1574292" y="7222744"/>
                  </a:lnTo>
                  <a:lnTo>
                    <a:pt x="1569720" y="7234937"/>
                  </a:lnTo>
                  <a:lnTo>
                    <a:pt x="1584579" y="7230365"/>
                  </a:lnTo>
                  <a:lnTo>
                    <a:pt x="1584579" y="7230365"/>
                  </a:lnTo>
                  <a:cubicBezTo>
                    <a:pt x="1591183" y="7247764"/>
                    <a:pt x="1554226" y="7252844"/>
                    <a:pt x="1530604" y="7261480"/>
                  </a:cubicBezTo>
                  <a:lnTo>
                    <a:pt x="1519682" y="7237985"/>
                  </a:lnTo>
                  <a:cubicBezTo>
                    <a:pt x="1543431" y="7224650"/>
                    <a:pt x="1562608" y="7222872"/>
                    <a:pt x="1567688" y="7215506"/>
                  </a:cubicBezTo>
                  <a:close/>
                  <a:moveTo>
                    <a:pt x="2971800" y="7258685"/>
                  </a:moveTo>
                  <a:lnTo>
                    <a:pt x="2962910" y="7262749"/>
                  </a:lnTo>
                  <a:lnTo>
                    <a:pt x="2959354" y="7263384"/>
                  </a:lnTo>
                  <a:lnTo>
                    <a:pt x="2957195" y="7261352"/>
                  </a:lnTo>
                  <a:lnTo>
                    <a:pt x="2956052" y="7260463"/>
                  </a:lnTo>
                  <a:lnTo>
                    <a:pt x="2957830" y="7259320"/>
                  </a:lnTo>
                  <a:lnTo>
                    <a:pt x="2959227" y="7259193"/>
                  </a:lnTo>
                  <a:lnTo>
                    <a:pt x="2959608" y="7258685"/>
                  </a:lnTo>
                  <a:lnTo>
                    <a:pt x="2963164" y="7258939"/>
                  </a:lnTo>
                  <a:lnTo>
                    <a:pt x="2969260" y="7258939"/>
                  </a:lnTo>
                  <a:lnTo>
                    <a:pt x="2971800" y="7258685"/>
                  </a:lnTo>
                  <a:close/>
                  <a:moveTo>
                    <a:pt x="2478278" y="7239381"/>
                  </a:moveTo>
                  <a:cubicBezTo>
                    <a:pt x="2464435" y="7252715"/>
                    <a:pt x="2450338" y="7264526"/>
                    <a:pt x="2426208" y="7264908"/>
                  </a:cubicBezTo>
                  <a:lnTo>
                    <a:pt x="2439416" y="7254621"/>
                  </a:lnTo>
                  <a:lnTo>
                    <a:pt x="2449068" y="7250302"/>
                  </a:lnTo>
                  <a:lnTo>
                    <a:pt x="2449703" y="7248144"/>
                  </a:lnTo>
                  <a:lnTo>
                    <a:pt x="2450592" y="7246747"/>
                  </a:lnTo>
                  <a:lnTo>
                    <a:pt x="2468499" y="7243064"/>
                  </a:lnTo>
                  <a:lnTo>
                    <a:pt x="2478278" y="7239381"/>
                  </a:lnTo>
                  <a:close/>
                  <a:moveTo>
                    <a:pt x="4775454" y="7254748"/>
                  </a:moveTo>
                  <a:lnTo>
                    <a:pt x="4781550" y="7255637"/>
                  </a:lnTo>
                  <a:lnTo>
                    <a:pt x="4761738" y="7265035"/>
                  </a:lnTo>
                  <a:lnTo>
                    <a:pt x="4751451" y="7269480"/>
                  </a:lnTo>
                  <a:lnTo>
                    <a:pt x="4747895" y="7264908"/>
                  </a:lnTo>
                  <a:lnTo>
                    <a:pt x="4746372" y="7262368"/>
                  </a:lnTo>
                  <a:lnTo>
                    <a:pt x="4756150" y="7259320"/>
                  </a:lnTo>
                  <a:lnTo>
                    <a:pt x="4759706" y="7255890"/>
                  </a:lnTo>
                  <a:lnTo>
                    <a:pt x="4775454" y="7254747"/>
                  </a:lnTo>
                  <a:close/>
                  <a:moveTo>
                    <a:pt x="4384167" y="7245985"/>
                  </a:moveTo>
                  <a:lnTo>
                    <a:pt x="4386834" y="7249795"/>
                  </a:lnTo>
                  <a:lnTo>
                    <a:pt x="4388739" y="7251319"/>
                  </a:lnTo>
                  <a:cubicBezTo>
                    <a:pt x="4362450" y="7266939"/>
                    <a:pt x="4345178" y="7271385"/>
                    <a:pt x="4322572" y="7271385"/>
                  </a:cubicBezTo>
                  <a:lnTo>
                    <a:pt x="4312539" y="7271003"/>
                  </a:lnTo>
                  <a:lnTo>
                    <a:pt x="4319651" y="7267067"/>
                  </a:lnTo>
                  <a:lnTo>
                    <a:pt x="4323588" y="7265288"/>
                  </a:lnTo>
                  <a:cubicBezTo>
                    <a:pt x="4340479" y="7264019"/>
                    <a:pt x="4363720" y="7253096"/>
                    <a:pt x="4384167" y="7245984"/>
                  </a:cubicBezTo>
                  <a:close/>
                  <a:moveTo>
                    <a:pt x="5162296" y="7253351"/>
                  </a:moveTo>
                  <a:lnTo>
                    <a:pt x="5168646" y="7260844"/>
                  </a:lnTo>
                  <a:lnTo>
                    <a:pt x="5170043" y="7262368"/>
                  </a:lnTo>
                  <a:lnTo>
                    <a:pt x="5171059" y="7263003"/>
                  </a:lnTo>
                  <a:lnTo>
                    <a:pt x="5131816" y="7273417"/>
                  </a:lnTo>
                  <a:lnTo>
                    <a:pt x="5162296" y="7253351"/>
                  </a:lnTo>
                  <a:close/>
                  <a:moveTo>
                    <a:pt x="561594" y="7245096"/>
                  </a:moveTo>
                  <a:cubicBezTo>
                    <a:pt x="583184" y="7248144"/>
                    <a:pt x="658114" y="7261225"/>
                    <a:pt x="605155" y="7284212"/>
                  </a:cubicBezTo>
                  <a:cubicBezTo>
                    <a:pt x="621411" y="7248652"/>
                    <a:pt x="547243" y="7274179"/>
                    <a:pt x="561594" y="7245096"/>
                  </a:cubicBezTo>
                  <a:close/>
                  <a:moveTo>
                    <a:pt x="3734435" y="7283323"/>
                  </a:moveTo>
                  <a:lnTo>
                    <a:pt x="3740658" y="7284212"/>
                  </a:lnTo>
                  <a:lnTo>
                    <a:pt x="3744087" y="7285101"/>
                  </a:lnTo>
                  <a:lnTo>
                    <a:pt x="3744087" y="7285228"/>
                  </a:lnTo>
                  <a:lnTo>
                    <a:pt x="3741420" y="7285610"/>
                  </a:lnTo>
                  <a:lnTo>
                    <a:pt x="3740404" y="7285610"/>
                  </a:lnTo>
                  <a:lnTo>
                    <a:pt x="3735324" y="7284593"/>
                  </a:lnTo>
                  <a:lnTo>
                    <a:pt x="3734435" y="7283324"/>
                  </a:lnTo>
                  <a:close/>
                  <a:moveTo>
                    <a:pt x="4878578" y="7282815"/>
                  </a:moveTo>
                  <a:lnTo>
                    <a:pt x="4875403" y="7284720"/>
                  </a:lnTo>
                  <a:lnTo>
                    <a:pt x="4873498" y="7285610"/>
                  </a:lnTo>
                  <a:lnTo>
                    <a:pt x="4871212" y="7284720"/>
                  </a:lnTo>
                  <a:lnTo>
                    <a:pt x="4870704" y="7284086"/>
                  </a:lnTo>
                  <a:lnTo>
                    <a:pt x="4875911" y="7283578"/>
                  </a:lnTo>
                  <a:lnTo>
                    <a:pt x="4878578" y="7282816"/>
                  </a:lnTo>
                  <a:close/>
                  <a:moveTo>
                    <a:pt x="1185164" y="7269607"/>
                  </a:moveTo>
                  <a:lnTo>
                    <a:pt x="1187196" y="7277100"/>
                  </a:lnTo>
                  <a:lnTo>
                    <a:pt x="1191260" y="7283831"/>
                  </a:lnTo>
                  <a:lnTo>
                    <a:pt x="1201420" y="7280656"/>
                  </a:lnTo>
                  <a:lnTo>
                    <a:pt x="1200277" y="7283958"/>
                  </a:lnTo>
                  <a:lnTo>
                    <a:pt x="1182878" y="7286117"/>
                  </a:lnTo>
                  <a:cubicBezTo>
                    <a:pt x="1170178" y="7286117"/>
                    <a:pt x="1157351" y="7281545"/>
                    <a:pt x="1154811" y="7272020"/>
                  </a:cubicBezTo>
                  <a:lnTo>
                    <a:pt x="1159764" y="7273037"/>
                  </a:lnTo>
                  <a:lnTo>
                    <a:pt x="1162558" y="7273037"/>
                  </a:lnTo>
                  <a:lnTo>
                    <a:pt x="1177290" y="7271386"/>
                  </a:lnTo>
                  <a:lnTo>
                    <a:pt x="1185164" y="7269607"/>
                  </a:lnTo>
                  <a:close/>
                  <a:moveTo>
                    <a:pt x="5198999" y="7199502"/>
                  </a:moveTo>
                  <a:cubicBezTo>
                    <a:pt x="5173091" y="7225410"/>
                    <a:pt x="5166995" y="7236586"/>
                    <a:pt x="5205095" y="7241032"/>
                  </a:cubicBezTo>
                  <a:cubicBezTo>
                    <a:pt x="5192268" y="7249795"/>
                    <a:pt x="5180330" y="7254113"/>
                    <a:pt x="5164328" y="7254113"/>
                  </a:cubicBezTo>
                  <a:lnTo>
                    <a:pt x="5165852" y="7239889"/>
                  </a:lnTo>
                  <a:lnTo>
                    <a:pt x="5165852" y="7239889"/>
                  </a:lnTo>
                  <a:cubicBezTo>
                    <a:pt x="5154676" y="7252081"/>
                    <a:pt x="5136642" y="7262876"/>
                    <a:pt x="5121021" y="7262876"/>
                  </a:cubicBezTo>
                  <a:lnTo>
                    <a:pt x="5121656" y="7249033"/>
                  </a:lnTo>
                  <a:lnTo>
                    <a:pt x="5121656" y="7249033"/>
                  </a:lnTo>
                  <a:cubicBezTo>
                    <a:pt x="5091303" y="7259193"/>
                    <a:pt x="5115306" y="7270876"/>
                    <a:pt x="5100320" y="7281545"/>
                  </a:cubicBezTo>
                  <a:lnTo>
                    <a:pt x="5086858" y="7284720"/>
                  </a:lnTo>
                  <a:lnTo>
                    <a:pt x="5080635" y="7286625"/>
                  </a:lnTo>
                  <a:cubicBezTo>
                    <a:pt x="5069967" y="7281037"/>
                    <a:pt x="5062728" y="7272909"/>
                    <a:pt x="5058410" y="7262749"/>
                  </a:cubicBezTo>
                  <a:cubicBezTo>
                    <a:pt x="5102606" y="7242937"/>
                    <a:pt x="5152390" y="7224395"/>
                    <a:pt x="5198999" y="7199503"/>
                  </a:cubicBezTo>
                  <a:close/>
                  <a:moveTo>
                    <a:pt x="4801616" y="7264019"/>
                  </a:moveTo>
                  <a:lnTo>
                    <a:pt x="4814951" y="7270114"/>
                  </a:lnTo>
                  <a:lnTo>
                    <a:pt x="4817618" y="7277988"/>
                  </a:lnTo>
                  <a:lnTo>
                    <a:pt x="4798821" y="7284211"/>
                  </a:lnTo>
                  <a:lnTo>
                    <a:pt x="4790567" y="7287386"/>
                  </a:lnTo>
                  <a:lnTo>
                    <a:pt x="4788662" y="7274559"/>
                  </a:lnTo>
                  <a:lnTo>
                    <a:pt x="4801615" y="7264018"/>
                  </a:lnTo>
                  <a:close/>
                  <a:moveTo>
                    <a:pt x="3137408" y="7289419"/>
                  </a:moveTo>
                  <a:lnTo>
                    <a:pt x="3141218" y="7290308"/>
                  </a:lnTo>
                  <a:lnTo>
                    <a:pt x="3142742" y="7290943"/>
                  </a:lnTo>
                  <a:lnTo>
                    <a:pt x="3137408" y="7289419"/>
                  </a:lnTo>
                  <a:close/>
                  <a:moveTo>
                    <a:pt x="4914265" y="7280783"/>
                  </a:moveTo>
                  <a:lnTo>
                    <a:pt x="4934458" y="7283069"/>
                  </a:lnTo>
                  <a:lnTo>
                    <a:pt x="4920107" y="7290181"/>
                  </a:lnTo>
                  <a:lnTo>
                    <a:pt x="4913503" y="7293863"/>
                  </a:lnTo>
                  <a:lnTo>
                    <a:pt x="4907915" y="7293863"/>
                  </a:lnTo>
                  <a:lnTo>
                    <a:pt x="4894199" y="7293482"/>
                  </a:lnTo>
                  <a:lnTo>
                    <a:pt x="4888484" y="7292720"/>
                  </a:lnTo>
                  <a:lnTo>
                    <a:pt x="4882007" y="7286878"/>
                  </a:lnTo>
                  <a:lnTo>
                    <a:pt x="4879340" y="7282814"/>
                  </a:lnTo>
                  <a:cubicBezTo>
                    <a:pt x="4887976" y="7281417"/>
                    <a:pt x="4895596" y="7280782"/>
                    <a:pt x="4914265" y="7280782"/>
                  </a:cubicBezTo>
                  <a:close/>
                  <a:moveTo>
                    <a:pt x="4715256" y="7267828"/>
                  </a:moveTo>
                  <a:lnTo>
                    <a:pt x="4723511" y="7276592"/>
                  </a:lnTo>
                  <a:lnTo>
                    <a:pt x="4728210" y="7280148"/>
                  </a:lnTo>
                  <a:lnTo>
                    <a:pt x="4716526" y="7285736"/>
                  </a:lnTo>
                  <a:lnTo>
                    <a:pt x="4712462" y="7292213"/>
                  </a:lnTo>
                  <a:lnTo>
                    <a:pt x="4712462" y="7295515"/>
                  </a:lnTo>
                  <a:lnTo>
                    <a:pt x="4686934" y="7292722"/>
                  </a:lnTo>
                  <a:lnTo>
                    <a:pt x="4681474" y="7284340"/>
                  </a:lnTo>
                  <a:lnTo>
                    <a:pt x="4680203" y="7284848"/>
                  </a:lnTo>
                  <a:lnTo>
                    <a:pt x="4679442" y="7285229"/>
                  </a:lnTo>
                  <a:lnTo>
                    <a:pt x="4676775" y="7277482"/>
                  </a:lnTo>
                  <a:lnTo>
                    <a:pt x="4682490" y="7273672"/>
                  </a:lnTo>
                  <a:lnTo>
                    <a:pt x="4691507" y="7278244"/>
                  </a:lnTo>
                  <a:lnTo>
                    <a:pt x="4695190" y="7278244"/>
                  </a:lnTo>
                  <a:lnTo>
                    <a:pt x="4708271" y="7273672"/>
                  </a:lnTo>
                  <a:lnTo>
                    <a:pt x="4715256" y="7267830"/>
                  </a:lnTo>
                  <a:close/>
                  <a:moveTo>
                    <a:pt x="3622040" y="7284593"/>
                  </a:moveTo>
                  <a:lnTo>
                    <a:pt x="3615690" y="7294752"/>
                  </a:lnTo>
                  <a:lnTo>
                    <a:pt x="3617087" y="7300340"/>
                  </a:lnTo>
                  <a:lnTo>
                    <a:pt x="3611626" y="7289292"/>
                  </a:lnTo>
                  <a:lnTo>
                    <a:pt x="3614928" y="7286878"/>
                  </a:lnTo>
                  <a:lnTo>
                    <a:pt x="3616579" y="7286117"/>
                  </a:lnTo>
                  <a:lnTo>
                    <a:pt x="3620008" y="7285100"/>
                  </a:lnTo>
                  <a:lnTo>
                    <a:pt x="3622040" y="7284593"/>
                  </a:lnTo>
                  <a:close/>
                  <a:moveTo>
                    <a:pt x="5594350" y="7295387"/>
                  </a:moveTo>
                  <a:lnTo>
                    <a:pt x="5604891" y="7297546"/>
                  </a:lnTo>
                  <a:lnTo>
                    <a:pt x="5611622" y="7297292"/>
                  </a:lnTo>
                  <a:lnTo>
                    <a:pt x="5602351" y="7301356"/>
                  </a:lnTo>
                  <a:lnTo>
                    <a:pt x="5596890" y="7303134"/>
                  </a:lnTo>
                  <a:lnTo>
                    <a:pt x="5595366" y="7298308"/>
                  </a:lnTo>
                  <a:lnTo>
                    <a:pt x="5594350" y="7295387"/>
                  </a:lnTo>
                  <a:close/>
                  <a:moveTo>
                    <a:pt x="2445512" y="7291958"/>
                  </a:moveTo>
                  <a:lnTo>
                    <a:pt x="2453259" y="7294752"/>
                  </a:lnTo>
                  <a:lnTo>
                    <a:pt x="2456942" y="7296530"/>
                  </a:lnTo>
                  <a:lnTo>
                    <a:pt x="2448306" y="7304023"/>
                  </a:lnTo>
                  <a:lnTo>
                    <a:pt x="2440178" y="7302499"/>
                  </a:lnTo>
                  <a:lnTo>
                    <a:pt x="2436622" y="7301356"/>
                  </a:lnTo>
                  <a:lnTo>
                    <a:pt x="2443734" y="7295006"/>
                  </a:lnTo>
                  <a:lnTo>
                    <a:pt x="2445512" y="7291958"/>
                  </a:lnTo>
                  <a:close/>
                  <a:moveTo>
                    <a:pt x="2153666" y="7278242"/>
                  </a:moveTo>
                  <a:lnTo>
                    <a:pt x="2166239" y="7285735"/>
                  </a:lnTo>
                  <a:lnTo>
                    <a:pt x="2171700" y="7290815"/>
                  </a:lnTo>
                  <a:lnTo>
                    <a:pt x="2157476" y="7295769"/>
                  </a:lnTo>
                  <a:lnTo>
                    <a:pt x="2149602" y="7298562"/>
                  </a:lnTo>
                  <a:lnTo>
                    <a:pt x="2145030" y="7304023"/>
                  </a:lnTo>
                  <a:lnTo>
                    <a:pt x="2144903" y="7307198"/>
                  </a:lnTo>
                  <a:lnTo>
                    <a:pt x="2128647" y="7302626"/>
                  </a:lnTo>
                  <a:lnTo>
                    <a:pt x="2113280" y="7305039"/>
                  </a:lnTo>
                  <a:lnTo>
                    <a:pt x="2118995" y="7304023"/>
                  </a:lnTo>
                  <a:lnTo>
                    <a:pt x="2107819" y="7288402"/>
                  </a:lnTo>
                  <a:lnTo>
                    <a:pt x="2117979" y="7283196"/>
                  </a:lnTo>
                  <a:lnTo>
                    <a:pt x="2127504" y="7289292"/>
                  </a:lnTo>
                  <a:lnTo>
                    <a:pt x="2131695" y="7289292"/>
                  </a:lnTo>
                  <a:lnTo>
                    <a:pt x="2145411" y="7284085"/>
                  </a:lnTo>
                  <a:lnTo>
                    <a:pt x="2153666" y="7278243"/>
                  </a:lnTo>
                  <a:close/>
                  <a:moveTo>
                    <a:pt x="3752723" y="7302626"/>
                  </a:moveTo>
                  <a:lnTo>
                    <a:pt x="3755644" y="7304404"/>
                  </a:lnTo>
                  <a:lnTo>
                    <a:pt x="3756914" y="7305166"/>
                  </a:lnTo>
                  <a:lnTo>
                    <a:pt x="3745484" y="7308595"/>
                  </a:lnTo>
                  <a:lnTo>
                    <a:pt x="3750183" y="7304404"/>
                  </a:lnTo>
                  <a:lnTo>
                    <a:pt x="3752723" y="7302626"/>
                  </a:lnTo>
                  <a:close/>
                  <a:moveTo>
                    <a:pt x="4639183" y="7266811"/>
                  </a:moveTo>
                  <a:cubicBezTo>
                    <a:pt x="4626864" y="7280146"/>
                    <a:pt x="4619371" y="7294243"/>
                    <a:pt x="4623054" y="7308468"/>
                  </a:cubicBezTo>
                  <a:lnTo>
                    <a:pt x="4607179" y="7313040"/>
                  </a:lnTo>
                  <a:lnTo>
                    <a:pt x="4599178" y="7314183"/>
                  </a:lnTo>
                  <a:lnTo>
                    <a:pt x="4603750" y="7306436"/>
                  </a:lnTo>
                  <a:lnTo>
                    <a:pt x="4601718" y="7300975"/>
                  </a:lnTo>
                  <a:lnTo>
                    <a:pt x="4584192" y="7312024"/>
                  </a:lnTo>
                  <a:lnTo>
                    <a:pt x="4576063" y="7316343"/>
                  </a:lnTo>
                  <a:lnTo>
                    <a:pt x="4539233" y="7318248"/>
                  </a:lnTo>
                  <a:lnTo>
                    <a:pt x="4510786" y="7311009"/>
                  </a:lnTo>
                  <a:lnTo>
                    <a:pt x="4532502" y="7292467"/>
                  </a:lnTo>
                  <a:cubicBezTo>
                    <a:pt x="4575556" y="7289419"/>
                    <a:pt x="4603749" y="7281672"/>
                    <a:pt x="4639182" y="7266812"/>
                  </a:cubicBezTo>
                  <a:close/>
                  <a:moveTo>
                    <a:pt x="3611880" y="7312660"/>
                  </a:moveTo>
                  <a:lnTo>
                    <a:pt x="3611499" y="7316089"/>
                  </a:lnTo>
                  <a:lnTo>
                    <a:pt x="3610991" y="7317740"/>
                  </a:lnTo>
                  <a:lnTo>
                    <a:pt x="3605276" y="7319645"/>
                  </a:lnTo>
                  <a:lnTo>
                    <a:pt x="3601974" y="7319645"/>
                  </a:lnTo>
                  <a:lnTo>
                    <a:pt x="3598290" y="7319391"/>
                  </a:lnTo>
                  <a:lnTo>
                    <a:pt x="3596258" y="7318883"/>
                  </a:lnTo>
                  <a:lnTo>
                    <a:pt x="3604768" y="7317105"/>
                  </a:lnTo>
                  <a:lnTo>
                    <a:pt x="3611880" y="7312661"/>
                  </a:lnTo>
                  <a:close/>
                  <a:moveTo>
                    <a:pt x="4322064" y="7285101"/>
                  </a:moveTo>
                  <a:lnTo>
                    <a:pt x="4326128" y="7287387"/>
                  </a:lnTo>
                  <a:lnTo>
                    <a:pt x="4318254" y="7292213"/>
                  </a:lnTo>
                  <a:cubicBezTo>
                    <a:pt x="4289171" y="7300976"/>
                    <a:pt x="4300347" y="7311771"/>
                    <a:pt x="4276598" y="7320915"/>
                  </a:cubicBezTo>
                  <a:lnTo>
                    <a:pt x="4272788" y="7312787"/>
                  </a:lnTo>
                  <a:lnTo>
                    <a:pt x="4270756" y="7310501"/>
                  </a:lnTo>
                  <a:lnTo>
                    <a:pt x="4316985" y="7291832"/>
                  </a:lnTo>
                  <a:lnTo>
                    <a:pt x="4322064" y="7286752"/>
                  </a:lnTo>
                  <a:lnTo>
                    <a:pt x="4322064" y="7285101"/>
                  </a:lnTo>
                  <a:close/>
                  <a:moveTo>
                    <a:pt x="3552444" y="7321296"/>
                  </a:moveTo>
                  <a:lnTo>
                    <a:pt x="3552952" y="7323836"/>
                  </a:lnTo>
                  <a:lnTo>
                    <a:pt x="3553206" y="7325360"/>
                  </a:lnTo>
                  <a:lnTo>
                    <a:pt x="3551047" y="7324344"/>
                  </a:lnTo>
                  <a:lnTo>
                    <a:pt x="3550031" y="7323962"/>
                  </a:lnTo>
                  <a:lnTo>
                    <a:pt x="3551428" y="7322311"/>
                  </a:lnTo>
                  <a:lnTo>
                    <a:pt x="3552444" y="7321295"/>
                  </a:lnTo>
                  <a:close/>
                  <a:moveTo>
                    <a:pt x="5444236" y="7318248"/>
                  </a:moveTo>
                  <a:lnTo>
                    <a:pt x="5445506" y="7320407"/>
                  </a:lnTo>
                  <a:lnTo>
                    <a:pt x="5429504" y="7323709"/>
                  </a:lnTo>
                  <a:lnTo>
                    <a:pt x="5422138" y="7325487"/>
                  </a:lnTo>
                  <a:lnTo>
                    <a:pt x="5436616" y="7320407"/>
                  </a:lnTo>
                  <a:lnTo>
                    <a:pt x="5444236" y="7318248"/>
                  </a:lnTo>
                  <a:close/>
                  <a:moveTo>
                    <a:pt x="4724273" y="7317867"/>
                  </a:moveTo>
                  <a:cubicBezTo>
                    <a:pt x="4734179" y="7317867"/>
                    <a:pt x="4740021" y="7323835"/>
                    <a:pt x="4755896" y="7327899"/>
                  </a:cubicBezTo>
                  <a:cubicBezTo>
                    <a:pt x="4754118" y="7335646"/>
                    <a:pt x="4738624" y="7339710"/>
                    <a:pt x="4723892" y="7339710"/>
                  </a:cubicBezTo>
                  <a:lnTo>
                    <a:pt x="4695190" y="7335900"/>
                  </a:lnTo>
                  <a:lnTo>
                    <a:pt x="4696460" y="7327392"/>
                  </a:lnTo>
                  <a:cubicBezTo>
                    <a:pt x="4709922" y="7320280"/>
                    <a:pt x="4717923" y="7317867"/>
                    <a:pt x="4724273" y="7317867"/>
                  </a:cubicBezTo>
                  <a:close/>
                  <a:moveTo>
                    <a:pt x="3512439" y="7322185"/>
                  </a:moveTo>
                  <a:lnTo>
                    <a:pt x="3511423" y="7329551"/>
                  </a:lnTo>
                  <a:lnTo>
                    <a:pt x="3515106" y="7333615"/>
                  </a:lnTo>
                  <a:lnTo>
                    <a:pt x="3487674" y="7337552"/>
                  </a:lnTo>
                  <a:lnTo>
                    <a:pt x="3482340" y="7340092"/>
                  </a:lnTo>
                  <a:lnTo>
                    <a:pt x="3480054" y="7338695"/>
                  </a:lnTo>
                  <a:lnTo>
                    <a:pt x="3479038" y="7338061"/>
                  </a:lnTo>
                  <a:lnTo>
                    <a:pt x="3485007" y="7332600"/>
                  </a:lnTo>
                  <a:lnTo>
                    <a:pt x="3487039" y="7329552"/>
                  </a:lnTo>
                  <a:lnTo>
                    <a:pt x="3489706" y="7329044"/>
                  </a:lnTo>
                  <a:lnTo>
                    <a:pt x="3491103" y="7328917"/>
                  </a:lnTo>
                  <a:lnTo>
                    <a:pt x="3491611" y="7329298"/>
                  </a:lnTo>
                  <a:lnTo>
                    <a:pt x="3491611" y="7329553"/>
                  </a:lnTo>
                  <a:lnTo>
                    <a:pt x="3507359" y="7325234"/>
                  </a:lnTo>
                  <a:lnTo>
                    <a:pt x="3512439" y="7322186"/>
                  </a:lnTo>
                  <a:close/>
                  <a:moveTo>
                    <a:pt x="2499868" y="7315073"/>
                  </a:moveTo>
                  <a:cubicBezTo>
                    <a:pt x="2525014" y="7335520"/>
                    <a:pt x="2451862" y="7329932"/>
                    <a:pt x="2477135" y="7350252"/>
                  </a:cubicBezTo>
                  <a:lnTo>
                    <a:pt x="2469515" y="7352665"/>
                  </a:lnTo>
                  <a:lnTo>
                    <a:pt x="2467102" y="7352665"/>
                  </a:lnTo>
                  <a:cubicBezTo>
                    <a:pt x="2450211" y="7352665"/>
                    <a:pt x="2475230" y="7318122"/>
                    <a:pt x="2499868" y="7315073"/>
                  </a:cubicBezTo>
                  <a:close/>
                  <a:moveTo>
                    <a:pt x="4183126" y="7348855"/>
                  </a:moveTo>
                  <a:lnTo>
                    <a:pt x="4185158" y="7351268"/>
                  </a:lnTo>
                  <a:lnTo>
                    <a:pt x="4186682" y="7352411"/>
                  </a:lnTo>
                  <a:lnTo>
                    <a:pt x="4185158" y="7352665"/>
                  </a:lnTo>
                  <a:lnTo>
                    <a:pt x="4184396" y="7352665"/>
                  </a:lnTo>
                  <a:lnTo>
                    <a:pt x="4177919" y="7352157"/>
                  </a:lnTo>
                  <a:lnTo>
                    <a:pt x="4175506" y="7350761"/>
                  </a:lnTo>
                  <a:lnTo>
                    <a:pt x="4180586" y="7349110"/>
                  </a:lnTo>
                  <a:lnTo>
                    <a:pt x="4183126" y="7348855"/>
                  </a:lnTo>
                  <a:close/>
                  <a:moveTo>
                    <a:pt x="3306826" y="7348093"/>
                  </a:moveTo>
                  <a:lnTo>
                    <a:pt x="3301238" y="7351775"/>
                  </a:lnTo>
                  <a:lnTo>
                    <a:pt x="3298571" y="7353681"/>
                  </a:lnTo>
                  <a:lnTo>
                    <a:pt x="3297428" y="7352284"/>
                  </a:lnTo>
                  <a:lnTo>
                    <a:pt x="3296666" y="7351776"/>
                  </a:lnTo>
                  <a:lnTo>
                    <a:pt x="3303524" y="7349363"/>
                  </a:lnTo>
                  <a:lnTo>
                    <a:pt x="3306826" y="7348093"/>
                  </a:lnTo>
                  <a:close/>
                  <a:moveTo>
                    <a:pt x="3576447" y="7322693"/>
                  </a:moveTo>
                  <a:lnTo>
                    <a:pt x="3578606" y="7336027"/>
                  </a:lnTo>
                  <a:lnTo>
                    <a:pt x="3583686" y="7343521"/>
                  </a:lnTo>
                  <a:lnTo>
                    <a:pt x="3597402" y="7344283"/>
                  </a:lnTo>
                  <a:lnTo>
                    <a:pt x="3605022" y="7340726"/>
                  </a:lnTo>
                  <a:lnTo>
                    <a:pt x="3607054" y="7345807"/>
                  </a:lnTo>
                  <a:lnTo>
                    <a:pt x="3610864" y="7348727"/>
                  </a:lnTo>
                  <a:cubicBezTo>
                    <a:pt x="3597910" y="7349109"/>
                    <a:pt x="3580511" y="7352284"/>
                    <a:pt x="3564382" y="7357363"/>
                  </a:cubicBezTo>
                  <a:lnTo>
                    <a:pt x="3560191" y="7354823"/>
                  </a:lnTo>
                  <a:lnTo>
                    <a:pt x="3558032" y="7354188"/>
                  </a:lnTo>
                  <a:lnTo>
                    <a:pt x="3558159" y="7349870"/>
                  </a:lnTo>
                  <a:lnTo>
                    <a:pt x="3560191" y="7346822"/>
                  </a:lnTo>
                  <a:lnTo>
                    <a:pt x="3554730" y="7351140"/>
                  </a:lnTo>
                  <a:lnTo>
                    <a:pt x="3552063" y="7353172"/>
                  </a:lnTo>
                  <a:lnTo>
                    <a:pt x="3536950" y="7351140"/>
                  </a:lnTo>
                  <a:lnTo>
                    <a:pt x="3529076" y="7350124"/>
                  </a:lnTo>
                  <a:lnTo>
                    <a:pt x="3545967" y="7340472"/>
                  </a:lnTo>
                  <a:lnTo>
                    <a:pt x="3550158" y="7334884"/>
                  </a:lnTo>
                  <a:lnTo>
                    <a:pt x="3552952" y="7333614"/>
                  </a:lnTo>
                  <a:lnTo>
                    <a:pt x="3554095" y="7333360"/>
                  </a:lnTo>
                  <a:lnTo>
                    <a:pt x="3554222" y="7334376"/>
                  </a:lnTo>
                  <a:lnTo>
                    <a:pt x="3554222" y="7335138"/>
                  </a:lnTo>
                  <a:lnTo>
                    <a:pt x="3567684" y="7326248"/>
                  </a:lnTo>
                  <a:lnTo>
                    <a:pt x="3576447" y="7322692"/>
                  </a:lnTo>
                  <a:close/>
                  <a:moveTo>
                    <a:pt x="4499102" y="7242428"/>
                  </a:moveTo>
                  <a:lnTo>
                    <a:pt x="4503928" y="7242936"/>
                  </a:lnTo>
                  <a:cubicBezTo>
                    <a:pt x="4511675" y="7255128"/>
                    <a:pt x="4475099" y="7256906"/>
                    <a:pt x="4464558" y="7264526"/>
                  </a:cubicBezTo>
                  <a:cubicBezTo>
                    <a:pt x="4469257" y="7269352"/>
                    <a:pt x="4475099" y="7271131"/>
                    <a:pt x="4487672" y="7271131"/>
                  </a:cubicBezTo>
                  <a:lnTo>
                    <a:pt x="4501388" y="7267448"/>
                  </a:lnTo>
                  <a:lnTo>
                    <a:pt x="4495292" y="7275957"/>
                  </a:lnTo>
                  <a:lnTo>
                    <a:pt x="4497959" y="7280528"/>
                  </a:lnTo>
                  <a:lnTo>
                    <a:pt x="4515231" y="7270876"/>
                  </a:lnTo>
                  <a:lnTo>
                    <a:pt x="4526026" y="7266305"/>
                  </a:lnTo>
                  <a:cubicBezTo>
                    <a:pt x="4535805" y="7268718"/>
                    <a:pt x="4546727" y="7270114"/>
                    <a:pt x="4562221" y="7270114"/>
                  </a:cubicBezTo>
                  <a:lnTo>
                    <a:pt x="4568571" y="7269860"/>
                  </a:lnTo>
                  <a:lnTo>
                    <a:pt x="4563364" y="7275956"/>
                  </a:lnTo>
                  <a:lnTo>
                    <a:pt x="4554728" y="7276591"/>
                  </a:lnTo>
                  <a:lnTo>
                    <a:pt x="4545965" y="7275956"/>
                  </a:lnTo>
                  <a:cubicBezTo>
                    <a:pt x="4521962" y="7275956"/>
                    <a:pt x="4501388" y="7299324"/>
                    <a:pt x="4482592" y="7319771"/>
                  </a:cubicBezTo>
                  <a:cubicBezTo>
                    <a:pt x="4449318" y="7321930"/>
                    <a:pt x="4417187" y="7329042"/>
                    <a:pt x="4386199" y="7353299"/>
                  </a:cubicBezTo>
                  <a:lnTo>
                    <a:pt x="4371975" y="7340092"/>
                  </a:lnTo>
                  <a:lnTo>
                    <a:pt x="4367022" y="7331074"/>
                  </a:lnTo>
                  <a:cubicBezTo>
                    <a:pt x="4339082" y="7335646"/>
                    <a:pt x="4335780" y="7347838"/>
                    <a:pt x="4329176" y="7358760"/>
                  </a:cubicBezTo>
                  <a:lnTo>
                    <a:pt x="4322064" y="7355967"/>
                  </a:lnTo>
                  <a:lnTo>
                    <a:pt x="4319651" y="7351648"/>
                  </a:lnTo>
                  <a:lnTo>
                    <a:pt x="4313047" y="7338567"/>
                  </a:lnTo>
                  <a:lnTo>
                    <a:pt x="4303014" y="7351140"/>
                  </a:lnTo>
                  <a:lnTo>
                    <a:pt x="4292600" y="7336534"/>
                  </a:lnTo>
                  <a:lnTo>
                    <a:pt x="4284090" y="7330819"/>
                  </a:lnTo>
                  <a:cubicBezTo>
                    <a:pt x="4315587" y="7318119"/>
                    <a:pt x="4350257" y="7302371"/>
                    <a:pt x="4391406" y="7286242"/>
                  </a:cubicBezTo>
                  <a:lnTo>
                    <a:pt x="4391406" y="7286242"/>
                  </a:lnTo>
                  <a:cubicBezTo>
                    <a:pt x="4384167" y="7296910"/>
                    <a:pt x="4371975" y="7305546"/>
                    <a:pt x="4354195" y="7305546"/>
                  </a:cubicBezTo>
                  <a:lnTo>
                    <a:pt x="4368927" y="7322310"/>
                  </a:lnTo>
                  <a:lnTo>
                    <a:pt x="4376547" y="7322310"/>
                  </a:lnTo>
                  <a:cubicBezTo>
                    <a:pt x="4391279" y="7322310"/>
                    <a:pt x="4407535" y="7305166"/>
                    <a:pt x="4431030" y="7297800"/>
                  </a:cubicBezTo>
                  <a:lnTo>
                    <a:pt x="4419600" y="7275447"/>
                  </a:lnTo>
                  <a:lnTo>
                    <a:pt x="4422648" y="7274178"/>
                  </a:lnTo>
                  <a:lnTo>
                    <a:pt x="4424172" y="7273670"/>
                  </a:lnTo>
                  <a:cubicBezTo>
                    <a:pt x="4451985" y="7273543"/>
                    <a:pt x="4462018" y="7242428"/>
                    <a:pt x="4499102" y="7242428"/>
                  </a:cubicBezTo>
                  <a:close/>
                  <a:moveTo>
                    <a:pt x="4560316" y="7342759"/>
                  </a:moveTo>
                  <a:cubicBezTo>
                    <a:pt x="4558284" y="7361301"/>
                    <a:pt x="4539996" y="7358380"/>
                    <a:pt x="4516882" y="7359777"/>
                  </a:cubicBezTo>
                  <a:lnTo>
                    <a:pt x="4550410" y="7343648"/>
                  </a:lnTo>
                  <a:lnTo>
                    <a:pt x="4557014" y="7343140"/>
                  </a:lnTo>
                  <a:lnTo>
                    <a:pt x="4560316" y="7342759"/>
                  </a:lnTo>
                  <a:close/>
                  <a:moveTo>
                    <a:pt x="3441954" y="7355459"/>
                  </a:moveTo>
                  <a:lnTo>
                    <a:pt x="3440430" y="7358507"/>
                  </a:lnTo>
                  <a:lnTo>
                    <a:pt x="3439160" y="7360538"/>
                  </a:lnTo>
                  <a:lnTo>
                    <a:pt x="3436620" y="7359776"/>
                  </a:lnTo>
                  <a:lnTo>
                    <a:pt x="3435223" y="7359522"/>
                  </a:lnTo>
                  <a:lnTo>
                    <a:pt x="3439795" y="7356982"/>
                  </a:lnTo>
                  <a:lnTo>
                    <a:pt x="3441954" y="7355458"/>
                  </a:lnTo>
                  <a:close/>
                  <a:moveTo>
                    <a:pt x="1853438" y="7346569"/>
                  </a:moveTo>
                  <a:cubicBezTo>
                    <a:pt x="1866900" y="7346569"/>
                    <a:pt x="1882394" y="7350633"/>
                    <a:pt x="1888363" y="7356475"/>
                  </a:cubicBezTo>
                  <a:cubicBezTo>
                    <a:pt x="1877695" y="7361428"/>
                    <a:pt x="1869440" y="7362698"/>
                    <a:pt x="1862074" y="7362698"/>
                  </a:cubicBezTo>
                  <a:lnTo>
                    <a:pt x="1858010" y="7362698"/>
                  </a:lnTo>
                  <a:lnTo>
                    <a:pt x="1850263" y="7361936"/>
                  </a:lnTo>
                  <a:lnTo>
                    <a:pt x="1838579" y="7360539"/>
                  </a:lnTo>
                  <a:lnTo>
                    <a:pt x="1831594" y="7361428"/>
                  </a:lnTo>
                  <a:cubicBezTo>
                    <a:pt x="1828800" y="7350633"/>
                    <a:pt x="1840103" y="7346569"/>
                    <a:pt x="1853438" y="7346569"/>
                  </a:cubicBezTo>
                  <a:close/>
                  <a:moveTo>
                    <a:pt x="3480308" y="7348855"/>
                  </a:moveTo>
                  <a:lnTo>
                    <a:pt x="3480562" y="7353173"/>
                  </a:lnTo>
                  <a:lnTo>
                    <a:pt x="3482594" y="7357364"/>
                  </a:lnTo>
                  <a:cubicBezTo>
                    <a:pt x="3472816" y="7362825"/>
                    <a:pt x="3464941" y="7364730"/>
                    <a:pt x="3458083" y="7364730"/>
                  </a:cubicBezTo>
                  <a:lnTo>
                    <a:pt x="3452368" y="7364730"/>
                  </a:lnTo>
                  <a:lnTo>
                    <a:pt x="3442462" y="7361810"/>
                  </a:lnTo>
                  <a:cubicBezTo>
                    <a:pt x="3455924" y="7361810"/>
                    <a:pt x="3469132" y="7355205"/>
                    <a:pt x="3480308" y="7348855"/>
                  </a:cubicBezTo>
                  <a:close/>
                  <a:moveTo>
                    <a:pt x="4522470" y="7346696"/>
                  </a:moveTo>
                  <a:lnTo>
                    <a:pt x="4515105" y="7354824"/>
                  </a:lnTo>
                  <a:lnTo>
                    <a:pt x="4512183" y="7359904"/>
                  </a:lnTo>
                  <a:lnTo>
                    <a:pt x="4494276" y="7362063"/>
                  </a:lnTo>
                  <a:lnTo>
                    <a:pt x="4485132" y="7365365"/>
                  </a:lnTo>
                  <a:lnTo>
                    <a:pt x="4504436" y="7349744"/>
                  </a:lnTo>
                  <a:lnTo>
                    <a:pt x="4522470" y="7346697"/>
                  </a:lnTo>
                  <a:close/>
                  <a:moveTo>
                    <a:pt x="5160899" y="7330821"/>
                  </a:moveTo>
                  <a:cubicBezTo>
                    <a:pt x="5129911" y="7351140"/>
                    <a:pt x="5125720" y="7366889"/>
                    <a:pt x="5133467" y="7379081"/>
                  </a:cubicBezTo>
                  <a:lnTo>
                    <a:pt x="5083302" y="7381239"/>
                  </a:lnTo>
                  <a:lnTo>
                    <a:pt x="5124704" y="7367396"/>
                  </a:lnTo>
                  <a:lnTo>
                    <a:pt x="5132578" y="7356474"/>
                  </a:lnTo>
                  <a:lnTo>
                    <a:pt x="5125720" y="7343774"/>
                  </a:lnTo>
                  <a:lnTo>
                    <a:pt x="5160899" y="7330820"/>
                  </a:lnTo>
                  <a:close/>
                  <a:moveTo>
                    <a:pt x="3530727" y="7367397"/>
                  </a:moveTo>
                  <a:lnTo>
                    <a:pt x="3504438" y="7391400"/>
                  </a:lnTo>
                  <a:lnTo>
                    <a:pt x="3503803" y="7391400"/>
                  </a:lnTo>
                  <a:lnTo>
                    <a:pt x="3502406" y="7390892"/>
                  </a:lnTo>
                  <a:lnTo>
                    <a:pt x="3484626" y="7385812"/>
                  </a:lnTo>
                  <a:lnTo>
                    <a:pt x="3478023" y="7379081"/>
                  </a:lnTo>
                  <a:lnTo>
                    <a:pt x="3489072" y="7373238"/>
                  </a:lnTo>
                  <a:lnTo>
                    <a:pt x="3492119" y="7373746"/>
                  </a:lnTo>
                  <a:lnTo>
                    <a:pt x="3493643" y="7373746"/>
                  </a:lnTo>
                  <a:lnTo>
                    <a:pt x="3530728" y="7367396"/>
                  </a:lnTo>
                  <a:close/>
                  <a:moveTo>
                    <a:pt x="2811780" y="7387463"/>
                  </a:moveTo>
                  <a:lnTo>
                    <a:pt x="2810002" y="7396861"/>
                  </a:lnTo>
                  <a:lnTo>
                    <a:pt x="2808986" y="7401560"/>
                  </a:lnTo>
                  <a:lnTo>
                    <a:pt x="2800223" y="7396861"/>
                  </a:lnTo>
                  <a:lnTo>
                    <a:pt x="2798572" y="7390765"/>
                  </a:lnTo>
                  <a:lnTo>
                    <a:pt x="2807335" y="7388733"/>
                  </a:lnTo>
                  <a:lnTo>
                    <a:pt x="2811780" y="7387464"/>
                  </a:lnTo>
                  <a:close/>
                  <a:moveTo>
                    <a:pt x="3236976" y="7376033"/>
                  </a:moveTo>
                  <a:lnTo>
                    <a:pt x="3228086" y="7399020"/>
                  </a:lnTo>
                  <a:lnTo>
                    <a:pt x="3199003" y="7404226"/>
                  </a:lnTo>
                  <a:lnTo>
                    <a:pt x="3201543" y="7396098"/>
                  </a:lnTo>
                  <a:lnTo>
                    <a:pt x="3203194" y="7391780"/>
                  </a:lnTo>
                  <a:lnTo>
                    <a:pt x="3236976" y="7376032"/>
                  </a:lnTo>
                  <a:close/>
                  <a:moveTo>
                    <a:pt x="5161280" y="7397369"/>
                  </a:moveTo>
                  <a:lnTo>
                    <a:pt x="5202555" y="7406767"/>
                  </a:lnTo>
                  <a:lnTo>
                    <a:pt x="5168138" y="7407148"/>
                  </a:lnTo>
                  <a:lnTo>
                    <a:pt x="5161280" y="7397369"/>
                  </a:lnTo>
                  <a:close/>
                  <a:moveTo>
                    <a:pt x="4237482" y="7346061"/>
                  </a:moveTo>
                  <a:lnTo>
                    <a:pt x="4246118" y="7355205"/>
                  </a:lnTo>
                  <a:lnTo>
                    <a:pt x="4269994" y="7358252"/>
                  </a:lnTo>
                  <a:lnTo>
                    <a:pt x="4251198" y="7364602"/>
                  </a:lnTo>
                  <a:lnTo>
                    <a:pt x="4237736" y="7366508"/>
                  </a:lnTo>
                  <a:lnTo>
                    <a:pt x="4236212" y="7381367"/>
                  </a:lnTo>
                  <a:lnTo>
                    <a:pt x="4232403" y="7385431"/>
                  </a:lnTo>
                  <a:lnTo>
                    <a:pt x="4263137" y="7383907"/>
                  </a:lnTo>
                  <a:lnTo>
                    <a:pt x="4267328" y="7385303"/>
                  </a:lnTo>
                  <a:cubicBezTo>
                    <a:pt x="4261231" y="7396098"/>
                    <a:pt x="4244087" y="7404226"/>
                    <a:pt x="4216400" y="7409180"/>
                  </a:cubicBezTo>
                  <a:lnTo>
                    <a:pt x="4225798" y="7395463"/>
                  </a:lnTo>
                  <a:lnTo>
                    <a:pt x="4212336" y="7396860"/>
                  </a:lnTo>
                  <a:lnTo>
                    <a:pt x="4215511" y="7389875"/>
                  </a:lnTo>
                  <a:lnTo>
                    <a:pt x="4220591" y="7388224"/>
                  </a:lnTo>
                  <a:lnTo>
                    <a:pt x="4210431" y="7385303"/>
                  </a:lnTo>
                  <a:lnTo>
                    <a:pt x="4202938" y="7380605"/>
                  </a:lnTo>
                  <a:lnTo>
                    <a:pt x="4196588" y="7375144"/>
                  </a:lnTo>
                  <a:cubicBezTo>
                    <a:pt x="4208399" y="7370699"/>
                    <a:pt x="4220464" y="7366126"/>
                    <a:pt x="4229862" y="7358380"/>
                  </a:cubicBezTo>
                  <a:lnTo>
                    <a:pt x="4223131" y="7350633"/>
                  </a:lnTo>
                  <a:lnTo>
                    <a:pt x="4217670" y="7350125"/>
                  </a:lnTo>
                  <a:lnTo>
                    <a:pt x="4231132" y="7347585"/>
                  </a:lnTo>
                  <a:lnTo>
                    <a:pt x="4237482" y="7346061"/>
                  </a:lnTo>
                  <a:close/>
                  <a:moveTo>
                    <a:pt x="3266060" y="7363587"/>
                  </a:moveTo>
                  <a:lnTo>
                    <a:pt x="3275838" y="7364984"/>
                  </a:lnTo>
                  <a:lnTo>
                    <a:pt x="3279141" y="7368032"/>
                  </a:lnTo>
                  <a:cubicBezTo>
                    <a:pt x="3264917" y="7379843"/>
                    <a:pt x="3255264" y="7391908"/>
                    <a:pt x="3257550" y="7404735"/>
                  </a:cubicBezTo>
                  <a:lnTo>
                    <a:pt x="3248152" y="7411593"/>
                  </a:lnTo>
                  <a:lnTo>
                    <a:pt x="3245104" y="7411847"/>
                  </a:lnTo>
                  <a:lnTo>
                    <a:pt x="3243199" y="7412228"/>
                  </a:lnTo>
                  <a:lnTo>
                    <a:pt x="3242056" y="7412228"/>
                  </a:lnTo>
                  <a:lnTo>
                    <a:pt x="3241802" y="7412101"/>
                  </a:lnTo>
                  <a:lnTo>
                    <a:pt x="3240278" y="7410831"/>
                  </a:lnTo>
                  <a:lnTo>
                    <a:pt x="3239262" y="7410577"/>
                  </a:lnTo>
                  <a:lnTo>
                    <a:pt x="3241040" y="7403719"/>
                  </a:lnTo>
                  <a:lnTo>
                    <a:pt x="3237992" y="7401179"/>
                  </a:lnTo>
                  <a:cubicBezTo>
                    <a:pt x="3256280" y="7391908"/>
                    <a:pt x="3266059" y="7380860"/>
                    <a:pt x="3258947" y="7366381"/>
                  </a:cubicBezTo>
                  <a:lnTo>
                    <a:pt x="3263646" y="7364603"/>
                  </a:lnTo>
                  <a:lnTo>
                    <a:pt x="3266059" y="7363587"/>
                  </a:lnTo>
                  <a:close/>
                  <a:moveTo>
                    <a:pt x="5123180" y="7391908"/>
                  </a:moveTo>
                  <a:lnTo>
                    <a:pt x="5136896" y="7398003"/>
                  </a:lnTo>
                  <a:lnTo>
                    <a:pt x="5125212" y="7410069"/>
                  </a:lnTo>
                  <a:lnTo>
                    <a:pt x="5099431" y="7412609"/>
                  </a:lnTo>
                  <a:lnTo>
                    <a:pt x="5118227" y="7401940"/>
                  </a:lnTo>
                  <a:lnTo>
                    <a:pt x="5123180" y="7391908"/>
                  </a:lnTo>
                  <a:close/>
                  <a:moveTo>
                    <a:pt x="4637024" y="7359776"/>
                  </a:moveTo>
                  <a:cubicBezTo>
                    <a:pt x="4604004" y="7377557"/>
                    <a:pt x="4564126" y="7388859"/>
                    <a:pt x="4534662" y="7415910"/>
                  </a:cubicBezTo>
                  <a:cubicBezTo>
                    <a:pt x="4548378" y="7400543"/>
                    <a:pt x="4552316" y="7382255"/>
                    <a:pt x="4555491" y="7363586"/>
                  </a:cubicBezTo>
                  <a:lnTo>
                    <a:pt x="4589907" y="7368031"/>
                  </a:lnTo>
                  <a:cubicBezTo>
                    <a:pt x="4602607" y="7368031"/>
                    <a:pt x="4617720" y="7365999"/>
                    <a:pt x="4637024" y="7359776"/>
                  </a:cubicBezTo>
                  <a:close/>
                  <a:moveTo>
                    <a:pt x="3561588" y="7405243"/>
                  </a:moveTo>
                  <a:lnTo>
                    <a:pt x="3562097" y="7406132"/>
                  </a:lnTo>
                  <a:lnTo>
                    <a:pt x="3557270" y="7413244"/>
                  </a:lnTo>
                  <a:lnTo>
                    <a:pt x="3553461" y="7416164"/>
                  </a:lnTo>
                  <a:cubicBezTo>
                    <a:pt x="3537713" y="7418958"/>
                    <a:pt x="3538220" y="7423403"/>
                    <a:pt x="3520695" y="7423403"/>
                  </a:cubicBezTo>
                  <a:lnTo>
                    <a:pt x="3518536" y="7423403"/>
                  </a:lnTo>
                  <a:lnTo>
                    <a:pt x="3520695" y="7421372"/>
                  </a:lnTo>
                  <a:lnTo>
                    <a:pt x="3521584" y="7420356"/>
                  </a:lnTo>
                  <a:lnTo>
                    <a:pt x="3561589" y="7405243"/>
                  </a:lnTo>
                  <a:close/>
                  <a:moveTo>
                    <a:pt x="4145916" y="7387971"/>
                  </a:moveTo>
                  <a:cubicBezTo>
                    <a:pt x="4157600" y="7401940"/>
                    <a:pt x="4152138" y="7418451"/>
                    <a:pt x="4103879" y="7425944"/>
                  </a:cubicBezTo>
                  <a:cubicBezTo>
                    <a:pt x="4105783" y="7413751"/>
                    <a:pt x="4116070" y="7404481"/>
                    <a:pt x="4123056" y="7393812"/>
                  </a:cubicBezTo>
                  <a:lnTo>
                    <a:pt x="4131692" y="7390892"/>
                  </a:lnTo>
                  <a:lnTo>
                    <a:pt x="4135756" y="7390002"/>
                  </a:lnTo>
                  <a:lnTo>
                    <a:pt x="4142487" y="7388478"/>
                  </a:lnTo>
                  <a:lnTo>
                    <a:pt x="4145916" y="7387971"/>
                  </a:lnTo>
                  <a:close/>
                  <a:moveTo>
                    <a:pt x="4370579" y="7376287"/>
                  </a:moveTo>
                  <a:cubicBezTo>
                    <a:pt x="4366895" y="7396607"/>
                    <a:pt x="4367023" y="7397496"/>
                    <a:pt x="4383025" y="7413371"/>
                  </a:cubicBezTo>
                  <a:lnTo>
                    <a:pt x="4360927" y="7415276"/>
                  </a:lnTo>
                  <a:lnTo>
                    <a:pt x="4347846" y="7422896"/>
                  </a:lnTo>
                  <a:lnTo>
                    <a:pt x="4334257" y="7426198"/>
                  </a:lnTo>
                  <a:lnTo>
                    <a:pt x="4329050" y="7426198"/>
                  </a:lnTo>
                  <a:lnTo>
                    <a:pt x="4314953" y="7421372"/>
                  </a:lnTo>
                  <a:lnTo>
                    <a:pt x="4324859" y="7415403"/>
                  </a:lnTo>
                  <a:lnTo>
                    <a:pt x="4325875" y="7418832"/>
                  </a:lnTo>
                  <a:cubicBezTo>
                    <a:pt x="4372484" y="7413752"/>
                    <a:pt x="4314445" y="7378701"/>
                    <a:pt x="4370579" y="7376288"/>
                  </a:cubicBezTo>
                  <a:close/>
                  <a:moveTo>
                    <a:pt x="4296664" y="7368413"/>
                  </a:moveTo>
                  <a:lnTo>
                    <a:pt x="4299331" y="7375144"/>
                  </a:lnTo>
                  <a:lnTo>
                    <a:pt x="4304919" y="7388733"/>
                  </a:lnTo>
                  <a:lnTo>
                    <a:pt x="4324350" y="7379590"/>
                  </a:lnTo>
                  <a:lnTo>
                    <a:pt x="4324350" y="7379590"/>
                  </a:lnTo>
                  <a:cubicBezTo>
                    <a:pt x="4342130" y="7401180"/>
                    <a:pt x="4279647" y="7399910"/>
                    <a:pt x="4304030" y="7423532"/>
                  </a:cubicBezTo>
                  <a:lnTo>
                    <a:pt x="4300855" y="7422516"/>
                  </a:lnTo>
                  <a:lnTo>
                    <a:pt x="4292600" y="7422135"/>
                  </a:lnTo>
                  <a:cubicBezTo>
                    <a:pt x="4285361" y="7422135"/>
                    <a:pt x="4276979" y="7423278"/>
                    <a:pt x="4268724" y="7424420"/>
                  </a:cubicBezTo>
                  <a:lnTo>
                    <a:pt x="4251706" y="7426833"/>
                  </a:lnTo>
                  <a:lnTo>
                    <a:pt x="4244594" y="7426833"/>
                  </a:lnTo>
                  <a:lnTo>
                    <a:pt x="4236720" y="7426326"/>
                  </a:lnTo>
                  <a:lnTo>
                    <a:pt x="4233418" y="7425310"/>
                  </a:lnTo>
                  <a:cubicBezTo>
                    <a:pt x="4233291" y="7403466"/>
                    <a:pt x="4272280" y="7407529"/>
                    <a:pt x="4297807" y="7405116"/>
                  </a:cubicBezTo>
                  <a:cubicBezTo>
                    <a:pt x="4293108" y="7390511"/>
                    <a:pt x="4272788" y="7390892"/>
                    <a:pt x="4274312" y="7370699"/>
                  </a:cubicBezTo>
                  <a:lnTo>
                    <a:pt x="4296664" y="7368413"/>
                  </a:lnTo>
                  <a:close/>
                  <a:moveTo>
                    <a:pt x="4887595" y="7399020"/>
                  </a:moveTo>
                  <a:cubicBezTo>
                    <a:pt x="4893818" y="7426960"/>
                    <a:pt x="4814570" y="7439025"/>
                    <a:pt x="4783582" y="7440676"/>
                  </a:cubicBezTo>
                  <a:cubicBezTo>
                    <a:pt x="4810506" y="7424420"/>
                    <a:pt x="4856480" y="7413752"/>
                    <a:pt x="4887595" y="7399020"/>
                  </a:cubicBezTo>
                  <a:close/>
                  <a:moveTo>
                    <a:pt x="5145786" y="7414260"/>
                  </a:moveTo>
                  <a:cubicBezTo>
                    <a:pt x="5141214" y="7426578"/>
                    <a:pt x="5113655" y="7436612"/>
                    <a:pt x="5083048" y="7443216"/>
                  </a:cubicBezTo>
                  <a:lnTo>
                    <a:pt x="5054727" y="7438644"/>
                  </a:lnTo>
                  <a:cubicBezTo>
                    <a:pt x="5027930" y="7438644"/>
                    <a:pt x="4993386" y="7446011"/>
                    <a:pt x="4964303" y="7448297"/>
                  </a:cubicBezTo>
                  <a:cubicBezTo>
                    <a:pt x="4989322" y="7427850"/>
                    <a:pt x="5032375" y="7428103"/>
                    <a:pt x="5068062" y="7421880"/>
                  </a:cubicBezTo>
                  <a:lnTo>
                    <a:pt x="5070094" y="7434962"/>
                  </a:lnTo>
                  <a:cubicBezTo>
                    <a:pt x="5099558" y="7429628"/>
                    <a:pt x="5127498" y="7423278"/>
                    <a:pt x="5145786" y="7414261"/>
                  </a:cubicBezTo>
                  <a:close/>
                  <a:moveTo>
                    <a:pt x="3472180" y="7452741"/>
                  </a:moveTo>
                  <a:lnTo>
                    <a:pt x="3473958" y="7454392"/>
                  </a:lnTo>
                  <a:lnTo>
                    <a:pt x="3475228" y="7455027"/>
                  </a:lnTo>
                  <a:lnTo>
                    <a:pt x="3472180" y="7456805"/>
                  </a:lnTo>
                  <a:lnTo>
                    <a:pt x="3470783" y="7457949"/>
                  </a:lnTo>
                  <a:lnTo>
                    <a:pt x="3472180" y="7454774"/>
                  </a:lnTo>
                  <a:lnTo>
                    <a:pt x="3472180" y="7452742"/>
                  </a:lnTo>
                  <a:close/>
                  <a:moveTo>
                    <a:pt x="3967226" y="7422388"/>
                  </a:moveTo>
                  <a:cubicBezTo>
                    <a:pt x="3969131" y="7431913"/>
                    <a:pt x="3971290" y="7441692"/>
                    <a:pt x="3963543" y="7448931"/>
                  </a:cubicBezTo>
                  <a:lnTo>
                    <a:pt x="4021582" y="7433691"/>
                  </a:lnTo>
                  <a:lnTo>
                    <a:pt x="4021582" y="7433691"/>
                  </a:lnTo>
                  <a:cubicBezTo>
                    <a:pt x="4020312" y="7434707"/>
                    <a:pt x="4018915" y="7435597"/>
                    <a:pt x="4018026" y="7436612"/>
                  </a:cubicBezTo>
                  <a:lnTo>
                    <a:pt x="3957828" y="7454011"/>
                  </a:lnTo>
                  <a:lnTo>
                    <a:pt x="3958590" y="7451979"/>
                  </a:lnTo>
                  <a:lnTo>
                    <a:pt x="3957320" y="7446137"/>
                  </a:lnTo>
                  <a:lnTo>
                    <a:pt x="3948303" y="7444867"/>
                  </a:lnTo>
                  <a:cubicBezTo>
                    <a:pt x="3938778" y="7444867"/>
                    <a:pt x="3931793" y="7450836"/>
                    <a:pt x="3917823" y="7458456"/>
                  </a:cubicBezTo>
                  <a:lnTo>
                    <a:pt x="3925951" y="7444867"/>
                  </a:lnTo>
                  <a:lnTo>
                    <a:pt x="3929126" y="7438010"/>
                  </a:lnTo>
                  <a:lnTo>
                    <a:pt x="3967226" y="7422389"/>
                  </a:lnTo>
                  <a:close/>
                  <a:moveTo>
                    <a:pt x="3304540" y="7444740"/>
                  </a:moveTo>
                  <a:lnTo>
                    <a:pt x="3307842" y="7450709"/>
                  </a:lnTo>
                  <a:lnTo>
                    <a:pt x="3311144" y="7453884"/>
                  </a:lnTo>
                  <a:lnTo>
                    <a:pt x="3304286" y="7458075"/>
                  </a:lnTo>
                  <a:lnTo>
                    <a:pt x="3300476" y="7460488"/>
                  </a:lnTo>
                  <a:lnTo>
                    <a:pt x="3299461" y="7449312"/>
                  </a:lnTo>
                  <a:lnTo>
                    <a:pt x="3304541" y="7444740"/>
                  </a:lnTo>
                  <a:close/>
                  <a:moveTo>
                    <a:pt x="1805051" y="7451979"/>
                  </a:moveTo>
                  <a:lnTo>
                    <a:pt x="1801876" y="7462901"/>
                  </a:lnTo>
                  <a:lnTo>
                    <a:pt x="1804162" y="7469632"/>
                  </a:lnTo>
                  <a:lnTo>
                    <a:pt x="1799463" y="7471538"/>
                  </a:lnTo>
                  <a:lnTo>
                    <a:pt x="1796923" y="7472554"/>
                  </a:lnTo>
                  <a:cubicBezTo>
                    <a:pt x="1786509" y="7471538"/>
                    <a:pt x="1780032" y="7464807"/>
                    <a:pt x="1764665" y="7464807"/>
                  </a:cubicBezTo>
                  <a:lnTo>
                    <a:pt x="1753616" y="7468617"/>
                  </a:lnTo>
                  <a:lnTo>
                    <a:pt x="1764792" y="7457060"/>
                  </a:lnTo>
                  <a:lnTo>
                    <a:pt x="1780540" y="7457568"/>
                  </a:lnTo>
                  <a:lnTo>
                    <a:pt x="1782572" y="7457568"/>
                  </a:lnTo>
                  <a:lnTo>
                    <a:pt x="1798447" y="7456806"/>
                  </a:lnTo>
                  <a:lnTo>
                    <a:pt x="1805051" y="7451980"/>
                  </a:lnTo>
                  <a:close/>
                  <a:moveTo>
                    <a:pt x="4183888" y="7465568"/>
                  </a:moveTo>
                  <a:lnTo>
                    <a:pt x="4175887" y="7472807"/>
                  </a:lnTo>
                  <a:lnTo>
                    <a:pt x="4171823" y="7472807"/>
                  </a:lnTo>
                  <a:lnTo>
                    <a:pt x="4168394" y="7472300"/>
                  </a:lnTo>
                  <a:lnTo>
                    <a:pt x="4166743" y="7471156"/>
                  </a:lnTo>
                  <a:lnTo>
                    <a:pt x="4166235" y="7468489"/>
                  </a:lnTo>
                  <a:lnTo>
                    <a:pt x="4166870" y="7466965"/>
                  </a:lnTo>
                  <a:lnTo>
                    <a:pt x="4178300" y="7466203"/>
                  </a:lnTo>
                  <a:lnTo>
                    <a:pt x="4183888" y="7465568"/>
                  </a:lnTo>
                  <a:close/>
                  <a:moveTo>
                    <a:pt x="3874516" y="7464552"/>
                  </a:moveTo>
                  <a:lnTo>
                    <a:pt x="3886835" y="7467600"/>
                  </a:lnTo>
                  <a:lnTo>
                    <a:pt x="3867531" y="7471156"/>
                  </a:lnTo>
                  <a:lnTo>
                    <a:pt x="3857372" y="7473569"/>
                  </a:lnTo>
                  <a:lnTo>
                    <a:pt x="3851149" y="7472173"/>
                  </a:lnTo>
                  <a:lnTo>
                    <a:pt x="3848355" y="7470776"/>
                  </a:lnTo>
                  <a:lnTo>
                    <a:pt x="3874517" y="7464553"/>
                  </a:lnTo>
                  <a:close/>
                  <a:moveTo>
                    <a:pt x="4844796" y="7451725"/>
                  </a:moveTo>
                  <a:lnTo>
                    <a:pt x="4867402" y="7453503"/>
                  </a:lnTo>
                  <a:lnTo>
                    <a:pt x="4906899" y="7454011"/>
                  </a:lnTo>
                  <a:cubicBezTo>
                    <a:pt x="4892675" y="7470013"/>
                    <a:pt x="4910836" y="7461504"/>
                    <a:pt x="4915662" y="7478395"/>
                  </a:cubicBezTo>
                  <a:cubicBezTo>
                    <a:pt x="4900422" y="7472934"/>
                    <a:pt x="4884801" y="7471156"/>
                    <a:pt x="4844669" y="7471156"/>
                  </a:cubicBezTo>
                  <a:lnTo>
                    <a:pt x="4796282" y="7477378"/>
                  </a:lnTo>
                  <a:lnTo>
                    <a:pt x="4858512" y="7460360"/>
                  </a:lnTo>
                  <a:lnTo>
                    <a:pt x="4814316" y="7460487"/>
                  </a:lnTo>
                  <a:lnTo>
                    <a:pt x="4844796" y="7451724"/>
                  </a:lnTo>
                  <a:close/>
                  <a:moveTo>
                    <a:pt x="4141724" y="7471029"/>
                  </a:moveTo>
                  <a:lnTo>
                    <a:pt x="4140708" y="7473188"/>
                  </a:lnTo>
                  <a:lnTo>
                    <a:pt x="4138295" y="7474839"/>
                  </a:lnTo>
                  <a:lnTo>
                    <a:pt x="4121023" y="7481189"/>
                  </a:lnTo>
                  <a:lnTo>
                    <a:pt x="4118102" y="7477125"/>
                  </a:lnTo>
                  <a:lnTo>
                    <a:pt x="4116959" y="7474712"/>
                  </a:lnTo>
                  <a:lnTo>
                    <a:pt x="4133596" y="7472045"/>
                  </a:lnTo>
                  <a:lnTo>
                    <a:pt x="4141724" y="7471028"/>
                  </a:lnTo>
                  <a:close/>
                  <a:moveTo>
                    <a:pt x="4721987" y="7433564"/>
                  </a:moveTo>
                  <a:cubicBezTo>
                    <a:pt x="4734052" y="7439914"/>
                    <a:pt x="4740910" y="7451471"/>
                    <a:pt x="4759960" y="7451471"/>
                  </a:cubicBezTo>
                  <a:lnTo>
                    <a:pt x="4785868" y="7446264"/>
                  </a:lnTo>
                  <a:lnTo>
                    <a:pt x="4785868" y="7446264"/>
                  </a:lnTo>
                  <a:cubicBezTo>
                    <a:pt x="4777232" y="7456805"/>
                    <a:pt x="4782947" y="7471156"/>
                    <a:pt x="4769612" y="7480808"/>
                  </a:cubicBezTo>
                  <a:lnTo>
                    <a:pt x="4759325" y="7480426"/>
                  </a:lnTo>
                  <a:cubicBezTo>
                    <a:pt x="4747641" y="7480426"/>
                    <a:pt x="4734052" y="7482332"/>
                    <a:pt x="4716907" y="7487284"/>
                  </a:cubicBezTo>
                  <a:cubicBezTo>
                    <a:pt x="4750054" y="7460487"/>
                    <a:pt x="4728083" y="7450581"/>
                    <a:pt x="4682363" y="7450581"/>
                  </a:cubicBezTo>
                  <a:lnTo>
                    <a:pt x="4670044" y="7451216"/>
                  </a:lnTo>
                  <a:cubicBezTo>
                    <a:pt x="4690872" y="7446263"/>
                    <a:pt x="4692015" y="7435722"/>
                    <a:pt x="4721987" y="7433563"/>
                  </a:cubicBezTo>
                  <a:close/>
                  <a:moveTo>
                    <a:pt x="2403094" y="7435215"/>
                  </a:moveTo>
                  <a:cubicBezTo>
                    <a:pt x="2407666" y="7435215"/>
                    <a:pt x="2410714" y="7459726"/>
                    <a:pt x="2431542" y="7461885"/>
                  </a:cubicBezTo>
                  <a:cubicBezTo>
                    <a:pt x="2397506" y="7468616"/>
                    <a:pt x="2368296" y="7478776"/>
                    <a:pt x="2354834" y="7487920"/>
                  </a:cubicBezTo>
                  <a:cubicBezTo>
                    <a:pt x="2332990" y="7472299"/>
                    <a:pt x="2412619" y="7470013"/>
                    <a:pt x="2401316" y="7436103"/>
                  </a:cubicBezTo>
                  <a:lnTo>
                    <a:pt x="2403094" y="7435214"/>
                  </a:lnTo>
                  <a:close/>
                  <a:moveTo>
                    <a:pt x="1857883" y="7479284"/>
                  </a:moveTo>
                  <a:lnTo>
                    <a:pt x="1859661" y="7503287"/>
                  </a:lnTo>
                  <a:lnTo>
                    <a:pt x="1855343" y="7500620"/>
                  </a:lnTo>
                  <a:cubicBezTo>
                    <a:pt x="1850644" y="7497699"/>
                    <a:pt x="1845310" y="7494777"/>
                    <a:pt x="1835531" y="7494777"/>
                  </a:cubicBezTo>
                  <a:lnTo>
                    <a:pt x="1827022" y="7499476"/>
                  </a:lnTo>
                  <a:lnTo>
                    <a:pt x="1827911" y="7495032"/>
                  </a:lnTo>
                  <a:lnTo>
                    <a:pt x="1830070" y="7493635"/>
                  </a:lnTo>
                  <a:lnTo>
                    <a:pt x="1842262" y="7488047"/>
                  </a:lnTo>
                  <a:lnTo>
                    <a:pt x="1845691" y="7484745"/>
                  </a:lnTo>
                  <a:lnTo>
                    <a:pt x="1853819" y="7481188"/>
                  </a:lnTo>
                  <a:lnTo>
                    <a:pt x="1857883" y="7479283"/>
                  </a:lnTo>
                  <a:close/>
                  <a:moveTo>
                    <a:pt x="1875536" y="7497064"/>
                  </a:moveTo>
                  <a:lnTo>
                    <a:pt x="1864360" y="7506208"/>
                  </a:lnTo>
                  <a:lnTo>
                    <a:pt x="1861947" y="7504684"/>
                  </a:lnTo>
                  <a:lnTo>
                    <a:pt x="1875536" y="7497064"/>
                  </a:lnTo>
                  <a:close/>
                  <a:moveTo>
                    <a:pt x="4849114" y="7492492"/>
                  </a:moveTo>
                  <a:cubicBezTo>
                    <a:pt x="4852543" y="7506336"/>
                    <a:pt x="4803394" y="7505065"/>
                    <a:pt x="4785106" y="7512686"/>
                  </a:cubicBezTo>
                  <a:cubicBezTo>
                    <a:pt x="4783074" y="7496429"/>
                    <a:pt x="4792091" y="7493128"/>
                    <a:pt x="4808982" y="7493128"/>
                  </a:cubicBezTo>
                  <a:lnTo>
                    <a:pt x="4828540" y="7494652"/>
                  </a:lnTo>
                  <a:lnTo>
                    <a:pt x="4833366" y="7494652"/>
                  </a:lnTo>
                  <a:lnTo>
                    <a:pt x="4844415" y="7494144"/>
                  </a:lnTo>
                  <a:lnTo>
                    <a:pt x="4849114" y="7492493"/>
                  </a:lnTo>
                  <a:close/>
                  <a:moveTo>
                    <a:pt x="3872992" y="7515733"/>
                  </a:moveTo>
                  <a:lnTo>
                    <a:pt x="3869182" y="7517512"/>
                  </a:lnTo>
                  <a:lnTo>
                    <a:pt x="3867658" y="7518528"/>
                  </a:lnTo>
                  <a:lnTo>
                    <a:pt x="3866897" y="7517766"/>
                  </a:lnTo>
                  <a:lnTo>
                    <a:pt x="3866516" y="7516877"/>
                  </a:lnTo>
                  <a:lnTo>
                    <a:pt x="3870580" y="7515988"/>
                  </a:lnTo>
                  <a:lnTo>
                    <a:pt x="3872993" y="7515733"/>
                  </a:lnTo>
                  <a:close/>
                  <a:moveTo>
                    <a:pt x="3043047" y="7534022"/>
                  </a:moveTo>
                  <a:lnTo>
                    <a:pt x="3042539" y="7535291"/>
                  </a:lnTo>
                  <a:lnTo>
                    <a:pt x="3041142" y="7534656"/>
                  </a:lnTo>
                  <a:lnTo>
                    <a:pt x="3040507" y="7534529"/>
                  </a:lnTo>
                  <a:lnTo>
                    <a:pt x="3042412" y="7534275"/>
                  </a:lnTo>
                  <a:lnTo>
                    <a:pt x="3043047" y="7534021"/>
                  </a:lnTo>
                  <a:close/>
                  <a:moveTo>
                    <a:pt x="3708654" y="7526528"/>
                  </a:moveTo>
                  <a:lnTo>
                    <a:pt x="3717671" y="7533260"/>
                  </a:lnTo>
                  <a:lnTo>
                    <a:pt x="3721227" y="7538086"/>
                  </a:lnTo>
                  <a:lnTo>
                    <a:pt x="3713226" y="7540626"/>
                  </a:lnTo>
                  <a:lnTo>
                    <a:pt x="3707384" y="7542277"/>
                  </a:lnTo>
                  <a:lnTo>
                    <a:pt x="3695700" y="7536181"/>
                  </a:lnTo>
                  <a:lnTo>
                    <a:pt x="3692398" y="7529196"/>
                  </a:lnTo>
                  <a:lnTo>
                    <a:pt x="3694684" y="7528434"/>
                  </a:lnTo>
                  <a:lnTo>
                    <a:pt x="3695446" y="7527927"/>
                  </a:lnTo>
                  <a:lnTo>
                    <a:pt x="3704336" y="7527419"/>
                  </a:lnTo>
                  <a:lnTo>
                    <a:pt x="3708654" y="7526530"/>
                  </a:lnTo>
                  <a:close/>
                  <a:moveTo>
                    <a:pt x="3412744" y="7346188"/>
                  </a:moveTo>
                  <a:lnTo>
                    <a:pt x="3419856" y="7347204"/>
                  </a:lnTo>
                  <a:lnTo>
                    <a:pt x="3423539" y="7347586"/>
                  </a:lnTo>
                  <a:lnTo>
                    <a:pt x="3419603" y="7361810"/>
                  </a:lnTo>
                  <a:lnTo>
                    <a:pt x="3435224" y="7359524"/>
                  </a:lnTo>
                  <a:lnTo>
                    <a:pt x="3435224" y="7359524"/>
                  </a:lnTo>
                  <a:cubicBezTo>
                    <a:pt x="3424429" y="7371969"/>
                    <a:pt x="3425572" y="7385686"/>
                    <a:pt x="3419603" y="7396607"/>
                  </a:cubicBezTo>
                  <a:lnTo>
                    <a:pt x="3386963" y="7409307"/>
                  </a:lnTo>
                  <a:cubicBezTo>
                    <a:pt x="3353943" y="7413626"/>
                    <a:pt x="3315717" y="7422262"/>
                    <a:pt x="3306318" y="7436231"/>
                  </a:cubicBezTo>
                  <a:lnTo>
                    <a:pt x="3298063" y="7436739"/>
                  </a:lnTo>
                  <a:lnTo>
                    <a:pt x="3295650" y="7433945"/>
                  </a:lnTo>
                  <a:lnTo>
                    <a:pt x="3284855" y="7456425"/>
                  </a:lnTo>
                  <a:lnTo>
                    <a:pt x="3294634" y="7470014"/>
                  </a:lnTo>
                  <a:lnTo>
                    <a:pt x="3279648" y="7468998"/>
                  </a:lnTo>
                  <a:lnTo>
                    <a:pt x="3274314" y="7464553"/>
                  </a:lnTo>
                  <a:lnTo>
                    <a:pt x="3263646" y="7455917"/>
                  </a:lnTo>
                  <a:lnTo>
                    <a:pt x="3253867" y="7459346"/>
                  </a:lnTo>
                  <a:lnTo>
                    <a:pt x="3248660" y="7472046"/>
                  </a:lnTo>
                  <a:lnTo>
                    <a:pt x="3258312" y="7485762"/>
                  </a:lnTo>
                  <a:lnTo>
                    <a:pt x="3152394" y="7494018"/>
                  </a:lnTo>
                  <a:lnTo>
                    <a:pt x="3149092" y="7492621"/>
                  </a:lnTo>
                  <a:lnTo>
                    <a:pt x="3147060" y="7490970"/>
                  </a:lnTo>
                  <a:lnTo>
                    <a:pt x="3141218" y="7493891"/>
                  </a:lnTo>
                  <a:lnTo>
                    <a:pt x="3138043" y="7495034"/>
                  </a:lnTo>
                  <a:lnTo>
                    <a:pt x="3118231" y="7497066"/>
                  </a:lnTo>
                  <a:lnTo>
                    <a:pt x="3109214" y="7498082"/>
                  </a:lnTo>
                  <a:lnTo>
                    <a:pt x="3098546" y="7498463"/>
                  </a:lnTo>
                  <a:lnTo>
                    <a:pt x="3093212" y="7498717"/>
                  </a:lnTo>
                  <a:lnTo>
                    <a:pt x="3073400" y="7500114"/>
                  </a:lnTo>
                  <a:lnTo>
                    <a:pt x="3065272" y="7498083"/>
                  </a:lnTo>
                  <a:lnTo>
                    <a:pt x="3072003" y="7502527"/>
                  </a:lnTo>
                  <a:lnTo>
                    <a:pt x="3072130" y="7504559"/>
                  </a:lnTo>
                  <a:lnTo>
                    <a:pt x="3000375" y="7528054"/>
                  </a:lnTo>
                  <a:cubicBezTo>
                    <a:pt x="3002661" y="7535928"/>
                    <a:pt x="3008757" y="7538214"/>
                    <a:pt x="3019298" y="7538214"/>
                  </a:cubicBezTo>
                  <a:lnTo>
                    <a:pt x="3025648" y="7537324"/>
                  </a:lnTo>
                  <a:lnTo>
                    <a:pt x="3026791" y="7545706"/>
                  </a:lnTo>
                  <a:lnTo>
                    <a:pt x="3030347" y="7548881"/>
                  </a:lnTo>
                  <a:lnTo>
                    <a:pt x="3022600" y="7555358"/>
                  </a:lnTo>
                  <a:lnTo>
                    <a:pt x="3026283" y="7560565"/>
                  </a:lnTo>
                  <a:lnTo>
                    <a:pt x="3003550" y="7557517"/>
                  </a:lnTo>
                  <a:lnTo>
                    <a:pt x="3009011" y="7545833"/>
                  </a:lnTo>
                  <a:lnTo>
                    <a:pt x="2988183" y="7556628"/>
                  </a:lnTo>
                  <a:lnTo>
                    <a:pt x="2977007" y="7555866"/>
                  </a:lnTo>
                  <a:lnTo>
                    <a:pt x="2953639" y="7553961"/>
                  </a:lnTo>
                  <a:lnTo>
                    <a:pt x="2963672" y="7575169"/>
                  </a:lnTo>
                  <a:cubicBezTo>
                    <a:pt x="2939796" y="7573900"/>
                    <a:pt x="2926207" y="7557136"/>
                    <a:pt x="2909316" y="7545451"/>
                  </a:cubicBezTo>
                  <a:cubicBezTo>
                    <a:pt x="2886710" y="7560818"/>
                    <a:pt x="2846578" y="7576566"/>
                    <a:pt x="2808224" y="7576566"/>
                  </a:cubicBezTo>
                  <a:lnTo>
                    <a:pt x="2775712" y="7572248"/>
                  </a:lnTo>
                  <a:cubicBezTo>
                    <a:pt x="2790444" y="7565263"/>
                    <a:pt x="2800858" y="7558151"/>
                    <a:pt x="2802763" y="7550277"/>
                  </a:cubicBezTo>
                  <a:cubicBezTo>
                    <a:pt x="2828417" y="7544054"/>
                    <a:pt x="2856738" y="7537958"/>
                    <a:pt x="2878836" y="7537958"/>
                  </a:cubicBezTo>
                  <a:cubicBezTo>
                    <a:pt x="2891790" y="7537958"/>
                    <a:pt x="2902585" y="7539990"/>
                    <a:pt x="2909443" y="7545452"/>
                  </a:cubicBezTo>
                  <a:lnTo>
                    <a:pt x="2909443" y="7531990"/>
                  </a:lnTo>
                  <a:lnTo>
                    <a:pt x="2920746" y="7527926"/>
                  </a:lnTo>
                  <a:lnTo>
                    <a:pt x="2906776" y="7524878"/>
                  </a:lnTo>
                  <a:lnTo>
                    <a:pt x="2888742" y="7532244"/>
                  </a:lnTo>
                  <a:lnTo>
                    <a:pt x="2875153" y="7535038"/>
                  </a:lnTo>
                  <a:lnTo>
                    <a:pt x="2872232" y="7533514"/>
                  </a:lnTo>
                  <a:lnTo>
                    <a:pt x="2881630" y="7530212"/>
                  </a:lnTo>
                  <a:lnTo>
                    <a:pt x="2888488" y="7524878"/>
                  </a:lnTo>
                  <a:lnTo>
                    <a:pt x="2887091" y="7522465"/>
                  </a:lnTo>
                  <a:lnTo>
                    <a:pt x="2886202" y="7521449"/>
                  </a:lnTo>
                  <a:cubicBezTo>
                    <a:pt x="2914015" y="7517004"/>
                    <a:pt x="2938526" y="7524497"/>
                    <a:pt x="2946527" y="7498716"/>
                  </a:cubicBezTo>
                  <a:lnTo>
                    <a:pt x="2966847" y="7503542"/>
                  </a:lnTo>
                  <a:lnTo>
                    <a:pt x="2978023" y="7497192"/>
                  </a:lnTo>
                  <a:lnTo>
                    <a:pt x="3007106" y="7500621"/>
                  </a:lnTo>
                  <a:lnTo>
                    <a:pt x="3008503" y="7502780"/>
                  </a:lnTo>
                  <a:lnTo>
                    <a:pt x="3009138" y="7504685"/>
                  </a:lnTo>
                  <a:lnTo>
                    <a:pt x="3024632" y="7498081"/>
                  </a:lnTo>
                  <a:lnTo>
                    <a:pt x="3026664" y="7493382"/>
                  </a:lnTo>
                  <a:lnTo>
                    <a:pt x="3036824" y="7487032"/>
                  </a:lnTo>
                  <a:lnTo>
                    <a:pt x="3036443" y="7483349"/>
                  </a:lnTo>
                  <a:lnTo>
                    <a:pt x="3038348" y="7488937"/>
                  </a:lnTo>
                  <a:lnTo>
                    <a:pt x="3039618" y="7496049"/>
                  </a:lnTo>
                  <a:lnTo>
                    <a:pt x="3050032" y="7479285"/>
                  </a:lnTo>
                  <a:lnTo>
                    <a:pt x="3055875" y="7474586"/>
                  </a:lnTo>
                  <a:lnTo>
                    <a:pt x="3059811" y="7473570"/>
                  </a:lnTo>
                  <a:lnTo>
                    <a:pt x="3063241" y="7472300"/>
                  </a:lnTo>
                  <a:lnTo>
                    <a:pt x="3064892" y="7470015"/>
                  </a:lnTo>
                  <a:lnTo>
                    <a:pt x="3065527" y="7468745"/>
                  </a:lnTo>
                  <a:lnTo>
                    <a:pt x="3080259" y="7458839"/>
                  </a:lnTo>
                  <a:lnTo>
                    <a:pt x="3081656" y="7449441"/>
                  </a:lnTo>
                  <a:lnTo>
                    <a:pt x="3087117" y="7450710"/>
                  </a:lnTo>
                  <a:lnTo>
                    <a:pt x="3091308" y="7448679"/>
                  </a:lnTo>
                  <a:lnTo>
                    <a:pt x="3090165" y="7455536"/>
                  </a:lnTo>
                  <a:lnTo>
                    <a:pt x="3089276" y="7458966"/>
                  </a:lnTo>
                  <a:lnTo>
                    <a:pt x="3068067" y="7471539"/>
                  </a:lnTo>
                  <a:lnTo>
                    <a:pt x="3072385" y="7480174"/>
                  </a:lnTo>
                  <a:cubicBezTo>
                    <a:pt x="3119756" y="7475348"/>
                    <a:pt x="3111501" y="7475094"/>
                    <a:pt x="3121661" y="7460617"/>
                  </a:cubicBezTo>
                  <a:lnTo>
                    <a:pt x="3132837" y="7462522"/>
                  </a:lnTo>
                  <a:lnTo>
                    <a:pt x="3133345" y="7472555"/>
                  </a:lnTo>
                  <a:lnTo>
                    <a:pt x="3136647" y="7464681"/>
                  </a:lnTo>
                  <a:lnTo>
                    <a:pt x="3138679" y="7460617"/>
                  </a:lnTo>
                  <a:lnTo>
                    <a:pt x="3139441" y="7470015"/>
                  </a:lnTo>
                  <a:lnTo>
                    <a:pt x="3137155" y="7474206"/>
                  </a:lnTo>
                  <a:lnTo>
                    <a:pt x="3158872" y="7468110"/>
                  </a:lnTo>
                  <a:lnTo>
                    <a:pt x="3167889" y="7468110"/>
                  </a:lnTo>
                  <a:lnTo>
                    <a:pt x="3148204" y="7459347"/>
                  </a:lnTo>
                  <a:lnTo>
                    <a:pt x="3170175" y="7445758"/>
                  </a:lnTo>
                  <a:lnTo>
                    <a:pt x="3179065" y="7445250"/>
                  </a:lnTo>
                  <a:lnTo>
                    <a:pt x="3184780" y="7447156"/>
                  </a:lnTo>
                  <a:lnTo>
                    <a:pt x="3197480" y="7451220"/>
                  </a:lnTo>
                  <a:lnTo>
                    <a:pt x="3209799" y="7442838"/>
                  </a:lnTo>
                  <a:cubicBezTo>
                    <a:pt x="3198496" y="7431154"/>
                    <a:pt x="3242311" y="7427090"/>
                    <a:pt x="3249169" y="7417819"/>
                  </a:cubicBezTo>
                  <a:lnTo>
                    <a:pt x="3266060" y="7411596"/>
                  </a:lnTo>
                  <a:lnTo>
                    <a:pt x="3273680" y="7406516"/>
                  </a:lnTo>
                  <a:lnTo>
                    <a:pt x="3275204" y="7411723"/>
                  </a:lnTo>
                  <a:lnTo>
                    <a:pt x="3277617" y="7413247"/>
                  </a:lnTo>
                  <a:lnTo>
                    <a:pt x="3265044" y="7431662"/>
                  </a:lnTo>
                  <a:lnTo>
                    <a:pt x="3258567" y="7441060"/>
                  </a:lnTo>
                  <a:lnTo>
                    <a:pt x="3283839" y="7429884"/>
                  </a:lnTo>
                  <a:lnTo>
                    <a:pt x="3293111" y="7430646"/>
                  </a:lnTo>
                  <a:lnTo>
                    <a:pt x="3304541" y="7431535"/>
                  </a:lnTo>
                  <a:lnTo>
                    <a:pt x="3311653" y="7429122"/>
                  </a:lnTo>
                  <a:lnTo>
                    <a:pt x="3308350" y="7408675"/>
                  </a:lnTo>
                  <a:lnTo>
                    <a:pt x="3301747" y="7404484"/>
                  </a:lnTo>
                  <a:lnTo>
                    <a:pt x="3324480" y="7367653"/>
                  </a:lnTo>
                  <a:lnTo>
                    <a:pt x="3324861" y="7367146"/>
                  </a:lnTo>
                  <a:lnTo>
                    <a:pt x="3337688" y="7362827"/>
                  </a:lnTo>
                  <a:lnTo>
                    <a:pt x="3358516" y="7370701"/>
                  </a:lnTo>
                  <a:lnTo>
                    <a:pt x="3337307" y="7381115"/>
                  </a:lnTo>
                  <a:lnTo>
                    <a:pt x="3337053" y="7387847"/>
                  </a:lnTo>
                  <a:lnTo>
                    <a:pt x="3322829" y="7393562"/>
                  </a:lnTo>
                  <a:lnTo>
                    <a:pt x="3314701" y="7398134"/>
                  </a:lnTo>
                  <a:lnTo>
                    <a:pt x="3325369" y="7404611"/>
                  </a:lnTo>
                  <a:lnTo>
                    <a:pt x="3337561" y="7411342"/>
                  </a:lnTo>
                  <a:lnTo>
                    <a:pt x="3351023" y="7413882"/>
                  </a:lnTo>
                  <a:cubicBezTo>
                    <a:pt x="3361818" y="7413882"/>
                    <a:pt x="3372613" y="7407278"/>
                    <a:pt x="3377693" y="7397373"/>
                  </a:cubicBezTo>
                  <a:lnTo>
                    <a:pt x="3391028" y="7394070"/>
                  </a:lnTo>
                  <a:lnTo>
                    <a:pt x="3397505" y="7393308"/>
                  </a:lnTo>
                  <a:cubicBezTo>
                    <a:pt x="3388614" y="7386196"/>
                    <a:pt x="3377947" y="7382259"/>
                    <a:pt x="3362580" y="7382259"/>
                  </a:cubicBezTo>
                  <a:lnTo>
                    <a:pt x="3356992" y="7382767"/>
                  </a:lnTo>
                  <a:lnTo>
                    <a:pt x="3371343" y="7376036"/>
                  </a:lnTo>
                  <a:lnTo>
                    <a:pt x="3378455" y="7371464"/>
                  </a:lnTo>
                  <a:lnTo>
                    <a:pt x="3394457" y="7373750"/>
                  </a:lnTo>
                  <a:lnTo>
                    <a:pt x="3398775" y="7378068"/>
                  </a:lnTo>
                  <a:lnTo>
                    <a:pt x="3418333" y="7357367"/>
                  </a:lnTo>
                  <a:lnTo>
                    <a:pt x="3412745" y="7346191"/>
                  </a:lnTo>
                  <a:close/>
                  <a:moveTo>
                    <a:pt x="3824351" y="7524496"/>
                  </a:moveTo>
                  <a:lnTo>
                    <a:pt x="3830829" y="7525003"/>
                  </a:lnTo>
                  <a:cubicBezTo>
                    <a:pt x="3819272" y="7537703"/>
                    <a:pt x="3775457" y="7548372"/>
                    <a:pt x="3796919" y="7558150"/>
                  </a:cubicBezTo>
                  <a:lnTo>
                    <a:pt x="3780155" y="7565644"/>
                  </a:lnTo>
                  <a:lnTo>
                    <a:pt x="3772027" y="7569200"/>
                  </a:lnTo>
                  <a:lnTo>
                    <a:pt x="3694684" y="7584567"/>
                  </a:lnTo>
                  <a:cubicBezTo>
                    <a:pt x="3718306" y="7567803"/>
                    <a:pt x="3746119" y="7543800"/>
                    <a:pt x="3777107" y="7531227"/>
                  </a:cubicBezTo>
                  <a:lnTo>
                    <a:pt x="3824351" y="7524496"/>
                  </a:lnTo>
                  <a:close/>
                  <a:moveTo>
                    <a:pt x="2914904" y="7557389"/>
                  </a:moveTo>
                  <a:lnTo>
                    <a:pt x="2922016" y="7567168"/>
                  </a:lnTo>
                  <a:lnTo>
                    <a:pt x="2929128" y="7566152"/>
                  </a:lnTo>
                  <a:lnTo>
                    <a:pt x="2903982" y="7585964"/>
                  </a:lnTo>
                  <a:cubicBezTo>
                    <a:pt x="2904490" y="7578725"/>
                    <a:pt x="2885059" y="7566152"/>
                    <a:pt x="2914904" y="7557389"/>
                  </a:cubicBezTo>
                  <a:close/>
                  <a:moveTo>
                    <a:pt x="2884551" y="7583170"/>
                  </a:moveTo>
                  <a:lnTo>
                    <a:pt x="2899791" y="7589266"/>
                  </a:lnTo>
                  <a:lnTo>
                    <a:pt x="2897886" y="7590663"/>
                  </a:lnTo>
                  <a:lnTo>
                    <a:pt x="2929129" y="7586599"/>
                  </a:lnTo>
                  <a:lnTo>
                    <a:pt x="2929129" y="7586599"/>
                  </a:lnTo>
                  <a:cubicBezTo>
                    <a:pt x="2918080" y="7592314"/>
                    <a:pt x="2881885" y="7598664"/>
                    <a:pt x="2851278" y="7598664"/>
                  </a:cubicBezTo>
                  <a:cubicBezTo>
                    <a:pt x="2835276" y="7598664"/>
                    <a:pt x="2820798" y="7596886"/>
                    <a:pt x="2812288" y="7592441"/>
                  </a:cubicBezTo>
                  <a:cubicBezTo>
                    <a:pt x="2833116" y="7589393"/>
                    <a:pt x="2856103" y="7583170"/>
                    <a:pt x="2884551" y="7583170"/>
                  </a:cubicBezTo>
                  <a:close/>
                  <a:moveTo>
                    <a:pt x="2605151" y="7577582"/>
                  </a:moveTo>
                  <a:lnTo>
                    <a:pt x="2610104" y="7585964"/>
                  </a:lnTo>
                  <a:lnTo>
                    <a:pt x="2606675" y="7585075"/>
                  </a:lnTo>
                  <a:lnTo>
                    <a:pt x="2601214" y="7584567"/>
                  </a:lnTo>
                  <a:cubicBezTo>
                    <a:pt x="2584197" y="7584567"/>
                    <a:pt x="2578735" y="7601586"/>
                    <a:pt x="2550288" y="7606285"/>
                  </a:cubicBezTo>
                  <a:cubicBezTo>
                    <a:pt x="2535556" y="7595363"/>
                    <a:pt x="2575433" y="7577582"/>
                    <a:pt x="2605152" y="7577582"/>
                  </a:cubicBezTo>
                  <a:close/>
                  <a:moveTo>
                    <a:pt x="2908935" y="7616952"/>
                  </a:moveTo>
                  <a:lnTo>
                    <a:pt x="2905887" y="7619619"/>
                  </a:lnTo>
                  <a:lnTo>
                    <a:pt x="2904998" y="7620636"/>
                  </a:lnTo>
                  <a:lnTo>
                    <a:pt x="2904490" y="7620636"/>
                  </a:lnTo>
                  <a:lnTo>
                    <a:pt x="2904363" y="7620508"/>
                  </a:lnTo>
                  <a:lnTo>
                    <a:pt x="2907411" y="7617841"/>
                  </a:lnTo>
                  <a:lnTo>
                    <a:pt x="2908935" y="7616952"/>
                  </a:lnTo>
                  <a:close/>
                  <a:moveTo>
                    <a:pt x="3900551" y="7613269"/>
                  </a:moveTo>
                  <a:cubicBezTo>
                    <a:pt x="3909442" y="7613269"/>
                    <a:pt x="3918586" y="7616063"/>
                    <a:pt x="3928364" y="7623683"/>
                  </a:cubicBezTo>
                  <a:lnTo>
                    <a:pt x="3923919" y="7623938"/>
                  </a:lnTo>
                  <a:lnTo>
                    <a:pt x="3910076" y="7623938"/>
                  </a:lnTo>
                  <a:lnTo>
                    <a:pt x="3892297" y="7613905"/>
                  </a:lnTo>
                  <a:lnTo>
                    <a:pt x="3900551" y="7613270"/>
                  </a:lnTo>
                  <a:close/>
                  <a:moveTo>
                    <a:pt x="3812541" y="7628510"/>
                  </a:moveTo>
                  <a:lnTo>
                    <a:pt x="3815335" y="7630033"/>
                  </a:lnTo>
                  <a:lnTo>
                    <a:pt x="3816858" y="7631050"/>
                  </a:lnTo>
                  <a:lnTo>
                    <a:pt x="3812668" y="7639178"/>
                  </a:lnTo>
                  <a:lnTo>
                    <a:pt x="3811652" y="7643750"/>
                  </a:lnTo>
                  <a:lnTo>
                    <a:pt x="3801365" y="7643750"/>
                  </a:lnTo>
                  <a:lnTo>
                    <a:pt x="3798317" y="7640448"/>
                  </a:lnTo>
                  <a:lnTo>
                    <a:pt x="3805937" y="7632192"/>
                  </a:lnTo>
                  <a:lnTo>
                    <a:pt x="3812541" y="7628510"/>
                  </a:lnTo>
                  <a:close/>
                  <a:moveTo>
                    <a:pt x="3723132" y="7539864"/>
                  </a:moveTo>
                  <a:lnTo>
                    <a:pt x="3727958" y="7545832"/>
                  </a:lnTo>
                  <a:lnTo>
                    <a:pt x="3731261" y="7547483"/>
                  </a:lnTo>
                  <a:cubicBezTo>
                    <a:pt x="3697351" y="7554595"/>
                    <a:pt x="3699511" y="7570598"/>
                    <a:pt x="3665856" y="7577837"/>
                  </a:cubicBezTo>
                  <a:lnTo>
                    <a:pt x="3671317" y="7585583"/>
                  </a:lnTo>
                  <a:lnTo>
                    <a:pt x="3671189" y="7587869"/>
                  </a:lnTo>
                  <a:lnTo>
                    <a:pt x="3663697" y="7587997"/>
                  </a:lnTo>
                  <a:cubicBezTo>
                    <a:pt x="3650107" y="7587997"/>
                    <a:pt x="3639820" y="7585203"/>
                    <a:pt x="3635375" y="7576440"/>
                  </a:cubicBezTo>
                  <a:cubicBezTo>
                    <a:pt x="3584194" y="7616318"/>
                    <a:pt x="3523616" y="7598157"/>
                    <a:pt x="3429128" y="7631050"/>
                  </a:cubicBezTo>
                  <a:cubicBezTo>
                    <a:pt x="3434081" y="7635622"/>
                    <a:pt x="3440812" y="7638543"/>
                    <a:pt x="3455417" y="7638543"/>
                  </a:cubicBezTo>
                  <a:lnTo>
                    <a:pt x="3466338" y="7636765"/>
                  </a:lnTo>
                  <a:lnTo>
                    <a:pt x="3459226" y="7643750"/>
                  </a:lnTo>
                  <a:lnTo>
                    <a:pt x="3434716" y="7643495"/>
                  </a:lnTo>
                  <a:lnTo>
                    <a:pt x="3419603" y="7643877"/>
                  </a:lnTo>
                  <a:lnTo>
                    <a:pt x="3428619" y="7640956"/>
                  </a:lnTo>
                  <a:lnTo>
                    <a:pt x="3434716" y="7638162"/>
                  </a:lnTo>
                  <a:lnTo>
                    <a:pt x="3424175" y="7631305"/>
                  </a:lnTo>
                  <a:lnTo>
                    <a:pt x="3409951" y="7632829"/>
                  </a:lnTo>
                  <a:lnTo>
                    <a:pt x="3407157" y="7632702"/>
                  </a:lnTo>
                  <a:lnTo>
                    <a:pt x="3414904" y="7627621"/>
                  </a:lnTo>
                  <a:lnTo>
                    <a:pt x="3417951" y="7624954"/>
                  </a:lnTo>
                  <a:lnTo>
                    <a:pt x="3435858" y="7618604"/>
                  </a:lnTo>
                  <a:lnTo>
                    <a:pt x="3444875" y="7615810"/>
                  </a:lnTo>
                  <a:lnTo>
                    <a:pt x="3445003" y="7618604"/>
                  </a:lnTo>
                  <a:lnTo>
                    <a:pt x="3446018" y="7620382"/>
                  </a:lnTo>
                  <a:lnTo>
                    <a:pt x="3473323" y="7606285"/>
                  </a:lnTo>
                  <a:cubicBezTo>
                    <a:pt x="3491611" y="7599808"/>
                    <a:pt x="3510026" y="7593585"/>
                    <a:pt x="3528314" y="7587362"/>
                  </a:cubicBezTo>
                  <a:lnTo>
                    <a:pt x="3545459" y="7590410"/>
                  </a:lnTo>
                  <a:lnTo>
                    <a:pt x="3554603" y="7596506"/>
                  </a:lnTo>
                  <a:cubicBezTo>
                    <a:pt x="3600196" y="7590918"/>
                    <a:pt x="3606546" y="7578472"/>
                    <a:pt x="3605911" y="7560946"/>
                  </a:cubicBezTo>
                  <a:lnTo>
                    <a:pt x="3610356" y="7559168"/>
                  </a:lnTo>
                  <a:lnTo>
                    <a:pt x="3612516" y="7558660"/>
                  </a:lnTo>
                  <a:lnTo>
                    <a:pt x="3622675" y="7555993"/>
                  </a:lnTo>
                  <a:lnTo>
                    <a:pt x="3627629" y="7554596"/>
                  </a:lnTo>
                  <a:lnTo>
                    <a:pt x="3635375" y="7565137"/>
                  </a:lnTo>
                  <a:lnTo>
                    <a:pt x="3642995" y="7572249"/>
                  </a:lnTo>
                  <a:lnTo>
                    <a:pt x="3711067" y="7547993"/>
                  </a:lnTo>
                  <a:lnTo>
                    <a:pt x="3709035" y="7543929"/>
                  </a:lnTo>
                  <a:lnTo>
                    <a:pt x="3707511" y="7542405"/>
                  </a:lnTo>
                  <a:lnTo>
                    <a:pt x="3723132" y="7539865"/>
                  </a:lnTo>
                  <a:close/>
                  <a:moveTo>
                    <a:pt x="2740914" y="7548245"/>
                  </a:moveTo>
                  <a:lnTo>
                    <a:pt x="2737232" y="7565137"/>
                  </a:lnTo>
                  <a:lnTo>
                    <a:pt x="2762124" y="7559930"/>
                  </a:lnTo>
                  <a:lnTo>
                    <a:pt x="2746503" y="7571741"/>
                  </a:lnTo>
                  <a:lnTo>
                    <a:pt x="2742312" y="7579742"/>
                  </a:lnTo>
                  <a:lnTo>
                    <a:pt x="2734057" y="7587870"/>
                  </a:lnTo>
                  <a:lnTo>
                    <a:pt x="2720849" y="7589140"/>
                  </a:lnTo>
                  <a:lnTo>
                    <a:pt x="2727580" y="7599300"/>
                  </a:lnTo>
                  <a:lnTo>
                    <a:pt x="2735200" y="7598156"/>
                  </a:lnTo>
                  <a:lnTo>
                    <a:pt x="2750059" y="7595743"/>
                  </a:lnTo>
                  <a:lnTo>
                    <a:pt x="2749297" y="7606919"/>
                  </a:lnTo>
                  <a:cubicBezTo>
                    <a:pt x="2722881" y="7610476"/>
                    <a:pt x="2731136" y="7622667"/>
                    <a:pt x="2709292" y="7627493"/>
                  </a:cubicBezTo>
                  <a:lnTo>
                    <a:pt x="2707768" y="7609840"/>
                  </a:lnTo>
                  <a:lnTo>
                    <a:pt x="2706625" y="7600823"/>
                  </a:lnTo>
                  <a:cubicBezTo>
                    <a:pt x="2699767" y="7601839"/>
                    <a:pt x="2635632" y="7604887"/>
                    <a:pt x="2641220" y="7630033"/>
                  </a:cubicBezTo>
                  <a:lnTo>
                    <a:pt x="2589785" y="7647559"/>
                  </a:lnTo>
                  <a:cubicBezTo>
                    <a:pt x="2585848" y="7636764"/>
                    <a:pt x="2573529" y="7638669"/>
                    <a:pt x="2570100" y="7626985"/>
                  </a:cubicBezTo>
                  <a:cubicBezTo>
                    <a:pt x="2599056" y="7604125"/>
                    <a:pt x="2644776" y="7613396"/>
                    <a:pt x="2624329" y="7574280"/>
                  </a:cubicBezTo>
                  <a:lnTo>
                    <a:pt x="2624329" y="7574280"/>
                  </a:lnTo>
                  <a:lnTo>
                    <a:pt x="2631695" y="7576311"/>
                  </a:lnTo>
                  <a:lnTo>
                    <a:pt x="2635759" y="7576311"/>
                  </a:lnTo>
                  <a:cubicBezTo>
                    <a:pt x="2662937" y="7576311"/>
                    <a:pt x="2700656" y="7548752"/>
                    <a:pt x="2740915" y="7548244"/>
                  </a:cubicBezTo>
                  <a:close/>
                  <a:moveTo>
                    <a:pt x="4679697" y="7637273"/>
                  </a:moveTo>
                  <a:lnTo>
                    <a:pt x="4686047" y="7638797"/>
                  </a:lnTo>
                  <a:lnTo>
                    <a:pt x="4666107" y="7647940"/>
                  </a:lnTo>
                  <a:lnTo>
                    <a:pt x="4656074" y="7649845"/>
                  </a:lnTo>
                  <a:lnTo>
                    <a:pt x="4664964" y="7642861"/>
                  </a:lnTo>
                  <a:lnTo>
                    <a:pt x="4665218" y="7637780"/>
                  </a:lnTo>
                  <a:lnTo>
                    <a:pt x="4679697" y="7637273"/>
                  </a:lnTo>
                  <a:close/>
                  <a:moveTo>
                    <a:pt x="3720338" y="7606792"/>
                  </a:moveTo>
                  <a:cubicBezTo>
                    <a:pt x="3676650" y="7624826"/>
                    <a:pt x="3618104" y="7660132"/>
                    <a:pt x="3562478" y="7660132"/>
                  </a:cubicBezTo>
                  <a:lnTo>
                    <a:pt x="3536316" y="7657212"/>
                  </a:lnTo>
                  <a:cubicBezTo>
                    <a:pt x="3562224" y="7646036"/>
                    <a:pt x="3586226" y="7648449"/>
                    <a:pt x="3592195" y="7623938"/>
                  </a:cubicBezTo>
                  <a:lnTo>
                    <a:pt x="3664205" y="7606919"/>
                  </a:lnTo>
                  <a:lnTo>
                    <a:pt x="3629661" y="7618095"/>
                  </a:lnTo>
                  <a:lnTo>
                    <a:pt x="3609087" y="7625462"/>
                  </a:lnTo>
                  <a:lnTo>
                    <a:pt x="3621152" y="7634732"/>
                  </a:lnTo>
                  <a:lnTo>
                    <a:pt x="3629915" y="7634732"/>
                  </a:lnTo>
                  <a:cubicBezTo>
                    <a:pt x="3654299" y="7634732"/>
                    <a:pt x="3690748" y="7615301"/>
                    <a:pt x="3720339" y="7606792"/>
                  </a:cubicBezTo>
                  <a:close/>
                  <a:moveTo>
                    <a:pt x="4454017" y="7361936"/>
                  </a:moveTo>
                  <a:cubicBezTo>
                    <a:pt x="4468241" y="7361936"/>
                    <a:pt x="4478782" y="7365619"/>
                    <a:pt x="4478528" y="7379716"/>
                  </a:cubicBezTo>
                  <a:cubicBezTo>
                    <a:pt x="4366768" y="7401052"/>
                    <a:pt x="4459859" y="7429119"/>
                    <a:pt x="4533138" y="7429119"/>
                  </a:cubicBezTo>
                  <a:cubicBezTo>
                    <a:pt x="4549521" y="7429119"/>
                    <a:pt x="4564761" y="7427723"/>
                    <a:pt x="4576699" y="7424548"/>
                  </a:cubicBezTo>
                  <a:lnTo>
                    <a:pt x="4576699" y="7424548"/>
                  </a:lnTo>
                  <a:cubicBezTo>
                    <a:pt x="4557014" y="7438137"/>
                    <a:pt x="4612259" y="7448424"/>
                    <a:pt x="4558919" y="7457060"/>
                  </a:cubicBezTo>
                  <a:lnTo>
                    <a:pt x="4571619" y="7457567"/>
                  </a:lnTo>
                  <a:cubicBezTo>
                    <a:pt x="4602353" y="7457567"/>
                    <a:pt x="4622419" y="7445502"/>
                    <a:pt x="4639310" y="7433437"/>
                  </a:cubicBezTo>
                  <a:cubicBezTo>
                    <a:pt x="4656455" y="7421372"/>
                    <a:pt x="4670425" y="7409180"/>
                    <a:pt x="4693158" y="7409180"/>
                  </a:cubicBezTo>
                  <a:lnTo>
                    <a:pt x="4702302" y="7411212"/>
                  </a:lnTo>
                  <a:cubicBezTo>
                    <a:pt x="4699508" y="7433945"/>
                    <a:pt x="4682871" y="7418451"/>
                    <a:pt x="4649343" y="7429119"/>
                  </a:cubicBezTo>
                  <a:lnTo>
                    <a:pt x="4657089" y="7452233"/>
                  </a:lnTo>
                  <a:lnTo>
                    <a:pt x="4669789" y="7451217"/>
                  </a:lnTo>
                  <a:lnTo>
                    <a:pt x="4663058" y="7453248"/>
                  </a:lnTo>
                  <a:lnTo>
                    <a:pt x="4657851" y="7453502"/>
                  </a:lnTo>
                  <a:lnTo>
                    <a:pt x="4657089" y="7452233"/>
                  </a:lnTo>
                  <a:cubicBezTo>
                    <a:pt x="4596383" y="7457821"/>
                    <a:pt x="4518913" y="7478268"/>
                    <a:pt x="4509134" y="7499350"/>
                  </a:cubicBezTo>
                  <a:lnTo>
                    <a:pt x="4515103" y="7499731"/>
                  </a:lnTo>
                  <a:cubicBezTo>
                    <a:pt x="4540376" y="7499731"/>
                    <a:pt x="4597400" y="7478903"/>
                    <a:pt x="4615814" y="7469125"/>
                  </a:cubicBezTo>
                  <a:lnTo>
                    <a:pt x="4615814" y="7469125"/>
                  </a:lnTo>
                  <a:cubicBezTo>
                    <a:pt x="4614799" y="7483476"/>
                    <a:pt x="4649088" y="7488175"/>
                    <a:pt x="4686299" y="7488175"/>
                  </a:cubicBezTo>
                  <a:lnTo>
                    <a:pt x="4716906" y="7487286"/>
                  </a:lnTo>
                  <a:lnTo>
                    <a:pt x="4716906" y="7487286"/>
                  </a:lnTo>
                  <a:cubicBezTo>
                    <a:pt x="4708397" y="7497445"/>
                    <a:pt x="4713858" y="7512178"/>
                    <a:pt x="4705349" y="7522592"/>
                  </a:cubicBezTo>
                  <a:cubicBezTo>
                    <a:pt x="4689855" y="7514591"/>
                    <a:pt x="4681092" y="7500748"/>
                    <a:pt x="4655565" y="7500748"/>
                  </a:cubicBezTo>
                  <a:lnTo>
                    <a:pt x="4650739" y="7501130"/>
                  </a:lnTo>
                  <a:lnTo>
                    <a:pt x="4640706" y="7519291"/>
                  </a:lnTo>
                  <a:lnTo>
                    <a:pt x="4624323" y="7517132"/>
                  </a:lnTo>
                  <a:lnTo>
                    <a:pt x="4616449" y="7516750"/>
                  </a:lnTo>
                  <a:cubicBezTo>
                    <a:pt x="4607686" y="7516750"/>
                    <a:pt x="4597907" y="7518782"/>
                    <a:pt x="4588382" y="7528054"/>
                  </a:cubicBezTo>
                  <a:lnTo>
                    <a:pt x="4561839" y="7523355"/>
                  </a:lnTo>
                  <a:lnTo>
                    <a:pt x="4570983" y="7511924"/>
                  </a:lnTo>
                  <a:lnTo>
                    <a:pt x="4570983" y="7511924"/>
                  </a:lnTo>
                  <a:cubicBezTo>
                    <a:pt x="4523612" y="7518782"/>
                    <a:pt x="4513706" y="7533133"/>
                    <a:pt x="4478019" y="7533133"/>
                  </a:cubicBezTo>
                  <a:lnTo>
                    <a:pt x="4471542" y="7532752"/>
                  </a:lnTo>
                  <a:lnTo>
                    <a:pt x="4490211" y="7540245"/>
                  </a:lnTo>
                  <a:lnTo>
                    <a:pt x="4479797" y="7557517"/>
                  </a:lnTo>
                  <a:cubicBezTo>
                    <a:pt x="4334001" y="7581393"/>
                    <a:pt x="4276470" y="7574789"/>
                    <a:pt x="4172965" y="7595744"/>
                  </a:cubicBezTo>
                  <a:cubicBezTo>
                    <a:pt x="4158995" y="7579107"/>
                    <a:pt x="4147057" y="7568693"/>
                    <a:pt x="4118863" y="7568693"/>
                  </a:cubicBezTo>
                  <a:cubicBezTo>
                    <a:pt x="4100575" y="7568693"/>
                    <a:pt x="4075555" y="7573011"/>
                    <a:pt x="4038598" y="7582917"/>
                  </a:cubicBezTo>
                  <a:lnTo>
                    <a:pt x="4045457" y="7589648"/>
                  </a:lnTo>
                  <a:lnTo>
                    <a:pt x="4052822" y="7590030"/>
                  </a:lnTo>
                  <a:lnTo>
                    <a:pt x="4044948" y="7597015"/>
                  </a:lnTo>
                  <a:lnTo>
                    <a:pt x="4052060" y="7603110"/>
                  </a:lnTo>
                  <a:cubicBezTo>
                    <a:pt x="4055235" y="7603872"/>
                    <a:pt x="4058157" y="7604254"/>
                    <a:pt x="4067935" y="7604254"/>
                  </a:cubicBezTo>
                  <a:lnTo>
                    <a:pt x="4078857" y="7598793"/>
                  </a:lnTo>
                  <a:lnTo>
                    <a:pt x="4080000" y="7601079"/>
                  </a:lnTo>
                  <a:lnTo>
                    <a:pt x="4103622" y="7598031"/>
                  </a:lnTo>
                  <a:lnTo>
                    <a:pt x="4112258" y="7593967"/>
                  </a:lnTo>
                  <a:lnTo>
                    <a:pt x="4131816" y="7582536"/>
                  </a:lnTo>
                  <a:lnTo>
                    <a:pt x="4135626" y="7590410"/>
                  </a:lnTo>
                  <a:cubicBezTo>
                    <a:pt x="4140452" y="7617080"/>
                    <a:pt x="4040630" y="7617842"/>
                    <a:pt x="4015484" y="7620129"/>
                  </a:cubicBezTo>
                  <a:lnTo>
                    <a:pt x="4023612" y="7607936"/>
                  </a:lnTo>
                  <a:lnTo>
                    <a:pt x="4020437" y="7599555"/>
                  </a:lnTo>
                  <a:cubicBezTo>
                    <a:pt x="3989449" y="7608445"/>
                    <a:pt x="3963541" y="7618605"/>
                    <a:pt x="3940300" y="7622923"/>
                  </a:cubicBezTo>
                  <a:cubicBezTo>
                    <a:pt x="3965192" y="7613398"/>
                    <a:pt x="3968240" y="7598666"/>
                    <a:pt x="3983226" y="7586855"/>
                  </a:cubicBezTo>
                  <a:lnTo>
                    <a:pt x="3992497" y="7607429"/>
                  </a:lnTo>
                  <a:lnTo>
                    <a:pt x="4009134" y="7598285"/>
                  </a:lnTo>
                  <a:cubicBezTo>
                    <a:pt x="3999228" y="7580251"/>
                    <a:pt x="4018405" y="7574663"/>
                    <a:pt x="4025644" y="7550533"/>
                  </a:cubicBezTo>
                  <a:lnTo>
                    <a:pt x="4025644" y="7550533"/>
                  </a:lnTo>
                  <a:lnTo>
                    <a:pt x="4020818" y="7551803"/>
                  </a:lnTo>
                  <a:lnTo>
                    <a:pt x="4018405" y="7552310"/>
                  </a:lnTo>
                  <a:lnTo>
                    <a:pt x="4023104" y="7545453"/>
                  </a:lnTo>
                  <a:lnTo>
                    <a:pt x="4024501" y="7539610"/>
                  </a:lnTo>
                  <a:lnTo>
                    <a:pt x="4024501" y="7539610"/>
                  </a:lnTo>
                  <a:cubicBezTo>
                    <a:pt x="4007610" y="7539992"/>
                    <a:pt x="4000244" y="7550532"/>
                    <a:pt x="3992878" y="7550532"/>
                  </a:cubicBezTo>
                  <a:lnTo>
                    <a:pt x="3989068" y="7539737"/>
                  </a:lnTo>
                  <a:cubicBezTo>
                    <a:pt x="3963668" y="7543674"/>
                    <a:pt x="3931156" y="7572884"/>
                    <a:pt x="3953000" y="7572884"/>
                  </a:cubicBezTo>
                  <a:cubicBezTo>
                    <a:pt x="3958969" y="7561708"/>
                    <a:pt x="3969383" y="7559930"/>
                    <a:pt x="3982337" y="7559930"/>
                  </a:cubicBezTo>
                  <a:lnTo>
                    <a:pt x="3986528" y="7560057"/>
                  </a:lnTo>
                  <a:cubicBezTo>
                    <a:pt x="3919726" y="7597522"/>
                    <a:pt x="3836668" y="7604889"/>
                    <a:pt x="3774692" y="7634225"/>
                  </a:cubicBezTo>
                  <a:lnTo>
                    <a:pt x="3772660" y="7630543"/>
                  </a:lnTo>
                  <a:lnTo>
                    <a:pt x="3770120" y="7628130"/>
                  </a:lnTo>
                  <a:lnTo>
                    <a:pt x="3682617" y="7651879"/>
                  </a:lnTo>
                  <a:lnTo>
                    <a:pt x="3691761" y="7657085"/>
                  </a:lnTo>
                  <a:lnTo>
                    <a:pt x="3672076" y="7662800"/>
                  </a:lnTo>
                  <a:lnTo>
                    <a:pt x="3666996" y="7656705"/>
                  </a:lnTo>
                  <a:lnTo>
                    <a:pt x="3657725" y="7644005"/>
                  </a:lnTo>
                  <a:cubicBezTo>
                    <a:pt x="3700270" y="7640322"/>
                    <a:pt x="3701540" y="7624066"/>
                    <a:pt x="3744212" y="7620002"/>
                  </a:cubicBezTo>
                  <a:lnTo>
                    <a:pt x="3732020" y="7611239"/>
                  </a:lnTo>
                  <a:lnTo>
                    <a:pt x="3727956" y="7604381"/>
                  </a:lnTo>
                  <a:lnTo>
                    <a:pt x="3756912" y="7601206"/>
                  </a:lnTo>
                  <a:lnTo>
                    <a:pt x="3763897" y="7611366"/>
                  </a:lnTo>
                  <a:lnTo>
                    <a:pt x="3818125" y="7579234"/>
                  </a:lnTo>
                  <a:lnTo>
                    <a:pt x="3824856" y="7577965"/>
                  </a:lnTo>
                  <a:lnTo>
                    <a:pt x="3822952" y="7576821"/>
                  </a:lnTo>
                  <a:lnTo>
                    <a:pt x="3861814" y="7565265"/>
                  </a:lnTo>
                  <a:lnTo>
                    <a:pt x="3844287" y="7574662"/>
                  </a:lnTo>
                  <a:lnTo>
                    <a:pt x="3842383" y="7588379"/>
                  </a:lnTo>
                  <a:lnTo>
                    <a:pt x="3847717" y="7588633"/>
                  </a:lnTo>
                  <a:cubicBezTo>
                    <a:pt x="3876927" y="7588633"/>
                    <a:pt x="3920996" y="7566027"/>
                    <a:pt x="3933950" y="7550279"/>
                  </a:cubicBezTo>
                  <a:lnTo>
                    <a:pt x="3933950" y="7550279"/>
                  </a:lnTo>
                  <a:lnTo>
                    <a:pt x="3929378" y="7551295"/>
                  </a:lnTo>
                  <a:cubicBezTo>
                    <a:pt x="3972812" y="7536563"/>
                    <a:pt x="3979289" y="7523355"/>
                    <a:pt x="4019421" y="7518021"/>
                  </a:cubicBezTo>
                  <a:cubicBezTo>
                    <a:pt x="4013325" y="7509131"/>
                    <a:pt x="4004689" y="7505575"/>
                    <a:pt x="3995291" y="7505575"/>
                  </a:cubicBezTo>
                  <a:cubicBezTo>
                    <a:pt x="3968367" y="7505575"/>
                    <a:pt x="3934204" y="7534150"/>
                    <a:pt x="3905756" y="7558153"/>
                  </a:cubicBezTo>
                  <a:lnTo>
                    <a:pt x="3872228" y="7561710"/>
                  </a:lnTo>
                  <a:lnTo>
                    <a:pt x="3919853" y="7540754"/>
                  </a:lnTo>
                  <a:lnTo>
                    <a:pt x="3902962" y="7532626"/>
                  </a:lnTo>
                  <a:lnTo>
                    <a:pt x="3888484" y="7538341"/>
                  </a:lnTo>
                  <a:cubicBezTo>
                    <a:pt x="3875276" y="7524879"/>
                    <a:pt x="3936617" y="7536310"/>
                    <a:pt x="3956429" y="7513449"/>
                  </a:cubicBezTo>
                  <a:lnTo>
                    <a:pt x="3949444" y="7503670"/>
                  </a:lnTo>
                  <a:lnTo>
                    <a:pt x="3941824" y="7505067"/>
                  </a:lnTo>
                  <a:lnTo>
                    <a:pt x="3946269" y="7503035"/>
                  </a:lnTo>
                  <a:lnTo>
                    <a:pt x="3948936" y="7502146"/>
                  </a:lnTo>
                  <a:lnTo>
                    <a:pt x="3966208" y="7499098"/>
                  </a:lnTo>
                  <a:cubicBezTo>
                    <a:pt x="3985258" y="7498082"/>
                    <a:pt x="4010785" y="7499098"/>
                    <a:pt x="4027549" y="7494526"/>
                  </a:cubicBezTo>
                  <a:lnTo>
                    <a:pt x="4031105" y="7489827"/>
                  </a:lnTo>
                  <a:lnTo>
                    <a:pt x="4032121" y="7487541"/>
                  </a:lnTo>
                  <a:lnTo>
                    <a:pt x="4110861" y="7481191"/>
                  </a:lnTo>
                  <a:lnTo>
                    <a:pt x="4110353" y="7498717"/>
                  </a:lnTo>
                  <a:cubicBezTo>
                    <a:pt x="4138674" y="7496559"/>
                    <a:pt x="4180584" y="7488303"/>
                    <a:pt x="4206999" y="7463158"/>
                  </a:cubicBezTo>
                  <a:lnTo>
                    <a:pt x="4314696" y="7453887"/>
                  </a:lnTo>
                  <a:cubicBezTo>
                    <a:pt x="4331714" y="7431154"/>
                    <a:pt x="4369433" y="7430392"/>
                    <a:pt x="4400929" y="7428995"/>
                  </a:cubicBezTo>
                  <a:cubicBezTo>
                    <a:pt x="4424805" y="7423279"/>
                    <a:pt x="4396484" y="7401944"/>
                    <a:pt x="4399024" y="7390006"/>
                  </a:cubicBezTo>
                  <a:cubicBezTo>
                    <a:pt x="4428996" y="7387338"/>
                    <a:pt x="4438140" y="7379084"/>
                    <a:pt x="4425948" y="7364478"/>
                  </a:cubicBezTo>
                  <a:lnTo>
                    <a:pt x="4454015" y="7361938"/>
                  </a:lnTo>
                  <a:close/>
                  <a:moveTo>
                    <a:pt x="4629404" y="7656449"/>
                  </a:moveTo>
                  <a:lnTo>
                    <a:pt x="4618228" y="7662291"/>
                  </a:lnTo>
                  <a:lnTo>
                    <a:pt x="4612767" y="7667625"/>
                  </a:lnTo>
                  <a:lnTo>
                    <a:pt x="4615180" y="7661148"/>
                  </a:lnTo>
                  <a:lnTo>
                    <a:pt x="4617847" y="7657973"/>
                  </a:lnTo>
                  <a:lnTo>
                    <a:pt x="4617847" y="7658227"/>
                  </a:lnTo>
                  <a:lnTo>
                    <a:pt x="4625340" y="7657084"/>
                  </a:lnTo>
                  <a:lnTo>
                    <a:pt x="4629404" y="7656449"/>
                  </a:lnTo>
                  <a:close/>
                  <a:moveTo>
                    <a:pt x="3352800" y="7655560"/>
                  </a:moveTo>
                  <a:lnTo>
                    <a:pt x="3368294" y="7657719"/>
                  </a:lnTo>
                  <a:lnTo>
                    <a:pt x="3378454" y="7656449"/>
                  </a:lnTo>
                  <a:lnTo>
                    <a:pt x="3384423" y="7664831"/>
                  </a:lnTo>
                  <a:lnTo>
                    <a:pt x="3388995" y="7667498"/>
                  </a:lnTo>
                  <a:lnTo>
                    <a:pt x="3371596" y="7668641"/>
                  </a:lnTo>
                  <a:cubicBezTo>
                    <a:pt x="3361944" y="7668641"/>
                    <a:pt x="3350133" y="7667625"/>
                    <a:pt x="3337814" y="7666610"/>
                  </a:cubicBezTo>
                  <a:lnTo>
                    <a:pt x="3293618" y="7664578"/>
                  </a:lnTo>
                  <a:lnTo>
                    <a:pt x="3312668" y="7658990"/>
                  </a:lnTo>
                  <a:lnTo>
                    <a:pt x="3322065" y="7655942"/>
                  </a:lnTo>
                  <a:lnTo>
                    <a:pt x="3330575" y="7657593"/>
                  </a:lnTo>
                  <a:lnTo>
                    <a:pt x="3335274" y="7657593"/>
                  </a:lnTo>
                  <a:lnTo>
                    <a:pt x="3346703" y="7656704"/>
                  </a:lnTo>
                  <a:lnTo>
                    <a:pt x="3352800" y="7655561"/>
                  </a:lnTo>
                  <a:close/>
                  <a:moveTo>
                    <a:pt x="3693795" y="7660259"/>
                  </a:moveTo>
                  <a:lnTo>
                    <a:pt x="3699891" y="7664069"/>
                  </a:lnTo>
                  <a:lnTo>
                    <a:pt x="3700272" y="7668387"/>
                  </a:lnTo>
                  <a:lnTo>
                    <a:pt x="3692144" y="7670165"/>
                  </a:lnTo>
                  <a:lnTo>
                    <a:pt x="3689096" y="7670165"/>
                  </a:lnTo>
                  <a:lnTo>
                    <a:pt x="3680587" y="7668768"/>
                  </a:lnTo>
                  <a:lnTo>
                    <a:pt x="3677666" y="7666863"/>
                  </a:lnTo>
                  <a:lnTo>
                    <a:pt x="3687826" y="7663053"/>
                  </a:lnTo>
                  <a:lnTo>
                    <a:pt x="3693795" y="7660260"/>
                  </a:lnTo>
                  <a:close/>
                  <a:moveTo>
                    <a:pt x="4668520" y="7670292"/>
                  </a:moveTo>
                  <a:lnTo>
                    <a:pt x="4657852" y="7674990"/>
                  </a:lnTo>
                  <a:lnTo>
                    <a:pt x="4652899" y="7676260"/>
                  </a:lnTo>
                  <a:lnTo>
                    <a:pt x="4647311" y="7674863"/>
                  </a:lnTo>
                  <a:lnTo>
                    <a:pt x="4639183" y="7674990"/>
                  </a:lnTo>
                  <a:lnTo>
                    <a:pt x="4655566" y="7671688"/>
                  </a:lnTo>
                  <a:lnTo>
                    <a:pt x="4668520" y="7670292"/>
                  </a:lnTo>
                  <a:close/>
                  <a:moveTo>
                    <a:pt x="4125214" y="7619492"/>
                  </a:moveTo>
                  <a:cubicBezTo>
                    <a:pt x="4165727" y="7619492"/>
                    <a:pt x="4140454" y="7673974"/>
                    <a:pt x="4152900" y="7678547"/>
                  </a:cubicBezTo>
                  <a:lnTo>
                    <a:pt x="4150868" y="7678801"/>
                  </a:lnTo>
                  <a:lnTo>
                    <a:pt x="4149852" y="7678801"/>
                  </a:lnTo>
                  <a:cubicBezTo>
                    <a:pt x="4116070" y="7678801"/>
                    <a:pt x="4132580" y="7635748"/>
                    <a:pt x="4115943" y="7620000"/>
                  </a:cubicBezTo>
                  <a:lnTo>
                    <a:pt x="4125214" y="7619492"/>
                  </a:lnTo>
                  <a:close/>
                  <a:moveTo>
                    <a:pt x="4709795" y="7667878"/>
                  </a:moveTo>
                  <a:lnTo>
                    <a:pt x="4701032" y="7669148"/>
                  </a:lnTo>
                  <a:lnTo>
                    <a:pt x="4695952" y="7670799"/>
                  </a:lnTo>
                  <a:lnTo>
                    <a:pt x="4701286" y="7680578"/>
                  </a:lnTo>
                  <a:lnTo>
                    <a:pt x="4707890" y="7679562"/>
                  </a:lnTo>
                  <a:lnTo>
                    <a:pt x="4709795" y="7672323"/>
                  </a:lnTo>
                  <a:lnTo>
                    <a:pt x="4710684" y="7668259"/>
                  </a:lnTo>
                  <a:lnTo>
                    <a:pt x="4741926" y="7668259"/>
                  </a:lnTo>
                  <a:lnTo>
                    <a:pt x="4783328" y="7677784"/>
                  </a:lnTo>
                  <a:lnTo>
                    <a:pt x="4716272" y="7682483"/>
                  </a:lnTo>
                  <a:cubicBezTo>
                    <a:pt x="4702683" y="7682483"/>
                    <a:pt x="4690618" y="7681086"/>
                    <a:pt x="4681728" y="7676895"/>
                  </a:cubicBezTo>
                  <a:lnTo>
                    <a:pt x="4690872" y="7671942"/>
                  </a:lnTo>
                  <a:lnTo>
                    <a:pt x="4692396" y="7668894"/>
                  </a:lnTo>
                  <a:lnTo>
                    <a:pt x="4703318" y="7667878"/>
                  </a:lnTo>
                  <a:close/>
                  <a:moveTo>
                    <a:pt x="3855974" y="7637652"/>
                  </a:moveTo>
                  <a:lnTo>
                    <a:pt x="3876167" y="7640446"/>
                  </a:lnTo>
                  <a:lnTo>
                    <a:pt x="3882136" y="7645780"/>
                  </a:lnTo>
                  <a:cubicBezTo>
                    <a:pt x="3886835" y="7650098"/>
                    <a:pt x="3891915" y="7654416"/>
                    <a:pt x="3903726" y="7654416"/>
                  </a:cubicBezTo>
                  <a:lnTo>
                    <a:pt x="3908298" y="7653908"/>
                  </a:lnTo>
                  <a:lnTo>
                    <a:pt x="3908298" y="7653908"/>
                  </a:lnTo>
                  <a:cubicBezTo>
                    <a:pt x="3919982" y="7672323"/>
                    <a:pt x="3858895" y="7668386"/>
                    <a:pt x="3857752" y="7683245"/>
                  </a:cubicBezTo>
                  <a:lnTo>
                    <a:pt x="3855720" y="7683372"/>
                  </a:lnTo>
                  <a:cubicBezTo>
                    <a:pt x="3837432" y="7683372"/>
                    <a:pt x="3864737" y="7659369"/>
                    <a:pt x="3886200" y="7658099"/>
                  </a:cubicBezTo>
                  <a:cubicBezTo>
                    <a:pt x="3882644" y="7652384"/>
                    <a:pt x="3875659" y="7649718"/>
                    <a:pt x="3858006" y="7649718"/>
                  </a:cubicBezTo>
                  <a:lnTo>
                    <a:pt x="3837686" y="7654162"/>
                  </a:lnTo>
                  <a:lnTo>
                    <a:pt x="3858259" y="7645907"/>
                  </a:lnTo>
                  <a:lnTo>
                    <a:pt x="3855974" y="7637652"/>
                  </a:lnTo>
                  <a:close/>
                  <a:moveTo>
                    <a:pt x="3474212" y="7653146"/>
                  </a:moveTo>
                  <a:lnTo>
                    <a:pt x="3483610" y="7676006"/>
                  </a:lnTo>
                  <a:lnTo>
                    <a:pt x="3492500" y="7671942"/>
                  </a:lnTo>
                  <a:lnTo>
                    <a:pt x="3496310" y="7668894"/>
                  </a:lnTo>
                  <a:lnTo>
                    <a:pt x="3506343" y="7668386"/>
                  </a:lnTo>
                  <a:lnTo>
                    <a:pt x="3530727" y="7665593"/>
                  </a:lnTo>
                  <a:lnTo>
                    <a:pt x="3535299" y="7668768"/>
                  </a:lnTo>
                  <a:cubicBezTo>
                    <a:pt x="3515360" y="7681975"/>
                    <a:pt x="3498723" y="7683246"/>
                    <a:pt x="3481578" y="7683246"/>
                  </a:cubicBezTo>
                  <a:cubicBezTo>
                    <a:pt x="3479546" y="7683246"/>
                    <a:pt x="3477387" y="7683119"/>
                    <a:pt x="3475355" y="7683119"/>
                  </a:cubicBezTo>
                  <a:lnTo>
                    <a:pt x="3434842" y="7686675"/>
                  </a:lnTo>
                  <a:lnTo>
                    <a:pt x="3441954" y="7681341"/>
                  </a:lnTo>
                  <a:lnTo>
                    <a:pt x="3443732" y="7676388"/>
                  </a:lnTo>
                  <a:lnTo>
                    <a:pt x="3429127" y="7678293"/>
                  </a:lnTo>
                  <a:lnTo>
                    <a:pt x="3419856" y="7679563"/>
                  </a:lnTo>
                  <a:lnTo>
                    <a:pt x="3456559" y="7668133"/>
                  </a:lnTo>
                  <a:lnTo>
                    <a:pt x="3455035" y="7674483"/>
                  </a:lnTo>
                  <a:lnTo>
                    <a:pt x="3455035" y="7679309"/>
                  </a:lnTo>
                  <a:lnTo>
                    <a:pt x="3474212" y="7653147"/>
                  </a:lnTo>
                  <a:close/>
                  <a:moveTo>
                    <a:pt x="4028948" y="7643748"/>
                  </a:moveTo>
                  <a:cubicBezTo>
                    <a:pt x="4038854" y="7643748"/>
                    <a:pt x="4044061" y="7648067"/>
                    <a:pt x="4049268" y="7652384"/>
                  </a:cubicBezTo>
                  <a:lnTo>
                    <a:pt x="4061714" y="7662798"/>
                  </a:lnTo>
                  <a:lnTo>
                    <a:pt x="4076192" y="7660639"/>
                  </a:lnTo>
                  <a:lnTo>
                    <a:pt x="4053840" y="7671434"/>
                  </a:lnTo>
                  <a:lnTo>
                    <a:pt x="4049776" y="7663306"/>
                  </a:lnTo>
                  <a:lnTo>
                    <a:pt x="4051808" y="7658734"/>
                  </a:lnTo>
                  <a:lnTo>
                    <a:pt x="4051808" y="7658734"/>
                  </a:lnTo>
                  <a:cubicBezTo>
                    <a:pt x="4021836" y="7662798"/>
                    <a:pt x="4017899" y="7674482"/>
                    <a:pt x="4026535" y="7690103"/>
                  </a:cubicBezTo>
                  <a:cubicBezTo>
                    <a:pt x="3998087" y="7679561"/>
                    <a:pt x="4013835" y="7657591"/>
                    <a:pt x="4019169" y="7644636"/>
                  </a:cubicBezTo>
                  <a:lnTo>
                    <a:pt x="4028948" y="7643747"/>
                  </a:lnTo>
                  <a:close/>
                  <a:moveTo>
                    <a:pt x="3282442" y="7668259"/>
                  </a:moveTo>
                  <a:lnTo>
                    <a:pt x="3293491" y="7694040"/>
                  </a:lnTo>
                  <a:lnTo>
                    <a:pt x="3235198" y="7695310"/>
                  </a:lnTo>
                  <a:cubicBezTo>
                    <a:pt x="3229102" y="7693151"/>
                    <a:pt x="3222498" y="7691246"/>
                    <a:pt x="3216783" y="7688960"/>
                  </a:cubicBezTo>
                  <a:lnTo>
                    <a:pt x="3282442" y="7668259"/>
                  </a:lnTo>
                  <a:close/>
                  <a:moveTo>
                    <a:pt x="4670044" y="7681340"/>
                  </a:moveTo>
                  <a:lnTo>
                    <a:pt x="4674616" y="7690993"/>
                  </a:lnTo>
                  <a:lnTo>
                    <a:pt x="4672076" y="7695819"/>
                  </a:lnTo>
                  <a:lnTo>
                    <a:pt x="4663947" y="7697597"/>
                  </a:lnTo>
                  <a:lnTo>
                    <a:pt x="4659376" y="7697597"/>
                  </a:lnTo>
                  <a:lnTo>
                    <a:pt x="4651883" y="7697089"/>
                  </a:lnTo>
                  <a:lnTo>
                    <a:pt x="4647692" y="7695819"/>
                  </a:lnTo>
                  <a:lnTo>
                    <a:pt x="4658487" y="7685151"/>
                  </a:lnTo>
                  <a:lnTo>
                    <a:pt x="4670044" y="7681341"/>
                  </a:lnTo>
                  <a:close/>
                  <a:moveTo>
                    <a:pt x="4404487" y="7679182"/>
                  </a:moveTo>
                  <a:cubicBezTo>
                    <a:pt x="4420997" y="7679182"/>
                    <a:pt x="4424553" y="7691247"/>
                    <a:pt x="4436999" y="7695184"/>
                  </a:cubicBezTo>
                  <a:lnTo>
                    <a:pt x="4434967" y="7700645"/>
                  </a:lnTo>
                  <a:lnTo>
                    <a:pt x="4438396" y="7704201"/>
                  </a:lnTo>
                  <a:lnTo>
                    <a:pt x="4454906" y="7701407"/>
                  </a:lnTo>
                  <a:lnTo>
                    <a:pt x="4464431" y="7699629"/>
                  </a:lnTo>
                  <a:lnTo>
                    <a:pt x="4451096" y="7706995"/>
                  </a:lnTo>
                  <a:lnTo>
                    <a:pt x="4440174" y="7706995"/>
                  </a:lnTo>
                  <a:cubicBezTo>
                    <a:pt x="4414012" y="7706995"/>
                    <a:pt x="4380103" y="7694168"/>
                    <a:pt x="4403090" y="7679182"/>
                  </a:cubicBezTo>
                  <a:close/>
                  <a:moveTo>
                    <a:pt x="3787140" y="7655560"/>
                  </a:moveTo>
                  <a:lnTo>
                    <a:pt x="3799967" y="7661656"/>
                  </a:lnTo>
                  <a:lnTo>
                    <a:pt x="3809238" y="7661528"/>
                  </a:lnTo>
                  <a:lnTo>
                    <a:pt x="3809238" y="7661528"/>
                  </a:lnTo>
                  <a:cubicBezTo>
                    <a:pt x="3807968" y="7673847"/>
                    <a:pt x="3805429" y="7687563"/>
                    <a:pt x="3794379" y="7702169"/>
                  </a:cubicBezTo>
                  <a:lnTo>
                    <a:pt x="3795776" y="7708519"/>
                  </a:lnTo>
                  <a:lnTo>
                    <a:pt x="3796919" y="7710550"/>
                  </a:lnTo>
                  <a:lnTo>
                    <a:pt x="3792347" y="7702931"/>
                  </a:lnTo>
                  <a:lnTo>
                    <a:pt x="3785108" y="7699756"/>
                  </a:lnTo>
                  <a:cubicBezTo>
                    <a:pt x="3785108" y="7679817"/>
                    <a:pt x="3790315" y="7668768"/>
                    <a:pt x="3787140" y="7655560"/>
                  </a:cubicBezTo>
                  <a:close/>
                  <a:moveTo>
                    <a:pt x="4185666" y="7694422"/>
                  </a:moveTo>
                  <a:lnTo>
                    <a:pt x="4194683" y="7696581"/>
                  </a:lnTo>
                  <a:cubicBezTo>
                    <a:pt x="4211828" y="7710043"/>
                    <a:pt x="4158107" y="7715376"/>
                    <a:pt x="4129532" y="7715376"/>
                  </a:cubicBezTo>
                  <a:lnTo>
                    <a:pt x="4107815" y="7714107"/>
                  </a:lnTo>
                  <a:lnTo>
                    <a:pt x="4116832" y="7711948"/>
                  </a:lnTo>
                  <a:cubicBezTo>
                    <a:pt x="4151503" y="7709789"/>
                    <a:pt x="4162425" y="7694422"/>
                    <a:pt x="4185666" y="7694422"/>
                  </a:cubicBezTo>
                  <a:close/>
                  <a:moveTo>
                    <a:pt x="4504436" y="7714488"/>
                  </a:moveTo>
                  <a:lnTo>
                    <a:pt x="4506976" y="7718425"/>
                  </a:lnTo>
                  <a:lnTo>
                    <a:pt x="4510660" y="7718425"/>
                  </a:lnTo>
                  <a:lnTo>
                    <a:pt x="4506214" y="7718552"/>
                  </a:lnTo>
                  <a:lnTo>
                    <a:pt x="4503674" y="7718679"/>
                  </a:lnTo>
                  <a:lnTo>
                    <a:pt x="4503166" y="7716393"/>
                  </a:lnTo>
                  <a:lnTo>
                    <a:pt x="4504436" y="7714488"/>
                  </a:lnTo>
                  <a:close/>
                  <a:moveTo>
                    <a:pt x="4515104" y="7694803"/>
                  </a:moveTo>
                  <a:lnTo>
                    <a:pt x="4537456" y="7696708"/>
                  </a:lnTo>
                  <a:lnTo>
                    <a:pt x="4536060" y="7701789"/>
                  </a:lnTo>
                  <a:lnTo>
                    <a:pt x="4534408" y="7701789"/>
                  </a:lnTo>
                  <a:cubicBezTo>
                    <a:pt x="4514088" y="7701789"/>
                    <a:pt x="4500499" y="7709790"/>
                    <a:pt x="4488688" y="7719442"/>
                  </a:cubicBezTo>
                  <a:cubicBezTo>
                    <a:pt x="4488688" y="7708520"/>
                    <a:pt x="4522851" y="7707885"/>
                    <a:pt x="4515104" y="7694804"/>
                  </a:cubicBezTo>
                  <a:close/>
                  <a:moveTo>
                    <a:pt x="3427222" y="7695565"/>
                  </a:moveTo>
                  <a:cubicBezTo>
                    <a:pt x="3455035" y="7700137"/>
                    <a:pt x="3488563" y="7699122"/>
                    <a:pt x="3501771" y="7716901"/>
                  </a:cubicBezTo>
                  <a:lnTo>
                    <a:pt x="3492246" y="7720076"/>
                  </a:lnTo>
                  <a:lnTo>
                    <a:pt x="3487674" y="7721473"/>
                  </a:lnTo>
                  <a:lnTo>
                    <a:pt x="3412490" y="7702169"/>
                  </a:lnTo>
                  <a:lnTo>
                    <a:pt x="3423158" y="7698359"/>
                  </a:lnTo>
                  <a:lnTo>
                    <a:pt x="3427222" y="7695565"/>
                  </a:lnTo>
                  <a:close/>
                  <a:moveTo>
                    <a:pt x="4594606" y="7684516"/>
                  </a:moveTo>
                  <a:lnTo>
                    <a:pt x="4613656" y="7690231"/>
                  </a:lnTo>
                  <a:lnTo>
                    <a:pt x="4621276" y="7694676"/>
                  </a:lnTo>
                  <a:cubicBezTo>
                    <a:pt x="4610100" y="7704201"/>
                    <a:pt x="4585717" y="7706995"/>
                    <a:pt x="4564888" y="7712583"/>
                  </a:cubicBezTo>
                  <a:lnTo>
                    <a:pt x="4567048" y="7715631"/>
                  </a:lnTo>
                  <a:lnTo>
                    <a:pt x="4568191" y="7716900"/>
                  </a:lnTo>
                  <a:lnTo>
                    <a:pt x="4553458" y="7721599"/>
                  </a:lnTo>
                  <a:lnTo>
                    <a:pt x="4547870" y="7724520"/>
                  </a:lnTo>
                  <a:lnTo>
                    <a:pt x="4540250" y="7724520"/>
                  </a:lnTo>
                  <a:lnTo>
                    <a:pt x="4535679" y="7724774"/>
                  </a:lnTo>
                  <a:lnTo>
                    <a:pt x="4522851" y="7717535"/>
                  </a:lnTo>
                  <a:lnTo>
                    <a:pt x="4511675" y="7718043"/>
                  </a:lnTo>
                  <a:lnTo>
                    <a:pt x="4533392" y="7712455"/>
                  </a:lnTo>
                  <a:lnTo>
                    <a:pt x="4537710" y="7707375"/>
                  </a:lnTo>
                  <a:cubicBezTo>
                    <a:pt x="4544314" y="7703438"/>
                    <a:pt x="4551807" y="7702421"/>
                    <a:pt x="4563999" y="7702421"/>
                  </a:cubicBezTo>
                  <a:lnTo>
                    <a:pt x="4573270" y="7703310"/>
                  </a:lnTo>
                  <a:lnTo>
                    <a:pt x="4581906" y="7704327"/>
                  </a:lnTo>
                  <a:lnTo>
                    <a:pt x="4585462" y="7704327"/>
                  </a:lnTo>
                  <a:lnTo>
                    <a:pt x="4600067" y="7700897"/>
                  </a:lnTo>
                  <a:lnTo>
                    <a:pt x="4594606" y="7684515"/>
                  </a:lnTo>
                  <a:close/>
                  <a:moveTo>
                    <a:pt x="3906012" y="7712075"/>
                  </a:moveTo>
                  <a:lnTo>
                    <a:pt x="3919474" y="7714361"/>
                  </a:lnTo>
                  <a:lnTo>
                    <a:pt x="3926840" y="7715123"/>
                  </a:lnTo>
                  <a:lnTo>
                    <a:pt x="3927475" y="7716520"/>
                  </a:lnTo>
                  <a:lnTo>
                    <a:pt x="3919855" y="7723251"/>
                  </a:lnTo>
                  <a:lnTo>
                    <a:pt x="3916426" y="7726045"/>
                  </a:lnTo>
                  <a:lnTo>
                    <a:pt x="3910330" y="7717663"/>
                  </a:lnTo>
                  <a:lnTo>
                    <a:pt x="3906012" y="7712075"/>
                  </a:lnTo>
                  <a:close/>
                  <a:moveTo>
                    <a:pt x="5067427" y="7638923"/>
                  </a:moveTo>
                  <a:lnTo>
                    <a:pt x="5071110" y="7641209"/>
                  </a:lnTo>
                  <a:lnTo>
                    <a:pt x="5070475" y="7655687"/>
                  </a:lnTo>
                  <a:lnTo>
                    <a:pt x="5068951" y="7662672"/>
                  </a:lnTo>
                  <a:lnTo>
                    <a:pt x="5069079" y="7665847"/>
                  </a:lnTo>
                  <a:cubicBezTo>
                    <a:pt x="5040504" y="7675372"/>
                    <a:pt x="5012056" y="7675753"/>
                    <a:pt x="5007357" y="7692136"/>
                  </a:cubicBezTo>
                  <a:lnTo>
                    <a:pt x="4964431" y="7709916"/>
                  </a:lnTo>
                  <a:cubicBezTo>
                    <a:pt x="4935221" y="7716139"/>
                    <a:pt x="4900677" y="7727442"/>
                    <a:pt x="4864101" y="7727442"/>
                  </a:cubicBezTo>
                  <a:lnTo>
                    <a:pt x="4877182" y="7715886"/>
                  </a:lnTo>
                  <a:lnTo>
                    <a:pt x="4860545" y="7712076"/>
                  </a:lnTo>
                  <a:cubicBezTo>
                    <a:pt x="4846194" y="7712076"/>
                    <a:pt x="4820159" y="7716013"/>
                    <a:pt x="4790949" y="7720077"/>
                  </a:cubicBezTo>
                  <a:cubicBezTo>
                    <a:pt x="4761738" y="7724141"/>
                    <a:pt x="4729735" y="7727951"/>
                    <a:pt x="4703319" y="7727951"/>
                  </a:cubicBezTo>
                  <a:cubicBezTo>
                    <a:pt x="4695699" y="7727951"/>
                    <a:pt x="4688460" y="7727569"/>
                    <a:pt x="4681983" y="7726807"/>
                  </a:cubicBezTo>
                  <a:lnTo>
                    <a:pt x="4695572" y="7703693"/>
                  </a:lnTo>
                  <a:cubicBezTo>
                    <a:pt x="4720210" y="7696962"/>
                    <a:pt x="4748658" y="7692010"/>
                    <a:pt x="4775963" y="7692010"/>
                  </a:cubicBezTo>
                  <a:cubicBezTo>
                    <a:pt x="4799458" y="7692010"/>
                    <a:pt x="4821937" y="7695692"/>
                    <a:pt x="4840352" y="7704964"/>
                  </a:cubicBezTo>
                  <a:cubicBezTo>
                    <a:pt x="4867911" y="7701789"/>
                    <a:pt x="4860545" y="7688707"/>
                    <a:pt x="4893819" y="7687183"/>
                  </a:cubicBezTo>
                  <a:lnTo>
                    <a:pt x="4887596" y="7676515"/>
                  </a:lnTo>
                  <a:lnTo>
                    <a:pt x="4878325" y="7677404"/>
                  </a:lnTo>
                  <a:lnTo>
                    <a:pt x="4859529" y="7678928"/>
                  </a:lnTo>
                  <a:lnTo>
                    <a:pt x="4862831" y="7667372"/>
                  </a:lnTo>
                  <a:cubicBezTo>
                    <a:pt x="4895851" y="7665848"/>
                    <a:pt x="4888612" y="7652640"/>
                    <a:pt x="4916171" y="7649591"/>
                  </a:cubicBezTo>
                  <a:lnTo>
                    <a:pt x="4916171" y="7649591"/>
                  </a:lnTo>
                  <a:lnTo>
                    <a:pt x="4914393" y="7667372"/>
                  </a:lnTo>
                  <a:lnTo>
                    <a:pt x="4913631" y="7676515"/>
                  </a:lnTo>
                  <a:cubicBezTo>
                    <a:pt x="4922521" y="7675880"/>
                    <a:pt x="5001769" y="7677404"/>
                    <a:pt x="5000499" y="7651623"/>
                  </a:cubicBezTo>
                  <a:lnTo>
                    <a:pt x="5067428" y="7638923"/>
                  </a:lnTo>
                  <a:close/>
                  <a:moveTo>
                    <a:pt x="4579620" y="7725791"/>
                  </a:moveTo>
                  <a:lnTo>
                    <a:pt x="4581271" y="7726807"/>
                  </a:lnTo>
                  <a:lnTo>
                    <a:pt x="4582287" y="7727062"/>
                  </a:lnTo>
                  <a:lnTo>
                    <a:pt x="4579112" y="7729093"/>
                  </a:lnTo>
                  <a:lnTo>
                    <a:pt x="4577080" y="7730237"/>
                  </a:lnTo>
                  <a:lnTo>
                    <a:pt x="4578604" y="7727062"/>
                  </a:lnTo>
                  <a:lnTo>
                    <a:pt x="4579620" y="7725792"/>
                  </a:lnTo>
                  <a:close/>
                  <a:moveTo>
                    <a:pt x="3886327" y="7691628"/>
                  </a:moveTo>
                  <a:lnTo>
                    <a:pt x="3892931" y="7696581"/>
                  </a:lnTo>
                  <a:lnTo>
                    <a:pt x="3887216" y="7697598"/>
                  </a:lnTo>
                  <a:lnTo>
                    <a:pt x="3893566" y="7705979"/>
                  </a:lnTo>
                  <a:lnTo>
                    <a:pt x="3898900" y="7708392"/>
                  </a:lnTo>
                  <a:lnTo>
                    <a:pt x="3864102" y="7732141"/>
                  </a:lnTo>
                  <a:lnTo>
                    <a:pt x="3877310" y="7715123"/>
                  </a:lnTo>
                  <a:lnTo>
                    <a:pt x="3860927" y="7703947"/>
                  </a:lnTo>
                  <a:lnTo>
                    <a:pt x="3867912" y="7698740"/>
                  </a:lnTo>
                  <a:lnTo>
                    <a:pt x="3872992" y="7696708"/>
                  </a:lnTo>
                  <a:lnTo>
                    <a:pt x="3875659" y="7696836"/>
                  </a:lnTo>
                  <a:lnTo>
                    <a:pt x="3876802" y="7696836"/>
                  </a:lnTo>
                  <a:lnTo>
                    <a:pt x="3883787" y="7695819"/>
                  </a:lnTo>
                  <a:lnTo>
                    <a:pt x="3884676" y="7692263"/>
                  </a:lnTo>
                  <a:lnTo>
                    <a:pt x="3886327" y="7691628"/>
                  </a:lnTo>
                  <a:close/>
                  <a:moveTo>
                    <a:pt x="3896106" y="7728204"/>
                  </a:moveTo>
                  <a:lnTo>
                    <a:pt x="3899027" y="7733285"/>
                  </a:lnTo>
                  <a:lnTo>
                    <a:pt x="3901694" y="7735316"/>
                  </a:lnTo>
                  <a:lnTo>
                    <a:pt x="3892423" y="7738237"/>
                  </a:lnTo>
                  <a:lnTo>
                    <a:pt x="3886835" y="7739253"/>
                  </a:lnTo>
                  <a:lnTo>
                    <a:pt x="3893820" y="7732141"/>
                  </a:lnTo>
                  <a:lnTo>
                    <a:pt x="3896106" y="7728204"/>
                  </a:lnTo>
                  <a:close/>
                  <a:moveTo>
                    <a:pt x="4701667" y="7729220"/>
                  </a:moveTo>
                  <a:lnTo>
                    <a:pt x="4697984" y="7741920"/>
                  </a:lnTo>
                  <a:lnTo>
                    <a:pt x="4662551" y="7745477"/>
                  </a:lnTo>
                  <a:lnTo>
                    <a:pt x="4651375" y="7745350"/>
                  </a:lnTo>
                  <a:lnTo>
                    <a:pt x="4646168" y="7745350"/>
                  </a:lnTo>
                  <a:lnTo>
                    <a:pt x="4678680" y="7732650"/>
                  </a:lnTo>
                  <a:lnTo>
                    <a:pt x="4701667" y="7729220"/>
                  </a:lnTo>
                  <a:close/>
                  <a:moveTo>
                    <a:pt x="4154932" y="7734047"/>
                  </a:moveTo>
                  <a:lnTo>
                    <a:pt x="4157345" y="7750176"/>
                  </a:lnTo>
                  <a:lnTo>
                    <a:pt x="4146296" y="7750683"/>
                  </a:lnTo>
                  <a:cubicBezTo>
                    <a:pt x="4139565" y="7750683"/>
                    <a:pt x="4133850" y="7749794"/>
                    <a:pt x="4128135" y="7748652"/>
                  </a:cubicBezTo>
                  <a:lnTo>
                    <a:pt x="4113911" y="7746366"/>
                  </a:lnTo>
                  <a:lnTo>
                    <a:pt x="4104767" y="7747001"/>
                  </a:lnTo>
                  <a:cubicBezTo>
                    <a:pt x="4106799" y="7738873"/>
                    <a:pt x="4124452" y="7734047"/>
                    <a:pt x="4154932" y="7734047"/>
                  </a:cubicBezTo>
                  <a:close/>
                  <a:moveTo>
                    <a:pt x="3215640" y="7745985"/>
                  </a:moveTo>
                  <a:lnTo>
                    <a:pt x="3225927" y="7746112"/>
                  </a:lnTo>
                  <a:lnTo>
                    <a:pt x="3230372" y="7747001"/>
                  </a:lnTo>
                  <a:lnTo>
                    <a:pt x="3207512" y="7751573"/>
                  </a:lnTo>
                  <a:lnTo>
                    <a:pt x="3194939" y="7752716"/>
                  </a:lnTo>
                  <a:lnTo>
                    <a:pt x="3209036" y="7747636"/>
                  </a:lnTo>
                  <a:lnTo>
                    <a:pt x="3215640" y="7745985"/>
                  </a:lnTo>
                  <a:close/>
                  <a:moveTo>
                    <a:pt x="3360674" y="7711060"/>
                  </a:moveTo>
                  <a:lnTo>
                    <a:pt x="3357499" y="7717155"/>
                  </a:lnTo>
                  <a:lnTo>
                    <a:pt x="3358388" y="7722743"/>
                  </a:lnTo>
                  <a:lnTo>
                    <a:pt x="3370580" y="7724394"/>
                  </a:lnTo>
                  <a:cubicBezTo>
                    <a:pt x="3380867" y="7724394"/>
                    <a:pt x="3390773" y="7719314"/>
                    <a:pt x="3408172" y="7713853"/>
                  </a:cubicBezTo>
                  <a:lnTo>
                    <a:pt x="3408172" y="7713853"/>
                  </a:lnTo>
                  <a:cubicBezTo>
                    <a:pt x="3386074" y="7727315"/>
                    <a:pt x="3392932" y="7750556"/>
                    <a:pt x="3338195" y="7753604"/>
                  </a:cubicBezTo>
                  <a:cubicBezTo>
                    <a:pt x="3340608" y="7741286"/>
                    <a:pt x="3335655" y="7726680"/>
                    <a:pt x="3350514" y="7718425"/>
                  </a:cubicBezTo>
                  <a:lnTo>
                    <a:pt x="3350514" y="7718425"/>
                  </a:lnTo>
                  <a:lnTo>
                    <a:pt x="3306572" y="7723759"/>
                  </a:lnTo>
                  <a:lnTo>
                    <a:pt x="3343148" y="7713090"/>
                  </a:lnTo>
                  <a:lnTo>
                    <a:pt x="3360674" y="7711059"/>
                  </a:lnTo>
                  <a:close/>
                  <a:moveTo>
                    <a:pt x="3866134" y="7755128"/>
                  </a:moveTo>
                  <a:lnTo>
                    <a:pt x="3875151" y="7758685"/>
                  </a:lnTo>
                  <a:lnTo>
                    <a:pt x="3882898" y="7757033"/>
                  </a:lnTo>
                  <a:lnTo>
                    <a:pt x="3865880" y="7767828"/>
                  </a:lnTo>
                  <a:lnTo>
                    <a:pt x="3853434" y="7767701"/>
                  </a:lnTo>
                  <a:lnTo>
                    <a:pt x="3845179" y="7767701"/>
                  </a:lnTo>
                  <a:lnTo>
                    <a:pt x="3859022" y="7759319"/>
                  </a:lnTo>
                  <a:lnTo>
                    <a:pt x="3866134" y="7755128"/>
                  </a:lnTo>
                  <a:close/>
                  <a:moveTo>
                    <a:pt x="3810127" y="7751572"/>
                  </a:moveTo>
                  <a:cubicBezTo>
                    <a:pt x="3822954" y="7765923"/>
                    <a:pt x="3793744" y="7767701"/>
                    <a:pt x="3779520" y="7773924"/>
                  </a:cubicBezTo>
                  <a:lnTo>
                    <a:pt x="3770630" y="7772781"/>
                  </a:lnTo>
                  <a:lnTo>
                    <a:pt x="3766058" y="7771511"/>
                  </a:lnTo>
                  <a:lnTo>
                    <a:pt x="3766820" y="7769733"/>
                  </a:lnTo>
                  <a:lnTo>
                    <a:pt x="3767074" y="7768844"/>
                  </a:lnTo>
                  <a:lnTo>
                    <a:pt x="3801110" y="7752587"/>
                  </a:lnTo>
                  <a:lnTo>
                    <a:pt x="3810127" y="7751571"/>
                  </a:lnTo>
                  <a:close/>
                  <a:moveTo>
                    <a:pt x="4061587" y="7737856"/>
                  </a:moveTo>
                  <a:cubicBezTo>
                    <a:pt x="4075557" y="7737856"/>
                    <a:pt x="4094099" y="7756651"/>
                    <a:pt x="4094099" y="7768971"/>
                  </a:cubicBezTo>
                  <a:lnTo>
                    <a:pt x="4084574" y="7769478"/>
                  </a:lnTo>
                  <a:cubicBezTo>
                    <a:pt x="4074414" y="7769478"/>
                    <a:pt x="4067429" y="7766685"/>
                    <a:pt x="4062476" y="7761732"/>
                  </a:cubicBezTo>
                  <a:lnTo>
                    <a:pt x="4055999" y="7770875"/>
                  </a:lnTo>
                  <a:lnTo>
                    <a:pt x="4055110" y="7776336"/>
                  </a:lnTo>
                  <a:lnTo>
                    <a:pt x="4042156" y="7766938"/>
                  </a:lnTo>
                  <a:lnTo>
                    <a:pt x="4038092" y="7759826"/>
                  </a:lnTo>
                  <a:lnTo>
                    <a:pt x="4066540" y="7759064"/>
                  </a:lnTo>
                  <a:lnTo>
                    <a:pt x="4070350" y="7755635"/>
                  </a:lnTo>
                  <a:lnTo>
                    <a:pt x="4068826" y="7748650"/>
                  </a:lnTo>
                  <a:lnTo>
                    <a:pt x="4046982" y="7751571"/>
                  </a:lnTo>
                  <a:lnTo>
                    <a:pt x="4049903" y="7741665"/>
                  </a:lnTo>
                  <a:lnTo>
                    <a:pt x="4061587" y="7737855"/>
                  </a:lnTo>
                  <a:close/>
                  <a:moveTo>
                    <a:pt x="4020566" y="7743444"/>
                  </a:moveTo>
                  <a:cubicBezTo>
                    <a:pt x="4014216" y="7756144"/>
                    <a:pt x="3982974" y="7761605"/>
                    <a:pt x="3984371" y="7776845"/>
                  </a:cubicBezTo>
                  <a:cubicBezTo>
                    <a:pt x="3956812" y="7775067"/>
                    <a:pt x="3937635" y="7765923"/>
                    <a:pt x="3934206" y="7745857"/>
                  </a:cubicBezTo>
                  <a:lnTo>
                    <a:pt x="3942842" y="7744713"/>
                  </a:lnTo>
                  <a:cubicBezTo>
                    <a:pt x="3956684" y="7744713"/>
                    <a:pt x="3953128" y="7760715"/>
                    <a:pt x="3957955" y="7768844"/>
                  </a:cubicBezTo>
                  <a:cubicBezTo>
                    <a:pt x="3977132" y="7759826"/>
                    <a:pt x="3995165" y="7750556"/>
                    <a:pt x="4020565" y="7743444"/>
                  </a:cubicBezTo>
                  <a:close/>
                  <a:moveTo>
                    <a:pt x="4479798" y="7765161"/>
                  </a:moveTo>
                  <a:lnTo>
                    <a:pt x="4483100" y="7775194"/>
                  </a:lnTo>
                  <a:lnTo>
                    <a:pt x="4471162" y="7776845"/>
                  </a:lnTo>
                  <a:lnTo>
                    <a:pt x="4477766" y="7770749"/>
                  </a:lnTo>
                  <a:lnTo>
                    <a:pt x="4479798" y="7765161"/>
                  </a:lnTo>
                  <a:close/>
                  <a:moveTo>
                    <a:pt x="3833114" y="7775448"/>
                  </a:moveTo>
                  <a:lnTo>
                    <a:pt x="3830574" y="7777607"/>
                  </a:lnTo>
                  <a:lnTo>
                    <a:pt x="3831336" y="7776845"/>
                  </a:lnTo>
                  <a:lnTo>
                    <a:pt x="3833114" y="7775448"/>
                  </a:lnTo>
                  <a:close/>
                  <a:moveTo>
                    <a:pt x="3830574" y="7777607"/>
                  </a:moveTo>
                  <a:lnTo>
                    <a:pt x="3831336" y="7780400"/>
                  </a:lnTo>
                  <a:lnTo>
                    <a:pt x="3829304" y="7779893"/>
                  </a:lnTo>
                  <a:lnTo>
                    <a:pt x="3828288" y="7779893"/>
                  </a:lnTo>
                  <a:lnTo>
                    <a:pt x="3830574" y="7777607"/>
                  </a:lnTo>
                  <a:close/>
                  <a:moveTo>
                    <a:pt x="3197352" y="7696708"/>
                  </a:moveTo>
                  <a:lnTo>
                    <a:pt x="3200654" y="7699375"/>
                  </a:lnTo>
                  <a:lnTo>
                    <a:pt x="3203448" y="7699629"/>
                  </a:lnTo>
                  <a:lnTo>
                    <a:pt x="3204083" y="7697851"/>
                  </a:lnTo>
                  <a:cubicBezTo>
                    <a:pt x="3220212" y="7701280"/>
                    <a:pt x="3223768" y="7715631"/>
                    <a:pt x="3248914" y="7715631"/>
                  </a:cubicBezTo>
                  <a:lnTo>
                    <a:pt x="3251708" y="7715504"/>
                  </a:lnTo>
                  <a:lnTo>
                    <a:pt x="3259836" y="7705852"/>
                  </a:lnTo>
                  <a:lnTo>
                    <a:pt x="3266948" y="7701661"/>
                  </a:lnTo>
                  <a:cubicBezTo>
                    <a:pt x="3274568" y="7702296"/>
                    <a:pt x="3282442" y="7702677"/>
                    <a:pt x="3290316" y="7702677"/>
                  </a:cubicBezTo>
                  <a:lnTo>
                    <a:pt x="3337560" y="7698613"/>
                  </a:lnTo>
                  <a:lnTo>
                    <a:pt x="3337560" y="7698613"/>
                  </a:lnTo>
                  <a:cubicBezTo>
                    <a:pt x="3321939" y="7704963"/>
                    <a:pt x="3309747" y="7713091"/>
                    <a:pt x="3306318" y="7723759"/>
                  </a:cubicBezTo>
                  <a:cubicBezTo>
                    <a:pt x="3265932" y="7727569"/>
                    <a:pt x="3231642" y="7726807"/>
                    <a:pt x="3201035" y="7731633"/>
                  </a:cubicBezTo>
                  <a:lnTo>
                    <a:pt x="3212846" y="7722108"/>
                  </a:lnTo>
                  <a:lnTo>
                    <a:pt x="3212211" y="7715885"/>
                  </a:lnTo>
                  <a:cubicBezTo>
                    <a:pt x="3184398" y="7724267"/>
                    <a:pt x="3168015" y="7715503"/>
                    <a:pt x="3137662" y="7727696"/>
                  </a:cubicBezTo>
                  <a:lnTo>
                    <a:pt x="3152394" y="7741031"/>
                  </a:lnTo>
                  <a:lnTo>
                    <a:pt x="3172333" y="7735697"/>
                  </a:lnTo>
                  <a:lnTo>
                    <a:pt x="3184779" y="7734046"/>
                  </a:lnTo>
                  <a:lnTo>
                    <a:pt x="3187700" y="7734681"/>
                  </a:lnTo>
                  <a:lnTo>
                    <a:pt x="3174746" y="7736459"/>
                  </a:lnTo>
                  <a:lnTo>
                    <a:pt x="3168650" y="7738745"/>
                  </a:lnTo>
                  <a:lnTo>
                    <a:pt x="3177540" y="7740776"/>
                  </a:lnTo>
                  <a:lnTo>
                    <a:pt x="3182112" y="7741411"/>
                  </a:lnTo>
                  <a:lnTo>
                    <a:pt x="3167507" y="7746999"/>
                  </a:lnTo>
                  <a:lnTo>
                    <a:pt x="3170174" y="7754746"/>
                  </a:lnTo>
                  <a:lnTo>
                    <a:pt x="3158363" y="7755000"/>
                  </a:lnTo>
                  <a:lnTo>
                    <a:pt x="3152267" y="7755000"/>
                  </a:lnTo>
                  <a:lnTo>
                    <a:pt x="3155696" y="7751444"/>
                  </a:lnTo>
                  <a:lnTo>
                    <a:pt x="3157728" y="7748396"/>
                  </a:lnTo>
                  <a:lnTo>
                    <a:pt x="3145155" y="7752968"/>
                  </a:lnTo>
                  <a:lnTo>
                    <a:pt x="3139567" y="7755127"/>
                  </a:lnTo>
                  <a:lnTo>
                    <a:pt x="3092450" y="7757285"/>
                  </a:lnTo>
                  <a:lnTo>
                    <a:pt x="3126232" y="7745602"/>
                  </a:lnTo>
                  <a:lnTo>
                    <a:pt x="3137662" y="7748522"/>
                  </a:lnTo>
                  <a:cubicBezTo>
                    <a:pt x="3135122" y="7735568"/>
                    <a:pt x="3127629" y="7730361"/>
                    <a:pt x="3116834" y="7730361"/>
                  </a:cubicBezTo>
                  <a:cubicBezTo>
                    <a:pt x="3107690" y="7730361"/>
                    <a:pt x="3096260" y="7734044"/>
                    <a:pt x="3083306" y="7739759"/>
                  </a:cubicBezTo>
                  <a:lnTo>
                    <a:pt x="3085846" y="7752459"/>
                  </a:lnTo>
                  <a:lnTo>
                    <a:pt x="3084068" y="7757793"/>
                  </a:lnTo>
                  <a:lnTo>
                    <a:pt x="3069590" y="7758175"/>
                  </a:lnTo>
                  <a:lnTo>
                    <a:pt x="3062859" y="7759064"/>
                  </a:lnTo>
                  <a:lnTo>
                    <a:pt x="3068447" y="7753983"/>
                  </a:lnTo>
                  <a:lnTo>
                    <a:pt x="3067685" y="7750935"/>
                  </a:lnTo>
                  <a:lnTo>
                    <a:pt x="3064256" y="7750681"/>
                  </a:lnTo>
                  <a:cubicBezTo>
                    <a:pt x="3044444" y="7750681"/>
                    <a:pt x="2999740" y="7775827"/>
                    <a:pt x="2986151" y="7786495"/>
                  </a:cubicBezTo>
                  <a:cubicBezTo>
                    <a:pt x="2984500" y="7775192"/>
                    <a:pt x="2965323" y="7771382"/>
                    <a:pt x="2942082" y="7771382"/>
                  </a:cubicBezTo>
                  <a:cubicBezTo>
                    <a:pt x="2939542" y="7771382"/>
                    <a:pt x="2937002" y="7771509"/>
                    <a:pt x="2934335" y="7771509"/>
                  </a:cubicBezTo>
                  <a:lnTo>
                    <a:pt x="3171952" y="7702803"/>
                  </a:lnTo>
                  <a:lnTo>
                    <a:pt x="3191256" y="7696834"/>
                  </a:lnTo>
                  <a:lnTo>
                    <a:pt x="3197352" y="7696707"/>
                  </a:lnTo>
                  <a:close/>
                  <a:moveTo>
                    <a:pt x="4483608" y="7776972"/>
                  </a:moveTo>
                  <a:lnTo>
                    <a:pt x="4484116" y="7778369"/>
                  </a:lnTo>
                  <a:lnTo>
                    <a:pt x="4489323" y="7780655"/>
                  </a:lnTo>
                  <a:lnTo>
                    <a:pt x="4479290" y="7789545"/>
                  </a:lnTo>
                  <a:lnTo>
                    <a:pt x="4464431" y="7791069"/>
                  </a:lnTo>
                  <a:lnTo>
                    <a:pt x="4483608" y="7776972"/>
                  </a:lnTo>
                  <a:close/>
                  <a:moveTo>
                    <a:pt x="3834511" y="7705344"/>
                  </a:moveTo>
                  <a:lnTo>
                    <a:pt x="3835654" y="7720457"/>
                  </a:lnTo>
                  <a:lnTo>
                    <a:pt x="3829558" y="7729600"/>
                  </a:lnTo>
                  <a:lnTo>
                    <a:pt x="3828542" y="7734807"/>
                  </a:lnTo>
                  <a:lnTo>
                    <a:pt x="3821811" y="7734299"/>
                  </a:lnTo>
                  <a:lnTo>
                    <a:pt x="3818890" y="7733918"/>
                  </a:lnTo>
                  <a:lnTo>
                    <a:pt x="3824351" y="7724011"/>
                  </a:lnTo>
                  <a:lnTo>
                    <a:pt x="3819397" y="7722742"/>
                  </a:lnTo>
                  <a:lnTo>
                    <a:pt x="3810253" y="7727822"/>
                  </a:lnTo>
                  <a:lnTo>
                    <a:pt x="3801363" y="7729473"/>
                  </a:lnTo>
                  <a:lnTo>
                    <a:pt x="3791965" y="7728584"/>
                  </a:lnTo>
                  <a:cubicBezTo>
                    <a:pt x="3786124" y="7728584"/>
                    <a:pt x="3778884" y="7729727"/>
                    <a:pt x="3769106" y="7733283"/>
                  </a:cubicBezTo>
                  <a:lnTo>
                    <a:pt x="3761867" y="7740268"/>
                  </a:lnTo>
                  <a:lnTo>
                    <a:pt x="3759962" y="7743951"/>
                  </a:lnTo>
                  <a:lnTo>
                    <a:pt x="3759834" y="7743951"/>
                  </a:lnTo>
                  <a:lnTo>
                    <a:pt x="3759834" y="7744332"/>
                  </a:lnTo>
                  <a:lnTo>
                    <a:pt x="3757930" y="7745983"/>
                  </a:lnTo>
                  <a:lnTo>
                    <a:pt x="3757676" y="7747380"/>
                  </a:lnTo>
                  <a:lnTo>
                    <a:pt x="3754374" y="7749539"/>
                  </a:lnTo>
                  <a:lnTo>
                    <a:pt x="3751071" y="7750428"/>
                  </a:lnTo>
                  <a:lnTo>
                    <a:pt x="3753738" y="7750682"/>
                  </a:lnTo>
                  <a:lnTo>
                    <a:pt x="3754881" y="7751063"/>
                  </a:lnTo>
                  <a:lnTo>
                    <a:pt x="3745102" y="7765669"/>
                  </a:lnTo>
                  <a:lnTo>
                    <a:pt x="3739642" y="7772019"/>
                  </a:lnTo>
                  <a:cubicBezTo>
                    <a:pt x="3717163" y="7780020"/>
                    <a:pt x="3708907" y="7793736"/>
                    <a:pt x="3693413" y="7798435"/>
                  </a:cubicBezTo>
                  <a:lnTo>
                    <a:pt x="3694175" y="7796276"/>
                  </a:lnTo>
                  <a:lnTo>
                    <a:pt x="3694429" y="7795260"/>
                  </a:lnTo>
                  <a:lnTo>
                    <a:pt x="3680967" y="7796657"/>
                  </a:lnTo>
                  <a:lnTo>
                    <a:pt x="3674109" y="7797419"/>
                  </a:lnTo>
                  <a:lnTo>
                    <a:pt x="3693921" y="7784084"/>
                  </a:lnTo>
                  <a:lnTo>
                    <a:pt x="3706113" y="7776845"/>
                  </a:lnTo>
                  <a:cubicBezTo>
                    <a:pt x="3721353" y="7767827"/>
                    <a:pt x="3735958" y="7758684"/>
                    <a:pt x="3744721" y="7747635"/>
                  </a:cubicBezTo>
                  <a:lnTo>
                    <a:pt x="3767962" y="7720584"/>
                  </a:lnTo>
                  <a:lnTo>
                    <a:pt x="3776598" y="7722489"/>
                  </a:lnTo>
                  <a:lnTo>
                    <a:pt x="3783329" y="7722489"/>
                  </a:lnTo>
                  <a:cubicBezTo>
                    <a:pt x="3794759" y="7722489"/>
                    <a:pt x="3807967" y="7720457"/>
                    <a:pt x="3811269" y="7714615"/>
                  </a:cubicBezTo>
                  <a:lnTo>
                    <a:pt x="3834510" y="7705344"/>
                  </a:lnTo>
                  <a:close/>
                  <a:moveTo>
                    <a:pt x="3600958" y="7794751"/>
                  </a:moveTo>
                  <a:lnTo>
                    <a:pt x="3609340" y="7796910"/>
                  </a:lnTo>
                  <a:lnTo>
                    <a:pt x="3612007" y="7797672"/>
                  </a:lnTo>
                  <a:lnTo>
                    <a:pt x="3609847" y="7801863"/>
                  </a:lnTo>
                  <a:lnTo>
                    <a:pt x="3606926" y="7803387"/>
                  </a:lnTo>
                  <a:lnTo>
                    <a:pt x="3594226" y="7804276"/>
                  </a:lnTo>
                  <a:lnTo>
                    <a:pt x="3588003" y="7804784"/>
                  </a:lnTo>
                  <a:lnTo>
                    <a:pt x="3595624" y="7798180"/>
                  </a:lnTo>
                  <a:lnTo>
                    <a:pt x="3600958" y="7794751"/>
                  </a:lnTo>
                  <a:close/>
                  <a:moveTo>
                    <a:pt x="4448048" y="7795259"/>
                  </a:moveTo>
                  <a:lnTo>
                    <a:pt x="4457446" y="7801863"/>
                  </a:lnTo>
                  <a:lnTo>
                    <a:pt x="4446524" y="7808086"/>
                  </a:lnTo>
                  <a:lnTo>
                    <a:pt x="4437380" y="7805293"/>
                  </a:lnTo>
                  <a:lnTo>
                    <a:pt x="4433316" y="7803387"/>
                  </a:lnTo>
                  <a:lnTo>
                    <a:pt x="4442206" y="7797419"/>
                  </a:lnTo>
                  <a:lnTo>
                    <a:pt x="4448048" y="7795260"/>
                  </a:lnTo>
                  <a:close/>
                  <a:moveTo>
                    <a:pt x="3873627" y="7789290"/>
                  </a:moveTo>
                  <a:lnTo>
                    <a:pt x="3881882" y="7790052"/>
                  </a:lnTo>
                  <a:cubicBezTo>
                    <a:pt x="3871214" y="7801483"/>
                    <a:pt x="3847592" y="7808975"/>
                    <a:pt x="3819144" y="7815452"/>
                  </a:cubicBezTo>
                  <a:lnTo>
                    <a:pt x="3827526" y="7803260"/>
                  </a:lnTo>
                  <a:lnTo>
                    <a:pt x="3824351" y="7794751"/>
                  </a:lnTo>
                  <a:lnTo>
                    <a:pt x="3847592" y="7793355"/>
                  </a:lnTo>
                  <a:lnTo>
                    <a:pt x="3853180" y="7792085"/>
                  </a:lnTo>
                  <a:cubicBezTo>
                    <a:pt x="3858768" y="7790688"/>
                    <a:pt x="3862577" y="7789291"/>
                    <a:pt x="3873626" y="7789291"/>
                  </a:cubicBezTo>
                  <a:close/>
                  <a:moveTo>
                    <a:pt x="4308094" y="7807071"/>
                  </a:moveTo>
                  <a:lnTo>
                    <a:pt x="4324731" y="7811008"/>
                  </a:lnTo>
                  <a:lnTo>
                    <a:pt x="4333240" y="7812659"/>
                  </a:lnTo>
                  <a:lnTo>
                    <a:pt x="4318000" y="7816469"/>
                  </a:lnTo>
                  <a:lnTo>
                    <a:pt x="4310126" y="7817993"/>
                  </a:lnTo>
                  <a:lnTo>
                    <a:pt x="4306062" y="7809484"/>
                  </a:lnTo>
                  <a:lnTo>
                    <a:pt x="4308094" y="7807071"/>
                  </a:lnTo>
                  <a:close/>
                  <a:moveTo>
                    <a:pt x="2897124" y="7782052"/>
                  </a:moveTo>
                  <a:cubicBezTo>
                    <a:pt x="2886328" y="7801229"/>
                    <a:pt x="2899028" y="7808976"/>
                    <a:pt x="2922524" y="7808976"/>
                  </a:cubicBezTo>
                  <a:cubicBezTo>
                    <a:pt x="2929381" y="7808976"/>
                    <a:pt x="2937002" y="7808341"/>
                    <a:pt x="2945384" y="7807071"/>
                  </a:cubicBezTo>
                  <a:lnTo>
                    <a:pt x="2950464" y="7804785"/>
                  </a:lnTo>
                  <a:lnTo>
                    <a:pt x="2954781" y="7804023"/>
                  </a:lnTo>
                  <a:lnTo>
                    <a:pt x="2955543" y="7805547"/>
                  </a:lnTo>
                  <a:lnTo>
                    <a:pt x="3022218" y="7784973"/>
                  </a:lnTo>
                  <a:lnTo>
                    <a:pt x="3032251" y="7785227"/>
                  </a:lnTo>
                  <a:lnTo>
                    <a:pt x="3053333" y="7785227"/>
                  </a:lnTo>
                  <a:lnTo>
                    <a:pt x="3066922" y="7789545"/>
                  </a:lnTo>
                  <a:lnTo>
                    <a:pt x="3063747" y="7789164"/>
                  </a:lnTo>
                  <a:lnTo>
                    <a:pt x="3057017" y="7788910"/>
                  </a:lnTo>
                  <a:cubicBezTo>
                    <a:pt x="3028315" y="7788910"/>
                    <a:pt x="2992374" y="7800848"/>
                    <a:pt x="2958592" y="7812151"/>
                  </a:cubicBezTo>
                  <a:lnTo>
                    <a:pt x="2955543" y="7805547"/>
                  </a:lnTo>
                  <a:lnTo>
                    <a:pt x="2945383" y="7807325"/>
                  </a:lnTo>
                  <a:cubicBezTo>
                    <a:pt x="2931286" y="7812405"/>
                    <a:pt x="2929254" y="7820660"/>
                    <a:pt x="2913633" y="7825613"/>
                  </a:cubicBezTo>
                  <a:lnTo>
                    <a:pt x="2908045" y="7826121"/>
                  </a:lnTo>
                  <a:lnTo>
                    <a:pt x="2904870" y="7826756"/>
                  </a:lnTo>
                  <a:cubicBezTo>
                    <a:pt x="2895091" y="7821168"/>
                    <a:pt x="2887471" y="7812024"/>
                    <a:pt x="2868040" y="7812024"/>
                  </a:cubicBezTo>
                  <a:lnTo>
                    <a:pt x="2851911" y="7818628"/>
                  </a:lnTo>
                  <a:lnTo>
                    <a:pt x="2853943" y="7801991"/>
                  </a:lnTo>
                  <a:lnTo>
                    <a:pt x="2854197" y="7793610"/>
                  </a:lnTo>
                  <a:lnTo>
                    <a:pt x="2897124" y="7782053"/>
                  </a:lnTo>
                  <a:close/>
                  <a:moveTo>
                    <a:pt x="2685922" y="7839964"/>
                  </a:moveTo>
                  <a:lnTo>
                    <a:pt x="2640583" y="7854061"/>
                  </a:lnTo>
                  <a:lnTo>
                    <a:pt x="2641345" y="7850505"/>
                  </a:lnTo>
                  <a:lnTo>
                    <a:pt x="2642869" y="7849235"/>
                  </a:lnTo>
                  <a:lnTo>
                    <a:pt x="2671571" y="7842377"/>
                  </a:lnTo>
                  <a:lnTo>
                    <a:pt x="2681477" y="7840853"/>
                  </a:lnTo>
                  <a:lnTo>
                    <a:pt x="2685922" y="7839964"/>
                  </a:lnTo>
                  <a:close/>
                  <a:moveTo>
                    <a:pt x="3324987" y="7841361"/>
                  </a:moveTo>
                  <a:lnTo>
                    <a:pt x="3324859" y="7841869"/>
                  </a:lnTo>
                  <a:lnTo>
                    <a:pt x="3326892" y="7842631"/>
                  </a:lnTo>
                  <a:lnTo>
                    <a:pt x="3327526" y="7842885"/>
                  </a:lnTo>
                  <a:lnTo>
                    <a:pt x="3318763" y="7853045"/>
                  </a:lnTo>
                  <a:lnTo>
                    <a:pt x="3315207" y="7858251"/>
                  </a:lnTo>
                  <a:lnTo>
                    <a:pt x="3313937" y="7847964"/>
                  </a:lnTo>
                  <a:lnTo>
                    <a:pt x="3315842" y="7845044"/>
                  </a:lnTo>
                  <a:lnTo>
                    <a:pt x="3298443" y="7847711"/>
                  </a:lnTo>
                  <a:lnTo>
                    <a:pt x="3288791" y="7847711"/>
                  </a:lnTo>
                  <a:lnTo>
                    <a:pt x="3324986" y="7841361"/>
                  </a:lnTo>
                  <a:close/>
                  <a:moveTo>
                    <a:pt x="5275326" y="7823581"/>
                  </a:moveTo>
                  <a:lnTo>
                    <a:pt x="5283835" y="7830820"/>
                  </a:lnTo>
                  <a:cubicBezTo>
                    <a:pt x="5266563" y="7836281"/>
                    <a:pt x="5250815" y="7844027"/>
                    <a:pt x="5254371" y="7857871"/>
                  </a:cubicBezTo>
                  <a:lnTo>
                    <a:pt x="5251323" y="7860792"/>
                  </a:lnTo>
                  <a:lnTo>
                    <a:pt x="5250307" y="7860792"/>
                  </a:lnTo>
                  <a:cubicBezTo>
                    <a:pt x="5244592" y="7860792"/>
                    <a:pt x="5246243" y="7835773"/>
                    <a:pt x="5220970" y="7832724"/>
                  </a:cubicBezTo>
                  <a:lnTo>
                    <a:pt x="5275326" y="7823581"/>
                  </a:lnTo>
                  <a:close/>
                  <a:moveTo>
                    <a:pt x="2854579" y="7824724"/>
                  </a:moveTo>
                  <a:cubicBezTo>
                    <a:pt x="2837434" y="7840345"/>
                    <a:pt x="2807208" y="7852791"/>
                    <a:pt x="2784602" y="7867396"/>
                  </a:cubicBezTo>
                  <a:lnTo>
                    <a:pt x="2781808" y="7862315"/>
                  </a:lnTo>
                  <a:lnTo>
                    <a:pt x="2780030" y="7859775"/>
                  </a:lnTo>
                  <a:cubicBezTo>
                    <a:pt x="2788920" y="7840090"/>
                    <a:pt x="2833751" y="7827644"/>
                    <a:pt x="2854579" y="7824723"/>
                  </a:cubicBezTo>
                  <a:close/>
                  <a:moveTo>
                    <a:pt x="4237482" y="7845933"/>
                  </a:moveTo>
                  <a:lnTo>
                    <a:pt x="4251706" y="7848981"/>
                  </a:lnTo>
                  <a:lnTo>
                    <a:pt x="4258818" y="7850124"/>
                  </a:lnTo>
                  <a:cubicBezTo>
                    <a:pt x="4250563" y="7861681"/>
                    <a:pt x="4238244" y="7873873"/>
                    <a:pt x="4219447" y="7873873"/>
                  </a:cubicBezTo>
                  <a:lnTo>
                    <a:pt x="4210812" y="7873111"/>
                  </a:lnTo>
                  <a:lnTo>
                    <a:pt x="4205858" y="7871841"/>
                  </a:lnTo>
                  <a:cubicBezTo>
                    <a:pt x="4217162" y="7863460"/>
                    <a:pt x="4220971" y="7852791"/>
                    <a:pt x="4237481" y="7845933"/>
                  </a:cubicBezTo>
                  <a:close/>
                  <a:moveTo>
                    <a:pt x="3309747" y="7865999"/>
                  </a:moveTo>
                  <a:lnTo>
                    <a:pt x="3304667" y="7873111"/>
                  </a:lnTo>
                  <a:lnTo>
                    <a:pt x="3301238" y="7876159"/>
                  </a:lnTo>
                  <a:lnTo>
                    <a:pt x="3294888" y="7873873"/>
                  </a:lnTo>
                  <a:lnTo>
                    <a:pt x="3290316" y="7874000"/>
                  </a:lnTo>
                  <a:lnTo>
                    <a:pt x="3290443" y="7873873"/>
                  </a:lnTo>
                  <a:lnTo>
                    <a:pt x="3290443" y="7873619"/>
                  </a:lnTo>
                  <a:lnTo>
                    <a:pt x="3302000" y="7868285"/>
                  </a:lnTo>
                  <a:lnTo>
                    <a:pt x="3309747" y="7865999"/>
                  </a:lnTo>
                  <a:close/>
                  <a:moveTo>
                    <a:pt x="2591435" y="7872984"/>
                  </a:moveTo>
                  <a:lnTo>
                    <a:pt x="2598166" y="7873873"/>
                  </a:lnTo>
                  <a:lnTo>
                    <a:pt x="2597150" y="7875016"/>
                  </a:lnTo>
                  <a:lnTo>
                    <a:pt x="2596642" y="7875651"/>
                  </a:lnTo>
                  <a:lnTo>
                    <a:pt x="2579624" y="7880477"/>
                  </a:lnTo>
                  <a:lnTo>
                    <a:pt x="2578862" y="7885303"/>
                  </a:lnTo>
                  <a:lnTo>
                    <a:pt x="2575306" y="7882510"/>
                  </a:lnTo>
                  <a:lnTo>
                    <a:pt x="2574163" y="7881240"/>
                  </a:lnTo>
                  <a:lnTo>
                    <a:pt x="2578354" y="7875906"/>
                  </a:lnTo>
                  <a:lnTo>
                    <a:pt x="2580259" y="7872985"/>
                  </a:lnTo>
                  <a:close/>
                  <a:moveTo>
                    <a:pt x="2993644" y="7892161"/>
                  </a:moveTo>
                  <a:lnTo>
                    <a:pt x="2991231" y="7894320"/>
                  </a:lnTo>
                  <a:lnTo>
                    <a:pt x="2989326" y="7895336"/>
                  </a:lnTo>
                  <a:lnTo>
                    <a:pt x="2992247" y="7893177"/>
                  </a:lnTo>
                  <a:lnTo>
                    <a:pt x="2993644" y="7892161"/>
                  </a:lnTo>
                  <a:close/>
                  <a:moveTo>
                    <a:pt x="2468118" y="7891653"/>
                  </a:moveTo>
                  <a:lnTo>
                    <a:pt x="2461768" y="7898385"/>
                  </a:lnTo>
                  <a:lnTo>
                    <a:pt x="2457831" y="7898385"/>
                  </a:lnTo>
                  <a:lnTo>
                    <a:pt x="2452751" y="7897495"/>
                  </a:lnTo>
                  <a:lnTo>
                    <a:pt x="2450084" y="7895972"/>
                  </a:lnTo>
                  <a:lnTo>
                    <a:pt x="2462022" y="7892924"/>
                  </a:lnTo>
                  <a:lnTo>
                    <a:pt x="2468118" y="7891654"/>
                  </a:lnTo>
                  <a:close/>
                  <a:moveTo>
                    <a:pt x="3197987" y="7887716"/>
                  </a:moveTo>
                  <a:lnTo>
                    <a:pt x="3202940" y="7889113"/>
                  </a:lnTo>
                  <a:lnTo>
                    <a:pt x="3204591" y="7890891"/>
                  </a:lnTo>
                  <a:lnTo>
                    <a:pt x="3192399" y="7894320"/>
                  </a:lnTo>
                  <a:lnTo>
                    <a:pt x="3183255" y="7899401"/>
                  </a:lnTo>
                  <a:lnTo>
                    <a:pt x="3191002" y="7890892"/>
                  </a:lnTo>
                  <a:lnTo>
                    <a:pt x="3197987" y="7887717"/>
                  </a:lnTo>
                  <a:close/>
                  <a:moveTo>
                    <a:pt x="2253107" y="7893177"/>
                  </a:moveTo>
                  <a:lnTo>
                    <a:pt x="2255266" y="7893431"/>
                  </a:lnTo>
                  <a:lnTo>
                    <a:pt x="2256028" y="7893304"/>
                  </a:lnTo>
                  <a:lnTo>
                    <a:pt x="2260219" y="7895844"/>
                  </a:lnTo>
                  <a:lnTo>
                    <a:pt x="2260854" y="7900036"/>
                  </a:lnTo>
                  <a:lnTo>
                    <a:pt x="2250440" y="7899781"/>
                  </a:lnTo>
                  <a:lnTo>
                    <a:pt x="2244979" y="7900925"/>
                  </a:lnTo>
                  <a:lnTo>
                    <a:pt x="2250440" y="7898257"/>
                  </a:lnTo>
                  <a:lnTo>
                    <a:pt x="2253107" y="7893177"/>
                  </a:lnTo>
                  <a:close/>
                  <a:moveTo>
                    <a:pt x="3241294" y="7877175"/>
                  </a:moveTo>
                  <a:lnTo>
                    <a:pt x="3247390" y="7879461"/>
                  </a:lnTo>
                  <a:lnTo>
                    <a:pt x="3250311" y="7883525"/>
                  </a:lnTo>
                  <a:lnTo>
                    <a:pt x="3234690" y="7895844"/>
                  </a:lnTo>
                  <a:lnTo>
                    <a:pt x="3245231" y="7907655"/>
                  </a:lnTo>
                  <a:lnTo>
                    <a:pt x="3234055" y="7902448"/>
                  </a:lnTo>
                  <a:lnTo>
                    <a:pt x="3229990" y="7899400"/>
                  </a:lnTo>
                  <a:lnTo>
                    <a:pt x="3239134" y="7885176"/>
                  </a:lnTo>
                  <a:lnTo>
                    <a:pt x="3241293" y="7877175"/>
                  </a:lnTo>
                  <a:close/>
                  <a:moveTo>
                    <a:pt x="2608326" y="7906131"/>
                  </a:moveTo>
                  <a:lnTo>
                    <a:pt x="2610739" y="7906513"/>
                  </a:lnTo>
                  <a:lnTo>
                    <a:pt x="2611755" y="7907020"/>
                  </a:lnTo>
                  <a:lnTo>
                    <a:pt x="2610104" y="7907910"/>
                  </a:lnTo>
                  <a:lnTo>
                    <a:pt x="2608834" y="7907020"/>
                  </a:lnTo>
                  <a:lnTo>
                    <a:pt x="2608326" y="7906131"/>
                  </a:lnTo>
                  <a:close/>
                  <a:moveTo>
                    <a:pt x="2210435" y="7887336"/>
                  </a:moveTo>
                  <a:cubicBezTo>
                    <a:pt x="2223262" y="7887336"/>
                    <a:pt x="2233422" y="7901179"/>
                    <a:pt x="2242312" y="7901560"/>
                  </a:cubicBezTo>
                  <a:lnTo>
                    <a:pt x="2234184" y="7905624"/>
                  </a:lnTo>
                  <a:lnTo>
                    <a:pt x="2233930" y="7909561"/>
                  </a:lnTo>
                  <a:cubicBezTo>
                    <a:pt x="2222119" y="7904354"/>
                    <a:pt x="2211831" y="7897495"/>
                    <a:pt x="2206752" y="7887590"/>
                  </a:cubicBezTo>
                  <a:lnTo>
                    <a:pt x="2210434" y="7887336"/>
                  </a:lnTo>
                  <a:close/>
                  <a:moveTo>
                    <a:pt x="2523363" y="7878192"/>
                  </a:moveTo>
                  <a:cubicBezTo>
                    <a:pt x="2530602" y="7888606"/>
                    <a:pt x="2525522" y="7907148"/>
                    <a:pt x="2503932" y="7910577"/>
                  </a:cubicBezTo>
                  <a:lnTo>
                    <a:pt x="2507107" y="7891654"/>
                  </a:lnTo>
                  <a:lnTo>
                    <a:pt x="2507742" y="7882002"/>
                  </a:lnTo>
                  <a:lnTo>
                    <a:pt x="2523363" y="7878192"/>
                  </a:lnTo>
                  <a:close/>
                  <a:moveTo>
                    <a:pt x="4739767" y="7877049"/>
                  </a:moveTo>
                  <a:lnTo>
                    <a:pt x="4739258" y="7879080"/>
                  </a:lnTo>
                  <a:lnTo>
                    <a:pt x="4739258" y="7880224"/>
                  </a:lnTo>
                  <a:lnTo>
                    <a:pt x="4740274" y="7897750"/>
                  </a:lnTo>
                  <a:lnTo>
                    <a:pt x="4742687" y="7906640"/>
                  </a:lnTo>
                  <a:lnTo>
                    <a:pt x="4731003" y="7913752"/>
                  </a:lnTo>
                  <a:lnTo>
                    <a:pt x="4722113" y="7914514"/>
                  </a:lnTo>
                  <a:lnTo>
                    <a:pt x="4739766" y="7877049"/>
                  </a:lnTo>
                  <a:close/>
                  <a:moveTo>
                    <a:pt x="2343531" y="7921244"/>
                  </a:moveTo>
                  <a:lnTo>
                    <a:pt x="2344039" y="7923912"/>
                  </a:lnTo>
                  <a:lnTo>
                    <a:pt x="2322575" y="7928738"/>
                  </a:lnTo>
                  <a:lnTo>
                    <a:pt x="2314702" y="7928738"/>
                  </a:lnTo>
                  <a:lnTo>
                    <a:pt x="2305939" y="7928356"/>
                  </a:lnTo>
                  <a:lnTo>
                    <a:pt x="2343531" y="7921244"/>
                  </a:lnTo>
                  <a:close/>
                  <a:moveTo>
                    <a:pt x="4287138" y="7716648"/>
                  </a:moveTo>
                  <a:lnTo>
                    <a:pt x="4284725" y="7721092"/>
                  </a:lnTo>
                  <a:lnTo>
                    <a:pt x="4287011" y="7725156"/>
                  </a:lnTo>
                  <a:lnTo>
                    <a:pt x="4289551" y="7725029"/>
                  </a:lnTo>
                  <a:lnTo>
                    <a:pt x="4291202" y="7724267"/>
                  </a:lnTo>
                  <a:lnTo>
                    <a:pt x="4291711" y="7734427"/>
                  </a:lnTo>
                  <a:lnTo>
                    <a:pt x="4302506" y="7733284"/>
                  </a:lnTo>
                  <a:lnTo>
                    <a:pt x="4285107" y="7736713"/>
                  </a:lnTo>
                  <a:lnTo>
                    <a:pt x="4264152" y="7736713"/>
                  </a:lnTo>
                  <a:lnTo>
                    <a:pt x="4272407" y="7726553"/>
                  </a:lnTo>
                  <a:lnTo>
                    <a:pt x="4275455" y="7722235"/>
                  </a:lnTo>
                  <a:lnTo>
                    <a:pt x="4228211" y="7739888"/>
                  </a:lnTo>
                  <a:lnTo>
                    <a:pt x="4213859" y="7752207"/>
                  </a:lnTo>
                  <a:lnTo>
                    <a:pt x="4225544" y="7752207"/>
                  </a:lnTo>
                  <a:lnTo>
                    <a:pt x="4222115" y="7754493"/>
                  </a:lnTo>
                  <a:lnTo>
                    <a:pt x="4221480" y="7756144"/>
                  </a:lnTo>
                  <a:lnTo>
                    <a:pt x="4236847" y="7755509"/>
                  </a:lnTo>
                  <a:lnTo>
                    <a:pt x="4243832" y="7752207"/>
                  </a:lnTo>
                  <a:lnTo>
                    <a:pt x="4273803" y="7752207"/>
                  </a:lnTo>
                  <a:lnTo>
                    <a:pt x="4271518" y="7756144"/>
                  </a:lnTo>
                  <a:lnTo>
                    <a:pt x="4273042" y="7757795"/>
                  </a:lnTo>
                  <a:lnTo>
                    <a:pt x="4289678" y="7754493"/>
                  </a:lnTo>
                  <a:lnTo>
                    <a:pt x="4306950" y="7764652"/>
                  </a:lnTo>
                  <a:lnTo>
                    <a:pt x="4321809" y="7753984"/>
                  </a:lnTo>
                  <a:lnTo>
                    <a:pt x="4320667" y="7753095"/>
                  </a:lnTo>
                  <a:lnTo>
                    <a:pt x="4320667" y="7752460"/>
                  </a:lnTo>
                  <a:lnTo>
                    <a:pt x="4404487" y="7751190"/>
                  </a:lnTo>
                  <a:lnTo>
                    <a:pt x="4404487" y="7751190"/>
                  </a:lnTo>
                  <a:cubicBezTo>
                    <a:pt x="4344415" y="7771892"/>
                    <a:pt x="4336922" y="7764780"/>
                    <a:pt x="4293870" y="7798815"/>
                  </a:cubicBezTo>
                  <a:lnTo>
                    <a:pt x="4289171" y="7790687"/>
                  </a:lnTo>
                  <a:lnTo>
                    <a:pt x="4286123" y="7787639"/>
                  </a:lnTo>
                  <a:lnTo>
                    <a:pt x="4311650" y="7777987"/>
                  </a:lnTo>
                  <a:lnTo>
                    <a:pt x="4314952" y="7770240"/>
                  </a:lnTo>
                  <a:lnTo>
                    <a:pt x="4314952" y="7770240"/>
                  </a:lnTo>
                  <a:cubicBezTo>
                    <a:pt x="4253992" y="7789036"/>
                    <a:pt x="4191635" y="7774559"/>
                    <a:pt x="4198874" y="7814436"/>
                  </a:cubicBezTo>
                  <a:cubicBezTo>
                    <a:pt x="4212844" y="7805927"/>
                    <a:pt x="4238879" y="7800467"/>
                    <a:pt x="4262882" y="7794751"/>
                  </a:cubicBezTo>
                  <a:lnTo>
                    <a:pt x="4262882" y="7794751"/>
                  </a:lnTo>
                  <a:cubicBezTo>
                    <a:pt x="4251452" y="7811008"/>
                    <a:pt x="4227576" y="7824343"/>
                    <a:pt x="4215384" y="7840471"/>
                  </a:cubicBezTo>
                  <a:cubicBezTo>
                    <a:pt x="4190238" y="7848980"/>
                    <a:pt x="4175252" y="7859394"/>
                    <a:pt x="4181221" y="7876539"/>
                  </a:cubicBezTo>
                  <a:lnTo>
                    <a:pt x="4176903" y="7876667"/>
                  </a:lnTo>
                  <a:cubicBezTo>
                    <a:pt x="4161663" y="7876667"/>
                    <a:pt x="4154551" y="7868793"/>
                    <a:pt x="4153027" y="7856093"/>
                  </a:cubicBezTo>
                  <a:lnTo>
                    <a:pt x="4083939" y="7879969"/>
                  </a:lnTo>
                  <a:lnTo>
                    <a:pt x="4101211" y="7882255"/>
                  </a:lnTo>
                  <a:cubicBezTo>
                    <a:pt x="4105021" y="7882255"/>
                    <a:pt x="4109212" y="7882000"/>
                    <a:pt x="4113403" y="7881620"/>
                  </a:cubicBezTo>
                  <a:lnTo>
                    <a:pt x="4141343" y="7879080"/>
                  </a:lnTo>
                  <a:lnTo>
                    <a:pt x="4141216" y="7890890"/>
                  </a:lnTo>
                  <a:lnTo>
                    <a:pt x="4030726" y="7889239"/>
                  </a:lnTo>
                  <a:cubicBezTo>
                    <a:pt x="4012565" y="7889239"/>
                    <a:pt x="3993896" y="7889494"/>
                    <a:pt x="3974592" y="7890636"/>
                  </a:cubicBezTo>
                  <a:lnTo>
                    <a:pt x="3971289" y="7875905"/>
                  </a:lnTo>
                  <a:lnTo>
                    <a:pt x="3961511" y="7876667"/>
                  </a:lnTo>
                  <a:lnTo>
                    <a:pt x="3942714" y="7878445"/>
                  </a:lnTo>
                  <a:lnTo>
                    <a:pt x="3961256" y="7858760"/>
                  </a:lnTo>
                  <a:lnTo>
                    <a:pt x="3954144" y="7858378"/>
                  </a:lnTo>
                  <a:cubicBezTo>
                    <a:pt x="3935729" y="7858378"/>
                    <a:pt x="3912488" y="7867776"/>
                    <a:pt x="3897502" y="7872602"/>
                  </a:cubicBezTo>
                  <a:cubicBezTo>
                    <a:pt x="3924934" y="7893684"/>
                    <a:pt x="3926967" y="7889747"/>
                    <a:pt x="3954271" y="7900923"/>
                  </a:cubicBezTo>
                  <a:cubicBezTo>
                    <a:pt x="3939286" y="7904860"/>
                    <a:pt x="3926077" y="7907273"/>
                    <a:pt x="3915537" y="7907273"/>
                  </a:cubicBezTo>
                  <a:cubicBezTo>
                    <a:pt x="3899534" y="7907273"/>
                    <a:pt x="3889756" y="7901558"/>
                    <a:pt x="3890009" y="7886826"/>
                  </a:cubicBezTo>
                  <a:lnTo>
                    <a:pt x="3890009" y="7886826"/>
                  </a:lnTo>
                  <a:cubicBezTo>
                    <a:pt x="3854322" y="7888858"/>
                    <a:pt x="3851147" y="7900796"/>
                    <a:pt x="3824986" y="7906003"/>
                  </a:cubicBezTo>
                  <a:lnTo>
                    <a:pt x="3813301" y="7895844"/>
                  </a:lnTo>
                  <a:lnTo>
                    <a:pt x="3815080" y="7875397"/>
                  </a:lnTo>
                  <a:lnTo>
                    <a:pt x="3815080" y="7875397"/>
                  </a:lnTo>
                  <a:cubicBezTo>
                    <a:pt x="3796792" y="7886700"/>
                    <a:pt x="3763899" y="7891653"/>
                    <a:pt x="3726433" y="7895209"/>
                  </a:cubicBezTo>
                  <a:lnTo>
                    <a:pt x="3733926" y="7918069"/>
                  </a:lnTo>
                  <a:lnTo>
                    <a:pt x="3717543" y="7919720"/>
                  </a:lnTo>
                  <a:lnTo>
                    <a:pt x="3697604" y="7919338"/>
                  </a:lnTo>
                  <a:cubicBezTo>
                    <a:pt x="3682999" y="7919338"/>
                    <a:pt x="3669918" y="7921117"/>
                    <a:pt x="3666997" y="7931403"/>
                  </a:cubicBezTo>
                  <a:cubicBezTo>
                    <a:pt x="3643883" y="7926832"/>
                    <a:pt x="3666997" y="7906511"/>
                    <a:pt x="3700271" y="7897495"/>
                  </a:cubicBezTo>
                  <a:lnTo>
                    <a:pt x="3700271" y="7897495"/>
                  </a:lnTo>
                  <a:cubicBezTo>
                    <a:pt x="3633215" y="7902448"/>
                    <a:pt x="3558539" y="7904988"/>
                    <a:pt x="3523233" y="7927213"/>
                  </a:cubicBezTo>
                  <a:lnTo>
                    <a:pt x="3521582" y="7916164"/>
                  </a:lnTo>
                  <a:lnTo>
                    <a:pt x="3526281" y="7912227"/>
                  </a:lnTo>
                  <a:lnTo>
                    <a:pt x="3527678" y="7912481"/>
                  </a:lnTo>
                  <a:lnTo>
                    <a:pt x="3528313" y="7912736"/>
                  </a:lnTo>
                  <a:lnTo>
                    <a:pt x="3532630" y="7907148"/>
                  </a:lnTo>
                  <a:cubicBezTo>
                    <a:pt x="3542536" y="7902956"/>
                    <a:pt x="3557522" y="7900036"/>
                    <a:pt x="3573397" y="7897750"/>
                  </a:cubicBezTo>
                  <a:lnTo>
                    <a:pt x="3559173" y="7889114"/>
                  </a:lnTo>
                  <a:lnTo>
                    <a:pt x="3556252" y="7881240"/>
                  </a:lnTo>
                  <a:cubicBezTo>
                    <a:pt x="3547616" y="7886828"/>
                    <a:pt x="3534789" y="7891781"/>
                    <a:pt x="3520946" y="7896733"/>
                  </a:cubicBezTo>
                  <a:lnTo>
                    <a:pt x="3462526" y="7896733"/>
                  </a:lnTo>
                  <a:cubicBezTo>
                    <a:pt x="3468876" y="7893177"/>
                    <a:pt x="3474718" y="7889367"/>
                    <a:pt x="3480814" y="7885557"/>
                  </a:cubicBezTo>
                  <a:lnTo>
                    <a:pt x="3596892" y="7859903"/>
                  </a:lnTo>
                  <a:lnTo>
                    <a:pt x="3596892" y="7859903"/>
                  </a:lnTo>
                  <a:cubicBezTo>
                    <a:pt x="3610482" y="7875397"/>
                    <a:pt x="3578858" y="7876922"/>
                    <a:pt x="3582541" y="7889113"/>
                  </a:cubicBezTo>
                  <a:cubicBezTo>
                    <a:pt x="3651757" y="7859776"/>
                    <a:pt x="3704461" y="7867269"/>
                    <a:pt x="3790314" y="7834249"/>
                  </a:cubicBezTo>
                  <a:cubicBezTo>
                    <a:pt x="3803522" y="7843139"/>
                    <a:pt x="3831335" y="7845171"/>
                    <a:pt x="3811269" y="7862824"/>
                  </a:cubicBezTo>
                  <a:cubicBezTo>
                    <a:pt x="3822698" y="7853172"/>
                    <a:pt x="3834128" y="7850886"/>
                    <a:pt x="3852290" y="7850886"/>
                  </a:cubicBezTo>
                  <a:lnTo>
                    <a:pt x="3864990" y="7852029"/>
                  </a:lnTo>
                  <a:cubicBezTo>
                    <a:pt x="3871594" y="7852537"/>
                    <a:pt x="3878452" y="7853173"/>
                    <a:pt x="3885691" y="7853173"/>
                  </a:cubicBezTo>
                  <a:lnTo>
                    <a:pt x="3913758" y="7849490"/>
                  </a:lnTo>
                  <a:cubicBezTo>
                    <a:pt x="3911726" y="7843394"/>
                    <a:pt x="3904995" y="7841616"/>
                    <a:pt x="3890136" y="7841616"/>
                  </a:cubicBezTo>
                  <a:lnTo>
                    <a:pt x="3875658" y="7843521"/>
                  </a:lnTo>
                  <a:cubicBezTo>
                    <a:pt x="3868292" y="7844410"/>
                    <a:pt x="3860926" y="7845427"/>
                    <a:pt x="3843654" y="7845427"/>
                  </a:cubicBezTo>
                  <a:lnTo>
                    <a:pt x="3836669" y="7831710"/>
                  </a:lnTo>
                  <a:cubicBezTo>
                    <a:pt x="3850131" y="7825106"/>
                    <a:pt x="3865117" y="7821804"/>
                    <a:pt x="3878960" y="7821804"/>
                  </a:cubicBezTo>
                  <a:cubicBezTo>
                    <a:pt x="3898010" y="7821804"/>
                    <a:pt x="3914901" y="7828154"/>
                    <a:pt x="3922902" y="7841108"/>
                  </a:cubicBezTo>
                  <a:cubicBezTo>
                    <a:pt x="3958970" y="7837298"/>
                    <a:pt x="3941825" y="7817232"/>
                    <a:pt x="3985894" y="7815962"/>
                  </a:cubicBezTo>
                  <a:lnTo>
                    <a:pt x="3977639" y="7791197"/>
                  </a:lnTo>
                  <a:lnTo>
                    <a:pt x="3989069" y="7788657"/>
                  </a:lnTo>
                  <a:lnTo>
                    <a:pt x="3991482" y="7798944"/>
                  </a:lnTo>
                  <a:lnTo>
                    <a:pt x="3999483" y="7800341"/>
                  </a:lnTo>
                  <a:cubicBezTo>
                    <a:pt x="4005833" y="7800341"/>
                    <a:pt x="4014850" y="7797801"/>
                    <a:pt x="4023867" y="7795388"/>
                  </a:cubicBezTo>
                  <a:lnTo>
                    <a:pt x="4042155" y="7790562"/>
                  </a:lnTo>
                  <a:lnTo>
                    <a:pt x="4048378" y="7790689"/>
                  </a:lnTo>
                  <a:cubicBezTo>
                    <a:pt x="4038218" y="7813676"/>
                    <a:pt x="4001261" y="7802754"/>
                    <a:pt x="3985894" y="7816089"/>
                  </a:cubicBezTo>
                  <a:cubicBezTo>
                    <a:pt x="3993005" y="7816851"/>
                    <a:pt x="4005197" y="7817232"/>
                    <a:pt x="4026407" y="7817232"/>
                  </a:cubicBezTo>
                  <a:lnTo>
                    <a:pt x="4040630" y="7816978"/>
                  </a:lnTo>
                  <a:lnTo>
                    <a:pt x="4040630" y="7816978"/>
                  </a:lnTo>
                  <a:cubicBezTo>
                    <a:pt x="4014977" y="7828154"/>
                    <a:pt x="3984751" y="7835393"/>
                    <a:pt x="4001896" y="7837298"/>
                  </a:cubicBezTo>
                  <a:lnTo>
                    <a:pt x="4009770" y="7837552"/>
                  </a:lnTo>
                  <a:cubicBezTo>
                    <a:pt x="4020946" y="7837552"/>
                    <a:pt x="4035297" y="7836282"/>
                    <a:pt x="4045457" y="7832218"/>
                  </a:cubicBezTo>
                  <a:lnTo>
                    <a:pt x="4045457" y="7832218"/>
                  </a:lnTo>
                  <a:lnTo>
                    <a:pt x="4041139" y="7835774"/>
                  </a:lnTo>
                  <a:lnTo>
                    <a:pt x="4040377" y="7838060"/>
                  </a:lnTo>
                  <a:cubicBezTo>
                    <a:pt x="4043805" y="7838568"/>
                    <a:pt x="4046854" y="7838822"/>
                    <a:pt x="4049775" y="7838822"/>
                  </a:cubicBezTo>
                  <a:lnTo>
                    <a:pt x="4080001" y="7833361"/>
                  </a:lnTo>
                  <a:lnTo>
                    <a:pt x="4079366" y="7835393"/>
                  </a:lnTo>
                  <a:lnTo>
                    <a:pt x="4097781" y="7834885"/>
                  </a:lnTo>
                  <a:lnTo>
                    <a:pt x="4108957" y="7831329"/>
                  </a:lnTo>
                  <a:lnTo>
                    <a:pt x="4109465" y="7831329"/>
                  </a:lnTo>
                  <a:lnTo>
                    <a:pt x="4125213" y="7826122"/>
                  </a:lnTo>
                  <a:lnTo>
                    <a:pt x="4133722" y="7822693"/>
                  </a:lnTo>
                  <a:lnTo>
                    <a:pt x="4110354" y="7810882"/>
                  </a:lnTo>
                  <a:lnTo>
                    <a:pt x="4095241" y="7816978"/>
                  </a:lnTo>
                  <a:cubicBezTo>
                    <a:pt x="4091431" y="7815454"/>
                    <a:pt x="4087240" y="7814819"/>
                    <a:pt x="4082795" y="7814819"/>
                  </a:cubicBezTo>
                  <a:lnTo>
                    <a:pt x="4056506" y="7821804"/>
                  </a:lnTo>
                  <a:lnTo>
                    <a:pt x="4056506" y="7818121"/>
                  </a:lnTo>
                  <a:lnTo>
                    <a:pt x="4056379" y="7816216"/>
                  </a:lnTo>
                  <a:cubicBezTo>
                    <a:pt x="4113402" y="7813422"/>
                    <a:pt x="4174997" y="7802500"/>
                    <a:pt x="4137786" y="7773417"/>
                  </a:cubicBezTo>
                  <a:cubicBezTo>
                    <a:pt x="4153534" y="7759320"/>
                    <a:pt x="4167250" y="7768845"/>
                    <a:pt x="4202810" y="7754494"/>
                  </a:cubicBezTo>
                  <a:lnTo>
                    <a:pt x="4190110" y="7744842"/>
                  </a:lnTo>
                  <a:lnTo>
                    <a:pt x="4176394" y="7746366"/>
                  </a:lnTo>
                  <a:cubicBezTo>
                    <a:pt x="4206239" y="7723252"/>
                    <a:pt x="4234941" y="7728713"/>
                    <a:pt x="4287138" y="7716648"/>
                  </a:cubicBezTo>
                  <a:close/>
                  <a:moveTo>
                    <a:pt x="2921762" y="7920228"/>
                  </a:moveTo>
                  <a:lnTo>
                    <a:pt x="2929255" y="7920736"/>
                  </a:lnTo>
                  <a:lnTo>
                    <a:pt x="2924048" y="7929372"/>
                  </a:lnTo>
                  <a:lnTo>
                    <a:pt x="2922651" y="7933817"/>
                  </a:lnTo>
                  <a:lnTo>
                    <a:pt x="2906903" y="7936610"/>
                  </a:lnTo>
                  <a:lnTo>
                    <a:pt x="2901315" y="7934451"/>
                  </a:lnTo>
                  <a:lnTo>
                    <a:pt x="2897251" y="7933435"/>
                  </a:lnTo>
                  <a:lnTo>
                    <a:pt x="2898648" y="7931784"/>
                  </a:lnTo>
                  <a:lnTo>
                    <a:pt x="2906268" y="7930514"/>
                  </a:lnTo>
                  <a:lnTo>
                    <a:pt x="2909443" y="7929752"/>
                  </a:lnTo>
                  <a:lnTo>
                    <a:pt x="2908935" y="7925181"/>
                  </a:lnTo>
                  <a:lnTo>
                    <a:pt x="2907919" y="7923402"/>
                  </a:lnTo>
                  <a:lnTo>
                    <a:pt x="2921762" y="7920227"/>
                  </a:lnTo>
                  <a:close/>
                  <a:moveTo>
                    <a:pt x="2002790" y="7875651"/>
                  </a:moveTo>
                  <a:lnTo>
                    <a:pt x="2007743" y="7899781"/>
                  </a:lnTo>
                  <a:lnTo>
                    <a:pt x="1993138" y="7907782"/>
                  </a:lnTo>
                  <a:lnTo>
                    <a:pt x="1981581" y="7907275"/>
                  </a:lnTo>
                  <a:cubicBezTo>
                    <a:pt x="1948434" y="7907275"/>
                    <a:pt x="1943227" y="7923531"/>
                    <a:pt x="1903603" y="7937501"/>
                  </a:cubicBezTo>
                  <a:cubicBezTo>
                    <a:pt x="1907032" y="7927722"/>
                    <a:pt x="1916430" y="7919594"/>
                    <a:pt x="1931543" y="7913244"/>
                  </a:cubicBezTo>
                  <a:cubicBezTo>
                    <a:pt x="1921256" y="7905878"/>
                    <a:pt x="1913636" y="7901814"/>
                    <a:pt x="1903984" y="7901814"/>
                  </a:cubicBezTo>
                  <a:cubicBezTo>
                    <a:pt x="1895856" y="7901814"/>
                    <a:pt x="1886204" y="7904607"/>
                    <a:pt x="1872234" y="7910450"/>
                  </a:cubicBezTo>
                  <a:cubicBezTo>
                    <a:pt x="1847596" y="7888860"/>
                    <a:pt x="1919986" y="7899908"/>
                    <a:pt x="1911731" y="7884161"/>
                  </a:cubicBezTo>
                  <a:lnTo>
                    <a:pt x="1911731" y="7884161"/>
                  </a:lnTo>
                  <a:cubicBezTo>
                    <a:pt x="1929511" y="7887081"/>
                    <a:pt x="1949831" y="7887590"/>
                    <a:pt x="1951990" y="7903592"/>
                  </a:cubicBezTo>
                  <a:cubicBezTo>
                    <a:pt x="1991868" y="7901941"/>
                    <a:pt x="1959102" y="7875906"/>
                    <a:pt x="2002790" y="7875652"/>
                  </a:cubicBezTo>
                  <a:close/>
                  <a:moveTo>
                    <a:pt x="2091055" y="7939405"/>
                  </a:moveTo>
                  <a:lnTo>
                    <a:pt x="2109851" y="7941437"/>
                  </a:lnTo>
                  <a:lnTo>
                    <a:pt x="2118106" y="7943215"/>
                  </a:lnTo>
                  <a:lnTo>
                    <a:pt x="2106676" y="7947660"/>
                  </a:lnTo>
                  <a:lnTo>
                    <a:pt x="2100707" y="7950200"/>
                  </a:lnTo>
                  <a:lnTo>
                    <a:pt x="2092198" y="7943088"/>
                  </a:lnTo>
                  <a:lnTo>
                    <a:pt x="2091055" y="7939405"/>
                  </a:lnTo>
                  <a:close/>
                  <a:moveTo>
                    <a:pt x="1857756" y="7899908"/>
                  </a:moveTo>
                  <a:cubicBezTo>
                    <a:pt x="1859788" y="7911719"/>
                    <a:pt x="1822196" y="7910450"/>
                    <a:pt x="1829308" y="7924419"/>
                  </a:cubicBezTo>
                  <a:lnTo>
                    <a:pt x="1844802" y="7927213"/>
                  </a:lnTo>
                  <a:lnTo>
                    <a:pt x="1853692" y="7924419"/>
                  </a:lnTo>
                  <a:cubicBezTo>
                    <a:pt x="1858518" y="7922895"/>
                    <a:pt x="1863344" y="7921372"/>
                    <a:pt x="1873377" y="7921372"/>
                  </a:cubicBezTo>
                  <a:lnTo>
                    <a:pt x="1879219" y="7935468"/>
                  </a:lnTo>
                  <a:cubicBezTo>
                    <a:pt x="1846580" y="7935595"/>
                    <a:pt x="1852803" y="7949312"/>
                    <a:pt x="1824990" y="7951089"/>
                  </a:cubicBezTo>
                  <a:cubicBezTo>
                    <a:pt x="1838579" y="7938643"/>
                    <a:pt x="1790446" y="7906131"/>
                    <a:pt x="1857756" y="7899908"/>
                  </a:cubicBezTo>
                  <a:close/>
                  <a:moveTo>
                    <a:pt x="2139696" y="7947279"/>
                  </a:moveTo>
                  <a:lnTo>
                    <a:pt x="2145411" y="7948549"/>
                  </a:lnTo>
                  <a:lnTo>
                    <a:pt x="2148078" y="7949311"/>
                  </a:lnTo>
                  <a:lnTo>
                    <a:pt x="2140839" y="7954899"/>
                  </a:lnTo>
                  <a:lnTo>
                    <a:pt x="2135251" y="7957693"/>
                  </a:lnTo>
                  <a:lnTo>
                    <a:pt x="2137283" y="7950581"/>
                  </a:lnTo>
                  <a:lnTo>
                    <a:pt x="2139696" y="7947278"/>
                  </a:lnTo>
                  <a:close/>
                  <a:moveTo>
                    <a:pt x="2561844" y="7946772"/>
                  </a:moveTo>
                  <a:lnTo>
                    <a:pt x="2602738" y="7953883"/>
                  </a:lnTo>
                  <a:lnTo>
                    <a:pt x="2605532" y="7961377"/>
                  </a:lnTo>
                  <a:cubicBezTo>
                    <a:pt x="2598928" y="7960869"/>
                    <a:pt x="2592197" y="7960107"/>
                    <a:pt x="2585593" y="7959726"/>
                  </a:cubicBezTo>
                  <a:lnTo>
                    <a:pt x="2561844" y="7946772"/>
                  </a:lnTo>
                  <a:close/>
                  <a:moveTo>
                    <a:pt x="2243836" y="7942073"/>
                  </a:moveTo>
                  <a:lnTo>
                    <a:pt x="2250567" y="7965060"/>
                  </a:lnTo>
                  <a:lnTo>
                    <a:pt x="2215515" y="7970393"/>
                  </a:lnTo>
                  <a:lnTo>
                    <a:pt x="2190750" y="7965822"/>
                  </a:lnTo>
                  <a:lnTo>
                    <a:pt x="2188718" y="7954391"/>
                  </a:lnTo>
                  <a:lnTo>
                    <a:pt x="2243836" y="7942073"/>
                  </a:lnTo>
                  <a:close/>
                  <a:moveTo>
                    <a:pt x="5152771" y="7941691"/>
                  </a:moveTo>
                  <a:cubicBezTo>
                    <a:pt x="5175250" y="7941691"/>
                    <a:pt x="5135753" y="7976362"/>
                    <a:pt x="5104638" y="7978267"/>
                  </a:cubicBezTo>
                  <a:cubicBezTo>
                    <a:pt x="5078095" y="7956297"/>
                    <a:pt x="5167376" y="7965313"/>
                    <a:pt x="5145659" y="7942199"/>
                  </a:cubicBezTo>
                  <a:lnTo>
                    <a:pt x="5152771" y="7941691"/>
                  </a:lnTo>
                  <a:close/>
                  <a:moveTo>
                    <a:pt x="2503297" y="7951851"/>
                  </a:moveTo>
                  <a:lnTo>
                    <a:pt x="2517140" y="7954137"/>
                  </a:lnTo>
                  <a:cubicBezTo>
                    <a:pt x="2496947" y="7967472"/>
                    <a:pt x="2463038" y="7968742"/>
                    <a:pt x="2423922" y="7968742"/>
                  </a:cubicBezTo>
                  <a:lnTo>
                    <a:pt x="2414651" y="7968615"/>
                  </a:lnTo>
                  <a:lnTo>
                    <a:pt x="2412492" y="7968615"/>
                  </a:lnTo>
                  <a:cubicBezTo>
                    <a:pt x="2378710" y="7968615"/>
                    <a:pt x="2345563" y="7968869"/>
                    <a:pt x="2324735" y="7979156"/>
                  </a:cubicBezTo>
                  <a:cubicBezTo>
                    <a:pt x="2331974" y="7968362"/>
                    <a:pt x="2335911" y="7956677"/>
                    <a:pt x="2364359" y="7953249"/>
                  </a:cubicBezTo>
                  <a:lnTo>
                    <a:pt x="2383282" y="7959980"/>
                  </a:lnTo>
                  <a:lnTo>
                    <a:pt x="2396871" y="7959980"/>
                  </a:lnTo>
                  <a:lnTo>
                    <a:pt x="2445766" y="7955916"/>
                  </a:lnTo>
                  <a:cubicBezTo>
                    <a:pt x="2463038" y="7953884"/>
                    <a:pt x="2480183" y="7951852"/>
                    <a:pt x="2503297" y="7951852"/>
                  </a:cubicBezTo>
                  <a:close/>
                  <a:moveTo>
                    <a:pt x="4428363" y="7930388"/>
                  </a:moveTo>
                  <a:cubicBezTo>
                    <a:pt x="4425188" y="7941056"/>
                    <a:pt x="4358767" y="7961757"/>
                    <a:pt x="4405376" y="7968107"/>
                  </a:cubicBezTo>
                  <a:cubicBezTo>
                    <a:pt x="4394073" y="7976362"/>
                    <a:pt x="4382770" y="7979537"/>
                    <a:pt x="4371721" y="7979537"/>
                  </a:cubicBezTo>
                  <a:cubicBezTo>
                    <a:pt x="4342257" y="7979537"/>
                    <a:pt x="4314444" y="7957439"/>
                    <a:pt x="4292600" y="7952613"/>
                  </a:cubicBezTo>
                  <a:lnTo>
                    <a:pt x="4292600" y="7952613"/>
                  </a:lnTo>
                  <a:lnTo>
                    <a:pt x="4301744" y="7953883"/>
                  </a:lnTo>
                  <a:lnTo>
                    <a:pt x="4306443" y="7953883"/>
                  </a:lnTo>
                  <a:cubicBezTo>
                    <a:pt x="4336923" y="7953883"/>
                    <a:pt x="4372356" y="7937119"/>
                    <a:pt x="4428363" y="7930388"/>
                  </a:cubicBezTo>
                  <a:close/>
                  <a:moveTo>
                    <a:pt x="5153406" y="7980299"/>
                  </a:moveTo>
                  <a:cubicBezTo>
                    <a:pt x="5151882" y="8001000"/>
                    <a:pt x="5188204" y="7984871"/>
                    <a:pt x="5186807" y="8005572"/>
                  </a:cubicBezTo>
                  <a:lnTo>
                    <a:pt x="5162550" y="8003667"/>
                  </a:lnTo>
                  <a:lnTo>
                    <a:pt x="5147056" y="7995793"/>
                  </a:lnTo>
                  <a:lnTo>
                    <a:pt x="5129784" y="7992236"/>
                  </a:lnTo>
                  <a:cubicBezTo>
                    <a:pt x="5122164" y="7992236"/>
                    <a:pt x="5112766" y="7994142"/>
                    <a:pt x="5099939" y="7999094"/>
                  </a:cubicBezTo>
                  <a:cubicBezTo>
                    <a:pt x="5093462" y="7986267"/>
                    <a:pt x="5138547" y="7987283"/>
                    <a:pt x="5153406" y="7980298"/>
                  </a:cubicBezTo>
                  <a:close/>
                  <a:moveTo>
                    <a:pt x="2877058" y="7974711"/>
                  </a:moveTo>
                  <a:lnTo>
                    <a:pt x="2886202" y="7979664"/>
                  </a:lnTo>
                  <a:lnTo>
                    <a:pt x="2891155" y="7981569"/>
                  </a:lnTo>
                  <a:lnTo>
                    <a:pt x="2889250" y="7987412"/>
                  </a:lnTo>
                  <a:lnTo>
                    <a:pt x="2893187" y="7991730"/>
                  </a:lnTo>
                  <a:lnTo>
                    <a:pt x="2903982" y="7989698"/>
                  </a:lnTo>
                  <a:lnTo>
                    <a:pt x="2906776" y="7988174"/>
                  </a:lnTo>
                  <a:lnTo>
                    <a:pt x="2917063" y="7994779"/>
                  </a:lnTo>
                  <a:lnTo>
                    <a:pt x="2919984" y="8001383"/>
                  </a:lnTo>
                  <a:lnTo>
                    <a:pt x="2913888" y="8002526"/>
                  </a:lnTo>
                  <a:lnTo>
                    <a:pt x="2910459" y="8003542"/>
                  </a:lnTo>
                  <a:lnTo>
                    <a:pt x="2908808" y="8002653"/>
                  </a:lnTo>
                  <a:lnTo>
                    <a:pt x="2908046" y="8001891"/>
                  </a:lnTo>
                  <a:lnTo>
                    <a:pt x="2905760" y="8003923"/>
                  </a:lnTo>
                  <a:lnTo>
                    <a:pt x="2900299" y="8005574"/>
                  </a:lnTo>
                  <a:lnTo>
                    <a:pt x="2892806" y="8005828"/>
                  </a:lnTo>
                  <a:lnTo>
                    <a:pt x="2885059" y="8005828"/>
                  </a:lnTo>
                  <a:lnTo>
                    <a:pt x="2871724" y="8002653"/>
                  </a:lnTo>
                  <a:lnTo>
                    <a:pt x="2869946" y="8002399"/>
                  </a:lnTo>
                  <a:lnTo>
                    <a:pt x="2852039" y="7998081"/>
                  </a:lnTo>
                  <a:lnTo>
                    <a:pt x="2839847" y="8001129"/>
                  </a:lnTo>
                  <a:lnTo>
                    <a:pt x="2845562" y="7994906"/>
                  </a:lnTo>
                  <a:lnTo>
                    <a:pt x="2849372" y="7991858"/>
                  </a:lnTo>
                  <a:lnTo>
                    <a:pt x="2862072" y="7990715"/>
                  </a:lnTo>
                  <a:lnTo>
                    <a:pt x="2868803" y="7989698"/>
                  </a:lnTo>
                  <a:lnTo>
                    <a:pt x="2866263" y="7983730"/>
                  </a:lnTo>
                  <a:lnTo>
                    <a:pt x="2862834" y="7982586"/>
                  </a:lnTo>
                  <a:lnTo>
                    <a:pt x="2872867" y="7977506"/>
                  </a:lnTo>
                  <a:lnTo>
                    <a:pt x="2877058" y="7974712"/>
                  </a:lnTo>
                  <a:close/>
                  <a:moveTo>
                    <a:pt x="2473452" y="7977251"/>
                  </a:moveTo>
                  <a:lnTo>
                    <a:pt x="2488819" y="7978267"/>
                  </a:lnTo>
                  <a:cubicBezTo>
                    <a:pt x="2486152" y="7998841"/>
                    <a:pt x="2523236" y="7985252"/>
                    <a:pt x="2520442" y="8005699"/>
                  </a:cubicBezTo>
                  <a:cubicBezTo>
                    <a:pt x="2513711" y="8003794"/>
                    <a:pt x="2493899" y="7992364"/>
                    <a:pt x="2475611" y="7992364"/>
                  </a:cubicBezTo>
                  <a:lnTo>
                    <a:pt x="2473706" y="8006969"/>
                  </a:lnTo>
                  <a:lnTo>
                    <a:pt x="2455926" y="7999857"/>
                  </a:lnTo>
                  <a:lnTo>
                    <a:pt x="2458974" y="7992491"/>
                  </a:lnTo>
                  <a:lnTo>
                    <a:pt x="2473452" y="7977251"/>
                  </a:lnTo>
                  <a:close/>
                  <a:moveTo>
                    <a:pt x="3354324" y="7992491"/>
                  </a:moveTo>
                  <a:cubicBezTo>
                    <a:pt x="3341116" y="8005064"/>
                    <a:pt x="3314827" y="8013573"/>
                    <a:pt x="3279902" y="8019288"/>
                  </a:cubicBezTo>
                  <a:cubicBezTo>
                    <a:pt x="3275838" y="8001000"/>
                    <a:pt x="3322955" y="7999476"/>
                    <a:pt x="3354324" y="7992491"/>
                  </a:cubicBezTo>
                  <a:close/>
                  <a:moveTo>
                    <a:pt x="4506849" y="7995031"/>
                  </a:moveTo>
                  <a:cubicBezTo>
                    <a:pt x="4523994" y="7995031"/>
                    <a:pt x="4535170" y="8000747"/>
                    <a:pt x="4539996" y="8012176"/>
                  </a:cubicBezTo>
                  <a:cubicBezTo>
                    <a:pt x="4515231" y="8014716"/>
                    <a:pt x="4485259" y="8017891"/>
                    <a:pt x="4452874" y="8020939"/>
                  </a:cubicBezTo>
                  <a:lnTo>
                    <a:pt x="4452239" y="8014589"/>
                  </a:lnTo>
                  <a:lnTo>
                    <a:pt x="4451604" y="8011160"/>
                  </a:lnTo>
                  <a:cubicBezTo>
                    <a:pt x="4470654" y="8010017"/>
                    <a:pt x="4486148" y="8007477"/>
                    <a:pt x="4494276" y="7995793"/>
                  </a:cubicBezTo>
                  <a:lnTo>
                    <a:pt x="4506849" y="7995031"/>
                  </a:lnTo>
                  <a:close/>
                  <a:moveTo>
                    <a:pt x="2802382" y="8006969"/>
                  </a:moveTo>
                  <a:lnTo>
                    <a:pt x="2808478" y="8013192"/>
                  </a:lnTo>
                  <a:lnTo>
                    <a:pt x="2809875" y="8016113"/>
                  </a:lnTo>
                  <a:lnTo>
                    <a:pt x="2763901" y="8026527"/>
                  </a:lnTo>
                  <a:lnTo>
                    <a:pt x="2802382" y="8006969"/>
                  </a:lnTo>
                  <a:close/>
                  <a:moveTo>
                    <a:pt x="4421886" y="8013065"/>
                  </a:moveTo>
                  <a:lnTo>
                    <a:pt x="4423156" y="8023225"/>
                  </a:lnTo>
                  <a:lnTo>
                    <a:pt x="4377436" y="8026781"/>
                  </a:lnTo>
                  <a:cubicBezTo>
                    <a:pt x="4384802" y="8017129"/>
                    <a:pt x="4402582" y="8014208"/>
                    <a:pt x="4421886" y="8013065"/>
                  </a:cubicBezTo>
                  <a:close/>
                  <a:moveTo>
                    <a:pt x="2408682" y="7985125"/>
                  </a:moveTo>
                  <a:lnTo>
                    <a:pt x="2403983" y="7992745"/>
                  </a:lnTo>
                  <a:lnTo>
                    <a:pt x="2388235" y="7994903"/>
                  </a:lnTo>
                  <a:lnTo>
                    <a:pt x="2401951" y="8014208"/>
                  </a:lnTo>
                  <a:lnTo>
                    <a:pt x="2414143" y="8013192"/>
                  </a:lnTo>
                  <a:lnTo>
                    <a:pt x="2426208" y="8011795"/>
                  </a:lnTo>
                  <a:lnTo>
                    <a:pt x="2429002" y="8014208"/>
                  </a:lnTo>
                  <a:cubicBezTo>
                    <a:pt x="2445639" y="8031099"/>
                    <a:pt x="2407412" y="8029321"/>
                    <a:pt x="2387727" y="8034020"/>
                  </a:cubicBezTo>
                  <a:cubicBezTo>
                    <a:pt x="2408174" y="8016875"/>
                    <a:pt x="2376932" y="8017128"/>
                    <a:pt x="2376932" y="7996809"/>
                  </a:cubicBezTo>
                  <a:cubicBezTo>
                    <a:pt x="2385060" y="7991856"/>
                    <a:pt x="2393188" y="7987284"/>
                    <a:pt x="2408682" y="7985125"/>
                  </a:cubicBezTo>
                  <a:close/>
                  <a:moveTo>
                    <a:pt x="3442970" y="7891780"/>
                  </a:moveTo>
                  <a:lnTo>
                    <a:pt x="3462147" y="7898892"/>
                  </a:lnTo>
                  <a:lnTo>
                    <a:pt x="3468116" y="7908163"/>
                  </a:lnTo>
                  <a:cubicBezTo>
                    <a:pt x="3456051" y="7913116"/>
                    <a:pt x="3442335" y="7917180"/>
                    <a:pt x="3428619" y="7921625"/>
                  </a:cubicBezTo>
                  <a:lnTo>
                    <a:pt x="3444494" y="7931277"/>
                  </a:lnTo>
                  <a:lnTo>
                    <a:pt x="3452495" y="7934452"/>
                  </a:lnTo>
                  <a:lnTo>
                    <a:pt x="3428238" y="7925816"/>
                  </a:lnTo>
                  <a:lnTo>
                    <a:pt x="3415030" y="7922641"/>
                  </a:lnTo>
                  <a:cubicBezTo>
                    <a:pt x="3401822" y="7944612"/>
                    <a:pt x="3299206" y="7940167"/>
                    <a:pt x="3307207" y="7955280"/>
                  </a:cubicBezTo>
                  <a:cubicBezTo>
                    <a:pt x="3247771" y="7964424"/>
                    <a:pt x="3040507" y="7993253"/>
                    <a:pt x="3083814" y="8035417"/>
                  </a:cubicBezTo>
                  <a:lnTo>
                    <a:pt x="3035300" y="8009128"/>
                  </a:lnTo>
                  <a:lnTo>
                    <a:pt x="3074416" y="8004429"/>
                  </a:lnTo>
                  <a:cubicBezTo>
                    <a:pt x="3073146" y="8003413"/>
                    <a:pt x="3070987" y="8003413"/>
                    <a:pt x="3069590" y="8002524"/>
                  </a:cubicBezTo>
                  <a:lnTo>
                    <a:pt x="3112516" y="7983347"/>
                  </a:lnTo>
                  <a:cubicBezTo>
                    <a:pt x="3104388" y="7978521"/>
                    <a:pt x="3093720" y="7976489"/>
                    <a:pt x="3081655" y="7976489"/>
                  </a:cubicBezTo>
                  <a:cubicBezTo>
                    <a:pt x="3043428" y="7976489"/>
                    <a:pt x="2991485" y="7996428"/>
                    <a:pt x="2963164" y="8006969"/>
                  </a:cubicBezTo>
                  <a:lnTo>
                    <a:pt x="2922270" y="7972552"/>
                  </a:lnTo>
                  <a:cubicBezTo>
                    <a:pt x="2931414" y="7968488"/>
                    <a:pt x="2941320" y="7965821"/>
                    <a:pt x="2951099" y="7963916"/>
                  </a:cubicBezTo>
                  <a:lnTo>
                    <a:pt x="2962656" y="7966964"/>
                  </a:lnTo>
                  <a:lnTo>
                    <a:pt x="2965958" y="7971536"/>
                  </a:lnTo>
                  <a:lnTo>
                    <a:pt x="2977007" y="7963789"/>
                  </a:lnTo>
                  <a:lnTo>
                    <a:pt x="2982468" y="7959852"/>
                  </a:lnTo>
                  <a:cubicBezTo>
                    <a:pt x="3015742" y="7957185"/>
                    <a:pt x="3047619" y="7957312"/>
                    <a:pt x="3067812" y="7940421"/>
                  </a:cubicBezTo>
                  <a:lnTo>
                    <a:pt x="3075051" y="7949184"/>
                  </a:lnTo>
                  <a:lnTo>
                    <a:pt x="3092450" y="7947152"/>
                  </a:lnTo>
                  <a:cubicBezTo>
                    <a:pt x="3099181" y="7946390"/>
                    <a:pt x="3106166" y="7945755"/>
                    <a:pt x="3122549" y="7945755"/>
                  </a:cubicBezTo>
                  <a:lnTo>
                    <a:pt x="3129915" y="7955153"/>
                  </a:lnTo>
                  <a:cubicBezTo>
                    <a:pt x="3220847" y="7928483"/>
                    <a:pt x="3315208" y="7913624"/>
                    <a:pt x="3408807" y="7897876"/>
                  </a:cubicBezTo>
                  <a:lnTo>
                    <a:pt x="3412363" y="7909179"/>
                  </a:lnTo>
                  <a:lnTo>
                    <a:pt x="3419856" y="7915148"/>
                  </a:lnTo>
                  <a:lnTo>
                    <a:pt x="3422650" y="7917307"/>
                  </a:lnTo>
                  <a:lnTo>
                    <a:pt x="3445510" y="7903845"/>
                  </a:lnTo>
                  <a:lnTo>
                    <a:pt x="3439668" y="7892669"/>
                  </a:lnTo>
                  <a:lnTo>
                    <a:pt x="3441827" y="7892287"/>
                  </a:lnTo>
                  <a:lnTo>
                    <a:pt x="3442970" y="7891780"/>
                  </a:lnTo>
                  <a:close/>
                  <a:moveTo>
                    <a:pt x="3714242" y="8012430"/>
                  </a:moveTo>
                  <a:cubicBezTo>
                    <a:pt x="3737356" y="8012430"/>
                    <a:pt x="3758692" y="8023225"/>
                    <a:pt x="3760724" y="8037195"/>
                  </a:cubicBezTo>
                  <a:cubicBezTo>
                    <a:pt x="3770630" y="8030845"/>
                    <a:pt x="3767582" y="8020813"/>
                    <a:pt x="3790314" y="8018145"/>
                  </a:cubicBezTo>
                  <a:lnTo>
                    <a:pt x="3790314" y="8018145"/>
                  </a:lnTo>
                  <a:cubicBezTo>
                    <a:pt x="3781170" y="8028432"/>
                    <a:pt x="3786377" y="8043038"/>
                    <a:pt x="3777614" y="8053325"/>
                  </a:cubicBezTo>
                  <a:cubicBezTo>
                    <a:pt x="3750563" y="8038212"/>
                    <a:pt x="3715765" y="8030083"/>
                    <a:pt x="3683507" y="8019797"/>
                  </a:cubicBezTo>
                  <a:lnTo>
                    <a:pt x="3714242" y="8012430"/>
                  </a:lnTo>
                  <a:close/>
                  <a:moveTo>
                    <a:pt x="2927222" y="8062468"/>
                  </a:moveTo>
                  <a:lnTo>
                    <a:pt x="2927096" y="8063865"/>
                  </a:lnTo>
                  <a:lnTo>
                    <a:pt x="2925318" y="8063611"/>
                  </a:lnTo>
                  <a:lnTo>
                    <a:pt x="2924302" y="8063484"/>
                  </a:lnTo>
                  <a:lnTo>
                    <a:pt x="2926334" y="8062849"/>
                  </a:lnTo>
                  <a:lnTo>
                    <a:pt x="2927223" y="8062468"/>
                  </a:lnTo>
                  <a:close/>
                  <a:moveTo>
                    <a:pt x="1968245" y="8044180"/>
                  </a:moveTo>
                  <a:cubicBezTo>
                    <a:pt x="1979167" y="8061452"/>
                    <a:pt x="1927986" y="8066660"/>
                    <a:pt x="1898522" y="8066660"/>
                  </a:cubicBezTo>
                  <a:lnTo>
                    <a:pt x="1883282" y="8066405"/>
                  </a:lnTo>
                  <a:lnTo>
                    <a:pt x="1880615" y="8065516"/>
                  </a:lnTo>
                  <a:cubicBezTo>
                    <a:pt x="1901189" y="8043799"/>
                    <a:pt x="1942083" y="8063865"/>
                    <a:pt x="1968245" y="8044180"/>
                  </a:cubicBezTo>
                  <a:close/>
                  <a:moveTo>
                    <a:pt x="5458459" y="8048499"/>
                  </a:moveTo>
                  <a:lnTo>
                    <a:pt x="5475350" y="8053325"/>
                  </a:lnTo>
                  <a:lnTo>
                    <a:pt x="5461126" y="8061580"/>
                  </a:lnTo>
                  <a:lnTo>
                    <a:pt x="5454142" y="8066533"/>
                  </a:lnTo>
                  <a:cubicBezTo>
                    <a:pt x="5451601" y="8066660"/>
                    <a:pt x="5448934" y="8066787"/>
                    <a:pt x="5439663" y="8066787"/>
                  </a:cubicBezTo>
                  <a:lnTo>
                    <a:pt x="5425567" y="8066025"/>
                  </a:lnTo>
                  <a:cubicBezTo>
                    <a:pt x="5418582" y="8065771"/>
                    <a:pt x="5411470" y="8065391"/>
                    <a:pt x="5404231" y="8065391"/>
                  </a:cubicBezTo>
                  <a:lnTo>
                    <a:pt x="5367146" y="8070090"/>
                  </a:lnTo>
                  <a:cubicBezTo>
                    <a:pt x="5381370" y="8056755"/>
                    <a:pt x="5418200" y="8048499"/>
                    <a:pt x="5458459" y="8048499"/>
                  </a:cubicBezTo>
                  <a:close/>
                  <a:moveTo>
                    <a:pt x="2182621" y="8054722"/>
                  </a:moveTo>
                  <a:lnTo>
                    <a:pt x="2152649" y="8072502"/>
                  </a:lnTo>
                  <a:lnTo>
                    <a:pt x="2155824" y="8064247"/>
                  </a:lnTo>
                  <a:lnTo>
                    <a:pt x="2182621" y="8054722"/>
                  </a:lnTo>
                  <a:close/>
                  <a:moveTo>
                    <a:pt x="5184394" y="8032497"/>
                  </a:moveTo>
                  <a:cubicBezTo>
                    <a:pt x="5185156" y="8040116"/>
                    <a:pt x="5165852" y="8042276"/>
                    <a:pt x="5152897" y="8046213"/>
                  </a:cubicBezTo>
                  <a:lnTo>
                    <a:pt x="5147563" y="8059802"/>
                  </a:lnTo>
                  <a:lnTo>
                    <a:pt x="5138800" y="8071613"/>
                  </a:lnTo>
                  <a:lnTo>
                    <a:pt x="5127116" y="8073137"/>
                  </a:lnTo>
                  <a:lnTo>
                    <a:pt x="5121401" y="8073137"/>
                  </a:lnTo>
                  <a:lnTo>
                    <a:pt x="5114162" y="8069073"/>
                  </a:lnTo>
                  <a:lnTo>
                    <a:pt x="5106034" y="8064628"/>
                  </a:lnTo>
                  <a:lnTo>
                    <a:pt x="5099303" y="8065009"/>
                  </a:lnTo>
                  <a:cubicBezTo>
                    <a:pt x="5125338" y="8049642"/>
                    <a:pt x="5146166" y="8032497"/>
                    <a:pt x="5182361" y="8032497"/>
                  </a:cubicBezTo>
                  <a:close/>
                  <a:moveTo>
                    <a:pt x="1274826" y="8029576"/>
                  </a:moveTo>
                  <a:lnTo>
                    <a:pt x="1292987" y="8040752"/>
                  </a:lnTo>
                  <a:lnTo>
                    <a:pt x="1296035" y="8052436"/>
                  </a:lnTo>
                  <a:cubicBezTo>
                    <a:pt x="1298956" y="8063866"/>
                    <a:pt x="1295527" y="8075168"/>
                    <a:pt x="1277747" y="8075168"/>
                  </a:cubicBezTo>
                  <a:lnTo>
                    <a:pt x="1275334" y="8075168"/>
                  </a:lnTo>
                  <a:cubicBezTo>
                    <a:pt x="1289685" y="8060690"/>
                    <a:pt x="1276350" y="8047482"/>
                    <a:pt x="1255395" y="8047482"/>
                  </a:cubicBezTo>
                  <a:cubicBezTo>
                    <a:pt x="1245870" y="8047482"/>
                    <a:pt x="1234694" y="8050150"/>
                    <a:pt x="1223899" y="8056880"/>
                  </a:cubicBezTo>
                  <a:lnTo>
                    <a:pt x="1221232" y="8039100"/>
                  </a:lnTo>
                  <a:lnTo>
                    <a:pt x="1207643" y="8040116"/>
                  </a:lnTo>
                  <a:lnTo>
                    <a:pt x="1226312" y="8031480"/>
                  </a:lnTo>
                  <a:lnTo>
                    <a:pt x="1241298" y="8034910"/>
                  </a:lnTo>
                  <a:cubicBezTo>
                    <a:pt x="1248664" y="8036561"/>
                    <a:pt x="1255522" y="8038085"/>
                    <a:pt x="1261491" y="8038085"/>
                  </a:cubicBezTo>
                  <a:lnTo>
                    <a:pt x="1273175" y="8036053"/>
                  </a:lnTo>
                  <a:lnTo>
                    <a:pt x="1274825" y="8029576"/>
                  </a:lnTo>
                  <a:close/>
                  <a:moveTo>
                    <a:pt x="4599559" y="8045705"/>
                  </a:moveTo>
                  <a:cubicBezTo>
                    <a:pt x="4596638" y="8059548"/>
                    <a:pt x="4548632" y="8060564"/>
                    <a:pt x="4549775" y="8075804"/>
                  </a:cubicBezTo>
                  <a:cubicBezTo>
                    <a:pt x="4529455" y="8065517"/>
                    <a:pt x="4485640" y="8076312"/>
                    <a:pt x="4472178" y="8059421"/>
                  </a:cubicBezTo>
                  <a:lnTo>
                    <a:pt x="4472178" y="8059421"/>
                  </a:lnTo>
                  <a:lnTo>
                    <a:pt x="4495038" y="8063866"/>
                  </a:lnTo>
                  <a:lnTo>
                    <a:pt x="4504944" y="8063866"/>
                  </a:lnTo>
                  <a:cubicBezTo>
                    <a:pt x="4538218" y="8063866"/>
                    <a:pt x="4561078" y="8048880"/>
                    <a:pt x="4599559" y="8045705"/>
                  </a:cubicBezTo>
                  <a:close/>
                  <a:moveTo>
                    <a:pt x="2645791" y="7996302"/>
                  </a:moveTo>
                  <a:cubicBezTo>
                    <a:pt x="2659380" y="8006716"/>
                    <a:pt x="2667254" y="8023226"/>
                    <a:pt x="2668778" y="8046340"/>
                  </a:cubicBezTo>
                  <a:cubicBezTo>
                    <a:pt x="2649474" y="8049007"/>
                    <a:pt x="2630678" y="8050912"/>
                    <a:pt x="2613279" y="8050912"/>
                  </a:cubicBezTo>
                  <a:lnTo>
                    <a:pt x="2579878" y="8047864"/>
                  </a:lnTo>
                  <a:cubicBezTo>
                    <a:pt x="2551430" y="8055230"/>
                    <a:pt x="2551430" y="8072248"/>
                    <a:pt x="2518156" y="8077708"/>
                  </a:cubicBezTo>
                  <a:cubicBezTo>
                    <a:pt x="2512568" y="8061961"/>
                    <a:pt x="2468499" y="8079105"/>
                    <a:pt x="2475484" y="8052181"/>
                  </a:cubicBezTo>
                  <a:cubicBezTo>
                    <a:pt x="2560066" y="8043164"/>
                    <a:pt x="2598039" y="8020431"/>
                    <a:pt x="2645791" y="7996301"/>
                  </a:cubicBezTo>
                  <a:close/>
                  <a:moveTo>
                    <a:pt x="4036187" y="8069962"/>
                  </a:moveTo>
                  <a:lnTo>
                    <a:pt x="4044569" y="8079614"/>
                  </a:lnTo>
                  <a:lnTo>
                    <a:pt x="4029202" y="8083043"/>
                  </a:lnTo>
                  <a:lnTo>
                    <a:pt x="4023614" y="8083043"/>
                  </a:lnTo>
                  <a:lnTo>
                    <a:pt x="4009644" y="8080630"/>
                  </a:lnTo>
                  <a:cubicBezTo>
                    <a:pt x="4002151" y="8079233"/>
                    <a:pt x="3994277" y="8077963"/>
                    <a:pt x="3979291" y="8077963"/>
                  </a:cubicBezTo>
                  <a:lnTo>
                    <a:pt x="3965702" y="8081900"/>
                  </a:lnTo>
                  <a:cubicBezTo>
                    <a:pt x="3970655" y="8071993"/>
                    <a:pt x="3981704" y="8070089"/>
                    <a:pt x="3998595" y="8070089"/>
                  </a:cubicBezTo>
                  <a:lnTo>
                    <a:pt x="4006215" y="8070470"/>
                  </a:lnTo>
                  <a:lnTo>
                    <a:pt x="4013835" y="8070597"/>
                  </a:lnTo>
                  <a:lnTo>
                    <a:pt x="4017772" y="8070597"/>
                  </a:lnTo>
                  <a:lnTo>
                    <a:pt x="4036187" y="8069962"/>
                  </a:lnTo>
                  <a:close/>
                  <a:moveTo>
                    <a:pt x="4412234" y="8058913"/>
                  </a:moveTo>
                  <a:lnTo>
                    <a:pt x="4395851" y="8072756"/>
                  </a:lnTo>
                  <a:lnTo>
                    <a:pt x="4395978" y="8082154"/>
                  </a:lnTo>
                  <a:lnTo>
                    <a:pt x="4385310" y="8084313"/>
                  </a:lnTo>
                  <a:lnTo>
                    <a:pt x="4379976" y="8085456"/>
                  </a:lnTo>
                  <a:lnTo>
                    <a:pt x="4380992" y="8084313"/>
                  </a:lnTo>
                  <a:lnTo>
                    <a:pt x="4381626" y="8083805"/>
                  </a:lnTo>
                  <a:lnTo>
                    <a:pt x="4368292" y="8071232"/>
                  </a:lnTo>
                  <a:cubicBezTo>
                    <a:pt x="4381119" y="8069200"/>
                    <a:pt x="4394707" y="8066025"/>
                    <a:pt x="4412233" y="8058914"/>
                  </a:cubicBezTo>
                  <a:close/>
                  <a:moveTo>
                    <a:pt x="4342892" y="8074153"/>
                  </a:moveTo>
                  <a:lnTo>
                    <a:pt x="4332224" y="8083805"/>
                  </a:lnTo>
                  <a:lnTo>
                    <a:pt x="4326890" y="8089012"/>
                  </a:lnTo>
                  <a:lnTo>
                    <a:pt x="4314571" y="8087488"/>
                  </a:lnTo>
                  <a:lnTo>
                    <a:pt x="4298188" y="8076312"/>
                  </a:lnTo>
                  <a:lnTo>
                    <a:pt x="4342892" y="8074153"/>
                  </a:lnTo>
                  <a:close/>
                  <a:moveTo>
                    <a:pt x="2771902" y="8098537"/>
                  </a:moveTo>
                  <a:lnTo>
                    <a:pt x="2771775" y="8099172"/>
                  </a:lnTo>
                  <a:lnTo>
                    <a:pt x="2771648" y="8099553"/>
                  </a:lnTo>
                  <a:lnTo>
                    <a:pt x="2769108" y="8100696"/>
                  </a:lnTo>
                  <a:lnTo>
                    <a:pt x="2767711" y="8101078"/>
                  </a:lnTo>
                  <a:lnTo>
                    <a:pt x="2768600" y="8099934"/>
                  </a:lnTo>
                  <a:lnTo>
                    <a:pt x="2768727" y="8099172"/>
                  </a:lnTo>
                  <a:lnTo>
                    <a:pt x="2771902" y="8098537"/>
                  </a:lnTo>
                  <a:close/>
                  <a:moveTo>
                    <a:pt x="3214751" y="8037577"/>
                  </a:moveTo>
                  <a:cubicBezTo>
                    <a:pt x="3259582" y="8042530"/>
                    <a:pt x="3259582" y="8087361"/>
                    <a:pt x="3293618" y="8101712"/>
                  </a:cubicBezTo>
                  <a:cubicBezTo>
                    <a:pt x="3273171" y="8099806"/>
                    <a:pt x="3257804" y="8093203"/>
                    <a:pt x="3234055" y="8093203"/>
                  </a:cubicBezTo>
                  <a:lnTo>
                    <a:pt x="3231896" y="8093330"/>
                  </a:lnTo>
                  <a:cubicBezTo>
                    <a:pt x="3226181" y="8084567"/>
                    <a:pt x="3248533" y="8062088"/>
                    <a:pt x="3223133" y="8062088"/>
                  </a:cubicBezTo>
                  <a:lnTo>
                    <a:pt x="3211068" y="8064374"/>
                  </a:lnTo>
                  <a:lnTo>
                    <a:pt x="3218688" y="8048117"/>
                  </a:lnTo>
                  <a:lnTo>
                    <a:pt x="3214751" y="8037576"/>
                  </a:lnTo>
                  <a:close/>
                  <a:moveTo>
                    <a:pt x="1336294" y="8081773"/>
                  </a:moveTo>
                  <a:lnTo>
                    <a:pt x="1347470" y="8083678"/>
                  </a:lnTo>
                  <a:lnTo>
                    <a:pt x="1344422" y="8101458"/>
                  </a:lnTo>
                  <a:lnTo>
                    <a:pt x="1338453" y="8110602"/>
                  </a:lnTo>
                  <a:lnTo>
                    <a:pt x="1330579" y="8110729"/>
                  </a:lnTo>
                  <a:cubicBezTo>
                    <a:pt x="1292352" y="8110729"/>
                    <a:pt x="1299591" y="8099299"/>
                    <a:pt x="1273810" y="8086726"/>
                  </a:cubicBezTo>
                  <a:lnTo>
                    <a:pt x="1273810" y="8086726"/>
                  </a:lnTo>
                  <a:lnTo>
                    <a:pt x="1282192" y="8088504"/>
                  </a:lnTo>
                  <a:lnTo>
                    <a:pt x="1286002" y="8088504"/>
                  </a:lnTo>
                  <a:lnTo>
                    <a:pt x="1300099" y="8086853"/>
                  </a:lnTo>
                  <a:lnTo>
                    <a:pt x="1307338" y="8085202"/>
                  </a:lnTo>
                  <a:cubicBezTo>
                    <a:pt x="1314577" y="8083424"/>
                    <a:pt x="1322324" y="8081773"/>
                    <a:pt x="1336294" y="8081773"/>
                  </a:cubicBezTo>
                  <a:close/>
                  <a:moveTo>
                    <a:pt x="1505204" y="8105014"/>
                  </a:moveTo>
                  <a:lnTo>
                    <a:pt x="1509014" y="8109332"/>
                  </a:lnTo>
                  <a:lnTo>
                    <a:pt x="1519936" y="8115682"/>
                  </a:lnTo>
                  <a:lnTo>
                    <a:pt x="1518539" y="8114031"/>
                  </a:lnTo>
                  <a:lnTo>
                    <a:pt x="1515872" y="8111110"/>
                  </a:lnTo>
                  <a:lnTo>
                    <a:pt x="1505204" y="8105015"/>
                  </a:lnTo>
                  <a:close/>
                  <a:moveTo>
                    <a:pt x="4309491" y="8091425"/>
                  </a:moveTo>
                  <a:lnTo>
                    <a:pt x="4315714" y="8092314"/>
                  </a:lnTo>
                  <a:cubicBezTo>
                    <a:pt x="4320667" y="8121016"/>
                    <a:pt x="4260723" y="8096505"/>
                    <a:pt x="4252595" y="8118349"/>
                  </a:cubicBezTo>
                  <a:cubicBezTo>
                    <a:pt x="4218051" y="8109967"/>
                    <a:pt x="4274185" y="8091425"/>
                    <a:pt x="4309491" y="8091425"/>
                  </a:cubicBezTo>
                  <a:close/>
                  <a:moveTo>
                    <a:pt x="1161923" y="8085964"/>
                  </a:moveTo>
                  <a:cubicBezTo>
                    <a:pt x="1168146" y="8087361"/>
                    <a:pt x="1174496" y="8088504"/>
                    <a:pt x="1186561" y="8088504"/>
                  </a:cubicBezTo>
                  <a:lnTo>
                    <a:pt x="1196848" y="8087234"/>
                  </a:lnTo>
                  <a:cubicBezTo>
                    <a:pt x="1182243" y="8097141"/>
                    <a:pt x="1190752" y="8115174"/>
                    <a:pt x="1158748" y="8119239"/>
                  </a:cubicBezTo>
                  <a:lnTo>
                    <a:pt x="1175512" y="8102220"/>
                  </a:lnTo>
                  <a:lnTo>
                    <a:pt x="1161923" y="8085964"/>
                  </a:lnTo>
                  <a:close/>
                  <a:moveTo>
                    <a:pt x="3107944" y="8037450"/>
                  </a:moveTo>
                  <a:cubicBezTo>
                    <a:pt x="3104642" y="8049642"/>
                    <a:pt x="3080512" y="8075042"/>
                    <a:pt x="3055620" y="8075042"/>
                  </a:cubicBezTo>
                  <a:lnTo>
                    <a:pt x="3046222" y="8068057"/>
                  </a:lnTo>
                  <a:cubicBezTo>
                    <a:pt x="3021076" y="8082408"/>
                    <a:pt x="3010916" y="8101712"/>
                    <a:pt x="3003804" y="8121778"/>
                  </a:cubicBezTo>
                  <a:lnTo>
                    <a:pt x="3000248" y="8122286"/>
                  </a:lnTo>
                  <a:cubicBezTo>
                    <a:pt x="2997835" y="8106156"/>
                    <a:pt x="2998470" y="8090917"/>
                    <a:pt x="3012186" y="8078217"/>
                  </a:cubicBezTo>
                  <a:lnTo>
                    <a:pt x="3020060" y="8070089"/>
                  </a:lnTo>
                  <a:lnTo>
                    <a:pt x="3023616" y="8066025"/>
                  </a:lnTo>
                  <a:cubicBezTo>
                    <a:pt x="3044952" y="8064501"/>
                    <a:pt x="3069590" y="8047229"/>
                    <a:pt x="3107944" y="8037450"/>
                  </a:cubicBezTo>
                  <a:close/>
                  <a:moveTo>
                    <a:pt x="1001268" y="8097647"/>
                  </a:moveTo>
                  <a:cubicBezTo>
                    <a:pt x="1010539" y="8116189"/>
                    <a:pt x="967994" y="8116189"/>
                    <a:pt x="950214" y="8124444"/>
                  </a:cubicBezTo>
                  <a:cubicBezTo>
                    <a:pt x="939927" y="8105267"/>
                    <a:pt x="969010" y="8101457"/>
                    <a:pt x="1001268" y="8097647"/>
                  </a:cubicBezTo>
                  <a:close/>
                  <a:moveTo>
                    <a:pt x="1696847" y="8121269"/>
                  </a:moveTo>
                  <a:cubicBezTo>
                    <a:pt x="1703832" y="8132699"/>
                    <a:pt x="1688211" y="8137778"/>
                    <a:pt x="1671447" y="8137778"/>
                  </a:cubicBezTo>
                  <a:lnTo>
                    <a:pt x="1654302" y="8137778"/>
                  </a:lnTo>
                  <a:lnTo>
                    <a:pt x="1638935" y="8123555"/>
                  </a:lnTo>
                  <a:lnTo>
                    <a:pt x="1657858" y="8121903"/>
                  </a:lnTo>
                  <a:lnTo>
                    <a:pt x="1664716" y="8123427"/>
                  </a:lnTo>
                  <a:lnTo>
                    <a:pt x="1672336" y="8124951"/>
                  </a:lnTo>
                  <a:lnTo>
                    <a:pt x="1677035" y="8124951"/>
                  </a:lnTo>
                  <a:lnTo>
                    <a:pt x="1688338" y="8123935"/>
                  </a:lnTo>
                  <a:lnTo>
                    <a:pt x="1696847" y="8121268"/>
                  </a:lnTo>
                  <a:close/>
                  <a:moveTo>
                    <a:pt x="1498092" y="8098917"/>
                  </a:moveTo>
                  <a:lnTo>
                    <a:pt x="1515872" y="8111109"/>
                  </a:lnTo>
                  <a:lnTo>
                    <a:pt x="1529715" y="8119237"/>
                  </a:lnTo>
                  <a:lnTo>
                    <a:pt x="1524635" y="8134477"/>
                  </a:lnTo>
                  <a:cubicBezTo>
                    <a:pt x="1510792" y="8132826"/>
                    <a:pt x="1490980" y="8123682"/>
                    <a:pt x="1466596" y="8123682"/>
                  </a:cubicBezTo>
                  <a:lnTo>
                    <a:pt x="1455928" y="8138541"/>
                  </a:lnTo>
                  <a:cubicBezTo>
                    <a:pt x="1440307" y="8131175"/>
                    <a:pt x="1419352" y="8128127"/>
                    <a:pt x="1413764" y="8112379"/>
                  </a:cubicBezTo>
                  <a:lnTo>
                    <a:pt x="1413764" y="8112379"/>
                  </a:lnTo>
                  <a:lnTo>
                    <a:pt x="1416812" y="8112633"/>
                  </a:lnTo>
                  <a:lnTo>
                    <a:pt x="1418336" y="8112633"/>
                  </a:lnTo>
                  <a:lnTo>
                    <a:pt x="1457960" y="8105649"/>
                  </a:lnTo>
                  <a:cubicBezTo>
                    <a:pt x="1469390" y="8102219"/>
                    <a:pt x="1479423" y="8098917"/>
                    <a:pt x="1498092" y="8098917"/>
                  </a:cubicBezTo>
                  <a:close/>
                  <a:moveTo>
                    <a:pt x="5344668" y="8075168"/>
                  </a:moveTo>
                  <a:cubicBezTo>
                    <a:pt x="5332603" y="8098662"/>
                    <a:pt x="5354955" y="8108823"/>
                    <a:pt x="5384927" y="8111236"/>
                  </a:cubicBezTo>
                  <a:lnTo>
                    <a:pt x="5344668" y="8108315"/>
                  </a:lnTo>
                  <a:cubicBezTo>
                    <a:pt x="5316855" y="8131937"/>
                    <a:pt x="5294630" y="8131175"/>
                    <a:pt x="5234940" y="8139811"/>
                  </a:cubicBezTo>
                  <a:cubicBezTo>
                    <a:pt x="5226177" y="8121015"/>
                    <a:pt x="5307203" y="8095742"/>
                    <a:pt x="5257927" y="8095742"/>
                  </a:cubicBezTo>
                  <a:lnTo>
                    <a:pt x="5255260" y="8095869"/>
                  </a:lnTo>
                  <a:cubicBezTo>
                    <a:pt x="5263134" y="8090663"/>
                    <a:pt x="5270627" y="8089138"/>
                    <a:pt x="5282946" y="8089138"/>
                  </a:cubicBezTo>
                  <a:lnTo>
                    <a:pt x="5292598" y="8090408"/>
                  </a:lnTo>
                  <a:lnTo>
                    <a:pt x="5302504" y="8091805"/>
                  </a:lnTo>
                  <a:lnTo>
                    <a:pt x="5307584" y="8091805"/>
                  </a:lnTo>
                  <a:cubicBezTo>
                    <a:pt x="5318887" y="8091805"/>
                    <a:pt x="5330952" y="8088502"/>
                    <a:pt x="5344668" y="8075168"/>
                  </a:cubicBezTo>
                  <a:close/>
                  <a:moveTo>
                    <a:pt x="4442206" y="8070723"/>
                  </a:moveTo>
                  <a:lnTo>
                    <a:pt x="4448175" y="8077327"/>
                  </a:lnTo>
                  <a:lnTo>
                    <a:pt x="4457319" y="8087868"/>
                  </a:lnTo>
                  <a:lnTo>
                    <a:pt x="4469384" y="8086344"/>
                  </a:lnTo>
                  <a:lnTo>
                    <a:pt x="4469384" y="8086344"/>
                  </a:lnTo>
                  <a:cubicBezTo>
                    <a:pt x="4446016" y="8102981"/>
                    <a:pt x="4387215" y="8101076"/>
                    <a:pt x="4367784" y="8140574"/>
                  </a:cubicBezTo>
                  <a:lnTo>
                    <a:pt x="4371594" y="8126985"/>
                  </a:lnTo>
                  <a:lnTo>
                    <a:pt x="4357370" y="8109840"/>
                  </a:lnTo>
                  <a:cubicBezTo>
                    <a:pt x="4376928" y="8096886"/>
                    <a:pt x="4438523" y="8095870"/>
                    <a:pt x="4416298" y="8071105"/>
                  </a:cubicBezTo>
                  <a:lnTo>
                    <a:pt x="4442206" y="8070724"/>
                  </a:lnTo>
                  <a:close/>
                  <a:moveTo>
                    <a:pt x="1346454" y="8122920"/>
                  </a:moveTo>
                  <a:cubicBezTo>
                    <a:pt x="1351788" y="8138668"/>
                    <a:pt x="1310640" y="8146414"/>
                    <a:pt x="1290955" y="8146414"/>
                  </a:cubicBezTo>
                  <a:lnTo>
                    <a:pt x="1283970" y="8146160"/>
                  </a:lnTo>
                  <a:lnTo>
                    <a:pt x="1282319" y="8145652"/>
                  </a:lnTo>
                  <a:cubicBezTo>
                    <a:pt x="1293876" y="8134603"/>
                    <a:pt x="1317752" y="8127999"/>
                    <a:pt x="1346454" y="8122920"/>
                  </a:cubicBezTo>
                  <a:close/>
                  <a:moveTo>
                    <a:pt x="2728214" y="8108823"/>
                  </a:moveTo>
                  <a:cubicBezTo>
                    <a:pt x="2741168" y="8109077"/>
                    <a:pt x="2754122" y="8110347"/>
                    <a:pt x="2766822" y="8112633"/>
                  </a:cubicBezTo>
                  <a:lnTo>
                    <a:pt x="2764282" y="8127364"/>
                  </a:lnTo>
                  <a:lnTo>
                    <a:pt x="2759075" y="8133587"/>
                  </a:lnTo>
                  <a:cubicBezTo>
                    <a:pt x="2741422" y="8137144"/>
                    <a:pt x="2715387" y="8138159"/>
                    <a:pt x="2716022" y="8147938"/>
                  </a:cubicBezTo>
                  <a:cubicBezTo>
                    <a:pt x="2700020" y="8138540"/>
                    <a:pt x="2681478" y="8131428"/>
                    <a:pt x="2671064" y="8116950"/>
                  </a:cubicBezTo>
                  <a:lnTo>
                    <a:pt x="2698623" y="8112759"/>
                  </a:lnTo>
                  <a:cubicBezTo>
                    <a:pt x="2715387" y="8112759"/>
                    <a:pt x="2722372" y="8119363"/>
                    <a:pt x="2710307" y="8129396"/>
                  </a:cubicBezTo>
                  <a:lnTo>
                    <a:pt x="2732659" y="8125332"/>
                  </a:lnTo>
                  <a:lnTo>
                    <a:pt x="2729992" y="8117966"/>
                  </a:lnTo>
                  <a:lnTo>
                    <a:pt x="2728214" y="8108822"/>
                  </a:lnTo>
                  <a:close/>
                  <a:moveTo>
                    <a:pt x="4113149" y="8107172"/>
                  </a:moveTo>
                  <a:cubicBezTo>
                    <a:pt x="4127754" y="8107172"/>
                    <a:pt x="4137533" y="8111617"/>
                    <a:pt x="4147312" y="8115935"/>
                  </a:cubicBezTo>
                  <a:cubicBezTo>
                    <a:pt x="4157091" y="8120507"/>
                    <a:pt x="4166870" y="8124952"/>
                    <a:pt x="4183888" y="8124952"/>
                  </a:cubicBezTo>
                  <a:lnTo>
                    <a:pt x="4188714" y="8124571"/>
                  </a:lnTo>
                  <a:lnTo>
                    <a:pt x="4188714" y="8124571"/>
                  </a:lnTo>
                  <a:cubicBezTo>
                    <a:pt x="4135374" y="8134603"/>
                    <a:pt x="4054602" y="8134731"/>
                    <a:pt x="3988054" y="8149844"/>
                  </a:cubicBezTo>
                  <a:lnTo>
                    <a:pt x="3998087" y="8136127"/>
                  </a:lnTo>
                  <a:lnTo>
                    <a:pt x="3983991" y="8137524"/>
                  </a:lnTo>
                  <a:cubicBezTo>
                    <a:pt x="3995294" y="8132318"/>
                    <a:pt x="4005835" y="8130793"/>
                    <a:pt x="4016249" y="8130793"/>
                  </a:cubicBezTo>
                  <a:cubicBezTo>
                    <a:pt x="4023488" y="8130793"/>
                    <a:pt x="4030727" y="8131428"/>
                    <a:pt x="4038347" y="8132190"/>
                  </a:cubicBezTo>
                  <a:lnTo>
                    <a:pt x="4053968" y="8133586"/>
                  </a:lnTo>
                  <a:lnTo>
                    <a:pt x="4073780" y="8133586"/>
                  </a:lnTo>
                  <a:lnTo>
                    <a:pt x="4100323" y="8128126"/>
                  </a:lnTo>
                  <a:lnTo>
                    <a:pt x="4083813" y="8121014"/>
                  </a:lnTo>
                  <a:lnTo>
                    <a:pt x="4108197" y="8107297"/>
                  </a:lnTo>
                  <a:lnTo>
                    <a:pt x="4113150" y="8107170"/>
                  </a:lnTo>
                  <a:close/>
                  <a:moveTo>
                    <a:pt x="4396486" y="8154289"/>
                  </a:moveTo>
                  <a:lnTo>
                    <a:pt x="4403979" y="8156956"/>
                  </a:lnTo>
                  <a:lnTo>
                    <a:pt x="4407662" y="8157973"/>
                  </a:lnTo>
                  <a:lnTo>
                    <a:pt x="4392422" y="8157338"/>
                  </a:lnTo>
                  <a:lnTo>
                    <a:pt x="4395470" y="8155560"/>
                  </a:lnTo>
                  <a:lnTo>
                    <a:pt x="4396486" y="8154290"/>
                  </a:lnTo>
                  <a:close/>
                  <a:moveTo>
                    <a:pt x="2446782" y="8155305"/>
                  </a:moveTo>
                  <a:lnTo>
                    <a:pt x="2440686" y="8156449"/>
                  </a:lnTo>
                  <a:lnTo>
                    <a:pt x="2447036" y="8158862"/>
                  </a:lnTo>
                  <a:lnTo>
                    <a:pt x="2446147" y="8156576"/>
                  </a:lnTo>
                  <a:lnTo>
                    <a:pt x="2446782" y="8155306"/>
                  </a:lnTo>
                  <a:close/>
                  <a:moveTo>
                    <a:pt x="763651" y="8145780"/>
                  </a:moveTo>
                  <a:lnTo>
                    <a:pt x="773303" y="8161148"/>
                  </a:lnTo>
                  <a:lnTo>
                    <a:pt x="758063" y="8160640"/>
                  </a:lnTo>
                  <a:lnTo>
                    <a:pt x="749554" y="8161148"/>
                  </a:lnTo>
                  <a:lnTo>
                    <a:pt x="739394" y="8161910"/>
                  </a:lnTo>
                  <a:lnTo>
                    <a:pt x="734695" y="8161910"/>
                  </a:lnTo>
                  <a:lnTo>
                    <a:pt x="712724" y="8159878"/>
                  </a:lnTo>
                  <a:lnTo>
                    <a:pt x="712470" y="8149972"/>
                  </a:lnTo>
                  <a:cubicBezTo>
                    <a:pt x="725805" y="8147813"/>
                    <a:pt x="738632" y="8145780"/>
                    <a:pt x="763651" y="8145780"/>
                  </a:cubicBezTo>
                  <a:close/>
                  <a:moveTo>
                    <a:pt x="3899408" y="8134097"/>
                  </a:moveTo>
                  <a:lnTo>
                    <a:pt x="3912108" y="8144129"/>
                  </a:lnTo>
                  <a:lnTo>
                    <a:pt x="3925824" y="8142098"/>
                  </a:lnTo>
                  <a:lnTo>
                    <a:pt x="3917442" y="8154290"/>
                  </a:lnTo>
                  <a:lnTo>
                    <a:pt x="3920744" y="8162926"/>
                  </a:lnTo>
                  <a:cubicBezTo>
                    <a:pt x="3900678" y="8161148"/>
                    <a:pt x="3885438" y="8155179"/>
                    <a:pt x="3862197" y="8155179"/>
                  </a:cubicBezTo>
                  <a:lnTo>
                    <a:pt x="3858387" y="8155306"/>
                  </a:lnTo>
                  <a:cubicBezTo>
                    <a:pt x="3863341" y="8145654"/>
                    <a:pt x="3878707" y="8139177"/>
                    <a:pt x="3899408" y="8134097"/>
                  </a:cubicBezTo>
                  <a:close/>
                  <a:moveTo>
                    <a:pt x="2462022" y="8164703"/>
                  </a:moveTo>
                  <a:lnTo>
                    <a:pt x="2474595" y="8169656"/>
                  </a:lnTo>
                  <a:lnTo>
                    <a:pt x="2469896" y="8166100"/>
                  </a:lnTo>
                  <a:lnTo>
                    <a:pt x="2462530" y="8164703"/>
                  </a:lnTo>
                  <a:close/>
                  <a:moveTo>
                    <a:pt x="1129284" y="8143113"/>
                  </a:moveTo>
                  <a:cubicBezTo>
                    <a:pt x="1129538" y="8143113"/>
                    <a:pt x="1129665" y="8143113"/>
                    <a:pt x="1129919" y="8143113"/>
                  </a:cubicBezTo>
                  <a:cubicBezTo>
                    <a:pt x="1108583" y="8156448"/>
                    <a:pt x="1105154" y="8161528"/>
                    <a:pt x="1081278" y="8165592"/>
                  </a:cubicBezTo>
                  <a:lnTo>
                    <a:pt x="1035812" y="8169275"/>
                  </a:lnTo>
                  <a:lnTo>
                    <a:pt x="1036574" y="8170545"/>
                  </a:lnTo>
                  <a:lnTo>
                    <a:pt x="1033907" y="8170799"/>
                  </a:lnTo>
                  <a:lnTo>
                    <a:pt x="1032256" y="8171053"/>
                  </a:lnTo>
                  <a:cubicBezTo>
                    <a:pt x="1014603" y="8169402"/>
                    <a:pt x="1110869" y="8143113"/>
                    <a:pt x="1129284" y="8143113"/>
                  </a:cubicBezTo>
                  <a:close/>
                  <a:moveTo>
                    <a:pt x="2434336" y="8154797"/>
                  </a:moveTo>
                  <a:lnTo>
                    <a:pt x="2412746" y="8160385"/>
                  </a:lnTo>
                  <a:lnTo>
                    <a:pt x="2415667" y="8181848"/>
                  </a:lnTo>
                  <a:lnTo>
                    <a:pt x="2419858" y="8185023"/>
                  </a:lnTo>
                  <a:lnTo>
                    <a:pt x="2440178" y="8180451"/>
                  </a:lnTo>
                  <a:lnTo>
                    <a:pt x="2446528" y="8174863"/>
                  </a:lnTo>
                  <a:cubicBezTo>
                    <a:pt x="2451862" y="8170037"/>
                    <a:pt x="2456180" y="8165211"/>
                    <a:pt x="2462022" y="8164703"/>
                  </a:cubicBezTo>
                  <a:lnTo>
                    <a:pt x="2447036" y="8158861"/>
                  </a:lnTo>
                  <a:lnTo>
                    <a:pt x="2450211" y="8167116"/>
                  </a:lnTo>
                  <a:lnTo>
                    <a:pt x="2434336" y="8154798"/>
                  </a:lnTo>
                  <a:close/>
                  <a:moveTo>
                    <a:pt x="613791" y="8164449"/>
                  </a:moveTo>
                  <a:lnTo>
                    <a:pt x="653288" y="8171053"/>
                  </a:lnTo>
                  <a:cubicBezTo>
                    <a:pt x="667258" y="8174228"/>
                    <a:pt x="681736" y="8177403"/>
                    <a:pt x="699643" y="8177403"/>
                  </a:cubicBezTo>
                  <a:lnTo>
                    <a:pt x="707390" y="8176641"/>
                  </a:lnTo>
                  <a:cubicBezTo>
                    <a:pt x="697357" y="8184135"/>
                    <a:pt x="688594" y="8186674"/>
                    <a:pt x="680085" y="8186674"/>
                  </a:cubicBezTo>
                  <a:cubicBezTo>
                    <a:pt x="670560" y="8186674"/>
                    <a:pt x="661416" y="8183372"/>
                    <a:pt x="651256" y="8180197"/>
                  </a:cubicBezTo>
                  <a:lnTo>
                    <a:pt x="616585" y="8173847"/>
                  </a:lnTo>
                  <a:cubicBezTo>
                    <a:pt x="606298" y="8173847"/>
                    <a:pt x="594487" y="8175752"/>
                    <a:pt x="580644" y="8180959"/>
                  </a:cubicBezTo>
                  <a:cubicBezTo>
                    <a:pt x="588899" y="8168513"/>
                    <a:pt x="600456" y="8164449"/>
                    <a:pt x="613791" y="8164449"/>
                  </a:cubicBezTo>
                  <a:close/>
                  <a:moveTo>
                    <a:pt x="1590548" y="8117840"/>
                  </a:moveTo>
                  <a:cubicBezTo>
                    <a:pt x="1611884" y="8138541"/>
                    <a:pt x="1633474" y="8158861"/>
                    <a:pt x="1644650" y="8187817"/>
                  </a:cubicBezTo>
                  <a:cubicBezTo>
                    <a:pt x="1615186" y="8184135"/>
                    <a:pt x="1610614" y="8152511"/>
                    <a:pt x="1585087" y="8152511"/>
                  </a:cubicBezTo>
                  <a:cubicBezTo>
                    <a:pt x="1577467" y="8152511"/>
                    <a:pt x="1568196" y="8155178"/>
                    <a:pt x="1555750" y="8162163"/>
                  </a:cubicBezTo>
                  <a:cubicBezTo>
                    <a:pt x="1554099" y="8142732"/>
                    <a:pt x="1594358" y="8138033"/>
                    <a:pt x="1590548" y="8117840"/>
                  </a:cubicBezTo>
                  <a:close/>
                  <a:moveTo>
                    <a:pt x="811911" y="8175625"/>
                  </a:moveTo>
                  <a:lnTo>
                    <a:pt x="816610" y="8188452"/>
                  </a:lnTo>
                  <a:lnTo>
                    <a:pt x="813816" y="8194421"/>
                  </a:lnTo>
                  <a:lnTo>
                    <a:pt x="795020" y="8198485"/>
                  </a:lnTo>
                  <a:lnTo>
                    <a:pt x="785876" y="8201025"/>
                  </a:lnTo>
                  <a:lnTo>
                    <a:pt x="790194" y="8178800"/>
                  </a:lnTo>
                  <a:lnTo>
                    <a:pt x="811911" y="8175625"/>
                  </a:lnTo>
                  <a:close/>
                  <a:moveTo>
                    <a:pt x="2178939" y="8165719"/>
                  </a:moveTo>
                  <a:lnTo>
                    <a:pt x="2166620" y="8173085"/>
                  </a:lnTo>
                  <a:lnTo>
                    <a:pt x="2158238" y="8175878"/>
                  </a:lnTo>
                  <a:lnTo>
                    <a:pt x="2171446" y="8180197"/>
                  </a:lnTo>
                  <a:lnTo>
                    <a:pt x="2173224" y="8186420"/>
                  </a:lnTo>
                  <a:cubicBezTo>
                    <a:pt x="2167636" y="8188071"/>
                    <a:pt x="2118995" y="8184261"/>
                    <a:pt x="2083054" y="8201151"/>
                  </a:cubicBezTo>
                  <a:cubicBezTo>
                    <a:pt x="2082292" y="8168005"/>
                    <a:pt x="2128647" y="8172576"/>
                    <a:pt x="2178939" y="8165719"/>
                  </a:cubicBezTo>
                  <a:close/>
                  <a:moveTo>
                    <a:pt x="4725924" y="8203184"/>
                  </a:moveTo>
                  <a:lnTo>
                    <a:pt x="4728972" y="8204581"/>
                  </a:lnTo>
                  <a:lnTo>
                    <a:pt x="4727067" y="8203564"/>
                  </a:lnTo>
                  <a:lnTo>
                    <a:pt x="4725924" y="8203183"/>
                  </a:lnTo>
                  <a:close/>
                  <a:moveTo>
                    <a:pt x="2996438" y="8175244"/>
                  </a:moveTo>
                  <a:cubicBezTo>
                    <a:pt x="3000756" y="8187055"/>
                    <a:pt x="2988310" y="8193532"/>
                    <a:pt x="2970911" y="8198103"/>
                  </a:cubicBezTo>
                  <a:lnTo>
                    <a:pt x="2965958" y="8195436"/>
                  </a:lnTo>
                  <a:lnTo>
                    <a:pt x="2960116" y="8197595"/>
                  </a:lnTo>
                  <a:lnTo>
                    <a:pt x="2964181" y="8200008"/>
                  </a:lnTo>
                  <a:lnTo>
                    <a:pt x="2944876" y="8204199"/>
                  </a:lnTo>
                  <a:lnTo>
                    <a:pt x="2934844" y="8206231"/>
                  </a:lnTo>
                  <a:cubicBezTo>
                    <a:pt x="2924303" y="8186038"/>
                    <a:pt x="2980183" y="8187054"/>
                    <a:pt x="2996439" y="8175243"/>
                  </a:cubicBezTo>
                  <a:close/>
                  <a:moveTo>
                    <a:pt x="5145278" y="8095107"/>
                  </a:moveTo>
                  <a:lnTo>
                    <a:pt x="5171694" y="8101075"/>
                  </a:lnTo>
                  <a:cubicBezTo>
                    <a:pt x="5180584" y="8103996"/>
                    <a:pt x="5189093" y="8106918"/>
                    <a:pt x="5201285" y="8106918"/>
                  </a:cubicBezTo>
                  <a:lnTo>
                    <a:pt x="5208270" y="8099933"/>
                  </a:lnTo>
                  <a:lnTo>
                    <a:pt x="5208270" y="8099933"/>
                  </a:lnTo>
                  <a:cubicBezTo>
                    <a:pt x="5240782" y="8115300"/>
                    <a:pt x="5167630" y="8140319"/>
                    <a:pt x="5228082" y="8154924"/>
                  </a:cubicBezTo>
                  <a:cubicBezTo>
                    <a:pt x="5171947" y="8161020"/>
                    <a:pt x="5153914" y="8158607"/>
                    <a:pt x="5080127" y="8181213"/>
                  </a:cubicBezTo>
                  <a:cubicBezTo>
                    <a:pt x="5062982" y="8163560"/>
                    <a:pt x="5113782" y="8164703"/>
                    <a:pt x="5118354" y="8153273"/>
                  </a:cubicBezTo>
                  <a:lnTo>
                    <a:pt x="5104638" y="8144637"/>
                  </a:lnTo>
                  <a:lnTo>
                    <a:pt x="5091811" y="8145907"/>
                  </a:lnTo>
                  <a:cubicBezTo>
                    <a:pt x="5074793" y="8158099"/>
                    <a:pt x="5047234" y="8179435"/>
                    <a:pt x="5018278" y="8179435"/>
                  </a:cubicBezTo>
                  <a:lnTo>
                    <a:pt x="4992751" y="8173212"/>
                  </a:lnTo>
                  <a:lnTo>
                    <a:pt x="4992751" y="8173212"/>
                  </a:lnTo>
                  <a:cubicBezTo>
                    <a:pt x="4966970" y="8180705"/>
                    <a:pt x="4996307" y="8203819"/>
                    <a:pt x="4956683" y="8207248"/>
                  </a:cubicBezTo>
                  <a:cubicBezTo>
                    <a:pt x="4950460" y="8179689"/>
                    <a:pt x="4978400" y="8161655"/>
                    <a:pt x="5006848" y="8144129"/>
                  </a:cubicBezTo>
                  <a:lnTo>
                    <a:pt x="5006848" y="8144129"/>
                  </a:lnTo>
                  <a:cubicBezTo>
                    <a:pt x="4993386" y="8155940"/>
                    <a:pt x="4998720" y="8168640"/>
                    <a:pt x="5026279" y="8168640"/>
                  </a:cubicBezTo>
                  <a:lnTo>
                    <a:pt x="5049012" y="8161401"/>
                  </a:lnTo>
                  <a:lnTo>
                    <a:pt x="5027168" y="8148447"/>
                  </a:lnTo>
                  <a:lnTo>
                    <a:pt x="5054600" y="8134731"/>
                  </a:lnTo>
                  <a:lnTo>
                    <a:pt x="5060823" y="8134985"/>
                  </a:lnTo>
                  <a:cubicBezTo>
                    <a:pt x="5098796" y="8134985"/>
                    <a:pt x="5150231" y="8110728"/>
                    <a:pt x="5125720" y="8105648"/>
                  </a:cubicBezTo>
                  <a:cubicBezTo>
                    <a:pt x="5130546" y="8097774"/>
                    <a:pt x="5137531" y="8095107"/>
                    <a:pt x="5145278" y="8095107"/>
                  </a:cubicBezTo>
                  <a:close/>
                  <a:moveTo>
                    <a:pt x="3745611" y="8207883"/>
                  </a:moveTo>
                  <a:lnTo>
                    <a:pt x="3746627" y="8210296"/>
                  </a:lnTo>
                  <a:lnTo>
                    <a:pt x="3745992" y="8208645"/>
                  </a:lnTo>
                  <a:lnTo>
                    <a:pt x="3745611" y="8207883"/>
                  </a:lnTo>
                  <a:close/>
                  <a:moveTo>
                    <a:pt x="2659761" y="8185150"/>
                  </a:moveTo>
                  <a:cubicBezTo>
                    <a:pt x="2702306" y="8185150"/>
                    <a:pt x="2670937" y="8213725"/>
                    <a:pt x="2629535" y="8215757"/>
                  </a:cubicBezTo>
                  <a:cubicBezTo>
                    <a:pt x="2621788" y="8200263"/>
                    <a:pt x="2672080" y="8203184"/>
                    <a:pt x="2657221" y="8185150"/>
                  </a:cubicBezTo>
                  <a:close/>
                  <a:moveTo>
                    <a:pt x="2251583" y="8194167"/>
                  </a:moveTo>
                  <a:cubicBezTo>
                    <a:pt x="2264791" y="8194167"/>
                    <a:pt x="2273808" y="8197850"/>
                    <a:pt x="2273935" y="8208899"/>
                  </a:cubicBezTo>
                  <a:lnTo>
                    <a:pt x="2227834" y="8213471"/>
                  </a:lnTo>
                  <a:lnTo>
                    <a:pt x="2199767" y="8218805"/>
                  </a:lnTo>
                  <a:lnTo>
                    <a:pt x="2183638" y="8215502"/>
                  </a:lnTo>
                  <a:lnTo>
                    <a:pt x="2178812" y="8205088"/>
                  </a:lnTo>
                  <a:cubicBezTo>
                    <a:pt x="2201799" y="8202548"/>
                    <a:pt x="2231517" y="8194167"/>
                    <a:pt x="2251583" y="8194167"/>
                  </a:cubicBezTo>
                  <a:close/>
                  <a:moveTo>
                    <a:pt x="2072132" y="8203057"/>
                  </a:moveTo>
                  <a:cubicBezTo>
                    <a:pt x="2083816" y="8217916"/>
                    <a:pt x="2051050" y="8222235"/>
                    <a:pt x="2027301" y="8222235"/>
                  </a:cubicBezTo>
                  <a:lnTo>
                    <a:pt x="2017395" y="8222235"/>
                  </a:lnTo>
                  <a:lnTo>
                    <a:pt x="2006219" y="8220456"/>
                  </a:lnTo>
                  <a:lnTo>
                    <a:pt x="2025650" y="8210677"/>
                  </a:lnTo>
                  <a:lnTo>
                    <a:pt x="2037334" y="8210804"/>
                  </a:lnTo>
                  <a:lnTo>
                    <a:pt x="2041779" y="8210804"/>
                  </a:lnTo>
                  <a:cubicBezTo>
                    <a:pt x="2051431" y="8210804"/>
                    <a:pt x="2061718" y="8209915"/>
                    <a:pt x="2072132" y="8203057"/>
                  </a:cubicBezTo>
                  <a:close/>
                  <a:moveTo>
                    <a:pt x="2839212" y="8204074"/>
                  </a:moveTo>
                  <a:lnTo>
                    <a:pt x="2830576" y="8216266"/>
                  </a:lnTo>
                  <a:lnTo>
                    <a:pt x="2830450" y="8224902"/>
                  </a:lnTo>
                  <a:lnTo>
                    <a:pt x="2824354" y="8225029"/>
                  </a:lnTo>
                  <a:cubicBezTo>
                    <a:pt x="2803526" y="8225029"/>
                    <a:pt x="2789175" y="8219314"/>
                    <a:pt x="2781428" y="8208138"/>
                  </a:cubicBezTo>
                  <a:lnTo>
                    <a:pt x="2800351" y="8205852"/>
                  </a:lnTo>
                  <a:lnTo>
                    <a:pt x="2814321" y="8208265"/>
                  </a:lnTo>
                  <a:lnTo>
                    <a:pt x="2818512" y="8208265"/>
                  </a:lnTo>
                  <a:lnTo>
                    <a:pt x="2830196" y="8207249"/>
                  </a:lnTo>
                  <a:lnTo>
                    <a:pt x="2839213" y="8204074"/>
                  </a:lnTo>
                  <a:close/>
                  <a:moveTo>
                    <a:pt x="820674" y="8220075"/>
                  </a:moveTo>
                  <a:lnTo>
                    <a:pt x="829564" y="8222869"/>
                  </a:lnTo>
                  <a:lnTo>
                    <a:pt x="835787" y="8224138"/>
                  </a:lnTo>
                  <a:lnTo>
                    <a:pt x="829183" y="8225408"/>
                  </a:lnTo>
                  <a:lnTo>
                    <a:pt x="826135" y="8225408"/>
                  </a:lnTo>
                  <a:lnTo>
                    <a:pt x="815594" y="8224138"/>
                  </a:lnTo>
                  <a:lnTo>
                    <a:pt x="810514" y="8223122"/>
                  </a:lnTo>
                  <a:lnTo>
                    <a:pt x="820674" y="8220074"/>
                  </a:lnTo>
                  <a:close/>
                  <a:moveTo>
                    <a:pt x="3144393" y="8210423"/>
                  </a:moveTo>
                  <a:lnTo>
                    <a:pt x="3144520" y="8228584"/>
                  </a:lnTo>
                  <a:lnTo>
                    <a:pt x="3131312" y="8229727"/>
                  </a:lnTo>
                  <a:cubicBezTo>
                    <a:pt x="3124327" y="8229727"/>
                    <a:pt x="3119247" y="8228076"/>
                    <a:pt x="3114167" y="8226425"/>
                  </a:cubicBezTo>
                  <a:lnTo>
                    <a:pt x="3102483" y="8222488"/>
                  </a:lnTo>
                  <a:lnTo>
                    <a:pt x="3094228" y="8223123"/>
                  </a:lnTo>
                  <a:cubicBezTo>
                    <a:pt x="3096387" y="8215122"/>
                    <a:pt x="3113532" y="8210423"/>
                    <a:pt x="3144393" y="8210423"/>
                  </a:cubicBezTo>
                  <a:close/>
                  <a:moveTo>
                    <a:pt x="2484628" y="8083296"/>
                  </a:moveTo>
                  <a:cubicBezTo>
                    <a:pt x="2526919" y="8093583"/>
                    <a:pt x="2582672" y="8092439"/>
                    <a:pt x="2611628" y="8114411"/>
                  </a:cubicBezTo>
                  <a:cubicBezTo>
                    <a:pt x="2565019" y="8115935"/>
                    <a:pt x="2581910" y="8138160"/>
                    <a:pt x="2575687" y="8153273"/>
                  </a:cubicBezTo>
                  <a:lnTo>
                    <a:pt x="2581910" y="8152638"/>
                  </a:lnTo>
                  <a:lnTo>
                    <a:pt x="2592705" y="8152130"/>
                  </a:lnTo>
                  <a:cubicBezTo>
                    <a:pt x="2607691" y="8152130"/>
                    <a:pt x="2615311" y="8156449"/>
                    <a:pt x="2605532" y="8174228"/>
                  </a:cubicBezTo>
                  <a:cubicBezTo>
                    <a:pt x="2621407" y="8172197"/>
                    <a:pt x="2637663" y="8170037"/>
                    <a:pt x="2637282" y="8162417"/>
                  </a:cubicBezTo>
                  <a:lnTo>
                    <a:pt x="2637282" y="8162417"/>
                  </a:lnTo>
                  <a:lnTo>
                    <a:pt x="2648839" y="8162672"/>
                  </a:lnTo>
                  <a:lnTo>
                    <a:pt x="2650363" y="8166608"/>
                  </a:lnTo>
                  <a:lnTo>
                    <a:pt x="2656586" y="8171562"/>
                  </a:lnTo>
                  <a:lnTo>
                    <a:pt x="2663444" y="8170545"/>
                  </a:lnTo>
                  <a:lnTo>
                    <a:pt x="2663444" y="8170545"/>
                  </a:lnTo>
                  <a:cubicBezTo>
                    <a:pt x="2642108" y="8192898"/>
                    <a:pt x="2592578" y="8172577"/>
                    <a:pt x="2564130" y="8194167"/>
                  </a:cubicBezTo>
                  <a:lnTo>
                    <a:pt x="2569972" y="8182356"/>
                  </a:lnTo>
                  <a:lnTo>
                    <a:pt x="2561082" y="8184897"/>
                  </a:lnTo>
                  <a:cubicBezTo>
                    <a:pt x="2557653" y="8186040"/>
                    <a:pt x="2553716" y="8187055"/>
                    <a:pt x="2544445" y="8187055"/>
                  </a:cubicBezTo>
                  <a:lnTo>
                    <a:pt x="2536190" y="8178927"/>
                  </a:lnTo>
                  <a:cubicBezTo>
                    <a:pt x="2515616" y="8185277"/>
                    <a:pt x="2511806" y="8197088"/>
                    <a:pt x="2483739" y="8200644"/>
                  </a:cubicBezTo>
                  <a:cubicBezTo>
                    <a:pt x="2502408" y="8205598"/>
                    <a:pt x="2463419" y="8235824"/>
                    <a:pt x="2441067" y="8235824"/>
                  </a:cubicBezTo>
                  <a:cubicBezTo>
                    <a:pt x="2438654" y="8235824"/>
                    <a:pt x="2436495" y="8235442"/>
                    <a:pt x="2434590" y="8234680"/>
                  </a:cubicBezTo>
                  <a:lnTo>
                    <a:pt x="2481834" y="8194422"/>
                  </a:lnTo>
                  <a:cubicBezTo>
                    <a:pt x="2476627" y="8189341"/>
                    <a:pt x="2469261" y="8186166"/>
                    <a:pt x="2453894" y="8186166"/>
                  </a:cubicBezTo>
                  <a:lnTo>
                    <a:pt x="2444242" y="8187436"/>
                  </a:lnTo>
                  <a:lnTo>
                    <a:pt x="2438146" y="8200517"/>
                  </a:lnTo>
                  <a:lnTo>
                    <a:pt x="2438654" y="8208137"/>
                  </a:lnTo>
                  <a:lnTo>
                    <a:pt x="2413127" y="8203819"/>
                  </a:lnTo>
                  <a:lnTo>
                    <a:pt x="2410714" y="8193150"/>
                  </a:lnTo>
                  <a:cubicBezTo>
                    <a:pt x="2400935" y="8204581"/>
                    <a:pt x="2376678" y="8213978"/>
                    <a:pt x="2344293" y="8213978"/>
                  </a:cubicBezTo>
                  <a:lnTo>
                    <a:pt x="2330196" y="8199755"/>
                  </a:lnTo>
                  <a:lnTo>
                    <a:pt x="2359914" y="8202675"/>
                  </a:lnTo>
                  <a:cubicBezTo>
                    <a:pt x="2387219" y="8202675"/>
                    <a:pt x="2389124" y="8191626"/>
                    <a:pt x="2358390" y="8175751"/>
                  </a:cubicBezTo>
                  <a:cubicBezTo>
                    <a:pt x="2329053" y="8178164"/>
                    <a:pt x="2331974" y="8194039"/>
                    <a:pt x="2313940" y="8194039"/>
                  </a:cubicBezTo>
                  <a:lnTo>
                    <a:pt x="2304034" y="8191372"/>
                  </a:lnTo>
                  <a:cubicBezTo>
                    <a:pt x="2332863" y="8153399"/>
                    <a:pt x="2411730" y="8148446"/>
                    <a:pt x="2454275" y="8140572"/>
                  </a:cubicBezTo>
                  <a:lnTo>
                    <a:pt x="2454275" y="8140572"/>
                  </a:lnTo>
                  <a:lnTo>
                    <a:pt x="2446782" y="8155304"/>
                  </a:lnTo>
                  <a:lnTo>
                    <a:pt x="2484628" y="8148192"/>
                  </a:lnTo>
                  <a:lnTo>
                    <a:pt x="2499868" y="8147810"/>
                  </a:lnTo>
                  <a:lnTo>
                    <a:pt x="2501392" y="8157843"/>
                  </a:lnTo>
                  <a:lnTo>
                    <a:pt x="2504948" y="8167750"/>
                  </a:lnTo>
                  <a:lnTo>
                    <a:pt x="2518156" y="8167750"/>
                  </a:lnTo>
                  <a:lnTo>
                    <a:pt x="2526538" y="8167495"/>
                  </a:lnTo>
                  <a:lnTo>
                    <a:pt x="2532507" y="8166479"/>
                  </a:lnTo>
                  <a:cubicBezTo>
                    <a:pt x="2574163" y="8163685"/>
                    <a:pt x="2521966" y="8129522"/>
                    <a:pt x="2568194" y="8128125"/>
                  </a:cubicBezTo>
                  <a:cubicBezTo>
                    <a:pt x="2556002" y="8099677"/>
                    <a:pt x="2496439" y="8111742"/>
                    <a:pt x="2484628" y="8083293"/>
                  </a:cubicBezTo>
                  <a:close/>
                  <a:moveTo>
                    <a:pt x="560578" y="8196580"/>
                  </a:moveTo>
                  <a:cubicBezTo>
                    <a:pt x="535432" y="8214741"/>
                    <a:pt x="584835" y="8225663"/>
                    <a:pt x="560832" y="8241665"/>
                  </a:cubicBezTo>
                  <a:cubicBezTo>
                    <a:pt x="533400" y="8220837"/>
                    <a:pt x="530987" y="8218805"/>
                    <a:pt x="477266" y="8203947"/>
                  </a:cubicBezTo>
                  <a:lnTo>
                    <a:pt x="493649" y="8201026"/>
                  </a:lnTo>
                  <a:cubicBezTo>
                    <a:pt x="499110" y="8201026"/>
                    <a:pt x="505206" y="8202042"/>
                    <a:pt x="511683" y="8203185"/>
                  </a:cubicBezTo>
                  <a:lnTo>
                    <a:pt x="524891" y="8205216"/>
                  </a:lnTo>
                  <a:lnTo>
                    <a:pt x="531876" y="8205216"/>
                  </a:lnTo>
                  <a:cubicBezTo>
                    <a:pt x="541274" y="8205216"/>
                    <a:pt x="551180" y="8203185"/>
                    <a:pt x="560578" y="8196580"/>
                  </a:cubicBezTo>
                  <a:close/>
                  <a:moveTo>
                    <a:pt x="2547239" y="8216265"/>
                  </a:moveTo>
                  <a:cubicBezTo>
                    <a:pt x="2580640" y="8218932"/>
                    <a:pt x="2594991" y="8237728"/>
                    <a:pt x="2616327" y="8250428"/>
                  </a:cubicBezTo>
                  <a:lnTo>
                    <a:pt x="2611755" y="8250810"/>
                  </a:lnTo>
                  <a:lnTo>
                    <a:pt x="2609596" y="8250810"/>
                  </a:lnTo>
                  <a:cubicBezTo>
                    <a:pt x="2575560" y="8250810"/>
                    <a:pt x="2559812" y="8234680"/>
                    <a:pt x="2547239" y="8216266"/>
                  </a:cubicBezTo>
                  <a:close/>
                  <a:moveTo>
                    <a:pt x="5512308" y="8210931"/>
                  </a:moveTo>
                  <a:lnTo>
                    <a:pt x="5522976" y="8232649"/>
                  </a:lnTo>
                  <a:lnTo>
                    <a:pt x="5433187" y="8253350"/>
                  </a:lnTo>
                  <a:lnTo>
                    <a:pt x="5512308" y="8210931"/>
                  </a:lnTo>
                  <a:close/>
                  <a:moveTo>
                    <a:pt x="1584071" y="8223124"/>
                  </a:moveTo>
                  <a:cubicBezTo>
                    <a:pt x="1586992" y="8239126"/>
                    <a:pt x="1574292" y="8249793"/>
                    <a:pt x="1545971" y="8254874"/>
                  </a:cubicBezTo>
                  <a:cubicBezTo>
                    <a:pt x="1535430" y="8236078"/>
                    <a:pt x="1548130" y="8225410"/>
                    <a:pt x="1584071" y="8223124"/>
                  </a:cubicBezTo>
                  <a:close/>
                  <a:moveTo>
                    <a:pt x="5627370" y="8225155"/>
                  </a:moveTo>
                  <a:lnTo>
                    <a:pt x="5636260" y="8238744"/>
                  </a:lnTo>
                  <a:lnTo>
                    <a:pt x="5635371" y="8240141"/>
                  </a:lnTo>
                  <a:cubicBezTo>
                    <a:pt x="5591810" y="8254619"/>
                    <a:pt x="5569331" y="8248904"/>
                    <a:pt x="5532120" y="8257160"/>
                  </a:cubicBezTo>
                  <a:cubicBezTo>
                    <a:pt x="5568188" y="8242936"/>
                    <a:pt x="5590032" y="8238617"/>
                    <a:pt x="5627370" y="8225155"/>
                  </a:cubicBezTo>
                  <a:close/>
                  <a:moveTo>
                    <a:pt x="1376807" y="8151749"/>
                  </a:moveTo>
                  <a:lnTo>
                    <a:pt x="1384427" y="8155432"/>
                  </a:lnTo>
                  <a:lnTo>
                    <a:pt x="1399032" y="8164068"/>
                  </a:lnTo>
                  <a:lnTo>
                    <a:pt x="1401572" y="8153273"/>
                  </a:lnTo>
                  <a:cubicBezTo>
                    <a:pt x="1419860" y="8158480"/>
                    <a:pt x="1425194" y="8174736"/>
                    <a:pt x="1443736" y="8179308"/>
                  </a:cubicBezTo>
                  <a:lnTo>
                    <a:pt x="1530350" y="8153273"/>
                  </a:lnTo>
                  <a:lnTo>
                    <a:pt x="1530350" y="8153273"/>
                  </a:lnTo>
                  <a:cubicBezTo>
                    <a:pt x="1533144" y="8168132"/>
                    <a:pt x="1514602" y="8178165"/>
                    <a:pt x="1518920" y="8178165"/>
                  </a:cubicBezTo>
                  <a:cubicBezTo>
                    <a:pt x="1520952" y="8178165"/>
                    <a:pt x="1528445" y="8175752"/>
                    <a:pt x="1546606" y="8170291"/>
                  </a:cubicBezTo>
                  <a:lnTo>
                    <a:pt x="1546606" y="8170291"/>
                  </a:lnTo>
                  <a:cubicBezTo>
                    <a:pt x="1553718" y="8182229"/>
                    <a:pt x="1529334" y="8183373"/>
                    <a:pt x="1514983" y="8188072"/>
                  </a:cubicBezTo>
                  <a:lnTo>
                    <a:pt x="1515491" y="8187055"/>
                  </a:lnTo>
                  <a:lnTo>
                    <a:pt x="1501648" y="8177149"/>
                  </a:lnTo>
                  <a:cubicBezTo>
                    <a:pt x="1432052" y="8206740"/>
                    <a:pt x="1373124" y="8199120"/>
                    <a:pt x="1286256" y="8203311"/>
                  </a:cubicBezTo>
                  <a:cubicBezTo>
                    <a:pt x="1271270" y="8207883"/>
                    <a:pt x="1252093" y="8229981"/>
                    <a:pt x="1232535" y="8229981"/>
                  </a:cubicBezTo>
                  <a:lnTo>
                    <a:pt x="1229360" y="8229473"/>
                  </a:lnTo>
                  <a:lnTo>
                    <a:pt x="1254252" y="8240395"/>
                  </a:lnTo>
                  <a:lnTo>
                    <a:pt x="1218946" y="8259190"/>
                  </a:lnTo>
                  <a:cubicBezTo>
                    <a:pt x="1180592" y="8224393"/>
                    <a:pt x="1179830" y="8201786"/>
                    <a:pt x="1107694" y="8191881"/>
                  </a:cubicBezTo>
                  <a:lnTo>
                    <a:pt x="1109218" y="8189468"/>
                  </a:lnTo>
                  <a:lnTo>
                    <a:pt x="1155954" y="8178037"/>
                  </a:lnTo>
                  <a:lnTo>
                    <a:pt x="1170305" y="8179053"/>
                  </a:lnTo>
                  <a:cubicBezTo>
                    <a:pt x="1175004" y="8179053"/>
                    <a:pt x="1179576" y="8178546"/>
                    <a:pt x="1183640" y="8178546"/>
                  </a:cubicBezTo>
                  <a:cubicBezTo>
                    <a:pt x="1187450" y="8178546"/>
                    <a:pt x="1190752" y="8178927"/>
                    <a:pt x="1193292" y="8180451"/>
                  </a:cubicBezTo>
                  <a:lnTo>
                    <a:pt x="1205865" y="8183118"/>
                  </a:lnTo>
                  <a:cubicBezTo>
                    <a:pt x="1216406" y="8183118"/>
                    <a:pt x="1232662" y="8178419"/>
                    <a:pt x="1244219" y="8177403"/>
                  </a:cubicBezTo>
                  <a:lnTo>
                    <a:pt x="1247140" y="8195564"/>
                  </a:lnTo>
                  <a:lnTo>
                    <a:pt x="1271143" y="8190357"/>
                  </a:lnTo>
                  <a:cubicBezTo>
                    <a:pt x="1281430" y="8188072"/>
                    <a:pt x="1291717" y="8185658"/>
                    <a:pt x="1301750" y="8185658"/>
                  </a:cubicBezTo>
                  <a:lnTo>
                    <a:pt x="1305306" y="8187564"/>
                  </a:lnTo>
                  <a:lnTo>
                    <a:pt x="1298956" y="8180198"/>
                  </a:lnTo>
                  <a:lnTo>
                    <a:pt x="1302893" y="8168641"/>
                  </a:lnTo>
                  <a:lnTo>
                    <a:pt x="1307338" y="8168514"/>
                  </a:lnTo>
                  <a:cubicBezTo>
                    <a:pt x="1332738" y="8168514"/>
                    <a:pt x="1343533" y="8180579"/>
                    <a:pt x="1353566" y="8193152"/>
                  </a:cubicBezTo>
                  <a:lnTo>
                    <a:pt x="1363091" y="8185278"/>
                  </a:lnTo>
                  <a:lnTo>
                    <a:pt x="1374648" y="8183373"/>
                  </a:lnTo>
                  <a:cubicBezTo>
                    <a:pt x="1375156" y="8167752"/>
                    <a:pt x="1350264" y="8173086"/>
                    <a:pt x="1354963" y="8153908"/>
                  </a:cubicBezTo>
                  <a:lnTo>
                    <a:pt x="1376807" y="8151750"/>
                  </a:lnTo>
                  <a:close/>
                  <a:moveTo>
                    <a:pt x="4387850" y="8246237"/>
                  </a:moveTo>
                  <a:cubicBezTo>
                    <a:pt x="4385056" y="8252714"/>
                    <a:pt x="4379468" y="8258429"/>
                    <a:pt x="4360290" y="8260461"/>
                  </a:cubicBezTo>
                  <a:lnTo>
                    <a:pt x="4387850" y="8246237"/>
                  </a:lnTo>
                  <a:close/>
                  <a:moveTo>
                    <a:pt x="2985135" y="8216519"/>
                  </a:moveTo>
                  <a:cubicBezTo>
                    <a:pt x="2923794" y="8251571"/>
                    <a:pt x="2834259" y="8234680"/>
                    <a:pt x="2786888" y="8265795"/>
                  </a:cubicBezTo>
                  <a:cubicBezTo>
                    <a:pt x="2811399" y="8222996"/>
                    <a:pt x="2932176" y="8232775"/>
                    <a:pt x="2985135" y="8216519"/>
                  </a:cubicBezTo>
                  <a:close/>
                  <a:moveTo>
                    <a:pt x="2991104" y="8235187"/>
                  </a:moveTo>
                  <a:cubicBezTo>
                    <a:pt x="3027934" y="8243696"/>
                    <a:pt x="2959735" y="8265668"/>
                    <a:pt x="2944368" y="8276462"/>
                  </a:cubicBezTo>
                  <a:lnTo>
                    <a:pt x="2952242" y="8260206"/>
                  </a:lnTo>
                  <a:lnTo>
                    <a:pt x="2948178" y="8249538"/>
                  </a:lnTo>
                  <a:cubicBezTo>
                    <a:pt x="2965831" y="8245728"/>
                    <a:pt x="2991739" y="8244711"/>
                    <a:pt x="2991104" y="8235186"/>
                  </a:cubicBezTo>
                  <a:close/>
                  <a:moveTo>
                    <a:pt x="1527429" y="8266556"/>
                  </a:moveTo>
                  <a:lnTo>
                    <a:pt x="1537970" y="8269096"/>
                  </a:lnTo>
                  <a:cubicBezTo>
                    <a:pt x="1547495" y="8287130"/>
                    <a:pt x="1504823" y="8287384"/>
                    <a:pt x="1486662" y="8296274"/>
                  </a:cubicBezTo>
                  <a:lnTo>
                    <a:pt x="1481582" y="8285352"/>
                  </a:lnTo>
                  <a:lnTo>
                    <a:pt x="1472184" y="8285480"/>
                  </a:lnTo>
                  <a:lnTo>
                    <a:pt x="1469771" y="8285607"/>
                  </a:lnTo>
                  <a:lnTo>
                    <a:pt x="1468628" y="8285607"/>
                  </a:lnTo>
                  <a:lnTo>
                    <a:pt x="1453642" y="8284463"/>
                  </a:lnTo>
                  <a:lnTo>
                    <a:pt x="1457452" y="8274684"/>
                  </a:lnTo>
                  <a:cubicBezTo>
                    <a:pt x="1479169" y="8271509"/>
                    <a:pt x="1502791" y="8266556"/>
                    <a:pt x="1527429" y="8266556"/>
                  </a:cubicBezTo>
                  <a:close/>
                  <a:moveTo>
                    <a:pt x="5052187" y="8272652"/>
                  </a:moveTo>
                  <a:cubicBezTo>
                    <a:pt x="5086858" y="8276461"/>
                    <a:pt x="5049266" y="8296528"/>
                    <a:pt x="5024628" y="8296528"/>
                  </a:cubicBezTo>
                  <a:lnTo>
                    <a:pt x="5013960" y="8296528"/>
                  </a:lnTo>
                  <a:lnTo>
                    <a:pt x="5006975" y="8282050"/>
                  </a:lnTo>
                  <a:lnTo>
                    <a:pt x="5019802" y="8283446"/>
                  </a:lnTo>
                  <a:lnTo>
                    <a:pt x="5041900" y="8283446"/>
                  </a:lnTo>
                  <a:lnTo>
                    <a:pt x="5052187" y="8272652"/>
                  </a:lnTo>
                  <a:close/>
                  <a:moveTo>
                    <a:pt x="2285746" y="8257284"/>
                  </a:moveTo>
                  <a:cubicBezTo>
                    <a:pt x="2301621" y="8257284"/>
                    <a:pt x="2330450" y="8275318"/>
                    <a:pt x="2332736" y="8290685"/>
                  </a:cubicBezTo>
                  <a:cubicBezTo>
                    <a:pt x="2312416" y="8293098"/>
                    <a:pt x="2311146" y="8302116"/>
                    <a:pt x="2289556" y="8303893"/>
                  </a:cubicBezTo>
                  <a:cubicBezTo>
                    <a:pt x="2280412" y="8291575"/>
                    <a:pt x="2302256" y="8289542"/>
                    <a:pt x="2319528" y="8286113"/>
                  </a:cubicBezTo>
                  <a:cubicBezTo>
                    <a:pt x="2310638" y="8273159"/>
                    <a:pt x="2289810" y="8270238"/>
                    <a:pt x="2278761" y="8258300"/>
                  </a:cubicBezTo>
                  <a:lnTo>
                    <a:pt x="2285746" y="8257284"/>
                  </a:lnTo>
                  <a:close/>
                  <a:moveTo>
                    <a:pt x="2062099" y="8282430"/>
                  </a:moveTo>
                  <a:cubicBezTo>
                    <a:pt x="2070481" y="8282430"/>
                    <a:pt x="2077720" y="8285351"/>
                    <a:pt x="2084070" y="8288399"/>
                  </a:cubicBezTo>
                  <a:lnTo>
                    <a:pt x="2102866" y="8298813"/>
                  </a:lnTo>
                  <a:lnTo>
                    <a:pt x="2108200" y="8288399"/>
                  </a:lnTo>
                  <a:lnTo>
                    <a:pt x="2105914" y="8297035"/>
                  </a:lnTo>
                  <a:lnTo>
                    <a:pt x="2113280" y="8306941"/>
                  </a:lnTo>
                  <a:cubicBezTo>
                    <a:pt x="2093468" y="8298305"/>
                    <a:pt x="2052447" y="8307195"/>
                    <a:pt x="2053082" y="8283192"/>
                  </a:cubicBezTo>
                  <a:lnTo>
                    <a:pt x="2062099" y="8282430"/>
                  </a:lnTo>
                  <a:close/>
                  <a:moveTo>
                    <a:pt x="987171" y="8307322"/>
                  </a:moveTo>
                  <a:lnTo>
                    <a:pt x="982980" y="8309228"/>
                  </a:lnTo>
                  <a:lnTo>
                    <a:pt x="988822" y="8313546"/>
                  </a:lnTo>
                  <a:lnTo>
                    <a:pt x="987171" y="8307323"/>
                  </a:lnTo>
                  <a:close/>
                  <a:moveTo>
                    <a:pt x="1438275" y="8290558"/>
                  </a:moveTo>
                  <a:lnTo>
                    <a:pt x="1443990" y="8317609"/>
                  </a:lnTo>
                  <a:lnTo>
                    <a:pt x="1413891" y="8317609"/>
                  </a:lnTo>
                  <a:lnTo>
                    <a:pt x="1406271" y="8302242"/>
                  </a:lnTo>
                  <a:cubicBezTo>
                    <a:pt x="1422146" y="8300210"/>
                    <a:pt x="1438402" y="8298305"/>
                    <a:pt x="1438275" y="8290558"/>
                  </a:cubicBezTo>
                  <a:close/>
                  <a:moveTo>
                    <a:pt x="2044446" y="8272652"/>
                  </a:moveTo>
                  <a:cubicBezTo>
                    <a:pt x="2044319" y="8291194"/>
                    <a:pt x="1988312" y="8291194"/>
                    <a:pt x="2008124" y="8317864"/>
                  </a:cubicBezTo>
                  <a:lnTo>
                    <a:pt x="2004822" y="8318118"/>
                  </a:lnTo>
                  <a:cubicBezTo>
                    <a:pt x="1987931" y="8318118"/>
                    <a:pt x="1997964" y="8295258"/>
                    <a:pt x="1990090" y="8288146"/>
                  </a:cubicBezTo>
                  <a:lnTo>
                    <a:pt x="1990090" y="8288146"/>
                  </a:lnTo>
                  <a:cubicBezTo>
                    <a:pt x="1971929" y="8293353"/>
                    <a:pt x="1958848" y="8294242"/>
                    <a:pt x="1947037" y="8294242"/>
                  </a:cubicBezTo>
                  <a:cubicBezTo>
                    <a:pt x="1943989" y="8294242"/>
                    <a:pt x="1940941" y="8294242"/>
                    <a:pt x="1938020" y="8294115"/>
                  </a:cubicBezTo>
                  <a:lnTo>
                    <a:pt x="1898396" y="8297035"/>
                  </a:lnTo>
                  <a:cubicBezTo>
                    <a:pt x="1927479" y="8265285"/>
                    <a:pt x="1975104" y="8285352"/>
                    <a:pt x="2044446" y="8272652"/>
                  </a:cubicBezTo>
                  <a:close/>
                  <a:moveTo>
                    <a:pt x="2436622" y="8039226"/>
                  </a:moveTo>
                  <a:cubicBezTo>
                    <a:pt x="2440432" y="8058783"/>
                    <a:pt x="2473452" y="8069959"/>
                    <a:pt x="2451227" y="8089009"/>
                  </a:cubicBezTo>
                  <a:lnTo>
                    <a:pt x="2430399" y="8084818"/>
                  </a:lnTo>
                  <a:lnTo>
                    <a:pt x="2430018" y="8079230"/>
                  </a:lnTo>
                  <a:cubicBezTo>
                    <a:pt x="2429764" y="8074277"/>
                    <a:pt x="2429891" y="8069324"/>
                    <a:pt x="2413254" y="8069324"/>
                  </a:cubicBezTo>
                  <a:lnTo>
                    <a:pt x="2399030" y="8071483"/>
                  </a:lnTo>
                  <a:cubicBezTo>
                    <a:pt x="2386203" y="8095359"/>
                    <a:pt x="2384171" y="8122537"/>
                    <a:pt x="2361184" y="8142729"/>
                  </a:cubicBezTo>
                  <a:cubicBezTo>
                    <a:pt x="2344928" y="8141333"/>
                    <a:pt x="2336292" y="8133077"/>
                    <a:pt x="2331339" y="8121774"/>
                  </a:cubicBezTo>
                  <a:cubicBezTo>
                    <a:pt x="2347595" y="8119742"/>
                    <a:pt x="2363343" y="8117456"/>
                    <a:pt x="2363216" y="8110090"/>
                  </a:cubicBezTo>
                  <a:lnTo>
                    <a:pt x="2293874" y="8105899"/>
                  </a:lnTo>
                  <a:cubicBezTo>
                    <a:pt x="2244979" y="8105899"/>
                    <a:pt x="2192782" y="8110725"/>
                    <a:pt x="2140839" y="8115678"/>
                  </a:cubicBezTo>
                  <a:cubicBezTo>
                    <a:pt x="2088896" y="8120631"/>
                    <a:pt x="2037334" y="8125330"/>
                    <a:pt x="1990090" y="8125330"/>
                  </a:cubicBezTo>
                  <a:cubicBezTo>
                    <a:pt x="1969770" y="8125330"/>
                    <a:pt x="1950212" y="8124441"/>
                    <a:pt x="1931670" y="8122283"/>
                  </a:cubicBezTo>
                  <a:lnTo>
                    <a:pt x="1925574" y="8135110"/>
                  </a:lnTo>
                  <a:lnTo>
                    <a:pt x="1925828" y="8142856"/>
                  </a:lnTo>
                  <a:cubicBezTo>
                    <a:pt x="1907667" y="8139681"/>
                    <a:pt x="1890141" y="8135999"/>
                    <a:pt x="1868297" y="8135999"/>
                  </a:cubicBezTo>
                  <a:lnTo>
                    <a:pt x="1831086" y="8139301"/>
                  </a:lnTo>
                  <a:cubicBezTo>
                    <a:pt x="1792351" y="8150731"/>
                    <a:pt x="1850136" y="8167494"/>
                    <a:pt x="1781810" y="8173337"/>
                  </a:cubicBezTo>
                  <a:lnTo>
                    <a:pt x="1791970" y="8154414"/>
                  </a:lnTo>
                  <a:lnTo>
                    <a:pt x="1784350" y="8140698"/>
                  </a:lnTo>
                  <a:cubicBezTo>
                    <a:pt x="1760982" y="8152890"/>
                    <a:pt x="1755394" y="8171686"/>
                    <a:pt x="1738630" y="8186544"/>
                  </a:cubicBezTo>
                  <a:cubicBezTo>
                    <a:pt x="1738884" y="8206864"/>
                    <a:pt x="1771650" y="8199626"/>
                    <a:pt x="1790446" y="8204578"/>
                  </a:cubicBezTo>
                  <a:cubicBezTo>
                    <a:pt x="1822069" y="8198990"/>
                    <a:pt x="1828800" y="8171177"/>
                    <a:pt x="1856232" y="8171177"/>
                  </a:cubicBezTo>
                  <a:lnTo>
                    <a:pt x="1863979" y="8172828"/>
                  </a:lnTo>
                  <a:cubicBezTo>
                    <a:pt x="1844167" y="8185274"/>
                    <a:pt x="1824990" y="8197466"/>
                    <a:pt x="1842262" y="8222104"/>
                  </a:cubicBezTo>
                  <a:lnTo>
                    <a:pt x="1876171" y="8216389"/>
                  </a:lnTo>
                  <a:cubicBezTo>
                    <a:pt x="1899031" y="8210801"/>
                    <a:pt x="1871472" y="8188576"/>
                    <a:pt x="1889760" y="8181464"/>
                  </a:cubicBezTo>
                  <a:lnTo>
                    <a:pt x="1931924" y="8177908"/>
                  </a:lnTo>
                  <a:lnTo>
                    <a:pt x="1965833" y="8173717"/>
                  </a:lnTo>
                  <a:cubicBezTo>
                    <a:pt x="1977263" y="8173717"/>
                    <a:pt x="1987804" y="8176002"/>
                    <a:pt x="1996059" y="8183242"/>
                  </a:cubicBezTo>
                  <a:lnTo>
                    <a:pt x="1990090" y="8181718"/>
                  </a:lnTo>
                  <a:lnTo>
                    <a:pt x="1978787" y="8181083"/>
                  </a:lnTo>
                  <a:cubicBezTo>
                    <a:pt x="1954530" y="8181083"/>
                    <a:pt x="1933829" y="8193529"/>
                    <a:pt x="1911731" y="8205848"/>
                  </a:cubicBezTo>
                  <a:cubicBezTo>
                    <a:pt x="1889633" y="8218167"/>
                    <a:pt x="1866138" y="8230486"/>
                    <a:pt x="1836674" y="8230486"/>
                  </a:cubicBezTo>
                  <a:lnTo>
                    <a:pt x="1832610" y="8230486"/>
                  </a:lnTo>
                  <a:lnTo>
                    <a:pt x="1815719" y="8247250"/>
                  </a:lnTo>
                  <a:lnTo>
                    <a:pt x="1817243" y="8258934"/>
                  </a:lnTo>
                  <a:cubicBezTo>
                    <a:pt x="1853184" y="8254108"/>
                    <a:pt x="1850136" y="8236074"/>
                    <a:pt x="1892427" y="8233152"/>
                  </a:cubicBezTo>
                  <a:lnTo>
                    <a:pt x="1892427" y="8233152"/>
                  </a:lnTo>
                  <a:lnTo>
                    <a:pt x="1875281" y="8246234"/>
                  </a:lnTo>
                  <a:lnTo>
                    <a:pt x="1875155" y="8255505"/>
                  </a:lnTo>
                  <a:cubicBezTo>
                    <a:pt x="1902714" y="8253473"/>
                    <a:pt x="1896490" y="8240264"/>
                    <a:pt x="1929511" y="8239757"/>
                  </a:cubicBezTo>
                  <a:lnTo>
                    <a:pt x="1929511" y="8239757"/>
                  </a:lnTo>
                  <a:lnTo>
                    <a:pt x="1921509" y="8256013"/>
                  </a:lnTo>
                  <a:lnTo>
                    <a:pt x="1923414" y="8266681"/>
                  </a:lnTo>
                  <a:cubicBezTo>
                    <a:pt x="1900046" y="8266681"/>
                    <a:pt x="1884679" y="8259697"/>
                    <a:pt x="1863851" y="8257538"/>
                  </a:cubicBezTo>
                  <a:cubicBezTo>
                    <a:pt x="1837435" y="8259951"/>
                    <a:pt x="1856358" y="8277858"/>
                    <a:pt x="1835403" y="8282049"/>
                  </a:cubicBezTo>
                  <a:cubicBezTo>
                    <a:pt x="1877186" y="8287383"/>
                    <a:pt x="1908047" y="8302115"/>
                    <a:pt x="1920239" y="8332594"/>
                  </a:cubicBezTo>
                  <a:cubicBezTo>
                    <a:pt x="1906269" y="8322435"/>
                    <a:pt x="1894204" y="8317354"/>
                    <a:pt x="1882520" y="8317354"/>
                  </a:cubicBezTo>
                  <a:cubicBezTo>
                    <a:pt x="1868423" y="8317354"/>
                    <a:pt x="1854834" y="8324848"/>
                    <a:pt x="1839467" y="8339834"/>
                  </a:cubicBezTo>
                  <a:cubicBezTo>
                    <a:pt x="1826894" y="8322435"/>
                    <a:pt x="1803272" y="8317227"/>
                    <a:pt x="1775840" y="8317227"/>
                  </a:cubicBezTo>
                  <a:cubicBezTo>
                    <a:pt x="1733422" y="8317227"/>
                    <a:pt x="1681987" y="8329927"/>
                    <a:pt x="1648713" y="8330181"/>
                  </a:cubicBezTo>
                  <a:lnTo>
                    <a:pt x="1654174" y="8316974"/>
                  </a:lnTo>
                  <a:lnTo>
                    <a:pt x="1667763" y="8314053"/>
                  </a:lnTo>
                  <a:cubicBezTo>
                    <a:pt x="1658873" y="8308211"/>
                    <a:pt x="1649729" y="8305798"/>
                    <a:pt x="1640585" y="8305798"/>
                  </a:cubicBezTo>
                  <a:cubicBezTo>
                    <a:pt x="1623821" y="8305798"/>
                    <a:pt x="1606549" y="8313672"/>
                    <a:pt x="1589785" y="8321546"/>
                  </a:cubicBezTo>
                  <a:cubicBezTo>
                    <a:pt x="1573021" y="8329419"/>
                    <a:pt x="1556511" y="8337039"/>
                    <a:pt x="1533524" y="8337039"/>
                  </a:cubicBezTo>
                  <a:lnTo>
                    <a:pt x="1519173" y="8330562"/>
                  </a:lnTo>
                  <a:cubicBezTo>
                    <a:pt x="1545589" y="8311258"/>
                    <a:pt x="1627631" y="8311512"/>
                    <a:pt x="1610613" y="8277349"/>
                  </a:cubicBezTo>
                  <a:lnTo>
                    <a:pt x="1610613" y="8277349"/>
                  </a:lnTo>
                  <a:cubicBezTo>
                    <a:pt x="1623313" y="8284588"/>
                    <a:pt x="1634997" y="8287255"/>
                    <a:pt x="1646300" y="8287255"/>
                  </a:cubicBezTo>
                  <a:cubicBezTo>
                    <a:pt x="1672335" y="8287255"/>
                    <a:pt x="1696465" y="8273159"/>
                    <a:pt x="1724913" y="8266554"/>
                  </a:cubicBezTo>
                  <a:lnTo>
                    <a:pt x="1694052" y="8260459"/>
                  </a:lnTo>
                  <a:cubicBezTo>
                    <a:pt x="1658492" y="8260459"/>
                    <a:pt x="1616836" y="8278239"/>
                    <a:pt x="1576831" y="8282556"/>
                  </a:cubicBezTo>
                  <a:cubicBezTo>
                    <a:pt x="1622043" y="8254871"/>
                    <a:pt x="1648714" y="8220962"/>
                    <a:pt x="1719071" y="8202292"/>
                  </a:cubicBezTo>
                  <a:cubicBezTo>
                    <a:pt x="1696339" y="8189847"/>
                    <a:pt x="1703323" y="8176892"/>
                    <a:pt x="1692274" y="8176892"/>
                  </a:cubicBezTo>
                  <a:cubicBezTo>
                    <a:pt x="1687829" y="8176892"/>
                    <a:pt x="1680464" y="8179051"/>
                    <a:pt x="1667255" y="8184004"/>
                  </a:cubicBezTo>
                  <a:cubicBezTo>
                    <a:pt x="1670303" y="8163938"/>
                    <a:pt x="1642998" y="8168637"/>
                    <a:pt x="1645919" y="8148444"/>
                  </a:cubicBezTo>
                  <a:cubicBezTo>
                    <a:pt x="1681099" y="8142349"/>
                    <a:pt x="1717293" y="8154922"/>
                    <a:pt x="1716786" y="8126092"/>
                  </a:cubicBezTo>
                  <a:lnTo>
                    <a:pt x="1716786" y="8126092"/>
                  </a:lnTo>
                  <a:lnTo>
                    <a:pt x="1730247" y="8126219"/>
                  </a:lnTo>
                  <a:cubicBezTo>
                    <a:pt x="1765299" y="8126219"/>
                    <a:pt x="1794764" y="8121013"/>
                    <a:pt x="1820164" y="8115805"/>
                  </a:cubicBezTo>
                  <a:cubicBezTo>
                    <a:pt x="1845818" y="8110725"/>
                    <a:pt x="1867408" y="8105518"/>
                    <a:pt x="1886712" y="8105518"/>
                  </a:cubicBezTo>
                  <a:cubicBezTo>
                    <a:pt x="1897507" y="8105518"/>
                    <a:pt x="1907540" y="8107169"/>
                    <a:pt x="1917192" y="8111234"/>
                  </a:cubicBezTo>
                  <a:lnTo>
                    <a:pt x="1923415" y="8098406"/>
                  </a:lnTo>
                  <a:lnTo>
                    <a:pt x="1922907" y="8090913"/>
                  </a:lnTo>
                  <a:lnTo>
                    <a:pt x="1922907" y="8090913"/>
                  </a:lnTo>
                  <a:cubicBezTo>
                    <a:pt x="1952752" y="8095612"/>
                    <a:pt x="1976120" y="8106280"/>
                    <a:pt x="2024380" y="8106280"/>
                  </a:cubicBezTo>
                  <a:lnTo>
                    <a:pt x="2052701" y="8094724"/>
                  </a:lnTo>
                  <a:lnTo>
                    <a:pt x="2033270" y="8093200"/>
                  </a:lnTo>
                  <a:cubicBezTo>
                    <a:pt x="2029333" y="8093200"/>
                    <a:pt x="2025142" y="8093454"/>
                    <a:pt x="2020951" y="8093581"/>
                  </a:cubicBezTo>
                  <a:lnTo>
                    <a:pt x="2000504" y="8094597"/>
                  </a:lnTo>
                  <a:lnTo>
                    <a:pt x="1993900" y="8092057"/>
                  </a:lnTo>
                  <a:cubicBezTo>
                    <a:pt x="1996567" y="8080881"/>
                    <a:pt x="2007235" y="8077579"/>
                    <a:pt x="2020697" y="8077579"/>
                  </a:cubicBezTo>
                  <a:lnTo>
                    <a:pt x="2053844" y="8081389"/>
                  </a:lnTo>
                  <a:cubicBezTo>
                    <a:pt x="2064893" y="8083294"/>
                    <a:pt x="2075307" y="8085199"/>
                    <a:pt x="2093468" y="8085199"/>
                  </a:cubicBezTo>
                  <a:lnTo>
                    <a:pt x="2092960" y="8069451"/>
                  </a:lnTo>
                  <a:lnTo>
                    <a:pt x="2092960" y="8069451"/>
                  </a:lnTo>
                  <a:cubicBezTo>
                    <a:pt x="2108962" y="8071102"/>
                    <a:pt x="2117598" y="8079230"/>
                    <a:pt x="2122551" y="8090787"/>
                  </a:cubicBezTo>
                  <a:cubicBezTo>
                    <a:pt x="2146300" y="8089263"/>
                    <a:pt x="2149348" y="8081008"/>
                    <a:pt x="2152523" y="8072753"/>
                  </a:cubicBezTo>
                  <a:lnTo>
                    <a:pt x="2181352" y="8081897"/>
                  </a:lnTo>
                  <a:lnTo>
                    <a:pt x="2188845" y="8082151"/>
                  </a:lnTo>
                  <a:cubicBezTo>
                    <a:pt x="2212086" y="8082151"/>
                    <a:pt x="2255266" y="8074658"/>
                    <a:pt x="2290699" y="8063101"/>
                  </a:cubicBezTo>
                  <a:cubicBezTo>
                    <a:pt x="2308860" y="8078849"/>
                    <a:pt x="2334768" y="8087485"/>
                    <a:pt x="2368804" y="8089390"/>
                  </a:cubicBezTo>
                  <a:lnTo>
                    <a:pt x="2358771" y="8077706"/>
                  </a:lnTo>
                  <a:lnTo>
                    <a:pt x="2346960" y="8077833"/>
                  </a:lnTo>
                  <a:lnTo>
                    <a:pt x="2343531" y="8077833"/>
                  </a:lnTo>
                  <a:lnTo>
                    <a:pt x="2333371" y="8077706"/>
                  </a:lnTo>
                  <a:lnTo>
                    <a:pt x="2329815" y="8076182"/>
                  </a:lnTo>
                  <a:cubicBezTo>
                    <a:pt x="2347976" y="8049258"/>
                    <a:pt x="2402078" y="8064498"/>
                    <a:pt x="2436622" y="8039226"/>
                  </a:cubicBezTo>
                  <a:close/>
                  <a:moveTo>
                    <a:pt x="5148834" y="8271890"/>
                  </a:moveTo>
                  <a:lnTo>
                    <a:pt x="5141722" y="8288146"/>
                  </a:lnTo>
                  <a:lnTo>
                    <a:pt x="5146167" y="8298687"/>
                  </a:lnTo>
                  <a:lnTo>
                    <a:pt x="5140452" y="8301735"/>
                  </a:lnTo>
                  <a:lnTo>
                    <a:pt x="5136642" y="8302243"/>
                  </a:lnTo>
                  <a:cubicBezTo>
                    <a:pt x="5110988" y="8306815"/>
                    <a:pt x="5081778" y="8314435"/>
                    <a:pt x="5067427" y="8344915"/>
                  </a:cubicBezTo>
                  <a:lnTo>
                    <a:pt x="5059426" y="8345042"/>
                  </a:lnTo>
                  <a:cubicBezTo>
                    <a:pt x="5038217" y="8345042"/>
                    <a:pt x="5020945" y="8340470"/>
                    <a:pt x="5011039" y="8327516"/>
                  </a:cubicBezTo>
                  <a:lnTo>
                    <a:pt x="5011039" y="8327516"/>
                  </a:lnTo>
                  <a:lnTo>
                    <a:pt x="5035550" y="8331707"/>
                  </a:lnTo>
                  <a:lnTo>
                    <a:pt x="5039995" y="8340978"/>
                  </a:lnTo>
                  <a:cubicBezTo>
                    <a:pt x="5049520" y="8310497"/>
                    <a:pt x="5108194" y="8293607"/>
                    <a:pt x="5148834" y="8271890"/>
                  </a:cubicBezTo>
                  <a:close/>
                  <a:moveTo>
                    <a:pt x="4982972" y="8309990"/>
                  </a:moveTo>
                  <a:lnTo>
                    <a:pt x="4993259" y="8311514"/>
                  </a:lnTo>
                  <a:cubicBezTo>
                    <a:pt x="4972558" y="8334628"/>
                    <a:pt x="4994148" y="8337421"/>
                    <a:pt x="4985766" y="8359139"/>
                  </a:cubicBezTo>
                  <a:cubicBezTo>
                    <a:pt x="4969256" y="8353678"/>
                    <a:pt x="4958207" y="8351645"/>
                    <a:pt x="4946650" y="8351645"/>
                  </a:cubicBezTo>
                  <a:cubicBezTo>
                    <a:pt x="4936617" y="8351645"/>
                    <a:pt x="4926203" y="8353169"/>
                    <a:pt x="4911471" y="8355075"/>
                  </a:cubicBezTo>
                  <a:cubicBezTo>
                    <a:pt x="4954524" y="8331198"/>
                    <a:pt x="4947031" y="8338692"/>
                    <a:pt x="4921250" y="8313418"/>
                  </a:cubicBezTo>
                  <a:lnTo>
                    <a:pt x="4921250" y="8313418"/>
                  </a:lnTo>
                  <a:lnTo>
                    <a:pt x="4944364" y="8313800"/>
                  </a:lnTo>
                  <a:lnTo>
                    <a:pt x="4948428" y="8320911"/>
                  </a:lnTo>
                  <a:cubicBezTo>
                    <a:pt x="4958334" y="8313418"/>
                    <a:pt x="4967224" y="8309990"/>
                    <a:pt x="4982972" y="8309990"/>
                  </a:cubicBezTo>
                  <a:close/>
                  <a:moveTo>
                    <a:pt x="1311910" y="8329168"/>
                  </a:moveTo>
                  <a:cubicBezTo>
                    <a:pt x="1320673" y="8329168"/>
                    <a:pt x="1292225" y="8365363"/>
                    <a:pt x="1284224" y="8372729"/>
                  </a:cubicBezTo>
                  <a:lnTo>
                    <a:pt x="1283843" y="8367268"/>
                  </a:lnTo>
                  <a:lnTo>
                    <a:pt x="1280795" y="8360283"/>
                  </a:lnTo>
                  <a:lnTo>
                    <a:pt x="1264920" y="8351902"/>
                  </a:lnTo>
                  <a:lnTo>
                    <a:pt x="1256030" y="8354569"/>
                  </a:lnTo>
                  <a:lnTo>
                    <a:pt x="1242314" y="8358506"/>
                  </a:lnTo>
                  <a:lnTo>
                    <a:pt x="1232535" y="8354696"/>
                  </a:lnTo>
                  <a:lnTo>
                    <a:pt x="1256538" y="8344409"/>
                  </a:lnTo>
                  <a:lnTo>
                    <a:pt x="1250188" y="8332725"/>
                  </a:lnTo>
                  <a:lnTo>
                    <a:pt x="1270000" y="8341361"/>
                  </a:lnTo>
                  <a:lnTo>
                    <a:pt x="1284732" y="8341361"/>
                  </a:lnTo>
                  <a:cubicBezTo>
                    <a:pt x="1295527" y="8341361"/>
                    <a:pt x="1305306" y="8338441"/>
                    <a:pt x="1309751" y="8329423"/>
                  </a:cubicBezTo>
                  <a:lnTo>
                    <a:pt x="1311910" y="8329169"/>
                  </a:lnTo>
                  <a:close/>
                  <a:moveTo>
                    <a:pt x="5302123" y="8363712"/>
                  </a:moveTo>
                  <a:lnTo>
                    <a:pt x="5311902" y="8368411"/>
                  </a:lnTo>
                  <a:lnTo>
                    <a:pt x="5282311" y="8373745"/>
                  </a:lnTo>
                  <a:cubicBezTo>
                    <a:pt x="5285740" y="8366633"/>
                    <a:pt x="5291328" y="8363712"/>
                    <a:pt x="5302123" y="8363712"/>
                  </a:cubicBezTo>
                  <a:close/>
                  <a:moveTo>
                    <a:pt x="1504823" y="8319516"/>
                  </a:moveTo>
                  <a:cubicBezTo>
                    <a:pt x="1507363" y="8340979"/>
                    <a:pt x="1476502" y="8351139"/>
                    <a:pt x="1467485" y="8365872"/>
                  </a:cubicBezTo>
                  <a:lnTo>
                    <a:pt x="1454785" y="8364348"/>
                  </a:lnTo>
                  <a:cubicBezTo>
                    <a:pt x="1445641" y="8364348"/>
                    <a:pt x="1434465" y="8367015"/>
                    <a:pt x="1422146" y="8369681"/>
                  </a:cubicBezTo>
                  <a:lnTo>
                    <a:pt x="1383538" y="8374888"/>
                  </a:lnTo>
                  <a:lnTo>
                    <a:pt x="1377823" y="8374888"/>
                  </a:lnTo>
                  <a:lnTo>
                    <a:pt x="1366520" y="8373237"/>
                  </a:lnTo>
                  <a:cubicBezTo>
                    <a:pt x="1372108" y="8361553"/>
                    <a:pt x="1415415" y="8356600"/>
                    <a:pt x="1440053" y="8356600"/>
                  </a:cubicBezTo>
                  <a:cubicBezTo>
                    <a:pt x="1449070" y="8356600"/>
                    <a:pt x="1455547" y="8357235"/>
                    <a:pt x="1456690" y="8358505"/>
                  </a:cubicBezTo>
                  <a:lnTo>
                    <a:pt x="1455928" y="8336280"/>
                  </a:lnTo>
                  <a:lnTo>
                    <a:pt x="1459611" y="8326501"/>
                  </a:lnTo>
                  <a:lnTo>
                    <a:pt x="1504823" y="8319516"/>
                  </a:lnTo>
                  <a:close/>
                  <a:moveTo>
                    <a:pt x="2150491" y="8313928"/>
                  </a:moveTo>
                  <a:cubicBezTo>
                    <a:pt x="2181352" y="8329549"/>
                    <a:pt x="2144268" y="8359648"/>
                    <a:pt x="2170176" y="8382381"/>
                  </a:cubicBezTo>
                  <a:lnTo>
                    <a:pt x="2146935" y="8383016"/>
                  </a:lnTo>
                  <a:lnTo>
                    <a:pt x="2141982" y="8377555"/>
                  </a:lnTo>
                  <a:lnTo>
                    <a:pt x="2133600" y="8367903"/>
                  </a:lnTo>
                  <a:lnTo>
                    <a:pt x="2119884" y="8371205"/>
                  </a:lnTo>
                  <a:cubicBezTo>
                    <a:pt x="2160651" y="8352537"/>
                    <a:pt x="2115820" y="8340217"/>
                    <a:pt x="2105660" y="8321167"/>
                  </a:cubicBezTo>
                  <a:lnTo>
                    <a:pt x="2122932" y="8318881"/>
                  </a:lnTo>
                  <a:lnTo>
                    <a:pt x="2138934" y="8322564"/>
                  </a:lnTo>
                  <a:lnTo>
                    <a:pt x="2141982" y="8322564"/>
                  </a:lnTo>
                  <a:lnTo>
                    <a:pt x="2149856" y="8320532"/>
                  </a:lnTo>
                  <a:lnTo>
                    <a:pt x="2150491" y="8313928"/>
                  </a:lnTo>
                  <a:close/>
                  <a:moveTo>
                    <a:pt x="1561719" y="8356473"/>
                  </a:moveTo>
                  <a:cubicBezTo>
                    <a:pt x="1569466" y="8385810"/>
                    <a:pt x="1526159" y="8369554"/>
                    <a:pt x="1505204" y="8386953"/>
                  </a:cubicBezTo>
                  <a:lnTo>
                    <a:pt x="1513332" y="8378444"/>
                  </a:lnTo>
                  <a:lnTo>
                    <a:pt x="1494028" y="8366761"/>
                  </a:lnTo>
                  <a:lnTo>
                    <a:pt x="1505204" y="8369681"/>
                  </a:lnTo>
                  <a:lnTo>
                    <a:pt x="1510411" y="8369681"/>
                  </a:lnTo>
                  <a:cubicBezTo>
                    <a:pt x="1527175" y="8369681"/>
                    <a:pt x="1542034" y="8360791"/>
                    <a:pt x="1561719" y="8356474"/>
                  </a:cubicBezTo>
                  <a:close/>
                  <a:moveTo>
                    <a:pt x="966343" y="8371967"/>
                  </a:moveTo>
                  <a:lnTo>
                    <a:pt x="992251" y="8373236"/>
                  </a:lnTo>
                  <a:lnTo>
                    <a:pt x="1014984" y="8373998"/>
                  </a:lnTo>
                  <a:lnTo>
                    <a:pt x="1026160" y="8373236"/>
                  </a:lnTo>
                  <a:lnTo>
                    <a:pt x="1011428" y="8386952"/>
                  </a:lnTo>
                  <a:lnTo>
                    <a:pt x="990600" y="8383143"/>
                  </a:lnTo>
                  <a:lnTo>
                    <a:pt x="975614" y="8382126"/>
                  </a:lnTo>
                  <a:lnTo>
                    <a:pt x="971296" y="8387207"/>
                  </a:lnTo>
                  <a:lnTo>
                    <a:pt x="966343" y="8371967"/>
                  </a:lnTo>
                  <a:close/>
                  <a:moveTo>
                    <a:pt x="5322315" y="8378698"/>
                  </a:moveTo>
                  <a:cubicBezTo>
                    <a:pt x="5329300" y="8389874"/>
                    <a:pt x="5325490" y="8403590"/>
                    <a:pt x="5293106" y="8404479"/>
                  </a:cubicBezTo>
                  <a:lnTo>
                    <a:pt x="5322315" y="8378698"/>
                  </a:lnTo>
                  <a:close/>
                  <a:moveTo>
                    <a:pt x="5565394" y="8348599"/>
                  </a:moveTo>
                  <a:cubicBezTo>
                    <a:pt x="5563108" y="8379333"/>
                    <a:pt x="5495163" y="8393049"/>
                    <a:pt x="5441442" y="8410067"/>
                  </a:cubicBezTo>
                  <a:cubicBezTo>
                    <a:pt x="5447538" y="8397113"/>
                    <a:pt x="5479288" y="8390510"/>
                    <a:pt x="5477382" y="8375397"/>
                  </a:cubicBezTo>
                  <a:lnTo>
                    <a:pt x="5477382" y="8375397"/>
                  </a:lnTo>
                  <a:lnTo>
                    <a:pt x="5489955" y="8381365"/>
                  </a:lnTo>
                  <a:lnTo>
                    <a:pt x="5494781" y="8381365"/>
                  </a:lnTo>
                  <a:cubicBezTo>
                    <a:pt x="5514847" y="8381365"/>
                    <a:pt x="5524626" y="8354060"/>
                    <a:pt x="5565393" y="8348599"/>
                  </a:cubicBezTo>
                  <a:close/>
                  <a:moveTo>
                    <a:pt x="4887214" y="8320532"/>
                  </a:moveTo>
                  <a:cubicBezTo>
                    <a:pt x="4823714" y="8359521"/>
                    <a:pt x="4737100" y="8346059"/>
                    <a:pt x="4706366" y="8391525"/>
                  </a:cubicBezTo>
                  <a:cubicBezTo>
                    <a:pt x="4677283" y="8383905"/>
                    <a:pt x="4709414" y="8369681"/>
                    <a:pt x="4684522" y="8363077"/>
                  </a:cubicBezTo>
                  <a:lnTo>
                    <a:pt x="4684522" y="8363077"/>
                  </a:lnTo>
                  <a:cubicBezTo>
                    <a:pt x="4672838" y="8401431"/>
                    <a:pt x="4566539" y="8399907"/>
                    <a:pt x="4548378" y="8424799"/>
                  </a:cubicBezTo>
                  <a:cubicBezTo>
                    <a:pt x="4512056" y="8423783"/>
                    <a:pt x="4548886" y="8394700"/>
                    <a:pt x="4527804" y="8391017"/>
                  </a:cubicBezTo>
                  <a:lnTo>
                    <a:pt x="4523740" y="8391017"/>
                  </a:lnTo>
                  <a:lnTo>
                    <a:pt x="4524883" y="8390128"/>
                  </a:lnTo>
                  <a:lnTo>
                    <a:pt x="4526915" y="8390763"/>
                  </a:lnTo>
                  <a:lnTo>
                    <a:pt x="4527804" y="8391017"/>
                  </a:lnTo>
                  <a:lnTo>
                    <a:pt x="4585335" y="8390763"/>
                  </a:lnTo>
                  <a:cubicBezTo>
                    <a:pt x="4656836" y="8335645"/>
                    <a:pt x="4797298" y="8352028"/>
                    <a:pt x="4887214" y="8320532"/>
                  </a:cubicBezTo>
                  <a:close/>
                  <a:moveTo>
                    <a:pt x="5693664" y="8398637"/>
                  </a:moveTo>
                  <a:cubicBezTo>
                    <a:pt x="5674868" y="8410321"/>
                    <a:pt x="5659755" y="8422767"/>
                    <a:pt x="5632704" y="8432292"/>
                  </a:cubicBezTo>
                  <a:cubicBezTo>
                    <a:pt x="5617972" y="8412099"/>
                    <a:pt x="5659247" y="8406257"/>
                    <a:pt x="5693664" y="8398637"/>
                  </a:cubicBezTo>
                  <a:close/>
                  <a:moveTo>
                    <a:pt x="5349494" y="8391652"/>
                  </a:moveTo>
                  <a:lnTo>
                    <a:pt x="5370068" y="8394192"/>
                  </a:lnTo>
                  <a:lnTo>
                    <a:pt x="5371083" y="8397367"/>
                  </a:lnTo>
                  <a:lnTo>
                    <a:pt x="5365242" y="8408798"/>
                  </a:lnTo>
                  <a:lnTo>
                    <a:pt x="5399532" y="8400289"/>
                  </a:lnTo>
                  <a:lnTo>
                    <a:pt x="5412740" y="8403210"/>
                  </a:lnTo>
                  <a:lnTo>
                    <a:pt x="5414391" y="8403210"/>
                  </a:lnTo>
                  <a:cubicBezTo>
                    <a:pt x="5411978" y="8417433"/>
                    <a:pt x="5363210" y="8419085"/>
                    <a:pt x="5364734" y="8434325"/>
                  </a:cubicBezTo>
                  <a:lnTo>
                    <a:pt x="5346446" y="8430895"/>
                  </a:lnTo>
                  <a:lnTo>
                    <a:pt x="5324856" y="8432419"/>
                  </a:lnTo>
                  <a:lnTo>
                    <a:pt x="5320284" y="8432419"/>
                  </a:lnTo>
                  <a:lnTo>
                    <a:pt x="5301615" y="8430641"/>
                  </a:lnTo>
                  <a:lnTo>
                    <a:pt x="5299583" y="8422767"/>
                  </a:lnTo>
                  <a:cubicBezTo>
                    <a:pt x="5361686" y="8421624"/>
                    <a:pt x="5325872" y="8414639"/>
                    <a:pt x="5349494" y="8391652"/>
                  </a:cubicBezTo>
                  <a:close/>
                  <a:moveTo>
                    <a:pt x="866267" y="8388604"/>
                  </a:moveTo>
                  <a:cubicBezTo>
                    <a:pt x="889127" y="8395843"/>
                    <a:pt x="968756" y="8424037"/>
                    <a:pt x="901700" y="8435467"/>
                  </a:cubicBezTo>
                  <a:cubicBezTo>
                    <a:pt x="931799" y="8404225"/>
                    <a:pt x="840231" y="8414004"/>
                    <a:pt x="866267" y="8388604"/>
                  </a:cubicBezTo>
                  <a:close/>
                  <a:moveTo>
                    <a:pt x="5185282" y="8408924"/>
                  </a:moveTo>
                  <a:lnTo>
                    <a:pt x="5200142" y="8422132"/>
                  </a:lnTo>
                  <a:lnTo>
                    <a:pt x="5205221" y="8430895"/>
                  </a:lnTo>
                  <a:cubicBezTo>
                    <a:pt x="5194426" y="8435213"/>
                    <a:pt x="5186425" y="8436737"/>
                    <a:pt x="5180075" y="8436737"/>
                  </a:cubicBezTo>
                  <a:cubicBezTo>
                    <a:pt x="5163311" y="8436737"/>
                    <a:pt x="5158231" y="8425815"/>
                    <a:pt x="5142483" y="8424672"/>
                  </a:cubicBezTo>
                  <a:lnTo>
                    <a:pt x="5153913" y="8415020"/>
                  </a:lnTo>
                  <a:lnTo>
                    <a:pt x="5163311" y="8419592"/>
                  </a:lnTo>
                  <a:lnTo>
                    <a:pt x="5172582" y="8424036"/>
                  </a:lnTo>
                  <a:lnTo>
                    <a:pt x="5177789" y="8424036"/>
                  </a:lnTo>
                  <a:lnTo>
                    <a:pt x="5178551" y="8423655"/>
                  </a:lnTo>
                  <a:lnTo>
                    <a:pt x="5184647" y="8414384"/>
                  </a:lnTo>
                  <a:lnTo>
                    <a:pt x="5185282" y="8408923"/>
                  </a:lnTo>
                  <a:close/>
                  <a:moveTo>
                    <a:pt x="5124449" y="8408797"/>
                  </a:moveTo>
                  <a:cubicBezTo>
                    <a:pt x="5140197" y="8428101"/>
                    <a:pt x="5081523" y="8426323"/>
                    <a:pt x="5101335" y="8446515"/>
                  </a:cubicBezTo>
                  <a:lnTo>
                    <a:pt x="5084698" y="8442959"/>
                  </a:lnTo>
                  <a:lnTo>
                    <a:pt x="5080126" y="8437879"/>
                  </a:lnTo>
                  <a:lnTo>
                    <a:pt x="5070601" y="8427592"/>
                  </a:lnTo>
                  <a:lnTo>
                    <a:pt x="5058790" y="8429243"/>
                  </a:lnTo>
                  <a:cubicBezTo>
                    <a:pt x="5055615" y="8415400"/>
                    <a:pt x="5106034" y="8416416"/>
                    <a:pt x="5124450" y="8408796"/>
                  </a:cubicBezTo>
                  <a:close/>
                  <a:moveTo>
                    <a:pt x="5236971" y="8431276"/>
                  </a:moveTo>
                  <a:lnTo>
                    <a:pt x="5249290" y="8434451"/>
                  </a:lnTo>
                  <a:lnTo>
                    <a:pt x="5261101" y="8437372"/>
                  </a:lnTo>
                  <a:lnTo>
                    <a:pt x="5267959" y="8437372"/>
                  </a:lnTo>
                  <a:lnTo>
                    <a:pt x="5282310" y="8435848"/>
                  </a:lnTo>
                  <a:lnTo>
                    <a:pt x="5290565" y="8431403"/>
                  </a:lnTo>
                  <a:lnTo>
                    <a:pt x="5281802" y="8447405"/>
                  </a:lnTo>
                  <a:lnTo>
                    <a:pt x="5288025" y="8458581"/>
                  </a:lnTo>
                  <a:lnTo>
                    <a:pt x="5283072" y="8457057"/>
                  </a:lnTo>
                  <a:lnTo>
                    <a:pt x="5275071" y="8456550"/>
                  </a:lnTo>
                  <a:cubicBezTo>
                    <a:pt x="5257672" y="8456550"/>
                    <a:pt x="5250814" y="8469757"/>
                    <a:pt x="5220715" y="8473949"/>
                  </a:cubicBezTo>
                  <a:cubicBezTo>
                    <a:pt x="5219445" y="8462645"/>
                    <a:pt x="5235066" y="8455661"/>
                    <a:pt x="5261482" y="8451469"/>
                  </a:cubicBezTo>
                  <a:lnTo>
                    <a:pt x="5220969" y="8440928"/>
                  </a:lnTo>
                  <a:lnTo>
                    <a:pt x="5236971" y="8431276"/>
                  </a:lnTo>
                  <a:close/>
                  <a:moveTo>
                    <a:pt x="5004815" y="8447151"/>
                  </a:moveTo>
                  <a:lnTo>
                    <a:pt x="4997449" y="8463788"/>
                  </a:lnTo>
                  <a:lnTo>
                    <a:pt x="5002021" y="8474075"/>
                  </a:lnTo>
                  <a:cubicBezTo>
                    <a:pt x="4980050" y="8472805"/>
                    <a:pt x="4958333" y="8471027"/>
                    <a:pt x="4957317" y="8450707"/>
                  </a:cubicBezTo>
                  <a:lnTo>
                    <a:pt x="4973446" y="8448675"/>
                  </a:lnTo>
                  <a:lnTo>
                    <a:pt x="4980050" y="8449183"/>
                  </a:lnTo>
                  <a:lnTo>
                    <a:pt x="4985257" y="8449564"/>
                  </a:lnTo>
                  <a:lnTo>
                    <a:pt x="4988051" y="8449564"/>
                  </a:lnTo>
                  <a:lnTo>
                    <a:pt x="4997957" y="8449056"/>
                  </a:lnTo>
                  <a:lnTo>
                    <a:pt x="5004815" y="8447151"/>
                  </a:lnTo>
                  <a:close/>
                  <a:moveTo>
                    <a:pt x="3711701" y="8440801"/>
                  </a:moveTo>
                  <a:cubicBezTo>
                    <a:pt x="3700525" y="8456168"/>
                    <a:pt x="3681221" y="8468995"/>
                    <a:pt x="3651757" y="8479028"/>
                  </a:cubicBezTo>
                  <a:cubicBezTo>
                    <a:pt x="3645661" y="8458581"/>
                    <a:pt x="3676141" y="8448929"/>
                    <a:pt x="3711701" y="8440801"/>
                  </a:cubicBezTo>
                  <a:close/>
                  <a:moveTo>
                    <a:pt x="2024633" y="8451723"/>
                  </a:moveTo>
                  <a:cubicBezTo>
                    <a:pt x="2053081" y="8456041"/>
                    <a:pt x="2090673" y="8452485"/>
                    <a:pt x="2091689" y="8480044"/>
                  </a:cubicBezTo>
                  <a:cubicBezTo>
                    <a:pt x="2063241" y="8475599"/>
                    <a:pt x="2025522" y="8479409"/>
                    <a:pt x="2024633" y="8451723"/>
                  </a:cubicBezTo>
                  <a:close/>
                  <a:moveTo>
                    <a:pt x="5601842" y="8424545"/>
                  </a:moveTo>
                  <a:lnTo>
                    <a:pt x="5605525" y="8425180"/>
                  </a:lnTo>
                  <a:cubicBezTo>
                    <a:pt x="5621019" y="8442071"/>
                    <a:pt x="5569203" y="8441562"/>
                    <a:pt x="5599302" y="8462518"/>
                  </a:cubicBezTo>
                  <a:lnTo>
                    <a:pt x="5610224" y="8463152"/>
                  </a:lnTo>
                  <a:cubicBezTo>
                    <a:pt x="5629147" y="8463152"/>
                    <a:pt x="5649467" y="8455786"/>
                    <a:pt x="5669787" y="8448421"/>
                  </a:cubicBezTo>
                  <a:cubicBezTo>
                    <a:pt x="5690107" y="8441055"/>
                    <a:pt x="5710173" y="8433689"/>
                    <a:pt x="5729858" y="8433689"/>
                  </a:cubicBezTo>
                  <a:lnTo>
                    <a:pt x="5732399" y="8433816"/>
                  </a:lnTo>
                  <a:lnTo>
                    <a:pt x="5733414" y="8436991"/>
                  </a:lnTo>
                  <a:cubicBezTo>
                    <a:pt x="5704839" y="8447660"/>
                    <a:pt x="5681725" y="8450199"/>
                    <a:pt x="5658357" y="8465693"/>
                  </a:cubicBezTo>
                  <a:lnTo>
                    <a:pt x="5644642" y="8463280"/>
                  </a:lnTo>
                  <a:cubicBezTo>
                    <a:pt x="5633974" y="8463280"/>
                    <a:pt x="5618733" y="8467472"/>
                    <a:pt x="5603494" y="8471789"/>
                  </a:cubicBezTo>
                  <a:cubicBezTo>
                    <a:pt x="5588381" y="8475853"/>
                    <a:pt x="5573140" y="8480171"/>
                    <a:pt x="5562346" y="8480171"/>
                  </a:cubicBezTo>
                  <a:cubicBezTo>
                    <a:pt x="5557774" y="8480171"/>
                    <a:pt x="5553964" y="8479409"/>
                    <a:pt x="5577713" y="8463407"/>
                  </a:cubicBezTo>
                  <a:lnTo>
                    <a:pt x="5545074" y="8453500"/>
                  </a:lnTo>
                  <a:cubicBezTo>
                    <a:pt x="5532246" y="8453500"/>
                    <a:pt x="5515102" y="8456421"/>
                    <a:pt x="5497195" y="8463280"/>
                  </a:cubicBezTo>
                  <a:cubicBezTo>
                    <a:pt x="5495290" y="8448039"/>
                    <a:pt x="5507736" y="8444611"/>
                    <a:pt x="5523865" y="8444611"/>
                  </a:cubicBezTo>
                  <a:cubicBezTo>
                    <a:pt x="5530215" y="8444611"/>
                    <a:pt x="5537073" y="8445119"/>
                    <a:pt x="5543931" y="8445627"/>
                  </a:cubicBezTo>
                  <a:lnTo>
                    <a:pt x="5568315" y="8447532"/>
                  </a:lnTo>
                  <a:lnTo>
                    <a:pt x="5575935" y="8445374"/>
                  </a:lnTo>
                  <a:lnTo>
                    <a:pt x="5574919" y="8445374"/>
                  </a:lnTo>
                  <a:lnTo>
                    <a:pt x="5553075" y="8440040"/>
                  </a:lnTo>
                  <a:lnTo>
                    <a:pt x="5561711" y="8434960"/>
                  </a:lnTo>
                  <a:cubicBezTo>
                    <a:pt x="5570474" y="8429753"/>
                    <a:pt x="5587873" y="8424545"/>
                    <a:pt x="5601843" y="8424545"/>
                  </a:cubicBezTo>
                  <a:close/>
                  <a:moveTo>
                    <a:pt x="3513962" y="8460613"/>
                  </a:moveTo>
                  <a:cubicBezTo>
                    <a:pt x="3518153" y="8474583"/>
                    <a:pt x="3479291" y="8482711"/>
                    <a:pt x="3453510" y="8482711"/>
                  </a:cubicBezTo>
                  <a:lnTo>
                    <a:pt x="3440429" y="8482203"/>
                  </a:lnTo>
                  <a:lnTo>
                    <a:pt x="3436619" y="8480933"/>
                  </a:lnTo>
                  <a:cubicBezTo>
                    <a:pt x="3453510" y="8461756"/>
                    <a:pt x="3488181" y="8479917"/>
                    <a:pt x="3513962" y="8460614"/>
                  </a:cubicBezTo>
                  <a:close/>
                  <a:moveTo>
                    <a:pt x="5049900" y="8457819"/>
                  </a:moveTo>
                  <a:lnTo>
                    <a:pt x="5075427" y="8476488"/>
                  </a:lnTo>
                  <a:lnTo>
                    <a:pt x="5053711" y="8482965"/>
                  </a:lnTo>
                  <a:lnTo>
                    <a:pt x="5042662" y="8480044"/>
                  </a:lnTo>
                  <a:lnTo>
                    <a:pt x="5034280" y="8467344"/>
                  </a:lnTo>
                  <a:lnTo>
                    <a:pt x="5024627" y="8469376"/>
                  </a:lnTo>
                  <a:lnTo>
                    <a:pt x="5043424" y="8459851"/>
                  </a:lnTo>
                  <a:lnTo>
                    <a:pt x="5049901" y="8457819"/>
                  </a:lnTo>
                  <a:close/>
                  <a:moveTo>
                    <a:pt x="5115051" y="8450200"/>
                  </a:moveTo>
                  <a:cubicBezTo>
                    <a:pt x="5124703" y="8479410"/>
                    <a:pt x="5177789" y="8467853"/>
                    <a:pt x="5200395" y="8484998"/>
                  </a:cubicBezTo>
                  <a:lnTo>
                    <a:pt x="5164455" y="8486267"/>
                  </a:lnTo>
                  <a:cubicBezTo>
                    <a:pt x="5159120" y="8485760"/>
                    <a:pt x="5154295" y="8485251"/>
                    <a:pt x="5140451" y="8485251"/>
                  </a:cubicBezTo>
                  <a:lnTo>
                    <a:pt x="5132450" y="8499348"/>
                  </a:lnTo>
                  <a:lnTo>
                    <a:pt x="5123814" y="8494395"/>
                  </a:lnTo>
                  <a:lnTo>
                    <a:pt x="5130037" y="8493125"/>
                  </a:lnTo>
                  <a:lnTo>
                    <a:pt x="5121147" y="8474456"/>
                  </a:lnTo>
                  <a:lnTo>
                    <a:pt x="5101081" y="8479537"/>
                  </a:lnTo>
                  <a:lnTo>
                    <a:pt x="5119115" y="8462645"/>
                  </a:lnTo>
                  <a:lnTo>
                    <a:pt x="5115051" y="8450200"/>
                  </a:lnTo>
                  <a:close/>
                  <a:moveTo>
                    <a:pt x="5296915" y="8483093"/>
                  </a:moveTo>
                  <a:lnTo>
                    <a:pt x="5311901" y="8486649"/>
                  </a:lnTo>
                  <a:lnTo>
                    <a:pt x="5306821" y="8493889"/>
                  </a:lnTo>
                  <a:lnTo>
                    <a:pt x="5296915" y="8508494"/>
                  </a:lnTo>
                  <a:lnTo>
                    <a:pt x="5316981" y="8504937"/>
                  </a:lnTo>
                  <a:lnTo>
                    <a:pt x="5297042" y="8512049"/>
                  </a:lnTo>
                  <a:lnTo>
                    <a:pt x="5265673" y="8512049"/>
                  </a:lnTo>
                  <a:lnTo>
                    <a:pt x="5258434" y="8511542"/>
                  </a:lnTo>
                  <a:cubicBezTo>
                    <a:pt x="5258942" y="8502398"/>
                    <a:pt x="5284850" y="8499985"/>
                    <a:pt x="5301487" y="8495159"/>
                  </a:cubicBezTo>
                  <a:lnTo>
                    <a:pt x="5296915" y="8483094"/>
                  </a:lnTo>
                  <a:close/>
                  <a:moveTo>
                    <a:pt x="5503163" y="8465059"/>
                  </a:moveTo>
                  <a:lnTo>
                    <a:pt x="5511037" y="8466837"/>
                  </a:lnTo>
                  <a:cubicBezTo>
                    <a:pt x="5480938" y="8496809"/>
                    <a:pt x="5444870" y="8490841"/>
                    <a:pt x="5393435" y="8513700"/>
                  </a:cubicBezTo>
                  <a:lnTo>
                    <a:pt x="5421502" y="8498842"/>
                  </a:lnTo>
                  <a:lnTo>
                    <a:pt x="5407278" y="8484110"/>
                  </a:lnTo>
                  <a:lnTo>
                    <a:pt x="5416422" y="8486142"/>
                  </a:lnTo>
                  <a:lnTo>
                    <a:pt x="5420994" y="8486142"/>
                  </a:lnTo>
                  <a:cubicBezTo>
                    <a:pt x="5434202" y="8486142"/>
                    <a:pt x="5447410" y="8480935"/>
                    <a:pt x="5460491" y="8475600"/>
                  </a:cubicBezTo>
                  <a:cubicBezTo>
                    <a:pt x="5473572" y="8470266"/>
                    <a:pt x="5486399" y="8465059"/>
                    <a:pt x="5503163" y="8465059"/>
                  </a:cubicBezTo>
                  <a:close/>
                  <a:moveTo>
                    <a:pt x="3270631" y="8485125"/>
                  </a:moveTo>
                  <a:cubicBezTo>
                    <a:pt x="3305556" y="8491221"/>
                    <a:pt x="3254756" y="8517003"/>
                    <a:pt x="3221482" y="8520305"/>
                  </a:cubicBezTo>
                  <a:cubicBezTo>
                    <a:pt x="3203067" y="8497698"/>
                    <a:pt x="3283966" y="8506081"/>
                    <a:pt x="3270631" y="8485125"/>
                  </a:cubicBezTo>
                  <a:close/>
                  <a:moveTo>
                    <a:pt x="4964176" y="8435977"/>
                  </a:moveTo>
                  <a:cubicBezTo>
                    <a:pt x="4930140" y="8476362"/>
                    <a:pt x="4895722" y="8468743"/>
                    <a:pt x="4891024" y="8504303"/>
                  </a:cubicBezTo>
                  <a:cubicBezTo>
                    <a:pt x="4826762" y="8519670"/>
                    <a:pt x="4826634" y="8526146"/>
                    <a:pt x="4799711" y="8526146"/>
                  </a:cubicBezTo>
                  <a:cubicBezTo>
                    <a:pt x="4791328" y="8526146"/>
                    <a:pt x="4780661" y="8525511"/>
                    <a:pt x="4764658" y="8524368"/>
                  </a:cubicBezTo>
                  <a:cubicBezTo>
                    <a:pt x="4772151" y="8493634"/>
                    <a:pt x="4851653" y="8513065"/>
                    <a:pt x="4879339" y="8480045"/>
                  </a:cubicBezTo>
                  <a:lnTo>
                    <a:pt x="4868290" y="8477886"/>
                  </a:lnTo>
                  <a:cubicBezTo>
                    <a:pt x="4852796" y="8477886"/>
                    <a:pt x="4834127" y="8493889"/>
                    <a:pt x="4803394" y="8496302"/>
                  </a:cubicBezTo>
                  <a:cubicBezTo>
                    <a:pt x="4802251" y="8483474"/>
                    <a:pt x="4827651" y="8478014"/>
                    <a:pt x="4828286" y="8465695"/>
                  </a:cubicBezTo>
                  <a:lnTo>
                    <a:pt x="4823206" y="8465695"/>
                  </a:lnTo>
                  <a:cubicBezTo>
                    <a:pt x="4797297" y="8468743"/>
                    <a:pt x="4823968" y="8486269"/>
                    <a:pt x="4787900" y="8486269"/>
                  </a:cubicBezTo>
                  <a:lnTo>
                    <a:pt x="4796028" y="8473950"/>
                  </a:lnTo>
                  <a:lnTo>
                    <a:pt x="4792599" y="8465695"/>
                  </a:lnTo>
                  <a:lnTo>
                    <a:pt x="4825619" y="8465441"/>
                  </a:lnTo>
                  <a:lnTo>
                    <a:pt x="4831969" y="8464552"/>
                  </a:lnTo>
                  <a:lnTo>
                    <a:pt x="4838446" y="8464552"/>
                  </a:lnTo>
                  <a:cubicBezTo>
                    <a:pt x="4880229" y="8464552"/>
                    <a:pt x="4913630" y="8458964"/>
                    <a:pt x="4964176" y="8435977"/>
                  </a:cubicBezTo>
                  <a:close/>
                  <a:moveTo>
                    <a:pt x="3389503" y="8483094"/>
                  </a:moveTo>
                  <a:lnTo>
                    <a:pt x="3407283" y="8486523"/>
                  </a:lnTo>
                  <a:lnTo>
                    <a:pt x="3401568" y="8491222"/>
                  </a:lnTo>
                  <a:cubicBezTo>
                    <a:pt x="3396742" y="8495540"/>
                    <a:pt x="3386327" y="8499731"/>
                    <a:pt x="3373755" y="8499731"/>
                  </a:cubicBezTo>
                  <a:lnTo>
                    <a:pt x="3370707" y="8499477"/>
                  </a:lnTo>
                  <a:lnTo>
                    <a:pt x="3370707" y="8499477"/>
                  </a:lnTo>
                  <a:cubicBezTo>
                    <a:pt x="3373120" y="8502017"/>
                    <a:pt x="3387090" y="8503921"/>
                    <a:pt x="3411474" y="8503921"/>
                  </a:cubicBezTo>
                  <a:lnTo>
                    <a:pt x="3417951" y="8497317"/>
                  </a:lnTo>
                  <a:lnTo>
                    <a:pt x="3417951" y="8497317"/>
                  </a:lnTo>
                  <a:cubicBezTo>
                    <a:pt x="3454908" y="8503921"/>
                    <a:pt x="3386455" y="8524622"/>
                    <a:pt x="3355847" y="8528432"/>
                  </a:cubicBezTo>
                  <a:cubicBezTo>
                    <a:pt x="3377692" y="8506461"/>
                    <a:pt x="3353434" y="8502778"/>
                    <a:pt x="3389502" y="8483093"/>
                  </a:cubicBezTo>
                  <a:close/>
                  <a:moveTo>
                    <a:pt x="5148072" y="8509383"/>
                  </a:moveTo>
                  <a:cubicBezTo>
                    <a:pt x="5167884" y="8510399"/>
                    <a:pt x="5173599" y="8524496"/>
                    <a:pt x="5196840" y="8524496"/>
                  </a:cubicBezTo>
                  <a:lnTo>
                    <a:pt x="5201666" y="8524115"/>
                  </a:lnTo>
                  <a:lnTo>
                    <a:pt x="5201666" y="8524115"/>
                  </a:lnTo>
                  <a:cubicBezTo>
                    <a:pt x="5202555" y="8531481"/>
                    <a:pt x="5182870" y="8533767"/>
                    <a:pt x="5170043" y="8537449"/>
                  </a:cubicBezTo>
                  <a:cubicBezTo>
                    <a:pt x="5158232" y="8532369"/>
                    <a:pt x="5149342" y="8524115"/>
                    <a:pt x="5148072" y="8509382"/>
                  </a:cubicBezTo>
                  <a:close/>
                  <a:moveTo>
                    <a:pt x="3055747" y="8524115"/>
                  </a:moveTo>
                  <a:lnTo>
                    <a:pt x="3053080" y="8530846"/>
                  </a:lnTo>
                  <a:lnTo>
                    <a:pt x="3046222" y="8532370"/>
                  </a:lnTo>
                  <a:lnTo>
                    <a:pt x="3064764" y="8542403"/>
                  </a:lnTo>
                  <a:lnTo>
                    <a:pt x="3083814" y="8538466"/>
                  </a:lnTo>
                  <a:lnTo>
                    <a:pt x="3073654" y="8552055"/>
                  </a:lnTo>
                  <a:lnTo>
                    <a:pt x="3087751" y="8550785"/>
                  </a:lnTo>
                  <a:lnTo>
                    <a:pt x="3068828" y="8558278"/>
                  </a:lnTo>
                  <a:lnTo>
                    <a:pt x="3059176" y="8550023"/>
                  </a:lnTo>
                  <a:cubicBezTo>
                    <a:pt x="3053461" y="8544943"/>
                    <a:pt x="3046730" y="8540117"/>
                    <a:pt x="3033903" y="8540117"/>
                  </a:cubicBezTo>
                  <a:lnTo>
                    <a:pt x="3025394" y="8542657"/>
                  </a:lnTo>
                  <a:lnTo>
                    <a:pt x="3034919" y="8534402"/>
                  </a:lnTo>
                  <a:lnTo>
                    <a:pt x="3032887" y="8528179"/>
                  </a:lnTo>
                  <a:lnTo>
                    <a:pt x="3055747" y="8524115"/>
                  </a:lnTo>
                  <a:close/>
                  <a:moveTo>
                    <a:pt x="4440428" y="8533385"/>
                  </a:moveTo>
                  <a:cubicBezTo>
                    <a:pt x="4433824" y="8546212"/>
                    <a:pt x="4426712" y="8559293"/>
                    <a:pt x="4390263" y="8563739"/>
                  </a:cubicBezTo>
                  <a:cubicBezTo>
                    <a:pt x="4378578" y="8545578"/>
                    <a:pt x="4407662" y="8538973"/>
                    <a:pt x="4440428" y="8533385"/>
                  </a:cubicBezTo>
                  <a:close/>
                  <a:moveTo>
                    <a:pt x="4059174" y="8565770"/>
                  </a:moveTo>
                  <a:lnTo>
                    <a:pt x="4062222" y="8566659"/>
                  </a:lnTo>
                  <a:lnTo>
                    <a:pt x="4043172" y="8571993"/>
                  </a:lnTo>
                  <a:lnTo>
                    <a:pt x="4048760" y="8567548"/>
                  </a:lnTo>
                  <a:lnTo>
                    <a:pt x="4059174" y="8565770"/>
                  </a:lnTo>
                  <a:close/>
                  <a:moveTo>
                    <a:pt x="4774184" y="8482712"/>
                  </a:moveTo>
                  <a:cubicBezTo>
                    <a:pt x="4765167" y="8493634"/>
                    <a:pt x="4719066" y="8522209"/>
                    <a:pt x="4739640" y="8522844"/>
                  </a:cubicBezTo>
                  <a:lnTo>
                    <a:pt x="4737100" y="8523733"/>
                  </a:lnTo>
                  <a:lnTo>
                    <a:pt x="4732655" y="8522590"/>
                  </a:lnTo>
                  <a:lnTo>
                    <a:pt x="4729607" y="8522590"/>
                  </a:lnTo>
                  <a:lnTo>
                    <a:pt x="4726686" y="8525383"/>
                  </a:lnTo>
                  <a:lnTo>
                    <a:pt x="4725543" y="8528431"/>
                  </a:lnTo>
                  <a:cubicBezTo>
                    <a:pt x="4673219" y="8551038"/>
                    <a:pt x="4641342" y="8543672"/>
                    <a:pt x="4547362" y="8563356"/>
                  </a:cubicBezTo>
                  <a:cubicBezTo>
                    <a:pt x="4537328" y="8574151"/>
                    <a:pt x="4536947" y="8596250"/>
                    <a:pt x="4513452" y="8596250"/>
                  </a:cubicBezTo>
                  <a:cubicBezTo>
                    <a:pt x="4508881" y="8596250"/>
                    <a:pt x="4503674" y="8595488"/>
                    <a:pt x="4497324" y="8593710"/>
                  </a:cubicBezTo>
                  <a:lnTo>
                    <a:pt x="4526788" y="8574152"/>
                  </a:lnTo>
                  <a:lnTo>
                    <a:pt x="4513580" y="8570595"/>
                  </a:lnTo>
                  <a:lnTo>
                    <a:pt x="4511167" y="8564373"/>
                  </a:lnTo>
                  <a:cubicBezTo>
                    <a:pt x="4506468" y="8587614"/>
                    <a:pt x="4465574" y="8568817"/>
                    <a:pt x="4461256" y="8594726"/>
                  </a:cubicBezTo>
                  <a:lnTo>
                    <a:pt x="4448683" y="8591297"/>
                  </a:lnTo>
                  <a:lnTo>
                    <a:pt x="4445127" y="8587105"/>
                  </a:lnTo>
                  <a:cubicBezTo>
                    <a:pt x="4441825" y="8583168"/>
                    <a:pt x="4438650" y="8579358"/>
                    <a:pt x="4426331" y="8579358"/>
                  </a:cubicBezTo>
                  <a:lnTo>
                    <a:pt x="4409567" y="8585708"/>
                  </a:lnTo>
                  <a:cubicBezTo>
                    <a:pt x="4404487" y="8567420"/>
                    <a:pt x="4481576" y="8543544"/>
                    <a:pt x="4453889" y="8537322"/>
                  </a:cubicBezTo>
                  <a:lnTo>
                    <a:pt x="4472939" y="8529320"/>
                  </a:lnTo>
                  <a:lnTo>
                    <a:pt x="4489449" y="8541766"/>
                  </a:lnTo>
                  <a:lnTo>
                    <a:pt x="4503546" y="8546338"/>
                  </a:lnTo>
                  <a:lnTo>
                    <a:pt x="4505451" y="8546084"/>
                  </a:lnTo>
                  <a:lnTo>
                    <a:pt x="4509515" y="8528812"/>
                  </a:lnTo>
                  <a:lnTo>
                    <a:pt x="4508245" y="8519033"/>
                  </a:lnTo>
                  <a:lnTo>
                    <a:pt x="4508245" y="8519033"/>
                  </a:lnTo>
                  <a:cubicBezTo>
                    <a:pt x="4527041" y="8520430"/>
                    <a:pt x="4541773" y="8525510"/>
                    <a:pt x="4561966" y="8525510"/>
                  </a:cubicBezTo>
                  <a:cubicBezTo>
                    <a:pt x="4573777" y="8525510"/>
                    <a:pt x="4587366" y="8523732"/>
                    <a:pt x="4604765" y="8518525"/>
                  </a:cubicBezTo>
                  <a:lnTo>
                    <a:pt x="4641722" y="8484235"/>
                  </a:lnTo>
                  <a:lnTo>
                    <a:pt x="4660137" y="8502396"/>
                  </a:lnTo>
                  <a:lnTo>
                    <a:pt x="4627498" y="8513572"/>
                  </a:lnTo>
                  <a:lnTo>
                    <a:pt x="4647310" y="8521065"/>
                  </a:lnTo>
                  <a:lnTo>
                    <a:pt x="4656454" y="8521065"/>
                  </a:lnTo>
                  <a:cubicBezTo>
                    <a:pt x="4692522" y="8521065"/>
                    <a:pt x="4721986" y="8486775"/>
                    <a:pt x="4774183" y="8482711"/>
                  </a:cubicBezTo>
                  <a:close/>
                  <a:moveTo>
                    <a:pt x="4173728" y="8566279"/>
                  </a:moveTo>
                  <a:cubicBezTo>
                    <a:pt x="4172204" y="8582535"/>
                    <a:pt x="4135374" y="8588249"/>
                    <a:pt x="4111752" y="8598029"/>
                  </a:cubicBezTo>
                  <a:cubicBezTo>
                    <a:pt x="4104640" y="8567422"/>
                    <a:pt x="4143756" y="8585583"/>
                    <a:pt x="4173728" y="8566279"/>
                  </a:cubicBezTo>
                  <a:close/>
                  <a:moveTo>
                    <a:pt x="4849495" y="8558912"/>
                  </a:moveTo>
                  <a:lnTo>
                    <a:pt x="4858258" y="8560691"/>
                  </a:lnTo>
                  <a:lnTo>
                    <a:pt x="4861179" y="8562977"/>
                  </a:lnTo>
                  <a:lnTo>
                    <a:pt x="4868164" y="8568057"/>
                  </a:lnTo>
                  <a:lnTo>
                    <a:pt x="4876292" y="8566406"/>
                  </a:lnTo>
                  <a:lnTo>
                    <a:pt x="4876292" y="8566406"/>
                  </a:lnTo>
                  <a:cubicBezTo>
                    <a:pt x="4863846" y="8579614"/>
                    <a:pt x="4842383" y="8590282"/>
                    <a:pt x="4814824" y="8599299"/>
                  </a:cubicBezTo>
                  <a:cubicBezTo>
                    <a:pt x="4804918" y="8579741"/>
                    <a:pt x="4854194" y="8576693"/>
                    <a:pt x="4849495" y="8558913"/>
                  </a:cubicBezTo>
                  <a:close/>
                  <a:moveTo>
                    <a:pt x="5300980" y="8528306"/>
                  </a:moveTo>
                  <a:cubicBezTo>
                    <a:pt x="5321553" y="8535418"/>
                    <a:pt x="5337683" y="8544054"/>
                    <a:pt x="5358892" y="8544054"/>
                  </a:cubicBezTo>
                  <a:cubicBezTo>
                    <a:pt x="5373115" y="8544054"/>
                    <a:pt x="5389626" y="8540117"/>
                    <a:pt x="5411343" y="8529322"/>
                  </a:cubicBezTo>
                  <a:lnTo>
                    <a:pt x="5411343" y="8529322"/>
                  </a:lnTo>
                  <a:cubicBezTo>
                    <a:pt x="5400547" y="8557897"/>
                    <a:pt x="5337047" y="8572883"/>
                    <a:pt x="5340731" y="8605014"/>
                  </a:cubicBezTo>
                  <a:cubicBezTo>
                    <a:pt x="5314950" y="8593331"/>
                    <a:pt x="5324602" y="8548753"/>
                    <a:pt x="5300980" y="8528307"/>
                  </a:cubicBezTo>
                  <a:close/>
                  <a:moveTo>
                    <a:pt x="5410834" y="8595743"/>
                  </a:moveTo>
                  <a:lnTo>
                    <a:pt x="5409438" y="8600949"/>
                  </a:lnTo>
                  <a:lnTo>
                    <a:pt x="5393563" y="8611109"/>
                  </a:lnTo>
                  <a:cubicBezTo>
                    <a:pt x="5380482" y="8619365"/>
                    <a:pt x="5362956" y="8627746"/>
                    <a:pt x="5347334" y="8627746"/>
                  </a:cubicBezTo>
                  <a:lnTo>
                    <a:pt x="5339714" y="8627239"/>
                  </a:lnTo>
                  <a:lnTo>
                    <a:pt x="5336158" y="8625969"/>
                  </a:lnTo>
                  <a:cubicBezTo>
                    <a:pt x="5343778" y="8603998"/>
                    <a:pt x="5372099" y="8614285"/>
                    <a:pt x="5410834" y="8595743"/>
                  </a:cubicBezTo>
                  <a:close/>
                  <a:moveTo>
                    <a:pt x="4604512" y="8627874"/>
                  </a:moveTo>
                  <a:lnTo>
                    <a:pt x="4620006" y="8634351"/>
                  </a:lnTo>
                  <a:cubicBezTo>
                    <a:pt x="4628261" y="8637399"/>
                    <a:pt x="4637532" y="8640574"/>
                    <a:pt x="4654803" y="8640574"/>
                  </a:cubicBezTo>
                  <a:lnTo>
                    <a:pt x="4669663" y="8636383"/>
                  </a:lnTo>
                  <a:lnTo>
                    <a:pt x="4669663" y="8636383"/>
                  </a:lnTo>
                  <a:cubicBezTo>
                    <a:pt x="4660900" y="8646162"/>
                    <a:pt x="4649470" y="8649591"/>
                    <a:pt x="4637786" y="8649591"/>
                  </a:cubicBezTo>
                  <a:cubicBezTo>
                    <a:pt x="4616831" y="8649591"/>
                    <a:pt x="4594859" y="8638669"/>
                    <a:pt x="4584192" y="8634859"/>
                  </a:cubicBezTo>
                  <a:cubicBezTo>
                    <a:pt x="4588382" y="8629779"/>
                    <a:pt x="4592955" y="8627874"/>
                    <a:pt x="4604512" y="8627874"/>
                  </a:cubicBezTo>
                  <a:close/>
                  <a:moveTo>
                    <a:pt x="4271518" y="8534400"/>
                  </a:moveTo>
                  <a:cubicBezTo>
                    <a:pt x="4314444" y="8540115"/>
                    <a:pt x="4319778" y="8579231"/>
                    <a:pt x="4368927" y="8579231"/>
                  </a:cubicBezTo>
                  <a:cubicBezTo>
                    <a:pt x="4373245" y="8579231"/>
                    <a:pt x="4377817" y="8578850"/>
                    <a:pt x="4382770" y="8578215"/>
                  </a:cubicBezTo>
                  <a:lnTo>
                    <a:pt x="4395470" y="8588629"/>
                  </a:lnTo>
                  <a:lnTo>
                    <a:pt x="4379976" y="8605012"/>
                  </a:lnTo>
                  <a:lnTo>
                    <a:pt x="4349877" y="8601456"/>
                  </a:lnTo>
                  <a:cubicBezTo>
                    <a:pt x="4314825" y="8601456"/>
                    <a:pt x="4272407" y="8612632"/>
                    <a:pt x="4281678" y="8637143"/>
                  </a:cubicBezTo>
                  <a:cubicBezTo>
                    <a:pt x="4276217" y="8637650"/>
                    <a:pt x="4271010" y="8637905"/>
                    <a:pt x="4266057" y="8637905"/>
                  </a:cubicBezTo>
                  <a:lnTo>
                    <a:pt x="4221607" y="8632824"/>
                  </a:lnTo>
                  <a:cubicBezTo>
                    <a:pt x="4207764" y="8630157"/>
                    <a:pt x="4193921" y="8627618"/>
                    <a:pt x="4177411" y="8627618"/>
                  </a:cubicBezTo>
                  <a:lnTo>
                    <a:pt x="4146550" y="8630411"/>
                  </a:lnTo>
                  <a:cubicBezTo>
                    <a:pt x="4143375" y="8638539"/>
                    <a:pt x="4155694" y="8644381"/>
                    <a:pt x="4167251" y="8645270"/>
                  </a:cubicBezTo>
                  <a:lnTo>
                    <a:pt x="4132834" y="8662923"/>
                  </a:lnTo>
                  <a:cubicBezTo>
                    <a:pt x="4117975" y="8649969"/>
                    <a:pt x="4083685" y="8647175"/>
                    <a:pt x="4125087" y="8636761"/>
                  </a:cubicBezTo>
                  <a:lnTo>
                    <a:pt x="4110355" y="8633205"/>
                  </a:lnTo>
                  <a:cubicBezTo>
                    <a:pt x="4098417" y="8633205"/>
                    <a:pt x="4082415" y="8640317"/>
                    <a:pt x="4067048" y="8645778"/>
                  </a:cubicBezTo>
                  <a:lnTo>
                    <a:pt x="4054348" y="8635998"/>
                  </a:lnTo>
                  <a:lnTo>
                    <a:pt x="4040124" y="8638030"/>
                  </a:lnTo>
                  <a:lnTo>
                    <a:pt x="4064508" y="8626473"/>
                  </a:lnTo>
                  <a:lnTo>
                    <a:pt x="4057016" y="8615043"/>
                  </a:lnTo>
                  <a:lnTo>
                    <a:pt x="4102100" y="8612503"/>
                  </a:lnTo>
                  <a:lnTo>
                    <a:pt x="4131945" y="8607804"/>
                  </a:lnTo>
                  <a:cubicBezTo>
                    <a:pt x="4141343" y="8607804"/>
                    <a:pt x="4152138" y="8609328"/>
                    <a:pt x="4165347" y="8613773"/>
                  </a:cubicBezTo>
                  <a:cubicBezTo>
                    <a:pt x="4219575" y="8597771"/>
                    <a:pt x="4239261" y="8570339"/>
                    <a:pt x="4273678" y="8570339"/>
                  </a:cubicBezTo>
                  <a:cubicBezTo>
                    <a:pt x="4284218" y="8570339"/>
                    <a:pt x="4296030" y="8572879"/>
                    <a:pt x="4310635" y="8579102"/>
                  </a:cubicBezTo>
                  <a:cubicBezTo>
                    <a:pt x="4328288" y="8568053"/>
                    <a:pt x="4274313" y="8553575"/>
                    <a:pt x="4271519" y="8534398"/>
                  </a:cubicBezTo>
                  <a:close/>
                  <a:moveTo>
                    <a:pt x="4945888" y="8591296"/>
                  </a:moveTo>
                  <a:cubicBezTo>
                    <a:pt x="4927219" y="8623173"/>
                    <a:pt x="4858004" y="8640952"/>
                    <a:pt x="4813300" y="8665337"/>
                  </a:cubicBezTo>
                  <a:cubicBezTo>
                    <a:pt x="4813808" y="8634095"/>
                    <a:pt x="4907534" y="8624697"/>
                    <a:pt x="4945888" y="8591296"/>
                  </a:cubicBezTo>
                  <a:close/>
                  <a:moveTo>
                    <a:pt x="4181602" y="8663051"/>
                  </a:moveTo>
                  <a:lnTo>
                    <a:pt x="4154678" y="8673719"/>
                  </a:lnTo>
                  <a:lnTo>
                    <a:pt x="4137914" y="8678164"/>
                  </a:lnTo>
                  <a:cubicBezTo>
                    <a:pt x="4139057" y="8675116"/>
                    <a:pt x="4138930" y="8672322"/>
                    <a:pt x="4137914" y="8669782"/>
                  </a:cubicBezTo>
                  <a:lnTo>
                    <a:pt x="4181602" y="8663051"/>
                  </a:lnTo>
                  <a:close/>
                  <a:moveTo>
                    <a:pt x="4772914" y="8654161"/>
                  </a:moveTo>
                  <a:lnTo>
                    <a:pt x="4764659" y="8666607"/>
                  </a:lnTo>
                  <a:lnTo>
                    <a:pt x="4768088" y="8674988"/>
                  </a:lnTo>
                  <a:lnTo>
                    <a:pt x="4757674" y="8671940"/>
                  </a:lnTo>
                  <a:lnTo>
                    <a:pt x="4743831" y="8670544"/>
                  </a:lnTo>
                  <a:cubicBezTo>
                    <a:pt x="4728845" y="8670544"/>
                    <a:pt x="4721352" y="8678290"/>
                    <a:pt x="4700143" y="8689212"/>
                  </a:cubicBezTo>
                  <a:cubicBezTo>
                    <a:pt x="4703191" y="8671559"/>
                    <a:pt x="4728972" y="8660383"/>
                    <a:pt x="4772914" y="8654160"/>
                  </a:cubicBezTo>
                  <a:close/>
                  <a:moveTo>
                    <a:pt x="3889629" y="8665210"/>
                  </a:moveTo>
                  <a:cubicBezTo>
                    <a:pt x="3903980" y="8665210"/>
                    <a:pt x="3916172" y="8669528"/>
                    <a:pt x="3921887" y="8680831"/>
                  </a:cubicBezTo>
                  <a:cubicBezTo>
                    <a:pt x="3884422" y="8688197"/>
                    <a:pt x="3862070" y="8681847"/>
                    <a:pt x="3817874" y="8695309"/>
                  </a:cubicBezTo>
                  <a:cubicBezTo>
                    <a:pt x="3829178" y="8680450"/>
                    <a:pt x="3862959" y="8665210"/>
                    <a:pt x="3889629" y="8665210"/>
                  </a:cubicBezTo>
                  <a:close/>
                  <a:moveTo>
                    <a:pt x="4643882" y="8668131"/>
                  </a:moveTo>
                  <a:cubicBezTo>
                    <a:pt x="4679823" y="8669527"/>
                    <a:pt x="4632453" y="8693912"/>
                    <a:pt x="4605148" y="8696071"/>
                  </a:cubicBezTo>
                  <a:lnTo>
                    <a:pt x="4559936" y="8679688"/>
                  </a:lnTo>
                  <a:lnTo>
                    <a:pt x="4603751" y="8675497"/>
                  </a:lnTo>
                  <a:lnTo>
                    <a:pt x="4602735" y="8689975"/>
                  </a:lnTo>
                  <a:cubicBezTo>
                    <a:pt x="4629151" y="8686292"/>
                    <a:pt x="4644899" y="8679561"/>
                    <a:pt x="4643883" y="8668131"/>
                  </a:cubicBezTo>
                  <a:close/>
                  <a:moveTo>
                    <a:pt x="3018028" y="8674735"/>
                  </a:moveTo>
                  <a:cubicBezTo>
                    <a:pt x="3045460" y="8682228"/>
                    <a:pt x="3093847" y="8671433"/>
                    <a:pt x="3106928" y="8691372"/>
                  </a:cubicBezTo>
                  <a:cubicBezTo>
                    <a:pt x="3085211" y="8693912"/>
                    <a:pt x="3026791" y="8688959"/>
                    <a:pt x="3015996" y="8707755"/>
                  </a:cubicBezTo>
                  <a:lnTo>
                    <a:pt x="3004820" y="8707500"/>
                  </a:lnTo>
                  <a:lnTo>
                    <a:pt x="3002915" y="8703690"/>
                  </a:lnTo>
                  <a:lnTo>
                    <a:pt x="2998978" y="8691245"/>
                  </a:lnTo>
                  <a:lnTo>
                    <a:pt x="3020314" y="8689848"/>
                  </a:lnTo>
                  <a:lnTo>
                    <a:pt x="3024886" y="8689975"/>
                  </a:lnTo>
                  <a:lnTo>
                    <a:pt x="3025775" y="8689975"/>
                  </a:lnTo>
                  <a:lnTo>
                    <a:pt x="3018028" y="8674735"/>
                  </a:lnTo>
                  <a:close/>
                  <a:moveTo>
                    <a:pt x="4249928" y="8649843"/>
                  </a:moveTo>
                  <a:cubicBezTo>
                    <a:pt x="4258056" y="8656320"/>
                    <a:pt x="4225290" y="8697975"/>
                    <a:pt x="4184650" y="8708262"/>
                  </a:cubicBezTo>
                  <a:cubicBezTo>
                    <a:pt x="4178300" y="8687943"/>
                    <a:pt x="4237355" y="8686799"/>
                    <a:pt x="4217924" y="8662543"/>
                  </a:cubicBezTo>
                  <a:cubicBezTo>
                    <a:pt x="4234180" y="8659875"/>
                    <a:pt x="4250563" y="8657336"/>
                    <a:pt x="4249928" y="8649843"/>
                  </a:cubicBezTo>
                  <a:close/>
                  <a:moveTo>
                    <a:pt x="4101465" y="8690228"/>
                  </a:moveTo>
                  <a:lnTo>
                    <a:pt x="4106291" y="8690863"/>
                  </a:lnTo>
                  <a:cubicBezTo>
                    <a:pt x="4084828" y="8702039"/>
                    <a:pt x="4054348" y="8724392"/>
                    <a:pt x="4022344" y="8724392"/>
                  </a:cubicBezTo>
                  <a:lnTo>
                    <a:pt x="4012819" y="8723884"/>
                  </a:lnTo>
                  <a:lnTo>
                    <a:pt x="4008120" y="8722868"/>
                  </a:lnTo>
                  <a:cubicBezTo>
                    <a:pt x="4039617" y="8713850"/>
                    <a:pt x="4072763" y="8690228"/>
                    <a:pt x="4101466" y="8690228"/>
                  </a:cubicBezTo>
                  <a:close/>
                  <a:moveTo>
                    <a:pt x="4758690" y="8706485"/>
                  </a:moveTo>
                  <a:lnTo>
                    <a:pt x="4767326" y="8708136"/>
                  </a:lnTo>
                  <a:cubicBezTo>
                    <a:pt x="4770247" y="8718042"/>
                    <a:pt x="4779899" y="8721725"/>
                    <a:pt x="4794504" y="8721725"/>
                  </a:cubicBezTo>
                  <a:lnTo>
                    <a:pt x="4793488" y="8727694"/>
                  </a:lnTo>
                  <a:lnTo>
                    <a:pt x="4784344" y="8729980"/>
                  </a:lnTo>
                  <a:cubicBezTo>
                    <a:pt x="4771391" y="8729980"/>
                    <a:pt x="4753991" y="8714486"/>
                    <a:pt x="4744720" y="8712835"/>
                  </a:cubicBezTo>
                  <a:cubicBezTo>
                    <a:pt x="4725924" y="8719820"/>
                    <a:pt x="4717035" y="8732520"/>
                    <a:pt x="4700905" y="8732520"/>
                  </a:cubicBezTo>
                  <a:lnTo>
                    <a:pt x="4697603" y="8732520"/>
                  </a:lnTo>
                  <a:lnTo>
                    <a:pt x="4689983" y="8730869"/>
                  </a:lnTo>
                  <a:lnTo>
                    <a:pt x="4713859" y="8719185"/>
                  </a:lnTo>
                  <a:lnTo>
                    <a:pt x="4706366" y="8707628"/>
                  </a:lnTo>
                  <a:lnTo>
                    <a:pt x="4714494" y="8708644"/>
                  </a:lnTo>
                  <a:lnTo>
                    <a:pt x="4719066" y="8708644"/>
                  </a:lnTo>
                  <a:lnTo>
                    <a:pt x="4730750" y="8708263"/>
                  </a:lnTo>
                  <a:lnTo>
                    <a:pt x="4736719" y="8707755"/>
                  </a:lnTo>
                  <a:lnTo>
                    <a:pt x="4758691" y="8706486"/>
                  </a:lnTo>
                  <a:close/>
                  <a:moveTo>
                    <a:pt x="4314063" y="8696578"/>
                  </a:moveTo>
                  <a:cubicBezTo>
                    <a:pt x="4305300" y="8717280"/>
                    <a:pt x="4238879" y="8717660"/>
                    <a:pt x="4208272" y="8743060"/>
                  </a:cubicBezTo>
                  <a:cubicBezTo>
                    <a:pt x="4201414" y="8724264"/>
                    <a:pt x="4244340" y="8720454"/>
                    <a:pt x="4230243" y="8699626"/>
                  </a:cubicBezTo>
                  <a:lnTo>
                    <a:pt x="4230243" y="8699626"/>
                  </a:lnTo>
                  <a:lnTo>
                    <a:pt x="4249928" y="8700008"/>
                  </a:lnTo>
                  <a:lnTo>
                    <a:pt x="4270502" y="8704072"/>
                  </a:lnTo>
                  <a:lnTo>
                    <a:pt x="4278122" y="8704072"/>
                  </a:lnTo>
                  <a:lnTo>
                    <a:pt x="4314063" y="8696578"/>
                  </a:lnTo>
                  <a:close/>
                  <a:moveTo>
                    <a:pt x="4452620" y="8741156"/>
                  </a:moveTo>
                  <a:lnTo>
                    <a:pt x="4467860" y="8744331"/>
                  </a:lnTo>
                  <a:cubicBezTo>
                    <a:pt x="4474210" y="8745727"/>
                    <a:pt x="4481195" y="8747124"/>
                    <a:pt x="4495673" y="8747124"/>
                  </a:cubicBezTo>
                  <a:lnTo>
                    <a:pt x="4511548" y="8742171"/>
                  </a:lnTo>
                  <a:lnTo>
                    <a:pt x="4511548" y="8742171"/>
                  </a:lnTo>
                  <a:cubicBezTo>
                    <a:pt x="4514596" y="8755887"/>
                    <a:pt x="4464050" y="8754871"/>
                    <a:pt x="4445254" y="8762618"/>
                  </a:cubicBezTo>
                  <a:lnTo>
                    <a:pt x="4450842" y="8748140"/>
                  </a:lnTo>
                  <a:lnTo>
                    <a:pt x="4429760" y="8752839"/>
                  </a:lnTo>
                  <a:lnTo>
                    <a:pt x="4452620" y="8741155"/>
                  </a:lnTo>
                  <a:close/>
                  <a:moveTo>
                    <a:pt x="4386199" y="8623681"/>
                  </a:moveTo>
                  <a:lnTo>
                    <a:pt x="4400931" y="8637143"/>
                  </a:lnTo>
                  <a:lnTo>
                    <a:pt x="4405884" y="8645778"/>
                  </a:lnTo>
                  <a:lnTo>
                    <a:pt x="4394327" y="8640190"/>
                  </a:lnTo>
                  <a:lnTo>
                    <a:pt x="4390263" y="8635999"/>
                  </a:lnTo>
                  <a:lnTo>
                    <a:pt x="4390263" y="8635999"/>
                  </a:lnTo>
                  <a:cubicBezTo>
                    <a:pt x="4339844" y="8654795"/>
                    <a:pt x="4381246" y="8672448"/>
                    <a:pt x="4397502" y="8693531"/>
                  </a:cubicBezTo>
                  <a:cubicBezTo>
                    <a:pt x="4413377" y="8678799"/>
                    <a:pt x="4428363" y="8675624"/>
                    <a:pt x="4445508" y="8675624"/>
                  </a:cubicBezTo>
                  <a:cubicBezTo>
                    <a:pt x="4451731" y="8675624"/>
                    <a:pt x="4458081" y="8676005"/>
                    <a:pt x="4471924" y="8676894"/>
                  </a:cubicBezTo>
                  <a:lnTo>
                    <a:pt x="4487164" y="8677275"/>
                  </a:lnTo>
                  <a:cubicBezTo>
                    <a:pt x="4498340" y="8677275"/>
                    <a:pt x="4510659" y="8676513"/>
                    <a:pt x="4524502" y="8673592"/>
                  </a:cubicBezTo>
                  <a:lnTo>
                    <a:pt x="4524502" y="8673592"/>
                  </a:lnTo>
                  <a:lnTo>
                    <a:pt x="4501642" y="8710676"/>
                  </a:lnTo>
                  <a:lnTo>
                    <a:pt x="4523740" y="8706739"/>
                  </a:lnTo>
                  <a:lnTo>
                    <a:pt x="4523740" y="8706739"/>
                  </a:lnTo>
                  <a:cubicBezTo>
                    <a:pt x="4480052" y="8731885"/>
                    <a:pt x="4393819" y="8729091"/>
                    <a:pt x="4300474" y="8764651"/>
                  </a:cubicBezTo>
                  <a:cubicBezTo>
                    <a:pt x="4292346" y="8734552"/>
                    <a:pt x="4360926" y="8743696"/>
                    <a:pt x="4373880" y="8730996"/>
                  </a:cubicBezTo>
                  <a:lnTo>
                    <a:pt x="4359275" y="8726424"/>
                  </a:lnTo>
                  <a:lnTo>
                    <a:pt x="4337558" y="8729345"/>
                  </a:lnTo>
                  <a:lnTo>
                    <a:pt x="4333368" y="8729345"/>
                  </a:lnTo>
                  <a:lnTo>
                    <a:pt x="4326383" y="8728837"/>
                  </a:lnTo>
                  <a:lnTo>
                    <a:pt x="4324351" y="8727313"/>
                  </a:lnTo>
                  <a:cubicBezTo>
                    <a:pt x="4324224" y="8689975"/>
                    <a:pt x="4344925" y="8686419"/>
                    <a:pt x="4344925" y="8644636"/>
                  </a:cubicBezTo>
                  <a:cubicBezTo>
                    <a:pt x="4371595" y="8641461"/>
                    <a:pt x="4387216" y="8634984"/>
                    <a:pt x="4386200" y="8623681"/>
                  </a:cubicBezTo>
                  <a:close/>
                  <a:moveTo>
                    <a:pt x="4282567" y="8748649"/>
                  </a:moveTo>
                  <a:cubicBezTo>
                    <a:pt x="4264787" y="8761603"/>
                    <a:pt x="4276344" y="8783701"/>
                    <a:pt x="4236212" y="8790305"/>
                  </a:cubicBezTo>
                  <a:cubicBezTo>
                    <a:pt x="4242943" y="8773795"/>
                    <a:pt x="4249547" y="8757031"/>
                    <a:pt x="4282567" y="8748649"/>
                  </a:cubicBezTo>
                  <a:close/>
                  <a:moveTo>
                    <a:pt x="4004564" y="8774430"/>
                  </a:moveTo>
                  <a:lnTo>
                    <a:pt x="4016883" y="8786495"/>
                  </a:lnTo>
                  <a:lnTo>
                    <a:pt x="4014216" y="8786368"/>
                  </a:lnTo>
                  <a:lnTo>
                    <a:pt x="4009263" y="8786241"/>
                  </a:lnTo>
                  <a:cubicBezTo>
                    <a:pt x="3986530" y="8786241"/>
                    <a:pt x="3971798" y="8793735"/>
                    <a:pt x="3963797" y="8804783"/>
                  </a:cubicBezTo>
                  <a:lnTo>
                    <a:pt x="3946652" y="8793989"/>
                  </a:lnTo>
                  <a:cubicBezTo>
                    <a:pt x="3960495" y="8785607"/>
                    <a:pt x="3980180" y="8774431"/>
                    <a:pt x="4004564" y="8774431"/>
                  </a:cubicBezTo>
                  <a:close/>
                  <a:moveTo>
                    <a:pt x="4102862" y="8717662"/>
                  </a:moveTo>
                  <a:cubicBezTo>
                    <a:pt x="4120515" y="8732140"/>
                    <a:pt x="4123944" y="8741665"/>
                    <a:pt x="4117340" y="8760588"/>
                  </a:cubicBezTo>
                  <a:cubicBezTo>
                    <a:pt x="4132580" y="8754238"/>
                    <a:pt x="4178427" y="8756778"/>
                    <a:pt x="4172204" y="8743697"/>
                  </a:cubicBezTo>
                  <a:lnTo>
                    <a:pt x="4172204" y="8743697"/>
                  </a:lnTo>
                  <a:lnTo>
                    <a:pt x="4183126" y="8745728"/>
                  </a:lnTo>
                  <a:lnTo>
                    <a:pt x="4187063" y="8748141"/>
                  </a:lnTo>
                  <a:cubicBezTo>
                    <a:pt x="4190873" y="8750300"/>
                    <a:pt x="4194683" y="8752460"/>
                    <a:pt x="4205859" y="8752460"/>
                  </a:cubicBezTo>
                  <a:lnTo>
                    <a:pt x="4221734" y="8747126"/>
                  </a:lnTo>
                  <a:lnTo>
                    <a:pt x="4221734" y="8747126"/>
                  </a:lnTo>
                  <a:cubicBezTo>
                    <a:pt x="4211955" y="8760969"/>
                    <a:pt x="4164076" y="8763508"/>
                    <a:pt x="4146042" y="8774812"/>
                  </a:cubicBezTo>
                  <a:lnTo>
                    <a:pt x="4151884" y="8785480"/>
                  </a:lnTo>
                  <a:lnTo>
                    <a:pt x="4161536" y="8784972"/>
                  </a:lnTo>
                  <a:lnTo>
                    <a:pt x="4180840" y="8783829"/>
                  </a:lnTo>
                  <a:lnTo>
                    <a:pt x="4177030" y="8795005"/>
                  </a:lnTo>
                  <a:lnTo>
                    <a:pt x="4166870" y="8799704"/>
                  </a:lnTo>
                  <a:lnTo>
                    <a:pt x="4167760" y="8803641"/>
                  </a:lnTo>
                  <a:lnTo>
                    <a:pt x="4144773" y="8808086"/>
                  </a:lnTo>
                  <a:cubicBezTo>
                    <a:pt x="4122039" y="8799577"/>
                    <a:pt x="4143376" y="8800085"/>
                    <a:pt x="4136899" y="8783320"/>
                  </a:cubicBezTo>
                  <a:lnTo>
                    <a:pt x="4136899" y="8783320"/>
                  </a:lnTo>
                  <a:cubicBezTo>
                    <a:pt x="4125595" y="8789798"/>
                    <a:pt x="4112261" y="8792338"/>
                    <a:pt x="4098672" y="8792338"/>
                  </a:cubicBezTo>
                  <a:cubicBezTo>
                    <a:pt x="4068192" y="8792338"/>
                    <a:pt x="4036442" y="8779256"/>
                    <a:pt x="4022344" y="8766049"/>
                  </a:cubicBezTo>
                  <a:cubicBezTo>
                    <a:pt x="4038854" y="8761604"/>
                    <a:pt x="4052316" y="8759826"/>
                    <a:pt x="4069969" y="8759826"/>
                  </a:cubicBezTo>
                  <a:lnTo>
                    <a:pt x="4080891" y="8761350"/>
                  </a:lnTo>
                  <a:cubicBezTo>
                    <a:pt x="4081907" y="8746491"/>
                    <a:pt x="4069842" y="8743316"/>
                    <a:pt x="4054221" y="8743316"/>
                  </a:cubicBezTo>
                  <a:cubicBezTo>
                    <a:pt x="4048379" y="8743316"/>
                    <a:pt x="4042029" y="8743697"/>
                    <a:pt x="4035679" y="8744205"/>
                  </a:cubicBezTo>
                  <a:lnTo>
                    <a:pt x="4023106" y="8745221"/>
                  </a:lnTo>
                  <a:lnTo>
                    <a:pt x="4017264" y="8745221"/>
                  </a:lnTo>
                  <a:lnTo>
                    <a:pt x="4006850" y="8744714"/>
                  </a:lnTo>
                  <a:lnTo>
                    <a:pt x="4002660" y="8743697"/>
                  </a:lnTo>
                  <a:cubicBezTo>
                    <a:pt x="3990975" y="8733665"/>
                    <a:pt x="4067811" y="8737982"/>
                    <a:pt x="4102863" y="8717662"/>
                  </a:cubicBezTo>
                  <a:close/>
                  <a:moveTo>
                    <a:pt x="3269488" y="8775447"/>
                  </a:moveTo>
                  <a:lnTo>
                    <a:pt x="3277743" y="8778114"/>
                  </a:lnTo>
                  <a:cubicBezTo>
                    <a:pt x="3278251" y="8785480"/>
                    <a:pt x="3258566" y="8787257"/>
                    <a:pt x="3245358" y="8790432"/>
                  </a:cubicBezTo>
                  <a:lnTo>
                    <a:pt x="3230880" y="8799195"/>
                  </a:lnTo>
                  <a:lnTo>
                    <a:pt x="3228467" y="8812912"/>
                  </a:lnTo>
                  <a:cubicBezTo>
                    <a:pt x="3205988" y="8810753"/>
                    <a:pt x="3236595" y="8775447"/>
                    <a:pt x="3269488" y="8775447"/>
                  </a:cubicBezTo>
                  <a:close/>
                  <a:moveTo>
                    <a:pt x="3957574" y="8819007"/>
                  </a:moveTo>
                  <a:lnTo>
                    <a:pt x="3957193" y="8820913"/>
                  </a:lnTo>
                  <a:lnTo>
                    <a:pt x="3956812" y="8824977"/>
                  </a:lnTo>
                  <a:lnTo>
                    <a:pt x="3953891" y="8824977"/>
                  </a:lnTo>
                  <a:lnTo>
                    <a:pt x="3957574" y="8819008"/>
                  </a:lnTo>
                  <a:close/>
                  <a:moveTo>
                    <a:pt x="4251706" y="8800465"/>
                  </a:moveTo>
                  <a:cubicBezTo>
                    <a:pt x="4240784" y="8811768"/>
                    <a:pt x="4204716" y="8825865"/>
                    <a:pt x="4177284" y="8825865"/>
                  </a:cubicBezTo>
                  <a:lnTo>
                    <a:pt x="4171950" y="8825865"/>
                  </a:lnTo>
                  <a:lnTo>
                    <a:pt x="4162552" y="8824087"/>
                  </a:lnTo>
                  <a:cubicBezTo>
                    <a:pt x="4167251" y="8813419"/>
                    <a:pt x="4174871" y="8811387"/>
                    <a:pt x="4188333" y="8811387"/>
                  </a:cubicBezTo>
                  <a:lnTo>
                    <a:pt x="4202684" y="8812149"/>
                  </a:lnTo>
                  <a:lnTo>
                    <a:pt x="4206748" y="8812149"/>
                  </a:lnTo>
                  <a:cubicBezTo>
                    <a:pt x="4219702" y="8812149"/>
                    <a:pt x="4234815" y="8810244"/>
                    <a:pt x="4251706" y="8800465"/>
                  </a:cubicBezTo>
                  <a:close/>
                  <a:moveTo>
                    <a:pt x="4106799" y="8817102"/>
                  </a:moveTo>
                  <a:cubicBezTo>
                    <a:pt x="4127881" y="8817102"/>
                    <a:pt x="4140835" y="8824595"/>
                    <a:pt x="4143756" y="8840724"/>
                  </a:cubicBezTo>
                  <a:cubicBezTo>
                    <a:pt x="4121531" y="8836660"/>
                    <a:pt x="4094480" y="8836660"/>
                    <a:pt x="4094861" y="8817737"/>
                  </a:cubicBezTo>
                  <a:lnTo>
                    <a:pt x="4106799" y="8817102"/>
                  </a:lnTo>
                  <a:close/>
                  <a:moveTo>
                    <a:pt x="3084068" y="8895207"/>
                  </a:moveTo>
                  <a:lnTo>
                    <a:pt x="3085211" y="8897113"/>
                  </a:lnTo>
                  <a:lnTo>
                    <a:pt x="3086354" y="8898002"/>
                  </a:lnTo>
                  <a:lnTo>
                    <a:pt x="3085084" y="8895970"/>
                  </a:lnTo>
                  <a:lnTo>
                    <a:pt x="3084068" y="8895208"/>
                  </a:lnTo>
                  <a:close/>
                  <a:moveTo>
                    <a:pt x="3318002" y="8868664"/>
                  </a:moveTo>
                  <a:cubicBezTo>
                    <a:pt x="3329432" y="8887079"/>
                    <a:pt x="3316732" y="8898255"/>
                    <a:pt x="3280156" y="8901811"/>
                  </a:cubicBezTo>
                  <a:cubicBezTo>
                    <a:pt x="3293618" y="8891143"/>
                    <a:pt x="3270631" y="8869045"/>
                    <a:pt x="3318002" y="8868664"/>
                  </a:cubicBezTo>
                  <a:close/>
                  <a:moveTo>
                    <a:pt x="4297172" y="8863965"/>
                  </a:moveTo>
                  <a:cubicBezTo>
                    <a:pt x="4261866" y="8875649"/>
                    <a:pt x="4273550" y="8901303"/>
                    <a:pt x="4227322" y="8909939"/>
                  </a:cubicBezTo>
                  <a:cubicBezTo>
                    <a:pt x="4244848" y="8892921"/>
                    <a:pt x="4247642" y="8871331"/>
                    <a:pt x="4297172" y="8863965"/>
                  </a:cubicBezTo>
                  <a:close/>
                  <a:moveTo>
                    <a:pt x="3413506" y="8903716"/>
                  </a:moveTo>
                  <a:cubicBezTo>
                    <a:pt x="3416047" y="8917560"/>
                    <a:pt x="3388614" y="8922385"/>
                    <a:pt x="3360039" y="8926576"/>
                  </a:cubicBezTo>
                  <a:lnTo>
                    <a:pt x="3343275" y="8914511"/>
                  </a:lnTo>
                  <a:lnTo>
                    <a:pt x="3341116" y="8903843"/>
                  </a:lnTo>
                  <a:lnTo>
                    <a:pt x="3357372" y="8904732"/>
                  </a:lnTo>
                  <a:lnTo>
                    <a:pt x="3364611" y="8905875"/>
                  </a:lnTo>
                  <a:lnTo>
                    <a:pt x="3377692" y="8907780"/>
                  </a:lnTo>
                  <a:lnTo>
                    <a:pt x="3385439" y="8907780"/>
                  </a:lnTo>
                  <a:lnTo>
                    <a:pt x="3413506" y="8903716"/>
                  </a:lnTo>
                  <a:close/>
                  <a:moveTo>
                    <a:pt x="3933444" y="8901685"/>
                  </a:moveTo>
                  <a:cubicBezTo>
                    <a:pt x="3943223" y="8921624"/>
                    <a:pt x="3843148" y="8917814"/>
                    <a:pt x="3798443" y="8935213"/>
                  </a:cubicBezTo>
                  <a:cubicBezTo>
                    <a:pt x="3817747" y="8905241"/>
                    <a:pt x="3875278" y="8920607"/>
                    <a:pt x="3933444" y="8901685"/>
                  </a:cubicBezTo>
                  <a:close/>
                  <a:moveTo>
                    <a:pt x="3765804" y="8909178"/>
                  </a:moveTo>
                  <a:cubicBezTo>
                    <a:pt x="3763010" y="8923910"/>
                    <a:pt x="3717036" y="8937753"/>
                    <a:pt x="3696208" y="8937753"/>
                  </a:cubicBezTo>
                  <a:lnTo>
                    <a:pt x="3691636" y="8937626"/>
                  </a:lnTo>
                  <a:lnTo>
                    <a:pt x="3689858" y="8937244"/>
                  </a:lnTo>
                  <a:cubicBezTo>
                    <a:pt x="3704336" y="8924417"/>
                    <a:pt x="3736848" y="8917051"/>
                    <a:pt x="3765804" y="8909177"/>
                  </a:cubicBezTo>
                  <a:close/>
                  <a:moveTo>
                    <a:pt x="4553966" y="8904225"/>
                  </a:moveTo>
                  <a:cubicBezTo>
                    <a:pt x="4529328" y="8929117"/>
                    <a:pt x="4507230" y="8920862"/>
                    <a:pt x="4455668" y="8937880"/>
                  </a:cubicBezTo>
                  <a:cubicBezTo>
                    <a:pt x="4471162" y="8922132"/>
                    <a:pt x="4510278" y="8912480"/>
                    <a:pt x="4553966" y="8904225"/>
                  </a:cubicBezTo>
                  <a:close/>
                  <a:moveTo>
                    <a:pt x="5010658" y="8922131"/>
                  </a:moveTo>
                  <a:cubicBezTo>
                    <a:pt x="5029962" y="8922131"/>
                    <a:pt x="5050917" y="8928736"/>
                    <a:pt x="5047742" y="8938388"/>
                  </a:cubicBezTo>
                  <a:lnTo>
                    <a:pt x="5036439" y="8938895"/>
                  </a:lnTo>
                  <a:cubicBezTo>
                    <a:pt x="5027549" y="8938895"/>
                    <a:pt x="5020310" y="8937372"/>
                    <a:pt x="5013071" y="8935720"/>
                  </a:cubicBezTo>
                  <a:lnTo>
                    <a:pt x="4993640" y="8931276"/>
                  </a:lnTo>
                  <a:lnTo>
                    <a:pt x="4979543" y="8933054"/>
                  </a:lnTo>
                  <a:cubicBezTo>
                    <a:pt x="4984878" y="8925180"/>
                    <a:pt x="4997323" y="8922132"/>
                    <a:pt x="5010658" y="8922132"/>
                  </a:cubicBezTo>
                  <a:close/>
                  <a:moveTo>
                    <a:pt x="3517265" y="8891525"/>
                  </a:moveTo>
                  <a:cubicBezTo>
                    <a:pt x="3538474" y="8891525"/>
                    <a:pt x="3556381" y="8896605"/>
                    <a:pt x="3562223" y="8915908"/>
                  </a:cubicBezTo>
                  <a:cubicBezTo>
                    <a:pt x="3545205" y="8909304"/>
                    <a:pt x="3529457" y="8901685"/>
                    <a:pt x="3504819" y="8901685"/>
                  </a:cubicBezTo>
                  <a:cubicBezTo>
                    <a:pt x="3493262" y="8901685"/>
                    <a:pt x="3479673" y="8903463"/>
                    <a:pt x="3463036" y="8907780"/>
                  </a:cubicBezTo>
                  <a:cubicBezTo>
                    <a:pt x="3518662" y="8931275"/>
                    <a:pt x="3442843" y="8904605"/>
                    <a:pt x="3425063" y="8940800"/>
                  </a:cubicBezTo>
                  <a:cubicBezTo>
                    <a:pt x="3407664" y="8918575"/>
                    <a:pt x="3446018" y="8913876"/>
                    <a:pt x="3447542" y="8897493"/>
                  </a:cubicBezTo>
                  <a:cubicBezTo>
                    <a:pt x="3467608" y="8897366"/>
                    <a:pt x="3494405" y="8891525"/>
                    <a:pt x="3517265" y="8891525"/>
                  </a:cubicBezTo>
                  <a:close/>
                  <a:moveTo>
                    <a:pt x="4931791" y="8936610"/>
                  </a:moveTo>
                  <a:lnTo>
                    <a:pt x="4935982" y="8948802"/>
                  </a:lnTo>
                  <a:lnTo>
                    <a:pt x="4926330" y="8953501"/>
                  </a:lnTo>
                  <a:lnTo>
                    <a:pt x="4926711" y="8957438"/>
                  </a:lnTo>
                  <a:lnTo>
                    <a:pt x="4919599" y="8953247"/>
                  </a:lnTo>
                  <a:lnTo>
                    <a:pt x="4909947" y="8951723"/>
                  </a:lnTo>
                  <a:cubicBezTo>
                    <a:pt x="4898898" y="8951723"/>
                    <a:pt x="4889119" y="8960486"/>
                    <a:pt x="4856099" y="8965566"/>
                  </a:cubicBezTo>
                  <a:cubicBezTo>
                    <a:pt x="4855083" y="8936102"/>
                    <a:pt x="4888484" y="8948548"/>
                    <a:pt x="4931791" y="8936610"/>
                  </a:cubicBezTo>
                  <a:close/>
                  <a:moveTo>
                    <a:pt x="4562475" y="8928990"/>
                  </a:moveTo>
                  <a:cubicBezTo>
                    <a:pt x="4550410" y="8943976"/>
                    <a:pt x="4512310" y="8951977"/>
                    <a:pt x="4515866" y="8971662"/>
                  </a:cubicBezTo>
                  <a:cubicBezTo>
                    <a:pt x="4487418" y="8966836"/>
                    <a:pt x="4512310" y="8930132"/>
                    <a:pt x="4562475" y="8928990"/>
                  </a:cubicBezTo>
                  <a:close/>
                  <a:moveTo>
                    <a:pt x="4795648" y="8932165"/>
                  </a:moveTo>
                  <a:cubicBezTo>
                    <a:pt x="4832858" y="8936229"/>
                    <a:pt x="4859275" y="8963661"/>
                    <a:pt x="4799331" y="8977758"/>
                  </a:cubicBezTo>
                  <a:lnTo>
                    <a:pt x="4827525" y="8963280"/>
                  </a:lnTo>
                  <a:lnTo>
                    <a:pt x="4813428" y="8948294"/>
                  </a:lnTo>
                  <a:cubicBezTo>
                    <a:pt x="4776725" y="8952993"/>
                    <a:pt x="4786631" y="8970392"/>
                    <a:pt x="4776344" y="8982584"/>
                  </a:cubicBezTo>
                  <a:lnTo>
                    <a:pt x="4758183" y="8976234"/>
                  </a:lnTo>
                  <a:lnTo>
                    <a:pt x="4743832" y="8977885"/>
                  </a:lnTo>
                  <a:lnTo>
                    <a:pt x="4731640" y="8979409"/>
                  </a:lnTo>
                  <a:lnTo>
                    <a:pt x="4726433" y="8979409"/>
                  </a:lnTo>
                  <a:lnTo>
                    <a:pt x="4711447" y="8977378"/>
                  </a:lnTo>
                  <a:lnTo>
                    <a:pt x="4710812" y="8970139"/>
                  </a:lnTo>
                  <a:cubicBezTo>
                    <a:pt x="4757548" y="8962519"/>
                    <a:pt x="4794251" y="8952485"/>
                    <a:pt x="4795648" y="8932166"/>
                  </a:cubicBezTo>
                  <a:close/>
                  <a:moveTo>
                    <a:pt x="4486783" y="8958073"/>
                  </a:moveTo>
                  <a:cubicBezTo>
                    <a:pt x="4469893" y="8995665"/>
                    <a:pt x="4427855" y="8973820"/>
                    <a:pt x="4374516" y="8986520"/>
                  </a:cubicBezTo>
                  <a:cubicBezTo>
                    <a:pt x="4407536" y="8967343"/>
                    <a:pt x="4433062" y="8975472"/>
                    <a:pt x="4486783" y="8958073"/>
                  </a:cubicBezTo>
                  <a:close/>
                  <a:moveTo>
                    <a:pt x="4323716" y="8943976"/>
                  </a:moveTo>
                  <a:cubicBezTo>
                    <a:pt x="4323335" y="8962518"/>
                    <a:pt x="4272407" y="8965819"/>
                    <a:pt x="4249929" y="8977757"/>
                  </a:cubicBezTo>
                  <a:lnTo>
                    <a:pt x="4198239" y="8975217"/>
                  </a:lnTo>
                  <a:cubicBezTo>
                    <a:pt x="4184016" y="8973820"/>
                    <a:pt x="4169918" y="8972297"/>
                    <a:pt x="4149344" y="8972297"/>
                  </a:cubicBezTo>
                  <a:lnTo>
                    <a:pt x="4138930" y="8972804"/>
                  </a:lnTo>
                  <a:lnTo>
                    <a:pt x="4141343" y="8983980"/>
                  </a:lnTo>
                  <a:lnTo>
                    <a:pt x="4154170" y="8982964"/>
                  </a:lnTo>
                  <a:lnTo>
                    <a:pt x="4154170" y="8982964"/>
                  </a:lnTo>
                  <a:cubicBezTo>
                    <a:pt x="4117975" y="8990711"/>
                    <a:pt x="4037076" y="8999855"/>
                    <a:pt x="4008120" y="8999855"/>
                  </a:cubicBezTo>
                  <a:lnTo>
                    <a:pt x="4003294" y="8999855"/>
                  </a:lnTo>
                  <a:lnTo>
                    <a:pt x="4001643" y="8999728"/>
                  </a:lnTo>
                  <a:lnTo>
                    <a:pt x="4021582" y="8990585"/>
                  </a:lnTo>
                  <a:lnTo>
                    <a:pt x="4020439" y="8982838"/>
                  </a:lnTo>
                  <a:cubicBezTo>
                    <a:pt x="4132199" y="8957692"/>
                    <a:pt x="4190747" y="8961629"/>
                    <a:pt x="4323716" y="8943976"/>
                  </a:cubicBezTo>
                  <a:close/>
                  <a:moveTo>
                    <a:pt x="3628010" y="8959469"/>
                  </a:moveTo>
                  <a:lnTo>
                    <a:pt x="3638424" y="8960613"/>
                  </a:lnTo>
                  <a:cubicBezTo>
                    <a:pt x="3646806" y="8960613"/>
                    <a:pt x="3570606" y="8982076"/>
                    <a:pt x="3626105" y="9002269"/>
                  </a:cubicBezTo>
                  <a:lnTo>
                    <a:pt x="3623311" y="9004174"/>
                  </a:lnTo>
                  <a:lnTo>
                    <a:pt x="3621025" y="9004174"/>
                  </a:lnTo>
                  <a:cubicBezTo>
                    <a:pt x="3608071" y="9004174"/>
                    <a:pt x="3577464" y="8985886"/>
                    <a:pt x="3568447" y="8973441"/>
                  </a:cubicBezTo>
                  <a:cubicBezTo>
                    <a:pt x="3568828" y="8962899"/>
                    <a:pt x="3599688" y="8959471"/>
                    <a:pt x="3628010" y="8959471"/>
                  </a:cubicBezTo>
                  <a:close/>
                  <a:moveTo>
                    <a:pt x="4410711" y="8930767"/>
                  </a:moveTo>
                  <a:lnTo>
                    <a:pt x="4417314" y="8932291"/>
                  </a:lnTo>
                  <a:lnTo>
                    <a:pt x="4408551" y="8944737"/>
                  </a:lnTo>
                  <a:lnTo>
                    <a:pt x="4412107" y="8953119"/>
                  </a:lnTo>
                  <a:lnTo>
                    <a:pt x="4407789" y="8950071"/>
                  </a:lnTo>
                  <a:lnTo>
                    <a:pt x="4394708" y="8948801"/>
                  </a:lnTo>
                  <a:cubicBezTo>
                    <a:pt x="4381247" y="8948801"/>
                    <a:pt x="4365372" y="8953627"/>
                    <a:pt x="4356736" y="8958453"/>
                  </a:cubicBezTo>
                  <a:lnTo>
                    <a:pt x="4346576" y="8969248"/>
                  </a:lnTo>
                  <a:lnTo>
                    <a:pt x="4368420" y="8967851"/>
                  </a:lnTo>
                  <a:lnTo>
                    <a:pt x="4368420" y="8967851"/>
                  </a:lnTo>
                  <a:cubicBezTo>
                    <a:pt x="4348989" y="8989949"/>
                    <a:pt x="4258184" y="8991219"/>
                    <a:pt x="4264153" y="9020937"/>
                  </a:cubicBezTo>
                  <a:lnTo>
                    <a:pt x="4249421" y="9006840"/>
                  </a:lnTo>
                  <a:lnTo>
                    <a:pt x="4244595" y="8998331"/>
                  </a:lnTo>
                  <a:cubicBezTo>
                    <a:pt x="4264661" y="8978265"/>
                    <a:pt x="4348100" y="8976868"/>
                    <a:pt x="4337305" y="8947913"/>
                  </a:cubicBezTo>
                  <a:cubicBezTo>
                    <a:pt x="4374262" y="8945627"/>
                    <a:pt x="4389629" y="8930768"/>
                    <a:pt x="4410711" y="8930768"/>
                  </a:cubicBezTo>
                  <a:close/>
                  <a:moveTo>
                    <a:pt x="4651757" y="8975725"/>
                  </a:moveTo>
                  <a:cubicBezTo>
                    <a:pt x="4661155" y="8989568"/>
                    <a:pt x="4598671" y="8983472"/>
                    <a:pt x="4623817" y="9001633"/>
                  </a:cubicBezTo>
                  <a:lnTo>
                    <a:pt x="4619753" y="9001506"/>
                  </a:lnTo>
                  <a:lnTo>
                    <a:pt x="4612006" y="9001378"/>
                  </a:lnTo>
                  <a:cubicBezTo>
                    <a:pt x="4566667" y="9001378"/>
                    <a:pt x="4534282" y="9009634"/>
                    <a:pt x="4484752" y="9024111"/>
                  </a:cubicBezTo>
                  <a:cubicBezTo>
                    <a:pt x="4517137" y="8996680"/>
                    <a:pt x="4603497" y="8992234"/>
                    <a:pt x="4651757" y="8975724"/>
                  </a:cubicBezTo>
                  <a:close/>
                  <a:moveTo>
                    <a:pt x="4388105" y="8990584"/>
                  </a:moveTo>
                  <a:lnTo>
                    <a:pt x="4401820" y="8994521"/>
                  </a:lnTo>
                  <a:cubicBezTo>
                    <a:pt x="4408170" y="8996299"/>
                    <a:pt x="4415282" y="8998077"/>
                    <a:pt x="4423283" y="8998077"/>
                  </a:cubicBezTo>
                  <a:lnTo>
                    <a:pt x="4449318" y="8991600"/>
                  </a:lnTo>
                  <a:lnTo>
                    <a:pt x="4449318" y="8991600"/>
                  </a:lnTo>
                  <a:cubicBezTo>
                    <a:pt x="4442714" y="9004427"/>
                    <a:pt x="4410710" y="9010015"/>
                    <a:pt x="4411980" y="9025128"/>
                  </a:cubicBezTo>
                  <a:lnTo>
                    <a:pt x="4406519" y="9014333"/>
                  </a:lnTo>
                  <a:lnTo>
                    <a:pt x="4405504" y="9006460"/>
                  </a:lnTo>
                  <a:lnTo>
                    <a:pt x="4367276" y="9000872"/>
                  </a:lnTo>
                  <a:lnTo>
                    <a:pt x="4388105" y="8990585"/>
                  </a:lnTo>
                  <a:close/>
                  <a:moveTo>
                    <a:pt x="4439032" y="9033128"/>
                  </a:moveTo>
                  <a:cubicBezTo>
                    <a:pt x="4438524" y="9062593"/>
                    <a:pt x="4354196" y="9067419"/>
                    <a:pt x="4309619" y="9084183"/>
                  </a:cubicBezTo>
                  <a:cubicBezTo>
                    <a:pt x="4333368" y="9044559"/>
                    <a:pt x="4395725" y="9066911"/>
                    <a:pt x="4439032" y="9033128"/>
                  </a:cubicBezTo>
                  <a:close/>
                  <a:moveTo>
                    <a:pt x="4171951" y="9110598"/>
                  </a:moveTo>
                  <a:cubicBezTo>
                    <a:pt x="4155568" y="9134474"/>
                    <a:pt x="4095116" y="9124314"/>
                    <a:pt x="4050285" y="9147428"/>
                  </a:cubicBezTo>
                  <a:cubicBezTo>
                    <a:pt x="4050920" y="9110980"/>
                    <a:pt x="4117849" y="9127744"/>
                    <a:pt x="4171951" y="9110598"/>
                  </a:cubicBezTo>
                  <a:close/>
                  <a:moveTo>
                    <a:pt x="3521965" y="9210928"/>
                  </a:moveTo>
                  <a:cubicBezTo>
                    <a:pt x="3505963" y="9224772"/>
                    <a:pt x="3519679" y="9231502"/>
                    <a:pt x="3541777" y="9231502"/>
                  </a:cubicBezTo>
                  <a:lnTo>
                    <a:pt x="3576067" y="9227184"/>
                  </a:lnTo>
                  <a:lnTo>
                    <a:pt x="3576067" y="9227184"/>
                  </a:lnTo>
                  <a:cubicBezTo>
                    <a:pt x="3563875" y="9236709"/>
                    <a:pt x="3551556" y="9239884"/>
                    <a:pt x="3538983" y="9239884"/>
                  </a:cubicBezTo>
                  <a:lnTo>
                    <a:pt x="3502915" y="9234296"/>
                  </a:lnTo>
                  <a:cubicBezTo>
                    <a:pt x="3490850" y="9231502"/>
                    <a:pt x="3478658" y="9228708"/>
                    <a:pt x="3462656" y="9228708"/>
                  </a:cubicBezTo>
                  <a:lnTo>
                    <a:pt x="3455036" y="9229724"/>
                  </a:lnTo>
                  <a:cubicBezTo>
                    <a:pt x="3467228" y="9214103"/>
                    <a:pt x="3496692" y="9228455"/>
                    <a:pt x="3521964" y="9210928"/>
                  </a:cubicBezTo>
                  <a:close/>
                  <a:moveTo>
                    <a:pt x="3432684" y="9242551"/>
                  </a:moveTo>
                  <a:cubicBezTo>
                    <a:pt x="3438145" y="9242551"/>
                    <a:pt x="3444622" y="9243313"/>
                    <a:pt x="3451353" y="9244202"/>
                  </a:cubicBezTo>
                  <a:lnTo>
                    <a:pt x="3465323" y="9246108"/>
                  </a:lnTo>
                  <a:lnTo>
                    <a:pt x="3472308" y="9246108"/>
                  </a:lnTo>
                  <a:cubicBezTo>
                    <a:pt x="3478531" y="9259189"/>
                    <a:pt x="3432303" y="9256268"/>
                    <a:pt x="3416809" y="9262490"/>
                  </a:cubicBezTo>
                  <a:cubicBezTo>
                    <a:pt x="3413888" y="9246361"/>
                    <a:pt x="3421127" y="9242551"/>
                    <a:pt x="3432684" y="9242551"/>
                  </a:cubicBezTo>
                  <a:close/>
                  <a:moveTo>
                    <a:pt x="2591055" y="9338183"/>
                  </a:moveTo>
                  <a:lnTo>
                    <a:pt x="2597913" y="9341612"/>
                  </a:lnTo>
                  <a:cubicBezTo>
                    <a:pt x="2602104" y="9343771"/>
                    <a:pt x="2606422" y="9345803"/>
                    <a:pt x="2617344" y="9345803"/>
                  </a:cubicBezTo>
                  <a:lnTo>
                    <a:pt x="2628647" y="9343136"/>
                  </a:lnTo>
                  <a:lnTo>
                    <a:pt x="2617217" y="9357233"/>
                  </a:lnTo>
                  <a:lnTo>
                    <a:pt x="2586990" y="9357233"/>
                  </a:lnTo>
                  <a:lnTo>
                    <a:pt x="2567432" y="9340088"/>
                  </a:lnTo>
                  <a:lnTo>
                    <a:pt x="2591054" y="9338183"/>
                  </a:lnTo>
                  <a:close/>
                  <a:moveTo>
                    <a:pt x="7887843" y="0"/>
                  </a:moveTo>
                  <a:cubicBezTo>
                    <a:pt x="7871968" y="0"/>
                    <a:pt x="7862316" y="38608"/>
                    <a:pt x="7846314" y="46863"/>
                  </a:cubicBezTo>
                  <a:cubicBezTo>
                    <a:pt x="7788783" y="76708"/>
                    <a:pt x="7748016" y="138557"/>
                    <a:pt x="7673467" y="138811"/>
                  </a:cubicBezTo>
                  <a:cubicBezTo>
                    <a:pt x="7633208" y="139319"/>
                    <a:pt x="7633462" y="174879"/>
                    <a:pt x="7636002" y="209677"/>
                  </a:cubicBezTo>
                  <a:lnTo>
                    <a:pt x="7624699" y="243967"/>
                  </a:lnTo>
                  <a:lnTo>
                    <a:pt x="7613904" y="233299"/>
                  </a:lnTo>
                  <a:cubicBezTo>
                    <a:pt x="7572502" y="192151"/>
                    <a:pt x="7531608" y="179451"/>
                    <a:pt x="7490587" y="179451"/>
                  </a:cubicBezTo>
                  <a:cubicBezTo>
                    <a:pt x="7444867" y="179451"/>
                    <a:pt x="7399020" y="195453"/>
                    <a:pt x="7353046" y="205740"/>
                  </a:cubicBezTo>
                  <a:lnTo>
                    <a:pt x="7219950" y="233807"/>
                  </a:lnTo>
                  <a:cubicBezTo>
                    <a:pt x="7169023" y="245872"/>
                    <a:pt x="7102475" y="243332"/>
                    <a:pt x="7072122" y="277749"/>
                  </a:cubicBezTo>
                  <a:cubicBezTo>
                    <a:pt x="7054850" y="297307"/>
                    <a:pt x="7036053" y="299847"/>
                    <a:pt x="7013956" y="299847"/>
                  </a:cubicBezTo>
                  <a:lnTo>
                    <a:pt x="7004049" y="299593"/>
                  </a:lnTo>
                  <a:lnTo>
                    <a:pt x="6997192" y="299466"/>
                  </a:lnTo>
                  <a:cubicBezTo>
                    <a:pt x="6983857" y="299466"/>
                    <a:pt x="6970648" y="300990"/>
                    <a:pt x="6958584" y="309372"/>
                  </a:cubicBezTo>
                  <a:cubicBezTo>
                    <a:pt x="6922135" y="334645"/>
                    <a:pt x="6870446" y="328041"/>
                    <a:pt x="6829678" y="356489"/>
                  </a:cubicBezTo>
                  <a:cubicBezTo>
                    <a:pt x="6800722" y="376809"/>
                    <a:pt x="6762114" y="380873"/>
                    <a:pt x="6736334" y="412496"/>
                  </a:cubicBezTo>
                  <a:cubicBezTo>
                    <a:pt x="6725665" y="425704"/>
                    <a:pt x="6714490" y="430403"/>
                    <a:pt x="6702933" y="430403"/>
                  </a:cubicBezTo>
                  <a:cubicBezTo>
                    <a:pt x="6689217" y="430403"/>
                    <a:pt x="6674993" y="423672"/>
                    <a:pt x="6660642" y="417068"/>
                  </a:cubicBezTo>
                  <a:cubicBezTo>
                    <a:pt x="6646290" y="410337"/>
                    <a:pt x="6631939" y="403733"/>
                    <a:pt x="6614795" y="403733"/>
                  </a:cubicBezTo>
                  <a:lnTo>
                    <a:pt x="6608826" y="404749"/>
                  </a:lnTo>
                  <a:cubicBezTo>
                    <a:pt x="6579362" y="411353"/>
                    <a:pt x="6542024" y="407543"/>
                    <a:pt x="6521704" y="425577"/>
                  </a:cubicBezTo>
                  <a:cubicBezTo>
                    <a:pt x="6481318" y="461391"/>
                    <a:pt x="6441059" y="488315"/>
                    <a:pt x="6393815" y="488315"/>
                  </a:cubicBezTo>
                  <a:cubicBezTo>
                    <a:pt x="6370320" y="488315"/>
                    <a:pt x="6345047" y="481584"/>
                    <a:pt x="6314821" y="464566"/>
                  </a:cubicBezTo>
                  <a:lnTo>
                    <a:pt x="6307709" y="463931"/>
                  </a:lnTo>
                  <a:cubicBezTo>
                    <a:pt x="6296533" y="463931"/>
                    <a:pt x="6281801" y="469646"/>
                    <a:pt x="6276467" y="477139"/>
                  </a:cubicBezTo>
                  <a:cubicBezTo>
                    <a:pt x="6241288" y="526161"/>
                    <a:pt x="6187948" y="531368"/>
                    <a:pt x="6136132" y="540893"/>
                  </a:cubicBezTo>
                  <a:lnTo>
                    <a:pt x="6001639" y="564007"/>
                  </a:lnTo>
                  <a:cubicBezTo>
                    <a:pt x="5951474" y="576199"/>
                    <a:pt x="5899150" y="576072"/>
                    <a:pt x="5849620" y="623570"/>
                  </a:cubicBezTo>
                  <a:lnTo>
                    <a:pt x="5834507" y="625983"/>
                  </a:lnTo>
                  <a:cubicBezTo>
                    <a:pt x="5822697" y="625983"/>
                    <a:pt x="5809742" y="620522"/>
                    <a:pt x="5796026" y="615061"/>
                  </a:cubicBezTo>
                  <a:cubicBezTo>
                    <a:pt x="5782311" y="609600"/>
                    <a:pt x="5768213" y="604139"/>
                    <a:pt x="5746623" y="604139"/>
                  </a:cubicBezTo>
                  <a:lnTo>
                    <a:pt x="5731764" y="609219"/>
                  </a:lnTo>
                  <a:cubicBezTo>
                    <a:pt x="5686171" y="632333"/>
                    <a:pt x="5625338" y="619379"/>
                    <a:pt x="5588508" y="667131"/>
                  </a:cubicBezTo>
                  <a:cubicBezTo>
                    <a:pt x="5576570" y="682371"/>
                    <a:pt x="5562981" y="688340"/>
                    <a:pt x="5548630" y="688340"/>
                  </a:cubicBezTo>
                  <a:cubicBezTo>
                    <a:pt x="5535168" y="688340"/>
                    <a:pt x="5520817" y="683006"/>
                    <a:pt x="5506339" y="675132"/>
                  </a:cubicBezTo>
                  <a:cubicBezTo>
                    <a:pt x="5490718" y="666623"/>
                    <a:pt x="5475478" y="660146"/>
                    <a:pt x="5460873" y="660146"/>
                  </a:cubicBezTo>
                  <a:cubicBezTo>
                    <a:pt x="5447792" y="660146"/>
                    <a:pt x="5435346" y="665353"/>
                    <a:pt x="5423916" y="679323"/>
                  </a:cubicBezTo>
                  <a:cubicBezTo>
                    <a:pt x="5404104" y="703580"/>
                    <a:pt x="5379847" y="717677"/>
                    <a:pt x="5348986" y="725043"/>
                  </a:cubicBezTo>
                  <a:cubicBezTo>
                    <a:pt x="5169154" y="768985"/>
                    <a:pt x="4973828" y="747776"/>
                    <a:pt x="4806823" y="845185"/>
                  </a:cubicBezTo>
                  <a:cubicBezTo>
                    <a:pt x="4786757" y="829310"/>
                    <a:pt x="4768342" y="821563"/>
                    <a:pt x="4751324" y="821563"/>
                  </a:cubicBezTo>
                  <a:cubicBezTo>
                    <a:pt x="4728464" y="821563"/>
                    <a:pt x="4708271" y="835406"/>
                    <a:pt x="4690110" y="862076"/>
                  </a:cubicBezTo>
                  <a:cubicBezTo>
                    <a:pt x="4676140" y="855218"/>
                    <a:pt x="4663440" y="852297"/>
                    <a:pt x="4651629" y="852297"/>
                  </a:cubicBezTo>
                  <a:cubicBezTo>
                    <a:pt x="4625213" y="852297"/>
                    <a:pt x="4602607" y="866775"/>
                    <a:pt x="4578223" y="886333"/>
                  </a:cubicBezTo>
                  <a:cubicBezTo>
                    <a:pt x="4569206" y="893445"/>
                    <a:pt x="4554855" y="896620"/>
                    <a:pt x="4539742" y="896620"/>
                  </a:cubicBezTo>
                  <a:cubicBezTo>
                    <a:pt x="4522851" y="896620"/>
                    <a:pt x="4504944" y="892683"/>
                    <a:pt x="4491482" y="886079"/>
                  </a:cubicBezTo>
                  <a:cubicBezTo>
                    <a:pt x="4478020" y="879475"/>
                    <a:pt x="4467225" y="876173"/>
                    <a:pt x="4457573" y="876173"/>
                  </a:cubicBezTo>
                  <a:cubicBezTo>
                    <a:pt x="4442333" y="876173"/>
                    <a:pt x="4430268" y="884428"/>
                    <a:pt x="4416044" y="900684"/>
                  </a:cubicBezTo>
                  <a:cubicBezTo>
                    <a:pt x="4406266" y="911860"/>
                    <a:pt x="4395216" y="916305"/>
                    <a:pt x="4383913" y="916305"/>
                  </a:cubicBezTo>
                  <a:cubicBezTo>
                    <a:pt x="4366895" y="916305"/>
                    <a:pt x="4348988" y="906399"/>
                    <a:pt x="4333241" y="894588"/>
                  </a:cubicBezTo>
                  <a:lnTo>
                    <a:pt x="4304031" y="880364"/>
                  </a:lnTo>
                  <a:lnTo>
                    <a:pt x="4301999" y="904621"/>
                  </a:lnTo>
                  <a:lnTo>
                    <a:pt x="4302253" y="953135"/>
                  </a:lnTo>
                  <a:cubicBezTo>
                    <a:pt x="4309492" y="996442"/>
                    <a:pt x="4325367" y="1021334"/>
                    <a:pt x="4347845" y="1021334"/>
                  </a:cubicBezTo>
                  <a:cubicBezTo>
                    <a:pt x="4360673" y="1021334"/>
                    <a:pt x="4375531" y="1013333"/>
                    <a:pt x="4392295" y="996188"/>
                  </a:cubicBezTo>
                  <a:cubicBezTo>
                    <a:pt x="4402074" y="986028"/>
                    <a:pt x="4411473" y="982726"/>
                    <a:pt x="4420489" y="982726"/>
                  </a:cubicBezTo>
                  <a:lnTo>
                    <a:pt x="4445508" y="989076"/>
                  </a:lnTo>
                  <a:cubicBezTo>
                    <a:pt x="4453510" y="992251"/>
                    <a:pt x="4461130" y="995426"/>
                    <a:pt x="4474592" y="995426"/>
                  </a:cubicBezTo>
                  <a:lnTo>
                    <a:pt x="4486149" y="986536"/>
                  </a:lnTo>
                  <a:cubicBezTo>
                    <a:pt x="4497960" y="972185"/>
                    <a:pt x="4508374" y="964057"/>
                    <a:pt x="4517391" y="964057"/>
                  </a:cubicBezTo>
                  <a:cubicBezTo>
                    <a:pt x="4528439" y="964057"/>
                    <a:pt x="4537711" y="975868"/>
                    <a:pt x="4545712" y="1002665"/>
                  </a:cubicBezTo>
                  <a:cubicBezTo>
                    <a:pt x="4548887" y="1013460"/>
                    <a:pt x="4560698" y="1034669"/>
                    <a:pt x="4576446" y="1034669"/>
                  </a:cubicBezTo>
                  <a:lnTo>
                    <a:pt x="4584828" y="1014095"/>
                  </a:lnTo>
                  <a:cubicBezTo>
                    <a:pt x="4593972" y="971677"/>
                    <a:pt x="4597655" y="937895"/>
                    <a:pt x="4644899" y="933196"/>
                  </a:cubicBezTo>
                  <a:lnTo>
                    <a:pt x="4804411" y="913003"/>
                  </a:lnTo>
                  <a:lnTo>
                    <a:pt x="4805935" y="913003"/>
                  </a:lnTo>
                  <a:cubicBezTo>
                    <a:pt x="4819651" y="913003"/>
                    <a:pt x="4843781" y="924306"/>
                    <a:pt x="4843527" y="927100"/>
                  </a:cubicBezTo>
                  <a:cubicBezTo>
                    <a:pt x="4841368" y="954532"/>
                    <a:pt x="4819651" y="959231"/>
                    <a:pt x="4798696" y="964819"/>
                  </a:cubicBezTo>
                  <a:lnTo>
                    <a:pt x="4784853" y="981837"/>
                  </a:lnTo>
                  <a:lnTo>
                    <a:pt x="4785869" y="982853"/>
                  </a:lnTo>
                  <a:cubicBezTo>
                    <a:pt x="4794251" y="992632"/>
                    <a:pt x="4804411" y="1007491"/>
                    <a:pt x="4814317" y="1007999"/>
                  </a:cubicBezTo>
                  <a:lnTo>
                    <a:pt x="4882516" y="1001141"/>
                  </a:lnTo>
                  <a:lnTo>
                    <a:pt x="4889247" y="1001141"/>
                  </a:lnTo>
                  <a:lnTo>
                    <a:pt x="4901819" y="1013333"/>
                  </a:lnTo>
                  <a:cubicBezTo>
                    <a:pt x="4900804" y="1025017"/>
                    <a:pt x="4898772" y="1042924"/>
                    <a:pt x="4891660" y="1046099"/>
                  </a:cubicBezTo>
                  <a:cubicBezTo>
                    <a:pt x="4844416" y="1068197"/>
                    <a:pt x="4781805" y="1046861"/>
                    <a:pt x="4745356" y="1097788"/>
                  </a:cubicBezTo>
                  <a:cubicBezTo>
                    <a:pt x="4737736" y="1108583"/>
                    <a:pt x="4731513" y="1115060"/>
                    <a:pt x="4719956" y="1115060"/>
                  </a:cubicBezTo>
                  <a:lnTo>
                    <a:pt x="4710177" y="1108456"/>
                  </a:lnTo>
                  <a:cubicBezTo>
                    <a:pt x="4689095" y="1090549"/>
                    <a:pt x="4668013" y="1085342"/>
                    <a:pt x="4646804" y="1085342"/>
                  </a:cubicBezTo>
                  <a:cubicBezTo>
                    <a:pt x="4631818" y="1085342"/>
                    <a:pt x="4616705" y="1088009"/>
                    <a:pt x="4601592" y="1090676"/>
                  </a:cubicBezTo>
                  <a:lnTo>
                    <a:pt x="4553967" y="1096137"/>
                  </a:lnTo>
                  <a:cubicBezTo>
                    <a:pt x="4532250" y="1095629"/>
                    <a:pt x="4510025" y="1069848"/>
                    <a:pt x="4488054" y="1069848"/>
                  </a:cubicBezTo>
                  <a:cubicBezTo>
                    <a:pt x="4477640" y="1069848"/>
                    <a:pt x="4467226" y="1075690"/>
                    <a:pt x="4456939" y="1092708"/>
                  </a:cubicBezTo>
                  <a:cubicBezTo>
                    <a:pt x="4430523" y="1136904"/>
                    <a:pt x="4363975" y="1100836"/>
                    <a:pt x="4340099" y="1151255"/>
                  </a:cubicBezTo>
                  <a:cubicBezTo>
                    <a:pt x="4300856" y="1234948"/>
                    <a:pt x="4227323" y="1245743"/>
                    <a:pt x="4148964" y="1253871"/>
                  </a:cubicBezTo>
                  <a:lnTo>
                    <a:pt x="3806191" y="1296797"/>
                  </a:lnTo>
                  <a:cubicBezTo>
                    <a:pt x="3746501" y="1304544"/>
                    <a:pt x="3686303" y="1305433"/>
                    <a:pt x="3639948" y="1359789"/>
                  </a:cubicBezTo>
                  <a:cubicBezTo>
                    <a:pt x="3631312" y="1369822"/>
                    <a:pt x="3609722" y="1375410"/>
                    <a:pt x="3589783" y="1375410"/>
                  </a:cubicBezTo>
                  <a:cubicBezTo>
                    <a:pt x="3575432" y="1375410"/>
                    <a:pt x="3561970" y="1372489"/>
                    <a:pt x="3554731" y="1366393"/>
                  </a:cubicBezTo>
                  <a:cubicBezTo>
                    <a:pt x="3539618" y="1353185"/>
                    <a:pt x="3527045" y="1348232"/>
                    <a:pt x="3515996" y="1348232"/>
                  </a:cubicBezTo>
                  <a:cubicBezTo>
                    <a:pt x="3486532" y="1348232"/>
                    <a:pt x="3468244" y="1383665"/>
                    <a:pt x="3442209" y="1391920"/>
                  </a:cubicBezTo>
                  <a:cubicBezTo>
                    <a:pt x="3441701" y="1453896"/>
                    <a:pt x="3377312" y="1443609"/>
                    <a:pt x="3345308" y="1489456"/>
                  </a:cubicBezTo>
                  <a:lnTo>
                    <a:pt x="3331973" y="1493012"/>
                  </a:lnTo>
                  <a:cubicBezTo>
                    <a:pt x="3313177" y="1493012"/>
                    <a:pt x="3294635" y="1464310"/>
                    <a:pt x="3274696" y="1460373"/>
                  </a:cubicBezTo>
                  <a:cubicBezTo>
                    <a:pt x="3231008" y="1451991"/>
                    <a:pt x="3183256" y="1442847"/>
                    <a:pt x="3146299" y="1417955"/>
                  </a:cubicBezTo>
                  <a:cubicBezTo>
                    <a:pt x="3123947" y="1402842"/>
                    <a:pt x="3107818" y="1394841"/>
                    <a:pt x="3096134" y="1394841"/>
                  </a:cubicBezTo>
                  <a:cubicBezTo>
                    <a:pt x="3077592" y="1394841"/>
                    <a:pt x="3070607" y="1415288"/>
                    <a:pt x="3067940" y="1458976"/>
                  </a:cubicBezTo>
                  <a:cubicBezTo>
                    <a:pt x="3066289" y="1485265"/>
                    <a:pt x="3035936" y="1519809"/>
                    <a:pt x="3011171" y="1528445"/>
                  </a:cubicBezTo>
                  <a:cubicBezTo>
                    <a:pt x="2935987" y="1554607"/>
                    <a:pt x="2848611" y="1540129"/>
                    <a:pt x="2782063" y="1597152"/>
                  </a:cubicBezTo>
                  <a:cubicBezTo>
                    <a:pt x="2762632" y="1577467"/>
                    <a:pt x="2745868" y="1569974"/>
                    <a:pt x="2730501" y="1569974"/>
                  </a:cubicBezTo>
                  <a:cubicBezTo>
                    <a:pt x="2700275" y="1569974"/>
                    <a:pt x="2675510" y="1598803"/>
                    <a:pt x="2646808" y="1620139"/>
                  </a:cubicBezTo>
                  <a:cubicBezTo>
                    <a:pt x="2638426" y="1626362"/>
                    <a:pt x="2628520" y="1629029"/>
                    <a:pt x="2617979" y="1629029"/>
                  </a:cubicBezTo>
                  <a:cubicBezTo>
                    <a:pt x="2589277" y="1629029"/>
                    <a:pt x="2555622" y="1608709"/>
                    <a:pt x="2533524" y="1580769"/>
                  </a:cubicBezTo>
                  <a:cubicBezTo>
                    <a:pt x="2520443" y="1564005"/>
                    <a:pt x="2511934" y="1554861"/>
                    <a:pt x="2505584" y="1554861"/>
                  </a:cubicBezTo>
                  <a:cubicBezTo>
                    <a:pt x="2498726" y="1554861"/>
                    <a:pt x="2494408" y="1566037"/>
                    <a:pt x="2489455" y="1590548"/>
                  </a:cubicBezTo>
                  <a:cubicBezTo>
                    <a:pt x="2481200" y="1632204"/>
                    <a:pt x="2459737" y="1642999"/>
                    <a:pt x="2426971" y="1643380"/>
                  </a:cubicBezTo>
                  <a:cubicBezTo>
                    <a:pt x="2405762" y="1643380"/>
                    <a:pt x="2384426" y="1635887"/>
                    <a:pt x="2363217" y="1631569"/>
                  </a:cubicBezTo>
                  <a:cubicBezTo>
                    <a:pt x="2369948" y="1610487"/>
                    <a:pt x="2386839" y="1574673"/>
                    <a:pt x="2381759" y="1570609"/>
                  </a:cubicBezTo>
                  <a:cubicBezTo>
                    <a:pt x="2366900" y="1558290"/>
                    <a:pt x="2346707" y="1552829"/>
                    <a:pt x="2325244" y="1552829"/>
                  </a:cubicBezTo>
                  <a:cubicBezTo>
                    <a:pt x="2280540" y="1552829"/>
                    <a:pt x="2230502" y="1576832"/>
                    <a:pt x="2212087" y="1613408"/>
                  </a:cubicBezTo>
                  <a:cubicBezTo>
                    <a:pt x="2194053" y="1649476"/>
                    <a:pt x="2184528" y="1663700"/>
                    <a:pt x="2168145" y="1663700"/>
                  </a:cubicBezTo>
                  <a:cubicBezTo>
                    <a:pt x="2159001" y="1663700"/>
                    <a:pt x="2147825" y="1659382"/>
                    <a:pt x="2131823" y="1651889"/>
                  </a:cubicBezTo>
                  <a:lnTo>
                    <a:pt x="2074165" y="1624076"/>
                  </a:lnTo>
                  <a:cubicBezTo>
                    <a:pt x="2065275" y="1594358"/>
                    <a:pt x="2047241" y="1581023"/>
                    <a:pt x="2017904" y="1581023"/>
                  </a:cubicBezTo>
                  <a:lnTo>
                    <a:pt x="2006601" y="1582928"/>
                  </a:lnTo>
                  <a:cubicBezTo>
                    <a:pt x="1985773" y="1587627"/>
                    <a:pt x="1949324" y="1594104"/>
                    <a:pt x="1948181" y="1604391"/>
                  </a:cubicBezTo>
                  <a:cubicBezTo>
                    <a:pt x="1940688" y="1671193"/>
                    <a:pt x="1888237" y="1687703"/>
                    <a:pt x="1848867" y="1718183"/>
                  </a:cubicBezTo>
                  <a:cubicBezTo>
                    <a:pt x="1834389" y="1729486"/>
                    <a:pt x="1813942" y="1742059"/>
                    <a:pt x="1795273" y="1742059"/>
                  </a:cubicBezTo>
                  <a:lnTo>
                    <a:pt x="1790701" y="1741043"/>
                  </a:lnTo>
                  <a:cubicBezTo>
                    <a:pt x="1774953" y="1736471"/>
                    <a:pt x="1764539" y="1707388"/>
                    <a:pt x="1752093" y="1688465"/>
                  </a:cubicBezTo>
                  <a:cubicBezTo>
                    <a:pt x="1743965" y="1676146"/>
                    <a:pt x="1736091" y="1669542"/>
                    <a:pt x="1728979" y="1669542"/>
                  </a:cubicBezTo>
                  <a:cubicBezTo>
                    <a:pt x="1721740" y="1669542"/>
                    <a:pt x="1715263" y="1676400"/>
                    <a:pt x="1709675" y="1691005"/>
                  </a:cubicBezTo>
                  <a:cubicBezTo>
                    <a:pt x="1704468" y="1705356"/>
                    <a:pt x="1700785" y="1734693"/>
                    <a:pt x="1699388" y="1734693"/>
                  </a:cubicBezTo>
                  <a:lnTo>
                    <a:pt x="1646175" y="1726565"/>
                  </a:lnTo>
                  <a:cubicBezTo>
                    <a:pt x="1625347" y="1726565"/>
                    <a:pt x="1605662" y="1733423"/>
                    <a:pt x="1586739" y="1759712"/>
                  </a:cubicBezTo>
                  <a:lnTo>
                    <a:pt x="1576833" y="1760728"/>
                  </a:lnTo>
                  <a:cubicBezTo>
                    <a:pt x="1567054" y="1760728"/>
                    <a:pt x="1554227" y="1757426"/>
                    <a:pt x="1546861" y="1752727"/>
                  </a:cubicBezTo>
                  <a:cubicBezTo>
                    <a:pt x="1536447" y="1746377"/>
                    <a:pt x="1530605" y="1731391"/>
                    <a:pt x="1523239" y="1718691"/>
                  </a:cubicBezTo>
                  <a:lnTo>
                    <a:pt x="1386841" y="1725041"/>
                  </a:lnTo>
                  <a:cubicBezTo>
                    <a:pt x="1338581" y="1727708"/>
                    <a:pt x="1294893" y="1734947"/>
                    <a:pt x="1291591" y="1803019"/>
                  </a:cubicBezTo>
                  <a:lnTo>
                    <a:pt x="1278891" y="1822831"/>
                  </a:lnTo>
                  <a:lnTo>
                    <a:pt x="1259587" y="1813433"/>
                  </a:lnTo>
                  <a:cubicBezTo>
                    <a:pt x="1220725" y="1794256"/>
                    <a:pt x="1181990" y="1787906"/>
                    <a:pt x="1143255" y="1787906"/>
                  </a:cubicBezTo>
                  <a:cubicBezTo>
                    <a:pt x="1068452" y="1787906"/>
                    <a:pt x="993776" y="1811655"/>
                    <a:pt x="918973" y="1812417"/>
                  </a:cubicBezTo>
                  <a:cubicBezTo>
                    <a:pt x="898653" y="1812671"/>
                    <a:pt x="879603" y="1834261"/>
                    <a:pt x="884429" y="1865503"/>
                  </a:cubicBezTo>
                  <a:cubicBezTo>
                    <a:pt x="887096" y="1882013"/>
                    <a:pt x="889763" y="1899412"/>
                    <a:pt x="886080" y="1915033"/>
                  </a:cubicBezTo>
                  <a:cubicBezTo>
                    <a:pt x="883159" y="1928368"/>
                    <a:pt x="871475" y="1938909"/>
                    <a:pt x="863601" y="1950847"/>
                  </a:cubicBezTo>
                  <a:cubicBezTo>
                    <a:pt x="855219" y="1937639"/>
                    <a:pt x="841376" y="1924939"/>
                    <a:pt x="839725" y="1910969"/>
                  </a:cubicBezTo>
                  <a:cubicBezTo>
                    <a:pt x="835788" y="1880489"/>
                    <a:pt x="818135" y="1863852"/>
                    <a:pt x="795021" y="1863852"/>
                  </a:cubicBezTo>
                  <a:lnTo>
                    <a:pt x="627508" y="1874647"/>
                  </a:lnTo>
                  <a:lnTo>
                    <a:pt x="616967" y="1888363"/>
                  </a:lnTo>
                  <a:cubicBezTo>
                    <a:pt x="622428" y="1902333"/>
                    <a:pt x="628016" y="1919859"/>
                    <a:pt x="638684" y="1926463"/>
                  </a:cubicBezTo>
                  <a:lnTo>
                    <a:pt x="721107" y="1966849"/>
                  </a:lnTo>
                  <a:cubicBezTo>
                    <a:pt x="740792" y="1975612"/>
                    <a:pt x="744983" y="1986280"/>
                    <a:pt x="737363" y="2002663"/>
                  </a:cubicBezTo>
                  <a:cubicBezTo>
                    <a:pt x="701676" y="2075815"/>
                    <a:pt x="790957" y="2131568"/>
                    <a:pt x="767589" y="2205863"/>
                  </a:cubicBezTo>
                  <a:cubicBezTo>
                    <a:pt x="762763" y="2221357"/>
                    <a:pt x="782829" y="2250313"/>
                    <a:pt x="797180" y="2267712"/>
                  </a:cubicBezTo>
                  <a:cubicBezTo>
                    <a:pt x="807213" y="2279777"/>
                    <a:pt x="820548" y="2296033"/>
                    <a:pt x="841122" y="2296033"/>
                  </a:cubicBezTo>
                  <a:lnTo>
                    <a:pt x="851536" y="2290953"/>
                  </a:lnTo>
                  <a:cubicBezTo>
                    <a:pt x="860553" y="2284857"/>
                    <a:pt x="859537" y="2261743"/>
                    <a:pt x="862839" y="2246376"/>
                  </a:cubicBezTo>
                  <a:cubicBezTo>
                    <a:pt x="875412" y="2188972"/>
                    <a:pt x="815341" y="2162683"/>
                    <a:pt x="810515" y="2113407"/>
                  </a:cubicBezTo>
                  <a:cubicBezTo>
                    <a:pt x="809245" y="2099056"/>
                    <a:pt x="818897" y="2083816"/>
                    <a:pt x="823596" y="2068957"/>
                  </a:cubicBezTo>
                  <a:lnTo>
                    <a:pt x="838328" y="2076196"/>
                  </a:lnTo>
                  <a:lnTo>
                    <a:pt x="843281" y="2082292"/>
                  </a:lnTo>
                  <a:cubicBezTo>
                    <a:pt x="863601" y="2106549"/>
                    <a:pt x="889636" y="2128901"/>
                    <a:pt x="900304" y="2157476"/>
                  </a:cubicBezTo>
                  <a:cubicBezTo>
                    <a:pt x="911607" y="2187067"/>
                    <a:pt x="907543" y="2223008"/>
                    <a:pt x="910591" y="2256409"/>
                  </a:cubicBezTo>
                  <a:cubicBezTo>
                    <a:pt x="913385" y="2285365"/>
                    <a:pt x="932181" y="2300351"/>
                    <a:pt x="956184" y="2302256"/>
                  </a:cubicBezTo>
                  <a:lnTo>
                    <a:pt x="999237" y="2300732"/>
                  </a:lnTo>
                  <a:lnTo>
                    <a:pt x="1030860" y="2298954"/>
                  </a:lnTo>
                  <a:cubicBezTo>
                    <a:pt x="1037210" y="2298954"/>
                    <a:pt x="1043560" y="2299208"/>
                    <a:pt x="1053974" y="2300605"/>
                  </a:cubicBezTo>
                  <a:lnTo>
                    <a:pt x="1061848" y="2300859"/>
                  </a:lnTo>
                  <a:cubicBezTo>
                    <a:pt x="1115442" y="2300859"/>
                    <a:pt x="1150748" y="2252599"/>
                    <a:pt x="1199135" y="2244344"/>
                  </a:cubicBezTo>
                  <a:lnTo>
                    <a:pt x="1272033" y="2240661"/>
                  </a:lnTo>
                  <a:lnTo>
                    <a:pt x="1273430" y="2240661"/>
                  </a:lnTo>
                  <a:cubicBezTo>
                    <a:pt x="1313943" y="2240661"/>
                    <a:pt x="1353440" y="2240407"/>
                    <a:pt x="1383031" y="2221866"/>
                  </a:cubicBezTo>
                  <a:cubicBezTo>
                    <a:pt x="1490219" y="2154301"/>
                    <a:pt x="1606932" y="2170050"/>
                    <a:pt x="1720216" y="2153920"/>
                  </a:cubicBezTo>
                  <a:lnTo>
                    <a:pt x="1760094" y="2153158"/>
                  </a:lnTo>
                  <a:lnTo>
                    <a:pt x="1769492" y="2153285"/>
                  </a:lnTo>
                  <a:cubicBezTo>
                    <a:pt x="1785367" y="2153285"/>
                    <a:pt x="1800226" y="2152015"/>
                    <a:pt x="1812037" y="2144776"/>
                  </a:cubicBezTo>
                  <a:cubicBezTo>
                    <a:pt x="1851661" y="2119122"/>
                    <a:pt x="1885316" y="2089023"/>
                    <a:pt x="1936243" y="2089023"/>
                  </a:cubicBezTo>
                  <a:lnTo>
                    <a:pt x="1936624" y="2089023"/>
                  </a:lnTo>
                  <a:lnTo>
                    <a:pt x="1974724" y="2089785"/>
                  </a:lnTo>
                  <a:cubicBezTo>
                    <a:pt x="2004569" y="2089785"/>
                    <a:pt x="2034668" y="2086991"/>
                    <a:pt x="2047241" y="2070989"/>
                  </a:cubicBezTo>
                  <a:cubicBezTo>
                    <a:pt x="2061846" y="2052066"/>
                    <a:pt x="2075816" y="2045844"/>
                    <a:pt x="2089405" y="2045844"/>
                  </a:cubicBezTo>
                  <a:cubicBezTo>
                    <a:pt x="2101724" y="2045844"/>
                    <a:pt x="2113662" y="2050923"/>
                    <a:pt x="2125473" y="2055876"/>
                  </a:cubicBezTo>
                  <a:cubicBezTo>
                    <a:pt x="2137157" y="2060829"/>
                    <a:pt x="2148714" y="2065909"/>
                    <a:pt x="2163065" y="2065909"/>
                  </a:cubicBezTo>
                  <a:lnTo>
                    <a:pt x="2168780" y="2064893"/>
                  </a:lnTo>
                  <a:cubicBezTo>
                    <a:pt x="2189608" y="2060067"/>
                    <a:pt x="2205864" y="2032508"/>
                    <a:pt x="2226311" y="2030984"/>
                  </a:cubicBezTo>
                  <a:lnTo>
                    <a:pt x="2227708" y="2030857"/>
                  </a:lnTo>
                  <a:cubicBezTo>
                    <a:pt x="2245361" y="2030857"/>
                    <a:pt x="2265046" y="2049526"/>
                    <a:pt x="2283207" y="2060448"/>
                  </a:cubicBezTo>
                  <a:cubicBezTo>
                    <a:pt x="2301749" y="2071751"/>
                    <a:pt x="2306448" y="2087245"/>
                    <a:pt x="2293621" y="2098929"/>
                  </a:cubicBezTo>
                  <a:cubicBezTo>
                    <a:pt x="2275714" y="2115439"/>
                    <a:pt x="2273428" y="2148586"/>
                    <a:pt x="2239646" y="2148586"/>
                  </a:cubicBezTo>
                  <a:cubicBezTo>
                    <a:pt x="2235836" y="2148586"/>
                    <a:pt x="2231645" y="2148206"/>
                    <a:pt x="2227073" y="2147316"/>
                  </a:cubicBezTo>
                  <a:lnTo>
                    <a:pt x="2200911" y="2144395"/>
                  </a:lnTo>
                  <a:cubicBezTo>
                    <a:pt x="2154810" y="2144395"/>
                    <a:pt x="2141221" y="2177288"/>
                    <a:pt x="2162557" y="2226564"/>
                  </a:cubicBezTo>
                  <a:lnTo>
                    <a:pt x="2189227" y="2293747"/>
                  </a:lnTo>
                  <a:cubicBezTo>
                    <a:pt x="2200022" y="2331847"/>
                    <a:pt x="2183766" y="2369312"/>
                    <a:pt x="2154810" y="2369312"/>
                  </a:cubicBezTo>
                  <a:lnTo>
                    <a:pt x="2149349" y="2369185"/>
                  </a:lnTo>
                  <a:lnTo>
                    <a:pt x="2139951" y="2369058"/>
                  </a:lnTo>
                  <a:cubicBezTo>
                    <a:pt x="1987043" y="2369058"/>
                    <a:pt x="1854963" y="2459863"/>
                    <a:pt x="1704976" y="2471548"/>
                  </a:cubicBezTo>
                  <a:cubicBezTo>
                    <a:pt x="1697991" y="2472437"/>
                    <a:pt x="1693292" y="2493646"/>
                    <a:pt x="1687704" y="2507997"/>
                  </a:cubicBezTo>
                  <a:lnTo>
                    <a:pt x="1585342" y="2516251"/>
                  </a:lnTo>
                  <a:cubicBezTo>
                    <a:pt x="1581024" y="2516251"/>
                    <a:pt x="1576833" y="2516125"/>
                    <a:pt x="1568324" y="2515744"/>
                  </a:cubicBezTo>
                  <a:lnTo>
                    <a:pt x="1559942" y="2515617"/>
                  </a:lnTo>
                  <a:cubicBezTo>
                    <a:pt x="1497585" y="2515617"/>
                    <a:pt x="1449325" y="2539874"/>
                    <a:pt x="1415035" y="2597405"/>
                  </a:cubicBezTo>
                  <a:cubicBezTo>
                    <a:pt x="1396747" y="2627885"/>
                    <a:pt x="1366775" y="2633854"/>
                    <a:pt x="1334009" y="2634489"/>
                  </a:cubicBezTo>
                  <a:lnTo>
                    <a:pt x="1193039" y="2642617"/>
                  </a:lnTo>
                  <a:cubicBezTo>
                    <a:pt x="1097408" y="2650364"/>
                    <a:pt x="1098932" y="2651126"/>
                    <a:pt x="1089788" y="2777618"/>
                  </a:cubicBezTo>
                  <a:cubicBezTo>
                    <a:pt x="1087375" y="2808352"/>
                    <a:pt x="1072897" y="2838070"/>
                    <a:pt x="1061721" y="2867153"/>
                  </a:cubicBezTo>
                  <a:cubicBezTo>
                    <a:pt x="1055879" y="2882774"/>
                    <a:pt x="1060197" y="2899284"/>
                    <a:pt x="1080517" y="2899665"/>
                  </a:cubicBezTo>
                  <a:cubicBezTo>
                    <a:pt x="1084454" y="2899792"/>
                    <a:pt x="1088391" y="2899792"/>
                    <a:pt x="1092328" y="2899792"/>
                  </a:cubicBezTo>
                  <a:lnTo>
                    <a:pt x="1221233" y="2891156"/>
                  </a:lnTo>
                  <a:cubicBezTo>
                    <a:pt x="1283971" y="2886457"/>
                    <a:pt x="1314705" y="2845436"/>
                    <a:pt x="1329437" y="2786889"/>
                  </a:cubicBezTo>
                  <a:cubicBezTo>
                    <a:pt x="1349376" y="2796668"/>
                    <a:pt x="1371728" y="2804161"/>
                    <a:pt x="1389381" y="2818004"/>
                  </a:cubicBezTo>
                  <a:cubicBezTo>
                    <a:pt x="1430021" y="2850008"/>
                    <a:pt x="1431291" y="2866772"/>
                    <a:pt x="1396747" y="2891918"/>
                  </a:cubicBezTo>
                  <a:lnTo>
                    <a:pt x="1366775" y="2914524"/>
                  </a:lnTo>
                  <a:cubicBezTo>
                    <a:pt x="1335660" y="2919350"/>
                    <a:pt x="1308228" y="2933193"/>
                    <a:pt x="1291845" y="2958085"/>
                  </a:cubicBezTo>
                  <a:lnTo>
                    <a:pt x="1282701" y="2968626"/>
                  </a:lnTo>
                  <a:lnTo>
                    <a:pt x="1277875" y="2973706"/>
                  </a:lnTo>
                  <a:cubicBezTo>
                    <a:pt x="1247268" y="2989581"/>
                    <a:pt x="1214756" y="3001391"/>
                    <a:pt x="1173735" y="3001391"/>
                  </a:cubicBezTo>
                  <a:lnTo>
                    <a:pt x="1166369" y="3001264"/>
                  </a:lnTo>
                  <a:cubicBezTo>
                    <a:pt x="1146303" y="3001264"/>
                    <a:pt x="1122681" y="3014600"/>
                    <a:pt x="1106425" y="3028697"/>
                  </a:cubicBezTo>
                  <a:lnTo>
                    <a:pt x="1080644" y="3059304"/>
                  </a:lnTo>
                  <a:lnTo>
                    <a:pt x="997713" y="3082164"/>
                  </a:lnTo>
                  <a:cubicBezTo>
                    <a:pt x="991744" y="3133091"/>
                    <a:pt x="960375" y="3135758"/>
                    <a:pt x="925450" y="3135758"/>
                  </a:cubicBezTo>
                  <a:lnTo>
                    <a:pt x="920624" y="3135758"/>
                  </a:lnTo>
                  <a:cubicBezTo>
                    <a:pt x="889890" y="3135758"/>
                    <a:pt x="859283" y="3135885"/>
                    <a:pt x="848615" y="3173350"/>
                  </a:cubicBezTo>
                  <a:cubicBezTo>
                    <a:pt x="809753" y="3174493"/>
                    <a:pt x="777876" y="3204338"/>
                    <a:pt x="738633" y="3204338"/>
                  </a:cubicBezTo>
                  <a:cubicBezTo>
                    <a:pt x="723139" y="3204338"/>
                    <a:pt x="706375" y="3199766"/>
                    <a:pt x="687579" y="3186685"/>
                  </a:cubicBezTo>
                  <a:cubicBezTo>
                    <a:pt x="672720" y="3206243"/>
                    <a:pt x="654051" y="3215006"/>
                    <a:pt x="632080" y="3215006"/>
                  </a:cubicBezTo>
                  <a:lnTo>
                    <a:pt x="601473" y="3210053"/>
                  </a:lnTo>
                  <a:cubicBezTo>
                    <a:pt x="583312" y="3282824"/>
                    <a:pt x="500381" y="3245994"/>
                    <a:pt x="473457" y="3303525"/>
                  </a:cubicBezTo>
                  <a:cubicBezTo>
                    <a:pt x="444247" y="3365501"/>
                    <a:pt x="380493" y="3354452"/>
                    <a:pt x="330836" y="3371597"/>
                  </a:cubicBezTo>
                  <a:cubicBezTo>
                    <a:pt x="282576" y="3388361"/>
                    <a:pt x="266955" y="3445130"/>
                    <a:pt x="233173" y="3478785"/>
                  </a:cubicBezTo>
                  <a:cubicBezTo>
                    <a:pt x="228601" y="3483356"/>
                    <a:pt x="234951" y="3510916"/>
                    <a:pt x="242317" y="3523107"/>
                  </a:cubicBezTo>
                  <a:cubicBezTo>
                    <a:pt x="249429" y="3534537"/>
                    <a:pt x="264669" y="3543936"/>
                    <a:pt x="275845" y="3546475"/>
                  </a:cubicBezTo>
                  <a:cubicBezTo>
                    <a:pt x="278258" y="3546983"/>
                    <a:pt x="280671" y="3547237"/>
                    <a:pt x="283084" y="3547237"/>
                  </a:cubicBezTo>
                  <a:lnTo>
                    <a:pt x="311659" y="3539363"/>
                  </a:lnTo>
                  <a:cubicBezTo>
                    <a:pt x="413767" y="3493008"/>
                    <a:pt x="545212" y="3510407"/>
                    <a:pt x="618491" y="3400933"/>
                  </a:cubicBezTo>
                  <a:cubicBezTo>
                    <a:pt x="702184" y="3370962"/>
                    <a:pt x="796291" y="3363468"/>
                    <a:pt x="859156" y="3285237"/>
                  </a:cubicBezTo>
                  <a:lnTo>
                    <a:pt x="862077" y="3284729"/>
                  </a:lnTo>
                  <a:cubicBezTo>
                    <a:pt x="869824" y="3284729"/>
                    <a:pt x="885191" y="3294635"/>
                    <a:pt x="895351" y="3295905"/>
                  </a:cubicBezTo>
                  <a:cubicBezTo>
                    <a:pt x="907543" y="3297429"/>
                    <a:pt x="925450" y="3301747"/>
                    <a:pt x="942595" y="3301747"/>
                  </a:cubicBezTo>
                  <a:lnTo>
                    <a:pt x="947548" y="3297429"/>
                  </a:lnTo>
                  <a:cubicBezTo>
                    <a:pt x="956057" y="3266060"/>
                    <a:pt x="975996" y="3251836"/>
                    <a:pt x="998475" y="3242438"/>
                  </a:cubicBezTo>
                  <a:cubicBezTo>
                    <a:pt x="1008000" y="3249550"/>
                    <a:pt x="1021081" y="3253487"/>
                    <a:pt x="1040385" y="3253487"/>
                  </a:cubicBezTo>
                  <a:lnTo>
                    <a:pt x="1046608" y="3253106"/>
                  </a:lnTo>
                  <a:lnTo>
                    <a:pt x="1056768" y="3252725"/>
                  </a:lnTo>
                  <a:lnTo>
                    <a:pt x="1062229" y="3252852"/>
                  </a:lnTo>
                  <a:cubicBezTo>
                    <a:pt x="1064515" y="3252979"/>
                    <a:pt x="1066801" y="3252979"/>
                    <a:pt x="1079120" y="3252979"/>
                  </a:cubicBezTo>
                  <a:lnTo>
                    <a:pt x="1092836" y="3247010"/>
                  </a:lnTo>
                  <a:cubicBezTo>
                    <a:pt x="1111759" y="3225166"/>
                    <a:pt x="1129539" y="3215641"/>
                    <a:pt x="1146557" y="3215641"/>
                  </a:cubicBezTo>
                  <a:cubicBezTo>
                    <a:pt x="1167893" y="3215641"/>
                    <a:pt x="1188213" y="3230627"/>
                    <a:pt x="1208533" y="3254884"/>
                  </a:cubicBezTo>
                  <a:lnTo>
                    <a:pt x="1222503" y="3268981"/>
                  </a:lnTo>
                  <a:lnTo>
                    <a:pt x="1230123" y="3273934"/>
                  </a:lnTo>
                  <a:lnTo>
                    <a:pt x="1229488" y="3274442"/>
                  </a:lnTo>
                  <a:lnTo>
                    <a:pt x="1124332" y="3306065"/>
                  </a:lnTo>
                  <a:cubicBezTo>
                    <a:pt x="1085597" y="3320162"/>
                    <a:pt x="1040004" y="3321305"/>
                    <a:pt x="1022605" y="3375661"/>
                  </a:cubicBezTo>
                  <a:cubicBezTo>
                    <a:pt x="1018414" y="3388361"/>
                    <a:pt x="1011556" y="3392552"/>
                    <a:pt x="1003301" y="3392552"/>
                  </a:cubicBezTo>
                  <a:lnTo>
                    <a:pt x="975996" y="3384424"/>
                  </a:lnTo>
                  <a:cubicBezTo>
                    <a:pt x="966344" y="3380360"/>
                    <a:pt x="956692" y="3376295"/>
                    <a:pt x="940055" y="3376295"/>
                  </a:cubicBezTo>
                  <a:lnTo>
                    <a:pt x="928625" y="3391536"/>
                  </a:lnTo>
                  <a:cubicBezTo>
                    <a:pt x="923799" y="3403728"/>
                    <a:pt x="915417" y="3406776"/>
                    <a:pt x="905765" y="3406776"/>
                  </a:cubicBezTo>
                  <a:cubicBezTo>
                    <a:pt x="900812" y="3406776"/>
                    <a:pt x="895478" y="3405887"/>
                    <a:pt x="884683" y="3404236"/>
                  </a:cubicBezTo>
                  <a:lnTo>
                    <a:pt x="873634" y="3403347"/>
                  </a:lnTo>
                  <a:cubicBezTo>
                    <a:pt x="861315" y="3403347"/>
                    <a:pt x="850139" y="3407792"/>
                    <a:pt x="843281" y="3426333"/>
                  </a:cubicBezTo>
                  <a:cubicBezTo>
                    <a:pt x="831724" y="3456560"/>
                    <a:pt x="780289" y="3455036"/>
                    <a:pt x="746761" y="3467608"/>
                  </a:cubicBezTo>
                  <a:cubicBezTo>
                    <a:pt x="723901" y="3475863"/>
                    <a:pt x="686436" y="3474086"/>
                    <a:pt x="681229" y="3494024"/>
                  </a:cubicBezTo>
                  <a:cubicBezTo>
                    <a:pt x="674498" y="3519551"/>
                    <a:pt x="658623" y="3523107"/>
                    <a:pt x="639065" y="3523107"/>
                  </a:cubicBezTo>
                  <a:lnTo>
                    <a:pt x="629667" y="3522726"/>
                  </a:lnTo>
                  <a:lnTo>
                    <a:pt x="624206" y="3522599"/>
                  </a:lnTo>
                  <a:cubicBezTo>
                    <a:pt x="613284" y="3522599"/>
                    <a:pt x="603632" y="3524250"/>
                    <a:pt x="598425" y="3533775"/>
                  </a:cubicBezTo>
                  <a:cubicBezTo>
                    <a:pt x="576200" y="3574288"/>
                    <a:pt x="537973" y="3572256"/>
                    <a:pt x="504699" y="3584067"/>
                  </a:cubicBezTo>
                  <a:lnTo>
                    <a:pt x="400051" y="3616325"/>
                  </a:lnTo>
                  <a:lnTo>
                    <a:pt x="330836" y="3639185"/>
                  </a:lnTo>
                  <a:cubicBezTo>
                    <a:pt x="278512" y="3649599"/>
                    <a:pt x="311151" y="3715004"/>
                    <a:pt x="300737" y="3752469"/>
                  </a:cubicBezTo>
                  <a:cubicBezTo>
                    <a:pt x="288164" y="3798443"/>
                    <a:pt x="329185" y="3799713"/>
                    <a:pt x="347219" y="3818001"/>
                  </a:cubicBezTo>
                  <a:cubicBezTo>
                    <a:pt x="368936" y="3839973"/>
                    <a:pt x="399416" y="3852545"/>
                    <a:pt x="404877" y="3890773"/>
                  </a:cubicBezTo>
                  <a:cubicBezTo>
                    <a:pt x="412624" y="3947795"/>
                    <a:pt x="369317" y="3936112"/>
                    <a:pt x="345441" y="3949701"/>
                  </a:cubicBezTo>
                  <a:lnTo>
                    <a:pt x="319279" y="3957067"/>
                  </a:lnTo>
                  <a:cubicBezTo>
                    <a:pt x="291593" y="3957067"/>
                    <a:pt x="269495" y="3930270"/>
                    <a:pt x="246381" y="3893820"/>
                  </a:cubicBezTo>
                  <a:cubicBezTo>
                    <a:pt x="239650" y="3883280"/>
                    <a:pt x="231268" y="3879216"/>
                    <a:pt x="223140" y="3879216"/>
                  </a:cubicBezTo>
                  <a:cubicBezTo>
                    <a:pt x="212472" y="3879216"/>
                    <a:pt x="202058" y="3886328"/>
                    <a:pt x="196851" y="3895344"/>
                  </a:cubicBezTo>
                  <a:cubicBezTo>
                    <a:pt x="181611" y="3922904"/>
                    <a:pt x="156719" y="3950589"/>
                    <a:pt x="179579" y="3997960"/>
                  </a:cubicBezTo>
                  <a:cubicBezTo>
                    <a:pt x="192787" y="4025392"/>
                    <a:pt x="206630" y="4032885"/>
                    <a:pt x="220727" y="4032885"/>
                  </a:cubicBezTo>
                  <a:cubicBezTo>
                    <a:pt x="235459" y="4032885"/>
                    <a:pt x="250318" y="4024630"/>
                    <a:pt x="264669" y="4022852"/>
                  </a:cubicBezTo>
                  <a:lnTo>
                    <a:pt x="324232" y="4005326"/>
                  </a:lnTo>
                  <a:lnTo>
                    <a:pt x="336170" y="4004056"/>
                  </a:lnTo>
                  <a:cubicBezTo>
                    <a:pt x="362205" y="4004056"/>
                    <a:pt x="380112" y="4029837"/>
                    <a:pt x="398908" y="4061079"/>
                  </a:cubicBezTo>
                  <a:lnTo>
                    <a:pt x="422911" y="4078859"/>
                  </a:lnTo>
                  <a:lnTo>
                    <a:pt x="422911" y="4054221"/>
                  </a:lnTo>
                  <a:cubicBezTo>
                    <a:pt x="423292" y="4029202"/>
                    <a:pt x="400940" y="3991610"/>
                    <a:pt x="431928" y="3991610"/>
                  </a:cubicBezTo>
                  <a:cubicBezTo>
                    <a:pt x="438024" y="3991610"/>
                    <a:pt x="446279" y="3993007"/>
                    <a:pt x="457328" y="3996436"/>
                  </a:cubicBezTo>
                  <a:lnTo>
                    <a:pt x="509906" y="4004310"/>
                  </a:lnTo>
                  <a:cubicBezTo>
                    <a:pt x="572644" y="4004310"/>
                    <a:pt x="629286" y="3972306"/>
                    <a:pt x="685547" y="3948176"/>
                  </a:cubicBezTo>
                  <a:cubicBezTo>
                    <a:pt x="710439" y="3880739"/>
                    <a:pt x="771399" y="3878580"/>
                    <a:pt x="824104" y="3869309"/>
                  </a:cubicBezTo>
                  <a:cubicBezTo>
                    <a:pt x="868681" y="3861435"/>
                    <a:pt x="886207" y="3813556"/>
                    <a:pt x="919608" y="3790061"/>
                  </a:cubicBezTo>
                  <a:lnTo>
                    <a:pt x="924561" y="3805301"/>
                  </a:lnTo>
                  <a:lnTo>
                    <a:pt x="925069" y="3814445"/>
                  </a:lnTo>
                  <a:cubicBezTo>
                    <a:pt x="926212" y="3844798"/>
                    <a:pt x="958343" y="3861562"/>
                    <a:pt x="992252" y="3861562"/>
                  </a:cubicBezTo>
                  <a:cubicBezTo>
                    <a:pt x="1017144" y="3861562"/>
                    <a:pt x="1043052" y="3852545"/>
                    <a:pt x="1058419" y="3833368"/>
                  </a:cubicBezTo>
                  <a:cubicBezTo>
                    <a:pt x="1067436" y="3821811"/>
                    <a:pt x="1063372" y="3800348"/>
                    <a:pt x="1070992" y="3787013"/>
                  </a:cubicBezTo>
                  <a:cubicBezTo>
                    <a:pt x="1083057" y="3766439"/>
                    <a:pt x="1097408" y="3756152"/>
                    <a:pt x="1112394" y="3756152"/>
                  </a:cubicBezTo>
                  <a:cubicBezTo>
                    <a:pt x="1128269" y="3756152"/>
                    <a:pt x="1144779" y="3767963"/>
                    <a:pt x="1159765" y="3791204"/>
                  </a:cubicBezTo>
                  <a:cubicBezTo>
                    <a:pt x="1168020" y="3804412"/>
                    <a:pt x="1171195" y="3829812"/>
                    <a:pt x="1184657" y="3833368"/>
                  </a:cubicBezTo>
                  <a:lnTo>
                    <a:pt x="1190880" y="3833749"/>
                  </a:lnTo>
                  <a:cubicBezTo>
                    <a:pt x="1212597" y="3833749"/>
                    <a:pt x="1207390" y="3808095"/>
                    <a:pt x="1213232" y="3790823"/>
                  </a:cubicBezTo>
                  <a:cubicBezTo>
                    <a:pt x="1220852" y="3768344"/>
                    <a:pt x="1234441" y="3747389"/>
                    <a:pt x="1248792" y="3728720"/>
                  </a:cubicBezTo>
                  <a:cubicBezTo>
                    <a:pt x="1257428" y="3717925"/>
                    <a:pt x="1273176" y="3713099"/>
                    <a:pt x="1285749" y="3705479"/>
                  </a:cubicBezTo>
                  <a:cubicBezTo>
                    <a:pt x="1292353" y="3719957"/>
                    <a:pt x="1303275" y="3733673"/>
                    <a:pt x="1305180" y="3748532"/>
                  </a:cubicBezTo>
                  <a:lnTo>
                    <a:pt x="1311657" y="3848100"/>
                  </a:lnTo>
                  <a:cubicBezTo>
                    <a:pt x="1311911" y="3857372"/>
                    <a:pt x="1311149" y="3863848"/>
                    <a:pt x="1310895" y="3871976"/>
                  </a:cubicBezTo>
                  <a:lnTo>
                    <a:pt x="1307720" y="3881501"/>
                  </a:lnTo>
                  <a:lnTo>
                    <a:pt x="1307085" y="3886581"/>
                  </a:lnTo>
                  <a:cubicBezTo>
                    <a:pt x="1301878" y="3927094"/>
                    <a:pt x="1298068" y="3941572"/>
                    <a:pt x="1282066" y="3941572"/>
                  </a:cubicBezTo>
                  <a:cubicBezTo>
                    <a:pt x="1275335" y="3941572"/>
                    <a:pt x="1266318" y="3938905"/>
                    <a:pt x="1253999" y="3934587"/>
                  </a:cubicBezTo>
                  <a:lnTo>
                    <a:pt x="1201040" y="3915791"/>
                  </a:lnTo>
                  <a:cubicBezTo>
                    <a:pt x="1187832" y="3891788"/>
                    <a:pt x="1172465" y="3880739"/>
                    <a:pt x="1149605" y="3880739"/>
                  </a:cubicBezTo>
                  <a:lnTo>
                    <a:pt x="1136524" y="3885565"/>
                  </a:lnTo>
                  <a:cubicBezTo>
                    <a:pt x="1121284" y="3892931"/>
                    <a:pt x="1094233" y="3904361"/>
                    <a:pt x="1096011" y="3914521"/>
                  </a:cubicBezTo>
                  <a:cubicBezTo>
                    <a:pt x="1108457" y="3980053"/>
                    <a:pt x="1071500" y="4003421"/>
                    <a:pt x="1048640" y="4038473"/>
                  </a:cubicBezTo>
                  <a:cubicBezTo>
                    <a:pt x="1039623" y="4052316"/>
                    <a:pt x="1025399" y="4068826"/>
                    <a:pt x="1010794" y="4068826"/>
                  </a:cubicBezTo>
                  <a:lnTo>
                    <a:pt x="1009016" y="4068573"/>
                  </a:lnTo>
                  <a:cubicBezTo>
                    <a:pt x="995173" y="4066413"/>
                    <a:pt x="979044" y="4039489"/>
                    <a:pt x="964185" y="4023233"/>
                  </a:cubicBezTo>
                  <a:lnTo>
                    <a:pt x="931927" y="4002151"/>
                  </a:lnTo>
                  <a:lnTo>
                    <a:pt x="931673" y="4031869"/>
                  </a:lnTo>
                  <a:cubicBezTo>
                    <a:pt x="931292" y="4046729"/>
                    <a:pt x="936499" y="4075685"/>
                    <a:pt x="935229" y="4075685"/>
                  </a:cubicBezTo>
                  <a:cubicBezTo>
                    <a:pt x="932435" y="4048633"/>
                    <a:pt x="926593" y="4022980"/>
                    <a:pt x="887731" y="4018154"/>
                  </a:cubicBezTo>
                  <a:cubicBezTo>
                    <a:pt x="833375" y="4010788"/>
                    <a:pt x="805181" y="3966973"/>
                    <a:pt x="761747" y="3934969"/>
                  </a:cubicBezTo>
                  <a:lnTo>
                    <a:pt x="753873" y="3933445"/>
                  </a:lnTo>
                  <a:cubicBezTo>
                    <a:pt x="746126" y="3933445"/>
                    <a:pt x="738760" y="3939414"/>
                    <a:pt x="728219" y="3948812"/>
                  </a:cubicBezTo>
                  <a:cubicBezTo>
                    <a:pt x="687452" y="3986277"/>
                    <a:pt x="675895" y="4032378"/>
                    <a:pt x="689357" y="4083940"/>
                  </a:cubicBezTo>
                  <a:lnTo>
                    <a:pt x="698120" y="4104768"/>
                  </a:lnTo>
                  <a:lnTo>
                    <a:pt x="705740" y="4109086"/>
                  </a:lnTo>
                  <a:lnTo>
                    <a:pt x="687071" y="4113912"/>
                  </a:lnTo>
                  <a:cubicBezTo>
                    <a:pt x="649987" y="4123564"/>
                    <a:pt x="617475" y="4137534"/>
                    <a:pt x="634112" y="4203574"/>
                  </a:cubicBezTo>
                  <a:lnTo>
                    <a:pt x="629921" y="4224910"/>
                  </a:lnTo>
                  <a:lnTo>
                    <a:pt x="611760" y="4218433"/>
                  </a:lnTo>
                  <a:cubicBezTo>
                    <a:pt x="589916" y="4210813"/>
                    <a:pt x="569469" y="4207638"/>
                    <a:pt x="549911" y="4207638"/>
                  </a:cubicBezTo>
                  <a:cubicBezTo>
                    <a:pt x="475235" y="4207638"/>
                    <a:pt x="414275" y="4253612"/>
                    <a:pt x="344171" y="4269360"/>
                  </a:cubicBezTo>
                  <a:cubicBezTo>
                    <a:pt x="328423" y="4273169"/>
                    <a:pt x="319787" y="4297045"/>
                    <a:pt x="332487" y="4326256"/>
                  </a:cubicBezTo>
                  <a:lnTo>
                    <a:pt x="347981" y="4374008"/>
                  </a:lnTo>
                  <a:cubicBezTo>
                    <a:pt x="349505" y="4387216"/>
                    <a:pt x="343409" y="4399662"/>
                    <a:pt x="340488" y="4412362"/>
                  </a:cubicBezTo>
                  <a:cubicBezTo>
                    <a:pt x="330201" y="4400805"/>
                    <a:pt x="315723" y="4390772"/>
                    <a:pt x="310516" y="4377564"/>
                  </a:cubicBezTo>
                  <a:cubicBezTo>
                    <a:pt x="299975" y="4352164"/>
                    <a:pt x="284481" y="4338829"/>
                    <a:pt x="268479" y="4338829"/>
                  </a:cubicBezTo>
                  <a:cubicBezTo>
                    <a:pt x="266447" y="4338829"/>
                    <a:pt x="264288" y="4339083"/>
                    <a:pt x="262256" y="4339464"/>
                  </a:cubicBezTo>
                  <a:lnTo>
                    <a:pt x="134620" y="4377055"/>
                  </a:lnTo>
                  <a:lnTo>
                    <a:pt x="130048" y="4392168"/>
                  </a:lnTo>
                  <a:cubicBezTo>
                    <a:pt x="138430" y="4404360"/>
                    <a:pt x="147955" y="4420489"/>
                    <a:pt x="158115" y="4425188"/>
                  </a:cubicBezTo>
                  <a:lnTo>
                    <a:pt x="234188" y="4450715"/>
                  </a:lnTo>
                  <a:cubicBezTo>
                    <a:pt x="251968" y="4456049"/>
                    <a:pt x="258318" y="4465701"/>
                    <a:pt x="256794" y="4482592"/>
                  </a:cubicBezTo>
                  <a:cubicBezTo>
                    <a:pt x="250444" y="4559173"/>
                    <a:pt x="335534" y="4598416"/>
                    <a:pt x="338836" y="4674108"/>
                  </a:cubicBezTo>
                  <a:cubicBezTo>
                    <a:pt x="339471" y="4689856"/>
                    <a:pt x="363347" y="4714240"/>
                    <a:pt x="379222" y="4728591"/>
                  </a:cubicBezTo>
                  <a:cubicBezTo>
                    <a:pt x="389763" y="4737989"/>
                    <a:pt x="403225" y="4750308"/>
                    <a:pt x="419862" y="4750308"/>
                  </a:cubicBezTo>
                  <a:lnTo>
                    <a:pt x="428498" y="4742561"/>
                  </a:lnTo>
                  <a:lnTo>
                    <a:pt x="428371" y="4740021"/>
                  </a:lnTo>
                  <a:lnTo>
                    <a:pt x="428498" y="4739005"/>
                  </a:lnTo>
                  <a:lnTo>
                    <a:pt x="429006" y="4742561"/>
                  </a:lnTo>
                  <a:lnTo>
                    <a:pt x="429260" y="4744085"/>
                  </a:lnTo>
                  <a:cubicBezTo>
                    <a:pt x="435991" y="4785233"/>
                    <a:pt x="493395" y="4821936"/>
                    <a:pt x="439039" y="4867783"/>
                  </a:cubicBezTo>
                  <a:cubicBezTo>
                    <a:pt x="465201" y="4895723"/>
                    <a:pt x="486537" y="4935728"/>
                    <a:pt x="528574" y="4935728"/>
                  </a:cubicBezTo>
                  <a:cubicBezTo>
                    <a:pt x="531241" y="4935728"/>
                    <a:pt x="533908" y="4935601"/>
                    <a:pt x="536702" y="4935220"/>
                  </a:cubicBezTo>
                  <a:lnTo>
                    <a:pt x="580263" y="4932680"/>
                  </a:lnTo>
                  <a:cubicBezTo>
                    <a:pt x="669036" y="4932680"/>
                    <a:pt x="745236" y="4965827"/>
                    <a:pt x="814832" y="5023104"/>
                  </a:cubicBezTo>
                  <a:lnTo>
                    <a:pt x="800227" y="5026787"/>
                  </a:lnTo>
                  <a:lnTo>
                    <a:pt x="793242" y="5029073"/>
                  </a:lnTo>
                  <a:cubicBezTo>
                    <a:pt x="721106" y="5050663"/>
                    <a:pt x="722630" y="5051044"/>
                    <a:pt x="751332" y="5174488"/>
                  </a:cubicBezTo>
                  <a:cubicBezTo>
                    <a:pt x="758190" y="5204460"/>
                    <a:pt x="755523" y="5235067"/>
                    <a:pt x="755396" y="5265293"/>
                  </a:cubicBezTo>
                  <a:cubicBezTo>
                    <a:pt x="755396" y="5280152"/>
                    <a:pt x="762127" y="5294122"/>
                    <a:pt x="775716" y="5294122"/>
                  </a:cubicBezTo>
                  <a:cubicBezTo>
                    <a:pt x="776732" y="5294122"/>
                    <a:pt x="777875" y="5293995"/>
                    <a:pt x="779018" y="5293868"/>
                  </a:cubicBezTo>
                  <a:lnTo>
                    <a:pt x="885190" y="5264785"/>
                  </a:lnTo>
                  <a:cubicBezTo>
                    <a:pt x="932688" y="5250688"/>
                    <a:pt x="944880" y="5206619"/>
                    <a:pt x="939800" y="5148072"/>
                  </a:cubicBezTo>
                  <a:lnTo>
                    <a:pt x="994918" y="5169281"/>
                  </a:lnTo>
                  <a:cubicBezTo>
                    <a:pt x="1035431" y="5194173"/>
                    <a:pt x="1041146" y="5210175"/>
                    <a:pt x="1021588" y="5239512"/>
                  </a:cubicBezTo>
                  <a:cubicBezTo>
                    <a:pt x="982091" y="5298313"/>
                    <a:pt x="950722" y="5368544"/>
                    <a:pt x="875792" y="5378831"/>
                  </a:cubicBezTo>
                  <a:cubicBezTo>
                    <a:pt x="859536" y="5380863"/>
                    <a:pt x="844423" y="5397881"/>
                    <a:pt x="835914" y="5414391"/>
                  </a:cubicBezTo>
                  <a:cubicBezTo>
                    <a:pt x="824103" y="5436743"/>
                    <a:pt x="811911" y="5465953"/>
                    <a:pt x="847979" y="5492496"/>
                  </a:cubicBezTo>
                  <a:cubicBezTo>
                    <a:pt x="866648" y="5506212"/>
                    <a:pt x="870966" y="5518404"/>
                    <a:pt x="856488" y="5527929"/>
                  </a:cubicBezTo>
                  <a:lnTo>
                    <a:pt x="806831" y="5550535"/>
                  </a:lnTo>
                  <a:cubicBezTo>
                    <a:pt x="786892" y="5558028"/>
                    <a:pt x="781050" y="5574284"/>
                    <a:pt x="788924" y="5601843"/>
                  </a:cubicBezTo>
                  <a:cubicBezTo>
                    <a:pt x="796417" y="5628386"/>
                    <a:pt x="813562" y="5643499"/>
                    <a:pt x="841502" y="5643499"/>
                  </a:cubicBezTo>
                  <a:lnTo>
                    <a:pt x="854075" y="5640324"/>
                  </a:lnTo>
                  <a:cubicBezTo>
                    <a:pt x="865886" y="5636641"/>
                    <a:pt x="884428" y="5637276"/>
                    <a:pt x="887730" y="5627243"/>
                  </a:cubicBezTo>
                  <a:cubicBezTo>
                    <a:pt x="897128" y="5599811"/>
                    <a:pt x="909955" y="5588254"/>
                    <a:pt x="925576" y="5588254"/>
                  </a:cubicBezTo>
                  <a:cubicBezTo>
                    <a:pt x="940943" y="5588254"/>
                    <a:pt x="958977" y="5599430"/>
                    <a:pt x="979170" y="5617591"/>
                  </a:cubicBezTo>
                  <a:cubicBezTo>
                    <a:pt x="998982" y="5635498"/>
                    <a:pt x="1018159" y="5642356"/>
                    <a:pt x="1036828" y="5642356"/>
                  </a:cubicBezTo>
                  <a:lnTo>
                    <a:pt x="1073023" y="5634609"/>
                  </a:lnTo>
                  <a:cubicBezTo>
                    <a:pt x="1086739" y="5628894"/>
                    <a:pt x="1100328" y="5625084"/>
                    <a:pt x="1114679" y="5625084"/>
                  </a:cubicBezTo>
                  <a:cubicBezTo>
                    <a:pt x="1130681" y="5625084"/>
                    <a:pt x="1147699" y="5629910"/>
                    <a:pt x="1166876" y="5642483"/>
                  </a:cubicBezTo>
                  <a:cubicBezTo>
                    <a:pt x="1201674" y="5665724"/>
                    <a:pt x="1207008" y="5672709"/>
                    <a:pt x="1196340" y="5717540"/>
                  </a:cubicBezTo>
                  <a:cubicBezTo>
                    <a:pt x="1191260" y="5739384"/>
                    <a:pt x="1184021" y="5751576"/>
                    <a:pt x="1171194" y="5751576"/>
                  </a:cubicBezTo>
                  <a:cubicBezTo>
                    <a:pt x="1163701" y="5751576"/>
                    <a:pt x="1154303" y="5747385"/>
                    <a:pt x="1142238" y="5738749"/>
                  </a:cubicBezTo>
                  <a:cubicBezTo>
                    <a:pt x="1132967" y="5732145"/>
                    <a:pt x="1125093" y="5729351"/>
                    <a:pt x="1118362" y="5729351"/>
                  </a:cubicBezTo>
                  <a:cubicBezTo>
                    <a:pt x="1101471" y="5729351"/>
                    <a:pt x="1091184" y="5746369"/>
                    <a:pt x="1081786" y="5764149"/>
                  </a:cubicBezTo>
                  <a:cubicBezTo>
                    <a:pt x="1065022" y="5795645"/>
                    <a:pt x="1067054" y="5833999"/>
                    <a:pt x="1072515" y="5874385"/>
                  </a:cubicBezTo>
                  <a:lnTo>
                    <a:pt x="966470" y="5872861"/>
                  </a:lnTo>
                  <a:cubicBezTo>
                    <a:pt x="917702" y="5873115"/>
                    <a:pt x="900811" y="5923788"/>
                    <a:pt x="870331" y="5952744"/>
                  </a:cubicBezTo>
                  <a:lnTo>
                    <a:pt x="870204" y="5949696"/>
                  </a:lnTo>
                  <a:lnTo>
                    <a:pt x="866267" y="5950712"/>
                  </a:lnTo>
                  <a:cubicBezTo>
                    <a:pt x="858774" y="5939028"/>
                    <a:pt x="850646" y="5922391"/>
                    <a:pt x="843661" y="5921883"/>
                  </a:cubicBezTo>
                  <a:cubicBezTo>
                    <a:pt x="823214" y="5921883"/>
                    <a:pt x="829183" y="5941695"/>
                    <a:pt x="833882" y="5959348"/>
                  </a:cubicBezTo>
                  <a:lnTo>
                    <a:pt x="829818" y="5960364"/>
                  </a:lnTo>
                  <a:lnTo>
                    <a:pt x="832866" y="5965444"/>
                  </a:lnTo>
                  <a:cubicBezTo>
                    <a:pt x="794512" y="5983859"/>
                    <a:pt x="811530" y="6024499"/>
                    <a:pt x="828294" y="6061329"/>
                  </a:cubicBezTo>
                  <a:cubicBezTo>
                    <a:pt x="851662" y="6113272"/>
                    <a:pt x="901827" y="6139561"/>
                    <a:pt x="922655" y="6201537"/>
                  </a:cubicBezTo>
                  <a:cubicBezTo>
                    <a:pt x="930656" y="6225921"/>
                    <a:pt x="952627" y="6237732"/>
                    <a:pt x="974852" y="6237732"/>
                  </a:cubicBezTo>
                  <a:cubicBezTo>
                    <a:pt x="998220" y="6237732"/>
                    <a:pt x="1021969" y="6224524"/>
                    <a:pt x="1029335" y="6198997"/>
                  </a:cubicBezTo>
                  <a:cubicBezTo>
                    <a:pt x="1032764" y="6186424"/>
                    <a:pt x="1023747" y="6166485"/>
                    <a:pt x="1025779" y="6152261"/>
                  </a:cubicBezTo>
                  <a:cubicBezTo>
                    <a:pt x="1029208" y="6127877"/>
                    <a:pt x="1038733" y="6115685"/>
                    <a:pt x="1052195" y="6115685"/>
                  </a:cubicBezTo>
                  <a:cubicBezTo>
                    <a:pt x="1063625" y="6115685"/>
                    <a:pt x="1078103" y="6124575"/>
                    <a:pt x="1093978" y="6142609"/>
                  </a:cubicBezTo>
                  <a:cubicBezTo>
                    <a:pt x="1104519" y="6153912"/>
                    <a:pt x="1114044" y="6177915"/>
                    <a:pt x="1123569" y="6179185"/>
                  </a:cubicBezTo>
                  <a:lnTo>
                    <a:pt x="1126236" y="6179185"/>
                  </a:lnTo>
                  <a:cubicBezTo>
                    <a:pt x="1148588" y="6179185"/>
                    <a:pt x="1135380" y="6152896"/>
                    <a:pt x="1134999" y="6134227"/>
                  </a:cubicBezTo>
                  <a:cubicBezTo>
                    <a:pt x="1134364" y="6111367"/>
                    <a:pt x="1138682" y="6089015"/>
                    <a:pt x="1144651" y="6069076"/>
                  </a:cubicBezTo>
                  <a:cubicBezTo>
                    <a:pt x="1148080" y="6057392"/>
                    <a:pt x="1158748" y="6050407"/>
                    <a:pt x="1166114" y="6041517"/>
                  </a:cubicBezTo>
                  <a:lnTo>
                    <a:pt x="1193419" y="6080125"/>
                  </a:lnTo>
                  <a:lnTo>
                    <a:pt x="1226566" y="6175121"/>
                  </a:lnTo>
                  <a:cubicBezTo>
                    <a:pt x="1253998" y="6260973"/>
                    <a:pt x="1253490" y="6295644"/>
                    <a:pt x="1195832" y="6328664"/>
                  </a:cubicBezTo>
                  <a:cubicBezTo>
                    <a:pt x="1145286" y="6357493"/>
                    <a:pt x="1124458" y="6418707"/>
                    <a:pt x="1079627" y="6450965"/>
                  </a:cubicBezTo>
                  <a:lnTo>
                    <a:pt x="1018540" y="6484493"/>
                  </a:lnTo>
                  <a:cubicBezTo>
                    <a:pt x="1002792" y="6450838"/>
                    <a:pt x="997204" y="6403594"/>
                    <a:pt x="954278" y="6403594"/>
                  </a:cubicBezTo>
                  <a:lnTo>
                    <a:pt x="951992" y="6403722"/>
                  </a:lnTo>
                  <a:lnTo>
                    <a:pt x="950214" y="6403722"/>
                  </a:lnTo>
                  <a:cubicBezTo>
                    <a:pt x="908431" y="6403722"/>
                    <a:pt x="874776" y="6366764"/>
                    <a:pt x="837819" y="6345556"/>
                  </a:cubicBezTo>
                  <a:lnTo>
                    <a:pt x="819658" y="6345810"/>
                  </a:lnTo>
                  <a:lnTo>
                    <a:pt x="812292" y="6361685"/>
                  </a:lnTo>
                  <a:cubicBezTo>
                    <a:pt x="791972" y="6404230"/>
                    <a:pt x="796671" y="6450457"/>
                    <a:pt x="821690" y="6498337"/>
                  </a:cubicBezTo>
                  <a:cubicBezTo>
                    <a:pt x="828675" y="6511418"/>
                    <a:pt x="837819" y="6521069"/>
                    <a:pt x="852424" y="6521069"/>
                  </a:cubicBezTo>
                  <a:lnTo>
                    <a:pt x="862711" y="6504813"/>
                  </a:lnTo>
                  <a:cubicBezTo>
                    <a:pt x="867537" y="6492621"/>
                    <a:pt x="874014" y="6486779"/>
                    <a:pt x="880999" y="6486779"/>
                  </a:cubicBezTo>
                  <a:cubicBezTo>
                    <a:pt x="888619" y="6486779"/>
                    <a:pt x="896747" y="6493637"/>
                    <a:pt x="903732" y="6506845"/>
                  </a:cubicBezTo>
                  <a:cubicBezTo>
                    <a:pt x="937895" y="6571869"/>
                    <a:pt x="931672" y="6596888"/>
                    <a:pt x="881888" y="6631432"/>
                  </a:cubicBezTo>
                  <a:cubicBezTo>
                    <a:pt x="867664" y="6641464"/>
                    <a:pt x="843534" y="6659499"/>
                    <a:pt x="846455" y="6670039"/>
                  </a:cubicBezTo>
                  <a:cubicBezTo>
                    <a:pt x="865886" y="6738746"/>
                    <a:pt x="833247" y="6752208"/>
                    <a:pt x="794131" y="6761987"/>
                  </a:cubicBezTo>
                  <a:lnTo>
                    <a:pt x="757555" y="6771767"/>
                  </a:lnTo>
                  <a:cubicBezTo>
                    <a:pt x="736346" y="6777227"/>
                    <a:pt x="730250" y="6793610"/>
                    <a:pt x="736346" y="6821805"/>
                  </a:cubicBezTo>
                  <a:lnTo>
                    <a:pt x="740664" y="6833108"/>
                  </a:lnTo>
                  <a:lnTo>
                    <a:pt x="743712" y="6838314"/>
                  </a:lnTo>
                  <a:cubicBezTo>
                    <a:pt x="705231" y="6849998"/>
                    <a:pt x="670179" y="6864603"/>
                    <a:pt x="656336" y="6894575"/>
                  </a:cubicBezTo>
                  <a:lnTo>
                    <a:pt x="626999" y="6896353"/>
                  </a:lnTo>
                  <a:cubicBezTo>
                    <a:pt x="609473" y="6896353"/>
                    <a:pt x="593090" y="6894322"/>
                    <a:pt x="577596" y="6890893"/>
                  </a:cubicBezTo>
                  <a:lnTo>
                    <a:pt x="602742" y="6907784"/>
                  </a:lnTo>
                  <a:lnTo>
                    <a:pt x="584454" y="6923151"/>
                  </a:lnTo>
                  <a:cubicBezTo>
                    <a:pt x="550164" y="6940423"/>
                    <a:pt x="558927" y="6936740"/>
                    <a:pt x="521208" y="6947535"/>
                  </a:cubicBezTo>
                  <a:lnTo>
                    <a:pt x="528320" y="6923532"/>
                  </a:lnTo>
                  <a:lnTo>
                    <a:pt x="505206" y="6918960"/>
                  </a:lnTo>
                  <a:cubicBezTo>
                    <a:pt x="483616" y="6930263"/>
                    <a:pt x="467995" y="6942836"/>
                    <a:pt x="460502" y="6957060"/>
                  </a:cubicBezTo>
                  <a:lnTo>
                    <a:pt x="491998" y="6954012"/>
                  </a:lnTo>
                  <a:lnTo>
                    <a:pt x="493268" y="6959219"/>
                  </a:lnTo>
                  <a:lnTo>
                    <a:pt x="491871" y="6968362"/>
                  </a:lnTo>
                  <a:lnTo>
                    <a:pt x="497459" y="6964044"/>
                  </a:lnTo>
                  <a:cubicBezTo>
                    <a:pt x="521462" y="6964044"/>
                    <a:pt x="498094" y="6998080"/>
                    <a:pt x="464566" y="7004176"/>
                  </a:cubicBezTo>
                  <a:cubicBezTo>
                    <a:pt x="498983" y="6979283"/>
                    <a:pt x="461518" y="6976490"/>
                    <a:pt x="439420" y="6958202"/>
                  </a:cubicBezTo>
                  <a:cubicBezTo>
                    <a:pt x="460248" y="6983475"/>
                    <a:pt x="414655" y="6985126"/>
                    <a:pt x="416306" y="7015606"/>
                  </a:cubicBezTo>
                  <a:cubicBezTo>
                    <a:pt x="332867" y="7060056"/>
                    <a:pt x="274447" y="7035672"/>
                    <a:pt x="198882" y="7098918"/>
                  </a:cubicBezTo>
                  <a:lnTo>
                    <a:pt x="217424" y="7098791"/>
                  </a:lnTo>
                  <a:lnTo>
                    <a:pt x="225679" y="7093710"/>
                  </a:lnTo>
                  <a:cubicBezTo>
                    <a:pt x="231521" y="7090154"/>
                    <a:pt x="236855" y="7086471"/>
                    <a:pt x="246126" y="7086471"/>
                  </a:cubicBezTo>
                  <a:lnTo>
                    <a:pt x="253619" y="7098790"/>
                  </a:lnTo>
                  <a:cubicBezTo>
                    <a:pt x="232791" y="7106537"/>
                    <a:pt x="213995" y="7111109"/>
                    <a:pt x="198120" y="7111109"/>
                  </a:cubicBezTo>
                  <a:cubicBezTo>
                    <a:pt x="186690" y="7111109"/>
                    <a:pt x="176784" y="7108823"/>
                    <a:pt x="168656" y="7103742"/>
                  </a:cubicBezTo>
                  <a:lnTo>
                    <a:pt x="166116" y="7118474"/>
                  </a:lnTo>
                  <a:lnTo>
                    <a:pt x="141351" y="7113902"/>
                  </a:lnTo>
                  <a:lnTo>
                    <a:pt x="176784" y="7121776"/>
                  </a:lnTo>
                  <a:lnTo>
                    <a:pt x="165735" y="7156701"/>
                  </a:lnTo>
                  <a:lnTo>
                    <a:pt x="160528" y="7169401"/>
                  </a:lnTo>
                  <a:cubicBezTo>
                    <a:pt x="94615" y="7187692"/>
                    <a:pt x="18796" y="7213092"/>
                    <a:pt x="0" y="7253478"/>
                  </a:cubicBezTo>
                  <a:lnTo>
                    <a:pt x="4953" y="7253860"/>
                  </a:lnTo>
                  <a:cubicBezTo>
                    <a:pt x="14732" y="7253860"/>
                    <a:pt x="24384" y="7248272"/>
                    <a:pt x="33274" y="7242938"/>
                  </a:cubicBezTo>
                  <a:cubicBezTo>
                    <a:pt x="42164" y="7237477"/>
                    <a:pt x="50165" y="7232016"/>
                    <a:pt x="60960" y="7232016"/>
                  </a:cubicBezTo>
                  <a:lnTo>
                    <a:pt x="67310" y="7240017"/>
                  </a:lnTo>
                  <a:cubicBezTo>
                    <a:pt x="90424" y="7232270"/>
                    <a:pt x="90678" y="7220332"/>
                    <a:pt x="94107" y="7208902"/>
                  </a:cubicBezTo>
                  <a:lnTo>
                    <a:pt x="90043" y="7227825"/>
                  </a:lnTo>
                  <a:lnTo>
                    <a:pt x="109474" y="7237604"/>
                  </a:lnTo>
                  <a:lnTo>
                    <a:pt x="127762" y="7230746"/>
                  </a:lnTo>
                  <a:cubicBezTo>
                    <a:pt x="117983" y="7194678"/>
                    <a:pt x="153416" y="7187312"/>
                    <a:pt x="200152" y="7187312"/>
                  </a:cubicBezTo>
                  <a:cubicBezTo>
                    <a:pt x="224028" y="7187312"/>
                    <a:pt x="250825" y="7189218"/>
                    <a:pt x="275971" y="7190233"/>
                  </a:cubicBezTo>
                  <a:lnTo>
                    <a:pt x="272415" y="7195694"/>
                  </a:lnTo>
                  <a:lnTo>
                    <a:pt x="271907" y="7198361"/>
                  </a:lnTo>
                  <a:lnTo>
                    <a:pt x="294767" y="7196330"/>
                  </a:lnTo>
                  <a:lnTo>
                    <a:pt x="304292" y="7190361"/>
                  </a:lnTo>
                  <a:lnTo>
                    <a:pt x="318516" y="7190234"/>
                  </a:lnTo>
                  <a:lnTo>
                    <a:pt x="324739" y="7189853"/>
                  </a:lnTo>
                  <a:lnTo>
                    <a:pt x="317119" y="7184010"/>
                  </a:lnTo>
                  <a:lnTo>
                    <a:pt x="312166" y="7182614"/>
                  </a:lnTo>
                  <a:lnTo>
                    <a:pt x="314452" y="7177025"/>
                  </a:lnTo>
                  <a:lnTo>
                    <a:pt x="313055" y="7173978"/>
                  </a:lnTo>
                  <a:lnTo>
                    <a:pt x="293878" y="7174994"/>
                  </a:lnTo>
                  <a:lnTo>
                    <a:pt x="286004" y="7180074"/>
                  </a:lnTo>
                  <a:cubicBezTo>
                    <a:pt x="273939" y="7179947"/>
                    <a:pt x="262255" y="7178677"/>
                    <a:pt x="257302" y="7166993"/>
                  </a:cubicBezTo>
                  <a:lnTo>
                    <a:pt x="312928" y="7138418"/>
                  </a:lnTo>
                  <a:lnTo>
                    <a:pt x="295529" y="7137274"/>
                  </a:lnTo>
                  <a:lnTo>
                    <a:pt x="292227" y="7137402"/>
                  </a:lnTo>
                  <a:lnTo>
                    <a:pt x="281559" y="7138418"/>
                  </a:lnTo>
                  <a:lnTo>
                    <a:pt x="302768" y="7128893"/>
                  </a:lnTo>
                  <a:lnTo>
                    <a:pt x="290830" y="7119114"/>
                  </a:lnTo>
                  <a:lnTo>
                    <a:pt x="270002" y="7123050"/>
                  </a:lnTo>
                  <a:lnTo>
                    <a:pt x="269367" y="7110350"/>
                  </a:lnTo>
                  <a:lnTo>
                    <a:pt x="285242" y="7106921"/>
                  </a:lnTo>
                  <a:cubicBezTo>
                    <a:pt x="291084" y="7106921"/>
                    <a:pt x="297561" y="7108572"/>
                    <a:pt x="303784" y="7110096"/>
                  </a:cubicBezTo>
                  <a:lnTo>
                    <a:pt x="329819" y="7117081"/>
                  </a:lnTo>
                  <a:lnTo>
                    <a:pt x="332359" y="7103746"/>
                  </a:lnTo>
                  <a:cubicBezTo>
                    <a:pt x="344551" y="7122034"/>
                    <a:pt x="363855" y="7128639"/>
                    <a:pt x="387096" y="7128765"/>
                  </a:cubicBezTo>
                  <a:lnTo>
                    <a:pt x="391287" y="7128383"/>
                  </a:lnTo>
                  <a:cubicBezTo>
                    <a:pt x="453644" y="7126352"/>
                    <a:pt x="545338" y="7077583"/>
                    <a:pt x="629539" y="7044182"/>
                  </a:cubicBezTo>
                  <a:lnTo>
                    <a:pt x="615950" y="7041642"/>
                  </a:lnTo>
                  <a:cubicBezTo>
                    <a:pt x="605282" y="7041642"/>
                    <a:pt x="591693" y="7046595"/>
                    <a:pt x="577850" y="7051422"/>
                  </a:cubicBezTo>
                  <a:cubicBezTo>
                    <a:pt x="592709" y="7037325"/>
                    <a:pt x="615569" y="7031737"/>
                    <a:pt x="637921" y="7031737"/>
                  </a:cubicBezTo>
                  <a:cubicBezTo>
                    <a:pt x="661543" y="7031737"/>
                    <a:pt x="684530" y="7037960"/>
                    <a:pt x="696595" y="7046977"/>
                  </a:cubicBezTo>
                  <a:cubicBezTo>
                    <a:pt x="673862" y="7054978"/>
                    <a:pt x="652526" y="7063233"/>
                    <a:pt x="649224" y="7076060"/>
                  </a:cubicBezTo>
                  <a:lnTo>
                    <a:pt x="655701" y="7076822"/>
                  </a:lnTo>
                  <a:cubicBezTo>
                    <a:pt x="673227" y="7076822"/>
                    <a:pt x="686435" y="7053073"/>
                    <a:pt x="708787" y="7049136"/>
                  </a:cubicBezTo>
                  <a:cubicBezTo>
                    <a:pt x="715391" y="7039738"/>
                    <a:pt x="706882" y="7030848"/>
                    <a:pt x="693674" y="7018529"/>
                  </a:cubicBezTo>
                  <a:lnTo>
                    <a:pt x="701675" y="7015100"/>
                  </a:lnTo>
                  <a:cubicBezTo>
                    <a:pt x="714121" y="7018020"/>
                    <a:pt x="721487" y="7028816"/>
                    <a:pt x="740156" y="7028816"/>
                  </a:cubicBezTo>
                  <a:lnTo>
                    <a:pt x="750824" y="7025514"/>
                  </a:lnTo>
                  <a:lnTo>
                    <a:pt x="746506" y="7038341"/>
                  </a:lnTo>
                  <a:lnTo>
                    <a:pt x="751332" y="7046088"/>
                  </a:lnTo>
                  <a:cubicBezTo>
                    <a:pt x="718947" y="7065773"/>
                    <a:pt x="692658" y="7070980"/>
                    <a:pt x="637032" y="7098412"/>
                  </a:cubicBezTo>
                  <a:cubicBezTo>
                    <a:pt x="628142" y="7093713"/>
                    <a:pt x="616712" y="7091554"/>
                    <a:pt x="603504" y="7091554"/>
                  </a:cubicBezTo>
                  <a:cubicBezTo>
                    <a:pt x="539242" y="7091554"/>
                    <a:pt x="430530" y="7141084"/>
                    <a:pt x="352044" y="7179692"/>
                  </a:cubicBezTo>
                  <a:lnTo>
                    <a:pt x="368554" y="7180200"/>
                  </a:lnTo>
                  <a:lnTo>
                    <a:pt x="375920" y="7178422"/>
                  </a:lnTo>
                  <a:lnTo>
                    <a:pt x="397383" y="7171437"/>
                  </a:lnTo>
                  <a:lnTo>
                    <a:pt x="391922" y="7192265"/>
                  </a:lnTo>
                  <a:cubicBezTo>
                    <a:pt x="433959" y="7184645"/>
                    <a:pt x="426720" y="7167881"/>
                    <a:pt x="449326" y="7156324"/>
                  </a:cubicBezTo>
                  <a:cubicBezTo>
                    <a:pt x="443103" y="7169405"/>
                    <a:pt x="453644" y="7173215"/>
                    <a:pt x="469265" y="7173215"/>
                  </a:cubicBezTo>
                  <a:cubicBezTo>
                    <a:pt x="479933" y="7173215"/>
                    <a:pt x="492887" y="7171437"/>
                    <a:pt x="504571" y="7169786"/>
                  </a:cubicBezTo>
                  <a:lnTo>
                    <a:pt x="548894" y="7162292"/>
                  </a:lnTo>
                  <a:lnTo>
                    <a:pt x="525780" y="7176008"/>
                  </a:lnTo>
                  <a:lnTo>
                    <a:pt x="567055" y="7153149"/>
                  </a:lnTo>
                  <a:lnTo>
                    <a:pt x="561594" y="7141083"/>
                  </a:lnTo>
                  <a:lnTo>
                    <a:pt x="604266" y="7138798"/>
                  </a:lnTo>
                  <a:cubicBezTo>
                    <a:pt x="608203" y="7151625"/>
                    <a:pt x="573532" y="7157086"/>
                    <a:pt x="577342" y="7169913"/>
                  </a:cubicBezTo>
                  <a:cubicBezTo>
                    <a:pt x="582930" y="7171818"/>
                    <a:pt x="589153" y="7172453"/>
                    <a:pt x="595884" y="7172453"/>
                  </a:cubicBezTo>
                  <a:lnTo>
                    <a:pt x="662686" y="7165214"/>
                  </a:lnTo>
                  <a:cubicBezTo>
                    <a:pt x="674878" y="7159118"/>
                    <a:pt x="661670" y="7153911"/>
                    <a:pt x="639191" y="7153911"/>
                  </a:cubicBezTo>
                  <a:lnTo>
                    <a:pt x="625983" y="7158355"/>
                  </a:lnTo>
                  <a:lnTo>
                    <a:pt x="637794" y="7148195"/>
                  </a:lnTo>
                  <a:lnTo>
                    <a:pt x="630555" y="7144386"/>
                  </a:lnTo>
                  <a:lnTo>
                    <a:pt x="646811" y="7136385"/>
                  </a:lnTo>
                  <a:cubicBezTo>
                    <a:pt x="671449" y="7145528"/>
                    <a:pt x="695833" y="7148830"/>
                    <a:pt x="719455" y="7148830"/>
                  </a:cubicBezTo>
                  <a:cubicBezTo>
                    <a:pt x="756539" y="7148830"/>
                    <a:pt x="791591" y="7140702"/>
                    <a:pt x="822071" y="7134861"/>
                  </a:cubicBezTo>
                  <a:lnTo>
                    <a:pt x="815340" y="7145910"/>
                  </a:lnTo>
                  <a:lnTo>
                    <a:pt x="811911" y="7151116"/>
                  </a:lnTo>
                  <a:lnTo>
                    <a:pt x="812419" y="7153783"/>
                  </a:lnTo>
                  <a:lnTo>
                    <a:pt x="812419" y="7154800"/>
                  </a:lnTo>
                  <a:lnTo>
                    <a:pt x="806704" y="7157593"/>
                  </a:lnTo>
                  <a:lnTo>
                    <a:pt x="802386" y="7158737"/>
                  </a:lnTo>
                  <a:lnTo>
                    <a:pt x="806704" y="7159244"/>
                  </a:lnTo>
                  <a:lnTo>
                    <a:pt x="808863" y="7159117"/>
                  </a:lnTo>
                  <a:lnTo>
                    <a:pt x="811530" y="7158863"/>
                  </a:lnTo>
                  <a:lnTo>
                    <a:pt x="812800" y="7159117"/>
                  </a:lnTo>
                  <a:lnTo>
                    <a:pt x="814578" y="7164451"/>
                  </a:lnTo>
                  <a:lnTo>
                    <a:pt x="815848" y="7167753"/>
                  </a:lnTo>
                  <a:lnTo>
                    <a:pt x="800227" y="7173595"/>
                  </a:lnTo>
                  <a:lnTo>
                    <a:pt x="803148" y="7179691"/>
                  </a:lnTo>
                  <a:cubicBezTo>
                    <a:pt x="787527" y="7174357"/>
                    <a:pt x="757174" y="7175373"/>
                    <a:pt x="769112" y="7158101"/>
                  </a:cubicBezTo>
                  <a:lnTo>
                    <a:pt x="754126" y="7158863"/>
                  </a:lnTo>
                  <a:lnTo>
                    <a:pt x="745490" y="7160895"/>
                  </a:lnTo>
                  <a:cubicBezTo>
                    <a:pt x="738759" y="7162673"/>
                    <a:pt x="731901" y="7164324"/>
                    <a:pt x="721106" y="7164324"/>
                  </a:cubicBezTo>
                  <a:lnTo>
                    <a:pt x="714248" y="7158736"/>
                  </a:lnTo>
                  <a:cubicBezTo>
                    <a:pt x="705231" y="7172833"/>
                    <a:pt x="714883" y="7190105"/>
                    <a:pt x="681736" y="7199757"/>
                  </a:cubicBezTo>
                  <a:cubicBezTo>
                    <a:pt x="675767" y="7192899"/>
                    <a:pt x="667385" y="7190739"/>
                    <a:pt x="657479" y="7190739"/>
                  </a:cubicBezTo>
                  <a:cubicBezTo>
                    <a:pt x="650113" y="7190739"/>
                    <a:pt x="641985" y="7192009"/>
                    <a:pt x="625348" y="7194169"/>
                  </a:cubicBezTo>
                  <a:lnTo>
                    <a:pt x="608330" y="7195312"/>
                  </a:lnTo>
                  <a:cubicBezTo>
                    <a:pt x="596138" y="7195312"/>
                    <a:pt x="584454" y="7193026"/>
                    <a:pt x="574548" y="7185025"/>
                  </a:cubicBezTo>
                  <a:cubicBezTo>
                    <a:pt x="588264" y="7204583"/>
                    <a:pt x="539242" y="7200900"/>
                    <a:pt x="507746" y="7203440"/>
                  </a:cubicBezTo>
                  <a:lnTo>
                    <a:pt x="509270" y="7240905"/>
                  </a:lnTo>
                  <a:cubicBezTo>
                    <a:pt x="490728" y="7254875"/>
                    <a:pt x="466344" y="7270369"/>
                    <a:pt x="445135" y="7290181"/>
                  </a:cubicBezTo>
                  <a:lnTo>
                    <a:pt x="433832" y="7288785"/>
                  </a:lnTo>
                  <a:lnTo>
                    <a:pt x="428752" y="7286753"/>
                  </a:lnTo>
                  <a:cubicBezTo>
                    <a:pt x="424180" y="7285102"/>
                    <a:pt x="419735" y="7283324"/>
                    <a:pt x="409956" y="7283324"/>
                  </a:cubicBezTo>
                  <a:lnTo>
                    <a:pt x="399415" y="7286753"/>
                  </a:lnTo>
                  <a:cubicBezTo>
                    <a:pt x="398399" y="7302247"/>
                    <a:pt x="408178" y="7307327"/>
                    <a:pt x="423672" y="7307327"/>
                  </a:cubicBezTo>
                  <a:cubicBezTo>
                    <a:pt x="439166" y="7307327"/>
                    <a:pt x="460375" y="7302120"/>
                    <a:pt x="482092" y="7296913"/>
                  </a:cubicBezTo>
                  <a:cubicBezTo>
                    <a:pt x="487426" y="7271894"/>
                    <a:pt x="513588" y="7262495"/>
                    <a:pt x="548132" y="7236842"/>
                  </a:cubicBezTo>
                  <a:cubicBezTo>
                    <a:pt x="543560" y="7243065"/>
                    <a:pt x="545084" y="7271894"/>
                    <a:pt x="564007" y="7271894"/>
                  </a:cubicBezTo>
                  <a:lnTo>
                    <a:pt x="567055" y="7271386"/>
                  </a:lnTo>
                  <a:cubicBezTo>
                    <a:pt x="572643" y="7277482"/>
                    <a:pt x="549783" y="7289040"/>
                    <a:pt x="529844" y="7289040"/>
                  </a:cubicBezTo>
                  <a:lnTo>
                    <a:pt x="527431" y="7279515"/>
                  </a:lnTo>
                  <a:lnTo>
                    <a:pt x="521716" y="7288658"/>
                  </a:lnTo>
                  <a:lnTo>
                    <a:pt x="512572" y="7292215"/>
                  </a:lnTo>
                  <a:lnTo>
                    <a:pt x="560832" y="7293739"/>
                  </a:lnTo>
                  <a:lnTo>
                    <a:pt x="512699" y="7312789"/>
                  </a:lnTo>
                  <a:cubicBezTo>
                    <a:pt x="535686" y="7317742"/>
                    <a:pt x="531876" y="7311137"/>
                    <a:pt x="534543" y="7332473"/>
                  </a:cubicBezTo>
                  <a:cubicBezTo>
                    <a:pt x="554736" y="7294246"/>
                    <a:pt x="587248" y="7317360"/>
                    <a:pt x="579247" y="7273545"/>
                  </a:cubicBezTo>
                  <a:lnTo>
                    <a:pt x="594995" y="7276720"/>
                  </a:lnTo>
                  <a:lnTo>
                    <a:pt x="593598" y="7284086"/>
                  </a:lnTo>
                  <a:lnTo>
                    <a:pt x="588391" y="7301993"/>
                  </a:lnTo>
                  <a:lnTo>
                    <a:pt x="610235" y="7289674"/>
                  </a:lnTo>
                  <a:lnTo>
                    <a:pt x="601599" y="7298437"/>
                  </a:lnTo>
                  <a:lnTo>
                    <a:pt x="594995" y="7302374"/>
                  </a:lnTo>
                  <a:lnTo>
                    <a:pt x="603504" y="7305042"/>
                  </a:lnTo>
                  <a:lnTo>
                    <a:pt x="626110" y="7304534"/>
                  </a:lnTo>
                  <a:lnTo>
                    <a:pt x="625983" y="7318377"/>
                  </a:lnTo>
                  <a:cubicBezTo>
                    <a:pt x="641223" y="7291834"/>
                    <a:pt x="658114" y="7265799"/>
                    <a:pt x="663321" y="7235446"/>
                  </a:cubicBezTo>
                  <a:lnTo>
                    <a:pt x="670179" y="7234938"/>
                  </a:lnTo>
                  <a:cubicBezTo>
                    <a:pt x="685165" y="7234938"/>
                    <a:pt x="670687" y="7248020"/>
                    <a:pt x="683006" y="7261735"/>
                  </a:cubicBezTo>
                  <a:cubicBezTo>
                    <a:pt x="702691" y="7245479"/>
                    <a:pt x="705104" y="7238875"/>
                    <a:pt x="685292" y="7226175"/>
                  </a:cubicBezTo>
                  <a:lnTo>
                    <a:pt x="712978" y="7213729"/>
                  </a:lnTo>
                  <a:lnTo>
                    <a:pt x="706120" y="7204077"/>
                  </a:lnTo>
                  <a:cubicBezTo>
                    <a:pt x="733679" y="7188837"/>
                    <a:pt x="750316" y="7191377"/>
                    <a:pt x="772668" y="7184520"/>
                  </a:cubicBezTo>
                  <a:cubicBezTo>
                    <a:pt x="779272" y="7199506"/>
                    <a:pt x="742950" y="7198363"/>
                    <a:pt x="736600" y="7198998"/>
                  </a:cubicBezTo>
                  <a:lnTo>
                    <a:pt x="736854" y="7216270"/>
                  </a:lnTo>
                  <a:lnTo>
                    <a:pt x="740156" y="7225667"/>
                  </a:lnTo>
                  <a:cubicBezTo>
                    <a:pt x="761238" y="7197854"/>
                    <a:pt x="809371" y="7200522"/>
                    <a:pt x="826770" y="7188711"/>
                  </a:cubicBezTo>
                  <a:lnTo>
                    <a:pt x="829691" y="7192648"/>
                  </a:lnTo>
                  <a:lnTo>
                    <a:pt x="831088" y="7194679"/>
                  </a:lnTo>
                  <a:cubicBezTo>
                    <a:pt x="797560" y="7216523"/>
                    <a:pt x="747395" y="7235447"/>
                    <a:pt x="750062" y="7263513"/>
                  </a:cubicBezTo>
                  <a:lnTo>
                    <a:pt x="731647" y="7269101"/>
                  </a:lnTo>
                  <a:lnTo>
                    <a:pt x="728218" y="7262751"/>
                  </a:lnTo>
                  <a:lnTo>
                    <a:pt x="722503" y="7252337"/>
                  </a:lnTo>
                  <a:lnTo>
                    <a:pt x="713232" y="7257163"/>
                  </a:lnTo>
                  <a:lnTo>
                    <a:pt x="711454" y="7265037"/>
                  </a:lnTo>
                  <a:lnTo>
                    <a:pt x="716407" y="7263006"/>
                  </a:lnTo>
                  <a:lnTo>
                    <a:pt x="711327" y="7273165"/>
                  </a:lnTo>
                  <a:lnTo>
                    <a:pt x="702056" y="7272658"/>
                  </a:lnTo>
                  <a:lnTo>
                    <a:pt x="686308" y="7271641"/>
                  </a:lnTo>
                  <a:lnTo>
                    <a:pt x="680212" y="7276975"/>
                  </a:lnTo>
                  <a:lnTo>
                    <a:pt x="710946" y="7282056"/>
                  </a:lnTo>
                  <a:cubicBezTo>
                    <a:pt x="758444" y="7282056"/>
                    <a:pt x="796798" y="7245734"/>
                    <a:pt x="828548" y="7225667"/>
                  </a:cubicBezTo>
                  <a:cubicBezTo>
                    <a:pt x="821690" y="7239637"/>
                    <a:pt x="845312" y="7239129"/>
                    <a:pt x="865378" y="7242559"/>
                  </a:cubicBezTo>
                  <a:lnTo>
                    <a:pt x="868426" y="7251322"/>
                  </a:lnTo>
                  <a:lnTo>
                    <a:pt x="869188" y="7255894"/>
                  </a:lnTo>
                  <a:lnTo>
                    <a:pt x="862838" y="7253100"/>
                  </a:lnTo>
                  <a:lnTo>
                    <a:pt x="847852" y="7251449"/>
                  </a:lnTo>
                  <a:cubicBezTo>
                    <a:pt x="836041" y="7251449"/>
                    <a:pt x="821944" y="7255005"/>
                    <a:pt x="804799" y="7263006"/>
                  </a:cubicBezTo>
                  <a:cubicBezTo>
                    <a:pt x="810768" y="7270499"/>
                    <a:pt x="819912" y="7272785"/>
                    <a:pt x="830453" y="7272785"/>
                  </a:cubicBezTo>
                  <a:cubicBezTo>
                    <a:pt x="842391" y="7272785"/>
                    <a:pt x="856107" y="7269864"/>
                    <a:pt x="869188" y="7268086"/>
                  </a:cubicBezTo>
                  <a:lnTo>
                    <a:pt x="866902" y="7283579"/>
                  </a:lnTo>
                  <a:lnTo>
                    <a:pt x="862330" y="7292342"/>
                  </a:lnTo>
                  <a:cubicBezTo>
                    <a:pt x="887984" y="7313298"/>
                    <a:pt x="913511" y="7344794"/>
                    <a:pt x="946531" y="7344794"/>
                  </a:cubicBezTo>
                  <a:lnTo>
                    <a:pt x="955675" y="7342253"/>
                  </a:lnTo>
                  <a:cubicBezTo>
                    <a:pt x="980567" y="7332983"/>
                    <a:pt x="1005459" y="7328537"/>
                    <a:pt x="1030478" y="7328537"/>
                  </a:cubicBezTo>
                  <a:cubicBezTo>
                    <a:pt x="1087755" y="7328537"/>
                    <a:pt x="1145540" y="7351778"/>
                    <a:pt x="1213104" y="7399149"/>
                  </a:cubicBezTo>
                  <a:lnTo>
                    <a:pt x="1223772" y="7402197"/>
                  </a:lnTo>
                  <a:cubicBezTo>
                    <a:pt x="1232027" y="7402197"/>
                    <a:pt x="1241552" y="7395339"/>
                    <a:pt x="1264539" y="7380099"/>
                  </a:cubicBezTo>
                  <a:lnTo>
                    <a:pt x="1271143" y="7366891"/>
                  </a:lnTo>
                  <a:lnTo>
                    <a:pt x="1276731" y="7364606"/>
                  </a:lnTo>
                  <a:cubicBezTo>
                    <a:pt x="1314196" y="7349620"/>
                    <a:pt x="1351280" y="7333490"/>
                    <a:pt x="1390777" y="7333490"/>
                  </a:cubicBezTo>
                  <a:cubicBezTo>
                    <a:pt x="1419987" y="7333490"/>
                    <a:pt x="1450467" y="7342253"/>
                    <a:pt x="1483487" y="7366637"/>
                  </a:cubicBezTo>
                  <a:lnTo>
                    <a:pt x="1466596" y="7372733"/>
                  </a:lnTo>
                  <a:lnTo>
                    <a:pt x="1473200" y="7383147"/>
                  </a:lnTo>
                  <a:lnTo>
                    <a:pt x="1475613" y="7383147"/>
                  </a:lnTo>
                  <a:cubicBezTo>
                    <a:pt x="1488059" y="7383147"/>
                    <a:pt x="1502537" y="7379972"/>
                    <a:pt x="1520698" y="7370701"/>
                  </a:cubicBezTo>
                  <a:lnTo>
                    <a:pt x="1517015" y="7365367"/>
                  </a:lnTo>
                  <a:lnTo>
                    <a:pt x="1515110" y="7362827"/>
                  </a:lnTo>
                  <a:lnTo>
                    <a:pt x="1529588" y="7358001"/>
                  </a:lnTo>
                  <a:lnTo>
                    <a:pt x="1536700" y="7354953"/>
                  </a:lnTo>
                  <a:lnTo>
                    <a:pt x="1534922" y="7360287"/>
                  </a:lnTo>
                  <a:lnTo>
                    <a:pt x="1534414" y="7362954"/>
                  </a:lnTo>
                  <a:lnTo>
                    <a:pt x="1537716" y="7354826"/>
                  </a:lnTo>
                  <a:lnTo>
                    <a:pt x="1546479" y="7346063"/>
                  </a:lnTo>
                  <a:lnTo>
                    <a:pt x="1549908" y="7343015"/>
                  </a:lnTo>
                  <a:lnTo>
                    <a:pt x="1551432" y="7347587"/>
                  </a:lnTo>
                  <a:lnTo>
                    <a:pt x="1553972" y="7350254"/>
                  </a:lnTo>
                  <a:cubicBezTo>
                    <a:pt x="1567434" y="7341999"/>
                    <a:pt x="1576959" y="7340222"/>
                    <a:pt x="1586230" y="7339206"/>
                  </a:cubicBezTo>
                  <a:lnTo>
                    <a:pt x="1588643" y="7340095"/>
                  </a:lnTo>
                  <a:lnTo>
                    <a:pt x="1590040" y="7341238"/>
                  </a:lnTo>
                  <a:lnTo>
                    <a:pt x="1592707" y="7345683"/>
                  </a:lnTo>
                  <a:lnTo>
                    <a:pt x="1594358" y="7348096"/>
                  </a:lnTo>
                  <a:lnTo>
                    <a:pt x="1623314" y="7348096"/>
                  </a:lnTo>
                  <a:lnTo>
                    <a:pt x="1618742" y="7362827"/>
                  </a:lnTo>
                  <a:lnTo>
                    <a:pt x="1633347" y="7346317"/>
                  </a:lnTo>
                  <a:lnTo>
                    <a:pt x="1624584" y="7333617"/>
                  </a:lnTo>
                  <a:cubicBezTo>
                    <a:pt x="1667764" y="7332348"/>
                    <a:pt x="1682115" y="7326378"/>
                    <a:pt x="1702435" y="7304535"/>
                  </a:cubicBezTo>
                  <a:lnTo>
                    <a:pt x="1706626" y="7303391"/>
                  </a:lnTo>
                  <a:lnTo>
                    <a:pt x="1709039" y="7302884"/>
                  </a:lnTo>
                  <a:cubicBezTo>
                    <a:pt x="1714754" y="7315711"/>
                    <a:pt x="1739392" y="7299836"/>
                    <a:pt x="1737614" y="7323965"/>
                  </a:cubicBezTo>
                  <a:lnTo>
                    <a:pt x="1753362" y="7319901"/>
                  </a:lnTo>
                  <a:lnTo>
                    <a:pt x="1768983" y="7307074"/>
                  </a:lnTo>
                  <a:lnTo>
                    <a:pt x="1749298" y="7303137"/>
                  </a:lnTo>
                  <a:lnTo>
                    <a:pt x="1737995" y="7303519"/>
                  </a:lnTo>
                  <a:lnTo>
                    <a:pt x="1746250" y="7293994"/>
                  </a:lnTo>
                  <a:lnTo>
                    <a:pt x="1756918" y="7294248"/>
                  </a:lnTo>
                  <a:lnTo>
                    <a:pt x="1770888" y="7294248"/>
                  </a:lnTo>
                  <a:lnTo>
                    <a:pt x="1789176" y="7286754"/>
                  </a:lnTo>
                  <a:lnTo>
                    <a:pt x="1783334" y="7295390"/>
                  </a:lnTo>
                  <a:lnTo>
                    <a:pt x="1786128" y="7301486"/>
                  </a:lnTo>
                  <a:lnTo>
                    <a:pt x="1796923" y="7290818"/>
                  </a:lnTo>
                  <a:lnTo>
                    <a:pt x="1808988" y="7287261"/>
                  </a:lnTo>
                  <a:lnTo>
                    <a:pt x="1805559" y="7300089"/>
                  </a:lnTo>
                  <a:lnTo>
                    <a:pt x="1808607" y="7307708"/>
                  </a:lnTo>
                  <a:cubicBezTo>
                    <a:pt x="1830070" y="7300089"/>
                    <a:pt x="1851787" y="7292722"/>
                    <a:pt x="1847088" y="7276847"/>
                  </a:cubicBezTo>
                  <a:lnTo>
                    <a:pt x="1847088" y="7276847"/>
                  </a:lnTo>
                  <a:lnTo>
                    <a:pt x="1855470" y="7277102"/>
                  </a:lnTo>
                  <a:cubicBezTo>
                    <a:pt x="1890776" y="7277102"/>
                    <a:pt x="1928495" y="7256782"/>
                    <a:pt x="1950847" y="7233795"/>
                  </a:cubicBezTo>
                  <a:lnTo>
                    <a:pt x="1950847" y="7233795"/>
                  </a:lnTo>
                  <a:lnTo>
                    <a:pt x="1948307" y="7247638"/>
                  </a:lnTo>
                  <a:lnTo>
                    <a:pt x="1954276" y="7252210"/>
                  </a:lnTo>
                  <a:lnTo>
                    <a:pt x="1940560" y="7262497"/>
                  </a:lnTo>
                  <a:lnTo>
                    <a:pt x="1943862" y="7269355"/>
                  </a:lnTo>
                  <a:lnTo>
                    <a:pt x="1955419" y="7263894"/>
                  </a:lnTo>
                  <a:lnTo>
                    <a:pt x="1963039" y="7261354"/>
                  </a:lnTo>
                  <a:lnTo>
                    <a:pt x="1964563" y="7263385"/>
                  </a:lnTo>
                  <a:cubicBezTo>
                    <a:pt x="1992630" y="7259448"/>
                    <a:pt x="2022094" y="7250812"/>
                    <a:pt x="2052447" y="7241160"/>
                  </a:cubicBezTo>
                  <a:lnTo>
                    <a:pt x="2052447" y="7241160"/>
                  </a:lnTo>
                  <a:lnTo>
                    <a:pt x="2046351" y="7250304"/>
                  </a:lnTo>
                  <a:lnTo>
                    <a:pt x="2048002" y="7255638"/>
                  </a:lnTo>
                  <a:lnTo>
                    <a:pt x="2041652" y="7251066"/>
                  </a:lnTo>
                  <a:lnTo>
                    <a:pt x="2033143" y="7249288"/>
                  </a:lnTo>
                  <a:cubicBezTo>
                    <a:pt x="2021967" y="7249288"/>
                    <a:pt x="2018665" y="7265036"/>
                    <a:pt x="2003679" y="7273037"/>
                  </a:cubicBezTo>
                  <a:lnTo>
                    <a:pt x="2002028" y="7273544"/>
                  </a:lnTo>
                  <a:lnTo>
                    <a:pt x="1996313" y="7271639"/>
                  </a:lnTo>
                  <a:lnTo>
                    <a:pt x="1986915" y="7270623"/>
                  </a:lnTo>
                  <a:cubicBezTo>
                    <a:pt x="1979041" y="7270623"/>
                    <a:pt x="1971421" y="7273417"/>
                    <a:pt x="1963674" y="7277481"/>
                  </a:cubicBezTo>
                  <a:lnTo>
                    <a:pt x="1954911" y="7276592"/>
                  </a:lnTo>
                  <a:lnTo>
                    <a:pt x="1950339" y="7275068"/>
                  </a:lnTo>
                  <a:lnTo>
                    <a:pt x="1946909" y="7281163"/>
                  </a:lnTo>
                  <a:lnTo>
                    <a:pt x="1950974" y="7285227"/>
                  </a:lnTo>
                  <a:lnTo>
                    <a:pt x="1935480" y="7297420"/>
                  </a:lnTo>
                  <a:lnTo>
                    <a:pt x="1925574" y="7304277"/>
                  </a:lnTo>
                  <a:lnTo>
                    <a:pt x="1920113" y="7304150"/>
                  </a:lnTo>
                  <a:cubicBezTo>
                    <a:pt x="1880616" y="7304150"/>
                    <a:pt x="1843151" y="7318628"/>
                    <a:pt x="1804670" y="7332980"/>
                  </a:cubicBezTo>
                  <a:cubicBezTo>
                    <a:pt x="1766189" y="7347331"/>
                    <a:pt x="1726946" y="7361809"/>
                    <a:pt x="1678305" y="7361809"/>
                  </a:cubicBezTo>
                  <a:lnTo>
                    <a:pt x="1666494" y="7360920"/>
                  </a:lnTo>
                  <a:lnTo>
                    <a:pt x="1674622" y="7352792"/>
                  </a:lnTo>
                  <a:lnTo>
                    <a:pt x="1680718" y="7349617"/>
                  </a:lnTo>
                  <a:lnTo>
                    <a:pt x="1636014" y="7363840"/>
                  </a:lnTo>
                  <a:lnTo>
                    <a:pt x="1654810" y="7378319"/>
                  </a:lnTo>
                  <a:lnTo>
                    <a:pt x="1638808" y="7380605"/>
                  </a:lnTo>
                  <a:lnTo>
                    <a:pt x="1630299" y="7383398"/>
                  </a:lnTo>
                  <a:cubicBezTo>
                    <a:pt x="1622552" y="7386065"/>
                    <a:pt x="1614551" y="7388605"/>
                    <a:pt x="1602359" y="7388605"/>
                  </a:cubicBezTo>
                  <a:lnTo>
                    <a:pt x="1594612" y="7386827"/>
                  </a:lnTo>
                  <a:lnTo>
                    <a:pt x="1591056" y="7395970"/>
                  </a:lnTo>
                  <a:lnTo>
                    <a:pt x="1589278" y="7400161"/>
                  </a:lnTo>
                  <a:cubicBezTo>
                    <a:pt x="1580134" y="7427467"/>
                    <a:pt x="1572768" y="7457946"/>
                    <a:pt x="1554734" y="7479029"/>
                  </a:cubicBezTo>
                  <a:lnTo>
                    <a:pt x="1549781" y="7479664"/>
                  </a:lnTo>
                  <a:cubicBezTo>
                    <a:pt x="1538605" y="7479664"/>
                    <a:pt x="1517777" y="7468360"/>
                    <a:pt x="1502918" y="7464170"/>
                  </a:cubicBezTo>
                  <a:lnTo>
                    <a:pt x="1502918" y="7464170"/>
                  </a:lnTo>
                  <a:cubicBezTo>
                    <a:pt x="1511427" y="7526908"/>
                    <a:pt x="1483360" y="7580375"/>
                    <a:pt x="1507871" y="7647812"/>
                  </a:cubicBezTo>
                  <a:cubicBezTo>
                    <a:pt x="1520952" y="7683881"/>
                    <a:pt x="1543050" y="7702676"/>
                    <a:pt x="1568450" y="7719059"/>
                  </a:cubicBezTo>
                  <a:cubicBezTo>
                    <a:pt x="1583309" y="7728457"/>
                    <a:pt x="1705991" y="7746999"/>
                    <a:pt x="1770888" y="7746999"/>
                  </a:cubicBezTo>
                  <a:lnTo>
                    <a:pt x="1781556" y="7743443"/>
                  </a:lnTo>
                  <a:cubicBezTo>
                    <a:pt x="1824228" y="7694040"/>
                    <a:pt x="1877695" y="7663814"/>
                    <a:pt x="1933448" y="7636890"/>
                  </a:cubicBezTo>
                  <a:lnTo>
                    <a:pt x="1937004" y="7625586"/>
                  </a:lnTo>
                  <a:lnTo>
                    <a:pt x="1938782" y="7619491"/>
                  </a:lnTo>
                  <a:lnTo>
                    <a:pt x="1924812" y="7608188"/>
                  </a:lnTo>
                  <a:lnTo>
                    <a:pt x="1805432" y="7621395"/>
                  </a:lnTo>
                  <a:cubicBezTo>
                    <a:pt x="1800733" y="7621395"/>
                    <a:pt x="1794256" y="7614156"/>
                    <a:pt x="1788414" y="7610346"/>
                  </a:cubicBezTo>
                  <a:lnTo>
                    <a:pt x="1793240" y="7594217"/>
                  </a:lnTo>
                  <a:lnTo>
                    <a:pt x="1798320" y="7592185"/>
                  </a:lnTo>
                  <a:lnTo>
                    <a:pt x="1803908" y="7590027"/>
                  </a:lnTo>
                  <a:lnTo>
                    <a:pt x="1807083" y="7588883"/>
                  </a:lnTo>
                  <a:lnTo>
                    <a:pt x="1778508" y="7593455"/>
                  </a:lnTo>
                  <a:lnTo>
                    <a:pt x="1773428" y="7591677"/>
                  </a:lnTo>
                  <a:lnTo>
                    <a:pt x="1790319" y="7579231"/>
                  </a:lnTo>
                  <a:lnTo>
                    <a:pt x="1782572" y="7568563"/>
                  </a:lnTo>
                  <a:lnTo>
                    <a:pt x="1782572" y="7568563"/>
                  </a:lnTo>
                  <a:cubicBezTo>
                    <a:pt x="1795018" y="7568690"/>
                    <a:pt x="1800860" y="7578977"/>
                    <a:pt x="1818767" y="7578977"/>
                  </a:cubicBezTo>
                  <a:lnTo>
                    <a:pt x="1833499" y="7572373"/>
                  </a:lnTo>
                  <a:lnTo>
                    <a:pt x="1830451" y="7578215"/>
                  </a:lnTo>
                  <a:lnTo>
                    <a:pt x="1826768" y="7580755"/>
                  </a:lnTo>
                  <a:cubicBezTo>
                    <a:pt x="1872996" y="7561705"/>
                    <a:pt x="1900682" y="7549005"/>
                    <a:pt x="1926209" y="7549005"/>
                  </a:cubicBezTo>
                  <a:cubicBezTo>
                    <a:pt x="1965325" y="7549005"/>
                    <a:pt x="1999615" y="7578850"/>
                    <a:pt x="2088388" y="7662035"/>
                  </a:cubicBezTo>
                  <a:lnTo>
                    <a:pt x="2096770" y="7677021"/>
                  </a:lnTo>
                  <a:lnTo>
                    <a:pt x="2102358" y="7682102"/>
                  </a:lnTo>
                  <a:cubicBezTo>
                    <a:pt x="2113280" y="7692261"/>
                    <a:pt x="2123059" y="7695564"/>
                    <a:pt x="2132330" y="7695564"/>
                  </a:cubicBezTo>
                  <a:cubicBezTo>
                    <a:pt x="2146046" y="7695564"/>
                    <a:pt x="2158492" y="7688452"/>
                    <a:pt x="2171827" y="7685150"/>
                  </a:cubicBezTo>
                  <a:lnTo>
                    <a:pt x="2175891" y="7689214"/>
                  </a:lnTo>
                  <a:lnTo>
                    <a:pt x="2180336" y="7688706"/>
                  </a:lnTo>
                  <a:cubicBezTo>
                    <a:pt x="2189226" y="7709407"/>
                    <a:pt x="2202180" y="7718551"/>
                    <a:pt x="2217674" y="7719694"/>
                  </a:cubicBezTo>
                  <a:lnTo>
                    <a:pt x="2216023" y="7715630"/>
                  </a:lnTo>
                  <a:lnTo>
                    <a:pt x="2215896" y="7712582"/>
                  </a:lnTo>
                  <a:lnTo>
                    <a:pt x="2233803" y="7707375"/>
                  </a:lnTo>
                  <a:lnTo>
                    <a:pt x="2240915" y="7707757"/>
                  </a:lnTo>
                  <a:lnTo>
                    <a:pt x="2248535" y="7707884"/>
                  </a:lnTo>
                  <a:lnTo>
                    <a:pt x="2252981" y="7707249"/>
                  </a:lnTo>
                  <a:lnTo>
                    <a:pt x="2235963" y="7692136"/>
                  </a:lnTo>
                  <a:lnTo>
                    <a:pt x="2211198" y="7700010"/>
                  </a:lnTo>
                  <a:lnTo>
                    <a:pt x="2197482" y="7702423"/>
                  </a:lnTo>
                  <a:cubicBezTo>
                    <a:pt x="2194814" y="7702423"/>
                    <a:pt x="2192402" y="7701915"/>
                    <a:pt x="2190497" y="7700772"/>
                  </a:cubicBezTo>
                  <a:lnTo>
                    <a:pt x="2230756" y="7691120"/>
                  </a:lnTo>
                  <a:lnTo>
                    <a:pt x="2207769" y="7674483"/>
                  </a:lnTo>
                  <a:lnTo>
                    <a:pt x="2207769" y="7674483"/>
                  </a:lnTo>
                  <a:cubicBezTo>
                    <a:pt x="2215516" y="7679563"/>
                    <a:pt x="2224660" y="7682230"/>
                    <a:pt x="2235708" y="7682230"/>
                  </a:cubicBezTo>
                  <a:cubicBezTo>
                    <a:pt x="2249044" y="7682230"/>
                    <a:pt x="2265045" y="7678293"/>
                    <a:pt x="2284476" y="7669275"/>
                  </a:cubicBezTo>
                  <a:lnTo>
                    <a:pt x="2284476" y="7669275"/>
                  </a:lnTo>
                  <a:lnTo>
                    <a:pt x="2279142" y="7685150"/>
                  </a:lnTo>
                  <a:lnTo>
                    <a:pt x="2264410" y="7689595"/>
                  </a:lnTo>
                  <a:lnTo>
                    <a:pt x="2275586" y="7692643"/>
                  </a:lnTo>
                  <a:lnTo>
                    <a:pt x="2278635" y="7698611"/>
                  </a:lnTo>
                  <a:lnTo>
                    <a:pt x="2284477" y="7695309"/>
                  </a:lnTo>
                  <a:lnTo>
                    <a:pt x="2287652" y="7693658"/>
                  </a:lnTo>
                  <a:cubicBezTo>
                    <a:pt x="2291843" y="7684641"/>
                    <a:pt x="2292732" y="7673846"/>
                    <a:pt x="2287652" y="7658988"/>
                  </a:cubicBezTo>
                  <a:lnTo>
                    <a:pt x="2291335" y="7657082"/>
                  </a:lnTo>
                  <a:lnTo>
                    <a:pt x="2291081" y="7652383"/>
                  </a:lnTo>
                  <a:cubicBezTo>
                    <a:pt x="2322576" y="7648065"/>
                    <a:pt x="2346960" y="7633333"/>
                    <a:pt x="2358391" y="7597139"/>
                  </a:cubicBezTo>
                  <a:cubicBezTo>
                    <a:pt x="2363470" y="7581645"/>
                    <a:pt x="2374011" y="7576438"/>
                    <a:pt x="2392935" y="7576438"/>
                  </a:cubicBezTo>
                  <a:lnTo>
                    <a:pt x="2407413" y="7580502"/>
                  </a:lnTo>
                  <a:cubicBezTo>
                    <a:pt x="2429383" y="7588376"/>
                    <a:pt x="2437639" y="7611235"/>
                    <a:pt x="2438908" y="7631809"/>
                  </a:cubicBezTo>
                  <a:lnTo>
                    <a:pt x="2452879" y="7629778"/>
                  </a:lnTo>
                  <a:lnTo>
                    <a:pt x="2460499" y="7627619"/>
                  </a:lnTo>
                  <a:cubicBezTo>
                    <a:pt x="2468119" y="7625587"/>
                    <a:pt x="2475739" y="7623428"/>
                    <a:pt x="2488312" y="7623428"/>
                  </a:cubicBezTo>
                  <a:lnTo>
                    <a:pt x="2495297" y="7632318"/>
                  </a:lnTo>
                  <a:lnTo>
                    <a:pt x="2474596" y="7636255"/>
                  </a:lnTo>
                  <a:lnTo>
                    <a:pt x="2454276" y="7633842"/>
                  </a:lnTo>
                  <a:lnTo>
                    <a:pt x="2447036" y="7635239"/>
                  </a:lnTo>
                  <a:lnTo>
                    <a:pt x="2440941" y="7639683"/>
                  </a:lnTo>
                  <a:lnTo>
                    <a:pt x="2439036" y="7642223"/>
                  </a:lnTo>
                  <a:lnTo>
                    <a:pt x="2435861" y="7665338"/>
                  </a:lnTo>
                  <a:cubicBezTo>
                    <a:pt x="2465579" y="7653272"/>
                    <a:pt x="2510410" y="7634984"/>
                    <a:pt x="2535810" y="7634984"/>
                  </a:cubicBezTo>
                  <a:cubicBezTo>
                    <a:pt x="2548891" y="7634984"/>
                    <a:pt x="2556764" y="7639810"/>
                    <a:pt x="2554733" y="7653018"/>
                  </a:cubicBezTo>
                  <a:cubicBezTo>
                    <a:pt x="2533143" y="7654669"/>
                    <a:pt x="2468881" y="7668258"/>
                    <a:pt x="2437893" y="7696198"/>
                  </a:cubicBezTo>
                  <a:lnTo>
                    <a:pt x="2443100" y="7703818"/>
                  </a:lnTo>
                  <a:lnTo>
                    <a:pt x="2453260" y="7690991"/>
                  </a:lnTo>
                  <a:lnTo>
                    <a:pt x="2463547" y="7691118"/>
                  </a:lnTo>
                  <a:lnTo>
                    <a:pt x="2461515" y="7705469"/>
                  </a:lnTo>
                  <a:lnTo>
                    <a:pt x="2448561" y="7709279"/>
                  </a:lnTo>
                  <a:lnTo>
                    <a:pt x="2453260" y="7715502"/>
                  </a:lnTo>
                  <a:lnTo>
                    <a:pt x="2501520" y="7748522"/>
                  </a:lnTo>
                  <a:cubicBezTo>
                    <a:pt x="2502409" y="7757665"/>
                    <a:pt x="2512061" y="7765793"/>
                    <a:pt x="2513839" y="7784463"/>
                  </a:cubicBezTo>
                  <a:lnTo>
                    <a:pt x="2470659" y="7788273"/>
                  </a:lnTo>
                  <a:cubicBezTo>
                    <a:pt x="2458086" y="7790431"/>
                    <a:pt x="2445513" y="7792591"/>
                    <a:pt x="2427098" y="7792591"/>
                  </a:cubicBezTo>
                  <a:lnTo>
                    <a:pt x="2414652" y="7789289"/>
                  </a:lnTo>
                  <a:cubicBezTo>
                    <a:pt x="2378584" y="7817483"/>
                    <a:pt x="2337309" y="7830437"/>
                    <a:pt x="2299463" y="7844153"/>
                  </a:cubicBezTo>
                  <a:lnTo>
                    <a:pt x="2302003" y="7832977"/>
                  </a:lnTo>
                  <a:lnTo>
                    <a:pt x="2301876" y="7826627"/>
                  </a:lnTo>
                  <a:cubicBezTo>
                    <a:pt x="2277111" y="7830818"/>
                    <a:pt x="2268221" y="7839962"/>
                    <a:pt x="2247901" y="7841486"/>
                  </a:cubicBezTo>
                  <a:lnTo>
                    <a:pt x="2251711" y="7855583"/>
                  </a:lnTo>
                  <a:lnTo>
                    <a:pt x="2260220" y="7860663"/>
                  </a:lnTo>
                  <a:lnTo>
                    <a:pt x="2250949" y="7867521"/>
                  </a:lnTo>
                  <a:lnTo>
                    <a:pt x="2245869" y="7870950"/>
                  </a:lnTo>
                  <a:cubicBezTo>
                    <a:pt x="2239519" y="7864981"/>
                    <a:pt x="2234312" y="7858123"/>
                    <a:pt x="2209039" y="7854693"/>
                  </a:cubicBezTo>
                  <a:lnTo>
                    <a:pt x="2209039" y="7854693"/>
                  </a:lnTo>
                  <a:cubicBezTo>
                    <a:pt x="2174368" y="7869425"/>
                    <a:pt x="2219199" y="7879966"/>
                    <a:pt x="2182623" y="7885047"/>
                  </a:cubicBezTo>
                  <a:lnTo>
                    <a:pt x="2184655" y="7876538"/>
                  </a:lnTo>
                  <a:lnTo>
                    <a:pt x="2176146" y="7866378"/>
                  </a:lnTo>
                  <a:lnTo>
                    <a:pt x="2173860" y="7866378"/>
                  </a:lnTo>
                  <a:cubicBezTo>
                    <a:pt x="2119250" y="7866378"/>
                    <a:pt x="2158112" y="7897747"/>
                    <a:pt x="2117472" y="7902446"/>
                  </a:cubicBezTo>
                  <a:lnTo>
                    <a:pt x="2105153" y="7904986"/>
                  </a:lnTo>
                  <a:lnTo>
                    <a:pt x="2111630" y="7919845"/>
                  </a:lnTo>
                  <a:lnTo>
                    <a:pt x="2121663" y="7920989"/>
                  </a:lnTo>
                  <a:cubicBezTo>
                    <a:pt x="2127124" y="7920989"/>
                    <a:pt x="2133601" y="7919972"/>
                    <a:pt x="2140205" y="7919083"/>
                  </a:cubicBezTo>
                  <a:lnTo>
                    <a:pt x="2164589" y="7915273"/>
                  </a:lnTo>
                  <a:lnTo>
                    <a:pt x="2169161" y="7919845"/>
                  </a:lnTo>
                  <a:cubicBezTo>
                    <a:pt x="2165224" y="7927465"/>
                    <a:pt x="2139443" y="7928863"/>
                    <a:pt x="2115186" y="7928863"/>
                  </a:cubicBezTo>
                  <a:cubicBezTo>
                    <a:pt x="2100454" y="7928863"/>
                    <a:pt x="2086230" y="7928355"/>
                    <a:pt x="2077975" y="7928355"/>
                  </a:cubicBezTo>
                  <a:lnTo>
                    <a:pt x="2079753" y="7910067"/>
                  </a:lnTo>
                  <a:lnTo>
                    <a:pt x="2095120" y="7905876"/>
                  </a:lnTo>
                  <a:cubicBezTo>
                    <a:pt x="2088135" y="7893683"/>
                    <a:pt x="2061592" y="7898382"/>
                    <a:pt x="2044955" y="7894700"/>
                  </a:cubicBezTo>
                  <a:lnTo>
                    <a:pt x="2044955" y="7894700"/>
                  </a:lnTo>
                  <a:cubicBezTo>
                    <a:pt x="2006220" y="7906892"/>
                    <a:pt x="2078229" y="7925815"/>
                    <a:pt x="2044320" y="7933816"/>
                  </a:cubicBezTo>
                  <a:lnTo>
                    <a:pt x="2022857" y="7935340"/>
                  </a:lnTo>
                  <a:lnTo>
                    <a:pt x="2026032" y="7930259"/>
                  </a:lnTo>
                  <a:lnTo>
                    <a:pt x="2032128" y="7920353"/>
                  </a:lnTo>
                  <a:lnTo>
                    <a:pt x="2007617" y="7926830"/>
                  </a:lnTo>
                  <a:cubicBezTo>
                    <a:pt x="2007363" y="7910066"/>
                    <a:pt x="2035557" y="7902573"/>
                    <a:pt x="2030096" y="7884031"/>
                  </a:cubicBezTo>
                  <a:lnTo>
                    <a:pt x="2055877" y="7880475"/>
                  </a:lnTo>
                  <a:cubicBezTo>
                    <a:pt x="2064259" y="7880475"/>
                    <a:pt x="2071117" y="7881744"/>
                    <a:pt x="2077975" y="7883015"/>
                  </a:cubicBezTo>
                  <a:lnTo>
                    <a:pt x="2092199" y="7885555"/>
                  </a:lnTo>
                  <a:lnTo>
                    <a:pt x="2100708" y="7885301"/>
                  </a:lnTo>
                  <a:cubicBezTo>
                    <a:pt x="2099692" y="7871204"/>
                    <a:pt x="2089278" y="7866251"/>
                    <a:pt x="2075689" y="7866251"/>
                  </a:cubicBezTo>
                  <a:cubicBezTo>
                    <a:pt x="2061211" y="7866251"/>
                    <a:pt x="2042923" y="7871966"/>
                    <a:pt x="2028572" y="7877681"/>
                  </a:cubicBezTo>
                  <a:lnTo>
                    <a:pt x="2038859" y="7861298"/>
                  </a:lnTo>
                  <a:lnTo>
                    <a:pt x="2025905" y="7855838"/>
                  </a:lnTo>
                  <a:cubicBezTo>
                    <a:pt x="2007998" y="7855838"/>
                    <a:pt x="1968120" y="7875269"/>
                    <a:pt x="1958087" y="7876157"/>
                  </a:cubicBezTo>
                  <a:cubicBezTo>
                    <a:pt x="1897508" y="7881110"/>
                    <a:pt x="1782319" y="7867521"/>
                    <a:pt x="1758951" y="7916289"/>
                  </a:cubicBezTo>
                  <a:lnTo>
                    <a:pt x="1770889" y="7926830"/>
                  </a:lnTo>
                  <a:lnTo>
                    <a:pt x="1784732" y="7925179"/>
                  </a:lnTo>
                  <a:lnTo>
                    <a:pt x="1774699" y="7940546"/>
                  </a:lnTo>
                  <a:lnTo>
                    <a:pt x="1774826" y="7953754"/>
                  </a:lnTo>
                  <a:lnTo>
                    <a:pt x="1767079" y="7954516"/>
                  </a:lnTo>
                  <a:cubicBezTo>
                    <a:pt x="1749426" y="7954516"/>
                    <a:pt x="1755903" y="7933815"/>
                    <a:pt x="1740028" y="7932291"/>
                  </a:cubicBezTo>
                  <a:cubicBezTo>
                    <a:pt x="1719835" y="7942705"/>
                    <a:pt x="1682624" y="7935466"/>
                    <a:pt x="1677925" y="7961247"/>
                  </a:cubicBezTo>
                  <a:lnTo>
                    <a:pt x="1635380" y="7954008"/>
                  </a:lnTo>
                  <a:cubicBezTo>
                    <a:pt x="1594232" y="7954008"/>
                    <a:pt x="1555751" y="7971534"/>
                    <a:pt x="1518032" y="7972551"/>
                  </a:cubicBezTo>
                  <a:cubicBezTo>
                    <a:pt x="1517397" y="7988426"/>
                    <a:pt x="1541908" y="7983219"/>
                    <a:pt x="1537463" y="8002142"/>
                  </a:cubicBezTo>
                  <a:lnTo>
                    <a:pt x="1516381" y="8007984"/>
                  </a:lnTo>
                  <a:lnTo>
                    <a:pt x="1520445" y="8029066"/>
                  </a:lnTo>
                  <a:lnTo>
                    <a:pt x="1497839" y="8027922"/>
                  </a:lnTo>
                  <a:cubicBezTo>
                    <a:pt x="1494029" y="8007603"/>
                    <a:pt x="1516000" y="7996427"/>
                    <a:pt x="1506729" y="7974455"/>
                  </a:cubicBezTo>
                  <a:lnTo>
                    <a:pt x="1506729" y="7974455"/>
                  </a:lnTo>
                  <a:lnTo>
                    <a:pt x="1484377" y="7978011"/>
                  </a:lnTo>
                  <a:cubicBezTo>
                    <a:pt x="1459739" y="7980552"/>
                    <a:pt x="1485139" y="8000998"/>
                    <a:pt x="1481583" y="8010778"/>
                  </a:cubicBezTo>
                  <a:cubicBezTo>
                    <a:pt x="1475233" y="8005952"/>
                    <a:pt x="1467867" y="8004301"/>
                    <a:pt x="1451865" y="8004301"/>
                  </a:cubicBezTo>
                  <a:lnTo>
                    <a:pt x="1435355" y="8007730"/>
                  </a:lnTo>
                  <a:cubicBezTo>
                    <a:pt x="1427354" y="8009508"/>
                    <a:pt x="1419734" y="8011286"/>
                    <a:pt x="1404875" y="8011286"/>
                  </a:cubicBezTo>
                  <a:lnTo>
                    <a:pt x="1396239" y="7997951"/>
                  </a:lnTo>
                  <a:cubicBezTo>
                    <a:pt x="1377824" y="8008238"/>
                    <a:pt x="1365886" y="8011413"/>
                    <a:pt x="1353694" y="8011413"/>
                  </a:cubicBezTo>
                  <a:cubicBezTo>
                    <a:pt x="1340740" y="8011413"/>
                    <a:pt x="1327278" y="8007857"/>
                    <a:pt x="1305180" y="8005445"/>
                  </a:cubicBezTo>
                  <a:lnTo>
                    <a:pt x="1305180" y="8005445"/>
                  </a:lnTo>
                  <a:cubicBezTo>
                    <a:pt x="1314451" y="8020431"/>
                    <a:pt x="1328675" y="8031607"/>
                    <a:pt x="1345820" y="8043163"/>
                  </a:cubicBezTo>
                  <a:lnTo>
                    <a:pt x="1336549" y="8045449"/>
                  </a:lnTo>
                  <a:cubicBezTo>
                    <a:pt x="1323468" y="8045449"/>
                    <a:pt x="1306958" y="8029193"/>
                    <a:pt x="1308609" y="8017890"/>
                  </a:cubicBezTo>
                  <a:lnTo>
                    <a:pt x="1308609" y="8017890"/>
                  </a:lnTo>
                  <a:cubicBezTo>
                    <a:pt x="1233679" y="8029447"/>
                    <a:pt x="1132333" y="8017636"/>
                    <a:pt x="1087756" y="8064499"/>
                  </a:cubicBezTo>
                  <a:cubicBezTo>
                    <a:pt x="1054101" y="8062086"/>
                    <a:pt x="1026161" y="8054974"/>
                    <a:pt x="1001269" y="8045576"/>
                  </a:cubicBezTo>
                  <a:lnTo>
                    <a:pt x="1023748" y="8066658"/>
                  </a:lnTo>
                  <a:lnTo>
                    <a:pt x="997840" y="8078596"/>
                  </a:lnTo>
                  <a:cubicBezTo>
                    <a:pt x="954279" y="8088502"/>
                    <a:pt x="965201" y="8086470"/>
                    <a:pt x="919481" y="8089391"/>
                  </a:cubicBezTo>
                  <a:lnTo>
                    <a:pt x="935356" y="8067166"/>
                  </a:lnTo>
                  <a:lnTo>
                    <a:pt x="911353" y="8058022"/>
                  </a:lnTo>
                  <a:cubicBezTo>
                    <a:pt x="883159" y="8064626"/>
                    <a:pt x="862077" y="8073770"/>
                    <a:pt x="848996" y="8085962"/>
                  </a:cubicBezTo>
                  <a:cubicBezTo>
                    <a:pt x="854203" y="8085581"/>
                    <a:pt x="858648" y="8085327"/>
                    <a:pt x="879984" y="8085327"/>
                  </a:cubicBezTo>
                  <a:lnTo>
                    <a:pt x="884429" y="8093456"/>
                  </a:lnTo>
                  <a:lnTo>
                    <a:pt x="879095" y="8103743"/>
                  </a:lnTo>
                  <a:lnTo>
                    <a:pt x="887223" y="8100440"/>
                  </a:lnTo>
                  <a:cubicBezTo>
                    <a:pt x="914020" y="8105139"/>
                    <a:pt x="877825" y="8133080"/>
                    <a:pt x="837693" y="8133080"/>
                  </a:cubicBezTo>
                  <a:cubicBezTo>
                    <a:pt x="883921" y="8115681"/>
                    <a:pt x="843027" y="8105139"/>
                    <a:pt x="824739" y="8082914"/>
                  </a:cubicBezTo>
                  <a:cubicBezTo>
                    <a:pt x="839217" y="8111871"/>
                    <a:pt x="787909" y="8104123"/>
                    <a:pt x="779781" y="8134222"/>
                  </a:cubicBezTo>
                  <a:cubicBezTo>
                    <a:pt x="739141" y="8144128"/>
                    <a:pt x="705740" y="8145144"/>
                    <a:pt x="669926" y="8145144"/>
                  </a:cubicBezTo>
                  <a:lnTo>
                    <a:pt x="657226" y="8145144"/>
                  </a:lnTo>
                  <a:lnTo>
                    <a:pt x="649098" y="8145017"/>
                  </a:lnTo>
                  <a:cubicBezTo>
                    <a:pt x="606426" y="8145017"/>
                    <a:pt x="564643" y="8146922"/>
                    <a:pt x="509779" y="8171052"/>
                  </a:cubicBezTo>
                  <a:lnTo>
                    <a:pt x="530861" y="8174608"/>
                  </a:lnTo>
                  <a:lnTo>
                    <a:pt x="547879" y="8169274"/>
                  </a:lnTo>
                  <a:lnTo>
                    <a:pt x="558674" y="8167369"/>
                  </a:lnTo>
                  <a:cubicBezTo>
                    <a:pt x="565151" y="8167369"/>
                    <a:pt x="569850" y="8170798"/>
                    <a:pt x="570739" y="8182228"/>
                  </a:cubicBezTo>
                  <a:lnTo>
                    <a:pt x="532385" y="8184768"/>
                  </a:lnTo>
                  <a:cubicBezTo>
                    <a:pt x="506604" y="8184768"/>
                    <a:pt x="486665" y="8180196"/>
                    <a:pt x="474600" y="8169147"/>
                  </a:cubicBezTo>
                  <a:cubicBezTo>
                    <a:pt x="464059" y="8177402"/>
                    <a:pt x="462535" y="8180831"/>
                    <a:pt x="456947" y="8180831"/>
                  </a:cubicBezTo>
                  <a:lnTo>
                    <a:pt x="440691" y="8173719"/>
                  </a:lnTo>
                  <a:cubicBezTo>
                    <a:pt x="409957" y="8189594"/>
                    <a:pt x="477521" y="8188578"/>
                    <a:pt x="462916" y="8215883"/>
                  </a:cubicBezTo>
                  <a:lnTo>
                    <a:pt x="444120" y="8224138"/>
                  </a:lnTo>
                  <a:lnTo>
                    <a:pt x="443231" y="8231632"/>
                  </a:lnTo>
                  <a:cubicBezTo>
                    <a:pt x="363856" y="8236203"/>
                    <a:pt x="271019" y="8245221"/>
                    <a:pt x="234189" y="8279511"/>
                  </a:cubicBezTo>
                  <a:cubicBezTo>
                    <a:pt x="238634" y="8281924"/>
                    <a:pt x="243714" y="8282813"/>
                    <a:pt x="249048" y="8282813"/>
                  </a:cubicBezTo>
                  <a:lnTo>
                    <a:pt x="278131" y="8276971"/>
                  </a:lnTo>
                  <a:cubicBezTo>
                    <a:pt x="287783" y="8274177"/>
                    <a:pt x="296673" y="8271256"/>
                    <a:pt x="310008" y="8271256"/>
                  </a:cubicBezTo>
                  <a:lnTo>
                    <a:pt x="315977" y="8281415"/>
                  </a:lnTo>
                  <a:cubicBezTo>
                    <a:pt x="344425" y="8278495"/>
                    <a:pt x="348997" y="8267064"/>
                    <a:pt x="356363" y="8256523"/>
                  </a:cubicBezTo>
                  <a:lnTo>
                    <a:pt x="345568" y="8274176"/>
                  </a:lnTo>
                  <a:lnTo>
                    <a:pt x="363983" y="8287638"/>
                  </a:lnTo>
                  <a:lnTo>
                    <a:pt x="386589" y="8284845"/>
                  </a:lnTo>
                  <a:cubicBezTo>
                    <a:pt x="387351" y="8260207"/>
                    <a:pt x="406020" y="8251825"/>
                    <a:pt x="433706" y="8251825"/>
                  </a:cubicBezTo>
                  <a:cubicBezTo>
                    <a:pt x="469266" y="8251825"/>
                    <a:pt x="519431" y="8265541"/>
                    <a:pt x="565405" y="8275701"/>
                  </a:cubicBezTo>
                  <a:lnTo>
                    <a:pt x="559436" y="8280273"/>
                  </a:lnTo>
                  <a:lnTo>
                    <a:pt x="562103" y="8284464"/>
                  </a:lnTo>
                  <a:lnTo>
                    <a:pt x="573787" y="8285226"/>
                  </a:lnTo>
                  <a:cubicBezTo>
                    <a:pt x="581280" y="8285226"/>
                    <a:pt x="589662" y="8283956"/>
                    <a:pt x="596647" y="8281797"/>
                  </a:cubicBezTo>
                  <a:lnTo>
                    <a:pt x="612776" y="8284337"/>
                  </a:lnTo>
                  <a:lnTo>
                    <a:pt x="619888" y="8285480"/>
                  </a:lnTo>
                  <a:lnTo>
                    <a:pt x="613157" y="8277987"/>
                  </a:lnTo>
                  <a:lnTo>
                    <a:pt x="607823" y="8275828"/>
                  </a:lnTo>
                  <a:lnTo>
                    <a:pt x="612776" y="8270748"/>
                  </a:lnTo>
                  <a:lnTo>
                    <a:pt x="611887" y="8267573"/>
                  </a:lnTo>
                  <a:lnTo>
                    <a:pt x="590424" y="8264652"/>
                  </a:lnTo>
                  <a:lnTo>
                    <a:pt x="579883" y="8268081"/>
                  </a:lnTo>
                  <a:cubicBezTo>
                    <a:pt x="566421" y="8265161"/>
                    <a:pt x="553975" y="8261477"/>
                    <a:pt x="552451" y="8249413"/>
                  </a:cubicBezTo>
                  <a:lnTo>
                    <a:pt x="629413" y="8221854"/>
                  </a:lnTo>
                  <a:lnTo>
                    <a:pt x="615697" y="8221473"/>
                  </a:lnTo>
                  <a:cubicBezTo>
                    <a:pt x="618999" y="8203312"/>
                    <a:pt x="589281" y="8212329"/>
                    <a:pt x="577089" y="8207122"/>
                  </a:cubicBezTo>
                  <a:cubicBezTo>
                    <a:pt x="583312" y="8198740"/>
                    <a:pt x="590424" y="8195818"/>
                    <a:pt x="597790" y="8195818"/>
                  </a:cubicBezTo>
                  <a:lnTo>
                    <a:pt x="622809" y="8203057"/>
                  </a:lnTo>
                  <a:cubicBezTo>
                    <a:pt x="630937" y="8206614"/>
                    <a:pt x="638684" y="8210169"/>
                    <a:pt x="649987" y="8210169"/>
                  </a:cubicBezTo>
                  <a:lnTo>
                    <a:pt x="657353" y="8202803"/>
                  </a:lnTo>
                  <a:cubicBezTo>
                    <a:pt x="664719" y="8223377"/>
                    <a:pt x="684023" y="8233791"/>
                    <a:pt x="709931" y="8238744"/>
                  </a:cubicBezTo>
                  <a:lnTo>
                    <a:pt x="714757" y="8239252"/>
                  </a:lnTo>
                  <a:lnTo>
                    <a:pt x="750063" y="8241538"/>
                  </a:lnTo>
                  <a:cubicBezTo>
                    <a:pt x="820802" y="8241538"/>
                    <a:pt x="919608" y="8220202"/>
                    <a:pt x="1009524" y="8213471"/>
                  </a:cubicBezTo>
                  <a:cubicBezTo>
                    <a:pt x="1007746" y="8202802"/>
                    <a:pt x="996316" y="8199882"/>
                    <a:pt x="981203" y="8199882"/>
                  </a:cubicBezTo>
                  <a:lnTo>
                    <a:pt x="948437" y="8202295"/>
                  </a:lnTo>
                  <a:cubicBezTo>
                    <a:pt x="961899" y="8195563"/>
                    <a:pt x="977901" y="8192770"/>
                    <a:pt x="994157" y="8192770"/>
                  </a:cubicBezTo>
                  <a:cubicBezTo>
                    <a:pt x="1030479" y="8192770"/>
                    <a:pt x="1067944" y="8206867"/>
                    <a:pt x="1082041" y="8221852"/>
                  </a:cubicBezTo>
                  <a:cubicBezTo>
                    <a:pt x="1054101" y="8225155"/>
                    <a:pt x="1027685" y="8229092"/>
                    <a:pt x="1020954" y="8242046"/>
                  </a:cubicBezTo>
                  <a:lnTo>
                    <a:pt x="1031114" y="8243443"/>
                  </a:lnTo>
                  <a:cubicBezTo>
                    <a:pt x="1040258" y="8243443"/>
                    <a:pt x="1050037" y="8239251"/>
                    <a:pt x="1060451" y="8235061"/>
                  </a:cubicBezTo>
                  <a:lnTo>
                    <a:pt x="1094868" y="8226425"/>
                  </a:lnTo>
                  <a:cubicBezTo>
                    <a:pt x="1105536" y="8218551"/>
                    <a:pt x="1098932" y="8208264"/>
                    <a:pt x="1088264" y="8193659"/>
                  </a:cubicBezTo>
                  <a:lnTo>
                    <a:pt x="1098043" y="8192008"/>
                  </a:lnTo>
                  <a:cubicBezTo>
                    <a:pt x="1113029" y="8197976"/>
                    <a:pt x="1116966" y="8212582"/>
                    <a:pt x="1141731" y="8212582"/>
                  </a:cubicBezTo>
                  <a:lnTo>
                    <a:pt x="1149224" y="8211693"/>
                  </a:lnTo>
                  <a:lnTo>
                    <a:pt x="1140461" y="8223376"/>
                  </a:lnTo>
                  <a:lnTo>
                    <a:pt x="1143001" y="8232139"/>
                  </a:lnTo>
                  <a:cubicBezTo>
                    <a:pt x="1100837" y="8244839"/>
                    <a:pt x="1069849" y="8244458"/>
                    <a:pt x="998475" y="8260587"/>
                  </a:cubicBezTo>
                  <a:cubicBezTo>
                    <a:pt x="982727" y="8248014"/>
                    <a:pt x="953136" y="8243188"/>
                    <a:pt x="916179" y="8243188"/>
                  </a:cubicBezTo>
                  <a:cubicBezTo>
                    <a:pt x="840868" y="8243188"/>
                    <a:pt x="735077" y="8263635"/>
                    <a:pt x="653797" y="8281034"/>
                  </a:cubicBezTo>
                  <a:lnTo>
                    <a:pt x="673355" y="8285098"/>
                  </a:lnTo>
                  <a:lnTo>
                    <a:pt x="706375" y="8283320"/>
                  </a:lnTo>
                  <a:lnTo>
                    <a:pt x="695453" y="8301608"/>
                  </a:lnTo>
                  <a:lnTo>
                    <a:pt x="698500" y="8301608"/>
                  </a:lnTo>
                  <a:cubicBezTo>
                    <a:pt x="743204" y="8301608"/>
                    <a:pt x="741680" y="8284717"/>
                    <a:pt x="769747" y="8278494"/>
                  </a:cubicBezTo>
                  <a:cubicBezTo>
                    <a:pt x="734314" y="8314435"/>
                    <a:pt x="913892" y="8295004"/>
                    <a:pt x="854964" y="8316975"/>
                  </a:cubicBezTo>
                  <a:lnTo>
                    <a:pt x="866902" y="8318626"/>
                  </a:lnTo>
                  <a:cubicBezTo>
                    <a:pt x="887857" y="8318626"/>
                    <a:pt x="901700" y="8296656"/>
                    <a:pt x="900176" y="8286622"/>
                  </a:cubicBezTo>
                  <a:lnTo>
                    <a:pt x="948436" y="8293099"/>
                  </a:lnTo>
                  <a:lnTo>
                    <a:pt x="907796" y="8304656"/>
                  </a:lnTo>
                  <a:lnTo>
                    <a:pt x="908304" y="8317991"/>
                  </a:lnTo>
                  <a:cubicBezTo>
                    <a:pt x="930783" y="8330309"/>
                    <a:pt x="973582" y="8325992"/>
                    <a:pt x="1004951" y="8331072"/>
                  </a:cubicBezTo>
                  <a:cubicBezTo>
                    <a:pt x="1024509" y="8326754"/>
                    <a:pt x="999109" y="8315451"/>
                    <a:pt x="973582" y="8315451"/>
                  </a:cubicBezTo>
                  <a:lnTo>
                    <a:pt x="966216" y="8316848"/>
                  </a:lnTo>
                  <a:lnTo>
                    <a:pt x="982980" y="8309228"/>
                  </a:lnTo>
                  <a:lnTo>
                    <a:pt x="975995" y="8304148"/>
                  </a:lnTo>
                  <a:lnTo>
                    <a:pt x="996696" y="8299576"/>
                  </a:lnTo>
                  <a:cubicBezTo>
                    <a:pt x="1063752" y="8337422"/>
                    <a:pt x="1144524" y="8331708"/>
                    <a:pt x="1204722" y="8332850"/>
                  </a:cubicBezTo>
                  <a:cubicBezTo>
                    <a:pt x="1157351" y="8301735"/>
                    <a:pt x="1083691" y="8332343"/>
                    <a:pt x="1055751" y="8294750"/>
                  </a:cubicBezTo>
                  <a:lnTo>
                    <a:pt x="1072642" y="8298560"/>
                  </a:lnTo>
                  <a:lnTo>
                    <a:pt x="1084326" y="8297671"/>
                  </a:lnTo>
                  <a:cubicBezTo>
                    <a:pt x="1088771" y="8297417"/>
                    <a:pt x="1093216" y="8297163"/>
                    <a:pt x="1107821" y="8297163"/>
                  </a:cubicBezTo>
                  <a:lnTo>
                    <a:pt x="1116203" y="8307450"/>
                  </a:lnTo>
                  <a:cubicBezTo>
                    <a:pt x="1165352" y="8296528"/>
                    <a:pt x="1173099" y="8288019"/>
                    <a:pt x="1202944" y="8281288"/>
                  </a:cubicBezTo>
                  <a:cubicBezTo>
                    <a:pt x="1196594" y="8268843"/>
                    <a:pt x="1169543" y="8273287"/>
                    <a:pt x="1151763" y="8269350"/>
                  </a:cubicBezTo>
                  <a:cubicBezTo>
                    <a:pt x="1109345" y="8269350"/>
                    <a:pt x="1124712" y="8289670"/>
                    <a:pt x="1088771" y="8292210"/>
                  </a:cubicBezTo>
                  <a:lnTo>
                    <a:pt x="1091311" y="8265413"/>
                  </a:lnTo>
                  <a:lnTo>
                    <a:pt x="1103630" y="8267192"/>
                  </a:lnTo>
                  <a:cubicBezTo>
                    <a:pt x="1118616" y="8267192"/>
                    <a:pt x="1119505" y="8252968"/>
                    <a:pt x="1146556" y="8244459"/>
                  </a:cubicBezTo>
                  <a:cubicBezTo>
                    <a:pt x="1168146" y="8271383"/>
                    <a:pt x="1228598" y="8266302"/>
                    <a:pt x="1260983" y="8284590"/>
                  </a:cubicBezTo>
                  <a:cubicBezTo>
                    <a:pt x="1263142" y="8273922"/>
                    <a:pt x="1291463" y="8252713"/>
                    <a:pt x="1260221" y="8252713"/>
                  </a:cubicBezTo>
                  <a:lnTo>
                    <a:pt x="1241298" y="8255888"/>
                  </a:lnTo>
                  <a:cubicBezTo>
                    <a:pt x="1245108" y="8243315"/>
                    <a:pt x="1256157" y="8239251"/>
                    <a:pt x="1269111" y="8239251"/>
                  </a:cubicBezTo>
                  <a:cubicBezTo>
                    <a:pt x="1287399" y="8239251"/>
                    <a:pt x="1309497" y="8246998"/>
                    <a:pt x="1321816" y="8249920"/>
                  </a:cubicBezTo>
                  <a:cubicBezTo>
                    <a:pt x="1303528" y="8262238"/>
                    <a:pt x="1298702" y="8279384"/>
                    <a:pt x="1261999" y="8285099"/>
                  </a:cubicBezTo>
                  <a:lnTo>
                    <a:pt x="1277747" y="8297672"/>
                  </a:lnTo>
                  <a:lnTo>
                    <a:pt x="1281176" y="8308213"/>
                  </a:lnTo>
                  <a:lnTo>
                    <a:pt x="1282573" y="8308213"/>
                  </a:lnTo>
                  <a:cubicBezTo>
                    <a:pt x="1300353" y="8308213"/>
                    <a:pt x="1317244" y="8304149"/>
                    <a:pt x="1331976" y="8299831"/>
                  </a:cubicBezTo>
                  <a:cubicBezTo>
                    <a:pt x="1346581" y="8295640"/>
                    <a:pt x="1359154" y="8291450"/>
                    <a:pt x="1377061" y="8291450"/>
                  </a:cubicBezTo>
                  <a:lnTo>
                    <a:pt x="1385316" y="8305419"/>
                  </a:lnTo>
                  <a:cubicBezTo>
                    <a:pt x="1328420" y="8314437"/>
                    <a:pt x="1318768" y="8307198"/>
                    <a:pt x="1272540" y="8322564"/>
                  </a:cubicBezTo>
                  <a:cubicBezTo>
                    <a:pt x="1275842" y="8308467"/>
                    <a:pt x="1217295" y="8308848"/>
                    <a:pt x="1237742" y="8297291"/>
                  </a:cubicBezTo>
                  <a:lnTo>
                    <a:pt x="1218438" y="8296402"/>
                  </a:lnTo>
                  <a:cubicBezTo>
                    <a:pt x="1213358" y="8296402"/>
                    <a:pt x="1208151" y="8296656"/>
                    <a:pt x="1202944" y="8296783"/>
                  </a:cubicBezTo>
                  <a:lnTo>
                    <a:pt x="1189736" y="8297165"/>
                  </a:lnTo>
                  <a:lnTo>
                    <a:pt x="1183767" y="8297038"/>
                  </a:lnTo>
                  <a:cubicBezTo>
                    <a:pt x="1175004" y="8327137"/>
                    <a:pt x="1226058" y="8307452"/>
                    <a:pt x="1227455" y="8329295"/>
                  </a:cubicBezTo>
                  <a:cubicBezTo>
                    <a:pt x="1204976" y="8336407"/>
                    <a:pt x="1199388" y="8349869"/>
                    <a:pt x="1162939" y="8352155"/>
                  </a:cubicBezTo>
                  <a:lnTo>
                    <a:pt x="1211453" y="8363586"/>
                  </a:lnTo>
                  <a:lnTo>
                    <a:pt x="1204341" y="8364475"/>
                  </a:lnTo>
                  <a:lnTo>
                    <a:pt x="1195578" y="8364093"/>
                  </a:lnTo>
                  <a:cubicBezTo>
                    <a:pt x="1190752" y="8363712"/>
                    <a:pt x="1185164" y="8363458"/>
                    <a:pt x="1167003" y="8363458"/>
                  </a:cubicBezTo>
                  <a:lnTo>
                    <a:pt x="1156716" y="8372729"/>
                  </a:lnTo>
                  <a:cubicBezTo>
                    <a:pt x="1141095" y="8364601"/>
                    <a:pt x="1107186" y="8359775"/>
                    <a:pt x="1125982" y="8344789"/>
                  </a:cubicBezTo>
                  <a:lnTo>
                    <a:pt x="1108964" y="8342503"/>
                  </a:lnTo>
                  <a:lnTo>
                    <a:pt x="1098550" y="8343011"/>
                  </a:lnTo>
                  <a:cubicBezTo>
                    <a:pt x="1094740" y="8343265"/>
                    <a:pt x="1090930" y="8343392"/>
                    <a:pt x="1076325" y="8343392"/>
                  </a:cubicBezTo>
                  <a:lnTo>
                    <a:pt x="1064514" y="8334883"/>
                  </a:lnTo>
                  <a:cubicBezTo>
                    <a:pt x="1050036" y="8346567"/>
                    <a:pt x="1054735" y="8365617"/>
                    <a:pt x="1014730" y="8368412"/>
                  </a:cubicBezTo>
                  <a:cubicBezTo>
                    <a:pt x="999363" y="8340726"/>
                    <a:pt x="927608" y="8364855"/>
                    <a:pt x="903478" y="8341361"/>
                  </a:cubicBezTo>
                  <a:lnTo>
                    <a:pt x="883666" y="8344408"/>
                  </a:lnTo>
                  <a:cubicBezTo>
                    <a:pt x="866648" y="8344408"/>
                    <a:pt x="840105" y="8338820"/>
                    <a:pt x="819404" y="8336407"/>
                  </a:cubicBezTo>
                  <a:lnTo>
                    <a:pt x="808355" y="8372983"/>
                  </a:lnTo>
                  <a:cubicBezTo>
                    <a:pt x="782955" y="8382890"/>
                    <a:pt x="750697" y="8393050"/>
                    <a:pt x="720471" y="8408290"/>
                  </a:cubicBezTo>
                  <a:cubicBezTo>
                    <a:pt x="703961" y="8406004"/>
                    <a:pt x="699643" y="8394320"/>
                    <a:pt x="677418" y="8394320"/>
                  </a:cubicBezTo>
                  <a:lnTo>
                    <a:pt x="670560" y="8395209"/>
                  </a:lnTo>
                  <a:cubicBezTo>
                    <a:pt x="660527" y="8418958"/>
                    <a:pt x="689483" y="8422768"/>
                    <a:pt x="727583" y="8422768"/>
                  </a:cubicBezTo>
                  <a:lnTo>
                    <a:pt x="759079" y="8422260"/>
                  </a:lnTo>
                  <a:cubicBezTo>
                    <a:pt x="773811" y="8398892"/>
                    <a:pt x="805815" y="8395209"/>
                    <a:pt x="852932" y="8377048"/>
                  </a:cubicBezTo>
                  <a:cubicBezTo>
                    <a:pt x="845185" y="8382636"/>
                    <a:pt x="837057" y="8414641"/>
                    <a:pt x="862711" y="8414641"/>
                  </a:cubicBezTo>
                  <a:cubicBezTo>
                    <a:pt x="866394" y="8420736"/>
                    <a:pt x="846328" y="8426324"/>
                    <a:pt x="819023" y="8426324"/>
                  </a:cubicBezTo>
                  <a:lnTo>
                    <a:pt x="815848" y="8414514"/>
                  </a:lnTo>
                  <a:lnTo>
                    <a:pt x="805942" y="8422260"/>
                  </a:lnTo>
                  <a:lnTo>
                    <a:pt x="794766" y="8424039"/>
                  </a:lnTo>
                  <a:lnTo>
                    <a:pt x="847979" y="8435342"/>
                  </a:lnTo>
                  <a:lnTo>
                    <a:pt x="788162" y="8444105"/>
                  </a:lnTo>
                  <a:cubicBezTo>
                    <a:pt x="812419" y="8453503"/>
                    <a:pt x="810260" y="8446136"/>
                    <a:pt x="805942" y="8467854"/>
                  </a:cubicBezTo>
                  <a:cubicBezTo>
                    <a:pt x="840994" y="8434707"/>
                    <a:pt x="869823" y="8463790"/>
                    <a:pt x="875538" y="8419467"/>
                  </a:cubicBezTo>
                  <a:lnTo>
                    <a:pt x="892048" y="8425309"/>
                  </a:lnTo>
                  <a:lnTo>
                    <a:pt x="888492" y="8431913"/>
                  </a:lnTo>
                  <a:lnTo>
                    <a:pt x="875411" y="8449439"/>
                  </a:lnTo>
                  <a:lnTo>
                    <a:pt x="904494" y="8441565"/>
                  </a:lnTo>
                  <a:lnTo>
                    <a:pt x="892048" y="8448042"/>
                  </a:lnTo>
                  <a:lnTo>
                    <a:pt x="883666" y="8450963"/>
                  </a:lnTo>
                  <a:lnTo>
                    <a:pt x="920623" y="8451598"/>
                  </a:lnTo>
                  <a:lnTo>
                    <a:pt x="912622" y="8472807"/>
                  </a:lnTo>
                  <a:cubicBezTo>
                    <a:pt x="938403" y="8450074"/>
                    <a:pt x="966217" y="8428103"/>
                    <a:pt x="975995" y="8399655"/>
                  </a:cubicBezTo>
                  <a:cubicBezTo>
                    <a:pt x="1015492" y="8400162"/>
                    <a:pt x="984504" y="8410323"/>
                    <a:pt x="995299" y="8429246"/>
                  </a:cubicBezTo>
                  <a:cubicBezTo>
                    <a:pt x="1022604" y="8417435"/>
                    <a:pt x="1027684" y="8411593"/>
                    <a:pt x="1009904" y="8395083"/>
                  </a:cubicBezTo>
                  <a:cubicBezTo>
                    <a:pt x="1033272" y="8393813"/>
                    <a:pt x="1044702" y="8388225"/>
                    <a:pt x="1040511" y="8377557"/>
                  </a:cubicBezTo>
                  <a:cubicBezTo>
                    <a:pt x="1058672" y="8372731"/>
                    <a:pt x="1072389" y="8371842"/>
                    <a:pt x="1084961" y="8371842"/>
                  </a:cubicBezTo>
                  <a:cubicBezTo>
                    <a:pt x="1088644" y="8371842"/>
                    <a:pt x="1092328" y="8371969"/>
                    <a:pt x="1095883" y="8371969"/>
                  </a:cubicBezTo>
                  <a:lnTo>
                    <a:pt x="1112012" y="8372350"/>
                  </a:lnTo>
                  <a:lnTo>
                    <a:pt x="1122299" y="8379335"/>
                  </a:lnTo>
                  <a:lnTo>
                    <a:pt x="1103376" y="8381367"/>
                  </a:lnTo>
                  <a:cubicBezTo>
                    <a:pt x="1092327" y="8381367"/>
                    <a:pt x="1079754" y="8378954"/>
                    <a:pt x="1075944" y="8378573"/>
                  </a:cubicBezTo>
                  <a:lnTo>
                    <a:pt x="1070610" y="8395591"/>
                  </a:lnTo>
                  <a:lnTo>
                    <a:pt x="1071118" y="8405244"/>
                  </a:lnTo>
                  <a:cubicBezTo>
                    <a:pt x="1113790" y="8375779"/>
                    <a:pt x="1189228" y="8404482"/>
                    <a:pt x="1192022" y="8373748"/>
                  </a:cubicBezTo>
                  <a:lnTo>
                    <a:pt x="1211199" y="8373494"/>
                  </a:lnTo>
                  <a:lnTo>
                    <a:pt x="1224026" y="8378700"/>
                  </a:lnTo>
                  <a:lnTo>
                    <a:pt x="1232535" y="8381240"/>
                  </a:lnTo>
                  <a:lnTo>
                    <a:pt x="1226439" y="8384670"/>
                  </a:lnTo>
                  <a:lnTo>
                    <a:pt x="1245362" y="8398132"/>
                  </a:lnTo>
                  <a:lnTo>
                    <a:pt x="1203071" y="8402450"/>
                  </a:lnTo>
                  <a:lnTo>
                    <a:pt x="1206500" y="8384416"/>
                  </a:lnTo>
                  <a:cubicBezTo>
                    <a:pt x="1164844" y="8405879"/>
                    <a:pt x="1077468" y="8411086"/>
                    <a:pt x="1069848" y="8444487"/>
                  </a:cubicBezTo>
                  <a:lnTo>
                    <a:pt x="1047242" y="8446138"/>
                  </a:lnTo>
                  <a:lnTo>
                    <a:pt x="1045591" y="8439407"/>
                  </a:lnTo>
                  <a:lnTo>
                    <a:pt x="1042670" y="8428103"/>
                  </a:lnTo>
                  <a:lnTo>
                    <a:pt x="1030986" y="8430897"/>
                  </a:lnTo>
                  <a:lnTo>
                    <a:pt x="1026287" y="8438009"/>
                  </a:lnTo>
                  <a:lnTo>
                    <a:pt x="1032383" y="8437247"/>
                  </a:lnTo>
                  <a:lnTo>
                    <a:pt x="1022604" y="8446010"/>
                  </a:lnTo>
                  <a:lnTo>
                    <a:pt x="1007745" y="8442200"/>
                  </a:lnTo>
                  <a:lnTo>
                    <a:pt x="994156" y="8441057"/>
                  </a:lnTo>
                  <a:lnTo>
                    <a:pt x="987044" y="8443343"/>
                  </a:lnTo>
                  <a:cubicBezTo>
                    <a:pt x="1004951" y="8452868"/>
                    <a:pt x="1023493" y="8456550"/>
                    <a:pt x="1041908" y="8456550"/>
                  </a:cubicBezTo>
                  <a:cubicBezTo>
                    <a:pt x="1087755" y="8456550"/>
                    <a:pt x="1133475" y="8433818"/>
                    <a:pt x="1169543" y="8422642"/>
                  </a:cubicBezTo>
                  <a:cubicBezTo>
                    <a:pt x="1152144" y="8440930"/>
                    <a:pt x="1215898" y="8440803"/>
                    <a:pt x="1226439" y="8459598"/>
                  </a:cubicBezTo>
                  <a:cubicBezTo>
                    <a:pt x="1232789" y="8456042"/>
                    <a:pt x="1239901" y="8452741"/>
                    <a:pt x="1245489" y="8448930"/>
                  </a:cubicBezTo>
                  <a:lnTo>
                    <a:pt x="1271525" y="8452613"/>
                  </a:lnTo>
                  <a:cubicBezTo>
                    <a:pt x="1301750" y="8449692"/>
                    <a:pt x="1306196" y="8438262"/>
                    <a:pt x="1298575" y="8422514"/>
                  </a:cubicBezTo>
                  <a:lnTo>
                    <a:pt x="1298575" y="8422514"/>
                  </a:lnTo>
                  <a:cubicBezTo>
                    <a:pt x="1318768" y="8424800"/>
                    <a:pt x="1323086" y="8440420"/>
                    <a:pt x="1345947" y="8440420"/>
                  </a:cubicBezTo>
                  <a:lnTo>
                    <a:pt x="1348868" y="8440420"/>
                  </a:lnTo>
                  <a:lnTo>
                    <a:pt x="1350392" y="8440293"/>
                  </a:lnTo>
                  <a:cubicBezTo>
                    <a:pt x="1358393" y="8428101"/>
                    <a:pt x="1389508" y="8423656"/>
                    <a:pt x="1376173" y="8403844"/>
                  </a:cubicBezTo>
                  <a:lnTo>
                    <a:pt x="1376173" y="8403844"/>
                  </a:lnTo>
                  <a:cubicBezTo>
                    <a:pt x="1400303" y="8417052"/>
                    <a:pt x="1440435" y="8416926"/>
                    <a:pt x="1455929" y="8437373"/>
                  </a:cubicBezTo>
                  <a:cubicBezTo>
                    <a:pt x="1415289" y="8433436"/>
                    <a:pt x="1424179" y="8435976"/>
                    <a:pt x="1394207" y="8427340"/>
                  </a:cubicBezTo>
                  <a:cubicBezTo>
                    <a:pt x="1369188" y="8429880"/>
                    <a:pt x="1359663" y="8438008"/>
                    <a:pt x="1365251" y="8451216"/>
                  </a:cubicBezTo>
                  <a:lnTo>
                    <a:pt x="1348487" y="8450454"/>
                  </a:lnTo>
                  <a:lnTo>
                    <a:pt x="1342264" y="8449057"/>
                  </a:lnTo>
                  <a:lnTo>
                    <a:pt x="1320928" y="8442580"/>
                  </a:lnTo>
                  <a:lnTo>
                    <a:pt x="1315975" y="8465440"/>
                  </a:lnTo>
                  <a:lnTo>
                    <a:pt x="1306577" y="8465948"/>
                  </a:lnTo>
                  <a:cubicBezTo>
                    <a:pt x="1289559" y="8465948"/>
                    <a:pt x="1281177" y="8458581"/>
                    <a:pt x="1271525" y="8452613"/>
                  </a:cubicBezTo>
                  <a:cubicBezTo>
                    <a:pt x="1246760" y="8465440"/>
                    <a:pt x="1251459" y="8491220"/>
                    <a:pt x="1211962" y="8491220"/>
                  </a:cubicBezTo>
                  <a:lnTo>
                    <a:pt x="1198881" y="8489315"/>
                  </a:lnTo>
                  <a:lnTo>
                    <a:pt x="1230250" y="8495919"/>
                  </a:lnTo>
                  <a:cubicBezTo>
                    <a:pt x="1247903" y="8495919"/>
                    <a:pt x="1267334" y="8491728"/>
                    <a:pt x="1287273" y="8487538"/>
                  </a:cubicBezTo>
                  <a:cubicBezTo>
                    <a:pt x="1307085" y="8483219"/>
                    <a:pt x="1327532" y="8479029"/>
                    <a:pt x="1346836" y="8479029"/>
                  </a:cubicBezTo>
                  <a:lnTo>
                    <a:pt x="1373760" y="8482458"/>
                  </a:lnTo>
                  <a:cubicBezTo>
                    <a:pt x="1362965" y="8499349"/>
                    <a:pt x="1315721" y="8503921"/>
                    <a:pt x="1288289" y="8514970"/>
                  </a:cubicBezTo>
                  <a:lnTo>
                    <a:pt x="1335279" y="8514462"/>
                  </a:lnTo>
                  <a:lnTo>
                    <a:pt x="1350773" y="8514844"/>
                  </a:lnTo>
                  <a:cubicBezTo>
                    <a:pt x="1368172" y="8514844"/>
                    <a:pt x="1389000" y="8513574"/>
                    <a:pt x="1415924" y="8508367"/>
                  </a:cubicBezTo>
                  <a:cubicBezTo>
                    <a:pt x="1416051" y="8482712"/>
                    <a:pt x="1390397" y="8478395"/>
                    <a:pt x="1370331" y="8469885"/>
                  </a:cubicBezTo>
                  <a:lnTo>
                    <a:pt x="1388873" y="8462266"/>
                  </a:lnTo>
                  <a:lnTo>
                    <a:pt x="1398525" y="8462393"/>
                  </a:lnTo>
                  <a:lnTo>
                    <a:pt x="1418591" y="8462393"/>
                  </a:lnTo>
                  <a:lnTo>
                    <a:pt x="1399160" y="8446010"/>
                  </a:lnTo>
                  <a:lnTo>
                    <a:pt x="1427481" y="8459599"/>
                  </a:lnTo>
                  <a:lnTo>
                    <a:pt x="1435863" y="8483475"/>
                  </a:lnTo>
                  <a:lnTo>
                    <a:pt x="1448436" y="8484872"/>
                  </a:lnTo>
                  <a:cubicBezTo>
                    <a:pt x="1469518" y="8484872"/>
                    <a:pt x="1498093" y="8471156"/>
                    <a:pt x="1498093" y="8463409"/>
                  </a:cubicBezTo>
                  <a:lnTo>
                    <a:pt x="1487933" y="8460742"/>
                  </a:lnTo>
                  <a:lnTo>
                    <a:pt x="1479551" y="8462393"/>
                  </a:lnTo>
                  <a:cubicBezTo>
                    <a:pt x="1475106" y="8463409"/>
                    <a:pt x="1470280" y="8464424"/>
                    <a:pt x="1459739" y="8464424"/>
                  </a:cubicBezTo>
                  <a:lnTo>
                    <a:pt x="1449452" y="8457693"/>
                  </a:lnTo>
                  <a:cubicBezTo>
                    <a:pt x="1458088" y="8436484"/>
                    <a:pt x="1471169" y="8442580"/>
                    <a:pt x="1512317" y="8428610"/>
                  </a:cubicBezTo>
                  <a:cubicBezTo>
                    <a:pt x="1518413" y="8449057"/>
                    <a:pt x="1564641" y="8436357"/>
                    <a:pt x="1567435" y="8459217"/>
                  </a:cubicBezTo>
                  <a:cubicBezTo>
                    <a:pt x="1588136" y="8456677"/>
                    <a:pt x="1589152" y="8447914"/>
                    <a:pt x="1610996" y="8446009"/>
                  </a:cubicBezTo>
                  <a:lnTo>
                    <a:pt x="1610996" y="8446009"/>
                  </a:lnTo>
                  <a:cubicBezTo>
                    <a:pt x="1604011" y="8467472"/>
                    <a:pt x="1610361" y="8463281"/>
                    <a:pt x="1632078" y="8475728"/>
                  </a:cubicBezTo>
                  <a:lnTo>
                    <a:pt x="1634237" y="8475728"/>
                  </a:lnTo>
                  <a:cubicBezTo>
                    <a:pt x="1694054" y="8475728"/>
                    <a:pt x="1738631" y="8422134"/>
                    <a:pt x="1686815" y="8421498"/>
                  </a:cubicBezTo>
                  <a:cubicBezTo>
                    <a:pt x="1692149" y="8411846"/>
                    <a:pt x="1707897" y="8406258"/>
                    <a:pt x="1728725" y="8401941"/>
                  </a:cubicBezTo>
                  <a:lnTo>
                    <a:pt x="1728725" y="8401941"/>
                  </a:lnTo>
                  <a:lnTo>
                    <a:pt x="1720216" y="8417943"/>
                  </a:lnTo>
                  <a:lnTo>
                    <a:pt x="1724153" y="8428737"/>
                  </a:lnTo>
                  <a:cubicBezTo>
                    <a:pt x="1748029" y="8424546"/>
                    <a:pt x="1767587" y="8401432"/>
                    <a:pt x="1790955" y="8401432"/>
                  </a:cubicBezTo>
                  <a:lnTo>
                    <a:pt x="1803401" y="8416545"/>
                  </a:lnTo>
                  <a:lnTo>
                    <a:pt x="1785621" y="8417434"/>
                  </a:lnTo>
                  <a:lnTo>
                    <a:pt x="1779017" y="8417053"/>
                  </a:lnTo>
                  <a:cubicBezTo>
                    <a:pt x="1775715" y="8416926"/>
                    <a:pt x="1772794" y="8416672"/>
                    <a:pt x="1762253" y="8416672"/>
                  </a:cubicBezTo>
                  <a:lnTo>
                    <a:pt x="1746632" y="8425180"/>
                  </a:lnTo>
                  <a:lnTo>
                    <a:pt x="1758697" y="8429372"/>
                  </a:lnTo>
                  <a:lnTo>
                    <a:pt x="1767460" y="8429244"/>
                  </a:lnTo>
                  <a:lnTo>
                    <a:pt x="1794383" y="8428610"/>
                  </a:lnTo>
                  <a:lnTo>
                    <a:pt x="1787398" y="8444866"/>
                  </a:lnTo>
                  <a:cubicBezTo>
                    <a:pt x="1789431" y="8444866"/>
                    <a:pt x="1791335" y="8444993"/>
                    <a:pt x="1793241" y="8444993"/>
                  </a:cubicBezTo>
                  <a:lnTo>
                    <a:pt x="1828801" y="8440802"/>
                  </a:lnTo>
                  <a:cubicBezTo>
                    <a:pt x="1838833" y="8438643"/>
                    <a:pt x="1847597" y="8436611"/>
                    <a:pt x="1856360" y="8436611"/>
                  </a:cubicBezTo>
                  <a:lnTo>
                    <a:pt x="1881379" y="8443088"/>
                  </a:lnTo>
                  <a:cubicBezTo>
                    <a:pt x="1913383" y="8434832"/>
                    <a:pt x="1929131" y="8421244"/>
                    <a:pt x="1929131" y="8402448"/>
                  </a:cubicBezTo>
                  <a:lnTo>
                    <a:pt x="1917701" y="8399907"/>
                  </a:lnTo>
                  <a:lnTo>
                    <a:pt x="1910843" y="8407274"/>
                  </a:lnTo>
                  <a:cubicBezTo>
                    <a:pt x="1906398" y="8411973"/>
                    <a:pt x="1900175" y="8416544"/>
                    <a:pt x="1888491" y="8416544"/>
                  </a:cubicBezTo>
                  <a:lnTo>
                    <a:pt x="1885570" y="8416417"/>
                  </a:lnTo>
                  <a:cubicBezTo>
                    <a:pt x="1872616" y="8416417"/>
                    <a:pt x="1911478" y="8387461"/>
                    <a:pt x="1948181" y="8386064"/>
                  </a:cubicBezTo>
                  <a:lnTo>
                    <a:pt x="1948181" y="8386064"/>
                  </a:lnTo>
                  <a:cubicBezTo>
                    <a:pt x="1942720" y="8423148"/>
                    <a:pt x="1923035" y="8433181"/>
                    <a:pt x="1935481" y="8466455"/>
                  </a:cubicBezTo>
                  <a:cubicBezTo>
                    <a:pt x="1913256" y="8464550"/>
                    <a:pt x="1897381" y="8462899"/>
                    <a:pt x="1881633" y="8462899"/>
                  </a:cubicBezTo>
                  <a:cubicBezTo>
                    <a:pt x="1859027" y="8462899"/>
                    <a:pt x="1836802" y="8466201"/>
                    <a:pt x="1796289" y="8476361"/>
                  </a:cubicBezTo>
                  <a:cubicBezTo>
                    <a:pt x="1808100" y="8480298"/>
                    <a:pt x="1823594" y="8481949"/>
                    <a:pt x="1840866" y="8481949"/>
                  </a:cubicBezTo>
                  <a:cubicBezTo>
                    <a:pt x="1889126" y="8481949"/>
                    <a:pt x="1951864" y="8468995"/>
                    <a:pt x="1991995" y="8456803"/>
                  </a:cubicBezTo>
                  <a:lnTo>
                    <a:pt x="1991995" y="8456803"/>
                  </a:lnTo>
                  <a:cubicBezTo>
                    <a:pt x="1982216" y="8478139"/>
                    <a:pt x="1943481" y="8484489"/>
                    <a:pt x="1910842" y="8484489"/>
                  </a:cubicBezTo>
                  <a:lnTo>
                    <a:pt x="1880744" y="8482584"/>
                  </a:lnTo>
                  <a:lnTo>
                    <a:pt x="1880744" y="8482584"/>
                  </a:lnTo>
                  <a:cubicBezTo>
                    <a:pt x="1847597" y="8501380"/>
                    <a:pt x="1948181" y="8494140"/>
                    <a:pt x="1913764" y="8515985"/>
                  </a:cubicBezTo>
                  <a:cubicBezTo>
                    <a:pt x="1997457" y="8488680"/>
                    <a:pt x="2052575" y="8500237"/>
                    <a:pt x="2121028" y="8494268"/>
                  </a:cubicBezTo>
                  <a:lnTo>
                    <a:pt x="2106295" y="8482711"/>
                  </a:lnTo>
                  <a:lnTo>
                    <a:pt x="2113788" y="8469376"/>
                  </a:lnTo>
                  <a:cubicBezTo>
                    <a:pt x="2122932" y="8467090"/>
                    <a:pt x="2130806" y="8466455"/>
                    <a:pt x="2141601" y="8466455"/>
                  </a:cubicBezTo>
                  <a:lnTo>
                    <a:pt x="2148586" y="8466837"/>
                  </a:lnTo>
                  <a:cubicBezTo>
                    <a:pt x="2152142" y="8467091"/>
                    <a:pt x="2155317" y="8467344"/>
                    <a:pt x="2166366" y="8467344"/>
                  </a:cubicBezTo>
                  <a:lnTo>
                    <a:pt x="2181606" y="8458581"/>
                  </a:lnTo>
                  <a:cubicBezTo>
                    <a:pt x="2182495" y="8453628"/>
                    <a:pt x="2169033" y="8448929"/>
                    <a:pt x="2150872" y="8448929"/>
                  </a:cubicBezTo>
                  <a:lnTo>
                    <a:pt x="2146046" y="8457692"/>
                  </a:lnTo>
                  <a:cubicBezTo>
                    <a:pt x="2118995" y="8455533"/>
                    <a:pt x="2167763" y="8431785"/>
                    <a:pt x="2197862" y="8426450"/>
                  </a:cubicBezTo>
                  <a:lnTo>
                    <a:pt x="2184527" y="8425180"/>
                  </a:lnTo>
                  <a:cubicBezTo>
                    <a:pt x="2166112" y="8425180"/>
                    <a:pt x="2135124" y="8432419"/>
                    <a:pt x="2140712" y="8439024"/>
                  </a:cubicBezTo>
                  <a:lnTo>
                    <a:pt x="2133727" y="8435849"/>
                  </a:lnTo>
                  <a:lnTo>
                    <a:pt x="2132711" y="8430261"/>
                  </a:lnTo>
                  <a:lnTo>
                    <a:pt x="2130298" y="8415910"/>
                  </a:lnTo>
                  <a:lnTo>
                    <a:pt x="2134108" y="8412480"/>
                  </a:lnTo>
                  <a:lnTo>
                    <a:pt x="2119503" y="8394827"/>
                  </a:lnTo>
                  <a:lnTo>
                    <a:pt x="2139442" y="8398256"/>
                  </a:lnTo>
                  <a:lnTo>
                    <a:pt x="2152397" y="8397622"/>
                  </a:lnTo>
                  <a:cubicBezTo>
                    <a:pt x="2157350" y="8397240"/>
                    <a:pt x="2162429" y="8396987"/>
                    <a:pt x="2177797" y="8396987"/>
                  </a:cubicBezTo>
                  <a:lnTo>
                    <a:pt x="2190116" y="8404861"/>
                  </a:lnTo>
                  <a:cubicBezTo>
                    <a:pt x="2228597" y="8393050"/>
                    <a:pt x="2187067" y="8389240"/>
                    <a:pt x="2190497" y="8365744"/>
                  </a:cubicBezTo>
                  <a:lnTo>
                    <a:pt x="2190497" y="8365744"/>
                  </a:lnTo>
                  <a:cubicBezTo>
                    <a:pt x="2200657" y="8373238"/>
                    <a:pt x="2214500" y="8377555"/>
                    <a:pt x="2233295" y="8377555"/>
                  </a:cubicBezTo>
                  <a:cubicBezTo>
                    <a:pt x="2247773" y="8377555"/>
                    <a:pt x="2265300" y="8375015"/>
                    <a:pt x="2286254" y="8369427"/>
                  </a:cubicBezTo>
                  <a:lnTo>
                    <a:pt x="2286254" y="8369427"/>
                  </a:lnTo>
                  <a:cubicBezTo>
                    <a:pt x="2279142" y="8389620"/>
                    <a:pt x="2230882" y="8396097"/>
                    <a:pt x="2203197" y="8409051"/>
                  </a:cubicBezTo>
                  <a:cubicBezTo>
                    <a:pt x="2247901" y="8406257"/>
                    <a:pt x="2276603" y="8394192"/>
                    <a:pt x="2315973" y="8394192"/>
                  </a:cubicBezTo>
                  <a:cubicBezTo>
                    <a:pt x="2327403" y="8394192"/>
                    <a:pt x="2339722" y="8395208"/>
                    <a:pt x="2353565" y="8397749"/>
                  </a:cubicBezTo>
                  <a:lnTo>
                    <a:pt x="2351279" y="8386445"/>
                  </a:lnTo>
                  <a:lnTo>
                    <a:pt x="2338833" y="8386953"/>
                  </a:lnTo>
                  <a:cubicBezTo>
                    <a:pt x="2347723" y="8377936"/>
                    <a:pt x="2355851" y="8374888"/>
                    <a:pt x="2371980" y="8374888"/>
                  </a:cubicBezTo>
                  <a:lnTo>
                    <a:pt x="2388363" y="8381111"/>
                  </a:lnTo>
                  <a:cubicBezTo>
                    <a:pt x="2396872" y="8384286"/>
                    <a:pt x="2405889" y="8387461"/>
                    <a:pt x="2421256" y="8387461"/>
                  </a:cubicBezTo>
                  <a:lnTo>
                    <a:pt x="2432559" y="8384667"/>
                  </a:lnTo>
                  <a:lnTo>
                    <a:pt x="2423669" y="8368411"/>
                  </a:lnTo>
                  <a:lnTo>
                    <a:pt x="2406397" y="8375904"/>
                  </a:lnTo>
                  <a:cubicBezTo>
                    <a:pt x="2394840" y="8355203"/>
                    <a:pt x="2466595" y="8362315"/>
                    <a:pt x="2468627" y="8346060"/>
                  </a:cubicBezTo>
                  <a:lnTo>
                    <a:pt x="2468627" y="8346060"/>
                  </a:lnTo>
                  <a:cubicBezTo>
                    <a:pt x="2506727" y="8350378"/>
                    <a:pt x="2451228" y="8369681"/>
                    <a:pt x="2455165" y="8380985"/>
                  </a:cubicBezTo>
                  <a:lnTo>
                    <a:pt x="2468119" y="8385176"/>
                  </a:lnTo>
                  <a:lnTo>
                    <a:pt x="2470024" y="8391526"/>
                  </a:lnTo>
                  <a:cubicBezTo>
                    <a:pt x="2505711" y="8388732"/>
                    <a:pt x="2509394" y="8373365"/>
                    <a:pt x="2525015" y="8373365"/>
                  </a:cubicBezTo>
                  <a:lnTo>
                    <a:pt x="2537969" y="8380350"/>
                  </a:lnTo>
                  <a:cubicBezTo>
                    <a:pt x="2520951" y="8333232"/>
                    <a:pt x="2682241" y="8347330"/>
                    <a:pt x="2638045" y="8318501"/>
                  </a:cubicBezTo>
                  <a:lnTo>
                    <a:pt x="2664207" y="8316977"/>
                  </a:lnTo>
                  <a:lnTo>
                    <a:pt x="2670557" y="8322183"/>
                  </a:lnTo>
                  <a:lnTo>
                    <a:pt x="2679193" y="8329677"/>
                  </a:lnTo>
                  <a:lnTo>
                    <a:pt x="2688464" y="8329169"/>
                  </a:lnTo>
                  <a:lnTo>
                    <a:pt x="2697989" y="8320914"/>
                  </a:lnTo>
                  <a:lnTo>
                    <a:pt x="2709165" y="8318628"/>
                  </a:lnTo>
                  <a:lnTo>
                    <a:pt x="2687067" y="8317358"/>
                  </a:lnTo>
                  <a:lnTo>
                    <a:pt x="2673605" y="8318628"/>
                  </a:lnTo>
                  <a:cubicBezTo>
                    <a:pt x="2692274" y="8306436"/>
                    <a:pt x="2712213" y="8303388"/>
                    <a:pt x="2732787" y="8303388"/>
                  </a:cubicBezTo>
                  <a:cubicBezTo>
                    <a:pt x="2743328" y="8303388"/>
                    <a:pt x="2754123" y="8304150"/>
                    <a:pt x="2765045" y="8304912"/>
                  </a:cubicBezTo>
                  <a:lnTo>
                    <a:pt x="2797811" y="8306436"/>
                  </a:lnTo>
                  <a:cubicBezTo>
                    <a:pt x="2810003" y="8306436"/>
                    <a:pt x="2822449" y="8305547"/>
                    <a:pt x="2834895" y="8302626"/>
                  </a:cubicBezTo>
                  <a:lnTo>
                    <a:pt x="2831085" y="8290053"/>
                  </a:lnTo>
                  <a:cubicBezTo>
                    <a:pt x="2827020" y="8288275"/>
                    <a:pt x="2822830" y="8287640"/>
                    <a:pt x="2818511" y="8287640"/>
                  </a:cubicBezTo>
                  <a:lnTo>
                    <a:pt x="2788032" y="8294752"/>
                  </a:lnTo>
                  <a:cubicBezTo>
                    <a:pt x="2777364" y="8298308"/>
                    <a:pt x="2765933" y="8301991"/>
                    <a:pt x="2748916" y="8301991"/>
                  </a:cubicBezTo>
                  <a:lnTo>
                    <a:pt x="2752472" y="8290053"/>
                  </a:lnTo>
                  <a:lnTo>
                    <a:pt x="2750820" y="8286497"/>
                  </a:lnTo>
                  <a:cubicBezTo>
                    <a:pt x="2742692" y="8286497"/>
                    <a:pt x="2707894" y="8300466"/>
                    <a:pt x="2680970" y="8304150"/>
                  </a:cubicBezTo>
                  <a:cubicBezTo>
                    <a:pt x="2660142" y="8269352"/>
                    <a:pt x="2739263" y="8300593"/>
                    <a:pt x="2729738" y="8269098"/>
                  </a:cubicBezTo>
                  <a:lnTo>
                    <a:pt x="2729738" y="8269098"/>
                  </a:lnTo>
                  <a:cubicBezTo>
                    <a:pt x="2798572" y="8276464"/>
                    <a:pt x="2868803" y="8279257"/>
                    <a:pt x="2894838" y="8304657"/>
                  </a:cubicBezTo>
                  <a:lnTo>
                    <a:pt x="2899410" y="8287386"/>
                  </a:lnTo>
                  <a:lnTo>
                    <a:pt x="2898648" y="8277733"/>
                  </a:lnTo>
                  <a:lnTo>
                    <a:pt x="2898648" y="8277733"/>
                  </a:lnTo>
                  <a:cubicBezTo>
                    <a:pt x="2916556" y="8280019"/>
                    <a:pt x="2937003" y="8280527"/>
                    <a:pt x="2939797" y="8296529"/>
                  </a:cubicBezTo>
                  <a:cubicBezTo>
                    <a:pt x="2923541" y="8298688"/>
                    <a:pt x="2907539" y="8301228"/>
                    <a:pt x="2908301" y="8310499"/>
                  </a:cubicBezTo>
                  <a:lnTo>
                    <a:pt x="2913254" y="8311134"/>
                  </a:lnTo>
                  <a:cubicBezTo>
                    <a:pt x="2927351" y="8311134"/>
                    <a:pt x="2963546" y="8295513"/>
                    <a:pt x="2960625" y="8286115"/>
                  </a:cubicBezTo>
                  <a:lnTo>
                    <a:pt x="2960625" y="8286115"/>
                  </a:lnTo>
                  <a:lnTo>
                    <a:pt x="2979039" y="8288147"/>
                  </a:lnTo>
                  <a:lnTo>
                    <a:pt x="2985644" y="8291449"/>
                  </a:lnTo>
                  <a:lnTo>
                    <a:pt x="2999360" y="8297672"/>
                  </a:lnTo>
                  <a:lnTo>
                    <a:pt x="3011044" y="8296528"/>
                  </a:lnTo>
                  <a:cubicBezTo>
                    <a:pt x="3022601" y="8279510"/>
                    <a:pt x="3045461" y="8266302"/>
                    <a:pt x="3082291" y="8257539"/>
                  </a:cubicBezTo>
                  <a:lnTo>
                    <a:pt x="3082291" y="8257539"/>
                  </a:lnTo>
                  <a:cubicBezTo>
                    <a:pt x="3112008" y="8281796"/>
                    <a:pt x="3045207" y="8275700"/>
                    <a:pt x="3044953" y="8290433"/>
                  </a:cubicBezTo>
                  <a:lnTo>
                    <a:pt x="3076448" y="8292084"/>
                  </a:lnTo>
                  <a:cubicBezTo>
                    <a:pt x="3105913" y="8292084"/>
                    <a:pt x="3139059" y="8287639"/>
                    <a:pt x="3146298" y="8272145"/>
                  </a:cubicBezTo>
                  <a:cubicBezTo>
                    <a:pt x="3163570" y="8278622"/>
                    <a:pt x="3180716" y="8281288"/>
                    <a:pt x="3197733" y="8281288"/>
                  </a:cubicBezTo>
                  <a:cubicBezTo>
                    <a:pt x="3233801" y="8281288"/>
                    <a:pt x="3269488" y="8269350"/>
                    <a:pt x="3303651" y="8257412"/>
                  </a:cubicBezTo>
                  <a:cubicBezTo>
                    <a:pt x="3337814" y="8245474"/>
                    <a:pt x="3370326" y="8233536"/>
                    <a:pt x="3400298" y="8233536"/>
                  </a:cubicBezTo>
                  <a:lnTo>
                    <a:pt x="3433572" y="8239378"/>
                  </a:lnTo>
                  <a:cubicBezTo>
                    <a:pt x="3462655" y="8203819"/>
                    <a:pt x="3519551" y="8203564"/>
                    <a:pt x="3556508" y="8176260"/>
                  </a:cubicBezTo>
                  <a:lnTo>
                    <a:pt x="3556508" y="8176260"/>
                  </a:lnTo>
                  <a:cubicBezTo>
                    <a:pt x="3599434" y="8180451"/>
                    <a:pt x="3528060" y="8196707"/>
                    <a:pt x="3532632" y="8210042"/>
                  </a:cubicBezTo>
                  <a:lnTo>
                    <a:pt x="3542411" y="8211058"/>
                  </a:lnTo>
                  <a:cubicBezTo>
                    <a:pt x="3553587" y="8211058"/>
                    <a:pt x="3570351" y="8207121"/>
                    <a:pt x="3586226" y="8203311"/>
                  </a:cubicBezTo>
                  <a:cubicBezTo>
                    <a:pt x="3602355" y="8199501"/>
                    <a:pt x="3617722" y="8195818"/>
                    <a:pt x="3633597" y="8195818"/>
                  </a:cubicBezTo>
                  <a:lnTo>
                    <a:pt x="3626231" y="8208263"/>
                  </a:lnTo>
                  <a:cubicBezTo>
                    <a:pt x="3671189" y="8195945"/>
                    <a:pt x="3731006" y="8166481"/>
                    <a:pt x="3781172" y="8166481"/>
                  </a:cubicBezTo>
                  <a:lnTo>
                    <a:pt x="3792475" y="8168259"/>
                  </a:lnTo>
                  <a:cubicBezTo>
                    <a:pt x="3762884" y="8185023"/>
                    <a:pt x="3688208" y="8194167"/>
                    <a:pt x="3710687" y="8210677"/>
                  </a:cubicBezTo>
                  <a:lnTo>
                    <a:pt x="3719069" y="8215376"/>
                  </a:lnTo>
                  <a:lnTo>
                    <a:pt x="3726435" y="8210169"/>
                  </a:lnTo>
                  <a:lnTo>
                    <a:pt x="3741039" y="8200263"/>
                  </a:lnTo>
                  <a:lnTo>
                    <a:pt x="3745611" y="8207883"/>
                  </a:lnTo>
                  <a:cubicBezTo>
                    <a:pt x="3743071" y="8199627"/>
                    <a:pt x="3757168" y="8193913"/>
                    <a:pt x="3772662" y="8193913"/>
                  </a:cubicBezTo>
                  <a:cubicBezTo>
                    <a:pt x="3787013" y="8193913"/>
                    <a:pt x="3802507" y="8198866"/>
                    <a:pt x="3806698" y="8211312"/>
                  </a:cubicBezTo>
                  <a:lnTo>
                    <a:pt x="3841115" y="8190357"/>
                  </a:lnTo>
                  <a:lnTo>
                    <a:pt x="3830828" y="8190484"/>
                  </a:lnTo>
                  <a:cubicBezTo>
                    <a:pt x="3784219" y="8190484"/>
                    <a:pt x="3827272" y="8178800"/>
                    <a:pt x="3875278" y="8164957"/>
                  </a:cubicBezTo>
                  <a:cubicBezTo>
                    <a:pt x="3876294" y="8179943"/>
                    <a:pt x="3884803" y="8188325"/>
                    <a:pt x="3896614" y="8193405"/>
                  </a:cubicBezTo>
                  <a:cubicBezTo>
                    <a:pt x="3995547" y="8149462"/>
                    <a:pt x="4106926" y="8170545"/>
                    <a:pt x="4222496" y="8130539"/>
                  </a:cubicBezTo>
                  <a:lnTo>
                    <a:pt x="4232910" y="8140572"/>
                  </a:lnTo>
                  <a:lnTo>
                    <a:pt x="4232910" y="8161400"/>
                  </a:lnTo>
                  <a:lnTo>
                    <a:pt x="4187698" y="8170163"/>
                  </a:lnTo>
                  <a:lnTo>
                    <a:pt x="4220718" y="8161527"/>
                  </a:lnTo>
                  <a:lnTo>
                    <a:pt x="4208780" y="8149844"/>
                  </a:lnTo>
                  <a:lnTo>
                    <a:pt x="4193413" y="8149209"/>
                  </a:lnTo>
                  <a:cubicBezTo>
                    <a:pt x="4158361" y="8149209"/>
                    <a:pt x="4132961" y="8162544"/>
                    <a:pt x="4080510" y="8171180"/>
                  </a:cubicBezTo>
                  <a:cubicBezTo>
                    <a:pt x="4056126" y="8178673"/>
                    <a:pt x="4091178" y="8203819"/>
                    <a:pt x="4070223" y="8212455"/>
                  </a:cubicBezTo>
                  <a:cubicBezTo>
                    <a:pt x="4062349" y="8196072"/>
                    <a:pt x="4047363" y="8179943"/>
                    <a:pt x="3999738" y="8179943"/>
                  </a:cubicBezTo>
                  <a:cubicBezTo>
                    <a:pt x="3954018" y="8210931"/>
                    <a:pt x="3981831" y="8190992"/>
                    <a:pt x="3927094" y="8213851"/>
                  </a:cubicBezTo>
                  <a:lnTo>
                    <a:pt x="3919729" y="8195690"/>
                  </a:lnTo>
                  <a:cubicBezTo>
                    <a:pt x="3905250" y="8200644"/>
                    <a:pt x="3895091" y="8201533"/>
                    <a:pt x="3883280" y="8201533"/>
                  </a:cubicBezTo>
                  <a:lnTo>
                    <a:pt x="3861308" y="8200644"/>
                  </a:lnTo>
                  <a:lnTo>
                    <a:pt x="3850260" y="8202802"/>
                  </a:lnTo>
                  <a:cubicBezTo>
                    <a:pt x="3815207" y="8211184"/>
                    <a:pt x="3846576" y="8239124"/>
                    <a:pt x="3804031" y="8244967"/>
                  </a:cubicBezTo>
                  <a:cubicBezTo>
                    <a:pt x="3814191" y="8221472"/>
                    <a:pt x="3795522" y="8227695"/>
                    <a:pt x="3771647" y="8218550"/>
                  </a:cubicBezTo>
                  <a:cubicBezTo>
                    <a:pt x="3753231" y="8232774"/>
                    <a:pt x="3744087" y="8234807"/>
                    <a:pt x="3728720" y="8234807"/>
                  </a:cubicBezTo>
                  <a:lnTo>
                    <a:pt x="3722879" y="8234680"/>
                  </a:lnTo>
                  <a:cubicBezTo>
                    <a:pt x="3719576" y="8234552"/>
                    <a:pt x="3715894" y="8234425"/>
                    <a:pt x="3703829" y="8234425"/>
                  </a:cubicBezTo>
                  <a:lnTo>
                    <a:pt x="3681985" y="8236584"/>
                  </a:lnTo>
                  <a:lnTo>
                    <a:pt x="3700273" y="8219566"/>
                  </a:lnTo>
                  <a:lnTo>
                    <a:pt x="3696336" y="8207373"/>
                  </a:lnTo>
                  <a:lnTo>
                    <a:pt x="3683001" y="8203309"/>
                  </a:lnTo>
                  <a:lnTo>
                    <a:pt x="3681223" y="8197467"/>
                  </a:lnTo>
                  <a:cubicBezTo>
                    <a:pt x="3609341" y="8219819"/>
                    <a:pt x="3674619" y="8249029"/>
                    <a:pt x="3582289" y="8268206"/>
                  </a:cubicBezTo>
                  <a:lnTo>
                    <a:pt x="3605657" y="8270619"/>
                  </a:lnTo>
                  <a:cubicBezTo>
                    <a:pt x="3630549" y="8270619"/>
                    <a:pt x="3666363" y="8262364"/>
                    <a:pt x="3663316" y="8250172"/>
                  </a:cubicBezTo>
                  <a:lnTo>
                    <a:pt x="3663316" y="8250172"/>
                  </a:lnTo>
                  <a:lnTo>
                    <a:pt x="3670555" y="8264142"/>
                  </a:lnTo>
                  <a:lnTo>
                    <a:pt x="3669412" y="8271762"/>
                  </a:lnTo>
                  <a:lnTo>
                    <a:pt x="3709036" y="8261221"/>
                  </a:lnTo>
                  <a:lnTo>
                    <a:pt x="3696970" y="8246489"/>
                  </a:lnTo>
                  <a:lnTo>
                    <a:pt x="3696970" y="8246489"/>
                  </a:lnTo>
                  <a:cubicBezTo>
                    <a:pt x="3710305" y="8253855"/>
                    <a:pt x="3725292" y="8256014"/>
                    <a:pt x="3740658" y="8256014"/>
                  </a:cubicBezTo>
                  <a:cubicBezTo>
                    <a:pt x="3753105" y="8256014"/>
                    <a:pt x="3765931" y="8254617"/>
                    <a:pt x="3778250" y="8253093"/>
                  </a:cubicBezTo>
                  <a:lnTo>
                    <a:pt x="3813556" y="8250300"/>
                  </a:lnTo>
                  <a:cubicBezTo>
                    <a:pt x="3824986" y="8250300"/>
                    <a:pt x="3835273" y="8251823"/>
                    <a:pt x="3843655" y="8256650"/>
                  </a:cubicBezTo>
                  <a:cubicBezTo>
                    <a:pt x="3875659" y="8241409"/>
                    <a:pt x="3814064" y="8233281"/>
                    <a:pt x="3843020" y="8217406"/>
                  </a:cubicBezTo>
                  <a:cubicBezTo>
                    <a:pt x="3866516" y="8217406"/>
                    <a:pt x="3878199" y="8227947"/>
                    <a:pt x="3886836" y="8241409"/>
                  </a:cubicBezTo>
                  <a:cubicBezTo>
                    <a:pt x="3937763" y="8230615"/>
                    <a:pt x="3991483" y="8221090"/>
                    <a:pt x="4004311" y="8199118"/>
                  </a:cubicBezTo>
                  <a:lnTo>
                    <a:pt x="4006216" y="8220962"/>
                  </a:lnTo>
                  <a:lnTo>
                    <a:pt x="4004311" y="8229217"/>
                  </a:lnTo>
                  <a:lnTo>
                    <a:pt x="4014725" y="8230487"/>
                  </a:lnTo>
                  <a:cubicBezTo>
                    <a:pt x="4024631" y="8230487"/>
                    <a:pt x="4037839" y="8226423"/>
                    <a:pt x="4049904" y="8222359"/>
                  </a:cubicBezTo>
                  <a:lnTo>
                    <a:pt x="4082035" y="8210293"/>
                  </a:lnTo>
                  <a:lnTo>
                    <a:pt x="4081907" y="8216771"/>
                  </a:lnTo>
                  <a:cubicBezTo>
                    <a:pt x="4088004" y="8194673"/>
                    <a:pt x="4128643" y="8184893"/>
                    <a:pt x="4201795" y="8180449"/>
                  </a:cubicBezTo>
                  <a:lnTo>
                    <a:pt x="4201795" y="8180449"/>
                  </a:lnTo>
                  <a:lnTo>
                    <a:pt x="4180841" y="8189085"/>
                  </a:lnTo>
                  <a:lnTo>
                    <a:pt x="4183126" y="8197213"/>
                  </a:lnTo>
                  <a:lnTo>
                    <a:pt x="4202811" y="8197721"/>
                  </a:lnTo>
                  <a:lnTo>
                    <a:pt x="4212971" y="8197721"/>
                  </a:lnTo>
                  <a:lnTo>
                    <a:pt x="4192524" y="8253092"/>
                  </a:lnTo>
                  <a:cubicBezTo>
                    <a:pt x="4209669" y="8255505"/>
                    <a:pt x="4222750" y="8259315"/>
                    <a:pt x="4234434" y="8259315"/>
                  </a:cubicBezTo>
                  <a:cubicBezTo>
                    <a:pt x="4236085" y="8259315"/>
                    <a:pt x="4237736" y="8259188"/>
                    <a:pt x="4239387" y="8259061"/>
                  </a:cubicBezTo>
                  <a:lnTo>
                    <a:pt x="4259072" y="8252076"/>
                  </a:lnTo>
                  <a:lnTo>
                    <a:pt x="4262374" y="8243948"/>
                  </a:lnTo>
                  <a:cubicBezTo>
                    <a:pt x="4305300" y="8240646"/>
                    <a:pt x="4356862" y="8230232"/>
                    <a:pt x="4366387" y="8206610"/>
                  </a:cubicBezTo>
                  <a:lnTo>
                    <a:pt x="4366387" y="8206610"/>
                  </a:lnTo>
                  <a:cubicBezTo>
                    <a:pt x="4354576" y="8209912"/>
                    <a:pt x="4304538" y="8211690"/>
                    <a:pt x="4264279" y="8219818"/>
                  </a:cubicBezTo>
                  <a:lnTo>
                    <a:pt x="4263771" y="8214484"/>
                  </a:lnTo>
                  <a:lnTo>
                    <a:pt x="4263136" y="8211436"/>
                  </a:lnTo>
                  <a:lnTo>
                    <a:pt x="4259707" y="8202038"/>
                  </a:lnTo>
                  <a:lnTo>
                    <a:pt x="4257041" y="8197466"/>
                  </a:lnTo>
                  <a:cubicBezTo>
                    <a:pt x="4298950" y="8196704"/>
                    <a:pt x="4340099" y="8190609"/>
                    <a:pt x="4369562" y="8173844"/>
                  </a:cubicBezTo>
                  <a:lnTo>
                    <a:pt x="4369562" y="8173844"/>
                  </a:lnTo>
                  <a:lnTo>
                    <a:pt x="4360672" y="8189338"/>
                  </a:lnTo>
                  <a:lnTo>
                    <a:pt x="4402074" y="8191497"/>
                  </a:lnTo>
                  <a:cubicBezTo>
                    <a:pt x="4407535" y="8191497"/>
                    <a:pt x="4412996" y="8191243"/>
                    <a:pt x="4418330" y="8190608"/>
                  </a:cubicBezTo>
                  <a:lnTo>
                    <a:pt x="4419727" y="8173209"/>
                  </a:lnTo>
                  <a:lnTo>
                    <a:pt x="4419600" y="8161652"/>
                  </a:lnTo>
                  <a:lnTo>
                    <a:pt x="4441190" y="8170796"/>
                  </a:lnTo>
                  <a:lnTo>
                    <a:pt x="4442968" y="8184004"/>
                  </a:lnTo>
                  <a:cubicBezTo>
                    <a:pt x="4464685" y="8178035"/>
                    <a:pt x="4485005" y="8173589"/>
                    <a:pt x="4500499" y="8173589"/>
                  </a:cubicBezTo>
                  <a:lnTo>
                    <a:pt x="4527804" y="8185908"/>
                  </a:lnTo>
                  <a:lnTo>
                    <a:pt x="4536567" y="8177272"/>
                  </a:lnTo>
                  <a:lnTo>
                    <a:pt x="4547870" y="8174859"/>
                  </a:lnTo>
                  <a:cubicBezTo>
                    <a:pt x="4534662" y="8146792"/>
                    <a:pt x="4461764" y="8174605"/>
                    <a:pt x="4452620" y="8142347"/>
                  </a:cubicBezTo>
                  <a:lnTo>
                    <a:pt x="4452620" y="8142347"/>
                  </a:lnTo>
                  <a:lnTo>
                    <a:pt x="4505453" y="8142474"/>
                  </a:lnTo>
                  <a:cubicBezTo>
                    <a:pt x="4606925" y="8142474"/>
                    <a:pt x="4695444" y="8139934"/>
                    <a:pt x="4812793" y="8105771"/>
                  </a:cubicBezTo>
                  <a:lnTo>
                    <a:pt x="4812793" y="8105771"/>
                  </a:lnTo>
                  <a:lnTo>
                    <a:pt x="4805935" y="8118471"/>
                  </a:lnTo>
                  <a:lnTo>
                    <a:pt x="4807967" y="8126599"/>
                  </a:lnTo>
                  <a:cubicBezTo>
                    <a:pt x="4817873" y="8118725"/>
                    <a:pt x="4867911" y="8094214"/>
                    <a:pt x="4908424" y="8094214"/>
                  </a:cubicBezTo>
                  <a:lnTo>
                    <a:pt x="4920108" y="8102977"/>
                  </a:lnTo>
                  <a:lnTo>
                    <a:pt x="4914266" y="8101581"/>
                  </a:lnTo>
                  <a:lnTo>
                    <a:pt x="4904614" y="8101073"/>
                  </a:lnTo>
                  <a:cubicBezTo>
                    <a:pt x="4890390" y="8101073"/>
                    <a:pt x="4881754" y="8106534"/>
                    <a:pt x="4872864" y="8111868"/>
                  </a:cubicBezTo>
                  <a:cubicBezTo>
                    <a:pt x="4863974" y="8117201"/>
                    <a:pt x="4855211" y="8122662"/>
                    <a:pt x="4837939" y="8122662"/>
                  </a:cubicBezTo>
                  <a:lnTo>
                    <a:pt x="4830573" y="8121773"/>
                  </a:lnTo>
                  <a:lnTo>
                    <a:pt x="4830573" y="8121773"/>
                  </a:lnTo>
                  <a:cubicBezTo>
                    <a:pt x="4837685" y="8129012"/>
                    <a:pt x="4846067" y="8134981"/>
                    <a:pt x="4860926" y="8134981"/>
                  </a:cubicBezTo>
                  <a:cubicBezTo>
                    <a:pt x="4869308" y="8134981"/>
                    <a:pt x="4879722" y="8133076"/>
                    <a:pt x="4893057" y="8128504"/>
                  </a:cubicBezTo>
                  <a:lnTo>
                    <a:pt x="4893057" y="8128504"/>
                  </a:lnTo>
                  <a:cubicBezTo>
                    <a:pt x="4900169" y="8149967"/>
                    <a:pt x="4886453" y="8157206"/>
                    <a:pt x="4867276" y="8157206"/>
                  </a:cubicBezTo>
                  <a:cubicBezTo>
                    <a:pt x="4842003" y="8157206"/>
                    <a:pt x="4807459" y="8144633"/>
                    <a:pt x="4799077" y="8135108"/>
                  </a:cubicBezTo>
                  <a:cubicBezTo>
                    <a:pt x="4731513" y="8153777"/>
                    <a:pt x="4740911" y="8154920"/>
                    <a:pt x="4700144" y="8162413"/>
                  </a:cubicBezTo>
                  <a:cubicBezTo>
                    <a:pt x="4723131" y="8181463"/>
                    <a:pt x="4773677" y="8174732"/>
                    <a:pt x="4804665" y="8186544"/>
                  </a:cubicBezTo>
                  <a:cubicBezTo>
                    <a:pt x="4806697" y="8160127"/>
                    <a:pt x="4910964" y="8169780"/>
                    <a:pt x="4966717" y="8132569"/>
                  </a:cubicBezTo>
                  <a:lnTo>
                    <a:pt x="4966717" y="8132569"/>
                  </a:lnTo>
                  <a:cubicBezTo>
                    <a:pt x="5000753" y="8144252"/>
                    <a:pt x="4882897" y="8160509"/>
                    <a:pt x="4900931" y="8185909"/>
                  </a:cubicBezTo>
                  <a:lnTo>
                    <a:pt x="4909314" y="8190100"/>
                  </a:lnTo>
                  <a:lnTo>
                    <a:pt x="4927093" y="8177908"/>
                  </a:lnTo>
                  <a:lnTo>
                    <a:pt x="4927728" y="8193401"/>
                  </a:lnTo>
                  <a:cubicBezTo>
                    <a:pt x="4901185" y="8203688"/>
                    <a:pt x="4859656" y="8212197"/>
                    <a:pt x="4837812" y="8212451"/>
                  </a:cubicBezTo>
                  <a:cubicBezTo>
                    <a:pt x="4825747" y="8184004"/>
                    <a:pt x="4884167" y="8205720"/>
                    <a:pt x="4889502" y="8188448"/>
                  </a:cubicBezTo>
                  <a:lnTo>
                    <a:pt x="4863593" y="8183749"/>
                  </a:lnTo>
                  <a:cubicBezTo>
                    <a:pt x="4844543" y="8183749"/>
                    <a:pt x="4823715" y="8189718"/>
                    <a:pt x="4803649" y="8195687"/>
                  </a:cubicBezTo>
                  <a:cubicBezTo>
                    <a:pt x="4783456" y="8201783"/>
                    <a:pt x="4763771" y="8207880"/>
                    <a:pt x="4740658" y="8207880"/>
                  </a:cubicBezTo>
                  <a:lnTo>
                    <a:pt x="4728973" y="8204577"/>
                  </a:lnTo>
                  <a:lnTo>
                    <a:pt x="4728973" y="8204577"/>
                  </a:lnTo>
                  <a:cubicBezTo>
                    <a:pt x="4746245" y="8214992"/>
                    <a:pt x="4679316" y="8231756"/>
                    <a:pt x="4669283" y="8247758"/>
                  </a:cubicBezTo>
                  <a:lnTo>
                    <a:pt x="4667505" y="8239884"/>
                  </a:lnTo>
                  <a:lnTo>
                    <a:pt x="4660647" y="8223374"/>
                  </a:lnTo>
                  <a:cubicBezTo>
                    <a:pt x="4624579" y="8226041"/>
                    <a:pt x="4654424" y="8247377"/>
                    <a:pt x="4608704" y="8247504"/>
                  </a:cubicBezTo>
                  <a:cubicBezTo>
                    <a:pt x="4607180" y="8232137"/>
                    <a:pt x="4643756" y="8227692"/>
                    <a:pt x="4631691" y="8209786"/>
                  </a:cubicBezTo>
                  <a:cubicBezTo>
                    <a:pt x="4640962" y="8208135"/>
                    <a:pt x="4649471" y="8207246"/>
                    <a:pt x="4666870" y="8207246"/>
                  </a:cubicBezTo>
                  <a:lnTo>
                    <a:pt x="4680967" y="8212706"/>
                  </a:lnTo>
                  <a:cubicBezTo>
                    <a:pt x="4703319" y="8205849"/>
                    <a:pt x="4697731" y="8191371"/>
                    <a:pt x="4706239" y="8180829"/>
                  </a:cubicBezTo>
                  <a:lnTo>
                    <a:pt x="4677411" y="8175496"/>
                  </a:lnTo>
                  <a:cubicBezTo>
                    <a:pt x="4630294" y="8175496"/>
                    <a:pt x="4573906" y="8209151"/>
                    <a:pt x="4550919" y="8216263"/>
                  </a:cubicBezTo>
                  <a:lnTo>
                    <a:pt x="4558666" y="8217152"/>
                  </a:lnTo>
                  <a:cubicBezTo>
                    <a:pt x="4568825" y="8217152"/>
                    <a:pt x="4583938" y="8212453"/>
                    <a:pt x="4595876" y="8210675"/>
                  </a:cubicBezTo>
                  <a:lnTo>
                    <a:pt x="4595876" y="8210675"/>
                  </a:lnTo>
                  <a:cubicBezTo>
                    <a:pt x="4574922" y="8234678"/>
                    <a:pt x="4546600" y="8242552"/>
                    <a:pt x="4515867" y="8242552"/>
                  </a:cubicBezTo>
                  <a:cubicBezTo>
                    <a:pt x="4480561" y="8242552"/>
                    <a:pt x="4442080" y="8232138"/>
                    <a:pt x="4408170" y="8224010"/>
                  </a:cubicBezTo>
                  <a:cubicBezTo>
                    <a:pt x="4391025" y="8228328"/>
                    <a:pt x="4391533" y="8237472"/>
                    <a:pt x="4388105" y="8245727"/>
                  </a:cubicBezTo>
                  <a:lnTo>
                    <a:pt x="4374516" y="8231122"/>
                  </a:lnTo>
                  <a:cubicBezTo>
                    <a:pt x="4280028" y="8268333"/>
                    <a:pt x="4145026" y="8320911"/>
                    <a:pt x="4035680" y="8330309"/>
                  </a:cubicBezTo>
                  <a:cubicBezTo>
                    <a:pt x="4038982" y="8337675"/>
                    <a:pt x="4049014" y="8338817"/>
                    <a:pt x="4062985" y="8338817"/>
                  </a:cubicBezTo>
                  <a:lnTo>
                    <a:pt x="4068573" y="8338690"/>
                  </a:lnTo>
                  <a:cubicBezTo>
                    <a:pt x="4071239" y="8338563"/>
                    <a:pt x="4074033" y="8338563"/>
                    <a:pt x="4089655" y="8338563"/>
                  </a:cubicBezTo>
                  <a:lnTo>
                    <a:pt x="4102228" y="8350374"/>
                  </a:lnTo>
                  <a:lnTo>
                    <a:pt x="4086987" y="8350501"/>
                  </a:lnTo>
                  <a:lnTo>
                    <a:pt x="4072763" y="8350883"/>
                  </a:lnTo>
                  <a:lnTo>
                    <a:pt x="4059936" y="8351137"/>
                  </a:lnTo>
                  <a:cubicBezTo>
                    <a:pt x="4038346" y="8351137"/>
                    <a:pt x="4019677" y="8348469"/>
                    <a:pt x="4013327" y="8334754"/>
                  </a:cubicBezTo>
                  <a:cubicBezTo>
                    <a:pt x="3992118" y="8340977"/>
                    <a:pt x="3966845" y="8341739"/>
                    <a:pt x="3940048" y="8341739"/>
                  </a:cubicBezTo>
                  <a:cubicBezTo>
                    <a:pt x="3934587" y="8341739"/>
                    <a:pt x="3929126" y="8341739"/>
                    <a:pt x="3917315" y="8341612"/>
                  </a:cubicBezTo>
                  <a:lnTo>
                    <a:pt x="3904488" y="8341612"/>
                  </a:lnTo>
                  <a:cubicBezTo>
                    <a:pt x="3854323" y="8341612"/>
                    <a:pt x="3802253" y="8345041"/>
                    <a:pt x="3763391" y="8377553"/>
                  </a:cubicBezTo>
                  <a:cubicBezTo>
                    <a:pt x="3764788" y="8363583"/>
                    <a:pt x="3724148" y="8373743"/>
                    <a:pt x="3699002" y="8364091"/>
                  </a:cubicBezTo>
                  <a:cubicBezTo>
                    <a:pt x="3678301" y="8372727"/>
                    <a:pt x="3681730" y="8385681"/>
                    <a:pt x="3669538" y="8385681"/>
                  </a:cubicBezTo>
                  <a:lnTo>
                    <a:pt x="3655822" y="8379458"/>
                  </a:lnTo>
                  <a:lnTo>
                    <a:pt x="3655822" y="8379458"/>
                  </a:lnTo>
                  <a:cubicBezTo>
                    <a:pt x="3629152" y="8389238"/>
                    <a:pt x="3682111" y="8391651"/>
                    <a:pt x="3677158" y="8407906"/>
                  </a:cubicBezTo>
                  <a:cubicBezTo>
                    <a:pt x="3673348" y="8408795"/>
                    <a:pt x="3669919" y="8409176"/>
                    <a:pt x="3655441" y="8409176"/>
                  </a:cubicBezTo>
                  <a:lnTo>
                    <a:pt x="3644392" y="8398127"/>
                  </a:lnTo>
                  <a:cubicBezTo>
                    <a:pt x="3638931" y="8392539"/>
                    <a:pt x="3633470" y="8386951"/>
                    <a:pt x="3618738" y="8386951"/>
                  </a:cubicBezTo>
                  <a:lnTo>
                    <a:pt x="3610992" y="8388221"/>
                  </a:lnTo>
                  <a:lnTo>
                    <a:pt x="3612388" y="8395078"/>
                  </a:lnTo>
                  <a:lnTo>
                    <a:pt x="3624326" y="8392158"/>
                  </a:lnTo>
                  <a:lnTo>
                    <a:pt x="3624326" y="8392158"/>
                  </a:lnTo>
                  <a:cubicBezTo>
                    <a:pt x="3589148" y="8421240"/>
                    <a:pt x="3410204" y="8392539"/>
                    <a:pt x="3389123" y="8443465"/>
                  </a:cubicBezTo>
                  <a:lnTo>
                    <a:pt x="3375914" y="8433940"/>
                  </a:lnTo>
                  <a:lnTo>
                    <a:pt x="3372105" y="8427083"/>
                  </a:lnTo>
                  <a:cubicBezTo>
                    <a:pt x="3341751" y="8440926"/>
                    <a:pt x="3281173" y="8435718"/>
                    <a:pt x="3232659" y="8439401"/>
                  </a:cubicBezTo>
                  <a:lnTo>
                    <a:pt x="3263139" y="8455276"/>
                  </a:lnTo>
                  <a:lnTo>
                    <a:pt x="3227325" y="8460102"/>
                  </a:lnTo>
                  <a:cubicBezTo>
                    <a:pt x="3216149" y="8459086"/>
                    <a:pt x="3200655" y="8458451"/>
                    <a:pt x="3182875" y="8458451"/>
                  </a:cubicBezTo>
                  <a:cubicBezTo>
                    <a:pt x="3115565" y="8458451"/>
                    <a:pt x="3017648" y="8469373"/>
                    <a:pt x="3017521" y="8523983"/>
                  </a:cubicBezTo>
                  <a:lnTo>
                    <a:pt x="3013711" y="8524110"/>
                  </a:lnTo>
                  <a:cubicBezTo>
                    <a:pt x="2981961" y="8524110"/>
                    <a:pt x="3013076" y="8507854"/>
                    <a:pt x="2997328" y="8488804"/>
                  </a:cubicBezTo>
                  <a:lnTo>
                    <a:pt x="2973579" y="8488676"/>
                  </a:lnTo>
                  <a:lnTo>
                    <a:pt x="2970912" y="8480548"/>
                  </a:lnTo>
                  <a:lnTo>
                    <a:pt x="2972436" y="8503408"/>
                  </a:lnTo>
                  <a:lnTo>
                    <a:pt x="2969007" y="8513568"/>
                  </a:lnTo>
                  <a:cubicBezTo>
                    <a:pt x="2898395" y="8528935"/>
                    <a:pt x="2845308" y="8548747"/>
                    <a:pt x="2825624" y="8591800"/>
                  </a:cubicBezTo>
                  <a:lnTo>
                    <a:pt x="2863216" y="8598022"/>
                  </a:lnTo>
                  <a:cubicBezTo>
                    <a:pt x="2878075" y="8593451"/>
                    <a:pt x="2867788" y="8581004"/>
                    <a:pt x="2874265" y="8576179"/>
                  </a:cubicBezTo>
                  <a:lnTo>
                    <a:pt x="2874265" y="8576179"/>
                  </a:lnTo>
                  <a:lnTo>
                    <a:pt x="2886203" y="8577703"/>
                  </a:lnTo>
                  <a:cubicBezTo>
                    <a:pt x="2891410" y="8577703"/>
                    <a:pt x="2896236" y="8576433"/>
                    <a:pt x="2901443" y="8575163"/>
                  </a:cubicBezTo>
                  <a:lnTo>
                    <a:pt x="2917191" y="8571480"/>
                  </a:lnTo>
                  <a:lnTo>
                    <a:pt x="2927605" y="8573385"/>
                  </a:lnTo>
                  <a:lnTo>
                    <a:pt x="2934971" y="8556113"/>
                  </a:lnTo>
                  <a:lnTo>
                    <a:pt x="2910460" y="8556748"/>
                  </a:lnTo>
                  <a:cubicBezTo>
                    <a:pt x="2926335" y="8540238"/>
                    <a:pt x="2942464" y="8523474"/>
                    <a:pt x="2978024" y="8523474"/>
                  </a:cubicBezTo>
                  <a:lnTo>
                    <a:pt x="2983993" y="8523856"/>
                  </a:lnTo>
                  <a:cubicBezTo>
                    <a:pt x="2957577" y="8538334"/>
                    <a:pt x="2928748" y="8547986"/>
                    <a:pt x="2961387" y="8567289"/>
                  </a:cubicBezTo>
                  <a:cubicBezTo>
                    <a:pt x="2926081" y="8573005"/>
                    <a:pt x="2909444" y="8584561"/>
                    <a:pt x="2888362" y="8600183"/>
                  </a:cubicBezTo>
                  <a:lnTo>
                    <a:pt x="2904999" y="8602342"/>
                  </a:lnTo>
                  <a:cubicBezTo>
                    <a:pt x="2919477" y="8602342"/>
                    <a:pt x="2939543" y="8597388"/>
                    <a:pt x="2957577" y="8594213"/>
                  </a:cubicBezTo>
                  <a:lnTo>
                    <a:pt x="2957577" y="8594213"/>
                  </a:lnTo>
                  <a:cubicBezTo>
                    <a:pt x="2913381" y="8617327"/>
                    <a:pt x="2968372" y="8611994"/>
                    <a:pt x="2991486" y="8615549"/>
                  </a:cubicBezTo>
                  <a:lnTo>
                    <a:pt x="2993899" y="8612247"/>
                  </a:lnTo>
                  <a:cubicBezTo>
                    <a:pt x="2997201" y="8612247"/>
                    <a:pt x="3004313" y="8614279"/>
                    <a:pt x="3023744" y="8615041"/>
                  </a:cubicBezTo>
                  <a:cubicBezTo>
                    <a:pt x="3013203" y="8592434"/>
                    <a:pt x="2968372" y="8600309"/>
                    <a:pt x="2944369" y="8590149"/>
                  </a:cubicBezTo>
                  <a:cubicBezTo>
                    <a:pt x="2952624" y="8577703"/>
                    <a:pt x="2990343" y="8574528"/>
                    <a:pt x="3008504" y="8565256"/>
                  </a:cubicBezTo>
                  <a:lnTo>
                    <a:pt x="3019045" y="8576687"/>
                  </a:lnTo>
                  <a:lnTo>
                    <a:pt x="3043937" y="8576052"/>
                  </a:lnTo>
                  <a:lnTo>
                    <a:pt x="3048255" y="8577703"/>
                  </a:lnTo>
                  <a:lnTo>
                    <a:pt x="3024125" y="8588879"/>
                  </a:lnTo>
                  <a:lnTo>
                    <a:pt x="3035428" y="8602341"/>
                  </a:lnTo>
                  <a:lnTo>
                    <a:pt x="3047112" y="8603103"/>
                  </a:lnTo>
                  <a:cubicBezTo>
                    <a:pt x="3076576" y="8603103"/>
                    <a:pt x="3125344" y="8586339"/>
                    <a:pt x="3157856" y="8584053"/>
                  </a:cubicBezTo>
                  <a:lnTo>
                    <a:pt x="3157856" y="8584053"/>
                  </a:lnTo>
                  <a:lnTo>
                    <a:pt x="3140711" y="8597261"/>
                  </a:lnTo>
                  <a:lnTo>
                    <a:pt x="3140711" y="8606531"/>
                  </a:lnTo>
                  <a:cubicBezTo>
                    <a:pt x="3190368" y="8583671"/>
                    <a:pt x="3231008" y="8599546"/>
                    <a:pt x="3223769" y="8565383"/>
                  </a:cubicBezTo>
                  <a:lnTo>
                    <a:pt x="3223769" y="8565383"/>
                  </a:lnTo>
                  <a:cubicBezTo>
                    <a:pt x="3244470" y="8569320"/>
                    <a:pt x="3258567" y="8578972"/>
                    <a:pt x="3288539" y="8578972"/>
                  </a:cubicBezTo>
                  <a:lnTo>
                    <a:pt x="3299588" y="8577703"/>
                  </a:lnTo>
                  <a:lnTo>
                    <a:pt x="3292857" y="8570591"/>
                  </a:lnTo>
                  <a:lnTo>
                    <a:pt x="3293873" y="8559161"/>
                  </a:lnTo>
                  <a:cubicBezTo>
                    <a:pt x="3322448" y="8565765"/>
                    <a:pt x="3353309" y="8569955"/>
                    <a:pt x="3373375" y="8583799"/>
                  </a:cubicBezTo>
                  <a:cubicBezTo>
                    <a:pt x="3397759" y="8571988"/>
                    <a:pt x="3451607" y="8534904"/>
                    <a:pt x="3496819" y="8534904"/>
                  </a:cubicBezTo>
                  <a:cubicBezTo>
                    <a:pt x="3507995" y="8534904"/>
                    <a:pt x="3518663" y="8537190"/>
                    <a:pt x="3528188" y="8542651"/>
                  </a:cubicBezTo>
                  <a:cubicBezTo>
                    <a:pt x="3553207" y="8538968"/>
                    <a:pt x="3562605" y="8530458"/>
                    <a:pt x="3556128" y="8517251"/>
                  </a:cubicBezTo>
                  <a:lnTo>
                    <a:pt x="3556128" y="8517251"/>
                  </a:lnTo>
                  <a:lnTo>
                    <a:pt x="3582163" y="8520044"/>
                  </a:lnTo>
                  <a:cubicBezTo>
                    <a:pt x="3609976" y="8520044"/>
                    <a:pt x="3641091" y="8511663"/>
                    <a:pt x="3695701" y="8502518"/>
                  </a:cubicBezTo>
                  <a:lnTo>
                    <a:pt x="3695701" y="8502518"/>
                  </a:lnTo>
                  <a:cubicBezTo>
                    <a:pt x="3710941" y="8525887"/>
                    <a:pt x="3658363" y="8528934"/>
                    <a:pt x="3628137" y="8542269"/>
                  </a:cubicBezTo>
                  <a:lnTo>
                    <a:pt x="3640075" y="8544301"/>
                  </a:lnTo>
                  <a:cubicBezTo>
                    <a:pt x="3647568" y="8544301"/>
                    <a:pt x="3655696" y="8541380"/>
                    <a:pt x="3664713" y="8538459"/>
                  </a:cubicBezTo>
                  <a:lnTo>
                    <a:pt x="3694558" y="8532490"/>
                  </a:lnTo>
                  <a:cubicBezTo>
                    <a:pt x="3698114" y="8532490"/>
                    <a:pt x="3701670" y="8532871"/>
                    <a:pt x="3705480" y="8533506"/>
                  </a:cubicBezTo>
                  <a:lnTo>
                    <a:pt x="3739008" y="8507979"/>
                  </a:lnTo>
                  <a:lnTo>
                    <a:pt x="3710941" y="8512678"/>
                  </a:lnTo>
                  <a:lnTo>
                    <a:pt x="3739008" y="8500867"/>
                  </a:lnTo>
                  <a:lnTo>
                    <a:pt x="3756280" y="8503407"/>
                  </a:lnTo>
                  <a:cubicBezTo>
                    <a:pt x="3761741" y="8495152"/>
                    <a:pt x="3778124" y="8494264"/>
                    <a:pt x="3796666" y="8494264"/>
                  </a:cubicBezTo>
                  <a:lnTo>
                    <a:pt x="3806445" y="8494264"/>
                  </a:lnTo>
                  <a:lnTo>
                    <a:pt x="3848355" y="8491724"/>
                  </a:lnTo>
                  <a:lnTo>
                    <a:pt x="3812541" y="8509122"/>
                  </a:lnTo>
                  <a:lnTo>
                    <a:pt x="3791712" y="8505820"/>
                  </a:lnTo>
                  <a:cubicBezTo>
                    <a:pt x="3783966" y="8504551"/>
                    <a:pt x="3775583" y="8503407"/>
                    <a:pt x="3763010" y="8503407"/>
                  </a:cubicBezTo>
                  <a:lnTo>
                    <a:pt x="3756787" y="8503789"/>
                  </a:lnTo>
                  <a:cubicBezTo>
                    <a:pt x="3773043" y="8506329"/>
                    <a:pt x="3786886" y="8513187"/>
                    <a:pt x="3786632" y="8523855"/>
                  </a:cubicBezTo>
                  <a:cubicBezTo>
                    <a:pt x="3841242" y="8513187"/>
                    <a:pt x="3887851" y="8519156"/>
                    <a:pt x="3920236" y="8490708"/>
                  </a:cubicBezTo>
                  <a:lnTo>
                    <a:pt x="3911346" y="8487279"/>
                  </a:lnTo>
                  <a:lnTo>
                    <a:pt x="3902964" y="8491597"/>
                  </a:lnTo>
                  <a:lnTo>
                    <a:pt x="3881755" y="8502011"/>
                  </a:lnTo>
                  <a:lnTo>
                    <a:pt x="3882263" y="8485120"/>
                  </a:lnTo>
                  <a:cubicBezTo>
                    <a:pt x="3899662" y="8477754"/>
                    <a:pt x="3915283" y="8476103"/>
                    <a:pt x="3930904" y="8476103"/>
                  </a:cubicBezTo>
                  <a:cubicBezTo>
                    <a:pt x="3937508" y="8476103"/>
                    <a:pt x="3944112" y="8476357"/>
                    <a:pt x="3957320" y="8476865"/>
                  </a:cubicBezTo>
                  <a:lnTo>
                    <a:pt x="3970782" y="8477119"/>
                  </a:lnTo>
                  <a:cubicBezTo>
                    <a:pt x="3983101" y="8477119"/>
                    <a:pt x="3996182" y="8476357"/>
                    <a:pt x="4010660" y="8472928"/>
                  </a:cubicBezTo>
                  <a:lnTo>
                    <a:pt x="4003294" y="8465816"/>
                  </a:lnTo>
                  <a:lnTo>
                    <a:pt x="4008374" y="8454640"/>
                  </a:lnTo>
                  <a:lnTo>
                    <a:pt x="4016248" y="8454767"/>
                  </a:lnTo>
                  <a:cubicBezTo>
                    <a:pt x="4197223" y="8454767"/>
                    <a:pt x="4356354" y="8398760"/>
                    <a:pt x="4523359" y="8391013"/>
                  </a:cubicBezTo>
                  <a:lnTo>
                    <a:pt x="4523359" y="8391013"/>
                  </a:lnTo>
                  <a:cubicBezTo>
                    <a:pt x="4506214" y="8398759"/>
                    <a:pt x="4492117" y="8412856"/>
                    <a:pt x="4468241" y="8412856"/>
                  </a:cubicBezTo>
                  <a:lnTo>
                    <a:pt x="4459224" y="8410825"/>
                  </a:lnTo>
                  <a:lnTo>
                    <a:pt x="4459224" y="8410825"/>
                  </a:lnTo>
                  <a:cubicBezTo>
                    <a:pt x="4496562" y="8431271"/>
                    <a:pt x="4440428" y="8422763"/>
                    <a:pt x="4444365" y="8446512"/>
                  </a:cubicBezTo>
                  <a:lnTo>
                    <a:pt x="4439412" y="8446766"/>
                  </a:lnTo>
                  <a:cubicBezTo>
                    <a:pt x="4424552" y="8446766"/>
                    <a:pt x="4417695" y="8439146"/>
                    <a:pt x="4416297" y="8426319"/>
                  </a:cubicBezTo>
                  <a:cubicBezTo>
                    <a:pt x="4405757" y="8434955"/>
                    <a:pt x="4396232" y="8437495"/>
                    <a:pt x="4378832" y="8437495"/>
                  </a:cubicBezTo>
                  <a:lnTo>
                    <a:pt x="4362830" y="8434320"/>
                  </a:lnTo>
                  <a:cubicBezTo>
                    <a:pt x="4354575" y="8432796"/>
                    <a:pt x="4345685" y="8431272"/>
                    <a:pt x="4328159" y="8431272"/>
                  </a:cubicBezTo>
                  <a:lnTo>
                    <a:pt x="4310633" y="8434829"/>
                  </a:lnTo>
                  <a:lnTo>
                    <a:pt x="4328794" y="8449052"/>
                  </a:lnTo>
                  <a:lnTo>
                    <a:pt x="4339589" y="8449052"/>
                  </a:lnTo>
                  <a:cubicBezTo>
                    <a:pt x="4329429" y="8465182"/>
                    <a:pt x="4291075" y="8448163"/>
                    <a:pt x="4287011" y="8472294"/>
                  </a:cubicBezTo>
                  <a:cubicBezTo>
                    <a:pt x="4192523" y="8479660"/>
                    <a:pt x="4128769" y="8467975"/>
                    <a:pt x="4049267" y="8518141"/>
                  </a:cubicBezTo>
                  <a:lnTo>
                    <a:pt x="4041139" y="8493375"/>
                  </a:lnTo>
                  <a:cubicBezTo>
                    <a:pt x="4031233" y="8502138"/>
                    <a:pt x="4023613" y="8503155"/>
                    <a:pt x="4012564" y="8503155"/>
                  </a:cubicBezTo>
                  <a:lnTo>
                    <a:pt x="4009642" y="8503027"/>
                  </a:lnTo>
                  <a:lnTo>
                    <a:pt x="3994910" y="8502773"/>
                  </a:lnTo>
                  <a:lnTo>
                    <a:pt x="3984751" y="8504551"/>
                  </a:lnTo>
                  <a:cubicBezTo>
                    <a:pt x="3963160" y="8514076"/>
                    <a:pt x="4018914" y="8520808"/>
                    <a:pt x="4028566" y="8528808"/>
                  </a:cubicBezTo>
                  <a:cubicBezTo>
                    <a:pt x="4008881" y="8539349"/>
                    <a:pt x="3986275" y="8549509"/>
                    <a:pt x="4006849" y="8572369"/>
                  </a:cubicBezTo>
                  <a:lnTo>
                    <a:pt x="3985767" y="8571861"/>
                  </a:lnTo>
                  <a:lnTo>
                    <a:pt x="3973702" y="8568941"/>
                  </a:lnTo>
                  <a:cubicBezTo>
                    <a:pt x="3964811" y="8566909"/>
                    <a:pt x="3956048" y="8565004"/>
                    <a:pt x="3940555" y="8565004"/>
                  </a:cubicBezTo>
                  <a:lnTo>
                    <a:pt x="3936745" y="8579482"/>
                  </a:lnTo>
                  <a:cubicBezTo>
                    <a:pt x="3901058" y="8577450"/>
                    <a:pt x="3930141" y="8548494"/>
                    <a:pt x="3928871" y="8538969"/>
                  </a:cubicBezTo>
                  <a:lnTo>
                    <a:pt x="3916425" y="8538334"/>
                  </a:lnTo>
                  <a:cubicBezTo>
                    <a:pt x="3880865" y="8538334"/>
                    <a:pt x="3868673" y="8558781"/>
                    <a:pt x="3855846" y="8589134"/>
                  </a:cubicBezTo>
                  <a:cubicBezTo>
                    <a:pt x="3837939" y="8593198"/>
                    <a:pt x="3811650" y="8594722"/>
                    <a:pt x="3812158" y="8604120"/>
                  </a:cubicBezTo>
                  <a:lnTo>
                    <a:pt x="3794378" y="8599548"/>
                  </a:lnTo>
                  <a:lnTo>
                    <a:pt x="3803522" y="8594722"/>
                  </a:lnTo>
                  <a:cubicBezTo>
                    <a:pt x="3812412" y="8589896"/>
                    <a:pt x="3828795" y="8585197"/>
                    <a:pt x="3842511" y="8585197"/>
                  </a:cubicBezTo>
                  <a:cubicBezTo>
                    <a:pt x="3855846" y="8558400"/>
                    <a:pt x="3835272" y="8547986"/>
                    <a:pt x="3805173" y="8547986"/>
                  </a:cubicBezTo>
                  <a:cubicBezTo>
                    <a:pt x="3761739" y="8547986"/>
                    <a:pt x="3698366" y="8569957"/>
                    <a:pt x="3689222" y="8595992"/>
                  </a:cubicBezTo>
                  <a:lnTo>
                    <a:pt x="3668013" y="8592817"/>
                  </a:lnTo>
                  <a:lnTo>
                    <a:pt x="3668902" y="8586086"/>
                  </a:lnTo>
                  <a:cubicBezTo>
                    <a:pt x="3669410" y="8580625"/>
                    <a:pt x="3670553" y="8575291"/>
                    <a:pt x="3656075" y="8575291"/>
                  </a:cubicBezTo>
                  <a:lnTo>
                    <a:pt x="3636263" y="8580244"/>
                  </a:lnTo>
                  <a:lnTo>
                    <a:pt x="3635882" y="8572878"/>
                  </a:lnTo>
                  <a:lnTo>
                    <a:pt x="3662425" y="8564623"/>
                  </a:lnTo>
                  <a:lnTo>
                    <a:pt x="3652138" y="8563607"/>
                  </a:lnTo>
                  <a:cubicBezTo>
                    <a:pt x="3640327" y="8563607"/>
                    <a:pt x="3630421" y="8569702"/>
                    <a:pt x="3620642" y="8575925"/>
                  </a:cubicBezTo>
                  <a:cubicBezTo>
                    <a:pt x="3610990" y="8582148"/>
                    <a:pt x="3601338" y="8588371"/>
                    <a:pt x="3586479" y="8588371"/>
                  </a:cubicBezTo>
                  <a:lnTo>
                    <a:pt x="3577589" y="8585323"/>
                  </a:lnTo>
                  <a:lnTo>
                    <a:pt x="3583685" y="8593959"/>
                  </a:lnTo>
                  <a:lnTo>
                    <a:pt x="3567302" y="8611739"/>
                  </a:lnTo>
                  <a:lnTo>
                    <a:pt x="3555236" y="8611358"/>
                  </a:lnTo>
                  <a:cubicBezTo>
                    <a:pt x="3535678" y="8611358"/>
                    <a:pt x="3521963" y="8615041"/>
                    <a:pt x="3509263" y="8618597"/>
                  </a:cubicBezTo>
                  <a:cubicBezTo>
                    <a:pt x="3496563" y="8622154"/>
                    <a:pt x="3484878" y="8625836"/>
                    <a:pt x="3462400" y="8625836"/>
                  </a:cubicBezTo>
                  <a:lnTo>
                    <a:pt x="3445382" y="8623169"/>
                  </a:lnTo>
                  <a:lnTo>
                    <a:pt x="3445382" y="8623169"/>
                  </a:lnTo>
                  <a:cubicBezTo>
                    <a:pt x="3455415" y="8650220"/>
                    <a:pt x="3400551" y="8636377"/>
                    <a:pt x="3375913" y="8668508"/>
                  </a:cubicBezTo>
                  <a:lnTo>
                    <a:pt x="3376294" y="8661269"/>
                  </a:lnTo>
                  <a:lnTo>
                    <a:pt x="3376928" y="8646156"/>
                  </a:lnTo>
                  <a:lnTo>
                    <a:pt x="3365752" y="8645267"/>
                  </a:lnTo>
                  <a:cubicBezTo>
                    <a:pt x="3337685" y="8645267"/>
                    <a:pt x="3297680" y="8665206"/>
                    <a:pt x="3302633" y="8681462"/>
                  </a:cubicBezTo>
                  <a:lnTo>
                    <a:pt x="3295267" y="8681716"/>
                  </a:lnTo>
                  <a:cubicBezTo>
                    <a:pt x="3264407" y="8681716"/>
                    <a:pt x="3289807" y="8664571"/>
                    <a:pt x="3254501" y="8664317"/>
                  </a:cubicBezTo>
                  <a:cubicBezTo>
                    <a:pt x="3216782" y="8675112"/>
                    <a:pt x="3228211" y="8686415"/>
                    <a:pt x="3207638" y="8686415"/>
                  </a:cubicBezTo>
                  <a:lnTo>
                    <a:pt x="3188207" y="8682858"/>
                  </a:lnTo>
                  <a:lnTo>
                    <a:pt x="3188207" y="8682858"/>
                  </a:lnTo>
                  <a:cubicBezTo>
                    <a:pt x="3150869" y="8708640"/>
                    <a:pt x="3219703" y="8707242"/>
                    <a:pt x="3224402" y="8722228"/>
                  </a:cubicBezTo>
                  <a:cubicBezTo>
                    <a:pt x="3206368" y="8730102"/>
                    <a:pt x="3195192" y="8733150"/>
                    <a:pt x="3184016" y="8733150"/>
                  </a:cubicBezTo>
                  <a:lnTo>
                    <a:pt x="3154298" y="8728451"/>
                  </a:lnTo>
                  <a:cubicBezTo>
                    <a:pt x="3148329" y="8745215"/>
                    <a:pt x="3099434" y="8748898"/>
                    <a:pt x="3093719" y="8765662"/>
                  </a:cubicBezTo>
                  <a:lnTo>
                    <a:pt x="3103117" y="8769091"/>
                  </a:lnTo>
                  <a:lnTo>
                    <a:pt x="3112134" y="8763630"/>
                  </a:lnTo>
                  <a:cubicBezTo>
                    <a:pt x="3117595" y="8760455"/>
                    <a:pt x="3124453" y="8757026"/>
                    <a:pt x="3135502" y="8757026"/>
                  </a:cubicBezTo>
                  <a:lnTo>
                    <a:pt x="3139185" y="8757407"/>
                  </a:lnTo>
                  <a:cubicBezTo>
                    <a:pt x="3131946" y="8793094"/>
                    <a:pt x="3127374" y="8772139"/>
                    <a:pt x="3161918" y="8792332"/>
                  </a:cubicBezTo>
                  <a:cubicBezTo>
                    <a:pt x="3125342" y="8792587"/>
                    <a:pt x="3096640" y="8796524"/>
                    <a:pt x="3070478" y="8796524"/>
                  </a:cubicBezTo>
                  <a:cubicBezTo>
                    <a:pt x="3047237" y="8796524"/>
                    <a:pt x="3025901" y="8793476"/>
                    <a:pt x="3002787" y="8781918"/>
                  </a:cubicBezTo>
                  <a:cubicBezTo>
                    <a:pt x="2962909" y="8815700"/>
                    <a:pt x="2901822" y="8835766"/>
                    <a:pt x="2843021" y="8850244"/>
                  </a:cubicBezTo>
                  <a:cubicBezTo>
                    <a:pt x="2861690" y="8810239"/>
                    <a:pt x="2983102" y="8817351"/>
                    <a:pt x="2955289" y="8784204"/>
                  </a:cubicBezTo>
                  <a:cubicBezTo>
                    <a:pt x="2914141" y="8775568"/>
                    <a:pt x="2861182" y="8777346"/>
                    <a:pt x="2847466" y="8744707"/>
                  </a:cubicBezTo>
                  <a:cubicBezTo>
                    <a:pt x="2852800" y="8744072"/>
                    <a:pt x="2858007" y="8743818"/>
                    <a:pt x="2863086" y="8743818"/>
                  </a:cubicBezTo>
                  <a:lnTo>
                    <a:pt x="2913505" y="8750422"/>
                  </a:lnTo>
                  <a:cubicBezTo>
                    <a:pt x="2931032" y="8753725"/>
                    <a:pt x="2950082" y="8757027"/>
                    <a:pt x="2973576" y="8757027"/>
                  </a:cubicBezTo>
                  <a:lnTo>
                    <a:pt x="3017772" y="8753344"/>
                  </a:lnTo>
                  <a:cubicBezTo>
                    <a:pt x="2996182" y="8738104"/>
                    <a:pt x="2942842" y="8750677"/>
                    <a:pt x="2917569" y="8738739"/>
                  </a:cubicBezTo>
                  <a:cubicBezTo>
                    <a:pt x="2967480" y="8719434"/>
                    <a:pt x="3087241" y="8737215"/>
                    <a:pt x="3157853" y="8701528"/>
                  </a:cubicBezTo>
                  <a:cubicBezTo>
                    <a:pt x="3141978" y="8694034"/>
                    <a:pt x="3088384" y="8679049"/>
                    <a:pt x="3120134" y="8656316"/>
                  </a:cubicBezTo>
                  <a:lnTo>
                    <a:pt x="3092321" y="8651236"/>
                  </a:lnTo>
                  <a:cubicBezTo>
                    <a:pt x="3057650" y="8651236"/>
                    <a:pt x="3014343" y="8669396"/>
                    <a:pt x="2959352" y="8678794"/>
                  </a:cubicBezTo>
                  <a:lnTo>
                    <a:pt x="2977005" y="8689336"/>
                  </a:lnTo>
                  <a:lnTo>
                    <a:pt x="2978021" y="8701654"/>
                  </a:lnTo>
                  <a:lnTo>
                    <a:pt x="2962654" y="8702670"/>
                  </a:lnTo>
                  <a:lnTo>
                    <a:pt x="2957193" y="8702670"/>
                  </a:lnTo>
                  <a:lnTo>
                    <a:pt x="2940048" y="8702543"/>
                  </a:lnTo>
                  <a:lnTo>
                    <a:pt x="2947922" y="8720196"/>
                  </a:lnTo>
                  <a:cubicBezTo>
                    <a:pt x="2935857" y="8714736"/>
                    <a:pt x="2920617" y="8712068"/>
                    <a:pt x="2902202" y="8712068"/>
                  </a:cubicBezTo>
                  <a:cubicBezTo>
                    <a:pt x="2893566" y="8712068"/>
                    <a:pt x="2884168" y="8712703"/>
                    <a:pt x="2874008" y="8713846"/>
                  </a:cubicBezTo>
                  <a:lnTo>
                    <a:pt x="2865626" y="8721847"/>
                  </a:lnTo>
                  <a:lnTo>
                    <a:pt x="2877437" y="8723753"/>
                  </a:lnTo>
                  <a:cubicBezTo>
                    <a:pt x="2803650" y="8728325"/>
                    <a:pt x="2728720" y="8737469"/>
                    <a:pt x="2622040" y="8751184"/>
                  </a:cubicBezTo>
                  <a:lnTo>
                    <a:pt x="2617976" y="8764901"/>
                  </a:lnTo>
                  <a:lnTo>
                    <a:pt x="2602736" y="8767441"/>
                  </a:lnTo>
                  <a:cubicBezTo>
                    <a:pt x="2610102" y="8771886"/>
                    <a:pt x="2620008" y="8774045"/>
                    <a:pt x="2632581" y="8774045"/>
                  </a:cubicBezTo>
                  <a:lnTo>
                    <a:pt x="2663569" y="8770616"/>
                  </a:lnTo>
                  <a:lnTo>
                    <a:pt x="2663569" y="8770616"/>
                  </a:lnTo>
                  <a:cubicBezTo>
                    <a:pt x="2616960" y="8785602"/>
                    <a:pt x="2643376" y="8798429"/>
                    <a:pt x="2686175" y="8798429"/>
                  </a:cubicBezTo>
                  <a:lnTo>
                    <a:pt x="2695573" y="8797921"/>
                  </a:lnTo>
                  <a:cubicBezTo>
                    <a:pt x="2707130" y="8784205"/>
                    <a:pt x="2678682" y="8768965"/>
                    <a:pt x="2718814" y="8754995"/>
                  </a:cubicBezTo>
                  <a:lnTo>
                    <a:pt x="2718814" y="8754995"/>
                  </a:lnTo>
                  <a:cubicBezTo>
                    <a:pt x="2743198" y="8759440"/>
                    <a:pt x="2713861" y="8784713"/>
                    <a:pt x="2743198" y="8796524"/>
                  </a:cubicBezTo>
                  <a:cubicBezTo>
                    <a:pt x="2778885" y="8785475"/>
                    <a:pt x="2755009" y="8764520"/>
                    <a:pt x="2768090" y="8759441"/>
                  </a:cubicBezTo>
                  <a:lnTo>
                    <a:pt x="2768090" y="8759441"/>
                  </a:lnTo>
                  <a:cubicBezTo>
                    <a:pt x="2822446" y="8765156"/>
                    <a:pt x="2802253" y="8799826"/>
                    <a:pt x="2837051" y="8799826"/>
                  </a:cubicBezTo>
                  <a:cubicBezTo>
                    <a:pt x="2845560" y="8799826"/>
                    <a:pt x="2857117" y="8797795"/>
                    <a:pt x="2873881" y="8792842"/>
                  </a:cubicBezTo>
                  <a:lnTo>
                    <a:pt x="2873881" y="8792842"/>
                  </a:lnTo>
                  <a:cubicBezTo>
                    <a:pt x="2891534" y="8812908"/>
                    <a:pt x="2831717" y="8809224"/>
                    <a:pt x="2809365" y="8817352"/>
                  </a:cubicBezTo>
                  <a:lnTo>
                    <a:pt x="2792728" y="8805669"/>
                  </a:lnTo>
                  <a:lnTo>
                    <a:pt x="2790569" y="8794620"/>
                  </a:lnTo>
                  <a:cubicBezTo>
                    <a:pt x="2704844" y="8799192"/>
                    <a:pt x="2712591" y="8845166"/>
                    <a:pt x="2770757" y="8845166"/>
                  </a:cubicBezTo>
                  <a:cubicBezTo>
                    <a:pt x="2786124" y="8845166"/>
                    <a:pt x="2804920" y="8841991"/>
                    <a:pt x="2826510" y="8833989"/>
                  </a:cubicBezTo>
                  <a:lnTo>
                    <a:pt x="2826510" y="8833989"/>
                  </a:lnTo>
                  <a:lnTo>
                    <a:pt x="2815842" y="8847451"/>
                  </a:lnTo>
                  <a:lnTo>
                    <a:pt x="2830066" y="8846308"/>
                  </a:lnTo>
                  <a:lnTo>
                    <a:pt x="2830066" y="8846308"/>
                  </a:lnTo>
                  <a:cubicBezTo>
                    <a:pt x="2829177" y="8849991"/>
                    <a:pt x="2788664" y="8859262"/>
                    <a:pt x="2755644" y="8859262"/>
                  </a:cubicBezTo>
                  <a:lnTo>
                    <a:pt x="2746627" y="8858119"/>
                  </a:lnTo>
                  <a:lnTo>
                    <a:pt x="2761994" y="8868787"/>
                  </a:lnTo>
                  <a:lnTo>
                    <a:pt x="2733038" y="8883011"/>
                  </a:lnTo>
                  <a:cubicBezTo>
                    <a:pt x="2769360" y="8873232"/>
                    <a:pt x="2795395" y="8872217"/>
                    <a:pt x="2823843" y="8872217"/>
                  </a:cubicBezTo>
                  <a:lnTo>
                    <a:pt x="2835781" y="8872217"/>
                  </a:lnTo>
                  <a:lnTo>
                    <a:pt x="2844671" y="8872344"/>
                  </a:lnTo>
                  <a:cubicBezTo>
                    <a:pt x="2868801" y="8872344"/>
                    <a:pt x="2894709" y="8870820"/>
                    <a:pt x="2930650" y="8860913"/>
                  </a:cubicBezTo>
                  <a:cubicBezTo>
                    <a:pt x="2923919" y="8848848"/>
                    <a:pt x="2976878" y="8829798"/>
                    <a:pt x="2958844" y="8829798"/>
                  </a:cubicBezTo>
                  <a:lnTo>
                    <a:pt x="2957320" y="8829925"/>
                  </a:lnTo>
                  <a:cubicBezTo>
                    <a:pt x="3017137" y="8821035"/>
                    <a:pt x="3086733" y="8819257"/>
                    <a:pt x="3154424" y="8807193"/>
                  </a:cubicBezTo>
                  <a:lnTo>
                    <a:pt x="3154424" y="8807193"/>
                  </a:lnTo>
                  <a:cubicBezTo>
                    <a:pt x="3116832" y="8824464"/>
                    <a:pt x="3105656" y="8833227"/>
                    <a:pt x="3143248" y="8848341"/>
                  </a:cubicBezTo>
                  <a:cubicBezTo>
                    <a:pt x="3132326" y="8851261"/>
                    <a:pt x="3122674" y="8852659"/>
                    <a:pt x="3098163" y="8852659"/>
                  </a:cubicBezTo>
                  <a:lnTo>
                    <a:pt x="3103370" y="8835768"/>
                  </a:lnTo>
                  <a:lnTo>
                    <a:pt x="3103370" y="8835768"/>
                  </a:lnTo>
                  <a:cubicBezTo>
                    <a:pt x="3089908" y="8842625"/>
                    <a:pt x="3072001" y="8847324"/>
                    <a:pt x="3049141" y="8847324"/>
                  </a:cubicBezTo>
                  <a:lnTo>
                    <a:pt x="3053840" y="8831704"/>
                  </a:lnTo>
                  <a:lnTo>
                    <a:pt x="3053840" y="8831704"/>
                  </a:lnTo>
                  <a:cubicBezTo>
                    <a:pt x="3015740" y="8832973"/>
                    <a:pt x="3044569" y="8855072"/>
                    <a:pt x="3013962" y="8858627"/>
                  </a:cubicBezTo>
                  <a:cubicBezTo>
                    <a:pt x="3015359" y="8862184"/>
                    <a:pt x="3019296" y="8863454"/>
                    <a:pt x="3024757" y="8863454"/>
                  </a:cubicBezTo>
                  <a:lnTo>
                    <a:pt x="3055745" y="8857611"/>
                  </a:lnTo>
                  <a:cubicBezTo>
                    <a:pt x="3067175" y="8854691"/>
                    <a:pt x="3078732" y="8851769"/>
                    <a:pt x="3092321" y="8851769"/>
                  </a:cubicBezTo>
                  <a:lnTo>
                    <a:pt x="3097528" y="8856595"/>
                  </a:lnTo>
                  <a:cubicBezTo>
                    <a:pt x="3115562" y="8876915"/>
                    <a:pt x="3050538" y="8871835"/>
                    <a:pt x="3046474" y="8885551"/>
                  </a:cubicBezTo>
                  <a:lnTo>
                    <a:pt x="3056634" y="8893425"/>
                  </a:lnTo>
                  <a:lnTo>
                    <a:pt x="3066540" y="8893044"/>
                  </a:lnTo>
                  <a:lnTo>
                    <a:pt x="3080256" y="8892663"/>
                  </a:lnTo>
                  <a:lnTo>
                    <a:pt x="3084066" y="8895203"/>
                  </a:lnTo>
                  <a:cubicBezTo>
                    <a:pt x="3077335" y="8882121"/>
                    <a:pt x="3128262" y="8866120"/>
                    <a:pt x="3175379" y="8866120"/>
                  </a:cubicBezTo>
                  <a:lnTo>
                    <a:pt x="3184904" y="8866755"/>
                  </a:lnTo>
                  <a:cubicBezTo>
                    <a:pt x="3133850" y="8853293"/>
                    <a:pt x="3163441" y="8851007"/>
                    <a:pt x="3209542" y="8829544"/>
                  </a:cubicBezTo>
                  <a:lnTo>
                    <a:pt x="3209542" y="8829544"/>
                  </a:lnTo>
                  <a:cubicBezTo>
                    <a:pt x="3204081" y="8844403"/>
                    <a:pt x="3218432" y="8850372"/>
                    <a:pt x="3240403" y="8850372"/>
                  </a:cubicBezTo>
                  <a:cubicBezTo>
                    <a:pt x="3285361" y="8850372"/>
                    <a:pt x="3362577" y="8825480"/>
                    <a:pt x="3369054" y="8800716"/>
                  </a:cubicBezTo>
                  <a:cubicBezTo>
                    <a:pt x="3382008" y="8796271"/>
                    <a:pt x="3391533" y="8794747"/>
                    <a:pt x="3406900" y="8794747"/>
                  </a:cubicBezTo>
                  <a:lnTo>
                    <a:pt x="3418838" y="8797541"/>
                  </a:lnTo>
                  <a:cubicBezTo>
                    <a:pt x="3424680" y="8798810"/>
                    <a:pt x="3430649" y="8800208"/>
                    <a:pt x="3442333" y="8800208"/>
                  </a:cubicBezTo>
                  <a:lnTo>
                    <a:pt x="3452874" y="8798557"/>
                  </a:lnTo>
                  <a:lnTo>
                    <a:pt x="3452874" y="8798557"/>
                  </a:lnTo>
                  <a:cubicBezTo>
                    <a:pt x="3460621" y="8812273"/>
                    <a:pt x="3421886" y="8811384"/>
                    <a:pt x="3424426" y="8823449"/>
                  </a:cubicBezTo>
                  <a:lnTo>
                    <a:pt x="3440809" y="8826878"/>
                  </a:lnTo>
                  <a:lnTo>
                    <a:pt x="3451604" y="8820783"/>
                  </a:lnTo>
                  <a:cubicBezTo>
                    <a:pt x="3458463" y="8816846"/>
                    <a:pt x="3466464" y="8812909"/>
                    <a:pt x="3478528" y="8812909"/>
                  </a:cubicBezTo>
                  <a:lnTo>
                    <a:pt x="3481322" y="8813163"/>
                  </a:lnTo>
                  <a:lnTo>
                    <a:pt x="3479417" y="8793859"/>
                  </a:lnTo>
                  <a:lnTo>
                    <a:pt x="3498214" y="8790429"/>
                  </a:lnTo>
                  <a:cubicBezTo>
                    <a:pt x="3478148" y="8787889"/>
                    <a:pt x="3460114" y="8783698"/>
                    <a:pt x="3432809" y="8783698"/>
                  </a:cubicBezTo>
                  <a:lnTo>
                    <a:pt x="3423919" y="8784206"/>
                  </a:lnTo>
                  <a:cubicBezTo>
                    <a:pt x="3423029" y="8769220"/>
                    <a:pt x="3434714" y="8757789"/>
                    <a:pt x="3421886" y="8738994"/>
                  </a:cubicBezTo>
                  <a:cubicBezTo>
                    <a:pt x="3415536" y="8734675"/>
                    <a:pt x="3406392" y="8733025"/>
                    <a:pt x="3388232" y="8733025"/>
                  </a:cubicBezTo>
                  <a:lnTo>
                    <a:pt x="3372229" y="8734676"/>
                  </a:lnTo>
                  <a:cubicBezTo>
                    <a:pt x="3427983" y="8759441"/>
                    <a:pt x="3305046" y="8750424"/>
                    <a:pt x="3298442" y="8765029"/>
                  </a:cubicBezTo>
                  <a:cubicBezTo>
                    <a:pt x="3296919" y="8754742"/>
                    <a:pt x="3284980" y="8751567"/>
                    <a:pt x="3269233" y="8751567"/>
                  </a:cubicBezTo>
                  <a:cubicBezTo>
                    <a:pt x="3247770" y="8751567"/>
                    <a:pt x="3219195" y="8757410"/>
                    <a:pt x="3199637" y="8759823"/>
                  </a:cubicBezTo>
                  <a:cubicBezTo>
                    <a:pt x="3195827" y="8779127"/>
                    <a:pt x="3220719" y="8773030"/>
                    <a:pt x="3220719" y="8788525"/>
                  </a:cubicBezTo>
                  <a:cubicBezTo>
                    <a:pt x="3171951" y="8787509"/>
                    <a:pt x="3197605" y="8770237"/>
                    <a:pt x="3173221" y="8751441"/>
                  </a:cubicBezTo>
                  <a:lnTo>
                    <a:pt x="3264153" y="8734931"/>
                  </a:lnTo>
                  <a:cubicBezTo>
                    <a:pt x="3258946" y="8723501"/>
                    <a:pt x="3250183" y="8715627"/>
                    <a:pt x="3233673" y="8714357"/>
                  </a:cubicBezTo>
                  <a:cubicBezTo>
                    <a:pt x="3223513" y="8698101"/>
                    <a:pt x="3274059" y="8700895"/>
                    <a:pt x="3273551" y="8687433"/>
                  </a:cubicBezTo>
                  <a:lnTo>
                    <a:pt x="3273551" y="8687433"/>
                  </a:lnTo>
                  <a:cubicBezTo>
                    <a:pt x="3307714" y="8689719"/>
                    <a:pt x="3241674" y="8706610"/>
                    <a:pt x="3260343" y="8722485"/>
                  </a:cubicBezTo>
                  <a:lnTo>
                    <a:pt x="3266566" y="8713342"/>
                  </a:lnTo>
                  <a:lnTo>
                    <a:pt x="3267709" y="8708135"/>
                  </a:lnTo>
                  <a:cubicBezTo>
                    <a:pt x="3270503" y="8712580"/>
                    <a:pt x="3282949" y="8715247"/>
                    <a:pt x="3295776" y="8715247"/>
                  </a:cubicBezTo>
                  <a:cubicBezTo>
                    <a:pt x="3316350" y="8715247"/>
                    <a:pt x="3337940" y="8708516"/>
                    <a:pt x="3328288" y="8690355"/>
                  </a:cubicBezTo>
                  <a:lnTo>
                    <a:pt x="3336797" y="8689720"/>
                  </a:lnTo>
                  <a:cubicBezTo>
                    <a:pt x="3354069" y="8689720"/>
                    <a:pt x="3357879" y="8701277"/>
                    <a:pt x="3364610" y="8710294"/>
                  </a:cubicBezTo>
                  <a:cubicBezTo>
                    <a:pt x="3398519" y="8705468"/>
                    <a:pt x="3423411" y="8691371"/>
                    <a:pt x="3453510" y="8691371"/>
                  </a:cubicBezTo>
                  <a:lnTo>
                    <a:pt x="3468750" y="8697848"/>
                  </a:lnTo>
                  <a:lnTo>
                    <a:pt x="3461765" y="8690736"/>
                  </a:lnTo>
                  <a:lnTo>
                    <a:pt x="3463035" y="8679180"/>
                  </a:lnTo>
                  <a:lnTo>
                    <a:pt x="3505834" y="8683624"/>
                  </a:lnTo>
                  <a:cubicBezTo>
                    <a:pt x="3571366" y="8683624"/>
                    <a:pt x="3657345" y="8659494"/>
                    <a:pt x="3701287" y="8633332"/>
                  </a:cubicBezTo>
                  <a:cubicBezTo>
                    <a:pt x="3779519" y="8628252"/>
                    <a:pt x="3809999" y="8616568"/>
                    <a:pt x="3935602" y="8612758"/>
                  </a:cubicBezTo>
                  <a:lnTo>
                    <a:pt x="3917695" y="8602471"/>
                  </a:lnTo>
                  <a:lnTo>
                    <a:pt x="3916299" y="8590279"/>
                  </a:lnTo>
                  <a:lnTo>
                    <a:pt x="3966083" y="8595485"/>
                  </a:lnTo>
                  <a:lnTo>
                    <a:pt x="3978275" y="8594596"/>
                  </a:lnTo>
                  <a:cubicBezTo>
                    <a:pt x="3988053" y="8594596"/>
                    <a:pt x="3997452" y="8596882"/>
                    <a:pt x="4005707" y="8605518"/>
                  </a:cubicBezTo>
                  <a:cubicBezTo>
                    <a:pt x="4013708" y="8600311"/>
                    <a:pt x="4021836" y="8595358"/>
                    <a:pt x="4037711" y="8592437"/>
                  </a:cubicBezTo>
                  <a:lnTo>
                    <a:pt x="4063745" y="8567418"/>
                  </a:lnTo>
                  <a:cubicBezTo>
                    <a:pt x="4074540" y="8573387"/>
                    <a:pt x="4079239" y="8593834"/>
                    <a:pt x="4086986" y="8596247"/>
                  </a:cubicBezTo>
                  <a:cubicBezTo>
                    <a:pt x="4075048" y="8600439"/>
                    <a:pt x="4043425" y="8612757"/>
                    <a:pt x="4019295" y="8612757"/>
                  </a:cubicBezTo>
                  <a:cubicBezTo>
                    <a:pt x="4007357" y="8612757"/>
                    <a:pt x="3997324" y="8609709"/>
                    <a:pt x="3992371" y="8601327"/>
                  </a:cubicBezTo>
                  <a:cubicBezTo>
                    <a:pt x="3968114" y="8618218"/>
                    <a:pt x="3908170" y="8624822"/>
                    <a:pt x="3882643" y="8642729"/>
                  </a:cubicBezTo>
                  <a:lnTo>
                    <a:pt x="3878071" y="8642856"/>
                  </a:lnTo>
                  <a:cubicBezTo>
                    <a:pt x="3862705" y="8642856"/>
                    <a:pt x="3855719" y="8635236"/>
                    <a:pt x="3854450" y="8622282"/>
                  </a:cubicBezTo>
                  <a:cubicBezTo>
                    <a:pt x="3778122" y="8656826"/>
                    <a:pt x="3684524" y="8654794"/>
                    <a:pt x="3651122" y="8696451"/>
                  </a:cubicBezTo>
                  <a:lnTo>
                    <a:pt x="3655568" y="8696451"/>
                  </a:lnTo>
                  <a:cubicBezTo>
                    <a:pt x="3691763" y="8696451"/>
                    <a:pt x="3752850" y="8680321"/>
                    <a:pt x="3820921" y="8668383"/>
                  </a:cubicBezTo>
                  <a:lnTo>
                    <a:pt x="3820921" y="8668383"/>
                  </a:lnTo>
                  <a:cubicBezTo>
                    <a:pt x="3818762" y="8693529"/>
                    <a:pt x="3726814" y="8692767"/>
                    <a:pt x="3702431" y="8711817"/>
                  </a:cubicBezTo>
                  <a:lnTo>
                    <a:pt x="3718814" y="8714103"/>
                  </a:lnTo>
                  <a:lnTo>
                    <a:pt x="3764407" y="8712071"/>
                  </a:lnTo>
                  <a:lnTo>
                    <a:pt x="3744214" y="8729597"/>
                  </a:lnTo>
                  <a:cubicBezTo>
                    <a:pt x="3772027" y="8722358"/>
                    <a:pt x="3779901" y="8718167"/>
                    <a:pt x="3796284" y="8718167"/>
                  </a:cubicBezTo>
                  <a:lnTo>
                    <a:pt x="3814572" y="8722231"/>
                  </a:lnTo>
                  <a:cubicBezTo>
                    <a:pt x="3744341" y="8728454"/>
                    <a:pt x="3695319" y="8787382"/>
                    <a:pt x="3776091" y="8787382"/>
                  </a:cubicBezTo>
                  <a:lnTo>
                    <a:pt x="3786886" y="8786747"/>
                  </a:lnTo>
                  <a:cubicBezTo>
                    <a:pt x="3827399" y="8774047"/>
                    <a:pt x="3776091" y="8769221"/>
                    <a:pt x="3802126" y="8751188"/>
                  </a:cubicBezTo>
                  <a:lnTo>
                    <a:pt x="3806444" y="8751060"/>
                  </a:lnTo>
                  <a:cubicBezTo>
                    <a:pt x="3822192" y="8751060"/>
                    <a:pt x="3829177" y="8758680"/>
                    <a:pt x="3830320" y="8771634"/>
                  </a:cubicBezTo>
                  <a:cubicBezTo>
                    <a:pt x="3843020" y="8758427"/>
                    <a:pt x="3857244" y="8756776"/>
                    <a:pt x="3869944" y="8756776"/>
                  </a:cubicBezTo>
                  <a:cubicBezTo>
                    <a:pt x="3872357" y="8756776"/>
                    <a:pt x="3874643" y="8756903"/>
                    <a:pt x="3876802" y="8756903"/>
                  </a:cubicBezTo>
                  <a:lnTo>
                    <a:pt x="3901948" y="8757792"/>
                  </a:lnTo>
                  <a:lnTo>
                    <a:pt x="3907917" y="8743186"/>
                  </a:lnTo>
                  <a:lnTo>
                    <a:pt x="3911600" y="8743186"/>
                  </a:lnTo>
                  <a:cubicBezTo>
                    <a:pt x="3948430" y="8743186"/>
                    <a:pt x="3916045" y="8767697"/>
                    <a:pt x="3931412" y="8788271"/>
                  </a:cubicBezTo>
                  <a:cubicBezTo>
                    <a:pt x="3922776" y="8779128"/>
                    <a:pt x="3901440" y="8766554"/>
                    <a:pt x="3882644" y="8766554"/>
                  </a:cubicBezTo>
                  <a:cubicBezTo>
                    <a:pt x="3872738" y="8766554"/>
                    <a:pt x="3863467" y="8769983"/>
                    <a:pt x="3857244" y="8779381"/>
                  </a:cubicBezTo>
                  <a:lnTo>
                    <a:pt x="3919347" y="8793605"/>
                  </a:lnTo>
                  <a:lnTo>
                    <a:pt x="3851656" y="8800209"/>
                  </a:lnTo>
                  <a:cubicBezTo>
                    <a:pt x="3854704" y="8803257"/>
                    <a:pt x="3860038" y="8804146"/>
                    <a:pt x="3871468" y="8804146"/>
                  </a:cubicBezTo>
                  <a:lnTo>
                    <a:pt x="3882644" y="8803003"/>
                  </a:lnTo>
                  <a:cubicBezTo>
                    <a:pt x="3888232" y="8802368"/>
                    <a:pt x="3893820" y="8801860"/>
                    <a:pt x="3909060" y="8801860"/>
                  </a:cubicBezTo>
                  <a:lnTo>
                    <a:pt x="3916426" y="8813416"/>
                  </a:lnTo>
                  <a:cubicBezTo>
                    <a:pt x="3901313" y="8818497"/>
                    <a:pt x="3890137" y="8819259"/>
                    <a:pt x="3879088" y="8819259"/>
                  </a:cubicBezTo>
                  <a:lnTo>
                    <a:pt x="3875659" y="8819259"/>
                  </a:lnTo>
                  <a:lnTo>
                    <a:pt x="3856863" y="8818877"/>
                  </a:lnTo>
                  <a:lnTo>
                    <a:pt x="3848227" y="8827005"/>
                  </a:lnTo>
                  <a:lnTo>
                    <a:pt x="3860927" y="8836785"/>
                  </a:lnTo>
                  <a:lnTo>
                    <a:pt x="3875024" y="8834753"/>
                  </a:lnTo>
                  <a:lnTo>
                    <a:pt x="3875024" y="8834753"/>
                  </a:lnTo>
                  <a:cubicBezTo>
                    <a:pt x="3875659" y="8840595"/>
                    <a:pt x="3813175" y="8849358"/>
                    <a:pt x="3812667" y="8867011"/>
                  </a:cubicBezTo>
                  <a:cubicBezTo>
                    <a:pt x="3787775" y="8860406"/>
                    <a:pt x="3820287" y="8846183"/>
                    <a:pt x="3791458" y="8838563"/>
                  </a:cubicBezTo>
                  <a:lnTo>
                    <a:pt x="3791458" y="8838563"/>
                  </a:lnTo>
                  <a:cubicBezTo>
                    <a:pt x="3781425" y="8847453"/>
                    <a:pt x="3763518" y="8852406"/>
                    <a:pt x="3748024" y="8852406"/>
                  </a:cubicBezTo>
                  <a:cubicBezTo>
                    <a:pt x="3733927" y="8852406"/>
                    <a:pt x="3721734" y="8848342"/>
                    <a:pt x="3719195" y="8839706"/>
                  </a:cubicBezTo>
                  <a:lnTo>
                    <a:pt x="3696716" y="8855454"/>
                  </a:lnTo>
                  <a:lnTo>
                    <a:pt x="3704336" y="8869043"/>
                  </a:lnTo>
                  <a:cubicBezTo>
                    <a:pt x="3697478" y="8867900"/>
                    <a:pt x="3690874" y="8867519"/>
                    <a:pt x="3684651" y="8867519"/>
                  </a:cubicBezTo>
                  <a:lnTo>
                    <a:pt x="3640074" y="8873234"/>
                  </a:lnTo>
                  <a:cubicBezTo>
                    <a:pt x="3626231" y="8876028"/>
                    <a:pt x="3612896" y="8878822"/>
                    <a:pt x="3599053" y="8878822"/>
                  </a:cubicBezTo>
                  <a:lnTo>
                    <a:pt x="3573272" y="8875140"/>
                  </a:lnTo>
                  <a:cubicBezTo>
                    <a:pt x="3566922" y="8861932"/>
                    <a:pt x="3612642" y="8864726"/>
                    <a:pt x="3628136" y="8857868"/>
                  </a:cubicBezTo>
                  <a:cubicBezTo>
                    <a:pt x="3621786" y="8846184"/>
                    <a:pt x="3613785" y="8841866"/>
                    <a:pt x="3604895" y="8841866"/>
                  </a:cubicBezTo>
                  <a:cubicBezTo>
                    <a:pt x="3592449" y="8841866"/>
                    <a:pt x="3578225" y="8850247"/>
                    <a:pt x="3563874" y="8858630"/>
                  </a:cubicBezTo>
                  <a:cubicBezTo>
                    <a:pt x="3549523" y="8867012"/>
                    <a:pt x="3535299" y="8875394"/>
                    <a:pt x="3518916" y="8875394"/>
                  </a:cubicBezTo>
                  <a:lnTo>
                    <a:pt x="3512058" y="8873108"/>
                  </a:lnTo>
                  <a:cubicBezTo>
                    <a:pt x="3512058" y="8863710"/>
                    <a:pt x="3545840" y="8864726"/>
                    <a:pt x="3542538" y="8854439"/>
                  </a:cubicBezTo>
                  <a:cubicBezTo>
                    <a:pt x="3528822" y="8845422"/>
                    <a:pt x="3499103" y="8850375"/>
                    <a:pt x="3479546" y="8846184"/>
                  </a:cubicBezTo>
                  <a:lnTo>
                    <a:pt x="3479546" y="8846184"/>
                  </a:lnTo>
                  <a:lnTo>
                    <a:pt x="3481451" y="8865234"/>
                  </a:lnTo>
                  <a:lnTo>
                    <a:pt x="3462655" y="8868663"/>
                  </a:lnTo>
                  <a:lnTo>
                    <a:pt x="3487420" y="8871076"/>
                  </a:lnTo>
                  <a:lnTo>
                    <a:pt x="3485515" y="8864726"/>
                  </a:lnTo>
                  <a:lnTo>
                    <a:pt x="3485515" y="8864726"/>
                  </a:lnTo>
                  <a:cubicBezTo>
                    <a:pt x="3536696" y="8870314"/>
                    <a:pt x="3451606" y="8879712"/>
                    <a:pt x="3457067" y="8889619"/>
                  </a:cubicBezTo>
                  <a:lnTo>
                    <a:pt x="3425190" y="8864219"/>
                  </a:lnTo>
                  <a:lnTo>
                    <a:pt x="3460623" y="8862568"/>
                  </a:lnTo>
                  <a:cubicBezTo>
                    <a:pt x="3457702" y="8844152"/>
                    <a:pt x="3428746" y="8848471"/>
                    <a:pt x="3426206" y="8829674"/>
                  </a:cubicBezTo>
                  <a:cubicBezTo>
                    <a:pt x="3389122" y="8833231"/>
                    <a:pt x="3389630" y="8848343"/>
                    <a:pt x="3348355" y="8850502"/>
                  </a:cubicBezTo>
                  <a:lnTo>
                    <a:pt x="3366262" y="8858122"/>
                  </a:lnTo>
                  <a:lnTo>
                    <a:pt x="3377692" y="8854058"/>
                  </a:lnTo>
                  <a:cubicBezTo>
                    <a:pt x="3383407" y="8852026"/>
                    <a:pt x="3389630" y="8849994"/>
                    <a:pt x="3400552" y="8849994"/>
                  </a:cubicBezTo>
                  <a:lnTo>
                    <a:pt x="3409315" y="8852534"/>
                  </a:lnTo>
                  <a:cubicBezTo>
                    <a:pt x="3408299" y="8861551"/>
                    <a:pt x="3382264" y="8862948"/>
                    <a:pt x="3365627" y="8866758"/>
                  </a:cubicBezTo>
                  <a:cubicBezTo>
                    <a:pt x="3338830" y="8869425"/>
                    <a:pt x="3377057" y="8891904"/>
                    <a:pt x="3340862" y="8891904"/>
                  </a:cubicBezTo>
                  <a:lnTo>
                    <a:pt x="3337052" y="8891650"/>
                  </a:lnTo>
                  <a:lnTo>
                    <a:pt x="3338195" y="8869679"/>
                  </a:lnTo>
                  <a:lnTo>
                    <a:pt x="3352419" y="8862947"/>
                  </a:lnTo>
                  <a:cubicBezTo>
                    <a:pt x="3346958" y="8854566"/>
                    <a:pt x="3335401" y="8851517"/>
                    <a:pt x="3320415" y="8851517"/>
                  </a:cubicBezTo>
                  <a:cubicBezTo>
                    <a:pt x="3293110" y="8851517"/>
                    <a:pt x="3254629" y="8861423"/>
                    <a:pt x="3220847" y="8867011"/>
                  </a:cubicBezTo>
                  <a:cubicBezTo>
                    <a:pt x="3214624" y="8881235"/>
                    <a:pt x="3203448" y="8900030"/>
                    <a:pt x="3235071" y="8916667"/>
                  </a:cubicBezTo>
                  <a:lnTo>
                    <a:pt x="3232658" y="8916667"/>
                  </a:lnTo>
                  <a:cubicBezTo>
                    <a:pt x="3205988" y="8916667"/>
                    <a:pt x="3182366" y="8900411"/>
                    <a:pt x="3197098" y="8880726"/>
                  </a:cubicBezTo>
                  <a:lnTo>
                    <a:pt x="3186430" y="8879583"/>
                  </a:lnTo>
                  <a:cubicBezTo>
                    <a:pt x="3164078" y="8879583"/>
                    <a:pt x="3137662" y="8899014"/>
                    <a:pt x="3124454" y="8904221"/>
                  </a:cubicBezTo>
                  <a:cubicBezTo>
                    <a:pt x="3158363" y="8904221"/>
                    <a:pt x="3137916" y="8923525"/>
                    <a:pt x="3154426" y="8924922"/>
                  </a:cubicBezTo>
                  <a:lnTo>
                    <a:pt x="3139059" y="8926446"/>
                  </a:lnTo>
                  <a:lnTo>
                    <a:pt x="3131819" y="8918952"/>
                  </a:lnTo>
                  <a:cubicBezTo>
                    <a:pt x="3126740" y="8913872"/>
                    <a:pt x="3119500" y="8908920"/>
                    <a:pt x="3100831" y="8908920"/>
                  </a:cubicBezTo>
                  <a:lnTo>
                    <a:pt x="3089909" y="8910444"/>
                  </a:lnTo>
                  <a:cubicBezTo>
                    <a:pt x="3047237" y="8930256"/>
                    <a:pt x="3114293" y="8954005"/>
                    <a:pt x="3050031" y="8973562"/>
                  </a:cubicBezTo>
                  <a:lnTo>
                    <a:pt x="3060953" y="8974832"/>
                  </a:lnTo>
                  <a:cubicBezTo>
                    <a:pt x="3079877" y="8974832"/>
                    <a:pt x="3110230" y="8962132"/>
                    <a:pt x="3103371" y="8953877"/>
                  </a:cubicBezTo>
                  <a:lnTo>
                    <a:pt x="3103371" y="8953877"/>
                  </a:lnTo>
                  <a:lnTo>
                    <a:pt x="3130422" y="8959211"/>
                  </a:lnTo>
                  <a:lnTo>
                    <a:pt x="3120262" y="8970387"/>
                  </a:lnTo>
                  <a:lnTo>
                    <a:pt x="3140455" y="8961624"/>
                  </a:lnTo>
                  <a:lnTo>
                    <a:pt x="3139439" y="8953877"/>
                  </a:lnTo>
                  <a:lnTo>
                    <a:pt x="3166617" y="8959083"/>
                  </a:lnTo>
                  <a:lnTo>
                    <a:pt x="3159886" y="8970514"/>
                  </a:lnTo>
                  <a:lnTo>
                    <a:pt x="3166744" y="8970514"/>
                  </a:lnTo>
                  <a:cubicBezTo>
                    <a:pt x="3241928" y="8970514"/>
                    <a:pt x="3288410" y="8961878"/>
                    <a:pt x="3358514" y="8959719"/>
                  </a:cubicBezTo>
                  <a:lnTo>
                    <a:pt x="3358514" y="8959719"/>
                  </a:lnTo>
                  <a:lnTo>
                    <a:pt x="3347338" y="8978769"/>
                  </a:lnTo>
                  <a:lnTo>
                    <a:pt x="3356609" y="8992993"/>
                  </a:lnTo>
                  <a:lnTo>
                    <a:pt x="3272155" y="8999089"/>
                  </a:lnTo>
                  <a:cubicBezTo>
                    <a:pt x="3255390" y="9004042"/>
                    <a:pt x="3239134" y="9009121"/>
                    <a:pt x="3215767" y="9009121"/>
                  </a:cubicBezTo>
                  <a:lnTo>
                    <a:pt x="3204083" y="9007470"/>
                  </a:lnTo>
                  <a:lnTo>
                    <a:pt x="3204083" y="9007470"/>
                  </a:lnTo>
                  <a:cubicBezTo>
                    <a:pt x="3234436" y="9037315"/>
                    <a:pt x="3298697" y="9046459"/>
                    <a:pt x="3366896" y="9046459"/>
                  </a:cubicBezTo>
                  <a:cubicBezTo>
                    <a:pt x="3418331" y="9046459"/>
                    <a:pt x="3472052" y="9041253"/>
                    <a:pt x="3515359" y="9035791"/>
                  </a:cubicBezTo>
                  <a:cubicBezTo>
                    <a:pt x="3524250" y="9020424"/>
                    <a:pt x="3514089" y="9016995"/>
                    <a:pt x="3526536" y="8994770"/>
                  </a:cubicBezTo>
                  <a:lnTo>
                    <a:pt x="3559047" y="9000231"/>
                  </a:lnTo>
                  <a:lnTo>
                    <a:pt x="3541902" y="9004930"/>
                  </a:lnTo>
                  <a:lnTo>
                    <a:pt x="3559556" y="9012296"/>
                  </a:lnTo>
                  <a:lnTo>
                    <a:pt x="3570605" y="9009883"/>
                  </a:lnTo>
                  <a:lnTo>
                    <a:pt x="3577336" y="9009121"/>
                  </a:lnTo>
                  <a:cubicBezTo>
                    <a:pt x="3582162" y="9009121"/>
                    <a:pt x="3587495" y="9010518"/>
                    <a:pt x="3592830" y="9024107"/>
                  </a:cubicBezTo>
                  <a:lnTo>
                    <a:pt x="3549650" y="9029568"/>
                  </a:lnTo>
                  <a:lnTo>
                    <a:pt x="3612388" y="9031346"/>
                  </a:lnTo>
                  <a:lnTo>
                    <a:pt x="3656203" y="9034014"/>
                  </a:lnTo>
                  <a:cubicBezTo>
                    <a:pt x="3680079" y="9034014"/>
                    <a:pt x="3698367" y="9029822"/>
                    <a:pt x="3702304" y="9013567"/>
                  </a:cubicBezTo>
                  <a:lnTo>
                    <a:pt x="3702304" y="9013567"/>
                  </a:lnTo>
                  <a:cubicBezTo>
                    <a:pt x="3722624" y="9021441"/>
                    <a:pt x="3692398" y="9039475"/>
                    <a:pt x="3702812" y="9053064"/>
                  </a:cubicBezTo>
                  <a:cubicBezTo>
                    <a:pt x="3826256" y="9020932"/>
                    <a:pt x="3818890" y="9023600"/>
                    <a:pt x="3965448" y="9000740"/>
                  </a:cubicBezTo>
                  <a:lnTo>
                    <a:pt x="3965448" y="9000740"/>
                  </a:lnTo>
                  <a:lnTo>
                    <a:pt x="3938651" y="9034141"/>
                  </a:lnTo>
                  <a:lnTo>
                    <a:pt x="3928110" y="9038205"/>
                  </a:lnTo>
                  <a:lnTo>
                    <a:pt x="3923538" y="9055858"/>
                  </a:lnTo>
                  <a:lnTo>
                    <a:pt x="3928999" y="9056239"/>
                  </a:lnTo>
                  <a:cubicBezTo>
                    <a:pt x="3950716" y="9056239"/>
                    <a:pt x="4010279" y="9038079"/>
                    <a:pt x="4009771" y="9024617"/>
                  </a:cubicBezTo>
                  <a:lnTo>
                    <a:pt x="4009771" y="9024617"/>
                  </a:lnTo>
                  <a:cubicBezTo>
                    <a:pt x="4029456" y="9030839"/>
                    <a:pt x="4053078" y="9033634"/>
                    <a:pt x="4065524" y="9046334"/>
                  </a:cubicBezTo>
                  <a:cubicBezTo>
                    <a:pt x="4078732" y="9033634"/>
                    <a:pt x="4123563" y="9029824"/>
                    <a:pt x="4114546" y="9010774"/>
                  </a:cubicBezTo>
                  <a:lnTo>
                    <a:pt x="4114546" y="9010774"/>
                  </a:lnTo>
                  <a:cubicBezTo>
                    <a:pt x="4121404" y="9011409"/>
                    <a:pt x="4127500" y="9011663"/>
                    <a:pt x="4133215" y="9011663"/>
                  </a:cubicBezTo>
                  <a:lnTo>
                    <a:pt x="4173728" y="9007345"/>
                  </a:lnTo>
                  <a:cubicBezTo>
                    <a:pt x="4185793" y="9005313"/>
                    <a:pt x="4198112" y="9003154"/>
                    <a:pt x="4217035" y="9003154"/>
                  </a:cubicBezTo>
                  <a:lnTo>
                    <a:pt x="4221734" y="9003281"/>
                  </a:lnTo>
                  <a:cubicBezTo>
                    <a:pt x="4222115" y="9013949"/>
                    <a:pt x="4209288" y="9034523"/>
                    <a:pt x="4235577" y="9034523"/>
                  </a:cubicBezTo>
                  <a:lnTo>
                    <a:pt x="4254754" y="9029570"/>
                  </a:lnTo>
                  <a:lnTo>
                    <a:pt x="4254754" y="9029570"/>
                  </a:lnTo>
                  <a:cubicBezTo>
                    <a:pt x="4253738" y="9042397"/>
                    <a:pt x="4225671" y="9046969"/>
                    <a:pt x="4242308" y="9064749"/>
                  </a:cubicBezTo>
                  <a:lnTo>
                    <a:pt x="4214495" y="9063225"/>
                  </a:lnTo>
                  <a:cubicBezTo>
                    <a:pt x="4179316" y="9063225"/>
                    <a:pt x="4136517" y="9070083"/>
                    <a:pt x="4129659" y="9093070"/>
                  </a:cubicBezTo>
                  <a:cubicBezTo>
                    <a:pt x="4089781" y="9082529"/>
                    <a:pt x="4061079" y="9077195"/>
                    <a:pt x="4033139" y="9077195"/>
                  </a:cubicBezTo>
                  <a:cubicBezTo>
                    <a:pt x="3987292" y="9077195"/>
                    <a:pt x="3943858" y="9091546"/>
                    <a:pt x="3858260" y="9120501"/>
                  </a:cubicBezTo>
                  <a:lnTo>
                    <a:pt x="3877310" y="9107420"/>
                  </a:lnTo>
                  <a:lnTo>
                    <a:pt x="3875151" y="9097387"/>
                  </a:lnTo>
                  <a:lnTo>
                    <a:pt x="3863340" y="9097260"/>
                  </a:lnTo>
                  <a:lnTo>
                    <a:pt x="3861562" y="9093577"/>
                  </a:lnTo>
                  <a:cubicBezTo>
                    <a:pt x="3837051" y="9099293"/>
                    <a:pt x="3842131" y="9113897"/>
                    <a:pt x="3848735" y="9128884"/>
                  </a:cubicBezTo>
                  <a:lnTo>
                    <a:pt x="3832098" y="9125201"/>
                  </a:lnTo>
                  <a:lnTo>
                    <a:pt x="3818382" y="9109580"/>
                  </a:lnTo>
                  <a:lnTo>
                    <a:pt x="3806190" y="9110977"/>
                  </a:lnTo>
                  <a:lnTo>
                    <a:pt x="3796411" y="9123042"/>
                  </a:lnTo>
                  <a:lnTo>
                    <a:pt x="3802888" y="9138028"/>
                  </a:lnTo>
                  <a:lnTo>
                    <a:pt x="3735832" y="9133456"/>
                  </a:lnTo>
                  <a:lnTo>
                    <a:pt x="3708147" y="9138028"/>
                  </a:lnTo>
                  <a:cubicBezTo>
                    <a:pt x="3697351" y="9138028"/>
                    <a:pt x="3686937" y="9134599"/>
                    <a:pt x="3676524" y="9123804"/>
                  </a:cubicBezTo>
                  <a:cubicBezTo>
                    <a:pt x="3618612" y="9131171"/>
                    <a:pt x="3607436" y="9151490"/>
                    <a:pt x="3567812" y="9163683"/>
                  </a:cubicBezTo>
                  <a:cubicBezTo>
                    <a:pt x="3554731" y="9157840"/>
                    <a:pt x="3550286" y="9145014"/>
                    <a:pt x="3529331" y="9145014"/>
                  </a:cubicBezTo>
                  <a:lnTo>
                    <a:pt x="3525521" y="9145395"/>
                  </a:lnTo>
                  <a:cubicBezTo>
                    <a:pt x="3511424" y="9163683"/>
                    <a:pt x="3561589" y="9172319"/>
                    <a:pt x="3540888" y="9194671"/>
                  </a:cubicBezTo>
                  <a:lnTo>
                    <a:pt x="3525775" y="9193909"/>
                  </a:lnTo>
                  <a:lnTo>
                    <a:pt x="3520949" y="9191369"/>
                  </a:lnTo>
                  <a:cubicBezTo>
                    <a:pt x="3517012" y="9189464"/>
                    <a:pt x="3513202" y="9187559"/>
                    <a:pt x="3503042" y="9187559"/>
                  </a:cubicBezTo>
                  <a:lnTo>
                    <a:pt x="3491231" y="9190734"/>
                  </a:lnTo>
                  <a:cubicBezTo>
                    <a:pt x="3507741" y="9179178"/>
                    <a:pt x="3510916" y="9160508"/>
                    <a:pt x="3476499" y="9160508"/>
                  </a:cubicBezTo>
                  <a:lnTo>
                    <a:pt x="3458592" y="9163810"/>
                  </a:lnTo>
                  <a:cubicBezTo>
                    <a:pt x="3485135" y="9180447"/>
                    <a:pt x="3495549" y="9193655"/>
                    <a:pt x="3449067" y="9211181"/>
                  </a:cubicBezTo>
                  <a:cubicBezTo>
                    <a:pt x="3454908" y="9193909"/>
                    <a:pt x="3445257" y="9188067"/>
                    <a:pt x="3430270" y="9188067"/>
                  </a:cubicBezTo>
                  <a:cubicBezTo>
                    <a:pt x="3408426" y="9188067"/>
                    <a:pt x="3375280" y="9200513"/>
                    <a:pt x="3362961" y="9207371"/>
                  </a:cubicBezTo>
                  <a:lnTo>
                    <a:pt x="3354325" y="9202927"/>
                  </a:lnTo>
                  <a:lnTo>
                    <a:pt x="3352801" y="9197211"/>
                  </a:lnTo>
                  <a:cubicBezTo>
                    <a:pt x="3351404" y="9192005"/>
                    <a:pt x="3348610" y="9186797"/>
                    <a:pt x="3332481" y="9186797"/>
                  </a:cubicBezTo>
                  <a:lnTo>
                    <a:pt x="3320797" y="9188829"/>
                  </a:lnTo>
                  <a:cubicBezTo>
                    <a:pt x="3306064" y="9209530"/>
                    <a:pt x="3334258" y="9221722"/>
                    <a:pt x="3369818" y="9221722"/>
                  </a:cubicBezTo>
                  <a:cubicBezTo>
                    <a:pt x="3391662" y="9221722"/>
                    <a:pt x="3416300" y="9217151"/>
                    <a:pt x="3435604" y="9207117"/>
                  </a:cubicBezTo>
                  <a:lnTo>
                    <a:pt x="3435604" y="9207117"/>
                  </a:lnTo>
                  <a:cubicBezTo>
                    <a:pt x="3407918" y="9241026"/>
                    <a:pt x="3349879" y="9225786"/>
                    <a:pt x="3324606" y="9240391"/>
                  </a:cubicBezTo>
                  <a:cubicBezTo>
                    <a:pt x="3314954" y="9233406"/>
                    <a:pt x="3304032" y="9193401"/>
                    <a:pt x="3261360" y="9192893"/>
                  </a:cubicBezTo>
                  <a:cubicBezTo>
                    <a:pt x="3232531" y="9202926"/>
                    <a:pt x="3213735" y="9215753"/>
                    <a:pt x="3226943" y="9238486"/>
                  </a:cubicBezTo>
                  <a:cubicBezTo>
                    <a:pt x="3261614" y="9227310"/>
                    <a:pt x="3242818" y="9214230"/>
                    <a:pt x="3267075" y="9211563"/>
                  </a:cubicBezTo>
                  <a:lnTo>
                    <a:pt x="3267075" y="9211563"/>
                  </a:lnTo>
                  <a:cubicBezTo>
                    <a:pt x="3327019" y="9227438"/>
                    <a:pt x="3226054" y="9249155"/>
                    <a:pt x="3268218" y="9249155"/>
                  </a:cubicBezTo>
                  <a:lnTo>
                    <a:pt x="3278632" y="9248647"/>
                  </a:lnTo>
                  <a:lnTo>
                    <a:pt x="3278632" y="9248647"/>
                  </a:lnTo>
                  <a:cubicBezTo>
                    <a:pt x="3270631" y="9264776"/>
                    <a:pt x="3207004" y="9264268"/>
                    <a:pt x="3176778" y="9273666"/>
                  </a:cubicBezTo>
                  <a:cubicBezTo>
                    <a:pt x="3176778" y="9261473"/>
                    <a:pt x="3252216" y="9248139"/>
                    <a:pt x="3197987" y="9223882"/>
                  </a:cubicBezTo>
                  <a:lnTo>
                    <a:pt x="3197987" y="9223882"/>
                  </a:lnTo>
                  <a:cubicBezTo>
                    <a:pt x="3156331" y="9227946"/>
                    <a:pt x="3140456" y="9240011"/>
                    <a:pt x="3131820" y="9251060"/>
                  </a:cubicBezTo>
                  <a:lnTo>
                    <a:pt x="3114167" y="9249155"/>
                  </a:lnTo>
                  <a:cubicBezTo>
                    <a:pt x="3086989" y="9249155"/>
                    <a:pt x="3045206" y="9263252"/>
                    <a:pt x="3057906" y="9282175"/>
                  </a:cubicBezTo>
                  <a:cubicBezTo>
                    <a:pt x="3000502" y="9292716"/>
                    <a:pt x="2926080" y="9297922"/>
                    <a:pt x="2938907" y="9329927"/>
                  </a:cubicBezTo>
                  <a:lnTo>
                    <a:pt x="2928366" y="9326497"/>
                  </a:lnTo>
                  <a:lnTo>
                    <a:pt x="2925826" y="9322433"/>
                  </a:lnTo>
                  <a:lnTo>
                    <a:pt x="2920492" y="9313670"/>
                  </a:lnTo>
                  <a:lnTo>
                    <a:pt x="2910459" y="9315576"/>
                  </a:lnTo>
                  <a:cubicBezTo>
                    <a:pt x="2978658" y="9283571"/>
                    <a:pt x="2917952" y="9265030"/>
                    <a:pt x="2887980" y="9241027"/>
                  </a:cubicBezTo>
                  <a:cubicBezTo>
                    <a:pt x="2845308" y="9259950"/>
                    <a:pt x="2875534" y="9266934"/>
                    <a:pt x="2868676" y="9297033"/>
                  </a:cubicBezTo>
                  <a:cubicBezTo>
                    <a:pt x="2835783" y="9289159"/>
                    <a:pt x="2780792" y="9298430"/>
                    <a:pt x="2755646" y="9283571"/>
                  </a:cubicBezTo>
                  <a:cubicBezTo>
                    <a:pt x="2666492" y="9321164"/>
                    <a:pt x="2572258" y="9305542"/>
                    <a:pt x="2507615" y="9343642"/>
                  </a:cubicBezTo>
                  <a:lnTo>
                    <a:pt x="2518156" y="9351389"/>
                  </a:lnTo>
                  <a:lnTo>
                    <a:pt x="2551684" y="9351262"/>
                  </a:lnTo>
                  <a:lnTo>
                    <a:pt x="2544699" y="9361676"/>
                  </a:lnTo>
                  <a:lnTo>
                    <a:pt x="2531237" y="9360660"/>
                  </a:lnTo>
                  <a:cubicBezTo>
                    <a:pt x="2522601" y="9360660"/>
                    <a:pt x="2514727" y="9362565"/>
                    <a:pt x="2514727" y="9368406"/>
                  </a:cubicBezTo>
                  <a:lnTo>
                    <a:pt x="2501519" y="9358881"/>
                  </a:lnTo>
                  <a:lnTo>
                    <a:pt x="2497582" y="9351769"/>
                  </a:lnTo>
                  <a:cubicBezTo>
                    <a:pt x="2445512" y="9361040"/>
                    <a:pt x="2437511" y="9384789"/>
                    <a:pt x="2389251" y="9395458"/>
                  </a:cubicBezTo>
                  <a:lnTo>
                    <a:pt x="2406904" y="9382376"/>
                  </a:lnTo>
                  <a:lnTo>
                    <a:pt x="2406904" y="9372978"/>
                  </a:lnTo>
                  <a:cubicBezTo>
                    <a:pt x="2312924" y="9390250"/>
                    <a:pt x="2240534" y="9399013"/>
                    <a:pt x="2169922" y="9406634"/>
                  </a:cubicBezTo>
                  <a:cubicBezTo>
                    <a:pt x="2553462" y="9402569"/>
                    <a:pt x="2939034" y="9394823"/>
                    <a:pt x="3323463" y="9363453"/>
                  </a:cubicBezTo>
                  <a:cubicBezTo>
                    <a:pt x="4083558" y="9307700"/>
                    <a:pt x="4881626" y="9186669"/>
                    <a:pt x="5600954" y="8955022"/>
                  </a:cubicBezTo>
                  <a:lnTo>
                    <a:pt x="5804535" y="8883902"/>
                  </a:lnTo>
                  <a:lnTo>
                    <a:pt x="5804662" y="8898253"/>
                  </a:lnTo>
                  <a:cubicBezTo>
                    <a:pt x="5820410" y="8896221"/>
                    <a:pt x="5835142" y="8887966"/>
                    <a:pt x="5847588" y="8872091"/>
                  </a:cubicBezTo>
                  <a:lnTo>
                    <a:pt x="5850891" y="8869043"/>
                  </a:lnTo>
                  <a:lnTo>
                    <a:pt x="5852795" y="8867138"/>
                  </a:lnTo>
                  <a:lnTo>
                    <a:pt x="6058662" y="8788525"/>
                  </a:lnTo>
                  <a:cubicBezTo>
                    <a:pt x="6071235" y="8794493"/>
                    <a:pt x="6083808" y="8803765"/>
                    <a:pt x="6104763" y="8827260"/>
                  </a:cubicBezTo>
                  <a:lnTo>
                    <a:pt x="6118606" y="8830562"/>
                  </a:lnTo>
                  <a:cubicBezTo>
                    <a:pt x="6132449" y="8830562"/>
                    <a:pt x="6145022" y="8816718"/>
                    <a:pt x="6154166" y="8803003"/>
                  </a:cubicBezTo>
                  <a:lnTo>
                    <a:pt x="6180582" y="8761093"/>
                  </a:lnTo>
                  <a:cubicBezTo>
                    <a:pt x="6193155" y="8744837"/>
                    <a:pt x="6203569" y="8737471"/>
                    <a:pt x="6212840" y="8737471"/>
                  </a:cubicBezTo>
                  <a:cubicBezTo>
                    <a:pt x="6225540" y="8737471"/>
                    <a:pt x="6235827" y="8751441"/>
                    <a:pt x="6245352" y="8775317"/>
                  </a:cubicBezTo>
                  <a:cubicBezTo>
                    <a:pt x="6248908" y="8783953"/>
                    <a:pt x="6271895" y="8794621"/>
                    <a:pt x="6278245" y="8794621"/>
                  </a:cubicBezTo>
                  <a:cubicBezTo>
                    <a:pt x="6278372" y="8794621"/>
                    <a:pt x="6278372" y="8794621"/>
                    <a:pt x="6278499" y="8794621"/>
                  </a:cubicBezTo>
                  <a:cubicBezTo>
                    <a:pt x="6338951" y="8726422"/>
                    <a:pt x="6429883" y="8736455"/>
                    <a:pt x="6507607" y="8711817"/>
                  </a:cubicBezTo>
                  <a:cubicBezTo>
                    <a:pt x="6677913" y="8657207"/>
                    <a:pt x="6877431" y="8681210"/>
                    <a:pt x="7021322" y="8553702"/>
                  </a:cubicBezTo>
                  <a:lnTo>
                    <a:pt x="7037324" y="8546082"/>
                  </a:lnTo>
                  <a:lnTo>
                    <a:pt x="7045071" y="8547098"/>
                  </a:lnTo>
                  <a:cubicBezTo>
                    <a:pt x="7078599" y="8551925"/>
                    <a:pt x="7114032" y="8566148"/>
                    <a:pt x="7152132" y="8566148"/>
                  </a:cubicBezTo>
                  <a:lnTo>
                    <a:pt x="7163943" y="8564370"/>
                  </a:lnTo>
                  <a:cubicBezTo>
                    <a:pt x="7200392" y="8556751"/>
                    <a:pt x="7226553" y="8516238"/>
                    <a:pt x="7269099" y="8499981"/>
                  </a:cubicBezTo>
                  <a:lnTo>
                    <a:pt x="7279767" y="8498838"/>
                  </a:lnTo>
                  <a:cubicBezTo>
                    <a:pt x="7308469" y="8498838"/>
                    <a:pt x="7314565" y="8536176"/>
                    <a:pt x="7330186" y="8557385"/>
                  </a:cubicBezTo>
                  <a:lnTo>
                    <a:pt x="7363460" y="8576180"/>
                  </a:lnTo>
                  <a:lnTo>
                    <a:pt x="7363460" y="8557260"/>
                  </a:lnTo>
                  <a:cubicBezTo>
                    <a:pt x="7363968" y="8525256"/>
                    <a:pt x="7355332" y="8493125"/>
                    <a:pt x="7354570" y="8460867"/>
                  </a:cubicBezTo>
                  <a:cubicBezTo>
                    <a:pt x="7354062" y="8437245"/>
                    <a:pt x="7380224" y="8418068"/>
                    <a:pt x="7412355" y="8418068"/>
                  </a:cubicBezTo>
                  <a:lnTo>
                    <a:pt x="7426706" y="8425180"/>
                  </a:lnTo>
                  <a:cubicBezTo>
                    <a:pt x="7452487" y="8444102"/>
                    <a:pt x="7472299" y="8483092"/>
                    <a:pt x="7501762" y="8488172"/>
                  </a:cubicBezTo>
                  <a:lnTo>
                    <a:pt x="7508620" y="8488426"/>
                  </a:lnTo>
                  <a:cubicBezTo>
                    <a:pt x="7549768" y="8488426"/>
                    <a:pt x="7562087" y="8442452"/>
                    <a:pt x="7583423" y="8413115"/>
                  </a:cubicBezTo>
                  <a:lnTo>
                    <a:pt x="7612506" y="8374253"/>
                  </a:lnTo>
                  <a:cubicBezTo>
                    <a:pt x="7627619" y="8395716"/>
                    <a:pt x="7645907" y="8401812"/>
                    <a:pt x="7665846" y="8401812"/>
                  </a:cubicBezTo>
                  <a:cubicBezTo>
                    <a:pt x="7679181" y="8401812"/>
                    <a:pt x="7693151" y="8399145"/>
                    <a:pt x="7707375" y="8396351"/>
                  </a:cubicBezTo>
                  <a:lnTo>
                    <a:pt x="7750174" y="8390763"/>
                  </a:lnTo>
                  <a:cubicBezTo>
                    <a:pt x="7774558" y="8390763"/>
                    <a:pt x="7798053" y="8399145"/>
                    <a:pt x="7818119" y="8430387"/>
                  </a:cubicBezTo>
                  <a:cubicBezTo>
                    <a:pt x="7833105" y="8454009"/>
                    <a:pt x="7846186" y="8465439"/>
                    <a:pt x="7858505" y="8465439"/>
                  </a:cubicBezTo>
                  <a:cubicBezTo>
                    <a:pt x="7875015" y="8465439"/>
                    <a:pt x="7890001" y="8444484"/>
                    <a:pt x="7910448" y="8402574"/>
                  </a:cubicBezTo>
                  <a:lnTo>
                    <a:pt x="7920355" y="8401812"/>
                  </a:lnTo>
                  <a:cubicBezTo>
                    <a:pt x="7935086" y="8401812"/>
                    <a:pt x="7950708" y="8407527"/>
                    <a:pt x="7966201" y="8413115"/>
                  </a:cubicBezTo>
                  <a:cubicBezTo>
                    <a:pt x="7981695" y="8418703"/>
                    <a:pt x="7997317" y="8424418"/>
                    <a:pt x="8012175" y="8424418"/>
                  </a:cubicBezTo>
                  <a:cubicBezTo>
                    <a:pt x="8029828" y="8424418"/>
                    <a:pt x="8046465" y="8416417"/>
                    <a:pt x="8060944" y="8391017"/>
                  </a:cubicBezTo>
                  <a:cubicBezTo>
                    <a:pt x="8068183" y="8377810"/>
                    <a:pt x="8076564" y="8372602"/>
                    <a:pt x="8084438" y="8372602"/>
                  </a:cubicBezTo>
                  <a:cubicBezTo>
                    <a:pt x="8095614" y="8372602"/>
                    <a:pt x="8105774" y="8382889"/>
                    <a:pt x="8111362" y="8396224"/>
                  </a:cubicBezTo>
                  <a:cubicBezTo>
                    <a:pt x="8127492" y="8434705"/>
                    <a:pt x="8135873" y="8475853"/>
                    <a:pt x="8145906" y="8516239"/>
                  </a:cubicBezTo>
                  <a:lnTo>
                    <a:pt x="8138413" y="8537956"/>
                  </a:lnTo>
                  <a:lnTo>
                    <a:pt x="8136634" y="8537575"/>
                  </a:lnTo>
                  <a:cubicBezTo>
                    <a:pt x="8124189" y="8534527"/>
                    <a:pt x="8107297" y="8531733"/>
                    <a:pt x="8101328" y="8522843"/>
                  </a:cubicBezTo>
                  <a:cubicBezTo>
                    <a:pt x="8090914" y="8507095"/>
                    <a:pt x="8086088" y="8484489"/>
                    <a:pt x="8063228" y="8484489"/>
                  </a:cubicBezTo>
                  <a:lnTo>
                    <a:pt x="8055608" y="8486267"/>
                  </a:lnTo>
                  <a:cubicBezTo>
                    <a:pt x="8049004" y="8488299"/>
                    <a:pt x="8049766" y="8515477"/>
                    <a:pt x="8050782" y="8530972"/>
                  </a:cubicBezTo>
                  <a:cubicBezTo>
                    <a:pt x="8056497" y="8613649"/>
                    <a:pt x="8055863" y="8611743"/>
                    <a:pt x="7994140" y="8637398"/>
                  </a:cubicBezTo>
                  <a:lnTo>
                    <a:pt x="7848090" y="8706486"/>
                  </a:lnTo>
                  <a:cubicBezTo>
                    <a:pt x="7826881" y="8696453"/>
                    <a:pt x="7807958" y="8692135"/>
                    <a:pt x="7790559" y="8692135"/>
                  </a:cubicBezTo>
                  <a:cubicBezTo>
                    <a:pt x="7745854" y="8692135"/>
                    <a:pt x="7710929" y="8720582"/>
                    <a:pt x="7671940" y="8752841"/>
                  </a:cubicBezTo>
                  <a:cubicBezTo>
                    <a:pt x="7630284" y="8787639"/>
                    <a:pt x="7590025" y="8841487"/>
                    <a:pt x="7531351" y="8841487"/>
                  </a:cubicBezTo>
                  <a:cubicBezTo>
                    <a:pt x="7510269" y="8841487"/>
                    <a:pt x="7486901" y="8834502"/>
                    <a:pt x="7460104" y="8817230"/>
                  </a:cubicBezTo>
                  <a:cubicBezTo>
                    <a:pt x="7314181" y="8830057"/>
                    <a:pt x="7206231" y="8925434"/>
                    <a:pt x="7077708" y="8976742"/>
                  </a:cubicBezTo>
                  <a:cubicBezTo>
                    <a:pt x="7061198" y="8982965"/>
                    <a:pt x="7043544" y="9026780"/>
                    <a:pt x="7051038" y="9038718"/>
                  </a:cubicBezTo>
                  <a:cubicBezTo>
                    <a:pt x="7057515" y="9048370"/>
                    <a:pt x="7070088" y="9052307"/>
                    <a:pt x="7082534" y="9052307"/>
                  </a:cubicBezTo>
                  <a:cubicBezTo>
                    <a:pt x="7098154" y="9052307"/>
                    <a:pt x="7113649" y="9045957"/>
                    <a:pt x="7116569" y="9036305"/>
                  </a:cubicBezTo>
                  <a:cubicBezTo>
                    <a:pt x="7125078" y="9007095"/>
                    <a:pt x="7142351" y="9000872"/>
                    <a:pt x="7162543" y="9000872"/>
                  </a:cubicBezTo>
                  <a:cubicBezTo>
                    <a:pt x="7170037" y="9000872"/>
                    <a:pt x="7177911" y="9001761"/>
                    <a:pt x="7193912" y="9003412"/>
                  </a:cubicBezTo>
                  <a:lnTo>
                    <a:pt x="7209914" y="9004302"/>
                  </a:lnTo>
                  <a:cubicBezTo>
                    <a:pt x="7228329" y="9004302"/>
                    <a:pt x="7245728" y="8999730"/>
                    <a:pt x="7258555" y="8979918"/>
                  </a:cubicBezTo>
                  <a:cubicBezTo>
                    <a:pt x="7277351" y="8951216"/>
                    <a:pt x="7320659" y="8939659"/>
                    <a:pt x="7366251" y="8939659"/>
                  </a:cubicBezTo>
                  <a:lnTo>
                    <a:pt x="7422131" y="8945247"/>
                  </a:lnTo>
                  <a:cubicBezTo>
                    <a:pt x="7434197" y="8947533"/>
                    <a:pt x="7449817" y="8954391"/>
                    <a:pt x="7463279" y="8954391"/>
                  </a:cubicBezTo>
                  <a:lnTo>
                    <a:pt x="7467724" y="8952485"/>
                  </a:lnTo>
                  <a:cubicBezTo>
                    <a:pt x="7616695" y="8850378"/>
                    <a:pt x="7801480" y="8853044"/>
                    <a:pt x="7968231" y="8803006"/>
                  </a:cubicBezTo>
                  <a:cubicBezTo>
                    <a:pt x="7992107" y="8795640"/>
                    <a:pt x="8030207" y="8795640"/>
                    <a:pt x="8037573" y="8780400"/>
                  </a:cubicBezTo>
                  <a:cubicBezTo>
                    <a:pt x="8051797" y="8749666"/>
                    <a:pt x="8070085" y="8741156"/>
                    <a:pt x="8090278" y="8741156"/>
                  </a:cubicBezTo>
                  <a:cubicBezTo>
                    <a:pt x="8113011" y="8741156"/>
                    <a:pt x="8138158" y="8752078"/>
                    <a:pt x="8162287" y="8753729"/>
                  </a:cubicBezTo>
                  <a:lnTo>
                    <a:pt x="8204324" y="8748776"/>
                  </a:lnTo>
                  <a:cubicBezTo>
                    <a:pt x="8217405" y="8746109"/>
                    <a:pt x="8229978" y="8743569"/>
                    <a:pt x="8248266" y="8743569"/>
                  </a:cubicBezTo>
                  <a:lnTo>
                    <a:pt x="8254998" y="8752713"/>
                  </a:lnTo>
                  <a:cubicBezTo>
                    <a:pt x="8260078" y="8801481"/>
                    <a:pt x="8197721" y="8790305"/>
                    <a:pt x="8164066" y="8805037"/>
                  </a:cubicBezTo>
                  <a:cubicBezTo>
                    <a:pt x="8111488" y="8827897"/>
                    <a:pt x="8040749" y="8814435"/>
                    <a:pt x="8002776" y="8863076"/>
                  </a:cubicBezTo>
                  <a:cubicBezTo>
                    <a:pt x="7968486" y="8907272"/>
                    <a:pt x="7920861" y="8915527"/>
                    <a:pt x="7872219" y="8927465"/>
                  </a:cubicBezTo>
                  <a:lnTo>
                    <a:pt x="7675369" y="8974963"/>
                  </a:lnTo>
                  <a:cubicBezTo>
                    <a:pt x="7622156" y="8985377"/>
                    <a:pt x="7614410" y="9020556"/>
                    <a:pt x="7614410" y="9064244"/>
                  </a:cubicBezTo>
                  <a:lnTo>
                    <a:pt x="7603234" y="9080501"/>
                  </a:lnTo>
                  <a:lnTo>
                    <a:pt x="7601964" y="9079866"/>
                  </a:lnTo>
                  <a:cubicBezTo>
                    <a:pt x="7585327" y="9070849"/>
                    <a:pt x="7570595" y="9066277"/>
                    <a:pt x="7557768" y="9066277"/>
                  </a:cubicBezTo>
                  <a:cubicBezTo>
                    <a:pt x="7534908" y="9066277"/>
                    <a:pt x="7517890" y="9080882"/>
                    <a:pt x="7506333" y="9111870"/>
                  </a:cubicBezTo>
                  <a:cubicBezTo>
                    <a:pt x="7494777" y="9142350"/>
                    <a:pt x="7478013" y="9158225"/>
                    <a:pt x="7452613" y="9158225"/>
                  </a:cubicBezTo>
                  <a:cubicBezTo>
                    <a:pt x="7440547" y="9158225"/>
                    <a:pt x="7426578" y="9154669"/>
                    <a:pt x="7403718" y="9144256"/>
                  </a:cubicBezTo>
                  <a:lnTo>
                    <a:pt x="7385938" y="9142859"/>
                  </a:lnTo>
                  <a:cubicBezTo>
                    <a:pt x="7368919" y="9142859"/>
                    <a:pt x="7350123" y="9147812"/>
                    <a:pt x="7338058" y="9155686"/>
                  </a:cubicBezTo>
                  <a:cubicBezTo>
                    <a:pt x="7304403" y="9177149"/>
                    <a:pt x="7272780" y="9199628"/>
                    <a:pt x="7234934" y="9199628"/>
                  </a:cubicBezTo>
                  <a:cubicBezTo>
                    <a:pt x="7220203" y="9199628"/>
                    <a:pt x="7204454" y="9196199"/>
                    <a:pt x="7187309" y="9187817"/>
                  </a:cubicBezTo>
                  <a:cubicBezTo>
                    <a:pt x="7077454" y="9221091"/>
                    <a:pt x="6949184" y="9207629"/>
                    <a:pt x="6859777" y="9306689"/>
                  </a:cubicBezTo>
                  <a:lnTo>
                    <a:pt x="6845045" y="9308086"/>
                  </a:lnTo>
                  <a:cubicBezTo>
                    <a:pt x="6829297" y="9308086"/>
                    <a:pt x="6807580" y="9302879"/>
                    <a:pt x="6792467" y="9297926"/>
                  </a:cubicBezTo>
                  <a:cubicBezTo>
                    <a:pt x="6781164" y="9294244"/>
                    <a:pt x="6772782" y="9292592"/>
                    <a:pt x="6766559" y="9292592"/>
                  </a:cubicBezTo>
                  <a:cubicBezTo>
                    <a:pt x="6738619" y="9292592"/>
                    <a:pt x="6753224" y="9324850"/>
                    <a:pt x="6748525" y="9346822"/>
                  </a:cubicBezTo>
                  <a:cubicBezTo>
                    <a:pt x="6745223" y="9363078"/>
                    <a:pt x="6738238" y="9369809"/>
                    <a:pt x="6729730" y="9369809"/>
                  </a:cubicBezTo>
                  <a:cubicBezTo>
                    <a:pt x="6720967" y="9369809"/>
                    <a:pt x="6710552" y="9362570"/>
                    <a:pt x="6701027" y="9351266"/>
                  </a:cubicBezTo>
                  <a:cubicBezTo>
                    <a:pt x="6690613" y="9339074"/>
                    <a:pt x="6682359" y="9314563"/>
                    <a:pt x="6672198" y="9313928"/>
                  </a:cubicBezTo>
                  <a:lnTo>
                    <a:pt x="6670674" y="9313928"/>
                  </a:lnTo>
                  <a:cubicBezTo>
                    <a:pt x="6639306" y="9313928"/>
                    <a:pt x="6649084" y="9341487"/>
                    <a:pt x="6646671" y="9361935"/>
                  </a:cubicBezTo>
                  <a:cubicBezTo>
                    <a:pt x="6642607" y="9394320"/>
                    <a:pt x="6622668" y="9407401"/>
                    <a:pt x="6589140" y="9407401"/>
                  </a:cubicBezTo>
                  <a:lnTo>
                    <a:pt x="6574661" y="9405115"/>
                  </a:lnTo>
                  <a:cubicBezTo>
                    <a:pt x="6559930" y="9402067"/>
                    <a:pt x="6539229" y="9386192"/>
                    <a:pt x="6529704" y="9386192"/>
                  </a:cubicBezTo>
                  <a:lnTo>
                    <a:pt x="6528307" y="9386827"/>
                  </a:lnTo>
                  <a:cubicBezTo>
                    <a:pt x="6397497" y="9491983"/>
                    <a:pt x="6224269" y="9471790"/>
                    <a:pt x="6074663" y="9519796"/>
                  </a:cubicBezTo>
                  <a:cubicBezTo>
                    <a:pt x="6043167" y="9529956"/>
                    <a:pt x="6002273" y="9531226"/>
                    <a:pt x="5981699" y="9551927"/>
                  </a:cubicBezTo>
                  <a:cubicBezTo>
                    <a:pt x="5936233" y="9597647"/>
                    <a:pt x="5877813" y="9602854"/>
                    <a:pt x="5820409" y="9614538"/>
                  </a:cubicBezTo>
                  <a:cubicBezTo>
                    <a:pt x="5695187" y="9639430"/>
                    <a:pt x="5570473" y="9667751"/>
                    <a:pt x="5444489" y="9687944"/>
                  </a:cubicBezTo>
                  <a:cubicBezTo>
                    <a:pt x="5385053" y="9697342"/>
                    <a:pt x="5359017" y="9736839"/>
                    <a:pt x="5338698" y="9782178"/>
                  </a:cubicBezTo>
                  <a:cubicBezTo>
                    <a:pt x="5329173" y="9803260"/>
                    <a:pt x="5338698" y="9833486"/>
                    <a:pt x="5326887" y="9852155"/>
                  </a:cubicBezTo>
                  <a:cubicBezTo>
                    <a:pt x="5287517" y="9915274"/>
                    <a:pt x="5361558" y="9936102"/>
                    <a:pt x="5382259" y="9970138"/>
                  </a:cubicBezTo>
                  <a:cubicBezTo>
                    <a:pt x="5389498" y="9982330"/>
                    <a:pt x="5396102" y="9987029"/>
                    <a:pt x="5402198" y="9987029"/>
                  </a:cubicBezTo>
                  <a:cubicBezTo>
                    <a:pt x="5419978" y="9987029"/>
                    <a:pt x="5434329" y="9948929"/>
                    <a:pt x="5452871" y="9941055"/>
                  </a:cubicBezTo>
                  <a:cubicBezTo>
                    <a:pt x="5520689" y="9912607"/>
                    <a:pt x="5572251" y="9853299"/>
                    <a:pt x="5655055" y="9851266"/>
                  </a:cubicBezTo>
                  <a:cubicBezTo>
                    <a:pt x="5700267" y="9850250"/>
                    <a:pt x="5702553" y="9814436"/>
                    <a:pt x="5702045" y="9779511"/>
                  </a:cubicBezTo>
                  <a:cubicBezTo>
                    <a:pt x="5701918" y="9762620"/>
                    <a:pt x="5710300" y="9751444"/>
                    <a:pt x="5722492" y="9751444"/>
                  </a:cubicBezTo>
                  <a:lnTo>
                    <a:pt x="5728461" y="9755508"/>
                  </a:lnTo>
                  <a:cubicBezTo>
                    <a:pt x="5771260" y="9796275"/>
                    <a:pt x="5815837" y="9809101"/>
                    <a:pt x="5861303" y="9809101"/>
                  </a:cubicBezTo>
                  <a:cubicBezTo>
                    <a:pt x="5913119" y="9809101"/>
                    <a:pt x="5966078" y="9792337"/>
                    <a:pt x="6018783" y="9781542"/>
                  </a:cubicBezTo>
                  <a:lnTo>
                    <a:pt x="6170167" y="9752460"/>
                  </a:lnTo>
                  <a:cubicBezTo>
                    <a:pt x="6228079" y="9739760"/>
                    <a:pt x="6302882" y="9741791"/>
                    <a:pt x="6338442" y="9707248"/>
                  </a:cubicBezTo>
                  <a:cubicBezTo>
                    <a:pt x="6360286" y="9686039"/>
                    <a:pt x="6383273" y="9684261"/>
                    <a:pt x="6407784" y="9684261"/>
                  </a:cubicBezTo>
                  <a:lnTo>
                    <a:pt x="6413880" y="9684388"/>
                  </a:lnTo>
                  <a:lnTo>
                    <a:pt x="6418452" y="9684388"/>
                  </a:lnTo>
                  <a:cubicBezTo>
                    <a:pt x="6435470" y="9684388"/>
                    <a:pt x="6451980" y="9683245"/>
                    <a:pt x="6467473" y="9672958"/>
                  </a:cubicBezTo>
                  <a:cubicBezTo>
                    <a:pt x="6508748" y="9645907"/>
                    <a:pt x="6566406" y="9650478"/>
                    <a:pt x="6612761" y="9619872"/>
                  </a:cubicBezTo>
                  <a:cubicBezTo>
                    <a:pt x="6645401" y="9598536"/>
                    <a:pt x="6689089" y="9592440"/>
                    <a:pt x="6718426" y="9559165"/>
                  </a:cubicBezTo>
                  <a:cubicBezTo>
                    <a:pt x="6731126" y="9544814"/>
                    <a:pt x="6744333" y="9539988"/>
                    <a:pt x="6757922" y="9539988"/>
                  </a:cubicBezTo>
                  <a:cubicBezTo>
                    <a:pt x="6772654" y="9539988"/>
                    <a:pt x="6787767" y="9545703"/>
                    <a:pt x="6803134" y="9551545"/>
                  </a:cubicBezTo>
                  <a:cubicBezTo>
                    <a:pt x="6818247" y="9557260"/>
                    <a:pt x="6833615" y="9563102"/>
                    <a:pt x="6852791" y="9563102"/>
                  </a:cubicBezTo>
                  <a:lnTo>
                    <a:pt x="6861046" y="9561705"/>
                  </a:lnTo>
                  <a:cubicBezTo>
                    <a:pt x="6894193" y="9553831"/>
                    <a:pt x="6936230" y="9555862"/>
                    <a:pt x="6959090" y="9536812"/>
                  </a:cubicBezTo>
                  <a:cubicBezTo>
                    <a:pt x="7006207" y="9497569"/>
                    <a:pt x="7053070" y="9468106"/>
                    <a:pt x="7108569" y="9468106"/>
                  </a:cubicBezTo>
                  <a:cubicBezTo>
                    <a:pt x="7133334" y="9468106"/>
                    <a:pt x="7159877" y="9473948"/>
                    <a:pt x="7191246" y="9488553"/>
                  </a:cubicBezTo>
                  <a:lnTo>
                    <a:pt x="7198104" y="9489060"/>
                  </a:lnTo>
                  <a:cubicBezTo>
                    <a:pt x="7210931" y="9489060"/>
                    <a:pt x="7228584" y="9482456"/>
                    <a:pt x="7234934" y="9474202"/>
                  </a:cubicBezTo>
                  <a:cubicBezTo>
                    <a:pt x="7273796" y="9423274"/>
                    <a:pt x="7332597" y="9413115"/>
                    <a:pt x="7390382" y="9399525"/>
                  </a:cubicBezTo>
                  <a:lnTo>
                    <a:pt x="7539861" y="9365617"/>
                  </a:lnTo>
                  <a:cubicBezTo>
                    <a:pt x="7595360" y="9349360"/>
                    <a:pt x="7653780" y="9345170"/>
                    <a:pt x="7700390" y="9300593"/>
                  </a:cubicBezTo>
                  <a:cubicBezTo>
                    <a:pt x="7708518" y="9292719"/>
                    <a:pt x="7717789" y="9290052"/>
                    <a:pt x="7727821" y="9290052"/>
                  </a:cubicBezTo>
                  <a:lnTo>
                    <a:pt x="7767065" y="9297925"/>
                  </a:lnTo>
                  <a:cubicBezTo>
                    <a:pt x="7780908" y="9301862"/>
                    <a:pt x="7795258" y="9305799"/>
                    <a:pt x="7809736" y="9305799"/>
                  </a:cubicBezTo>
                  <a:lnTo>
                    <a:pt x="7839708" y="9298560"/>
                  </a:lnTo>
                  <a:cubicBezTo>
                    <a:pt x="7889873" y="9272017"/>
                    <a:pt x="7958453" y="9280145"/>
                    <a:pt x="7997569" y="9229218"/>
                  </a:cubicBezTo>
                  <a:cubicBezTo>
                    <a:pt x="8011285" y="9211184"/>
                    <a:pt x="8028050" y="9204453"/>
                    <a:pt x="8046210" y="9204453"/>
                  </a:cubicBezTo>
                  <a:cubicBezTo>
                    <a:pt x="8059800" y="9204453"/>
                    <a:pt x="8074278" y="9208263"/>
                    <a:pt x="8088882" y="9213978"/>
                  </a:cubicBezTo>
                  <a:cubicBezTo>
                    <a:pt x="8104250" y="9219947"/>
                    <a:pt x="8119489" y="9224265"/>
                    <a:pt x="8133714" y="9224265"/>
                  </a:cubicBezTo>
                  <a:cubicBezTo>
                    <a:pt x="8150732" y="9224265"/>
                    <a:pt x="8166480" y="9218042"/>
                    <a:pt x="8179815" y="9200516"/>
                  </a:cubicBezTo>
                  <a:cubicBezTo>
                    <a:pt x="8200389" y="9173592"/>
                    <a:pt x="8226296" y="9157082"/>
                    <a:pt x="8260206" y="9145906"/>
                  </a:cubicBezTo>
                  <a:cubicBezTo>
                    <a:pt x="8456421" y="9081136"/>
                    <a:pt x="8676385" y="9079485"/>
                    <a:pt x="8853169" y="8963280"/>
                  </a:cubicBezTo>
                  <a:cubicBezTo>
                    <a:pt x="8873362" y="8974583"/>
                    <a:pt x="8891650" y="8980171"/>
                    <a:pt x="8908287" y="8980171"/>
                  </a:cubicBezTo>
                  <a:cubicBezTo>
                    <a:pt x="8937497" y="8980171"/>
                    <a:pt x="8961500" y="8962899"/>
                    <a:pt x="8980423" y="8929753"/>
                  </a:cubicBezTo>
                  <a:lnTo>
                    <a:pt x="9011919" y="8934579"/>
                  </a:lnTo>
                  <a:cubicBezTo>
                    <a:pt x="9046971" y="8934579"/>
                    <a:pt x="9073133" y="8915021"/>
                    <a:pt x="9101581" y="8888859"/>
                  </a:cubicBezTo>
                  <a:cubicBezTo>
                    <a:pt x="9114154" y="8877048"/>
                    <a:pt x="9138538" y="8871460"/>
                    <a:pt x="9162287" y="8871460"/>
                  </a:cubicBezTo>
                  <a:cubicBezTo>
                    <a:pt x="9174733" y="8871460"/>
                    <a:pt x="9187052" y="8873111"/>
                    <a:pt x="9197339" y="8876159"/>
                  </a:cubicBezTo>
                  <a:lnTo>
                    <a:pt x="9228200" y="8881493"/>
                  </a:lnTo>
                  <a:cubicBezTo>
                    <a:pt x="9249156" y="8881493"/>
                    <a:pt x="9263380" y="8871206"/>
                    <a:pt x="9279127" y="8849997"/>
                  </a:cubicBezTo>
                  <a:cubicBezTo>
                    <a:pt x="9290431" y="8834757"/>
                    <a:pt x="9305035" y="8829169"/>
                    <a:pt x="9320657" y="8829169"/>
                  </a:cubicBezTo>
                  <a:cubicBezTo>
                    <a:pt x="9337167" y="8829169"/>
                    <a:pt x="9354947" y="8835519"/>
                    <a:pt x="9380347" y="8848092"/>
                  </a:cubicBezTo>
                  <a:lnTo>
                    <a:pt x="9392665" y="8850505"/>
                  </a:lnTo>
                  <a:cubicBezTo>
                    <a:pt x="9401301" y="8850505"/>
                    <a:pt x="9404984" y="8844028"/>
                    <a:pt x="9404349" y="8828915"/>
                  </a:cubicBezTo>
                  <a:lnTo>
                    <a:pt x="9398126" y="8780400"/>
                  </a:lnTo>
                  <a:cubicBezTo>
                    <a:pt x="9385299" y="8741157"/>
                    <a:pt x="9366376" y="8719059"/>
                    <a:pt x="9343770" y="8719059"/>
                  </a:cubicBezTo>
                  <a:cubicBezTo>
                    <a:pt x="9328403" y="8719059"/>
                    <a:pt x="9311385" y="8729219"/>
                    <a:pt x="9293351" y="8751191"/>
                  </a:cubicBezTo>
                  <a:cubicBezTo>
                    <a:pt x="9281668" y="8765287"/>
                    <a:pt x="9269475" y="8769224"/>
                    <a:pt x="9257410" y="8769224"/>
                  </a:cubicBezTo>
                  <a:cubicBezTo>
                    <a:pt x="9249790" y="8769224"/>
                    <a:pt x="9242297" y="8767573"/>
                    <a:pt x="9227819" y="8764398"/>
                  </a:cubicBezTo>
                  <a:lnTo>
                    <a:pt x="9214357" y="8762874"/>
                  </a:lnTo>
                  <a:cubicBezTo>
                    <a:pt x="9205721" y="8762874"/>
                    <a:pt x="9197847" y="8765668"/>
                    <a:pt x="9191243" y="8775067"/>
                  </a:cubicBezTo>
                  <a:cubicBezTo>
                    <a:pt x="9178797" y="8792339"/>
                    <a:pt x="9167621" y="8802118"/>
                    <a:pt x="9156953" y="8802118"/>
                  </a:cubicBezTo>
                  <a:cubicBezTo>
                    <a:pt x="9145650" y="8802118"/>
                    <a:pt x="9134855" y="8791449"/>
                    <a:pt x="9123679" y="8767700"/>
                  </a:cubicBezTo>
                  <a:cubicBezTo>
                    <a:pt x="9119107" y="8757921"/>
                    <a:pt x="9104629" y="8739253"/>
                    <a:pt x="9093326" y="8739253"/>
                  </a:cubicBezTo>
                  <a:cubicBezTo>
                    <a:pt x="9086848" y="8739253"/>
                    <a:pt x="9081515" y="8745095"/>
                    <a:pt x="9079482" y="8761859"/>
                  </a:cubicBezTo>
                  <a:cubicBezTo>
                    <a:pt x="9074402" y="8805674"/>
                    <a:pt x="9074402" y="8840091"/>
                    <a:pt x="9022332" y="8851775"/>
                  </a:cubicBezTo>
                  <a:lnTo>
                    <a:pt x="8847834" y="8895463"/>
                  </a:lnTo>
                  <a:lnTo>
                    <a:pt x="8843135" y="8895717"/>
                  </a:lnTo>
                  <a:cubicBezTo>
                    <a:pt x="8827642" y="8895717"/>
                    <a:pt x="8804401" y="8888351"/>
                    <a:pt x="8804401" y="8885811"/>
                  </a:cubicBezTo>
                  <a:cubicBezTo>
                    <a:pt x="8804273" y="8857998"/>
                    <a:pt x="8827642" y="8851013"/>
                    <a:pt x="8850120" y="8842377"/>
                  </a:cubicBezTo>
                  <a:lnTo>
                    <a:pt x="8863582" y="8823835"/>
                  </a:lnTo>
                  <a:lnTo>
                    <a:pt x="8862313" y="8822819"/>
                  </a:lnTo>
                  <a:cubicBezTo>
                    <a:pt x="8852280" y="8814564"/>
                    <a:pt x="8839960" y="8801610"/>
                    <a:pt x="8829293" y="8801610"/>
                  </a:cubicBezTo>
                  <a:lnTo>
                    <a:pt x="8828277" y="8801610"/>
                  </a:lnTo>
                  <a:lnTo>
                    <a:pt x="8753220" y="8816342"/>
                  </a:lnTo>
                  <a:lnTo>
                    <a:pt x="8745092" y="8816469"/>
                  </a:lnTo>
                  <a:lnTo>
                    <a:pt x="8731630" y="8806309"/>
                  </a:lnTo>
                  <a:cubicBezTo>
                    <a:pt x="8731248" y="8794625"/>
                    <a:pt x="8732011" y="8776337"/>
                    <a:pt x="8739377" y="8772527"/>
                  </a:cubicBezTo>
                  <a:cubicBezTo>
                    <a:pt x="8789415" y="8745858"/>
                    <a:pt x="8860281" y="8758811"/>
                    <a:pt x="8894190" y="8701915"/>
                  </a:cubicBezTo>
                  <a:cubicBezTo>
                    <a:pt x="8902064" y="8688961"/>
                    <a:pt x="8908414" y="8681341"/>
                    <a:pt x="8921368" y="8681341"/>
                  </a:cubicBezTo>
                  <a:lnTo>
                    <a:pt x="8931401" y="8686167"/>
                  </a:lnTo>
                  <a:cubicBezTo>
                    <a:pt x="8950069" y="8697216"/>
                    <a:pt x="8967977" y="8701153"/>
                    <a:pt x="8985503" y="8701153"/>
                  </a:cubicBezTo>
                  <a:cubicBezTo>
                    <a:pt x="9025634" y="8701153"/>
                    <a:pt x="9063608" y="8680198"/>
                    <a:pt x="9104883" y="8675246"/>
                  </a:cubicBezTo>
                  <a:lnTo>
                    <a:pt x="9107931" y="8675119"/>
                  </a:lnTo>
                  <a:cubicBezTo>
                    <a:pt x="9118599" y="8675119"/>
                    <a:pt x="9129648" y="8679437"/>
                    <a:pt x="9140697" y="8683754"/>
                  </a:cubicBezTo>
                  <a:lnTo>
                    <a:pt x="9173717" y="8692263"/>
                  </a:lnTo>
                  <a:cubicBezTo>
                    <a:pt x="9186925" y="8692263"/>
                    <a:pt x="9199371" y="8685659"/>
                    <a:pt x="9209658" y="8664450"/>
                  </a:cubicBezTo>
                  <a:cubicBezTo>
                    <a:pt x="9233153" y="8616571"/>
                    <a:pt x="9310750" y="8642479"/>
                    <a:pt x="9330181" y="8588885"/>
                  </a:cubicBezTo>
                  <a:cubicBezTo>
                    <a:pt x="9362185" y="8499858"/>
                    <a:pt x="9440798" y="8478522"/>
                    <a:pt x="9525126" y="8458710"/>
                  </a:cubicBezTo>
                  <a:cubicBezTo>
                    <a:pt x="9648569" y="8430135"/>
                    <a:pt x="9768584" y="8392035"/>
                    <a:pt x="9889996" y="8356983"/>
                  </a:cubicBezTo>
                  <a:cubicBezTo>
                    <a:pt x="9953369" y="8338695"/>
                    <a:pt x="10018902" y="8326503"/>
                    <a:pt x="10059541" y="8264654"/>
                  </a:cubicBezTo>
                  <a:cubicBezTo>
                    <a:pt x="10069066" y="8249922"/>
                    <a:pt x="10102975" y="8238492"/>
                    <a:pt x="10137265" y="8238492"/>
                  </a:cubicBezTo>
                  <a:lnTo>
                    <a:pt x="10150473" y="8242810"/>
                  </a:lnTo>
                  <a:cubicBezTo>
                    <a:pt x="10165331" y="8250811"/>
                    <a:pt x="10177524" y="8254113"/>
                    <a:pt x="10187938" y="8254113"/>
                  </a:cubicBezTo>
                  <a:cubicBezTo>
                    <a:pt x="10225656" y="8254113"/>
                    <a:pt x="10238865" y="8210679"/>
                    <a:pt x="10267694" y="8196963"/>
                  </a:cubicBezTo>
                  <a:cubicBezTo>
                    <a:pt x="10256772" y="8135749"/>
                    <a:pt x="10328273" y="8134098"/>
                    <a:pt x="10348720" y="8093966"/>
                  </a:cubicBezTo>
                  <a:cubicBezTo>
                    <a:pt x="10355325" y="8081266"/>
                    <a:pt x="10363326" y="8076822"/>
                    <a:pt x="10372089" y="8076822"/>
                  </a:cubicBezTo>
                  <a:cubicBezTo>
                    <a:pt x="10381741" y="8076822"/>
                    <a:pt x="10392282" y="8082156"/>
                    <a:pt x="10403077" y="8087363"/>
                  </a:cubicBezTo>
                  <a:lnTo>
                    <a:pt x="10435589" y="8097904"/>
                  </a:lnTo>
                  <a:lnTo>
                    <a:pt x="10473689" y="8097142"/>
                  </a:lnTo>
                  <a:cubicBezTo>
                    <a:pt x="10510900" y="8097142"/>
                    <a:pt x="10548365" y="8099809"/>
                    <a:pt x="10581639" y="8111874"/>
                  </a:cubicBezTo>
                  <a:cubicBezTo>
                    <a:pt x="10603736" y="8120256"/>
                    <a:pt x="10620501" y="8124701"/>
                    <a:pt x="10632693" y="8124701"/>
                  </a:cubicBezTo>
                  <a:cubicBezTo>
                    <a:pt x="10659236" y="8124701"/>
                    <a:pt x="10664189" y="8103365"/>
                    <a:pt x="10657458" y="8054724"/>
                  </a:cubicBezTo>
                  <a:cubicBezTo>
                    <a:pt x="10653521" y="8028816"/>
                    <a:pt x="10678794" y="7988176"/>
                    <a:pt x="10703686" y="7974206"/>
                  </a:cubicBezTo>
                  <a:cubicBezTo>
                    <a:pt x="10778235" y="7932423"/>
                    <a:pt x="10874755" y="7927977"/>
                    <a:pt x="10933175" y="7857365"/>
                  </a:cubicBezTo>
                  <a:cubicBezTo>
                    <a:pt x="10952860" y="7869303"/>
                    <a:pt x="10969117" y="7874129"/>
                    <a:pt x="10983086" y="7874129"/>
                  </a:cubicBezTo>
                  <a:cubicBezTo>
                    <a:pt x="11022456" y="7874129"/>
                    <a:pt x="11044046" y="7835902"/>
                    <a:pt x="11072875" y="7806058"/>
                  </a:cubicBezTo>
                  <a:cubicBezTo>
                    <a:pt x="11083797" y="7794627"/>
                    <a:pt x="11099799" y="7789675"/>
                    <a:pt x="11117833" y="7789675"/>
                  </a:cubicBezTo>
                  <a:cubicBezTo>
                    <a:pt x="11145646" y="7789675"/>
                    <a:pt x="11178031" y="7801486"/>
                    <a:pt x="11203050" y="7819774"/>
                  </a:cubicBezTo>
                  <a:cubicBezTo>
                    <a:pt x="11219307" y="7831712"/>
                    <a:pt x="11229974" y="7838570"/>
                    <a:pt x="11236832" y="7838570"/>
                  </a:cubicBezTo>
                  <a:cubicBezTo>
                    <a:pt x="11245722" y="7838570"/>
                    <a:pt x="11248008" y="7826759"/>
                    <a:pt x="11247246" y="7799200"/>
                  </a:cubicBezTo>
                  <a:cubicBezTo>
                    <a:pt x="11246103" y="7756274"/>
                    <a:pt x="11266169" y="7740526"/>
                    <a:pt x="11299062" y="7732271"/>
                  </a:cubicBezTo>
                  <a:cubicBezTo>
                    <a:pt x="11321795" y="7726302"/>
                    <a:pt x="11346942" y="7728841"/>
                    <a:pt x="11370818" y="7727317"/>
                  </a:cubicBezTo>
                  <a:lnTo>
                    <a:pt x="11370818" y="7727317"/>
                  </a:lnTo>
                  <a:cubicBezTo>
                    <a:pt x="11369039" y="7749924"/>
                    <a:pt x="11360023" y="7789166"/>
                    <a:pt x="11366499" y="7792087"/>
                  </a:cubicBezTo>
                  <a:lnTo>
                    <a:pt x="11401424" y="7798819"/>
                  </a:lnTo>
                  <a:cubicBezTo>
                    <a:pt x="11457177" y="7798819"/>
                    <a:pt x="11523471" y="7756274"/>
                    <a:pt x="11535663" y="7707760"/>
                  </a:cubicBezTo>
                  <a:cubicBezTo>
                    <a:pt x="11547347" y="7660770"/>
                    <a:pt x="11553951" y="7646546"/>
                    <a:pt x="11579986" y="7646546"/>
                  </a:cubicBezTo>
                  <a:cubicBezTo>
                    <a:pt x="11588114" y="7646546"/>
                    <a:pt x="11598147" y="7647942"/>
                    <a:pt x="11610847" y="7650102"/>
                  </a:cubicBezTo>
                  <a:lnTo>
                    <a:pt x="11678919" y="7662802"/>
                  </a:lnTo>
                  <a:cubicBezTo>
                    <a:pt x="11692762" y="7684011"/>
                    <a:pt x="11710034" y="7693663"/>
                    <a:pt x="11729338" y="7693663"/>
                  </a:cubicBezTo>
                  <a:lnTo>
                    <a:pt x="11761722" y="7685916"/>
                  </a:lnTo>
                  <a:cubicBezTo>
                    <a:pt x="11782804" y="7676264"/>
                    <a:pt x="11819761" y="7660643"/>
                    <a:pt x="11818110" y="7650356"/>
                  </a:cubicBezTo>
                  <a:cubicBezTo>
                    <a:pt x="11807951" y="7583808"/>
                    <a:pt x="11859385" y="7554471"/>
                    <a:pt x="11892532" y="7515228"/>
                  </a:cubicBezTo>
                  <a:cubicBezTo>
                    <a:pt x="11906376" y="7498718"/>
                    <a:pt x="11927965" y="7478652"/>
                    <a:pt x="11947777" y="7478652"/>
                  </a:cubicBezTo>
                  <a:cubicBezTo>
                    <a:pt x="11965938" y="7479160"/>
                    <a:pt x="11984861" y="7504687"/>
                    <a:pt x="12003149" y="7519292"/>
                  </a:cubicBezTo>
                  <a:cubicBezTo>
                    <a:pt x="12013309" y="7527293"/>
                    <a:pt x="12021944" y="7531611"/>
                    <a:pt x="12028930" y="7531611"/>
                  </a:cubicBezTo>
                  <a:cubicBezTo>
                    <a:pt x="12038709" y="7531611"/>
                    <a:pt x="12045059" y="7523102"/>
                    <a:pt x="12046837" y="7504814"/>
                  </a:cubicBezTo>
                  <a:cubicBezTo>
                    <a:pt x="12048234" y="7489447"/>
                    <a:pt x="12043789" y="7459856"/>
                    <a:pt x="12045313" y="7459856"/>
                  </a:cubicBezTo>
                  <a:cubicBezTo>
                    <a:pt x="12089890" y="7455919"/>
                    <a:pt x="12134721" y="7457063"/>
                    <a:pt x="12154533" y="7406643"/>
                  </a:cubicBezTo>
                  <a:cubicBezTo>
                    <a:pt x="12156818" y="7400801"/>
                    <a:pt x="12171551" y="7397626"/>
                    <a:pt x="12190219" y="7397626"/>
                  </a:cubicBezTo>
                  <a:lnTo>
                    <a:pt x="12199363" y="7399150"/>
                  </a:lnTo>
                  <a:cubicBezTo>
                    <a:pt x="12212063" y="7402452"/>
                    <a:pt x="12222731" y="7415152"/>
                    <a:pt x="12233907" y="7424931"/>
                  </a:cubicBezTo>
                  <a:lnTo>
                    <a:pt x="12375131" y="7380354"/>
                  </a:lnTo>
                  <a:cubicBezTo>
                    <a:pt x="12425169" y="7364479"/>
                    <a:pt x="12468602" y="7344794"/>
                    <a:pt x="12446505" y="7261736"/>
                  </a:cubicBezTo>
                  <a:lnTo>
                    <a:pt x="12462380" y="7257291"/>
                  </a:lnTo>
                  <a:cubicBezTo>
                    <a:pt x="12467460" y="7257291"/>
                    <a:pt x="12473936" y="7258180"/>
                    <a:pt x="12481302" y="7259323"/>
                  </a:cubicBezTo>
                  <a:lnTo>
                    <a:pt x="12526134" y="7262752"/>
                  </a:lnTo>
                  <a:cubicBezTo>
                    <a:pt x="12640815" y="7262752"/>
                    <a:pt x="12733652" y="7195950"/>
                    <a:pt x="12836902" y="7161787"/>
                  </a:cubicBezTo>
                  <a:cubicBezTo>
                    <a:pt x="12857604" y="7154802"/>
                    <a:pt x="12870304" y="7128259"/>
                    <a:pt x="12854936" y="7099811"/>
                  </a:cubicBezTo>
                  <a:cubicBezTo>
                    <a:pt x="12846808" y="7085079"/>
                    <a:pt x="12837918" y="7068950"/>
                    <a:pt x="12836648" y="7052948"/>
                  </a:cubicBezTo>
                  <a:cubicBezTo>
                    <a:pt x="12835379" y="7039359"/>
                    <a:pt x="12843887" y="7025516"/>
                    <a:pt x="12847951" y="7011800"/>
                  </a:cubicBezTo>
                  <a:cubicBezTo>
                    <a:pt x="12860779" y="7021579"/>
                    <a:pt x="12879067" y="7029199"/>
                    <a:pt x="12885924" y="7042026"/>
                  </a:cubicBezTo>
                  <a:cubicBezTo>
                    <a:pt x="12897227" y="7064251"/>
                    <a:pt x="12914245" y="7075300"/>
                    <a:pt x="12932787" y="7075300"/>
                  </a:cubicBezTo>
                  <a:cubicBezTo>
                    <a:pt x="12937613" y="7075300"/>
                    <a:pt x="12942567" y="7074538"/>
                    <a:pt x="12947519" y="7073014"/>
                  </a:cubicBezTo>
                  <a:lnTo>
                    <a:pt x="13116556" y="7009768"/>
                  </a:lnTo>
                  <a:lnTo>
                    <a:pt x="13122779" y="6993258"/>
                  </a:lnTo>
                  <a:cubicBezTo>
                    <a:pt x="13112111" y="6981955"/>
                    <a:pt x="13100427" y="6967096"/>
                    <a:pt x="13087218" y="6964049"/>
                  </a:cubicBezTo>
                  <a:lnTo>
                    <a:pt x="12988539" y="6951603"/>
                  </a:lnTo>
                  <a:cubicBezTo>
                    <a:pt x="12965425" y="6949317"/>
                    <a:pt x="12957297" y="6940427"/>
                    <a:pt x="12959837" y="6922520"/>
                  </a:cubicBezTo>
                  <a:cubicBezTo>
                    <a:pt x="12970886" y="6841621"/>
                    <a:pt x="12861285" y="6816221"/>
                    <a:pt x="12859761" y="6738116"/>
                  </a:cubicBezTo>
                  <a:cubicBezTo>
                    <a:pt x="12859253" y="6721987"/>
                    <a:pt x="12829154" y="6700524"/>
                    <a:pt x="12808961" y="6688332"/>
                  </a:cubicBezTo>
                  <a:cubicBezTo>
                    <a:pt x="12797023" y="6681347"/>
                    <a:pt x="12781783" y="6672076"/>
                    <a:pt x="12759812" y="6672076"/>
                  </a:cubicBezTo>
                  <a:lnTo>
                    <a:pt x="12745842" y="6682870"/>
                  </a:lnTo>
                  <a:cubicBezTo>
                    <a:pt x="12738730" y="6691379"/>
                    <a:pt x="12747874" y="6713096"/>
                    <a:pt x="12749525" y="6728844"/>
                  </a:cubicBezTo>
                  <a:cubicBezTo>
                    <a:pt x="12756129" y="6787518"/>
                    <a:pt x="12826106" y="6794123"/>
                    <a:pt x="12847569" y="6839588"/>
                  </a:cubicBezTo>
                  <a:cubicBezTo>
                    <a:pt x="12853919" y="6852923"/>
                    <a:pt x="12848965" y="6870576"/>
                    <a:pt x="12849092" y="6886324"/>
                  </a:cubicBezTo>
                  <a:lnTo>
                    <a:pt x="12831566" y="6883784"/>
                  </a:lnTo>
                  <a:lnTo>
                    <a:pt x="12824582" y="6879847"/>
                  </a:lnTo>
                  <a:cubicBezTo>
                    <a:pt x="12795752" y="6862702"/>
                    <a:pt x="12761589" y="6849748"/>
                    <a:pt x="12741270" y="6825617"/>
                  </a:cubicBezTo>
                  <a:cubicBezTo>
                    <a:pt x="12719934" y="6800599"/>
                    <a:pt x="12711933" y="6765038"/>
                    <a:pt x="12697709" y="6734177"/>
                  </a:cubicBezTo>
                  <a:cubicBezTo>
                    <a:pt x="12687676" y="6712334"/>
                    <a:pt x="12670023" y="6702427"/>
                    <a:pt x="12646020" y="6702427"/>
                  </a:cubicBezTo>
                  <a:lnTo>
                    <a:pt x="12636622" y="6704078"/>
                  </a:lnTo>
                  <a:cubicBezTo>
                    <a:pt x="12604617" y="6711572"/>
                    <a:pt x="12575280" y="6729860"/>
                    <a:pt x="12543023" y="6734939"/>
                  </a:cubicBezTo>
                  <a:cubicBezTo>
                    <a:pt x="12478634" y="6743702"/>
                    <a:pt x="12458695" y="6806567"/>
                    <a:pt x="12408149" y="6829046"/>
                  </a:cubicBezTo>
                  <a:cubicBezTo>
                    <a:pt x="12348713" y="6855970"/>
                    <a:pt x="12266798" y="6858891"/>
                    <a:pt x="12227047" y="6901182"/>
                  </a:cubicBezTo>
                  <a:cubicBezTo>
                    <a:pt x="12138147" y="6995670"/>
                    <a:pt x="12013687" y="7012561"/>
                    <a:pt x="11902562" y="7059043"/>
                  </a:cubicBezTo>
                  <a:cubicBezTo>
                    <a:pt x="11872463" y="7071743"/>
                    <a:pt x="11831315" y="7072505"/>
                    <a:pt x="11811503" y="7093333"/>
                  </a:cubicBezTo>
                  <a:cubicBezTo>
                    <a:pt x="11777721" y="7128639"/>
                    <a:pt x="11751051" y="7165342"/>
                    <a:pt x="11697838" y="7177661"/>
                  </a:cubicBezTo>
                  <a:cubicBezTo>
                    <a:pt x="11658214" y="7186297"/>
                    <a:pt x="11600302" y="7194933"/>
                    <a:pt x="11587983" y="7221857"/>
                  </a:cubicBezTo>
                  <a:cubicBezTo>
                    <a:pt x="11574521" y="7251194"/>
                    <a:pt x="11555851" y="7258052"/>
                    <a:pt x="11536166" y="7258052"/>
                  </a:cubicBezTo>
                  <a:lnTo>
                    <a:pt x="11510259" y="7255384"/>
                  </a:lnTo>
                  <a:cubicBezTo>
                    <a:pt x="11501496" y="7254115"/>
                    <a:pt x="11492860" y="7252717"/>
                    <a:pt x="11477112" y="7252717"/>
                  </a:cubicBezTo>
                  <a:lnTo>
                    <a:pt x="11463523" y="7257162"/>
                  </a:lnTo>
                  <a:cubicBezTo>
                    <a:pt x="11443329" y="7266941"/>
                    <a:pt x="11433551" y="7297802"/>
                    <a:pt x="11410437" y="7304914"/>
                  </a:cubicBezTo>
                  <a:lnTo>
                    <a:pt x="11403960" y="7305295"/>
                  </a:lnTo>
                  <a:cubicBezTo>
                    <a:pt x="11386688" y="7305295"/>
                    <a:pt x="11365098" y="7294500"/>
                    <a:pt x="11346175" y="7288912"/>
                  </a:cubicBezTo>
                  <a:cubicBezTo>
                    <a:pt x="11324077" y="7282690"/>
                    <a:pt x="11315187" y="7268973"/>
                    <a:pt x="11325474" y="7254242"/>
                  </a:cubicBezTo>
                  <a:cubicBezTo>
                    <a:pt x="11340841" y="7231509"/>
                    <a:pt x="11331697" y="7193282"/>
                    <a:pt x="11381480" y="7191377"/>
                  </a:cubicBezTo>
                  <a:cubicBezTo>
                    <a:pt x="11453998" y="7188583"/>
                    <a:pt x="11468222" y="7148705"/>
                    <a:pt x="11427200" y="7098667"/>
                  </a:cubicBezTo>
                  <a:lnTo>
                    <a:pt x="11381861" y="7039866"/>
                  </a:lnTo>
                  <a:cubicBezTo>
                    <a:pt x="11360144" y="7004941"/>
                    <a:pt x="11367129" y="6964173"/>
                    <a:pt x="11397482" y="6958078"/>
                  </a:cubicBezTo>
                  <a:cubicBezTo>
                    <a:pt x="11561566" y="6925693"/>
                    <a:pt x="11674469" y="6803137"/>
                    <a:pt x="11825472" y="6747766"/>
                  </a:cubicBezTo>
                  <a:cubicBezTo>
                    <a:pt x="11832457" y="6745353"/>
                    <a:pt x="11830933" y="6723382"/>
                    <a:pt x="11832330" y="6708015"/>
                  </a:cubicBezTo>
                  <a:cubicBezTo>
                    <a:pt x="11869922" y="6694807"/>
                    <a:pt x="11906624" y="6678296"/>
                    <a:pt x="11945741" y="6669660"/>
                  </a:cubicBezTo>
                  <a:cubicBezTo>
                    <a:pt x="12015718" y="6654420"/>
                    <a:pt x="12061565" y="6617844"/>
                    <a:pt x="12079218" y="6548756"/>
                  </a:cubicBezTo>
                  <a:cubicBezTo>
                    <a:pt x="12087981" y="6514593"/>
                    <a:pt x="12116302" y="6501004"/>
                    <a:pt x="12149068" y="6491606"/>
                  </a:cubicBezTo>
                  <a:lnTo>
                    <a:pt x="12287624" y="6446140"/>
                  </a:lnTo>
                  <a:cubicBezTo>
                    <a:pt x="12381223" y="6412993"/>
                    <a:pt x="12379699" y="6412993"/>
                    <a:pt x="12347187" y="6289549"/>
                  </a:cubicBezTo>
                  <a:cubicBezTo>
                    <a:pt x="12339441" y="6259578"/>
                    <a:pt x="12344012" y="6226939"/>
                    <a:pt x="12345029" y="6195696"/>
                  </a:cubicBezTo>
                  <a:cubicBezTo>
                    <a:pt x="12345663" y="6181599"/>
                    <a:pt x="12338552" y="6168899"/>
                    <a:pt x="12324073" y="6168899"/>
                  </a:cubicBezTo>
                  <a:cubicBezTo>
                    <a:pt x="12321660" y="6168899"/>
                    <a:pt x="12318993" y="6169153"/>
                    <a:pt x="12316072" y="6170042"/>
                  </a:cubicBezTo>
                  <a:lnTo>
                    <a:pt x="12179547" y="6215889"/>
                  </a:lnTo>
                  <a:cubicBezTo>
                    <a:pt x="12118841" y="6237098"/>
                    <a:pt x="12101569" y="6284088"/>
                    <a:pt x="12105633" y="6344286"/>
                  </a:cubicBezTo>
                  <a:cubicBezTo>
                    <a:pt x="12082011" y="6339968"/>
                    <a:pt x="12057627" y="6338952"/>
                    <a:pt x="12036037" y="6330316"/>
                  </a:cubicBezTo>
                  <a:cubicBezTo>
                    <a:pt x="11985745" y="6309996"/>
                    <a:pt x="11978887" y="6294502"/>
                    <a:pt x="12005304" y="6261228"/>
                  </a:cubicBezTo>
                  <a:cubicBezTo>
                    <a:pt x="12058135" y="6194680"/>
                    <a:pt x="12100299" y="6117845"/>
                    <a:pt x="12196058" y="6096636"/>
                  </a:cubicBezTo>
                  <a:cubicBezTo>
                    <a:pt x="12216505" y="6092064"/>
                    <a:pt x="12236444" y="6072760"/>
                    <a:pt x="12248001" y="6054218"/>
                  </a:cubicBezTo>
                  <a:cubicBezTo>
                    <a:pt x="12263241" y="6028945"/>
                    <a:pt x="12279370" y="5996560"/>
                    <a:pt x="12234666" y="5974970"/>
                  </a:cubicBezTo>
                  <a:cubicBezTo>
                    <a:pt x="12211934" y="5963794"/>
                    <a:pt x="12206473" y="5951856"/>
                    <a:pt x="12225141" y="5939537"/>
                  </a:cubicBezTo>
                  <a:lnTo>
                    <a:pt x="12288007" y="5908041"/>
                  </a:lnTo>
                  <a:cubicBezTo>
                    <a:pt x="12313152" y="5896865"/>
                    <a:pt x="12321153" y="5879085"/>
                    <a:pt x="12311375" y="5851526"/>
                  </a:cubicBezTo>
                  <a:cubicBezTo>
                    <a:pt x="12303501" y="5828031"/>
                    <a:pt x="12285975" y="5815458"/>
                    <a:pt x="12262734" y="5815458"/>
                  </a:cubicBezTo>
                  <a:lnTo>
                    <a:pt x="12230857" y="5822189"/>
                  </a:lnTo>
                  <a:cubicBezTo>
                    <a:pt x="12216125" y="5828158"/>
                    <a:pt x="12193138" y="5830444"/>
                    <a:pt x="12188692" y="5841366"/>
                  </a:cubicBezTo>
                  <a:cubicBezTo>
                    <a:pt x="12175103" y="5874513"/>
                    <a:pt x="12156561" y="5887975"/>
                    <a:pt x="12134336" y="5887975"/>
                  </a:cubicBezTo>
                  <a:cubicBezTo>
                    <a:pt x="12116302" y="5887975"/>
                    <a:pt x="12095982" y="5879212"/>
                    <a:pt x="12073757" y="5864861"/>
                  </a:cubicBezTo>
                  <a:cubicBezTo>
                    <a:pt x="12053563" y="5851907"/>
                    <a:pt x="12033752" y="5846573"/>
                    <a:pt x="12014321" y="5846573"/>
                  </a:cubicBezTo>
                  <a:cubicBezTo>
                    <a:pt x="11994636" y="5846573"/>
                    <a:pt x="11975332" y="5851907"/>
                    <a:pt x="11956282" y="5860289"/>
                  </a:cubicBezTo>
                  <a:cubicBezTo>
                    <a:pt x="11934438" y="5869941"/>
                    <a:pt x="11913102" y="5876545"/>
                    <a:pt x="11890242" y="5876545"/>
                  </a:cubicBezTo>
                  <a:cubicBezTo>
                    <a:pt x="11874112" y="5876545"/>
                    <a:pt x="11857095" y="5873243"/>
                    <a:pt x="11838680" y="5864988"/>
                  </a:cubicBezTo>
                  <a:cubicBezTo>
                    <a:pt x="11795499" y="5845684"/>
                    <a:pt x="11789658" y="5839334"/>
                    <a:pt x="11804390" y="5791582"/>
                  </a:cubicBezTo>
                  <a:cubicBezTo>
                    <a:pt x="11812136" y="5766563"/>
                    <a:pt x="11822550" y="5752847"/>
                    <a:pt x="11840966" y="5752847"/>
                  </a:cubicBezTo>
                  <a:cubicBezTo>
                    <a:pt x="11849602" y="5752847"/>
                    <a:pt x="11860016" y="5755895"/>
                    <a:pt x="11872970" y="5762245"/>
                  </a:cubicBezTo>
                  <a:lnTo>
                    <a:pt x="11898497" y="5769103"/>
                  </a:lnTo>
                  <a:cubicBezTo>
                    <a:pt x="11921865" y="5769103"/>
                    <a:pt x="11936089" y="5748910"/>
                    <a:pt x="11949297" y="5728082"/>
                  </a:cubicBezTo>
                  <a:cubicBezTo>
                    <a:pt x="11971522" y="5693284"/>
                    <a:pt x="11969744" y="5653914"/>
                    <a:pt x="11964156" y="5613401"/>
                  </a:cubicBezTo>
                  <a:lnTo>
                    <a:pt x="12096109" y="5599177"/>
                  </a:lnTo>
                  <a:cubicBezTo>
                    <a:pt x="12156688" y="5590922"/>
                    <a:pt x="12178405" y="5536185"/>
                    <a:pt x="12216505" y="5501260"/>
                  </a:cubicBezTo>
                  <a:lnTo>
                    <a:pt x="12216632" y="5504308"/>
                  </a:lnTo>
                  <a:lnTo>
                    <a:pt x="12221712" y="5502784"/>
                  </a:lnTo>
                  <a:cubicBezTo>
                    <a:pt x="12230602" y="5513452"/>
                    <a:pt x="12240000" y="5529073"/>
                    <a:pt x="12247366" y="5529073"/>
                  </a:cubicBezTo>
                  <a:cubicBezTo>
                    <a:pt x="12274925" y="5526660"/>
                    <a:pt x="12267433" y="5506848"/>
                    <a:pt x="12261845" y="5488814"/>
                  </a:cubicBezTo>
                  <a:lnTo>
                    <a:pt x="12266798" y="5486909"/>
                  </a:lnTo>
                  <a:lnTo>
                    <a:pt x="12263369" y="5482210"/>
                  </a:lnTo>
                  <a:cubicBezTo>
                    <a:pt x="12310866" y="5457318"/>
                    <a:pt x="12290038" y="5417948"/>
                    <a:pt x="12269719" y="5382642"/>
                  </a:cubicBezTo>
                  <a:cubicBezTo>
                    <a:pt x="12240889" y="5332604"/>
                    <a:pt x="12179549" y="5313681"/>
                    <a:pt x="12154657" y="5252721"/>
                  </a:cubicBezTo>
                  <a:cubicBezTo>
                    <a:pt x="12146401" y="5232020"/>
                    <a:pt x="12125320" y="5222622"/>
                    <a:pt x="12102205" y="5222622"/>
                  </a:cubicBezTo>
                  <a:cubicBezTo>
                    <a:pt x="12070201" y="5222622"/>
                    <a:pt x="12034387" y="5240783"/>
                    <a:pt x="12023847" y="5271898"/>
                  </a:cubicBezTo>
                  <a:cubicBezTo>
                    <a:pt x="12019021" y="5285233"/>
                    <a:pt x="12030070" y="5304664"/>
                    <a:pt x="12027657" y="5319650"/>
                  </a:cubicBezTo>
                  <a:cubicBezTo>
                    <a:pt x="12022576" y="5347590"/>
                    <a:pt x="12008988" y="5361814"/>
                    <a:pt x="11990064" y="5361814"/>
                  </a:cubicBezTo>
                  <a:cubicBezTo>
                    <a:pt x="11976729" y="5361814"/>
                    <a:pt x="11960727" y="5354702"/>
                    <a:pt x="11943201" y="5340224"/>
                  </a:cubicBezTo>
                  <a:lnTo>
                    <a:pt x="11928850" y="5323460"/>
                  </a:lnTo>
                  <a:lnTo>
                    <a:pt x="11922373" y="5315713"/>
                  </a:lnTo>
                  <a:lnTo>
                    <a:pt x="11973681" y="5308220"/>
                  </a:lnTo>
                  <a:cubicBezTo>
                    <a:pt x="11976729" y="5221860"/>
                    <a:pt x="12084806" y="5212716"/>
                    <a:pt x="12103221" y="5137786"/>
                  </a:cubicBezTo>
                  <a:cubicBezTo>
                    <a:pt x="12115032" y="5090034"/>
                    <a:pt x="12148433" y="5071238"/>
                    <a:pt x="12193518" y="5061840"/>
                  </a:cubicBezTo>
                  <a:lnTo>
                    <a:pt x="12262606" y="5092320"/>
                  </a:lnTo>
                  <a:lnTo>
                    <a:pt x="12268067" y="5092828"/>
                  </a:lnTo>
                  <a:cubicBezTo>
                    <a:pt x="12278099" y="5092828"/>
                    <a:pt x="12283434" y="5084573"/>
                    <a:pt x="12290799" y="5070476"/>
                  </a:cubicBezTo>
                  <a:lnTo>
                    <a:pt x="12303881" y="5033265"/>
                  </a:lnTo>
                  <a:cubicBezTo>
                    <a:pt x="12345156" y="5014088"/>
                    <a:pt x="12378684" y="4985386"/>
                    <a:pt x="12391892" y="4948810"/>
                  </a:cubicBezTo>
                  <a:cubicBezTo>
                    <a:pt x="12417673" y="4877690"/>
                    <a:pt x="12476093" y="4847845"/>
                    <a:pt x="12526385" y="4805554"/>
                  </a:cubicBezTo>
                  <a:lnTo>
                    <a:pt x="12691358" y="4683761"/>
                  </a:lnTo>
                  <a:cubicBezTo>
                    <a:pt x="12672054" y="4576954"/>
                    <a:pt x="12832328" y="4611752"/>
                    <a:pt x="12832582" y="4520693"/>
                  </a:cubicBezTo>
                  <a:cubicBezTo>
                    <a:pt x="12889732" y="4495039"/>
                    <a:pt x="12917291" y="4427983"/>
                    <a:pt x="12998952" y="4427983"/>
                  </a:cubicBezTo>
                  <a:lnTo>
                    <a:pt x="13012668" y="4429380"/>
                  </a:lnTo>
                  <a:cubicBezTo>
                    <a:pt x="13028288" y="4391280"/>
                    <a:pt x="13059657" y="4370452"/>
                    <a:pt x="13102965" y="4363086"/>
                  </a:cubicBezTo>
                  <a:cubicBezTo>
                    <a:pt x="13098774" y="4281552"/>
                    <a:pt x="13204946" y="4276345"/>
                    <a:pt x="13215741" y="4205225"/>
                  </a:cubicBezTo>
                  <a:cubicBezTo>
                    <a:pt x="13227044" y="4129152"/>
                    <a:pt x="13302990" y="4107816"/>
                    <a:pt x="13352901" y="4065525"/>
                  </a:cubicBezTo>
                  <a:cubicBezTo>
                    <a:pt x="13401542" y="4024250"/>
                    <a:pt x="13399257" y="3960750"/>
                    <a:pt x="13425418" y="3910585"/>
                  </a:cubicBezTo>
                  <a:cubicBezTo>
                    <a:pt x="13428084" y="3904108"/>
                    <a:pt x="13410940" y="3880486"/>
                    <a:pt x="13398240" y="3872104"/>
                  </a:cubicBezTo>
                  <a:cubicBezTo>
                    <a:pt x="13390366" y="3867151"/>
                    <a:pt x="13378427" y="3864738"/>
                    <a:pt x="13362045" y="3864738"/>
                  </a:cubicBezTo>
                  <a:lnTo>
                    <a:pt x="13352393" y="3866516"/>
                  </a:lnTo>
                  <a:cubicBezTo>
                    <a:pt x="13337660" y="3870072"/>
                    <a:pt x="13325342" y="3881121"/>
                    <a:pt x="13314674" y="3891281"/>
                  </a:cubicBezTo>
                  <a:cubicBezTo>
                    <a:pt x="13215741" y="3988691"/>
                    <a:pt x="13062707" y="4037459"/>
                    <a:pt x="13018129" y="4182873"/>
                  </a:cubicBezTo>
                  <a:cubicBezTo>
                    <a:pt x="12934817" y="4255390"/>
                    <a:pt x="12830170" y="4307841"/>
                    <a:pt x="12784323" y="4414014"/>
                  </a:cubicBezTo>
                  <a:cubicBezTo>
                    <a:pt x="12780894" y="4422268"/>
                    <a:pt x="12753589" y="4417697"/>
                    <a:pt x="12739111" y="4422142"/>
                  </a:cubicBezTo>
                  <a:cubicBezTo>
                    <a:pt x="12717521" y="4428365"/>
                    <a:pt x="12678913" y="4434969"/>
                    <a:pt x="12678913" y="4445891"/>
                  </a:cubicBezTo>
                  <a:cubicBezTo>
                    <a:pt x="12680183" y="4541141"/>
                    <a:pt x="12547722" y="4549650"/>
                    <a:pt x="12551659" y="4645027"/>
                  </a:cubicBezTo>
                  <a:cubicBezTo>
                    <a:pt x="12493747" y="4701415"/>
                    <a:pt x="12442058" y="4767962"/>
                    <a:pt x="12351126" y="4782695"/>
                  </a:cubicBezTo>
                  <a:cubicBezTo>
                    <a:pt x="12309851" y="4788917"/>
                    <a:pt x="12270481" y="4783965"/>
                    <a:pt x="12261718" y="4831716"/>
                  </a:cubicBezTo>
                  <a:cubicBezTo>
                    <a:pt x="12252447" y="4880484"/>
                    <a:pt x="12231238" y="4919346"/>
                    <a:pt x="12202917" y="4953001"/>
                  </a:cubicBezTo>
                  <a:lnTo>
                    <a:pt x="12185899" y="4947413"/>
                  </a:lnTo>
                  <a:lnTo>
                    <a:pt x="12178279" y="4936110"/>
                  </a:lnTo>
                  <a:cubicBezTo>
                    <a:pt x="12136242" y="4874388"/>
                    <a:pt x="12143862" y="4847718"/>
                    <a:pt x="12203933" y="4804665"/>
                  </a:cubicBezTo>
                  <a:cubicBezTo>
                    <a:pt x="12221459" y="4792346"/>
                    <a:pt x="12250415" y="4770121"/>
                    <a:pt x="12246859" y="4759580"/>
                  </a:cubicBezTo>
                  <a:cubicBezTo>
                    <a:pt x="12238731" y="4736593"/>
                    <a:pt x="12239747" y="4720845"/>
                    <a:pt x="12243939" y="4707637"/>
                  </a:cubicBezTo>
                  <a:cubicBezTo>
                    <a:pt x="12266291" y="4702938"/>
                    <a:pt x="12291056" y="4699001"/>
                    <a:pt x="12296897" y="4685920"/>
                  </a:cubicBezTo>
                  <a:lnTo>
                    <a:pt x="12316582" y="4654932"/>
                  </a:lnTo>
                  <a:lnTo>
                    <a:pt x="12353539" y="4642105"/>
                  </a:lnTo>
                  <a:cubicBezTo>
                    <a:pt x="12376907" y="4634104"/>
                    <a:pt x="12383003" y="4617721"/>
                    <a:pt x="12378431" y="4594353"/>
                  </a:cubicBezTo>
                  <a:lnTo>
                    <a:pt x="12475205" y="4521582"/>
                  </a:lnTo>
                  <a:cubicBezTo>
                    <a:pt x="12514829" y="4489197"/>
                    <a:pt x="12566391" y="4466210"/>
                    <a:pt x="12568677" y="4403980"/>
                  </a:cubicBezTo>
                  <a:cubicBezTo>
                    <a:pt x="12570709" y="4347083"/>
                    <a:pt x="12664562" y="4398900"/>
                    <a:pt x="12670531" y="4343020"/>
                  </a:cubicBezTo>
                  <a:cubicBezTo>
                    <a:pt x="12674850" y="4297300"/>
                    <a:pt x="12750795" y="4327018"/>
                    <a:pt x="12756002" y="4268090"/>
                  </a:cubicBezTo>
                  <a:cubicBezTo>
                    <a:pt x="12759050" y="4232530"/>
                    <a:pt x="12818105" y="4209670"/>
                    <a:pt x="12851887" y="4180714"/>
                  </a:cubicBezTo>
                  <a:cubicBezTo>
                    <a:pt x="12874366" y="4161029"/>
                    <a:pt x="12917038" y="4144138"/>
                    <a:pt x="12916149" y="4121913"/>
                  </a:cubicBezTo>
                  <a:cubicBezTo>
                    <a:pt x="12913482" y="4062350"/>
                    <a:pt x="12987650" y="4076701"/>
                    <a:pt x="12995142" y="4041014"/>
                  </a:cubicBezTo>
                  <a:cubicBezTo>
                    <a:pt x="13005557" y="3989960"/>
                    <a:pt x="13049244" y="3973069"/>
                    <a:pt x="13082265" y="3944494"/>
                  </a:cubicBezTo>
                  <a:lnTo>
                    <a:pt x="13188310" y="3860293"/>
                  </a:lnTo>
                  <a:lnTo>
                    <a:pt x="13257905" y="3803016"/>
                  </a:lnTo>
                  <a:cubicBezTo>
                    <a:pt x="13312896" y="3766439"/>
                    <a:pt x="13252698" y="3719195"/>
                    <a:pt x="13250667" y="3677539"/>
                  </a:cubicBezTo>
                  <a:cubicBezTo>
                    <a:pt x="13247874" y="3626105"/>
                    <a:pt x="13201645" y="3645536"/>
                    <a:pt x="13174721" y="3636645"/>
                  </a:cubicBezTo>
                  <a:cubicBezTo>
                    <a:pt x="13142590" y="3626105"/>
                    <a:pt x="13104109" y="3629025"/>
                    <a:pt x="13084170" y="3594228"/>
                  </a:cubicBezTo>
                  <a:cubicBezTo>
                    <a:pt x="13054707" y="3542793"/>
                    <a:pt x="13106904" y="3532632"/>
                    <a:pt x="13128875" y="3507741"/>
                  </a:cubicBezTo>
                  <a:cubicBezTo>
                    <a:pt x="13144750" y="3489453"/>
                    <a:pt x="13161767" y="3482087"/>
                    <a:pt x="13180056" y="3482087"/>
                  </a:cubicBezTo>
                  <a:cubicBezTo>
                    <a:pt x="13204186" y="3482087"/>
                    <a:pt x="13230475" y="3494914"/>
                    <a:pt x="13265272" y="3516123"/>
                  </a:cubicBezTo>
                  <a:lnTo>
                    <a:pt x="13276703" y="3517774"/>
                  </a:lnTo>
                  <a:cubicBezTo>
                    <a:pt x="13295117" y="3517774"/>
                    <a:pt x="13309977" y="3500629"/>
                    <a:pt x="13312897" y="3485262"/>
                  </a:cubicBezTo>
                  <a:cubicBezTo>
                    <a:pt x="13319247" y="3450337"/>
                    <a:pt x="13336011" y="3410586"/>
                    <a:pt x="13292832" y="3375788"/>
                  </a:cubicBezTo>
                  <a:cubicBezTo>
                    <a:pt x="13277211" y="3363469"/>
                    <a:pt x="13264384" y="3358770"/>
                    <a:pt x="13253208" y="3358770"/>
                  </a:cubicBezTo>
                  <a:cubicBezTo>
                    <a:pt x="13227681" y="3358770"/>
                    <a:pt x="13210918" y="3383027"/>
                    <a:pt x="13190724" y="3395473"/>
                  </a:cubicBezTo>
                  <a:lnTo>
                    <a:pt x="13138018" y="3437002"/>
                  </a:lnTo>
                  <a:cubicBezTo>
                    <a:pt x="13124683" y="3449448"/>
                    <a:pt x="13111221" y="3454528"/>
                    <a:pt x="13097632" y="3454528"/>
                  </a:cubicBezTo>
                  <a:cubicBezTo>
                    <a:pt x="13075534" y="3454528"/>
                    <a:pt x="13052800" y="3441447"/>
                    <a:pt x="13028417" y="3425445"/>
                  </a:cubicBezTo>
                  <a:lnTo>
                    <a:pt x="12995270" y="3419857"/>
                  </a:lnTo>
                  <a:lnTo>
                    <a:pt x="13004288" y="3444114"/>
                  </a:lnTo>
                  <a:cubicBezTo>
                    <a:pt x="13015210" y="3473197"/>
                    <a:pt x="13068422" y="3504312"/>
                    <a:pt x="12987651" y="3517266"/>
                  </a:cubicBezTo>
                  <a:cubicBezTo>
                    <a:pt x="12884527" y="3533776"/>
                    <a:pt x="12820900" y="3611373"/>
                    <a:pt x="12752066" y="3676524"/>
                  </a:cubicBezTo>
                  <a:cubicBezTo>
                    <a:pt x="12748891" y="3754756"/>
                    <a:pt x="12681834" y="3787014"/>
                    <a:pt x="12626971" y="3821812"/>
                  </a:cubicBezTo>
                  <a:cubicBezTo>
                    <a:pt x="12566900" y="3860166"/>
                    <a:pt x="12580362" y="3943732"/>
                    <a:pt x="12513052" y="3975609"/>
                  </a:cubicBezTo>
                  <a:cubicBezTo>
                    <a:pt x="12458188" y="4002025"/>
                    <a:pt x="12414627" y="4041649"/>
                    <a:pt x="12410183" y="4109086"/>
                  </a:cubicBezTo>
                  <a:cubicBezTo>
                    <a:pt x="12409929" y="4116960"/>
                    <a:pt x="12388847" y="4125977"/>
                    <a:pt x="12373480" y="4125977"/>
                  </a:cubicBezTo>
                  <a:lnTo>
                    <a:pt x="12365860" y="4125088"/>
                  </a:lnTo>
                  <a:lnTo>
                    <a:pt x="12356970" y="4124707"/>
                  </a:lnTo>
                  <a:cubicBezTo>
                    <a:pt x="12327125" y="4124707"/>
                    <a:pt x="12319886" y="4142487"/>
                    <a:pt x="12310488" y="4170046"/>
                  </a:cubicBezTo>
                  <a:cubicBezTo>
                    <a:pt x="12303249" y="4191890"/>
                    <a:pt x="12277595" y="4208654"/>
                    <a:pt x="12261593" y="4226434"/>
                  </a:cubicBezTo>
                  <a:cubicBezTo>
                    <a:pt x="12235177" y="4197478"/>
                    <a:pt x="12189203" y="4176142"/>
                    <a:pt x="12216509" y="4125977"/>
                  </a:cubicBezTo>
                  <a:cubicBezTo>
                    <a:pt x="12187426" y="4109340"/>
                    <a:pt x="12158215" y="4083305"/>
                    <a:pt x="12126847" y="4083305"/>
                  </a:cubicBezTo>
                  <a:cubicBezTo>
                    <a:pt x="12119480" y="4083305"/>
                    <a:pt x="12111988" y="4084702"/>
                    <a:pt x="12104367" y="4088004"/>
                  </a:cubicBezTo>
                  <a:lnTo>
                    <a:pt x="12065251" y="4099688"/>
                  </a:lnTo>
                  <a:cubicBezTo>
                    <a:pt x="12079348" y="4078733"/>
                    <a:pt x="12086841" y="4053968"/>
                    <a:pt x="12082777" y="4030981"/>
                  </a:cubicBezTo>
                  <a:cubicBezTo>
                    <a:pt x="12071728" y="3970402"/>
                    <a:pt x="12075411" y="3963925"/>
                    <a:pt x="12125703" y="3958972"/>
                  </a:cubicBezTo>
                  <a:lnTo>
                    <a:pt x="12191109" y="3953130"/>
                  </a:lnTo>
                  <a:cubicBezTo>
                    <a:pt x="12206476" y="3965068"/>
                    <a:pt x="12220953" y="3970656"/>
                    <a:pt x="12234542" y="3970656"/>
                  </a:cubicBezTo>
                  <a:cubicBezTo>
                    <a:pt x="12248639" y="3970656"/>
                    <a:pt x="12261721" y="3964560"/>
                    <a:pt x="12273404" y="3953257"/>
                  </a:cubicBezTo>
                  <a:cubicBezTo>
                    <a:pt x="12287755" y="3938906"/>
                    <a:pt x="12314172" y="3915030"/>
                    <a:pt x="12308837" y="3906013"/>
                  </a:cubicBezTo>
                  <a:cubicBezTo>
                    <a:pt x="12272896" y="3847466"/>
                    <a:pt x="12306424" y="3807080"/>
                    <a:pt x="12320013" y="3762376"/>
                  </a:cubicBezTo>
                  <a:cubicBezTo>
                    <a:pt x="12325601" y="3743453"/>
                    <a:pt x="12336523" y="3718942"/>
                    <a:pt x="12355192" y="3714243"/>
                  </a:cubicBezTo>
                  <a:lnTo>
                    <a:pt x="12358622" y="3714116"/>
                  </a:lnTo>
                  <a:cubicBezTo>
                    <a:pt x="12375131" y="3714116"/>
                    <a:pt x="12399515" y="3730118"/>
                    <a:pt x="12428217" y="3741802"/>
                  </a:cubicBezTo>
                  <a:lnTo>
                    <a:pt x="12441552" y="3743707"/>
                  </a:lnTo>
                  <a:cubicBezTo>
                    <a:pt x="12454506" y="3743707"/>
                    <a:pt x="12458824" y="3734309"/>
                    <a:pt x="12451839" y="3713989"/>
                  </a:cubicBezTo>
                  <a:cubicBezTo>
                    <a:pt x="12447140" y="3699257"/>
                    <a:pt x="12431265" y="3673222"/>
                    <a:pt x="12432408" y="3672714"/>
                  </a:cubicBezTo>
                  <a:cubicBezTo>
                    <a:pt x="12470126" y="3657982"/>
                    <a:pt x="12510132" y="3647568"/>
                    <a:pt x="12507464" y="3595752"/>
                  </a:cubicBezTo>
                  <a:cubicBezTo>
                    <a:pt x="12506957" y="3587624"/>
                    <a:pt x="12529944" y="3577464"/>
                    <a:pt x="12544548" y="3577337"/>
                  </a:cubicBezTo>
                  <a:cubicBezTo>
                    <a:pt x="12556741" y="3577337"/>
                    <a:pt x="12571218" y="3586227"/>
                    <a:pt x="12584934" y="3592577"/>
                  </a:cubicBezTo>
                  <a:lnTo>
                    <a:pt x="12691487" y="3515234"/>
                  </a:lnTo>
                  <a:cubicBezTo>
                    <a:pt x="12728952" y="3487548"/>
                    <a:pt x="12759686" y="3458465"/>
                    <a:pt x="12717269" y="3402077"/>
                  </a:cubicBezTo>
                  <a:lnTo>
                    <a:pt x="12714221" y="3379344"/>
                  </a:lnTo>
                  <a:lnTo>
                    <a:pt x="12736192" y="3376677"/>
                  </a:lnTo>
                  <a:cubicBezTo>
                    <a:pt x="12864843" y="3360929"/>
                    <a:pt x="12923262" y="3260472"/>
                    <a:pt x="13010638" y="3195829"/>
                  </a:cubicBezTo>
                  <a:cubicBezTo>
                    <a:pt x="13026259" y="3184526"/>
                    <a:pt x="13026641" y="3156586"/>
                    <a:pt x="13001748" y="3134488"/>
                  </a:cubicBezTo>
                  <a:cubicBezTo>
                    <a:pt x="12988541" y="3122677"/>
                    <a:pt x="12974062" y="3110104"/>
                    <a:pt x="12966442" y="3096134"/>
                  </a:cubicBezTo>
                  <a:cubicBezTo>
                    <a:pt x="12959711" y="3083942"/>
                    <a:pt x="12961743" y="3068829"/>
                    <a:pt x="12959711" y="3055113"/>
                  </a:cubicBezTo>
                  <a:lnTo>
                    <a:pt x="12959711" y="3055113"/>
                  </a:lnTo>
                  <a:cubicBezTo>
                    <a:pt x="12975331" y="3061082"/>
                    <a:pt x="12994636" y="3063368"/>
                    <a:pt x="13005431" y="3073528"/>
                  </a:cubicBezTo>
                  <a:cubicBezTo>
                    <a:pt x="13020163" y="3086990"/>
                    <a:pt x="13035403" y="3093594"/>
                    <a:pt x="13049118" y="3093594"/>
                  </a:cubicBezTo>
                  <a:cubicBezTo>
                    <a:pt x="13057628" y="3093594"/>
                    <a:pt x="13065502" y="3091054"/>
                    <a:pt x="13072486" y="3086101"/>
                  </a:cubicBezTo>
                  <a:lnTo>
                    <a:pt x="13196057" y="2984882"/>
                  </a:lnTo>
                  <a:lnTo>
                    <a:pt x="13195041" y="2968118"/>
                  </a:lnTo>
                  <a:cubicBezTo>
                    <a:pt x="13181705" y="2960879"/>
                    <a:pt x="13165958" y="2950465"/>
                    <a:pt x="13153130" y="2950465"/>
                  </a:cubicBezTo>
                  <a:lnTo>
                    <a:pt x="13151734" y="2950465"/>
                  </a:lnTo>
                  <a:lnTo>
                    <a:pt x="13055595" y="2964943"/>
                  </a:lnTo>
                  <a:lnTo>
                    <a:pt x="13048610" y="2965197"/>
                  </a:lnTo>
                  <a:cubicBezTo>
                    <a:pt x="13034513" y="2965197"/>
                    <a:pt x="13026639" y="2958720"/>
                    <a:pt x="13022701" y="2944877"/>
                  </a:cubicBezTo>
                  <a:cubicBezTo>
                    <a:pt x="12999714" y="2867661"/>
                    <a:pt x="12892653" y="2872360"/>
                    <a:pt x="12859507" y="2801113"/>
                  </a:cubicBezTo>
                  <a:cubicBezTo>
                    <a:pt x="12852649" y="2786000"/>
                    <a:pt x="12817597" y="2774316"/>
                    <a:pt x="12794737" y="2768220"/>
                  </a:cubicBezTo>
                  <a:lnTo>
                    <a:pt x="12762352" y="2762632"/>
                  </a:lnTo>
                  <a:cubicBezTo>
                    <a:pt x="12750668" y="2762632"/>
                    <a:pt x="12740635" y="2766442"/>
                    <a:pt x="12737079" y="2779396"/>
                  </a:cubicBezTo>
                  <a:cubicBezTo>
                    <a:pt x="12734286" y="2789048"/>
                    <a:pt x="12750922" y="2806701"/>
                    <a:pt x="12758923" y="2820417"/>
                  </a:cubicBezTo>
                  <a:cubicBezTo>
                    <a:pt x="12788514" y="2872868"/>
                    <a:pt x="12852649" y="2861057"/>
                    <a:pt x="12889987" y="2897125"/>
                  </a:cubicBezTo>
                  <a:cubicBezTo>
                    <a:pt x="12900909" y="2907793"/>
                    <a:pt x="12903957" y="2925192"/>
                    <a:pt x="12910307" y="2939670"/>
                  </a:cubicBezTo>
                  <a:lnTo>
                    <a:pt x="12893797" y="2941829"/>
                  </a:lnTo>
                  <a:lnTo>
                    <a:pt x="12885923" y="2939924"/>
                  </a:lnTo>
                  <a:cubicBezTo>
                    <a:pt x="12853919" y="2931669"/>
                    <a:pt x="12818486" y="2928240"/>
                    <a:pt x="12790673" y="2911730"/>
                  </a:cubicBezTo>
                  <a:cubicBezTo>
                    <a:pt x="12761716" y="2894077"/>
                    <a:pt x="12740380" y="2863597"/>
                    <a:pt x="12715489" y="2838832"/>
                  </a:cubicBezTo>
                  <a:cubicBezTo>
                    <a:pt x="12702281" y="2825751"/>
                    <a:pt x="12687930" y="2819782"/>
                    <a:pt x="12674214" y="2819782"/>
                  </a:cubicBezTo>
                  <a:lnTo>
                    <a:pt x="12649322" y="2826894"/>
                  </a:lnTo>
                  <a:cubicBezTo>
                    <a:pt x="12623922" y="2841626"/>
                    <a:pt x="12605634" y="2866137"/>
                    <a:pt x="12578837" y="2878710"/>
                  </a:cubicBezTo>
                  <a:cubicBezTo>
                    <a:pt x="12525878" y="2903348"/>
                    <a:pt x="12533625" y="2966086"/>
                    <a:pt x="12498319" y="2999741"/>
                  </a:cubicBezTo>
                  <a:cubicBezTo>
                    <a:pt x="12456789" y="3039746"/>
                    <a:pt x="12385797" y="3063241"/>
                    <a:pt x="12367889" y="3112517"/>
                  </a:cubicBezTo>
                  <a:cubicBezTo>
                    <a:pt x="12327630" y="3221864"/>
                    <a:pt x="12225014" y="3269489"/>
                    <a:pt x="12145766" y="3340482"/>
                  </a:cubicBezTo>
                  <a:cubicBezTo>
                    <a:pt x="12124049" y="3359532"/>
                    <a:pt x="12088489" y="3370962"/>
                    <a:pt x="12079219" y="3395092"/>
                  </a:cubicBezTo>
                  <a:cubicBezTo>
                    <a:pt x="12063471" y="3435478"/>
                    <a:pt x="12054835" y="3476753"/>
                    <a:pt x="12013178" y="3501263"/>
                  </a:cubicBezTo>
                  <a:cubicBezTo>
                    <a:pt x="11981683" y="3519805"/>
                    <a:pt x="11934438" y="3542411"/>
                    <a:pt x="11934438" y="3570351"/>
                  </a:cubicBezTo>
                  <a:cubicBezTo>
                    <a:pt x="11934057" y="3639439"/>
                    <a:pt x="11864080" y="3608451"/>
                    <a:pt x="11838934" y="3634741"/>
                  </a:cubicBezTo>
                  <a:cubicBezTo>
                    <a:pt x="11825218" y="3648837"/>
                    <a:pt x="11828901" y="3679825"/>
                    <a:pt x="11813661" y="3690620"/>
                  </a:cubicBezTo>
                  <a:cubicBezTo>
                    <a:pt x="11807565" y="3695066"/>
                    <a:pt x="11798548" y="3696208"/>
                    <a:pt x="11788388" y="3696208"/>
                  </a:cubicBezTo>
                  <a:lnTo>
                    <a:pt x="11748637" y="3694176"/>
                  </a:lnTo>
                  <a:cubicBezTo>
                    <a:pt x="11726412" y="3693668"/>
                    <a:pt x="11713204" y="3683381"/>
                    <a:pt x="11716125" y="3667253"/>
                  </a:cubicBezTo>
                  <a:cubicBezTo>
                    <a:pt x="11720824" y="3642361"/>
                    <a:pt x="11697202" y="3609468"/>
                    <a:pt x="11740509" y="3594989"/>
                  </a:cubicBezTo>
                  <a:cubicBezTo>
                    <a:pt x="11802993" y="3573780"/>
                    <a:pt x="11799437" y="3533522"/>
                    <a:pt x="11743176" y="3497961"/>
                  </a:cubicBezTo>
                  <a:lnTo>
                    <a:pt x="11679549" y="3455416"/>
                  </a:lnTo>
                  <a:cubicBezTo>
                    <a:pt x="11646656" y="3428492"/>
                    <a:pt x="11636496" y="3388995"/>
                    <a:pt x="11660753" y="3375787"/>
                  </a:cubicBezTo>
                  <a:cubicBezTo>
                    <a:pt x="11791436" y="3303905"/>
                    <a:pt x="11842110" y="3162808"/>
                    <a:pt x="11952472" y="3073527"/>
                  </a:cubicBezTo>
                  <a:cubicBezTo>
                    <a:pt x="11957552" y="3069463"/>
                    <a:pt x="11947392" y="3049651"/>
                    <a:pt x="11942566" y="3035300"/>
                  </a:cubicBezTo>
                  <a:cubicBezTo>
                    <a:pt x="11970252" y="3013456"/>
                    <a:pt x="11995906" y="2988945"/>
                    <a:pt x="12026640" y="2971165"/>
                  </a:cubicBezTo>
                  <a:cubicBezTo>
                    <a:pt x="12082011" y="2939288"/>
                    <a:pt x="12107411" y="2893949"/>
                    <a:pt x="12095220" y="2826004"/>
                  </a:cubicBezTo>
                  <a:cubicBezTo>
                    <a:pt x="12089505" y="2792349"/>
                    <a:pt x="12108809" y="2772664"/>
                    <a:pt x="12133701" y="2755519"/>
                  </a:cubicBezTo>
                  <a:lnTo>
                    <a:pt x="12237333" y="2678557"/>
                  </a:lnTo>
                  <a:cubicBezTo>
                    <a:pt x="12306040" y="2624328"/>
                    <a:pt x="12304770" y="2624709"/>
                    <a:pt x="12226538" y="2519680"/>
                  </a:cubicBezTo>
                  <a:cubicBezTo>
                    <a:pt x="12207488" y="2494153"/>
                    <a:pt x="12198217" y="2463165"/>
                    <a:pt x="12186533" y="2434209"/>
                  </a:cubicBezTo>
                  <a:cubicBezTo>
                    <a:pt x="12181961" y="2422779"/>
                    <a:pt x="12173071" y="2413889"/>
                    <a:pt x="12162657" y="2413889"/>
                  </a:cubicBezTo>
                  <a:cubicBezTo>
                    <a:pt x="12158847" y="2413889"/>
                    <a:pt x="12154783" y="2415032"/>
                    <a:pt x="12150592" y="2417699"/>
                  </a:cubicBezTo>
                  <a:lnTo>
                    <a:pt x="12049246" y="2494280"/>
                  </a:lnTo>
                  <a:cubicBezTo>
                    <a:pt x="12004161" y="2529205"/>
                    <a:pt x="12008098" y="2577084"/>
                    <a:pt x="12035784" y="2631059"/>
                  </a:cubicBezTo>
                  <a:cubicBezTo>
                    <a:pt x="12017877" y="2632837"/>
                    <a:pt x="12000224" y="2636520"/>
                    <a:pt x="11977872" y="2636520"/>
                  </a:cubicBezTo>
                  <a:lnTo>
                    <a:pt x="11969236" y="2635885"/>
                  </a:lnTo>
                  <a:cubicBezTo>
                    <a:pt x="11916912" y="2630297"/>
                    <a:pt x="11904720" y="2617597"/>
                    <a:pt x="11914245" y="2580259"/>
                  </a:cubicBezTo>
                  <a:cubicBezTo>
                    <a:pt x="11933930" y="2505837"/>
                    <a:pt x="11940026" y="2424303"/>
                    <a:pt x="12015337" y="2380615"/>
                  </a:cubicBezTo>
                  <a:cubicBezTo>
                    <a:pt x="12031594" y="2371344"/>
                    <a:pt x="12041119" y="2348357"/>
                    <a:pt x="12043785" y="2328672"/>
                  </a:cubicBezTo>
                  <a:cubicBezTo>
                    <a:pt x="12047214" y="2301621"/>
                    <a:pt x="12047976" y="2268093"/>
                    <a:pt x="12000224" y="2259203"/>
                  </a:cubicBezTo>
                  <a:cubicBezTo>
                    <a:pt x="11975332" y="2254885"/>
                    <a:pt x="11965934" y="2245360"/>
                    <a:pt x="11977364" y="2229231"/>
                  </a:cubicBezTo>
                  <a:lnTo>
                    <a:pt x="12019528" y="2184400"/>
                  </a:lnTo>
                  <a:cubicBezTo>
                    <a:pt x="12037689" y="2167636"/>
                    <a:pt x="12037054" y="2149348"/>
                    <a:pt x="12017497" y="2126488"/>
                  </a:cubicBezTo>
                  <a:cubicBezTo>
                    <a:pt x="12004797" y="2111502"/>
                    <a:pt x="11989684" y="2103882"/>
                    <a:pt x="11974063" y="2103882"/>
                  </a:cubicBezTo>
                  <a:cubicBezTo>
                    <a:pt x="11960982" y="2103882"/>
                    <a:pt x="11947520" y="2109216"/>
                    <a:pt x="11934693" y="2120265"/>
                  </a:cubicBezTo>
                  <a:cubicBezTo>
                    <a:pt x="11924279" y="2129409"/>
                    <a:pt x="11904721" y="2137156"/>
                    <a:pt x="11905483" y="2148713"/>
                  </a:cubicBezTo>
                  <a:cubicBezTo>
                    <a:pt x="11907389" y="2191512"/>
                    <a:pt x="11889481" y="2207133"/>
                    <a:pt x="11859509" y="2207133"/>
                  </a:cubicBezTo>
                  <a:cubicBezTo>
                    <a:pt x="11846428" y="2207133"/>
                    <a:pt x="11830934" y="2204212"/>
                    <a:pt x="11813790" y="2199132"/>
                  </a:cubicBezTo>
                  <a:lnTo>
                    <a:pt x="11779627" y="2193798"/>
                  </a:lnTo>
                  <a:cubicBezTo>
                    <a:pt x="11750925" y="2193798"/>
                    <a:pt x="11728445" y="2206371"/>
                    <a:pt x="11708633" y="2224913"/>
                  </a:cubicBezTo>
                  <a:cubicBezTo>
                    <a:pt x="11686663" y="2245233"/>
                    <a:pt x="11663040" y="2260219"/>
                    <a:pt x="11621639" y="2260219"/>
                  </a:cubicBezTo>
                  <a:lnTo>
                    <a:pt x="11607415" y="2258568"/>
                  </a:lnTo>
                  <a:cubicBezTo>
                    <a:pt x="11561821" y="2251837"/>
                    <a:pt x="11553947" y="2247392"/>
                    <a:pt x="11547597" y="2199767"/>
                  </a:cubicBezTo>
                  <a:cubicBezTo>
                    <a:pt x="11543661" y="2169414"/>
                    <a:pt x="11549629" y="2153539"/>
                    <a:pt x="11576300" y="2153539"/>
                  </a:cubicBezTo>
                  <a:cubicBezTo>
                    <a:pt x="11581888" y="2153539"/>
                    <a:pt x="11588365" y="2154174"/>
                    <a:pt x="11600683" y="2156460"/>
                  </a:cubicBezTo>
                  <a:lnTo>
                    <a:pt x="11608939" y="2156841"/>
                  </a:lnTo>
                  <a:cubicBezTo>
                    <a:pt x="11640054" y="2156841"/>
                    <a:pt x="11645515" y="2131314"/>
                    <a:pt x="11649197" y="2104771"/>
                  </a:cubicBezTo>
                  <a:cubicBezTo>
                    <a:pt x="11654278" y="2067433"/>
                    <a:pt x="11637005" y="2031619"/>
                    <a:pt x="11615542" y="1995932"/>
                  </a:cubicBezTo>
                  <a:lnTo>
                    <a:pt x="11725905" y="1949831"/>
                  </a:lnTo>
                  <a:cubicBezTo>
                    <a:pt x="11775689" y="1926971"/>
                    <a:pt x="11772387" y="1871091"/>
                    <a:pt x="11791818" y="1829435"/>
                  </a:cubicBezTo>
                  <a:lnTo>
                    <a:pt x="11793215" y="1832356"/>
                  </a:lnTo>
                  <a:lnTo>
                    <a:pt x="11796771" y="1829435"/>
                  </a:lnTo>
                  <a:cubicBezTo>
                    <a:pt x="11807693" y="1836420"/>
                    <a:pt x="11820775" y="1847088"/>
                    <a:pt x="11829411" y="1847088"/>
                  </a:cubicBezTo>
                  <a:cubicBezTo>
                    <a:pt x="11829538" y="1847088"/>
                    <a:pt x="11829665" y="1847088"/>
                    <a:pt x="11829918" y="1847088"/>
                  </a:cubicBezTo>
                  <a:cubicBezTo>
                    <a:pt x="11853159" y="1838071"/>
                    <a:pt x="11838554" y="1821688"/>
                    <a:pt x="11826362" y="1806575"/>
                  </a:cubicBezTo>
                  <a:lnTo>
                    <a:pt x="11829918" y="1803908"/>
                  </a:lnTo>
                  <a:lnTo>
                    <a:pt x="11824965" y="1800225"/>
                  </a:lnTo>
                  <a:cubicBezTo>
                    <a:pt x="11856461" y="1765300"/>
                    <a:pt x="11822298" y="1734693"/>
                    <a:pt x="11790294" y="1707388"/>
                  </a:cubicBezTo>
                  <a:lnTo>
                    <a:pt x="11783817" y="1703705"/>
                  </a:lnTo>
                  <a:lnTo>
                    <a:pt x="11781024" y="1701419"/>
                  </a:lnTo>
                  <a:lnTo>
                    <a:pt x="11785722" y="1699387"/>
                  </a:lnTo>
                  <a:lnTo>
                    <a:pt x="11788390" y="1699260"/>
                  </a:lnTo>
                  <a:lnTo>
                    <a:pt x="11769847" y="1690751"/>
                  </a:lnTo>
                  <a:lnTo>
                    <a:pt x="11765783" y="1679829"/>
                  </a:lnTo>
                  <a:lnTo>
                    <a:pt x="11758417" y="1682877"/>
                  </a:lnTo>
                  <a:lnTo>
                    <a:pt x="11754607" y="1684528"/>
                  </a:lnTo>
                  <a:lnTo>
                    <a:pt x="11683741" y="1649603"/>
                  </a:lnTo>
                  <a:lnTo>
                    <a:pt x="11691234" y="1647698"/>
                  </a:lnTo>
                  <a:lnTo>
                    <a:pt x="11703300" y="1648206"/>
                  </a:lnTo>
                  <a:cubicBezTo>
                    <a:pt x="11755496" y="1648206"/>
                    <a:pt x="11795629" y="1614678"/>
                    <a:pt x="11839952" y="1604772"/>
                  </a:cubicBezTo>
                  <a:cubicBezTo>
                    <a:pt x="11837031" y="1589024"/>
                    <a:pt x="11814044" y="1599184"/>
                    <a:pt x="11813663" y="1579499"/>
                  </a:cubicBezTo>
                  <a:cubicBezTo>
                    <a:pt x="11858875" y="1573403"/>
                    <a:pt x="11802359" y="1552829"/>
                    <a:pt x="11846809" y="1546860"/>
                  </a:cubicBezTo>
                  <a:lnTo>
                    <a:pt x="11846809" y="1546860"/>
                  </a:lnTo>
                  <a:cubicBezTo>
                    <a:pt x="11855318" y="1566037"/>
                    <a:pt x="11836522" y="1580896"/>
                    <a:pt x="11850619" y="1600708"/>
                  </a:cubicBezTo>
                  <a:lnTo>
                    <a:pt x="11871701" y="1593088"/>
                  </a:lnTo>
                  <a:cubicBezTo>
                    <a:pt x="11895450" y="1585849"/>
                    <a:pt x="11865605" y="1570736"/>
                    <a:pt x="11866621" y="1560195"/>
                  </a:cubicBezTo>
                  <a:lnTo>
                    <a:pt x="11866621" y="1560195"/>
                  </a:lnTo>
                  <a:cubicBezTo>
                    <a:pt x="11871320" y="1562481"/>
                    <a:pt x="11876146" y="1563370"/>
                    <a:pt x="11880972" y="1563370"/>
                  </a:cubicBezTo>
                  <a:lnTo>
                    <a:pt x="11911833" y="1554988"/>
                  </a:lnTo>
                  <a:cubicBezTo>
                    <a:pt x="11921739" y="1550670"/>
                    <a:pt x="11931010" y="1546352"/>
                    <a:pt x="11944852" y="1546352"/>
                  </a:cubicBezTo>
                  <a:lnTo>
                    <a:pt x="11953742" y="1556639"/>
                  </a:lnTo>
                  <a:cubicBezTo>
                    <a:pt x="11986000" y="1528699"/>
                    <a:pt x="11997938" y="1535303"/>
                    <a:pt x="12041880" y="1531747"/>
                  </a:cubicBezTo>
                  <a:cubicBezTo>
                    <a:pt x="12029053" y="1518539"/>
                    <a:pt x="12012289" y="1510665"/>
                    <a:pt x="11992986" y="1501267"/>
                  </a:cubicBezTo>
                  <a:lnTo>
                    <a:pt x="12004924" y="1498346"/>
                  </a:lnTo>
                  <a:cubicBezTo>
                    <a:pt x="12017624" y="1498346"/>
                    <a:pt x="12034515" y="1509903"/>
                    <a:pt x="12035530" y="1520063"/>
                  </a:cubicBezTo>
                  <a:cubicBezTo>
                    <a:pt x="12106397" y="1494409"/>
                    <a:pt x="12209521" y="1486281"/>
                    <a:pt x="12241524" y="1431925"/>
                  </a:cubicBezTo>
                  <a:lnTo>
                    <a:pt x="12280005" y="1429512"/>
                  </a:lnTo>
                  <a:cubicBezTo>
                    <a:pt x="12298421" y="1429512"/>
                    <a:pt x="12315565" y="1431163"/>
                    <a:pt x="12331822" y="1433957"/>
                  </a:cubicBezTo>
                  <a:lnTo>
                    <a:pt x="12304009" y="1417701"/>
                  </a:lnTo>
                  <a:lnTo>
                    <a:pt x="12326361" y="1401445"/>
                  </a:lnTo>
                  <a:cubicBezTo>
                    <a:pt x="12366747" y="1382395"/>
                    <a:pt x="12356333" y="1386205"/>
                    <a:pt x="12400275" y="1373251"/>
                  </a:cubicBezTo>
                  <a:lnTo>
                    <a:pt x="12400275" y="1373251"/>
                  </a:lnTo>
                  <a:lnTo>
                    <a:pt x="12390242" y="1398524"/>
                  </a:lnTo>
                  <a:lnTo>
                    <a:pt x="12416150" y="1402080"/>
                  </a:lnTo>
                  <a:cubicBezTo>
                    <a:pt x="12441677" y="1388999"/>
                    <a:pt x="12460219" y="1375537"/>
                    <a:pt x="12469617" y="1360805"/>
                  </a:cubicBezTo>
                  <a:lnTo>
                    <a:pt x="12469617" y="1360805"/>
                  </a:lnTo>
                  <a:cubicBezTo>
                    <a:pt x="12457171" y="1364742"/>
                    <a:pt x="12448789" y="1366266"/>
                    <a:pt x="12435327" y="1366266"/>
                  </a:cubicBezTo>
                  <a:lnTo>
                    <a:pt x="12432787" y="1359916"/>
                  </a:lnTo>
                  <a:lnTo>
                    <a:pt x="12434946" y="1350772"/>
                  </a:lnTo>
                  <a:lnTo>
                    <a:pt x="12427199" y="1355598"/>
                  </a:lnTo>
                  <a:cubicBezTo>
                    <a:pt x="12402180" y="1355598"/>
                    <a:pt x="12430755" y="1320292"/>
                    <a:pt x="12468347" y="1312545"/>
                  </a:cubicBezTo>
                  <a:lnTo>
                    <a:pt x="12468347" y="1312545"/>
                  </a:lnTo>
                  <a:cubicBezTo>
                    <a:pt x="12427961" y="1339977"/>
                    <a:pt x="12470378" y="1340739"/>
                    <a:pt x="12494001" y="1358392"/>
                  </a:cubicBezTo>
                  <a:cubicBezTo>
                    <a:pt x="12472411" y="1333500"/>
                    <a:pt x="12524481" y="1329436"/>
                    <a:pt x="12524354" y="1298067"/>
                  </a:cubicBezTo>
                  <a:cubicBezTo>
                    <a:pt x="12622017" y="1248537"/>
                    <a:pt x="12687422" y="1270381"/>
                    <a:pt x="12776830" y="1201547"/>
                  </a:cubicBezTo>
                  <a:lnTo>
                    <a:pt x="12776830" y="1201547"/>
                  </a:lnTo>
                  <a:lnTo>
                    <a:pt x="12755621" y="1202563"/>
                  </a:lnTo>
                  <a:lnTo>
                    <a:pt x="12746224" y="1208151"/>
                  </a:lnTo>
                  <a:cubicBezTo>
                    <a:pt x="12739112" y="1212342"/>
                    <a:pt x="12732507" y="1216533"/>
                    <a:pt x="12721840" y="1216533"/>
                  </a:cubicBezTo>
                  <a:lnTo>
                    <a:pt x="12714346" y="1204595"/>
                  </a:lnTo>
                  <a:cubicBezTo>
                    <a:pt x="12740636" y="1194816"/>
                    <a:pt x="12763750" y="1189101"/>
                    <a:pt x="12782672" y="1189101"/>
                  </a:cubicBezTo>
                  <a:cubicBezTo>
                    <a:pt x="12793849" y="1189101"/>
                    <a:pt x="12803501" y="1191006"/>
                    <a:pt x="12811502" y="1195324"/>
                  </a:cubicBezTo>
                  <a:lnTo>
                    <a:pt x="12814931" y="1180465"/>
                  </a:lnTo>
                  <a:lnTo>
                    <a:pt x="12842998" y="1183513"/>
                  </a:lnTo>
                  <a:lnTo>
                    <a:pt x="12803247" y="1177163"/>
                  </a:lnTo>
                  <a:lnTo>
                    <a:pt x="12817471" y="1141349"/>
                  </a:lnTo>
                  <a:lnTo>
                    <a:pt x="12824075" y="1127760"/>
                  </a:lnTo>
                  <a:cubicBezTo>
                    <a:pt x="12900275" y="1105789"/>
                    <a:pt x="12987524" y="1075944"/>
                    <a:pt x="13011020" y="1034161"/>
                  </a:cubicBezTo>
                  <a:lnTo>
                    <a:pt x="13006448" y="1033907"/>
                  </a:lnTo>
                  <a:cubicBezTo>
                    <a:pt x="12994891" y="1033907"/>
                    <a:pt x="12983207" y="1040130"/>
                    <a:pt x="12972412" y="1046353"/>
                  </a:cubicBezTo>
                  <a:cubicBezTo>
                    <a:pt x="12961617" y="1052576"/>
                    <a:pt x="12951838" y="1058799"/>
                    <a:pt x="12939773" y="1058799"/>
                  </a:cubicBezTo>
                  <a:lnTo>
                    <a:pt x="12933296" y="1051433"/>
                  </a:lnTo>
                  <a:cubicBezTo>
                    <a:pt x="12906499" y="1060196"/>
                    <a:pt x="12905737" y="1072515"/>
                    <a:pt x="12901292" y="1084453"/>
                  </a:cubicBezTo>
                  <a:lnTo>
                    <a:pt x="12906498" y="1064895"/>
                  </a:lnTo>
                  <a:lnTo>
                    <a:pt x="12884908" y="1055751"/>
                  </a:lnTo>
                  <a:lnTo>
                    <a:pt x="12863699" y="1063879"/>
                  </a:lnTo>
                  <a:cubicBezTo>
                    <a:pt x="12876272" y="1109980"/>
                    <a:pt x="12805914" y="1112520"/>
                    <a:pt x="12733017" y="1112520"/>
                  </a:cubicBezTo>
                  <a:lnTo>
                    <a:pt x="12701774" y="1112520"/>
                  </a:lnTo>
                  <a:lnTo>
                    <a:pt x="12693393" y="1112647"/>
                  </a:lnTo>
                  <a:lnTo>
                    <a:pt x="12697584" y="1106932"/>
                  </a:lnTo>
                  <a:lnTo>
                    <a:pt x="12697076" y="1103884"/>
                  </a:lnTo>
                  <a:lnTo>
                    <a:pt x="12694663" y="1103884"/>
                  </a:lnTo>
                  <a:cubicBezTo>
                    <a:pt x="12684503" y="1103884"/>
                    <a:pt x="12670787" y="1107821"/>
                    <a:pt x="12661135" y="1113663"/>
                  </a:cubicBezTo>
                  <a:lnTo>
                    <a:pt x="12645133" y="1114933"/>
                  </a:lnTo>
                  <a:lnTo>
                    <a:pt x="12637767" y="1115187"/>
                  </a:lnTo>
                  <a:lnTo>
                    <a:pt x="12646402" y="1121029"/>
                  </a:lnTo>
                  <a:lnTo>
                    <a:pt x="12651863" y="1122172"/>
                  </a:lnTo>
                  <a:lnTo>
                    <a:pt x="12648816" y="1127760"/>
                  </a:lnTo>
                  <a:lnTo>
                    <a:pt x="12650467" y="1130808"/>
                  </a:lnTo>
                  <a:lnTo>
                    <a:pt x="12672057" y="1128776"/>
                  </a:lnTo>
                  <a:lnTo>
                    <a:pt x="12682725" y="1123315"/>
                  </a:lnTo>
                  <a:lnTo>
                    <a:pt x="12685900" y="1123315"/>
                  </a:lnTo>
                  <a:cubicBezTo>
                    <a:pt x="12697838" y="1123315"/>
                    <a:pt x="12708506" y="1124839"/>
                    <a:pt x="12713205" y="1135253"/>
                  </a:cubicBezTo>
                  <a:lnTo>
                    <a:pt x="12648689" y="1166114"/>
                  </a:lnTo>
                  <a:lnTo>
                    <a:pt x="12665708" y="1167638"/>
                  </a:lnTo>
                  <a:lnTo>
                    <a:pt x="12671296" y="1167257"/>
                  </a:lnTo>
                  <a:lnTo>
                    <a:pt x="12684758" y="1165352"/>
                  </a:lnTo>
                  <a:lnTo>
                    <a:pt x="12659612" y="1176401"/>
                  </a:lnTo>
                  <a:lnTo>
                    <a:pt x="12672566" y="1185799"/>
                  </a:lnTo>
                  <a:lnTo>
                    <a:pt x="12684250" y="1183513"/>
                  </a:lnTo>
                  <a:lnTo>
                    <a:pt x="12696442" y="1180719"/>
                  </a:lnTo>
                  <a:lnTo>
                    <a:pt x="12701014" y="1181608"/>
                  </a:lnTo>
                  <a:cubicBezTo>
                    <a:pt x="12696061" y="1194562"/>
                    <a:pt x="12686790" y="1198118"/>
                    <a:pt x="12676376" y="1198118"/>
                  </a:cubicBezTo>
                  <a:cubicBezTo>
                    <a:pt x="12670153" y="1198118"/>
                    <a:pt x="12663549" y="1196848"/>
                    <a:pt x="12657072" y="1195705"/>
                  </a:cubicBezTo>
                  <a:lnTo>
                    <a:pt x="12627989" y="1190117"/>
                  </a:lnTo>
                  <a:lnTo>
                    <a:pt x="12624306" y="1203833"/>
                  </a:lnTo>
                  <a:cubicBezTo>
                    <a:pt x="12612622" y="1187196"/>
                    <a:pt x="12593572" y="1180846"/>
                    <a:pt x="12568045" y="1180846"/>
                  </a:cubicBezTo>
                  <a:lnTo>
                    <a:pt x="12563854" y="1180973"/>
                  </a:lnTo>
                  <a:lnTo>
                    <a:pt x="12558774" y="1181608"/>
                  </a:lnTo>
                  <a:cubicBezTo>
                    <a:pt x="12487908" y="1186815"/>
                    <a:pt x="12380974" y="1241171"/>
                    <a:pt x="12283438" y="1279144"/>
                  </a:cubicBezTo>
                  <a:lnTo>
                    <a:pt x="12297281" y="1281557"/>
                  </a:lnTo>
                  <a:cubicBezTo>
                    <a:pt x="12309473" y="1281557"/>
                    <a:pt x="12326110" y="1275588"/>
                    <a:pt x="12342620" y="1269619"/>
                  </a:cubicBezTo>
                  <a:lnTo>
                    <a:pt x="12342620" y="1269619"/>
                  </a:lnTo>
                  <a:cubicBezTo>
                    <a:pt x="12324078" y="1286002"/>
                    <a:pt x="12295884" y="1292352"/>
                    <a:pt x="12269341" y="1292352"/>
                  </a:cubicBezTo>
                  <a:cubicBezTo>
                    <a:pt x="12243814" y="1292352"/>
                    <a:pt x="12219938" y="1286510"/>
                    <a:pt x="12207492" y="1278128"/>
                  </a:cubicBezTo>
                  <a:cubicBezTo>
                    <a:pt x="12234162" y="1269492"/>
                    <a:pt x="12259054" y="1260475"/>
                    <a:pt x="12264007" y="1247775"/>
                  </a:cubicBezTo>
                  <a:lnTo>
                    <a:pt x="12256895" y="1247013"/>
                  </a:lnTo>
                  <a:cubicBezTo>
                    <a:pt x="12236576" y="1247013"/>
                    <a:pt x="12219684" y="1271651"/>
                    <a:pt x="12193777" y="1276096"/>
                  </a:cubicBezTo>
                  <a:cubicBezTo>
                    <a:pt x="12185395" y="1285875"/>
                    <a:pt x="12194284" y="1294511"/>
                    <a:pt x="12208382" y="1306957"/>
                  </a:cubicBezTo>
                  <a:lnTo>
                    <a:pt x="12199365" y="1310259"/>
                  </a:lnTo>
                  <a:cubicBezTo>
                    <a:pt x="12185521" y="1307846"/>
                    <a:pt x="12177902" y="1297178"/>
                    <a:pt x="12156946" y="1297178"/>
                  </a:cubicBezTo>
                  <a:lnTo>
                    <a:pt x="12143992" y="1300988"/>
                  </a:lnTo>
                  <a:lnTo>
                    <a:pt x="12149961" y="1287653"/>
                  </a:lnTo>
                  <a:lnTo>
                    <a:pt x="12145262" y="1280033"/>
                  </a:lnTo>
                  <a:cubicBezTo>
                    <a:pt x="12183362" y="1259332"/>
                    <a:pt x="12213842" y="1254252"/>
                    <a:pt x="12279374" y="1224407"/>
                  </a:cubicBezTo>
                  <a:lnTo>
                    <a:pt x="12310489" y="1229995"/>
                  </a:lnTo>
                  <a:cubicBezTo>
                    <a:pt x="12381863" y="1229995"/>
                    <a:pt x="12512800" y="1171956"/>
                    <a:pt x="12606526" y="1127125"/>
                  </a:cubicBezTo>
                  <a:lnTo>
                    <a:pt x="12606526" y="1127125"/>
                  </a:lnTo>
                  <a:lnTo>
                    <a:pt x="12587984" y="1127379"/>
                  </a:lnTo>
                  <a:lnTo>
                    <a:pt x="12579728" y="1129665"/>
                  </a:lnTo>
                  <a:lnTo>
                    <a:pt x="12554455" y="1138047"/>
                  </a:lnTo>
                  <a:lnTo>
                    <a:pt x="12561949" y="1116458"/>
                  </a:lnTo>
                  <a:lnTo>
                    <a:pt x="12561949" y="1116458"/>
                  </a:lnTo>
                  <a:cubicBezTo>
                    <a:pt x="12514069" y="1126364"/>
                    <a:pt x="12521309" y="1143128"/>
                    <a:pt x="12495274" y="1155828"/>
                  </a:cubicBezTo>
                  <a:lnTo>
                    <a:pt x="12502259" y="1143381"/>
                  </a:lnTo>
                  <a:lnTo>
                    <a:pt x="12478128" y="1139571"/>
                  </a:lnTo>
                  <a:cubicBezTo>
                    <a:pt x="12465810" y="1139571"/>
                    <a:pt x="12449426" y="1142111"/>
                    <a:pt x="12434822" y="1144651"/>
                  </a:cubicBezTo>
                  <a:lnTo>
                    <a:pt x="12382498" y="1155065"/>
                  </a:lnTo>
                  <a:lnTo>
                    <a:pt x="12409929" y="1139571"/>
                  </a:lnTo>
                  <a:lnTo>
                    <a:pt x="12361797" y="1165225"/>
                  </a:lnTo>
                  <a:lnTo>
                    <a:pt x="12367003" y="1177036"/>
                  </a:lnTo>
                  <a:lnTo>
                    <a:pt x="12318743" y="1181481"/>
                  </a:lnTo>
                  <a:cubicBezTo>
                    <a:pt x="12315061" y="1168527"/>
                    <a:pt x="12354812" y="1161288"/>
                    <a:pt x="12346049" y="1147064"/>
                  </a:cubicBezTo>
                  <a:lnTo>
                    <a:pt x="12334492" y="1146429"/>
                  </a:lnTo>
                  <a:cubicBezTo>
                    <a:pt x="12310616" y="1146429"/>
                    <a:pt x="12279882" y="1155573"/>
                    <a:pt x="12254609" y="1157224"/>
                  </a:cubicBezTo>
                  <a:cubicBezTo>
                    <a:pt x="12241402" y="1163574"/>
                    <a:pt x="12253213" y="1168146"/>
                    <a:pt x="12277851" y="1168146"/>
                  </a:cubicBezTo>
                  <a:lnTo>
                    <a:pt x="12295631" y="1162431"/>
                  </a:lnTo>
                  <a:lnTo>
                    <a:pt x="12281407" y="1173480"/>
                  </a:lnTo>
                  <a:lnTo>
                    <a:pt x="12289535" y="1177036"/>
                  </a:lnTo>
                  <a:lnTo>
                    <a:pt x="12270485" y="1186053"/>
                  </a:lnTo>
                  <a:cubicBezTo>
                    <a:pt x="12245467" y="1178306"/>
                    <a:pt x="12220067" y="1175512"/>
                    <a:pt x="12195174" y="1175512"/>
                  </a:cubicBezTo>
                  <a:cubicBezTo>
                    <a:pt x="12146152" y="1175512"/>
                    <a:pt x="12099035" y="1186561"/>
                    <a:pt x="12059919" y="1193292"/>
                  </a:cubicBezTo>
                  <a:cubicBezTo>
                    <a:pt x="12071476" y="1197864"/>
                    <a:pt x="12083541" y="1199515"/>
                    <a:pt x="12095606" y="1199515"/>
                  </a:cubicBezTo>
                  <a:lnTo>
                    <a:pt x="12137643" y="1195197"/>
                  </a:lnTo>
                  <a:cubicBezTo>
                    <a:pt x="12151486" y="1192911"/>
                    <a:pt x="12164948" y="1190752"/>
                    <a:pt x="12191491" y="1190752"/>
                  </a:cubicBezTo>
                  <a:lnTo>
                    <a:pt x="12214605" y="1202436"/>
                  </a:lnTo>
                  <a:lnTo>
                    <a:pt x="12197206" y="1201928"/>
                  </a:lnTo>
                  <a:lnTo>
                    <a:pt x="12185903" y="1204849"/>
                  </a:lnTo>
                  <a:cubicBezTo>
                    <a:pt x="12178283" y="1206881"/>
                    <a:pt x="12170663" y="1208913"/>
                    <a:pt x="12158597" y="1208913"/>
                  </a:cubicBezTo>
                  <a:lnTo>
                    <a:pt x="12152502" y="1201293"/>
                  </a:lnTo>
                  <a:cubicBezTo>
                    <a:pt x="12107290" y="1221232"/>
                    <a:pt x="12102209" y="1231265"/>
                    <a:pt x="12074651" y="1243457"/>
                  </a:cubicBezTo>
                  <a:lnTo>
                    <a:pt x="12094082" y="1248664"/>
                  </a:lnTo>
                  <a:lnTo>
                    <a:pt x="12107290" y="1247014"/>
                  </a:lnTo>
                  <a:lnTo>
                    <a:pt x="12120497" y="1245108"/>
                  </a:lnTo>
                  <a:lnTo>
                    <a:pt x="12126213" y="1245489"/>
                  </a:lnTo>
                  <a:cubicBezTo>
                    <a:pt x="12168884" y="1237489"/>
                    <a:pt x="12148438" y="1220343"/>
                    <a:pt x="12183108" y="1211200"/>
                  </a:cubicBezTo>
                  <a:lnTo>
                    <a:pt x="12198856" y="1239902"/>
                  </a:lnTo>
                  <a:lnTo>
                    <a:pt x="12191490" y="1238378"/>
                  </a:lnTo>
                  <a:lnTo>
                    <a:pt x="12181203" y="1237742"/>
                  </a:lnTo>
                  <a:cubicBezTo>
                    <a:pt x="12159105" y="1237742"/>
                    <a:pt x="12165963" y="1253490"/>
                    <a:pt x="12138912" y="1268603"/>
                  </a:cubicBezTo>
                  <a:cubicBezTo>
                    <a:pt x="12123164" y="1256157"/>
                    <a:pt x="12097891" y="1255903"/>
                    <a:pt x="12071855" y="1255903"/>
                  </a:cubicBezTo>
                  <a:lnTo>
                    <a:pt x="12067156" y="1255903"/>
                  </a:lnTo>
                  <a:cubicBezTo>
                    <a:pt x="12048614" y="1255903"/>
                    <a:pt x="12030200" y="1255776"/>
                    <a:pt x="12015722" y="1250569"/>
                  </a:cubicBezTo>
                  <a:lnTo>
                    <a:pt x="12015722" y="1250569"/>
                  </a:lnTo>
                  <a:cubicBezTo>
                    <a:pt x="12017246" y="1260348"/>
                    <a:pt x="11997434" y="1283970"/>
                    <a:pt x="12013943" y="1283970"/>
                  </a:cubicBezTo>
                  <a:cubicBezTo>
                    <a:pt x="12019150" y="1283970"/>
                    <a:pt x="12027913" y="1281684"/>
                    <a:pt x="12042137" y="1275715"/>
                  </a:cubicBezTo>
                  <a:lnTo>
                    <a:pt x="12042137" y="1275715"/>
                  </a:lnTo>
                  <a:cubicBezTo>
                    <a:pt x="12041121" y="1294511"/>
                    <a:pt x="12020674" y="1298448"/>
                    <a:pt x="11999973" y="1298448"/>
                  </a:cubicBezTo>
                  <a:cubicBezTo>
                    <a:pt x="11986765" y="1298448"/>
                    <a:pt x="11973557" y="1296797"/>
                    <a:pt x="11965175" y="1296543"/>
                  </a:cubicBezTo>
                  <a:cubicBezTo>
                    <a:pt x="11980288" y="1281049"/>
                    <a:pt x="11980415" y="1263269"/>
                    <a:pt x="12015467" y="1250569"/>
                  </a:cubicBezTo>
                  <a:lnTo>
                    <a:pt x="11997687" y="1241044"/>
                  </a:lnTo>
                  <a:lnTo>
                    <a:pt x="11992480" y="1231519"/>
                  </a:lnTo>
                  <a:cubicBezTo>
                    <a:pt x="11953746" y="1238377"/>
                    <a:pt x="11924662" y="1265174"/>
                    <a:pt x="11900151" y="1265174"/>
                  </a:cubicBezTo>
                  <a:lnTo>
                    <a:pt x="11891388" y="1254252"/>
                  </a:lnTo>
                  <a:cubicBezTo>
                    <a:pt x="11944347" y="1234567"/>
                    <a:pt x="11955777" y="1239901"/>
                    <a:pt x="11996671" y="1216152"/>
                  </a:cubicBezTo>
                  <a:cubicBezTo>
                    <a:pt x="11996671" y="1230503"/>
                    <a:pt x="12053567" y="1219200"/>
                    <a:pt x="12033374" y="1232789"/>
                  </a:cubicBezTo>
                  <a:lnTo>
                    <a:pt x="12040740" y="1233297"/>
                  </a:lnTo>
                  <a:cubicBezTo>
                    <a:pt x="12054584" y="1233297"/>
                    <a:pt x="12073252" y="1227074"/>
                    <a:pt x="12089381" y="1224280"/>
                  </a:cubicBezTo>
                  <a:lnTo>
                    <a:pt x="12076681" y="1208405"/>
                  </a:lnTo>
                  <a:lnTo>
                    <a:pt x="12063600" y="1209167"/>
                  </a:lnTo>
                  <a:cubicBezTo>
                    <a:pt x="12060806" y="1209421"/>
                    <a:pt x="12057885" y="1209548"/>
                    <a:pt x="12047471" y="1209548"/>
                  </a:cubicBezTo>
                  <a:lnTo>
                    <a:pt x="12038708" y="1201039"/>
                  </a:lnTo>
                  <a:cubicBezTo>
                    <a:pt x="12059027" y="1189736"/>
                    <a:pt x="12061060" y="1175893"/>
                    <a:pt x="12095604" y="1166749"/>
                  </a:cubicBezTo>
                  <a:lnTo>
                    <a:pt x="12057631" y="1166495"/>
                  </a:lnTo>
                  <a:lnTo>
                    <a:pt x="12105129" y="1163828"/>
                  </a:lnTo>
                  <a:lnTo>
                    <a:pt x="12096493" y="1145667"/>
                  </a:lnTo>
                  <a:lnTo>
                    <a:pt x="12147927" y="1148969"/>
                  </a:lnTo>
                  <a:lnTo>
                    <a:pt x="12133196" y="1166877"/>
                  </a:lnTo>
                  <a:lnTo>
                    <a:pt x="12150341" y="1165861"/>
                  </a:lnTo>
                  <a:lnTo>
                    <a:pt x="12160247" y="1163447"/>
                  </a:lnTo>
                  <a:cubicBezTo>
                    <a:pt x="12168375" y="1161542"/>
                    <a:pt x="12176376" y="1159637"/>
                    <a:pt x="12188568" y="1159637"/>
                  </a:cubicBezTo>
                  <a:lnTo>
                    <a:pt x="12195552" y="1164971"/>
                  </a:lnTo>
                  <a:cubicBezTo>
                    <a:pt x="12206729" y="1150493"/>
                    <a:pt x="12197331" y="1133729"/>
                    <a:pt x="12240892" y="1128776"/>
                  </a:cubicBezTo>
                  <a:lnTo>
                    <a:pt x="12258418" y="1130808"/>
                  </a:lnTo>
                  <a:cubicBezTo>
                    <a:pt x="12267561" y="1130808"/>
                    <a:pt x="12278102" y="1129031"/>
                    <a:pt x="12289024" y="1127253"/>
                  </a:cubicBezTo>
                  <a:lnTo>
                    <a:pt x="12321918" y="1123697"/>
                  </a:lnTo>
                  <a:cubicBezTo>
                    <a:pt x="12333983" y="1123697"/>
                    <a:pt x="12345412" y="1125983"/>
                    <a:pt x="12354811" y="1132841"/>
                  </a:cubicBezTo>
                  <a:cubicBezTo>
                    <a:pt x="12340587" y="1113156"/>
                    <a:pt x="12395451" y="1114680"/>
                    <a:pt x="12431011" y="1110489"/>
                  </a:cubicBezTo>
                  <a:lnTo>
                    <a:pt x="12431646" y="1072642"/>
                  </a:lnTo>
                  <a:cubicBezTo>
                    <a:pt x="12453489" y="1057403"/>
                    <a:pt x="12481811" y="1040384"/>
                    <a:pt x="12506702" y="1019048"/>
                  </a:cubicBezTo>
                  <a:lnTo>
                    <a:pt x="12519657" y="1020064"/>
                  </a:lnTo>
                  <a:lnTo>
                    <a:pt x="12524991" y="1021715"/>
                  </a:lnTo>
                  <a:cubicBezTo>
                    <a:pt x="12529689" y="1023239"/>
                    <a:pt x="12534388" y="1024636"/>
                    <a:pt x="12545057" y="1024636"/>
                  </a:cubicBezTo>
                  <a:lnTo>
                    <a:pt x="12558264" y="1020445"/>
                  </a:lnTo>
                  <a:cubicBezTo>
                    <a:pt x="12559916" y="1005459"/>
                    <a:pt x="12550645" y="1000379"/>
                    <a:pt x="12535023" y="1000379"/>
                  </a:cubicBezTo>
                  <a:cubicBezTo>
                    <a:pt x="12517370" y="1000379"/>
                    <a:pt x="12491843" y="1006983"/>
                    <a:pt x="12465555" y="1013841"/>
                  </a:cubicBezTo>
                  <a:cubicBezTo>
                    <a:pt x="12458188" y="1039749"/>
                    <a:pt x="12428471" y="1050417"/>
                    <a:pt x="12387831" y="1078484"/>
                  </a:cubicBezTo>
                  <a:cubicBezTo>
                    <a:pt x="12393419" y="1071880"/>
                    <a:pt x="12393419" y="1043178"/>
                    <a:pt x="12372591" y="1043178"/>
                  </a:cubicBezTo>
                  <a:lnTo>
                    <a:pt x="12368526" y="1043940"/>
                  </a:lnTo>
                  <a:cubicBezTo>
                    <a:pt x="12362304" y="1037971"/>
                    <a:pt x="12390370" y="1024509"/>
                    <a:pt x="12411833" y="1024509"/>
                  </a:cubicBezTo>
                  <a:lnTo>
                    <a:pt x="12413611" y="1033780"/>
                  </a:lnTo>
                  <a:lnTo>
                    <a:pt x="12420723" y="1024128"/>
                  </a:lnTo>
                  <a:lnTo>
                    <a:pt x="12431264" y="1020064"/>
                  </a:lnTo>
                  <a:lnTo>
                    <a:pt x="12377035" y="1020953"/>
                  </a:lnTo>
                  <a:lnTo>
                    <a:pt x="12432026" y="999109"/>
                  </a:lnTo>
                  <a:cubicBezTo>
                    <a:pt x="12406499" y="995299"/>
                    <a:pt x="12410436" y="1001903"/>
                    <a:pt x="12408532" y="980059"/>
                  </a:cubicBezTo>
                  <a:lnTo>
                    <a:pt x="12408532" y="980059"/>
                  </a:lnTo>
                  <a:cubicBezTo>
                    <a:pt x="12384021" y="1020064"/>
                    <a:pt x="12348588" y="998093"/>
                    <a:pt x="12355192" y="1042289"/>
                  </a:cubicBezTo>
                  <a:lnTo>
                    <a:pt x="12337793" y="1039749"/>
                  </a:lnTo>
                  <a:lnTo>
                    <a:pt x="12339571" y="1032256"/>
                  </a:lnTo>
                  <a:lnTo>
                    <a:pt x="12346556" y="1013842"/>
                  </a:lnTo>
                  <a:lnTo>
                    <a:pt x="12321537" y="1027303"/>
                  </a:lnTo>
                  <a:lnTo>
                    <a:pt x="12331697" y="1018032"/>
                  </a:lnTo>
                  <a:lnTo>
                    <a:pt x="12339063" y="1013587"/>
                  </a:lnTo>
                  <a:lnTo>
                    <a:pt x="12329792" y="1011301"/>
                  </a:lnTo>
                  <a:lnTo>
                    <a:pt x="12323824" y="1011555"/>
                  </a:lnTo>
                  <a:lnTo>
                    <a:pt x="12304012" y="1012952"/>
                  </a:lnTo>
                  <a:lnTo>
                    <a:pt x="12305281" y="998601"/>
                  </a:lnTo>
                  <a:lnTo>
                    <a:pt x="12305281" y="998601"/>
                  </a:lnTo>
                  <a:cubicBezTo>
                    <a:pt x="12286739" y="1026287"/>
                    <a:pt x="12266292" y="1053719"/>
                    <a:pt x="12257529" y="1085215"/>
                  </a:cubicBezTo>
                  <a:lnTo>
                    <a:pt x="12249528" y="1085977"/>
                  </a:lnTo>
                  <a:cubicBezTo>
                    <a:pt x="12234923" y="1085977"/>
                    <a:pt x="12250672" y="1072134"/>
                    <a:pt x="12237972" y="1059053"/>
                  </a:cubicBezTo>
                  <a:lnTo>
                    <a:pt x="12237972" y="1059053"/>
                  </a:lnTo>
                  <a:cubicBezTo>
                    <a:pt x="12214985" y="1076960"/>
                    <a:pt x="12211810" y="1083437"/>
                    <a:pt x="12233146" y="1095756"/>
                  </a:cubicBezTo>
                  <a:cubicBezTo>
                    <a:pt x="12210921" y="1101979"/>
                    <a:pt x="12200888" y="1109345"/>
                    <a:pt x="12208000" y="1119124"/>
                  </a:cubicBezTo>
                  <a:cubicBezTo>
                    <a:pt x="12175742" y="1134872"/>
                    <a:pt x="12157073" y="1132840"/>
                    <a:pt x="12131292" y="1139952"/>
                  </a:cubicBezTo>
                  <a:cubicBezTo>
                    <a:pt x="12124942" y="1125093"/>
                    <a:pt x="12166090" y="1125347"/>
                    <a:pt x="12173456" y="1124839"/>
                  </a:cubicBezTo>
                  <a:lnTo>
                    <a:pt x="12174218" y="1107313"/>
                  </a:lnTo>
                  <a:lnTo>
                    <a:pt x="12171170" y="1097915"/>
                  </a:lnTo>
                  <a:cubicBezTo>
                    <a:pt x="12137389" y="1134491"/>
                    <a:pt x="12056997" y="1120775"/>
                    <a:pt x="12062077" y="1151255"/>
                  </a:cubicBezTo>
                  <a:lnTo>
                    <a:pt x="12043154" y="1155065"/>
                  </a:lnTo>
                  <a:lnTo>
                    <a:pt x="12029438" y="1152525"/>
                  </a:lnTo>
                  <a:lnTo>
                    <a:pt x="12021183" y="1151636"/>
                  </a:lnTo>
                  <a:lnTo>
                    <a:pt x="12020801" y="1151636"/>
                  </a:lnTo>
                  <a:lnTo>
                    <a:pt x="12025881" y="1147064"/>
                  </a:lnTo>
                  <a:lnTo>
                    <a:pt x="12004164" y="1137793"/>
                  </a:lnTo>
                  <a:lnTo>
                    <a:pt x="12014959" y="1137412"/>
                  </a:lnTo>
                  <a:lnTo>
                    <a:pt x="12021055" y="1136269"/>
                  </a:lnTo>
                  <a:lnTo>
                    <a:pt x="12044296" y="1131697"/>
                  </a:lnTo>
                  <a:lnTo>
                    <a:pt x="12045185" y="1143508"/>
                  </a:lnTo>
                  <a:cubicBezTo>
                    <a:pt x="12080237" y="1115060"/>
                    <a:pt x="12163676" y="1093216"/>
                    <a:pt x="12162660" y="1059688"/>
                  </a:cubicBezTo>
                  <a:lnTo>
                    <a:pt x="12183869" y="1053719"/>
                  </a:lnTo>
                  <a:lnTo>
                    <a:pt x="12187171" y="1060196"/>
                  </a:lnTo>
                  <a:lnTo>
                    <a:pt x="12192759" y="1070737"/>
                  </a:lnTo>
                  <a:lnTo>
                    <a:pt x="12203427" y="1065657"/>
                  </a:lnTo>
                  <a:lnTo>
                    <a:pt x="12206221" y="1057529"/>
                  </a:lnTo>
                  <a:lnTo>
                    <a:pt x="12200379" y="1059688"/>
                  </a:lnTo>
                  <a:lnTo>
                    <a:pt x="12206729" y="1049020"/>
                  </a:lnTo>
                  <a:lnTo>
                    <a:pt x="12216888" y="1049147"/>
                  </a:lnTo>
                  <a:cubicBezTo>
                    <a:pt x="12218285" y="1049275"/>
                    <a:pt x="12219682" y="1049275"/>
                    <a:pt x="12228319" y="1049275"/>
                  </a:cubicBezTo>
                  <a:lnTo>
                    <a:pt x="12242035" y="1043814"/>
                  </a:lnTo>
                  <a:lnTo>
                    <a:pt x="12212190" y="1039877"/>
                  </a:lnTo>
                  <a:cubicBezTo>
                    <a:pt x="12157072" y="1039877"/>
                    <a:pt x="12109321" y="1077850"/>
                    <a:pt x="12071221" y="1099440"/>
                  </a:cubicBezTo>
                  <a:cubicBezTo>
                    <a:pt x="12083539" y="1078612"/>
                    <a:pt x="12021817" y="1090550"/>
                    <a:pt x="12007213" y="1074294"/>
                  </a:cubicBezTo>
                  <a:cubicBezTo>
                    <a:pt x="11994640" y="1084961"/>
                    <a:pt x="11978765" y="1095122"/>
                    <a:pt x="11988417" y="1108838"/>
                  </a:cubicBezTo>
                  <a:lnTo>
                    <a:pt x="11974193" y="1105409"/>
                  </a:lnTo>
                  <a:lnTo>
                    <a:pt x="11976225" y="1099440"/>
                  </a:lnTo>
                  <a:lnTo>
                    <a:pt x="11979400" y="1088772"/>
                  </a:lnTo>
                  <a:lnTo>
                    <a:pt x="11965430" y="1089534"/>
                  </a:lnTo>
                  <a:cubicBezTo>
                    <a:pt x="11936728" y="1097789"/>
                    <a:pt x="11935204" y="1109981"/>
                    <a:pt x="11946380" y="1124078"/>
                  </a:cubicBezTo>
                  <a:lnTo>
                    <a:pt x="11930505" y="1122046"/>
                  </a:lnTo>
                  <a:lnTo>
                    <a:pt x="11923901" y="1119125"/>
                  </a:lnTo>
                  <a:cubicBezTo>
                    <a:pt x="11917932" y="1116839"/>
                    <a:pt x="11911963" y="1114425"/>
                    <a:pt x="11900533" y="1114425"/>
                  </a:cubicBezTo>
                  <a:lnTo>
                    <a:pt x="11892024" y="1116076"/>
                  </a:lnTo>
                  <a:cubicBezTo>
                    <a:pt x="11887705" y="1129665"/>
                    <a:pt x="11858242" y="1139444"/>
                    <a:pt x="11876276" y="1156589"/>
                  </a:cubicBezTo>
                  <a:cubicBezTo>
                    <a:pt x="11849860" y="1148207"/>
                    <a:pt x="11811125" y="1155828"/>
                    <a:pt x="11791440" y="1138809"/>
                  </a:cubicBezTo>
                  <a:cubicBezTo>
                    <a:pt x="11815443" y="1136523"/>
                    <a:pt x="11821666" y="1135253"/>
                    <a:pt x="11834874" y="1135253"/>
                  </a:cubicBezTo>
                  <a:lnTo>
                    <a:pt x="11853416" y="1137031"/>
                  </a:lnTo>
                  <a:cubicBezTo>
                    <a:pt x="11876784" y="1129792"/>
                    <a:pt x="11884277" y="1120267"/>
                    <a:pt x="11875514" y="1108329"/>
                  </a:cubicBezTo>
                  <a:lnTo>
                    <a:pt x="11894056" y="1106043"/>
                  </a:lnTo>
                  <a:lnTo>
                    <a:pt x="11904597" y="1106424"/>
                  </a:lnTo>
                  <a:lnTo>
                    <a:pt x="11906248" y="1106424"/>
                  </a:lnTo>
                  <a:lnTo>
                    <a:pt x="11918821" y="1104265"/>
                  </a:lnTo>
                  <a:lnTo>
                    <a:pt x="11923647" y="1083564"/>
                  </a:lnTo>
                  <a:lnTo>
                    <a:pt x="11937744" y="1082167"/>
                  </a:lnTo>
                  <a:cubicBezTo>
                    <a:pt x="11948793" y="1082167"/>
                    <a:pt x="11956794" y="1086231"/>
                    <a:pt x="11965430" y="1089533"/>
                  </a:cubicBezTo>
                  <a:cubicBezTo>
                    <a:pt x="11989052" y="1069722"/>
                    <a:pt x="11971272" y="1040892"/>
                    <a:pt x="12021183" y="1038606"/>
                  </a:cubicBezTo>
                  <a:lnTo>
                    <a:pt x="12010389" y="1037971"/>
                  </a:lnTo>
                  <a:cubicBezTo>
                    <a:pt x="11988418" y="1037971"/>
                    <a:pt x="11964922" y="1048385"/>
                    <a:pt x="11940666" y="1058799"/>
                  </a:cubicBezTo>
                  <a:cubicBezTo>
                    <a:pt x="11916663" y="1069340"/>
                    <a:pt x="11891771" y="1079754"/>
                    <a:pt x="11864466" y="1079754"/>
                  </a:cubicBezTo>
                  <a:lnTo>
                    <a:pt x="11859513" y="1079500"/>
                  </a:lnTo>
                  <a:cubicBezTo>
                    <a:pt x="11865990" y="1061086"/>
                    <a:pt x="11910185" y="1047878"/>
                    <a:pt x="11933934" y="1031875"/>
                  </a:cubicBezTo>
                  <a:lnTo>
                    <a:pt x="11933934" y="1031875"/>
                  </a:lnTo>
                  <a:cubicBezTo>
                    <a:pt x="11902946" y="1042543"/>
                    <a:pt x="11872466" y="1037717"/>
                    <a:pt x="11813030" y="1061847"/>
                  </a:cubicBezTo>
                  <a:cubicBezTo>
                    <a:pt x="11818745" y="1086612"/>
                    <a:pt x="11844526" y="1086231"/>
                    <a:pt x="11865989" y="1091058"/>
                  </a:cubicBezTo>
                  <a:cubicBezTo>
                    <a:pt x="11857480" y="1110108"/>
                    <a:pt x="11803632" y="1097661"/>
                    <a:pt x="11832969" y="1122300"/>
                  </a:cubicBezTo>
                  <a:lnTo>
                    <a:pt x="11820142" y="1123442"/>
                  </a:lnTo>
                  <a:cubicBezTo>
                    <a:pt x="11800838" y="1123442"/>
                    <a:pt x="11811506" y="1107314"/>
                    <a:pt x="11801473" y="1090803"/>
                  </a:cubicBezTo>
                  <a:lnTo>
                    <a:pt x="11794361" y="1090042"/>
                  </a:lnTo>
                  <a:cubicBezTo>
                    <a:pt x="11773406" y="1090042"/>
                    <a:pt x="11742672" y="1112647"/>
                    <a:pt x="11744578" y="1120775"/>
                  </a:cubicBezTo>
                  <a:lnTo>
                    <a:pt x="11755372" y="1121537"/>
                  </a:lnTo>
                  <a:lnTo>
                    <a:pt x="11763246" y="1118108"/>
                  </a:lnTo>
                  <a:cubicBezTo>
                    <a:pt x="11768580" y="1115822"/>
                    <a:pt x="11774422" y="1113409"/>
                    <a:pt x="11784582" y="1113409"/>
                  </a:cubicBezTo>
                  <a:lnTo>
                    <a:pt x="11792710" y="1117473"/>
                  </a:lnTo>
                  <a:cubicBezTo>
                    <a:pt x="11789408" y="1139571"/>
                    <a:pt x="11775184" y="1136269"/>
                    <a:pt x="11739117" y="1157351"/>
                  </a:cubicBezTo>
                  <a:lnTo>
                    <a:pt x="11721718" y="1148588"/>
                  </a:lnTo>
                  <a:lnTo>
                    <a:pt x="11707748" y="1148715"/>
                  </a:lnTo>
                  <a:lnTo>
                    <a:pt x="11704573" y="1148842"/>
                  </a:lnTo>
                  <a:cubicBezTo>
                    <a:pt x="11693017" y="1148842"/>
                    <a:pt x="11682475" y="1147700"/>
                    <a:pt x="11678665" y="1137920"/>
                  </a:cubicBezTo>
                  <a:cubicBezTo>
                    <a:pt x="11659361" y="1143889"/>
                    <a:pt x="11660377" y="1152779"/>
                    <a:pt x="11639803" y="1158621"/>
                  </a:cubicBezTo>
                  <a:cubicBezTo>
                    <a:pt x="11641962" y="1136396"/>
                    <a:pt x="11636756" y="1141603"/>
                    <a:pt x="11614149" y="1133475"/>
                  </a:cubicBezTo>
                  <a:cubicBezTo>
                    <a:pt x="11558650" y="1142365"/>
                    <a:pt x="11526519" y="1197737"/>
                    <a:pt x="11566143" y="1197737"/>
                  </a:cubicBezTo>
                  <a:lnTo>
                    <a:pt x="11572493" y="1196848"/>
                  </a:lnTo>
                  <a:lnTo>
                    <a:pt x="11572493" y="1196848"/>
                  </a:lnTo>
                  <a:cubicBezTo>
                    <a:pt x="11569826" y="1207135"/>
                    <a:pt x="11555983" y="1215771"/>
                    <a:pt x="11536806" y="1223772"/>
                  </a:cubicBezTo>
                  <a:lnTo>
                    <a:pt x="11541251" y="1206627"/>
                  </a:lnTo>
                  <a:lnTo>
                    <a:pt x="11535155" y="1196848"/>
                  </a:lnTo>
                  <a:cubicBezTo>
                    <a:pt x="11511660" y="1205738"/>
                    <a:pt x="11497817" y="1234440"/>
                    <a:pt x="11479656" y="1234440"/>
                  </a:cubicBezTo>
                  <a:lnTo>
                    <a:pt x="11478005" y="1234313"/>
                  </a:lnTo>
                  <a:lnTo>
                    <a:pt x="11481942" y="1223772"/>
                  </a:lnTo>
                  <a:lnTo>
                    <a:pt x="11496293" y="1217168"/>
                  </a:lnTo>
                  <a:lnTo>
                    <a:pt x="11513946" y="1204595"/>
                  </a:lnTo>
                  <a:lnTo>
                    <a:pt x="11500357" y="1202817"/>
                  </a:lnTo>
                  <a:lnTo>
                    <a:pt x="11491467" y="1204850"/>
                  </a:lnTo>
                  <a:lnTo>
                    <a:pt x="11494515" y="1197738"/>
                  </a:lnTo>
                  <a:lnTo>
                    <a:pt x="11497055" y="1193674"/>
                  </a:lnTo>
                  <a:cubicBezTo>
                    <a:pt x="11507215" y="1177926"/>
                    <a:pt x="11523598" y="1150240"/>
                    <a:pt x="11516105" y="1141477"/>
                  </a:cubicBezTo>
                  <a:cubicBezTo>
                    <a:pt x="11467591" y="1085597"/>
                    <a:pt x="11494642" y="1058800"/>
                    <a:pt x="11529313" y="1032638"/>
                  </a:cubicBezTo>
                  <a:lnTo>
                    <a:pt x="11561825" y="1007238"/>
                  </a:lnTo>
                  <a:cubicBezTo>
                    <a:pt x="11580875" y="992506"/>
                    <a:pt x="11579858" y="974726"/>
                    <a:pt x="11561317" y="951358"/>
                  </a:cubicBezTo>
                  <a:cubicBezTo>
                    <a:pt x="11549886" y="936499"/>
                    <a:pt x="11532360" y="928625"/>
                    <a:pt x="11515343" y="928625"/>
                  </a:cubicBezTo>
                  <a:cubicBezTo>
                    <a:pt x="11502135" y="928625"/>
                    <a:pt x="11489054" y="933324"/>
                    <a:pt x="11479275" y="943483"/>
                  </a:cubicBezTo>
                  <a:lnTo>
                    <a:pt x="11447270" y="993014"/>
                  </a:lnTo>
                  <a:cubicBezTo>
                    <a:pt x="11440158" y="1008508"/>
                    <a:pt x="11447778" y="1030352"/>
                    <a:pt x="11415520" y="1030352"/>
                  </a:cubicBezTo>
                  <a:lnTo>
                    <a:pt x="11409678" y="1030098"/>
                  </a:lnTo>
                  <a:lnTo>
                    <a:pt x="11402566" y="1029971"/>
                  </a:lnTo>
                  <a:cubicBezTo>
                    <a:pt x="11353036" y="1029971"/>
                    <a:pt x="11331192" y="1049910"/>
                    <a:pt x="11371197" y="1110616"/>
                  </a:cubicBezTo>
                  <a:cubicBezTo>
                    <a:pt x="11379960" y="1123569"/>
                    <a:pt x="11375896" y="1143890"/>
                    <a:pt x="11366753" y="1160654"/>
                  </a:cubicBezTo>
                  <a:cubicBezTo>
                    <a:pt x="11348465" y="1158622"/>
                    <a:pt x="11314936" y="1161924"/>
                    <a:pt x="11333606" y="1144652"/>
                  </a:cubicBezTo>
                  <a:lnTo>
                    <a:pt x="11333606" y="1144652"/>
                  </a:lnTo>
                  <a:cubicBezTo>
                    <a:pt x="11309730" y="1157225"/>
                    <a:pt x="11288013" y="1164718"/>
                    <a:pt x="11267439" y="1170433"/>
                  </a:cubicBezTo>
                  <a:cubicBezTo>
                    <a:pt x="11218417" y="1157606"/>
                    <a:pt x="11170030" y="1141985"/>
                    <a:pt x="11131548" y="1094106"/>
                  </a:cubicBezTo>
                  <a:cubicBezTo>
                    <a:pt x="11119610" y="1079119"/>
                    <a:pt x="11113260" y="1063117"/>
                    <a:pt x="11114022" y="1049147"/>
                  </a:cubicBezTo>
                  <a:cubicBezTo>
                    <a:pt x="11127611" y="1042670"/>
                    <a:pt x="11142725" y="1035305"/>
                    <a:pt x="11160378" y="1035305"/>
                  </a:cubicBezTo>
                  <a:lnTo>
                    <a:pt x="11166982" y="1036702"/>
                  </a:lnTo>
                  <a:cubicBezTo>
                    <a:pt x="11155679" y="1045973"/>
                    <a:pt x="11094719" y="1073405"/>
                    <a:pt x="11137010" y="1074294"/>
                  </a:cubicBezTo>
                  <a:cubicBezTo>
                    <a:pt x="11141963" y="1055244"/>
                    <a:pt x="11197589" y="1045592"/>
                    <a:pt x="11171554" y="1021589"/>
                  </a:cubicBezTo>
                  <a:lnTo>
                    <a:pt x="11171554" y="1021589"/>
                  </a:lnTo>
                  <a:lnTo>
                    <a:pt x="11134978" y="1021716"/>
                  </a:lnTo>
                  <a:lnTo>
                    <a:pt x="11134978" y="1021716"/>
                  </a:lnTo>
                  <a:cubicBezTo>
                    <a:pt x="11134978" y="1021716"/>
                    <a:pt x="11134978" y="1021716"/>
                    <a:pt x="11134978" y="1021716"/>
                  </a:cubicBezTo>
                  <a:lnTo>
                    <a:pt x="11134978" y="1021716"/>
                  </a:lnTo>
                  <a:lnTo>
                    <a:pt x="11134978" y="1021716"/>
                  </a:lnTo>
                  <a:lnTo>
                    <a:pt x="11134978" y="1021716"/>
                  </a:lnTo>
                  <a:cubicBezTo>
                    <a:pt x="11135105" y="1021716"/>
                    <a:pt x="11135105" y="1021589"/>
                    <a:pt x="11135105" y="1021589"/>
                  </a:cubicBezTo>
                  <a:lnTo>
                    <a:pt x="11174475" y="1018541"/>
                  </a:lnTo>
                  <a:cubicBezTo>
                    <a:pt x="11187682" y="1018541"/>
                    <a:pt x="11198478" y="1018541"/>
                    <a:pt x="11198351" y="1015493"/>
                  </a:cubicBezTo>
                  <a:lnTo>
                    <a:pt x="11198351" y="1015493"/>
                  </a:lnTo>
                  <a:lnTo>
                    <a:pt x="11205082" y="1031876"/>
                  </a:lnTo>
                  <a:lnTo>
                    <a:pt x="11217909" y="1040258"/>
                  </a:lnTo>
                  <a:lnTo>
                    <a:pt x="11270233" y="1022224"/>
                  </a:lnTo>
                  <a:cubicBezTo>
                    <a:pt x="11269725" y="1008000"/>
                    <a:pt x="11287759" y="996697"/>
                    <a:pt x="11273027" y="980060"/>
                  </a:cubicBezTo>
                  <a:lnTo>
                    <a:pt x="11273027" y="980060"/>
                  </a:lnTo>
                  <a:cubicBezTo>
                    <a:pt x="11240515" y="996570"/>
                    <a:pt x="11228831" y="986537"/>
                    <a:pt x="11199875" y="998348"/>
                  </a:cubicBezTo>
                  <a:cubicBezTo>
                    <a:pt x="11209145" y="936372"/>
                    <a:pt x="11282170" y="922656"/>
                    <a:pt x="11302236" y="873634"/>
                  </a:cubicBezTo>
                  <a:cubicBezTo>
                    <a:pt x="11327129" y="814325"/>
                    <a:pt x="11331193" y="744094"/>
                    <a:pt x="11342622" y="678181"/>
                  </a:cubicBezTo>
                  <a:lnTo>
                    <a:pt x="11332463" y="664846"/>
                  </a:lnTo>
                  <a:lnTo>
                    <a:pt x="11325858" y="659385"/>
                  </a:lnTo>
                  <a:cubicBezTo>
                    <a:pt x="11291950" y="630937"/>
                    <a:pt x="11226798" y="629413"/>
                    <a:pt x="11230990" y="569088"/>
                  </a:cubicBezTo>
                  <a:cubicBezTo>
                    <a:pt x="11204573" y="562484"/>
                    <a:pt x="11175491" y="550292"/>
                    <a:pt x="11150853" y="550292"/>
                  </a:cubicBezTo>
                  <a:cubicBezTo>
                    <a:pt x="11138153" y="550292"/>
                    <a:pt x="11126596" y="553467"/>
                    <a:pt x="11117197" y="562357"/>
                  </a:cubicBezTo>
                  <a:cubicBezTo>
                    <a:pt x="11068429" y="608204"/>
                    <a:pt x="11007342" y="628397"/>
                    <a:pt x="10935968" y="628397"/>
                  </a:cubicBezTo>
                  <a:cubicBezTo>
                    <a:pt x="10909171" y="628397"/>
                    <a:pt x="10880723" y="625476"/>
                    <a:pt x="10845036" y="618999"/>
                  </a:cubicBezTo>
                  <a:lnTo>
                    <a:pt x="10836528" y="618364"/>
                  </a:lnTo>
                  <a:cubicBezTo>
                    <a:pt x="10823320" y="618364"/>
                    <a:pt x="10818621" y="626746"/>
                    <a:pt x="10798301" y="657480"/>
                  </a:cubicBezTo>
                  <a:lnTo>
                    <a:pt x="10797539" y="672720"/>
                  </a:lnTo>
                  <a:lnTo>
                    <a:pt x="10793094" y="676784"/>
                  </a:lnTo>
                  <a:cubicBezTo>
                    <a:pt x="10748898" y="720726"/>
                    <a:pt x="10706226" y="766827"/>
                    <a:pt x="10633836" y="766827"/>
                  </a:cubicBezTo>
                  <a:cubicBezTo>
                    <a:pt x="10618088" y="766827"/>
                    <a:pt x="10600817" y="764668"/>
                    <a:pt x="10581893" y="759842"/>
                  </a:cubicBezTo>
                  <a:lnTo>
                    <a:pt x="10544047" y="791592"/>
                  </a:lnTo>
                  <a:lnTo>
                    <a:pt x="10543031" y="786258"/>
                  </a:lnTo>
                  <a:lnTo>
                    <a:pt x="10543158" y="794894"/>
                  </a:lnTo>
                  <a:lnTo>
                    <a:pt x="10542015" y="798196"/>
                  </a:lnTo>
                  <a:cubicBezTo>
                    <a:pt x="10536172" y="814960"/>
                    <a:pt x="10527664" y="831597"/>
                    <a:pt x="10506328" y="831597"/>
                  </a:cubicBezTo>
                  <a:lnTo>
                    <a:pt x="10497565" y="829184"/>
                  </a:lnTo>
                  <a:lnTo>
                    <a:pt x="10492993" y="826009"/>
                  </a:lnTo>
                  <a:lnTo>
                    <a:pt x="10490834" y="824612"/>
                  </a:lnTo>
                  <a:lnTo>
                    <a:pt x="10462005" y="836169"/>
                  </a:lnTo>
                  <a:lnTo>
                    <a:pt x="10460354" y="820294"/>
                  </a:lnTo>
                  <a:lnTo>
                    <a:pt x="10452607" y="841630"/>
                  </a:lnTo>
                  <a:lnTo>
                    <a:pt x="10466450" y="850012"/>
                  </a:lnTo>
                  <a:cubicBezTo>
                    <a:pt x="10421238" y="869824"/>
                    <a:pt x="10410951" y="880365"/>
                    <a:pt x="10398886" y="914274"/>
                  </a:cubicBezTo>
                  <a:lnTo>
                    <a:pt x="10386694" y="908305"/>
                  </a:lnTo>
                  <a:lnTo>
                    <a:pt x="10379582" y="910972"/>
                  </a:lnTo>
                  <a:lnTo>
                    <a:pt x="10363199" y="917449"/>
                  </a:lnTo>
                  <a:lnTo>
                    <a:pt x="10358627" y="903860"/>
                  </a:lnTo>
                  <a:lnTo>
                    <a:pt x="10349610" y="921640"/>
                  </a:lnTo>
                  <a:lnTo>
                    <a:pt x="10334751" y="932054"/>
                  </a:lnTo>
                  <a:lnTo>
                    <a:pt x="10355707" y="927990"/>
                  </a:lnTo>
                  <a:lnTo>
                    <a:pt x="10366756" y="923037"/>
                  </a:lnTo>
                  <a:lnTo>
                    <a:pt x="10366501" y="928244"/>
                  </a:lnTo>
                  <a:lnTo>
                    <a:pt x="10365358" y="930276"/>
                  </a:lnTo>
                  <a:cubicBezTo>
                    <a:pt x="10345038" y="933197"/>
                    <a:pt x="10323575" y="937261"/>
                    <a:pt x="10295635" y="949072"/>
                  </a:cubicBezTo>
                  <a:lnTo>
                    <a:pt x="10295127" y="946913"/>
                  </a:lnTo>
                  <a:cubicBezTo>
                    <a:pt x="10280142" y="959740"/>
                    <a:pt x="10266171" y="972948"/>
                    <a:pt x="10270362" y="983997"/>
                  </a:cubicBezTo>
                  <a:lnTo>
                    <a:pt x="10150094" y="1010032"/>
                  </a:lnTo>
                  <a:lnTo>
                    <a:pt x="10150475" y="1005206"/>
                  </a:lnTo>
                  <a:cubicBezTo>
                    <a:pt x="10257663" y="988950"/>
                    <a:pt x="10304272" y="873634"/>
                    <a:pt x="10413619" y="841122"/>
                  </a:cubicBezTo>
                  <a:lnTo>
                    <a:pt x="10413619" y="841122"/>
                  </a:lnTo>
                  <a:lnTo>
                    <a:pt x="10408920" y="851917"/>
                  </a:lnTo>
                  <a:lnTo>
                    <a:pt x="10404094" y="857505"/>
                  </a:lnTo>
                  <a:lnTo>
                    <a:pt x="10442575" y="826390"/>
                  </a:lnTo>
                  <a:lnTo>
                    <a:pt x="10417810" y="820294"/>
                  </a:lnTo>
                  <a:cubicBezTo>
                    <a:pt x="10436606" y="814452"/>
                    <a:pt x="10448798" y="790576"/>
                    <a:pt x="10473944" y="788544"/>
                  </a:cubicBezTo>
                  <a:lnTo>
                    <a:pt x="10473562" y="778638"/>
                  </a:lnTo>
                  <a:lnTo>
                    <a:pt x="10473562" y="774066"/>
                  </a:lnTo>
                  <a:cubicBezTo>
                    <a:pt x="10471149" y="744729"/>
                    <a:pt x="10465053" y="712725"/>
                    <a:pt x="10472673" y="687833"/>
                  </a:cubicBezTo>
                  <a:cubicBezTo>
                    <a:pt x="10476483" y="676784"/>
                    <a:pt x="10510011" y="680848"/>
                    <a:pt x="10530077" y="678181"/>
                  </a:cubicBezTo>
                  <a:cubicBezTo>
                    <a:pt x="10494898" y="623190"/>
                    <a:pt x="10499089" y="561214"/>
                    <a:pt x="10446638" y="508509"/>
                  </a:cubicBezTo>
                  <a:lnTo>
                    <a:pt x="10432542" y="495936"/>
                  </a:lnTo>
                  <a:lnTo>
                    <a:pt x="10425684" y="491237"/>
                  </a:lnTo>
                  <a:cubicBezTo>
                    <a:pt x="10489692" y="463805"/>
                    <a:pt x="10557002" y="457074"/>
                    <a:pt x="10599420" y="419482"/>
                  </a:cubicBezTo>
                  <a:lnTo>
                    <a:pt x="10587863" y="413132"/>
                  </a:lnTo>
                  <a:lnTo>
                    <a:pt x="10557256" y="417704"/>
                  </a:lnTo>
                  <a:lnTo>
                    <a:pt x="10557002" y="406020"/>
                  </a:lnTo>
                  <a:lnTo>
                    <a:pt x="10557002" y="406020"/>
                  </a:lnTo>
                  <a:cubicBezTo>
                    <a:pt x="10559034" y="406274"/>
                    <a:pt x="10561574" y="406528"/>
                    <a:pt x="10564241" y="406528"/>
                  </a:cubicBezTo>
                  <a:lnTo>
                    <a:pt x="10587736" y="395860"/>
                  </a:lnTo>
                  <a:lnTo>
                    <a:pt x="10601579" y="403734"/>
                  </a:lnTo>
                  <a:lnTo>
                    <a:pt x="10606660" y="410084"/>
                  </a:lnTo>
                  <a:cubicBezTo>
                    <a:pt x="10652761" y="393701"/>
                    <a:pt x="10655047" y="369444"/>
                    <a:pt x="10697591" y="352172"/>
                  </a:cubicBezTo>
                  <a:lnTo>
                    <a:pt x="10697591" y="352172"/>
                  </a:lnTo>
                  <a:lnTo>
                    <a:pt x="10684002" y="367666"/>
                  </a:lnTo>
                  <a:lnTo>
                    <a:pt x="10685780" y="376810"/>
                  </a:lnTo>
                  <a:cubicBezTo>
                    <a:pt x="10769092" y="346965"/>
                    <a:pt x="10833608" y="328550"/>
                    <a:pt x="10897108" y="311278"/>
                  </a:cubicBezTo>
                  <a:lnTo>
                    <a:pt x="10897108" y="311278"/>
                  </a:lnTo>
                  <a:cubicBezTo>
                    <a:pt x="10544302" y="368809"/>
                    <a:pt x="10193655" y="430404"/>
                    <a:pt x="9843136" y="495428"/>
                  </a:cubicBezTo>
                  <a:lnTo>
                    <a:pt x="9241155" y="619126"/>
                  </a:lnTo>
                  <a:lnTo>
                    <a:pt x="9232138" y="618491"/>
                  </a:lnTo>
                  <a:lnTo>
                    <a:pt x="9219946" y="619126"/>
                  </a:lnTo>
                  <a:cubicBezTo>
                    <a:pt x="9192260" y="619126"/>
                    <a:pt x="9171559" y="603759"/>
                    <a:pt x="9157208" y="571374"/>
                  </a:cubicBezTo>
                  <a:lnTo>
                    <a:pt x="9149588" y="564008"/>
                  </a:lnTo>
                  <a:lnTo>
                    <a:pt x="9151112" y="558928"/>
                  </a:lnTo>
                  <a:lnTo>
                    <a:pt x="9151112" y="558928"/>
                  </a:lnTo>
                  <a:cubicBezTo>
                    <a:pt x="9127363" y="617348"/>
                    <a:pt x="9088755" y="614808"/>
                    <a:pt x="9046591" y="660020"/>
                  </a:cubicBezTo>
                  <a:cubicBezTo>
                    <a:pt x="9017635" y="651638"/>
                    <a:pt x="9038336" y="635890"/>
                    <a:pt x="9032875" y="610998"/>
                  </a:cubicBezTo>
                  <a:cubicBezTo>
                    <a:pt x="9088247" y="576073"/>
                    <a:pt x="9106154" y="574168"/>
                    <a:pt x="9135999" y="545593"/>
                  </a:cubicBezTo>
                  <a:lnTo>
                    <a:pt x="9117076" y="541402"/>
                  </a:lnTo>
                  <a:lnTo>
                    <a:pt x="9108567" y="533020"/>
                  </a:lnTo>
                  <a:lnTo>
                    <a:pt x="9125204" y="526416"/>
                  </a:lnTo>
                  <a:lnTo>
                    <a:pt x="9130285" y="530353"/>
                  </a:lnTo>
                  <a:lnTo>
                    <a:pt x="9137016" y="535052"/>
                  </a:lnTo>
                  <a:lnTo>
                    <a:pt x="9144763" y="534290"/>
                  </a:lnTo>
                  <a:lnTo>
                    <a:pt x="9133332" y="512192"/>
                  </a:lnTo>
                  <a:lnTo>
                    <a:pt x="9117203" y="521336"/>
                  </a:lnTo>
                  <a:cubicBezTo>
                    <a:pt x="9092438" y="535560"/>
                    <a:pt x="9066022" y="544069"/>
                    <a:pt x="9038463" y="548768"/>
                  </a:cubicBezTo>
                  <a:cubicBezTo>
                    <a:pt x="8964930" y="591313"/>
                    <a:pt x="8890254" y="672593"/>
                    <a:pt x="8813038" y="719837"/>
                  </a:cubicBezTo>
                  <a:cubicBezTo>
                    <a:pt x="8458835" y="807086"/>
                    <a:pt x="8108696" y="907162"/>
                    <a:pt x="7774940" y="1027812"/>
                  </a:cubicBezTo>
                  <a:lnTo>
                    <a:pt x="7588504" y="1099186"/>
                  </a:lnTo>
                  <a:lnTo>
                    <a:pt x="7587742" y="1084708"/>
                  </a:lnTo>
                  <a:cubicBezTo>
                    <a:pt x="7572883" y="1086994"/>
                    <a:pt x="7559802" y="1095249"/>
                    <a:pt x="7549007" y="1111378"/>
                  </a:cubicBezTo>
                  <a:lnTo>
                    <a:pt x="7545960" y="1114172"/>
                  </a:lnTo>
                  <a:lnTo>
                    <a:pt x="7544436" y="1116077"/>
                  </a:lnTo>
                  <a:lnTo>
                    <a:pt x="7354952" y="1194944"/>
                  </a:lnTo>
                  <a:cubicBezTo>
                    <a:pt x="7343268" y="1189102"/>
                    <a:pt x="7331203" y="1180085"/>
                    <a:pt x="7311264" y="1156463"/>
                  </a:cubicBezTo>
                  <a:lnTo>
                    <a:pt x="7298437" y="1153288"/>
                  </a:lnTo>
                  <a:cubicBezTo>
                    <a:pt x="7285610" y="1153288"/>
                    <a:pt x="7274306" y="1167004"/>
                    <a:pt x="7266052" y="1180974"/>
                  </a:cubicBezTo>
                  <a:lnTo>
                    <a:pt x="7242176" y="1222122"/>
                  </a:lnTo>
                  <a:cubicBezTo>
                    <a:pt x="7231000" y="1237870"/>
                    <a:pt x="7221475" y="1244982"/>
                    <a:pt x="7212966" y="1244982"/>
                  </a:cubicBezTo>
                  <a:cubicBezTo>
                    <a:pt x="7200774" y="1244982"/>
                    <a:pt x="7190741" y="1230631"/>
                    <a:pt x="7181216" y="1206501"/>
                  </a:cubicBezTo>
                  <a:cubicBezTo>
                    <a:pt x="7177660" y="1197738"/>
                    <a:pt x="7155562" y="1186308"/>
                    <a:pt x="7149974" y="1186308"/>
                  </a:cubicBezTo>
                  <a:cubicBezTo>
                    <a:pt x="7149974" y="1186308"/>
                    <a:pt x="7149974" y="1186308"/>
                    <a:pt x="7149847" y="1186308"/>
                  </a:cubicBezTo>
                  <a:cubicBezTo>
                    <a:pt x="7118731" y="1223646"/>
                    <a:pt x="7077965" y="1235584"/>
                    <a:pt x="7035292" y="1243077"/>
                  </a:cubicBezTo>
                  <a:lnTo>
                    <a:pt x="6998462" y="1232409"/>
                  </a:lnTo>
                  <a:cubicBezTo>
                    <a:pt x="6983730" y="1237997"/>
                    <a:pt x="6969887" y="1246252"/>
                    <a:pt x="6957060" y="1256793"/>
                  </a:cubicBezTo>
                  <a:lnTo>
                    <a:pt x="6949567" y="1258698"/>
                  </a:lnTo>
                  <a:lnTo>
                    <a:pt x="6945884" y="1259714"/>
                  </a:lnTo>
                  <a:lnTo>
                    <a:pt x="6962140" y="1247649"/>
                  </a:lnTo>
                  <a:lnTo>
                    <a:pt x="6961378" y="1238378"/>
                  </a:lnTo>
                  <a:lnTo>
                    <a:pt x="6953504" y="1237108"/>
                  </a:lnTo>
                  <a:cubicBezTo>
                    <a:pt x="6941312" y="1237108"/>
                    <a:pt x="6924929" y="1248284"/>
                    <a:pt x="6908927" y="1257936"/>
                  </a:cubicBezTo>
                  <a:lnTo>
                    <a:pt x="6913626" y="1267461"/>
                  </a:lnTo>
                  <a:cubicBezTo>
                    <a:pt x="6759575" y="1307466"/>
                    <a:pt x="6586728" y="1287908"/>
                    <a:pt x="6455918" y="1402970"/>
                  </a:cubicBezTo>
                  <a:lnTo>
                    <a:pt x="6440932" y="1409701"/>
                  </a:lnTo>
                  <a:lnTo>
                    <a:pt x="6433566" y="1408177"/>
                  </a:lnTo>
                  <a:cubicBezTo>
                    <a:pt x="6400546" y="1400811"/>
                    <a:pt x="6365621" y="1382777"/>
                    <a:pt x="6330315" y="1382777"/>
                  </a:cubicBezTo>
                  <a:lnTo>
                    <a:pt x="6322822" y="1383666"/>
                  </a:lnTo>
                  <a:cubicBezTo>
                    <a:pt x="6288786" y="1388873"/>
                    <a:pt x="6262878" y="1427354"/>
                    <a:pt x="6223508" y="1440816"/>
                  </a:cubicBezTo>
                  <a:lnTo>
                    <a:pt x="6214618" y="1441578"/>
                  </a:lnTo>
                  <a:cubicBezTo>
                    <a:pt x="6185916" y="1441578"/>
                    <a:pt x="6181852" y="1402970"/>
                    <a:pt x="6167755" y="1380237"/>
                  </a:cubicBezTo>
                  <a:lnTo>
                    <a:pt x="6137783" y="1359536"/>
                  </a:lnTo>
                  <a:lnTo>
                    <a:pt x="6136767" y="1378332"/>
                  </a:lnTo>
                  <a:cubicBezTo>
                    <a:pt x="6135243" y="1409828"/>
                    <a:pt x="6141720" y="1442340"/>
                    <a:pt x="6141339" y="1474344"/>
                  </a:cubicBezTo>
                  <a:cubicBezTo>
                    <a:pt x="6140831" y="1496950"/>
                    <a:pt x="6117336" y="1513968"/>
                    <a:pt x="6087110" y="1513968"/>
                  </a:cubicBezTo>
                  <a:lnTo>
                    <a:pt x="6072251" y="1505586"/>
                  </a:lnTo>
                  <a:cubicBezTo>
                    <a:pt x="6049010" y="1484885"/>
                    <a:pt x="6032246" y="1445261"/>
                    <a:pt x="6003925" y="1438022"/>
                  </a:cubicBezTo>
                  <a:lnTo>
                    <a:pt x="5995670" y="1437387"/>
                  </a:lnTo>
                  <a:cubicBezTo>
                    <a:pt x="5959983" y="1437387"/>
                    <a:pt x="5946394" y="1480694"/>
                    <a:pt x="5925566" y="1507745"/>
                  </a:cubicBezTo>
                  <a:lnTo>
                    <a:pt x="5896356" y="1544829"/>
                  </a:lnTo>
                  <a:cubicBezTo>
                    <a:pt x="5881878" y="1519937"/>
                    <a:pt x="5862828" y="1513714"/>
                    <a:pt x="5841873" y="1513714"/>
                  </a:cubicBezTo>
                  <a:cubicBezTo>
                    <a:pt x="5831459" y="1513714"/>
                    <a:pt x="5820537" y="1515238"/>
                    <a:pt x="5809615" y="1516762"/>
                  </a:cubicBezTo>
                  <a:lnTo>
                    <a:pt x="5776468" y="1519810"/>
                  </a:lnTo>
                  <a:cubicBezTo>
                    <a:pt x="5751195" y="1519810"/>
                    <a:pt x="5726938" y="1511428"/>
                    <a:pt x="5708523" y="1475360"/>
                  </a:cubicBezTo>
                  <a:cubicBezTo>
                    <a:pt x="5695442" y="1449706"/>
                    <a:pt x="5683504" y="1437260"/>
                    <a:pt x="5671566" y="1437260"/>
                  </a:cubicBezTo>
                  <a:cubicBezTo>
                    <a:pt x="5656707" y="1437260"/>
                    <a:pt x="5641975" y="1456564"/>
                    <a:pt x="5622290" y="1494156"/>
                  </a:cubicBezTo>
                  <a:lnTo>
                    <a:pt x="5616321" y="1494537"/>
                  </a:lnTo>
                  <a:cubicBezTo>
                    <a:pt x="5600954" y="1494537"/>
                    <a:pt x="5585206" y="1486536"/>
                    <a:pt x="5569458" y="1478789"/>
                  </a:cubicBezTo>
                  <a:cubicBezTo>
                    <a:pt x="5553710" y="1470788"/>
                    <a:pt x="5538089" y="1462914"/>
                    <a:pt x="5522722" y="1462914"/>
                  </a:cubicBezTo>
                  <a:cubicBezTo>
                    <a:pt x="5507990" y="1462914"/>
                    <a:pt x="5493639" y="1470153"/>
                    <a:pt x="5479923" y="1491616"/>
                  </a:cubicBezTo>
                  <a:cubicBezTo>
                    <a:pt x="5472684" y="1503046"/>
                    <a:pt x="5465191" y="1507618"/>
                    <a:pt x="5458206" y="1507618"/>
                  </a:cubicBezTo>
                  <a:cubicBezTo>
                    <a:pt x="5447285" y="1507618"/>
                    <a:pt x="5437760" y="1496061"/>
                    <a:pt x="5433568" y="1481710"/>
                  </a:cubicBezTo>
                  <a:cubicBezTo>
                    <a:pt x="5421503" y="1441832"/>
                    <a:pt x="5416550" y="1400176"/>
                    <a:pt x="5410454" y="1359028"/>
                  </a:cubicBezTo>
                  <a:lnTo>
                    <a:pt x="5418836" y="1338708"/>
                  </a:lnTo>
                  <a:lnTo>
                    <a:pt x="5420614" y="1339089"/>
                  </a:lnTo>
                  <a:cubicBezTo>
                    <a:pt x="5432044" y="1343280"/>
                    <a:pt x="5447285" y="1347725"/>
                    <a:pt x="5452111" y="1356996"/>
                  </a:cubicBezTo>
                  <a:cubicBezTo>
                    <a:pt x="5461128" y="1374268"/>
                    <a:pt x="5463668" y="1398271"/>
                    <a:pt x="5486528" y="1398271"/>
                  </a:cubicBezTo>
                  <a:lnTo>
                    <a:pt x="5491735" y="1397382"/>
                  </a:lnTo>
                  <a:cubicBezTo>
                    <a:pt x="5498085" y="1395985"/>
                    <a:pt x="5499355" y="1369061"/>
                    <a:pt x="5499355" y="1353694"/>
                  </a:cubicBezTo>
                  <a:cubicBezTo>
                    <a:pt x="5499608" y="1271525"/>
                    <a:pt x="5500117" y="1273557"/>
                    <a:pt x="5558537" y="1254380"/>
                  </a:cubicBezTo>
                  <a:lnTo>
                    <a:pt x="5696840" y="1198373"/>
                  </a:lnTo>
                  <a:cubicBezTo>
                    <a:pt x="5718176" y="1211200"/>
                    <a:pt x="5737226" y="1216534"/>
                    <a:pt x="5754879" y="1216534"/>
                  </a:cubicBezTo>
                  <a:cubicBezTo>
                    <a:pt x="5793106" y="1216534"/>
                    <a:pt x="5824983" y="1191642"/>
                    <a:pt x="5860289" y="1163702"/>
                  </a:cubicBezTo>
                  <a:cubicBezTo>
                    <a:pt x="5898643" y="1133095"/>
                    <a:pt x="5936235" y="1084708"/>
                    <a:pt x="5986908" y="1084708"/>
                  </a:cubicBezTo>
                  <a:cubicBezTo>
                    <a:pt x="6007736" y="1084708"/>
                    <a:pt x="6030850" y="1092836"/>
                    <a:pt x="6057012" y="1113664"/>
                  </a:cubicBezTo>
                  <a:cubicBezTo>
                    <a:pt x="6191124" y="1109854"/>
                    <a:pt x="6293740" y="1024002"/>
                    <a:pt x="6412104" y="979552"/>
                  </a:cubicBezTo>
                  <a:cubicBezTo>
                    <a:pt x="6427217" y="973964"/>
                    <a:pt x="6443981" y="930657"/>
                    <a:pt x="6437123" y="918846"/>
                  </a:cubicBezTo>
                  <a:cubicBezTo>
                    <a:pt x="6431026" y="908305"/>
                    <a:pt x="6418454" y="903987"/>
                    <a:pt x="6406516" y="903987"/>
                  </a:cubicBezTo>
                  <a:cubicBezTo>
                    <a:pt x="6392926" y="903987"/>
                    <a:pt x="6380100" y="909575"/>
                    <a:pt x="6377560" y="918338"/>
                  </a:cubicBezTo>
                  <a:cubicBezTo>
                    <a:pt x="6370194" y="944754"/>
                    <a:pt x="6356350" y="951358"/>
                    <a:pt x="6339841" y="951358"/>
                  </a:cubicBezTo>
                  <a:cubicBezTo>
                    <a:pt x="6331458" y="951358"/>
                    <a:pt x="6322314" y="949707"/>
                    <a:pt x="6313044" y="947929"/>
                  </a:cubicBezTo>
                  <a:lnTo>
                    <a:pt x="6285612" y="944500"/>
                  </a:lnTo>
                  <a:cubicBezTo>
                    <a:pt x="6270880" y="944500"/>
                    <a:pt x="6257164" y="949072"/>
                    <a:pt x="6246496" y="965582"/>
                  </a:cubicBezTo>
                  <a:cubicBezTo>
                    <a:pt x="6231002" y="989204"/>
                    <a:pt x="6198363" y="998856"/>
                    <a:pt x="6162549" y="998856"/>
                  </a:cubicBezTo>
                  <a:cubicBezTo>
                    <a:pt x="6140451" y="998856"/>
                    <a:pt x="6117210" y="995300"/>
                    <a:pt x="6096001" y="989077"/>
                  </a:cubicBezTo>
                  <a:cubicBezTo>
                    <a:pt x="6084571" y="985775"/>
                    <a:pt x="6069839" y="977393"/>
                    <a:pt x="6058028" y="977393"/>
                  </a:cubicBezTo>
                  <a:lnTo>
                    <a:pt x="6054599" y="978790"/>
                  </a:lnTo>
                  <a:cubicBezTo>
                    <a:pt x="5915153" y="1069722"/>
                    <a:pt x="5746752" y="1056133"/>
                    <a:pt x="5592700" y="1093090"/>
                  </a:cubicBezTo>
                  <a:cubicBezTo>
                    <a:pt x="5570348" y="1097916"/>
                    <a:pt x="5535297" y="1094360"/>
                    <a:pt x="5528185" y="1108457"/>
                  </a:cubicBezTo>
                  <a:cubicBezTo>
                    <a:pt x="5514723" y="1134492"/>
                    <a:pt x="5499356" y="1142493"/>
                    <a:pt x="5483100" y="1142493"/>
                  </a:cubicBezTo>
                  <a:cubicBezTo>
                    <a:pt x="5460621" y="1142493"/>
                    <a:pt x="5436364" y="1127126"/>
                    <a:pt x="5412361" y="1122808"/>
                  </a:cubicBezTo>
                  <a:lnTo>
                    <a:pt x="5372864" y="1123570"/>
                  </a:lnTo>
                  <a:cubicBezTo>
                    <a:pt x="5363974" y="1124459"/>
                    <a:pt x="5355338" y="1125348"/>
                    <a:pt x="5336288" y="1125348"/>
                  </a:cubicBezTo>
                  <a:lnTo>
                    <a:pt x="5327652" y="1114553"/>
                  </a:lnTo>
                  <a:cubicBezTo>
                    <a:pt x="5326636" y="1065785"/>
                    <a:pt x="5382516" y="1083057"/>
                    <a:pt x="5414266" y="1071881"/>
                  </a:cubicBezTo>
                  <a:cubicBezTo>
                    <a:pt x="5463288" y="1054482"/>
                    <a:pt x="5527169" y="1074548"/>
                    <a:pt x="5564634" y="1030352"/>
                  </a:cubicBezTo>
                  <a:cubicBezTo>
                    <a:pt x="5598416" y="990093"/>
                    <a:pt x="5641596" y="984886"/>
                    <a:pt x="5686300" y="976758"/>
                  </a:cubicBezTo>
                  <a:lnTo>
                    <a:pt x="5866894" y="942722"/>
                  </a:lnTo>
                  <a:cubicBezTo>
                    <a:pt x="5915408" y="935864"/>
                    <a:pt x="5923917" y="901320"/>
                    <a:pt x="5925441" y="858140"/>
                  </a:cubicBezTo>
                  <a:lnTo>
                    <a:pt x="5936109" y="842773"/>
                  </a:lnTo>
                  <a:lnTo>
                    <a:pt x="5937124" y="843662"/>
                  </a:lnTo>
                  <a:cubicBezTo>
                    <a:pt x="5953127" y="854584"/>
                    <a:pt x="5967350" y="860172"/>
                    <a:pt x="5979796" y="860172"/>
                  </a:cubicBezTo>
                  <a:cubicBezTo>
                    <a:pt x="5998973" y="860172"/>
                    <a:pt x="6013832" y="846711"/>
                    <a:pt x="6024627" y="818389"/>
                  </a:cubicBezTo>
                  <a:cubicBezTo>
                    <a:pt x="6035422" y="790322"/>
                    <a:pt x="6050027" y="775717"/>
                    <a:pt x="6071109" y="775717"/>
                  </a:cubicBezTo>
                  <a:cubicBezTo>
                    <a:pt x="6082793" y="775717"/>
                    <a:pt x="6096382" y="780162"/>
                    <a:pt x="6112511" y="789433"/>
                  </a:cubicBezTo>
                  <a:lnTo>
                    <a:pt x="6140071" y="795657"/>
                  </a:lnTo>
                  <a:cubicBezTo>
                    <a:pt x="6154041" y="795657"/>
                    <a:pt x="6168646" y="792101"/>
                    <a:pt x="6178424" y="786258"/>
                  </a:cubicBezTo>
                  <a:cubicBezTo>
                    <a:pt x="6207380" y="768097"/>
                    <a:pt x="6234812" y="749302"/>
                    <a:pt x="6266562" y="749302"/>
                  </a:cubicBezTo>
                  <a:cubicBezTo>
                    <a:pt x="6281675" y="749302"/>
                    <a:pt x="6297804" y="753620"/>
                    <a:pt x="6315584" y="764414"/>
                  </a:cubicBezTo>
                  <a:cubicBezTo>
                    <a:pt x="6415279" y="736728"/>
                    <a:pt x="6530977" y="753492"/>
                    <a:pt x="6611367" y="658877"/>
                  </a:cubicBezTo>
                  <a:lnTo>
                    <a:pt x="6622797" y="657607"/>
                  </a:lnTo>
                  <a:cubicBezTo>
                    <a:pt x="6637148" y="657607"/>
                    <a:pt x="6658230" y="664084"/>
                    <a:pt x="6683249" y="674117"/>
                  </a:cubicBezTo>
                  <a:lnTo>
                    <a:pt x="6696966" y="676022"/>
                  </a:lnTo>
                  <a:cubicBezTo>
                    <a:pt x="6720842" y="676022"/>
                    <a:pt x="6707887" y="644018"/>
                    <a:pt x="6711824" y="622682"/>
                  </a:cubicBezTo>
                  <a:cubicBezTo>
                    <a:pt x="6714745" y="606934"/>
                    <a:pt x="6720842" y="600457"/>
                    <a:pt x="6728207" y="600457"/>
                  </a:cubicBezTo>
                  <a:cubicBezTo>
                    <a:pt x="6736208" y="600457"/>
                    <a:pt x="6745733" y="608077"/>
                    <a:pt x="6754623" y="619888"/>
                  </a:cubicBezTo>
                  <a:cubicBezTo>
                    <a:pt x="6764148" y="632461"/>
                    <a:pt x="6772149" y="657353"/>
                    <a:pt x="6781674" y="657988"/>
                  </a:cubicBezTo>
                  <a:lnTo>
                    <a:pt x="6784087" y="657988"/>
                  </a:lnTo>
                  <a:cubicBezTo>
                    <a:pt x="6810631" y="657988"/>
                    <a:pt x="6801614" y="631064"/>
                    <a:pt x="6803645" y="611125"/>
                  </a:cubicBezTo>
                  <a:cubicBezTo>
                    <a:pt x="6806693" y="580392"/>
                    <a:pt x="6823330" y="567818"/>
                    <a:pt x="6852921" y="567818"/>
                  </a:cubicBezTo>
                  <a:lnTo>
                    <a:pt x="6867907" y="570993"/>
                  </a:lnTo>
                  <a:cubicBezTo>
                    <a:pt x="6881369" y="574549"/>
                    <a:pt x="6900800" y="591440"/>
                    <a:pt x="6909055" y="591440"/>
                  </a:cubicBezTo>
                  <a:lnTo>
                    <a:pt x="6910325" y="590806"/>
                  </a:lnTo>
                  <a:cubicBezTo>
                    <a:pt x="7027165" y="493270"/>
                    <a:pt x="7182358" y="513082"/>
                    <a:pt x="7315328" y="465964"/>
                  </a:cubicBezTo>
                  <a:cubicBezTo>
                    <a:pt x="7343141" y="456058"/>
                    <a:pt x="7379844" y="454661"/>
                    <a:pt x="7397243" y="434341"/>
                  </a:cubicBezTo>
                  <a:cubicBezTo>
                    <a:pt x="7436105" y="389002"/>
                    <a:pt x="7488175" y="384049"/>
                    <a:pt x="7539483" y="372746"/>
                  </a:cubicBezTo>
                  <a:lnTo>
                    <a:pt x="7873493" y="298705"/>
                  </a:lnTo>
                  <a:cubicBezTo>
                    <a:pt x="7925944" y="287529"/>
                    <a:pt x="7946137" y="247524"/>
                    <a:pt x="7960615" y="201804"/>
                  </a:cubicBezTo>
                  <a:cubicBezTo>
                    <a:pt x="7967219" y="180849"/>
                    <a:pt x="7956424" y="150877"/>
                    <a:pt x="7965187" y="132081"/>
                  </a:cubicBezTo>
                  <a:cubicBezTo>
                    <a:pt x="7995031" y="68200"/>
                    <a:pt x="7927341" y="49404"/>
                    <a:pt x="7906640" y="16130"/>
                  </a:cubicBezTo>
                  <a:lnTo>
                    <a:pt x="7893050" y="0"/>
                  </a:lnTo>
                  <a:close/>
                </a:path>
              </a:pathLst>
            </a:custGeom>
            <a:blipFill>
              <a:blip r:embed="rId2"/>
              <a:stretch>
                <a:fillRect l="-2706" r="-2706"/>
              </a:stretch>
            </a:blipFill>
          </p:spPr>
        </p:sp>
      </p:grpSp>
      <p:sp>
        <p:nvSpPr>
          <p:cNvPr id="5" name="Freeform 5"/>
          <p:cNvSpPr/>
          <p:nvPr/>
        </p:nvSpPr>
        <p:spPr>
          <a:xfrm rot="9552899">
            <a:off x="7445795" y="9443165"/>
            <a:ext cx="3396409" cy="561951"/>
          </a:xfrm>
          <a:custGeom>
            <a:avLst/>
            <a:gdLst/>
            <a:ahLst/>
            <a:cxnLst/>
            <a:rect l="l" t="t" r="r" b="b"/>
            <a:pathLst>
              <a:path w="3396409" h="561951">
                <a:moveTo>
                  <a:pt x="0" y="0"/>
                </a:moveTo>
                <a:lnTo>
                  <a:pt x="3396410" y="0"/>
                </a:lnTo>
                <a:lnTo>
                  <a:pt x="3396410" y="561952"/>
                </a:lnTo>
                <a:lnTo>
                  <a:pt x="0" y="561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47574" y="2057400"/>
            <a:ext cx="6511671" cy="8229600"/>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p:spPr>
      </p:sp>
      <p:sp>
        <p:nvSpPr>
          <p:cNvPr id="7" name="TextBox 7"/>
          <p:cNvSpPr txBox="1"/>
          <p:nvPr/>
        </p:nvSpPr>
        <p:spPr>
          <a:xfrm>
            <a:off x="1028700" y="3324972"/>
            <a:ext cx="5248480" cy="4558030"/>
          </a:xfrm>
          <a:prstGeom prst="rect">
            <a:avLst/>
          </a:prstGeom>
        </p:spPr>
        <p:txBody>
          <a:bodyPr lIns="0" tIns="0" rIns="0" bIns="0" rtlCol="0" anchor="t">
            <a:spAutoFit/>
          </a:bodyPr>
          <a:lstStyle/>
          <a:p>
            <a:pPr algn="ctr">
              <a:lnSpc>
                <a:spcPts val="6019"/>
              </a:lnSpc>
            </a:pPr>
            <a:r>
              <a:rPr lang="en-US" sz="4299" b="1" dirty="0" err="1">
                <a:solidFill>
                  <a:srgbClr val="FFFFFF"/>
                </a:solidFill>
                <a:latin typeface="Roboto Condensed Bold"/>
                <a:ea typeface="Roboto Condensed Bold"/>
                <a:cs typeface="Roboto Condensed Bold"/>
                <a:sym typeface="Roboto Condensed Bold"/>
              </a:rPr>
              <a:t>Hãy</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giới</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thiệu</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nhanh</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hiểu</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biết</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của</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em</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về</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tác</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giả</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và</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văn</a:t>
            </a:r>
            <a:r>
              <a:rPr lang="en-US" sz="4299" b="1" dirty="0">
                <a:solidFill>
                  <a:srgbClr val="FFFFFF"/>
                </a:solidFill>
                <a:latin typeface="Roboto Condensed Bold"/>
                <a:ea typeface="Roboto Condensed Bold"/>
                <a:cs typeface="Roboto Condensed Bold"/>
                <a:sym typeface="Roboto Condensed Bold"/>
              </a:rPr>
              <a:t> </a:t>
            </a:r>
            <a:r>
              <a:rPr lang="en-US" sz="4299" b="1" dirty="0" err="1">
                <a:solidFill>
                  <a:srgbClr val="FFFFFF"/>
                </a:solidFill>
                <a:latin typeface="Roboto Condensed Bold"/>
                <a:ea typeface="Roboto Condensed Bold"/>
                <a:cs typeface="Roboto Condensed Bold"/>
                <a:sym typeface="Roboto Condensed Bold"/>
              </a:rPr>
              <a:t>bản</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Biến</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đổi</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khí</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hậu</a:t>
            </a:r>
            <a:r>
              <a:rPr lang="en-US" sz="4299" b="1" i="1" dirty="0">
                <a:solidFill>
                  <a:srgbClr val="FFFFFF"/>
                </a:solidFill>
                <a:latin typeface="Roboto Condensed Bold Italics"/>
                <a:ea typeface="Roboto Condensed Bold Italics"/>
                <a:cs typeface="Roboto Condensed Bold Italics"/>
                <a:sym typeface="Roboto Condensed Bold Italics"/>
              </a:rPr>
              <a:t> – </a:t>
            </a:r>
            <a:r>
              <a:rPr lang="en-US" sz="4299" b="1" i="1" dirty="0" err="1">
                <a:solidFill>
                  <a:srgbClr val="FFFFFF"/>
                </a:solidFill>
                <a:latin typeface="Roboto Condensed Bold Italics"/>
                <a:ea typeface="Roboto Condensed Bold Italics"/>
                <a:cs typeface="Roboto Condensed Bold Italics"/>
                <a:sym typeface="Roboto Condensed Bold Italics"/>
              </a:rPr>
              <a:t>mối</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đe</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dọa</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sự</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tồn</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vong</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của</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hành</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tinh</a:t>
            </a:r>
            <a:r>
              <a:rPr lang="en-US" sz="4299" b="1" i="1" dirty="0">
                <a:solidFill>
                  <a:srgbClr val="FFFFFF"/>
                </a:solidFill>
                <a:latin typeface="Roboto Condensed Bold Italics"/>
                <a:ea typeface="Roboto Condensed Bold Italics"/>
                <a:cs typeface="Roboto Condensed Bold Italics"/>
                <a:sym typeface="Roboto Condensed Bold Italics"/>
              </a:rPr>
              <a:t> </a:t>
            </a:r>
            <a:r>
              <a:rPr lang="en-US" sz="4299" b="1" i="1" dirty="0" err="1">
                <a:solidFill>
                  <a:srgbClr val="FFFFFF"/>
                </a:solidFill>
                <a:latin typeface="Roboto Condensed Bold Italics"/>
                <a:ea typeface="Roboto Condensed Bold Italics"/>
                <a:cs typeface="Roboto Condensed Bold Italics"/>
                <a:sym typeface="Roboto Condensed Bold Italics"/>
              </a:rPr>
              <a:t>chúng</a:t>
            </a:r>
            <a:r>
              <a:rPr lang="en-US" sz="4299" b="1" i="1" dirty="0">
                <a:solidFill>
                  <a:srgbClr val="FFFFFF"/>
                </a:solidFill>
                <a:latin typeface="Roboto Condensed Bold Italics"/>
                <a:ea typeface="Roboto Condensed Bold Italics"/>
                <a:cs typeface="Roboto Condensed Bold Italics"/>
                <a:sym typeface="Roboto Condensed Bold Italics"/>
              </a:rPr>
              <a:t> ta</a:t>
            </a:r>
            <a:r>
              <a:rPr lang="en-US" sz="4299" b="1" dirty="0">
                <a:solidFill>
                  <a:srgbClr val="FFFFFF"/>
                </a:solidFill>
                <a:latin typeface="Roboto Condensed Bold"/>
                <a:ea typeface="Roboto Condensed Bold"/>
                <a:cs typeface="Roboto Condensed Bold"/>
                <a:sym typeface="Roboto Condensed Bold"/>
              </a:rPr>
              <a:t>.</a:t>
            </a:r>
          </a:p>
        </p:txBody>
      </p:sp>
      <p:sp>
        <p:nvSpPr>
          <p:cNvPr id="8" name="TextBox 8"/>
          <p:cNvSpPr txBox="1"/>
          <p:nvPr/>
        </p:nvSpPr>
        <p:spPr>
          <a:xfrm>
            <a:off x="678508" y="1057275"/>
            <a:ext cx="12959650" cy="761978"/>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3.1. Tìm hiểu chung về tác giả,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Freeform 2"/>
          <p:cNvSpPr/>
          <p:nvPr/>
        </p:nvSpPr>
        <p:spPr>
          <a:xfrm>
            <a:off x="5614063" y="-1351012"/>
            <a:ext cx="15518600" cy="14684475"/>
          </a:xfrm>
          <a:custGeom>
            <a:avLst/>
            <a:gdLst/>
            <a:ahLst/>
            <a:cxnLst/>
            <a:rect l="l" t="t" r="r" b="b"/>
            <a:pathLst>
              <a:path w="15518600" h="14684475">
                <a:moveTo>
                  <a:pt x="0" y="0"/>
                </a:moveTo>
                <a:lnTo>
                  <a:pt x="15518600" y="0"/>
                </a:lnTo>
                <a:lnTo>
                  <a:pt x="15518600" y="14684474"/>
                </a:lnTo>
                <a:lnTo>
                  <a:pt x="0" y="14684474"/>
                </a:lnTo>
                <a:lnTo>
                  <a:pt x="0" y="0"/>
                </a:lnTo>
                <a:close/>
              </a:path>
            </a:pathLst>
          </a:custGeom>
          <a:blipFill>
            <a:blip r:embed="rId2"/>
            <a:stretch>
              <a:fillRect/>
            </a:stretch>
          </a:blipFill>
        </p:spPr>
      </p:sp>
      <p:sp>
        <p:nvSpPr>
          <p:cNvPr id="3" name="Freeform 3"/>
          <p:cNvSpPr/>
          <p:nvPr/>
        </p:nvSpPr>
        <p:spPr>
          <a:xfrm rot="9552899">
            <a:off x="8734546" y="9443298"/>
            <a:ext cx="3396409" cy="561951"/>
          </a:xfrm>
          <a:custGeom>
            <a:avLst/>
            <a:gdLst/>
            <a:ahLst/>
            <a:cxnLst/>
            <a:rect l="l" t="t" r="r" b="b"/>
            <a:pathLst>
              <a:path w="3396409" h="561951">
                <a:moveTo>
                  <a:pt x="0" y="0"/>
                </a:moveTo>
                <a:lnTo>
                  <a:pt x="3396410" y="0"/>
                </a:lnTo>
                <a:lnTo>
                  <a:pt x="3396410" y="561951"/>
                </a:lnTo>
                <a:lnTo>
                  <a:pt x="0" y="561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5" name="Freeform 5"/>
          <p:cNvSpPr/>
          <p:nvPr/>
        </p:nvSpPr>
        <p:spPr>
          <a:xfrm>
            <a:off x="10619423" y="582507"/>
            <a:ext cx="7668577" cy="11502865"/>
          </a:xfrm>
          <a:custGeom>
            <a:avLst/>
            <a:gdLst/>
            <a:ahLst/>
            <a:cxnLst/>
            <a:rect l="l" t="t" r="r" b="b"/>
            <a:pathLst>
              <a:path w="7668577" h="11502865">
                <a:moveTo>
                  <a:pt x="0" y="0"/>
                </a:moveTo>
                <a:lnTo>
                  <a:pt x="7668577" y="0"/>
                </a:lnTo>
                <a:lnTo>
                  <a:pt x="7668577" y="11502865"/>
                </a:lnTo>
                <a:lnTo>
                  <a:pt x="0" y="11502865"/>
                </a:lnTo>
                <a:lnTo>
                  <a:pt x="0" y="0"/>
                </a:lnTo>
                <a:close/>
              </a:path>
            </a:pathLst>
          </a:custGeom>
          <a:blipFill>
            <a:blip r:embed="rId5"/>
            <a:stretch>
              <a:fillRect/>
            </a:stretch>
          </a:blipFill>
        </p:spPr>
      </p:sp>
      <p:grpSp>
        <p:nvGrpSpPr>
          <p:cNvPr id="6" name="Group 6"/>
          <p:cNvGrpSpPr/>
          <p:nvPr/>
        </p:nvGrpSpPr>
        <p:grpSpPr>
          <a:xfrm>
            <a:off x="1798990" y="3119248"/>
            <a:ext cx="9338315" cy="939506"/>
            <a:chOff x="0" y="0"/>
            <a:chExt cx="2459474" cy="247442"/>
          </a:xfrm>
        </p:grpSpPr>
        <p:sp>
          <p:nvSpPr>
            <p:cNvPr id="7" name="Freeform 7"/>
            <p:cNvSpPr/>
            <p:nvPr/>
          </p:nvSpPr>
          <p:spPr>
            <a:xfrm>
              <a:off x="0" y="0"/>
              <a:ext cx="2459474" cy="247442"/>
            </a:xfrm>
            <a:custGeom>
              <a:avLst/>
              <a:gdLst/>
              <a:ahLst/>
              <a:cxnLst/>
              <a:rect l="l" t="t" r="r" b="b"/>
              <a:pathLst>
                <a:path w="2459474" h="247442">
                  <a:moveTo>
                    <a:pt x="42281" y="0"/>
                  </a:moveTo>
                  <a:lnTo>
                    <a:pt x="2417192" y="0"/>
                  </a:lnTo>
                  <a:cubicBezTo>
                    <a:pt x="2440544" y="0"/>
                    <a:pt x="2459474" y="18930"/>
                    <a:pt x="2459474" y="42281"/>
                  </a:cubicBezTo>
                  <a:lnTo>
                    <a:pt x="2459474" y="205160"/>
                  </a:lnTo>
                  <a:cubicBezTo>
                    <a:pt x="2459474" y="216374"/>
                    <a:pt x="2455019" y="227129"/>
                    <a:pt x="2447090" y="235058"/>
                  </a:cubicBezTo>
                  <a:cubicBezTo>
                    <a:pt x="2439161" y="242987"/>
                    <a:pt x="2428406" y="247442"/>
                    <a:pt x="2417192" y="247442"/>
                  </a:cubicBezTo>
                  <a:lnTo>
                    <a:pt x="42281" y="247442"/>
                  </a:lnTo>
                  <a:cubicBezTo>
                    <a:pt x="31068" y="247442"/>
                    <a:pt x="20313" y="242987"/>
                    <a:pt x="12384" y="235058"/>
                  </a:cubicBezTo>
                  <a:cubicBezTo>
                    <a:pt x="4455" y="227129"/>
                    <a:pt x="0" y="216374"/>
                    <a:pt x="0" y="205160"/>
                  </a:cubicBezTo>
                  <a:lnTo>
                    <a:pt x="0" y="42281"/>
                  </a:lnTo>
                  <a:cubicBezTo>
                    <a:pt x="0" y="31068"/>
                    <a:pt x="4455" y="20313"/>
                    <a:pt x="12384" y="12384"/>
                  </a:cubicBezTo>
                  <a:cubicBezTo>
                    <a:pt x="20313" y="4455"/>
                    <a:pt x="31068" y="0"/>
                    <a:pt x="42281" y="0"/>
                  </a:cubicBezTo>
                  <a:close/>
                </a:path>
              </a:pathLst>
            </a:custGeom>
            <a:solidFill>
              <a:srgbClr val="F6F6F6"/>
            </a:solidFill>
          </p:spPr>
        </p:sp>
        <p:sp>
          <p:nvSpPr>
            <p:cNvPr id="8" name="TextBox 8"/>
            <p:cNvSpPr txBox="1"/>
            <p:nvPr/>
          </p:nvSpPr>
          <p:spPr>
            <a:xfrm>
              <a:off x="0" y="-47625"/>
              <a:ext cx="2459474" cy="29506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00835" y="2031449"/>
            <a:ext cx="10171850" cy="830624"/>
          </a:xfrm>
          <a:prstGeom prst="rect">
            <a:avLst/>
          </a:prstGeom>
        </p:spPr>
        <p:txBody>
          <a:bodyPr lIns="0" tIns="0" rIns="0" bIns="0" rtlCol="0" anchor="t">
            <a:spAutoFit/>
          </a:bodyPr>
          <a:lstStyle/>
          <a:p>
            <a:pPr algn="ctr">
              <a:lnSpc>
                <a:spcPts val="6719"/>
              </a:lnSpc>
            </a:pPr>
            <a:r>
              <a:rPr lang="en-US" sz="4799" b="1">
                <a:solidFill>
                  <a:srgbClr val="1E3B45"/>
                </a:solidFill>
                <a:latin typeface="Roboto Condensed Bold"/>
                <a:ea typeface="Roboto Condensed Bold"/>
                <a:cs typeface="Roboto Condensed Bold"/>
                <a:sym typeface="Roboto Condensed Bold"/>
              </a:rPr>
              <a:t>a. Tác giả An-tô-ni-ô Gu-tê-rét </a:t>
            </a:r>
          </a:p>
        </p:txBody>
      </p:sp>
      <p:sp>
        <p:nvSpPr>
          <p:cNvPr id="10" name="TextBox 10"/>
          <p:cNvSpPr txBox="1"/>
          <p:nvPr/>
        </p:nvSpPr>
        <p:spPr>
          <a:xfrm>
            <a:off x="1545943" y="3071623"/>
            <a:ext cx="6678293" cy="830556"/>
          </a:xfrm>
          <a:prstGeom prst="rect">
            <a:avLst/>
          </a:prstGeom>
        </p:spPr>
        <p:txBody>
          <a:bodyPr lIns="0" tIns="0" rIns="0" bIns="0" rtlCol="0" anchor="t">
            <a:spAutoFit/>
          </a:bodyPr>
          <a:lstStyle/>
          <a:p>
            <a:pPr marL="1036317" lvl="1" indent="-518158" algn="ctr">
              <a:lnSpc>
                <a:spcPts val="6719"/>
              </a:lnSpc>
              <a:buFont typeface="Arial"/>
              <a:buChar char="•"/>
            </a:pPr>
            <a:r>
              <a:rPr lang="en-US" sz="4799">
                <a:solidFill>
                  <a:srgbClr val="1E3B45"/>
                </a:solidFill>
                <a:latin typeface="Roboto Condensed"/>
                <a:ea typeface="Roboto Condensed"/>
                <a:cs typeface="Roboto Condensed"/>
                <a:sym typeface="Roboto Condensed"/>
              </a:rPr>
              <a:t>Quê quán: Bồ Đào Nha</a:t>
            </a:r>
          </a:p>
        </p:txBody>
      </p:sp>
      <p:sp>
        <p:nvSpPr>
          <p:cNvPr id="11" name="TextBox 11"/>
          <p:cNvSpPr txBox="1"/>
          <p:nvPr/>
        </p:nvSpPr>
        <p:spPr>
          <a:xfrm>
            <a:off x="678508" y="1057275"/>
            <a:ext cx="12959650" cy="761978"/>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3.1. Tìm hiểu chung về tác giả, văn bản</a:t>
            </a:r>
          </a:p>
        </p:txBody>
      </p:sp>
      <p:grpSp>
        <p:nvGrpSpPr>
          <p:cNvPr id="12" name="Group 12"/>
          <p:cNvGrpSpPr/>
          <p:nvPr/>
        </p:nvGrpSpPr>
        <p:grpSpPr>
          <a:xfrm>
            <a:off x="1798990" y="4315929"/>
            <a:ext cx="9338315" cy="939506"/>
            <a:chOff x="0" y="0"/>
            <a:chExt cx="2459474" cy="247442"/>
          </a:xfrm>
        </p:grpSpPr>
        <p:sp>
          <p:nvSpPr>
            <p:cNvPr id="13" name="Freeform 13"/>
            <p:cNvSpPr/>
            <p:nvPr/>
          </p:nvSpPr>
          <p:spPr>
            <a:xfrm>
              <a:off x="0" y="0"/>
              <a:ext cx="2459474" cy="247442"/>
            </a:xfrm>
            <a:custGeom>
              <a:avLst/>
              <a:gdLst/>
              <a:ahLst/>
              <a:cxnLst/>
              <a:rect l="l" t="t" r="r" b="b"/>
              <a:pathLst>
                <a:path w="2459474" h="247442">
                  <a:moveTo>
                    <a:pt x="42281" y="0"/>
                  </a:moveTo>
                  <a:lnTo>
                    <a:pt x="2417192" y="0"/>
                  </a:lnTo>
                  <a:cubicBezTo>
                    <a:pt x="2440544" y="0"/>
                    <a:pt x="2459474" y="18930"/>
                    <a:pt x="2459474" y="42281"/>
                  </a:cubicBezTo>
                  <a:lnTo>
                    <a:pt x="2459474" y="205160"/>
                  </a:lnTo>
                  <a:cubicBezTo>
                    <a:pt x="2459474" y="216374"/>
                    <a:pt x="2455019" y="227129"/>
                    <a:pt x="2447090" y="235058"/>
                  </a:cubicBezTo>
                  <a:cubicBezTo>
                    <a:pt x="2439161" y="242987"/>
                    <a:pt x="2428406" y="247442"/>
                    <a:pt x="2417192" y="247442"/>
                  </a:cubicBezTo>
                  <a:lnTo>
                    <a:pt x="42281" y="247442"/>
                  </a:lnTo>
                  <a:cubicBezTo>
                    <a:pt x="31068" y="247442"/>
                    <a:pt x="20313" y="242987"/>
                    <a:pt x="12384" y="235058"/>
                  </a:cubicBezTo>
                  <a:cubicBezTo>
                    <a:pt x="4455" y="227129"/>
                    <a:pt x="0" y="216374"/>
                    <a:pt x="0" y="205160"/>
                  </a:cubicBezTo>
                  <a:lnTo>
                    <a:pt x="0" y="42281"/>
                  </a:lnTo>
                  <a:cubicBezTo>
                    <a:pt x="0" y="31068"/>
                    <a:pt x="4455" y="20313"/>
                    <a:pt x="12384" y="12384"/>
                  </a:cubicBezTo>
                  <a:cubicBezTo>
                    <a:pt x="20313" y="4455"/>
                    <a:pt x="31068" y="0"/>
                    <a:pt x="42281" y="0"/>
                  </a:cubicBezTo>
                  <a:close/>
                </a:path>
              </a:pathLst>
            </a:custGeom>
            <a:solidFill>
              <a:srgbClr val="F6F6F6"/>
            </a:solidFill>
          </p:spPr>
        </p:sp>
        <p:sp>
          <p:nvSpPr>
            <p:cNvPr id="14" name="TextBox 14"/>
            <p:cNvSpPr txBox="1"/>
            <p:nvPr/>
          </p:nvSpPr>
          <p:spPr>
            <a:xfrm>
              <a:off x="0" y="-47625"/>
              <a:ext cx="2459474" cy="295067"/>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545943" y="4318017"/>
            <a:ext cx="9419293" cy="830556"/>
          </a:xfrm>
          <a:prstGeom prst="rect">
            <a:avLst/>
          </a:prstGeom>
        </p:spPr>
        <p:txBody>
          <a:bodyPr lIns="0" tIns="0" rIns="0" bIns="0" rtlCol="0" anchor="t">
            <a:spAutoFit/>
          </a:bodyPr>
          <a:lstStyle/>
          <a:p>
            <a:pPr marL="1036317" lvl="1" indent="-518158" algn="l">
              <a:lnSpc>
                <a:spcPts val="6719"/>
              </a:lnSpc>
              <a:buFont typeface="Arial"/>
              <a:buChar char="•"/>
            </a:pPr>
            <a:r>
              <a:rPr lang="en-US" sz="4799">
                <a:solidFill>
                  <a:srgbClr val="1E3B45"/>
                </a:solidFill>
                <a:latin typeface="Roboto Condensed"/>
                <a:ea typeface="Roboto Condensed"/>
                <a:cs typeface="Roboto Condensed"/>
                <a:sym typeface="Roboto Condensed"/>
              </a:rPr>
              <a:t>Là nhà chính trị và ngoại giao.</a:t>
            </a:r>
          </a:p>
        </p:txBody>
      </p:sp>
      <p:grpSp>
        <p:nvGrpSpPr>
          <p:cNvPr id="16" name="Group 16"/>
          <p:cNvGrpSpPr/>
          <p:nvPr/>
        </p:nvGrpSpPr>
        <p:grpSpPr>
          <a:xfrm>
            <a:off x="1798990" y="5569761"/>
            <a:ext cx="9338315" cy="1814816"/>
            <a:chOff x="0" y="0"/>
            <a:chExt cx="2459474" cy="477976"/>
          </a:xfrm>
        </p:grpSpPr>
        <p:sp>
          <p:nvSpPr>
            <p:cNvPr id="17" name="Freeform 17"/>
            <p:cNvSpPr/>
            <p:nvPr/>
          </p:nvSpPr>
          <p:spPr>
            <a:xfrm>
              <a:off x="0" y="0"/>
              <a:ext cx="2459474" cy="477976"/>
            </a:xfrm>
            <a:custGeom>
              <a:avLst/>
              <a:gdLst/>
              <a:ahLst/>
              <a:cxnLst/>
              <a:rect l="l" t="t" r="r" b="b"/>
              <a:pathLst>
                <a:path w="2459474" h="477976">
                  <a:moveTo>
                    <a:pt x="42281" y="0"/>
                  </a:moveTo>
                  <a:lnTo>
                    <a:pt x="2417192" y="0"/>
                  </a:lnTo>
                  <a:cubicBezTo>
                    <a:pt x="2440544" y="0"/>
                    <a:pt x="2459474" y="18930"/>
                    <a:pt x="2459474" y="42281"/>
                  </a:cubicBezTo>
                  <a:lnTo>
                    <a:pt x="2459474" y="435695"/>
                  </a:lnTo>
                  <a:cubicBezTo>
                    <a:pt x="2459474" y="446909"/>
                    <a:pt x="2455019" y="457663"/>
                    <a:pt x="2447090" y="465592"/>
                  </a:cubicBezTo>
                  <a:cubicBezTo>
                    <a:pt x="2439161" y="473522"/>
                    <a:pt x="2428406" y="477976"/>
                    <a:pt x="2417192" y="477976"/>
                  </a:cubicBezTo>
                  <a:lnTo>
                    <a:pt x="42281" y="477976"/>
                  </a:lnTo>
                  <a:cubicBezTo>
                    <a:pt x="18930" y="477976"/>
                    <a:pt x="0" y="459046"/>
                    <a:pt x="0" y="435695"/>
                  </a:cubicBezTo>
                  <a:lnTo>
                    <a:pt x="0" y="42281"/>
                  </a:lnTo>
                  <a:cubicBezTo>
                    <a:pt x="0" y="31068"/>
                    <a:pt x="4455" y="20313"/>
                    <a:pt x="12384" y="12384"/>
                  </a:cubicBezTo>
                  <a:cubicBezTo>
                    <a:pt x="20313" y="4455"/>
                    <a:pt x="31068" y="0"/>
                    <a:pt x="42281" y="0"/>
                  </a:cubicBezTo>
                  <a:close/>
                </a:path>
              </a:pathLst>
            </a:custGeom>
            <a:solidFill>
              <a:srgbClr val="F6F6F6"/>
            </a:solidFill>
          </p:spPr>
        </p:sp>
        <p:sp>
          <p:nvSpPr>
            <p:cNvPr id="18" name="TextBox 18"/>
            <p:cNvSpPr txBox="1"/>
            <p:nvPr/>
          </p:nvSpPr>
          <p:spPr>
            <a:xfrm>
              <a:off x="0" y="-47625"/>
              <a:ext cx="2459474" cy="525601"/>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545943" y="5512611"/>
            <a:ext cx="9419293" cy="1678256"/>
          </a:xfrm>
          <a:prstGeom prst="rect">
            <a:avLst/>
          </a:prstGeom>
        </p:spPr>
        <p:txBody>
          <a:bodyPr lIns="0" tIns="0" rIns="0" bIns="0" rtlCol="0" anchor="t">
            <a:spAutoFit/>
          </a:bodyPr>
          <a:lstStyle/>
          <a:p>
            <a:pPr marL="1036317" lvl="1" indent="-518158" algn="just">
              <a:lnSpc>
                <a:spcPts val="6719"/>
              </a:lnSpc>
              <a:buFont typeface="Arial"/>
              <a:buChar char="•"/>
            </a:pPr>
            <a:r>
              <a:rPr lang="en-US" sz="4799" dirty="0" err="1">
                <a:solidFill>
                  <a:srgbClr val="1E3B45"/>
                </a:solidFill>
                <a:latin typeface="Roboto Condensed"/>
                <a:ea typeface="Roboto Condensed"/>
                <a:cs typeface="Roboto Condensed"/>
                <a:sym typeface="Roboto Condensed"/>
              </a:rPr>
              <a:t>Từng</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giữ</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chức</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Thủ</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tướng</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Bồ</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Đào</a:t>
            </a:r>
            <a:r>
              <a:rPr lang="en-US" sz="4799" dirty="0">
                <a:solidFill>
                  <a:srgbClr val="1E3B45"/>
                </a:solidFill>
                <a:latin typeface="Roboto Condensed"/>
                <a:ea typeface="Roboto Condensed"/>
                <a:cs typeface="Roboto Condensed"/>
                <a:sym typeface="Roboto Condensed"/>
              </a:rPr>
              <a:t> Nha </a:t>
            </a:r>
            <a:r>
              <a:rPr lang="en-US" sz="4799" dirty="0" err="1">
                <a:solidFill>
                  <a:srgbClr val="1E3B45"/>
                </a:solidFill>
                <a:latin typeface="Roboto Condensed"/>
                <a:ea typeface="Roboto Condensed"/>
                <a:cs typeface="Roboto Condensed"/>
                <a:sym typeface="Roboto Condensed"/>
              </a:rPr>
              <a:t>từ</a:t>
            </a:r>
            <a:r>
              <a:rPr lang="en-US" sz="4799" dirty="0">
                <a:solidFill>
                  <a:srgbClr val="1E3B45"/>
                </a:solidFill>
                <a:latin typeface="Roboto Condensed"/>
                <a:ea typeface="Roboto Condensed"/>
                <a:cs typeface="Roboto Condensed"/>
                <a:sym typeface="Roboto Condensed"/>
              </a:rPr>
              <a:t> 1995 </a:t>
            </a:r>
            <a:r>
              <a:rPr lang="en-US" sz="4799" dirty="0" err="1">
                <a:solidFill>
                  <a:srgbClr val="1E3B45"/>
                </a:solidFill>
                <a:latin typeface="Roboto Condensed"/>
                <a:ea typeface="Roboto Condensed"/>
                <a:cs typeface="Roboto Condensed"/>
                <a:sym typeface="Roboto Condensed"/>
              </a:rPr>
              <a:t>đến</a:t>
            </a:r>
            <a:r>
              <a:rPr lang="en-US" sz="4799" dirty="0">
                <a:solidFill>
                  <a:srgbClr val="1E3B45"/>
                </a:solidFill>
                <a:latin typeface="Roboto Condensed"/>
                <a:ea typeface="Roboto Condensed"/>
                <a:cs typeface="Roboto Condensed"/>
                <a:sym typeface="Roboto Condensed"/>
              </a:rPr>
              <a:t> 2002.</a:t>
            </a:r>
          </a:p>
        </p:txBody>
      </p:sp>
      <p:grpSp>
        <p:nvGrpSpPr>
          <p:cNvPr id="20" name="Group 20"/>
          <p:cNvGrpSpPr/>
          <p:nvPr/>
        </p:nvGrpSpPr>
        <p:grpSpPr>
          <a:xfrm>
            <a:off x="1798990" y="7641752"/>
            <a:ext cx="9338315" cy="2082521"/>
            <a:chOff x="0" y="0"/>
            <a:chExt cx="2459474" cy="548483"/>
          </a:xfrm>
        </p:grpSpPr>
        <p:sp>
          <p:nvSpPr>
            <p:cNvPr id="21" name="Freeform 21"/>
            <p:cNvSpPr/>
            <p:nvPr/>
          </p:nvSpPr>
          <p:spPr>
            <a:xfrm>
              <a:off x="0" y="0"/>
              <a:ext cx="2459474" cy="548483"/>
            </a:xfrm>
            <a:custGeom>
              <a:avLst/>
              <a:gdLst/>
              <a:ahLst/>
              <a:cxnLst/>
              <a:rect l="l" t="t" r="r" b="b"/>
              <a:pathLst>
                <a:path w="2459474" h="548483">
                  <a:moveTo>
                    <a:pt x="42281" y="0"/>
                  </a:moveTo>
                  <a:lnTo>
                    <a:pt x="2417192" y="0"/>
                  </a:lnTo>
                  <a:cubicBezTo>
                    <a:pt x="2440544" y="0"/>
                    <a:pt x="2459474" y="18930"/>
                    <a:pt x="2459474" y="42281"/>
                  </a:cubicBezTo>
                  <a:lnTo>
                    <a:pt x="2459474" y="506202"/>
                  </a:lnTo>
                  <a:cubicBezTo>
                    <a:pt x="2459474" y="517415"/>
                    <a:pt x="2455019" y="528170"/>
                    <a:pt x="2447090" y="536099"/>
                  </a:cubicBezTo>
                  <a:cubicBezTo>
                    <a:pt x="2439161" y="544028"/>
                    <a:pt x="2428406" y="548483"/>
                    <a:pt x="2417192" y="548483"/>
                  </a:cubicBezTo>
                  <a:lnTo>
                    <a:pt x="42281" y="548483"/>
                  </a:lnTo>
                  <a:cubicBezTo>
                    <a:pt x="18930" y="548483"/>
                    <a:pt x="0" y="529553"/>
                    <a:pt x="0" y="506202"/>
                  </a:cubicBezTo>
                  <a:lnTo>
                    <a:pt x="0" y="42281"/>
                  </a:lnTo>
                  <a:cubicBezTo>
                    <a:pt x="0" y="31068"/>
                    <a:pt x="4455" y="20313"/>
                    <a:pt x="12384" y="12384"/>
                  </a:cubicBezTo>
                  <a:cubicBezTo>
                    <a:pt x="20313" y="4455"/>
                    <a:pt x="31068" y="0"/>
                    <a:pt x="42281" y="0"/>
                  </a:cubicBezTo>
                  <a:close/>
                </a:path>
              </a:pathLst>
            </a:custGeom>
            <a:solidFill>
              <a:srgbClr val="F6F6F6"/>
            </a:solidFill>
          </p:spPr>
        </p:sp>
        <p:sp>
          <p:nvSpPr>
            <p:cNvPr id="22" name="TextBox 22"/>
            <p:cNvSpPr txBox="1"/>
            <p:nvPr/>
          </p:nvSpPr>
          <p:spPr>
            <a:xfrm>
              <a:off x="0" y="-47625"/>
              <a:ext cx="2459474" cy="596108"/>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545943" y="7803677"/>
            <a:ext cx="9419293" cy="1678256"/>
          </a:xfrm>
          <a:prstGeom prst="rect">
            <a:avLst/>
          </a:prstGeom>
        </p:spPr>
        <p:txBody>
          <a:bodyPr lIns="0" tIns="0" rIns="0" bIns="0" rtlCol="0" anchor="t">
            <a:spAutoFit/>
          </a:bodyPr>
          <a:lstStyle/>
          <a:p>
            <a:pPr marL="1036317" lvl="1" indent="-518158" algn="just">
              <a:lnSpc>
                <a:spcPts val="6719"/>
              </a:lnSpc>
              <a:buFont typeface="Arial"/>
              <a:buChar char="•"/>
            </a:pPr>
            <a:r>
              <a:rPr lang="en-US" sz="4799" dirty="0" err="1">
                <a:solidFill>
                  <a:srgbClr val="1E3B45"/>
                </a:solidFill>
                <a:latin typeface="Roboto Condensed"/>
                <a:ea typeface="Roboto Condensed"/>
                <a:cs typeface="Roboto Condensed"/>
                <a:sym typeface="Roboto Condensed"/>
              </a:rPr>
              <a:t>Năm</a:t>
            </a:r>
            <a:r>
              <a:rPr lang="en-US" sz="4799" dirty="0">
                <a:solidFill>
                  <a:srgbClr val="1E3B45"/>
                </a:solidFill>
                <a:latin typeface="Roboto Condensed"/>
                <a:ea typeface="Roboto Condensed"/>
                <a:cs typeface="Roboto Condensed"/>
                <a:sym typeface="Roboto Condensed"/>
              </a:rPr>
              <a:t> 2017, </a:t>
            </a:r>
            <a:r>
              <a:rPr lang="en-US" sz="4799" dirty="0" err="1">
                <a:solidFill>
                  <a:srgbClr val="1E3B45"/>
                </a:solidFill>
                <a:latin typeface="Roboto Condensed"/>
                <a:ea typeface="Roboto Condensed"/>
                <a:cs typeface="Roboto Condensed"/>
                <a:sym typeface="Roboto Condensed"/>
              </a:rPr>
              <a:t>ông</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được</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bầu</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làm</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Tổng</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Thư</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kí</a:t>
            </a:r>
            <a:r>
              <a:rPr lang="en-US" sz="4799" dirty="0">
                <a:solidFill>
                  <a:srgbClr val="1E3B45"/>
                </a:solidFill>
                <a:latin typeface="Roboto Condensed"/>
                <a:ea typeface="Roboto Condensed"/>
                <a:cs typeface="Roboto Condensed"/>
                <a:sym typeface="Roboto Condensed"/>
              </a:rPr>
              <a:t> Liên </a:t>
            </a:r>
            <a:r>
              <a:rPr lang="en-US" sz="4799" dirty="0" err="1">
                <a:solidFill>
                  <a:srgbClr val="1E3B45"/>
                </a:solidFill>
                <a:latin typeface="Roboto Condensed"/>
                <a:ea typeface="Roboto Condensed"/>
                <a:cs typeface="Roboto Condensed"/>
                <a:sym typeface="Roboto Condensed"/>
              </a:rPr>
              <a:t>hợp</a:t>
            </a:r>
            <a:r>
              <a:rPr lang="en-US" sz="4799" dirty="0">
                <a:solidFill>
                  <a:srgbClr val="1E3B45"/>
                </a:solidFill>
                <a:latin typeface="Roboto Condensed"/>
                <a:ea typeface="Roboto Condensed"/>
                <a:cs typeface="Roboto Condensed"/>
                <a:sym typeface="Roboto Condensed"/>
              </a:rPr>
              <a:t> </a:t>
            </a:r>
            <a:r>
              <a:rPr lang="en-US" sz="4799" dirty="0" err="1">
                <a:solidFill>
                  <a:srgbClr val="1E3B45"/>
                </a:solidFill>
                <a:latin typeface="Roboto Condensed"/>
                <a:ea typeface="Roboto Condensed"/>
                <a:cs typeface="Roboto Condensed"/>
                <a:sym typeface="Roboto Condensed"/>
              </a:rPr>
              <a:t>quốc</a:t>
            </a:r>
            <a:r>
              <a:rPr lang="en-US" sz="4799" dirty="0">
                <a:solidFill>
                  <a:srgbClr val="1E3B45"/>
                </a:solidFill>
                <a:latin typeface="Roboto Condensed"/>
                <a:ea typeface="Roboto Condensed"/>
                <a:cs typeface="Roboto Condensed"/>
                <a:sym typeface="Roboto Condense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Freeform 2"/>
          <p:cNvSpPr/>
          <p:nvPr/>
        </p:nvSpPr>
        <p:spPr>
          <a:xfrm rot="9552899">
            <a:off x="8734546" y="9443298"/>
            <a:ext cx="3396409" cy="561951"/>
          </a:xfrm>
          <a:custGeom>
            <a:avLst/>
            <a:gdLst/>
            <a:ahLst/>
            <a:cxnLst/>
            <a:rect l="l" t="t" r="r" b="b"/>
            <a:pathLst>
              <a:path w="3396409" h="561951">
                <a:moveTo>
                  <a:pt x="0" y="0"/>
                </a:moveTo>
                <a:lnTo>
                  <a:pt x="3396410" y="0"/>
                </a:lnTo>
                <a:lnTo>
                  <a:pt x="3396410" y="561951"/>
                </a:lnTo>
                <a:lnTo>
                  <a:pt x="0" y="561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98990" y="3119248"/>
            <a:ext cx="9338315" cy="4712083"/>
            <a:chOff x="0" y="0"/>
            <a:chExt cx="2459474" cy="1241042"/>
          </a:xfrm>
        </p:grpSpPr>
        <p:sp>
          <p:nvSpPr>
            <p:cNvPr id="4" name="Freeform 4"/>
            <p:cNvSpPr/>
            <p:nvPr/>
          </p:nvSpPr>
          <p:spPr>
            <a:xfrm>
              <a:off x="0" y="0"/>
              <a:ext cx="2459474" cy="1241042"/>
            </a:xfrm>
            <a:custGeom>
              <a:avLst/>
              <a:gdLst/>
              <a:ahLst/>
              <a:cxnLst/>
              <a:rect l="l" t="t" r="r" b="b"/>
              <a:pathLst>
                <a:path w="2459474" h="1241042">
                  <a:moveTo>
                    <a:pt x="42281" y="0"/>
                  </a:moveTo>
                  <a:lnTo>
                    <a:pt x="2417192" y="0"/>
                  </a:lnTo>
                  <a:cubicBezTo>
                    <a:pt x="2440544" y="0"/>
                    <a:pt x="2459474" y="18930"/>
                    <a:pt x="2459474" y="42281"/>
                  </a:cubicBezTo>
                  <a:lnTo>
                    <a:pt x="2459474" y="1198761"/>
                  </a:lnTo>
                  <a:cubicBezTo>
                    <a:pt x="2459474" y="1209975"/>
                    <a:pt x="2455019" y="1220729"/>
                    <a:pt x="2447090" y="1228658"/>
                  </a:cubicBezTo>
                  <a:cubicBezTo>
                    <a:pt x="2439161" y="1236588"/>
                    <a:pt x="2428406" y="1241042"/>
                    <a:pt x="2417192" y="1241042"/>
                  </a:cubicBezTo>
                  <a:lnTo>
                    <a:pt x="42281" y="1241042"/>
                  </a:lnTo>
                  <a:cubicBezTo>
                    <a:pt x="31068" y="1241042"/>
                    <a:pt x="20313" y="1236588"/>
                    <a:pt x="12384" y="1228658"/>
                  </a:cubicBezTo>
                  <a:cubicBezTo>
                    <a:pt x="4455" y="1220729"/>
                    <a:pt x="0" y="1209975"/>
                    <a:pt x="0" y="1198761"/>
                  </a:cubicBezTo>
                  <a:lnTo>
                    <a:pt x="0" y="42281"/>
                  </a:lnTo>
                  <a:cubicBezTo>
                    <a:pt x="0" y="31068"/>
                    <a:pt x="4455" y="20313"/>
                    <a:pt x="12384" y="12384"/>
                  </a:cubicBezTo>
                  <a:cubicBezTo>
                    <a:pt x="20313" y="4455"/>
                    <a:pt x="31068" y="0"/>
                    <a:pt x="42281" y="0"/>
                  </a:cubicBezTo>
                  <a:close/>
                </a:path>
              </a:pathLst>
            </a:custGeom>
            <a:solidFill>
              <a:srgbClr val="F6F6F6"/>
            </a:solidFill>
          </p:spPr>
        </p:sp>
        <p:sp>
          <p:nvSpPr>
            <p:cNvPr id="5" name="TextBox 5"/>
            <p:cNvSpPr txBox="1"/>
            <p:nvPr/>
          </p:nvSpPr>
          <p:spPr>
            <a:xfrm>
              <a:off x="0" y="-47625"/>
              <a:ext cx="2459474" cy="12886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341515" y="-496910"/>
            <a:ext cx="8004497" cy="13015442"/>
          </a:xfrm>
          <a:custGeom>
            <a:avLst/>
            <a:gdLst/>
            <a:ahLst/>
            <a:cxnLst/>
            <a:rect l="l" t="t" r="r" b="b"/>
            <a:pathLst>
              <a:path w="8004497" h="13015442">
                <a:moveTo>
                  <a:pt x="0" y="0"/>
                </a:moveTo>
                <a:lnTo>
                  <a:pt x="8004497" y="0"/>
                </a:lnTo>
                <a:lnTo>
                  <a:pt x="8004497" y="13015442"/>
                </a:lnTo>
                <a:lnTo>
                  <a:pt x="0" y="13015442"/>
                </a:lnTo>
                <a:lnTo>
                  <a:pt x="0" y="0"/>
                </a:lnTo>
                <a:close/>
              </a:path>
            </a:pathLst>
          </a:custGeom>
          <a:blipFill>
            <a:blip r:embed="rId4">
              <a:alphaModFix amt="68000"/>
            </a:blip>
            <a:stretch>
              <a:fillRect/>
            </a:stretch>
          </a:blipFill>
        </p:spPr>
      </p:sp>
      <p:sp>
        <p:nvSpPr>
          <p:cNvPr id="7" name="Freeform 7"/>
          <p:cNvSpPr/>
          <p:nvPr/>
        </p:nvSpPr>
        <p:spPr>
          <a:xfrm>
            <a:off x="10948857" y="1028700"/>
            <a:ext cx="6690075" cy="10432866"/>
          </a:xfrm>
          <a:custGeom>
            <a:avLst/>
            <a:gdLst/>
            <a:ahLst/>
            <a:cxnLst/>
            <a:rect l="l" t="t" r="r" b="b"/>
            <a:pathLst>
              <a:path w="6690075" h="10432866">
                <a:moveTo>
                  <a:pt x="0" y="0"/>
                </a:moveTo>
                <a:lnTo>
                  <a:pt x="6690076" y="0"/>
                </a:lnTo>
                <a:lnTo>
                  <a:pt x="6690076" y="10432866"/>
                </a:lnTo>
                <a:lnTo>
                  <a:pt x="0" y="10432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2465707" y="3628474"/>
            <a:ext cx="8153717" cy="3373656"/>
          </a:xfrm>
          <a:prstGeom prst="rect">
            <a:avLst/>
          </a:prstGeom>
        </p:spPr>
        <p:txBody>
          <a:bodyPr lIns="0" tIns="0" rIns="0" bIns="0" rtlCol="0" anchor="t">
            <a:spAutoFit/>
          </a:bodyPr>
          <a:lstStyle/>
          <a:p>
            <a:pPr algn="ctr">
              <a:lnSpc>
                <a:spcPts val="6719"/>
              </a:lnSpc>
            </a:pPr>
            <a:r>
              <a:rPr lang="en-US" sz="4799" b="1">
                <a:solidFill>
                  <a:srgbClr val="1E3B45"/>
                </a:solidFill>
                <a:latin typeface="Roboto Condensed Bold"/>
                <a:ea typeface="Roboto Condensed Bold"/>
                <a:cs typeface="Roboto Condensed Bold"/>
                <a:sym typeface="Roboto Condensed Bold"/>
              </a:rPr>
              <a:t>Xuất xứ: </a:t>
            </a:r>
            <a:r>
              <a:rPr lang="en-US" sz="4799">
                <a:solidFill>
                  <a:srgbClr val="1E3B45"/>
                </a:solidFill>
                <a:latin typeface="Roboto Condensed"/>
                <a:ea typeface="Roboto Condensed"/>
                <a:cs typeface="Roboto Condensed"/>
                <a:sym typeface="Roboto Condensed"/>
              </a:rPr>
              <a:t>Trích từ bài phát biểu của ông tại cuộc họp Đại hội đồng Liên hợp quốc (ở Niu Óoc Hoa Kỳ) năm 2018.</a:t>
            </a:r>
          </a:p>
        </p:txBody>
      </p:sp>
      <p:sp>
        <p:nvSpPr>
          <p:cNvPr id="9" name="TextBox 9"/>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10" name="TextBox 10"/>
          <p:cNvSpPr txBox="1"/>
          <p:nvPr/>
        </p:nvSpPr>
        <p:spPr>
          <a:xfrm>
            <a:off x="1169665" y="1860068"/>
            <a:ext cx="10171850" cy="830556"/>
          </a:xfrm>
          <a:prstGeom prst="rect">
            <a:avLst/>
          </a:prstGeom>
        </p:spPr>
        <p:txBody>
          <a:bodyPr lIns="0" tIns="0" rIns="0" bIns="0" rtlCol="0" anchor="t">
            <a:spAutoFit/>
          </a:bodyPr>
          <a:lstStyle/>
          <a:p>
            <a:pPr algn="l">
              <a:lnSpc>
                <a:spcPts val="6719"/>
              </a:lnSpc>
            </a:pPr>
            <a:r>
              <a:rPr lang="en-US" sz="4799" b="1">
                <a:solidFill>
                  <a:srgbClr val="1E3B45"/>
                </a:solidFill>
                <a:latin typeface="Roboto Condensed Bold"/>
                <a:ea typeface="Roboto Condensed Bold"/>
                <a:cs typeface="Roboto Condensed Bold"/>
                <a:sym typeface="Roboto Condensed Bold"/>
              </a:rPr>
              <a:t>b. Văn bản: </a:t>
            </a:r>
          </a:p>
        </p:txBody>
      </p:sp>
      <p:sp>
        <p:nvSpPr>
          <p:cNvPr id="11" name="TextBox 11"/>
          <p:cNvSpPr txBox="1"/>
          <p:nvPr/>
        </p:nvSpPr>
        <p:spPr>
          <a:xfrm>
            <a:off x="678508" y="1057275"/>
            <a:ext cx="12959650" cy="761978"/>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3.1. Tìm hiểu chung về tác giả,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sp>
      <p:grpSp>
        <p:nvGrpSpPr>
          <p:cNvPr id="3" name="Group 3"/>
          <p:cNvGrpSpPr/>
          <p:nvPr/>
        </p:nvGrpSpPr>
        <p:grpSpPr>
          <a:xfrm>
            <a:off x="264023" y="6034930"/>
            <a:ext cx="5391991" cy="3086100"/>
            <a:chOff x="0" y="0"/>
            <a:chExt cx="1420113" cy="812800"/>
          </a:xfrm>
        </p:grpSpPr>
        <p:sp>
          <p:nvSpPr>
            <p:cNvPr id="4" name="Freeform 4"/>
            <p:cNvSpPr/>
            <p:nvPr/>
          </p:nvSpPr>
          <p:spPr>
            <a:xfrm>
              <a:off x="0" y="0"/>
              <a:ext cx="1420113" cy="812800"/>
            </a:xfrm>
            <a:custGeom>
              <a:avLst/>
              <a:gdLst/>
              <a:ahLst/>
              <a:cxnLst/>
              <a:rect l="l" t="t" r="r" b="b"/>
              <a:pathLst>
                <a:path w="1420113" h="812800">
                  <a:moveTo>
                    <a:pt x="73227" y="0"/>
                  </a:moveTo>
                  <a:lnTo>
                    <a:pt x="1346886" y="0"/>
                  </a:lnTo>
                  <a:cubicBezTo>
                    <a:pt x="1366307" y="0"/>
                    <a:pt x="1384933" y="7715"/>
                    <a:pt x="1398665" y="21448"/>
                  </a:cubicBezTo>
                  <a:cubicBezTo>
                    <a:pt x="1412398" y="35180"/>
                    <a:pt x="1420113" y="53806"/>
                    <a:pt x="1420113" y="73227"/>
                  </a:cubicBezTo>
                  <a:lnTo>
                    <a:pt x="1420113" y="739573"/>
                  </a:lnTo>
                  <a:cubicBezTo>
                    <a:pt x="1420113" y="758994"/>
                    <a:pt x="1412398" y="777620"/>
                    <a:pt x="1398665" y="791352"/>
                  </a:cubicBezTo>
                  <a:cubicBezTo>
                    <a:pt x="1384933" y="805085"/>
                    <a:pt x="1366307" y="812800"/>
                    <a:pt x="1346886" y="812800"/>
                  </a:cubicBezTo>
                  <a:lnTo>
                    <a:pt x="73227" y="812800"/>
                  </a:lnTo>
                  <a:cubicBezTo>
                    <a:pt x="53806" y="812800"/>
                    <a:pt x="35180" y="805085"/>
                    <a:pt x="21448" y="791352"/>
                  </a:cubicBezTo>
                  <a:cubicBezTo>
                    <a:pt x="7715" y="777620"/>
                    <a:pt x="0" y="758994"/>
                    <a:pt x="0" y="739573"/>
                  </a:cubicBezTo>
                  <a:lnTo>
                    <a:pt x="0" y="73227"/>
                  </a:lnTo>
                  <a:cubicBezTo>
                    <a:pt x="0" y="53806"/>
                    <a:pt x="7715" y="35180"/>
                    <a:pt x="21448" y="21448"/>
                  </a:cubicBezTo>
                  <a:cubicBezTo>
                    <a:pt x="35180" y="7715"/>
                    <a:pt x="53806" y="0"/>
                    <a:pt x="73227" y="0"/>
                  </a:cubicBezTo>
                  <a:close/>
                </a:path>
              </a:pathLst>
            </a:custGeom>
            <a:gradFill rotWithShape="1">
              <a:gsLst>
                <a:gs pos="0">
                  <a:srgbClr val="000000">
                    <a:alpha val="100000"/>
                  </a:srgbClr>
                </a:gs>
                <a:gs pos="100000">
                  <a:srgbClr val="C89116">
                    <a:alpha val="100000"/>
                  </a:srgbClr>
                </a:gs>
              </a:gsLst>
              <a:lin ang="0"/>
            </a:gradFill>
          </p:spPr>
        </p:sp>
        <p:sp>
          <p:nvSpPr>
            <p:cNvPr id="5" name="TextBox 5"/>
            <p:cNvSpPr txBox="1"/>
            <p:nvPr/>
          </p:nvSpPr>
          <p:spPr>
            <a:xfrm>
              <a:off x="0" y="-47625"/>
              <a:ext cx="1420113" cy="8604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077858" y="6034930"/>
            <a:ext cx="5685469" cy="3086100"/>
            <a:chOff x="0" y="0"/>
            <a:chExt cx="1497407" cy="812800"/>
          </a:xfrm>
        </p:grpSpPr>
        <p:sp>
          <p:nvSpPr>
            <p:cNvPr id="7" name="Freeform 7"/>
            <p:cNvSpPr/>
            <p:nvPr/>
          </p:nvSpPr>
          <p:spPr>
            <a:xfrm>
              <a:off x="0" y="0"/>
              <a:ext cx="1497407" cy="812800"/>
            </a:xfrm>
            <a:custGeom>
              <a:avLst/>
              <a:gdLst/>
              <a:ahLst/>
              <a:cxnLst/>
              <a:rect l="l" t="t" r="r" b="b"/>
              <a:pathLst>
                <a:path w="1497407" h="812800">
                  <a:moveTo>
                    <a:pt x="69447" y="0"/>
                  </a:moveTo>
                  <a:lnTo>
                    <a:pt x="1427961" y="0"/>
                  </a:lnTo>
                  <a:cubicBezTo>
                    <a:pt x="1446379" y="0"/>
                    <a:pt x="1464043" y="7317"/>
                    <a:pt x="1477067" y="20341"/>
                  </a:cubicBezTo>
                  <a:cubicBezTo>
                    <a:pt x="1490091" y="33364"/>
                    <a:pt x="1497407" y="51028"/>
                    <a:pt x="1497407" y="69447"/>
                  </a:cubicBezTo>
                  <a:lnTo>
                    <a:pt x="1497407" y="743353"/>
                  </a:lnTo>
                  <a:cubicBezTo>
                    <a:pt x="1497407" y="761772"/>
                    <a:pt x="1490091" y="779436"/>
                    <a:pt x="1477067" y="792459"/>
                  </a:cubicBezTo>
                  <a:cubicBezTo>
                    <a:pt x="1464043" y="805483"/>
                    <a:pt x="1446379" y="812800"/>
                    <a:pt x="1427961" y="812800"/>
                  </a:cubicBezTo>
                  <a:lnTo>
                    <a:pt x="69447" y="812800"/>
                  </a:lnTo>
                  <a:cubicBezTo>
                    <a:pt x="51028" y="812800"/>
                    <a:pt x="33364" y="805483"/>
                    <a:pt x="20341" y="792459"/>
                  </a:cubicBezTo>
                  <a:cubicBezTo>
                    <a:pt x="7317" y="779436"/>
                    <a:pt x="0" y="761772"/>
                    <a:pt x="0" y="743353"/>
                  </a:cubicBezTo>
                  <a:lnTo>
                    <a:pt x="0" y="69447"/>
                  </a:lnTo>
                  <a:cubicBezTo>
                    <a:pt x="0" y="51028"/>
                    <a:pt x="7317" y="33364"/>
                    <a:pt x="20341" y="20341"/>
                  </a:cubicBezTo>
                  <a:cubicBezTo>
                    <a:pt x="33364" y="7317"/>
                    <a:pt x="51028" y="0"/>
                    <a:pt x="69447" y="0"/>
                  </a:cubicBezTo>
                  <a:close/>
                </a:path>
              </a:pathLst>
            </a:custGeom>
            <a:gradFill rotWithShape="1">
              <a:gsLst>
                <a:gs pos="0">
                  <a:srgbClr val="000000">
                    <a:alpha val="100000"/>
                  </a:srgbClr>
                </a:gs>
                <a:gs pos="100000">
                  <a:srgbClr val="C89116">
                    <a:alpha val="100000"/>
                  </a:srgbClr>
                </a:gs>
              </a:gsLst>
              <a:lin ang="0"/>
            </a:gradFill>
          </p:spPr>
        </p:sp>
        <p:sp>
          <p:nvSpPr>
            <p:cNvPr id="8" name="TextBox 8"/>
            <p:cNvSpPr txBox="1"/>
            <p:nvPr/>
          </p:nvSpPr>
          <p:spPr>
            <a:xfrm>
              <a:off x="0" y="-47625"/>
              <a:ext cx="1497407"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572952" y="5906539"/>
            <a:ext cx="5399757" cy="3086100"/>
            <a:chOff x="0" y="0"/>
            <a:chExt cx="1422158" cy="812800"/>
          </a:xfrm>
        </p:grpSpPr>
        <p:sp>
          <p:nvSpPr>
            <p:cNvPr id="10" name="Freeform 10"/>
            <p:cNvSpPr/>
            <p:nvPr/>
          </p:nvSpPr>
          <p:spPr>
            <a:xfrm>
              <a:off x="0" y="0"/>
              <a:ext cx="1422158" cy="812800"/>
            </a:xfrm>
            <a:custGeom>
              <a:avLst/>
              <a:gdLst/>
              <a:ahLst/>
              <a:cxnLst/>
              <a:rect l="l" t="t" r="r" b="b"/>
              <a:pathLst>
                <a:path w="1422158" h="812800">
                  <a:moveTo>
                    <a:pt x="73121" y="0"/>
                  </a:moveTo>
                  <a:lnTo>
                    <a:pt x="1349037" y="0"/>
                  </a:lnTo>
                  <a:cubicBezTo>
                    <a:pt x="1368430" y="0"/>
                    <a:pt x="1387029" y="7704"/>
                    <a:pt x="1400741" y="21417"/>
                  </a:cubicBezTo>
                  <a:cubicBezTo>
                    <a:pt x="1414454" y="35130"/>
                    <a:pt x="1422158" y="53728"/>
                    <a:pt x="1422158" y="73121"/>
                  </a:cubicBezTo>
                  <a:lnTo>
                    <a:pt x="1422158" y="739679"/>
                  </a:lnTo>
                  <a:cubicBezTo>
                    <a:pt x="1422158" y="759072"/>
                    <a:pt x="1414454" y="777670"/>
                    <a:pt x="1400741" y="791383"/>
                  </a:cubicBezTo>
                  <a:cubicBezTo>
                    <a:pt x="1387029" y="805096"/>
                    <a:pt x="1368430" y="812800"/>
                    <a:pt x="1349037" y="812800"/>
                  </a:cubicBezTo>
                  <a:lnTo>
                    <a:pt x="73121" y="812800"/>
                  </a:lnTo>
                  <a:cubicBezTo>
                    <a:pt x="53728" y="812800"/>
                    <a:pt x="35130" y="805096"/>
                    <a:pt x="21417" y="791383"/>
                  </a:cubicBezTo>
                  <a:cubicBezTo>
                    <a:pt x="7704" y="777670"/>
                    <a:pt x="0" y="759072"/>
                    <a:pt x="0" y="739679"/>
                  </a:cubicBezTo>
                  <a:lnTo>
                    <a:pt x="0" y="73121"/>
                  </a:lnTo>
                  <a:cubicBezTo>
                    <a:pt x="0" y="53728"/>
                    <a:pt x="7704" y="35130"/>
                    <a:pt x="21417" y="21417"/>
                  </a:cubicBezTo>
                  <a:cubicBezTo>
                    <a:pt x="35130" y="7704"/>
                    <a:pt x="53728" y="0"/>
                    <a:pt x="73121" y="0"/>
                  </a:cubicBezTo>
                  <a:close/>
                </a:path>
              </a:pathLst>
            </a:custGeom>
            <a:gradFill rotWithShape="1">
              <a:gsLst>
                <a:gs pos="0">
                  <a:srgbClr val="000000">
                    <a:alpha val="100000"/>
                  </a:srgbClr>
                </a:gs>
                <a:gs pos="100000">
                  <a:srgbClr val="C89116">
                    <a:alpha val="100000"/>
                  </a:srgbClr>
                </a:gs>
              </a:gsLst>
              <a:lin ang="0"/>
            </a:gradFill>
          </p:spPr>
        </p:sp>
        <p:sp>
          <p:nvSpPr>
            <p:cNvPr id="11" name="TextBox 11"/>
            <p:cNvSpPr txBox="1"/>
            <p:nvPr/>
          </p:nvSpPr>
          <p:spPr>
            <a:xfrm>
              <a:off x="0" y="-47625"/>
              <a:ext cx="1422158" cy="8604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530043" y="287655"/>
            <a:ext cx="5233284" cy="737318"/>
          </a:xfrm>
          <a:prstGeom prst="rect">
            <a:avLst/>
          </a:prstGeom>
        </p:spPr>
        <p:txBody>
          <a:bodyPr wrap="square" lIns="0" tIns="0" rIns="0" bIns="0" rtlCol="0" anchor="t">
            <a:spAutoFit/>
          </a:bodyPr>
          <a:lstStyle/>
          <a:p>
            <a:pPr algn="ctr">
              <a:lnSpc>
                <a:spcPts val="6579"/>
              </a:lnSpc>
            </a:pPr>
            <a:r>
              <a:rPr lang="en-US" sz="4699" dirty="0" err="1">
                <a:solidFill>
                  <a:srgbClr val="863D3D"/>
                </a:solidFill>
                <a:latin typeface="#9Slide07 SFU Blackout"/>
                <a:ea typeface="#9Slide07 SFU Blackout"/>
                <a:cs typeface="#9Slide07 SFU Blackout"/>
                <a:sym typeface="#9Slide07 SFU Blackout"/>
              </a:rPr>
              <a:t>HOẠT</a:t>
            </a:r>
            <a:r>
              <a:rPr lang="en-US" sz="4699" dirty="0">
                <a:solidFill>
                  <a:srgbClr val="863D3D"/>
                </a:solidFill>
                <a:latin typeface="#9Slide07 SFU Blackout"/>
                <a:ea typeface="#9Slide07 SFU Blackout"/>
                <a:cs typeface="#9Slide07 SFU Blackout"/>
                <a:sym typeface="#9Slide07 SFU Blackout"/>
              </a:rPr>
              <a:t> </a:t>
            </a:r>
            <a:r>
              <a:rPr lang="en-US" sz="4699" dirty="0" err="1">
                <a:solidFill>
                  <a:srgbClr val="863D3D"/>
                </a:solidFill>
                <a:latin typeface="#9Slide07 SFU Blackout"/>
                <a:ea typeface="#9Slide07 SFU Blackout"/>
                <a:cs typeface="#9Slide07 SFU Blackout"/>
                <a:sym typeface="#9Slide07 SFU Blackout"/>
              </a:rPr>
              <a:t>ĐỘNG</a:t>
            </a:r>
            <a:r>
              <a:rPr lang="en-US" sz="4699" dirty="0">
                <a:solidFill>
                  <a:srgbClr val="863D3D"/>
                </a:solidFill>
                <a:latin typeface="#9Slide07 SFU Blackout"/>
                <a:ea typeface="#9Slide07 SFU Blackout"/>
                <a:cs typeface="#9Slide07 SFU Blackout"/>
                <a:sym typeface="#9Slide07 SFU Blackout"/>
              </a:rPr>
              <a:t> </a:t>
            </a:r>
            <a:r>
              <a:rPr lang="en-US" sz="4699" dirty="0" err="1">
                <a:solidFill>
                  <a:srgbClr val="863D3D"/>
                </a:solidFill>
                <a:latin typeface="#9Slide07 SFU Blackout"/>
                <a:ea typeface="#9Slide07 SFU Blackout"/>
                <a:cs typeface="#9Slide07 SFU Blackout"/>
                <a:sym typeface="#9Slide07 SFU Blackout"/>
              </a:rPr>
              <a:t>NHÓM</a:t>
            </a:r>
            <a:endParaRPr lang="en-US" sz="4699" dirty="0">
              <a:solidFill>
                <a:srgbClr val="863D3D"/>
              </a:solidFill>
              <a:latin typeface="#9Slide07 SFU Blackout"/>
              <a:ea typeface="#9Slide07 SFU Blackout"/>
              <a:cs typeface="#9Slide07 SFU Blackout"/>
              <a:sym typeface="#9Slide07 SFU Blackout"/>
            </a:endParaRPr>
          </a:p>
        </p:txBody>
      </p:sp>
      <p:sp>
        <p:nvSpPr>
          <p:cNvPr id="13" name="TextBox 13"/>
          <p:cNvSpPr txBox="1"/>
          <p:nvPr/>
        </p:nvSpPr>
        <p:spPr>
          <a:xfrm>
            <a:off x="1028700" y="1528372"/>
            <a:ext cx="4142573" cy="1133675"/>
          </a:xfrm>
          <a:prstGeom prst="rect">
            <a:avLst/>
          </a:prstGeom>
        </p:spPr>
        <p:txBody>
          <a:bodyPr lIns="0" tIns="0" rIns="0" bIns="0" rtlCol="0" anchor="t">
            <a:spAutoFit/>
          </a:bodyPr>
          <a:lstStyle/>
          <a:p>
            <a:pPr algn="ctr">
              <a:lnSpc>
                <a:spcPts val="8701"/>
              </a:lnSpc>
            </a:pPr>
            <a:r>
              <a:rPr lang="en-US" sz="6215">
                <a:solidFill>
                  <a:srgbClr val="ECA521"/>
                </a:solidFill>
                <a:latin typeface="#9Slide07 IcielSoup of Justice"/>
                <a:ea typeface="#9Slide07 IcielSoup of Justice"/>
                <a:cs typeface="#9Slide07 IcielSoup of Justice"/>
                <a:sym typeface="#9Slide07 IcielSoup of Justice"/>
              </a:rPr>
              <a:t>Nhóm 1,2: </a:t>
            </a:r>
          </a:p>
        </p:txBody>
      </p:sp>
      <p:sp>
        <p:nvSpPr>
          <p:cNvPr id="14" name="TextBox 14"/>
          <p:cNvSpPr txBox="1"/>
          <p:nvPr/>
        </p:nvSpPr>
        <p:spPr>
          <a:xfrm>
            <a:off x="6666198" y="1528372"/>
            <a:ext cx="4550714" cy="1133675"/>
          </a:xfrm>
          <a:prstGeom prst="rect">
            <a:avLst/>
          </a:prstGeom>
        </p:spPr>
        <p:txBody>
          <a:bodyPr lIns="0" tIns="0" rIns="0" bIns="0" rtlCol="0" anchor="t">
            <a:spAutoFit/>
          </a:bodyPr>
          <a:lstStyle/>
          <a:p>
            <a:pPr algn="ctr">
              <a:lnSpc>
                <a:spcPts val="8701"/>
              </a:lnSpc>
            </a:pPr>
            <a:r>
              <a:rPr lang="en-US" sz="6215" dirty="0" err="1">
                <a:solidFill>
                  <a:srgbClr val="ECA521"/>
                </a:solidFill>
                <a:latin typeface="#9Slide07 IcielSoup of Justice"/>
                <a:ea typeface="#9Slide07 IcielSoup of Justice"/>
                <a:cs typeface="#9Slide07 IcielSoup of Justice"/>
                <a:sym typeface="#9Slide07 IcielSoup of Justice"/>
              </a:rPr>
              <a:t>Nhóm</a:t>
            </a:r>
            <a:r>
              <a:rPr lang="en-US" sz="6215" dirty="0">
                <a:solidFill>
                  <a:srgbClr val="ECA521"/>
                </a:solidFill>
                <a:latin typeface="#9Slide07 IcielSoup of Justice"/>
                <a:ea typeface="#9Slide07 IcielSoup of Justice"/>
                <a:cs typeface="#9Slide07 IcielSoup of Justice"/>
                <a:sym typeface="#9Slide07 IcielSoup of Justice"/>
              </a:rPr>
              <a:t> 3,4: </a:t>
            </a:r>
          </a:p>
        </p:txBody>
      </p:sp>
      <p:sp>
        <p:nvSpPr>
          <p:cNvPr id="15" name="TextBox 15"/>
          <p:cNvSpPr txBox="1"/>
          <p:nvPr/>
        </p:nvSpPr>
        <p:spPr>
          <a:xfrm>
            <a:off x="12773794" y="1528372"/>
            <a:ext cx="4665982" cy="1133675"/>
          </a:xfrm>
          <a:prstGeom prst="rect">
            <a:avLst/>
          </a:prstGeom>
        </p:spPr>
        <p:txBody>
          <a:bodyPr lIns="0" tIns="0" rIns="0" bIns="0" rtlCol="0" anchor="t">
            <a:spAutoFit/>
          </a:bodyPr>
          <a:lstStyle/>
          <a:p>
            <a:pPr algn="ctr">
              <a:lnSpc>
                <a:spcPts val="8701"/>
              </a:lnSpc>
            </a:pPr>
            <a:r>
              <a:rPr lang="en-US" sz="6215">
                <a:solidFill>
                  <a:srgbClr val="ECA521"/>
                </a:solidFill>
                <a:latin typeface="#9Slide07 IcielSoup of Justice"/>
                <a:ea typeface="#9Slide07 IcielSoup of Justice"/>
                <a:cs typeface="#9Slide07 IcielSoup of Justice"/>
                <a:sym typeface="#9Slide07 IcielSoup of Justice"/>
              </a:rPr>
              <a:t>Nhóm 5,6: </a:t>
            </a:r>
          </a:p>
        </p:txBody>
      </p:sp>
      <p:sp>
        <p:nvSpPr>
          <p:cNvPr id="16" name="TextBox 16"/>
          <p:cNvSpPr txBox="1"/>
          <p:nvPr/>
        </p:nvSpPr>
        <p:spPr>
          <a:xfrm>
            <a:off x="676608" y="3112637"/>
            <a:ext cx="4846756" cy="2793901"/>
          </a:xfrm>
          <a:prstGeom prst="rect">
            <a:avLst/>
          </a:prstGeom>
        </p:spPr>
        <p:txBody>
          <a:bodyPr lIns="0" tIns="0" rIns="0" bIns="0" rtlCol="0" anchor="t">
            <a:spAutoFit/>
          </a:bodyPr>
          <a:lstStyle/>
          <a:p>
            <a:pPr algn="ctr">
              <a:lnSpc>
                <a:spcPts val="5599"/>
              </a:lnSpc>
            </a:pPr>
            <a:r>
              <a:rPr lang="en-US" sz="3999" b="1" dirty="0" err="1">
                <a:solidFill>
                  <a:srgbClr val="863D3D"/>
                </a:solidFill>
                <a:latin typeface="Roboto Condensed Bold"/>
                <a:ea typeface="Roboto Condensed Bold"/>
                <a:cs typeface="Roboto Condensed Bold"/>
                <a:sym typeface="Roboto Condensed Bold"/>
              </a:rPr>
              <a:t>Lăng</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kính</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tổng</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quan</a:t>
            </a:r>
            <a:r>
              <a:rPr lang="en-US" sz="3999" b="1" dirty="0">
                <a:solidFill>
                  <a:srgbClr val="863D3D"/>
                </a:solidFill>
                <a:latin typeface="Roboto Condensed Bold"/>
                <a:ea typeface="Roboto Condensed Bold"/>
                <a:cs typeface="Roboto Condensed Bold"/>
                <a:sym typeface="Roboto Condensed Bold"/>
              </a:rPr>
              <a:t> – </a:t>
            </a:r>
            <a:r>
              <a:rPr lang="en-US" sz="3999" b="1" dirty="0" err="1">
                <a:solidFill>
                  <a:srgbClr val="863D3D"/>
                </a:solidFill>
                <a:latin typeface="Roboto Condensed Bold"/>
                <a:ea typeface="Roboto Condensed Bold"/>
                <a:cs typeface="Roboto Condensed Bold"/>
                <a:sym typeface="Roboto Condensed Bold"/>
              </a:rPr>
              <a:t>góc</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nhìn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văn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hóa</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xã</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hội</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của</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văn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bản</a:t>
            </a:r>
            <a:r>
              <a:rPr lang="en-US" sz="3999" b="1" dirty="0">
                <a:solidFill>
                  <a:srgbClr val="863D3D"/>
                </a:solidFill>
                <a:latin typeface="Roboto Condensed Bold"/>
                <a:ea typeface="Roboto Condensed Bold"/>
                <a:cs typeface="Roboto Condensed Bold"/>
                <a:sym typeface="Roboto Condensed Bold"/>
              </a:rPr>
              <a:t> </a:t>
            </a:r>
          </a:p>
          <a:p>
            <a:pPr algn="ctr">
              <a:lnSpc>
                <a:spcPts val="5599"/>
              </a:lnSpc>
            </a:pPr>
            <a:r>
              <a:rPr lang="en-US" sz="3999" b="1" dirty="0">
                <a:solidFill>
                  <a:srgbClr val="863D3D"/>
                </a:solidFill>
                <a:latin typeface="Roboto Condensed Bold"/>
                <a:ea typeface="Roboto Condensed Bold"/>
                <a:cs typeface="Roboto Condensed Bold"/>
                <a:sym typeface="Roboto Condensed Bold"/>
              </a:rPr>
              <a:t>(</a:t>
            </a:r>
            <a:r>
              <a:rPr lang="en-US" sz="3999" b="1" dirty="0" err="1">
                <a:solidFill>
                  <a:srgbClr val="863D3D"/>
                </a:solidFill>
                <a:latin typeface="Roboto Condensed Bold"/>
                <a:ea typeface="Roboto Condensed Bold"/>
                <a:cs typeface="Roboto Condensed Bold"/>
                <a:sym typeface="Roboto Condensed Bold"/>
              </a:rPr>
              <a:t>PHT</a:t>
            </a:r>
            <a:r>
              <a:rPr lang="en-US" sz="3999" b="1" dirty="0">
                <a:solidFill>
                  <a:srgbClr val="863D3D"/>
                </a:solidFill>
                <a:latin typeface="Roboto Condensed Bold"/>
                <a:ea typeface="Roboto Condensed Bold"/>
                <a:cs typeface="Roboto Condensed Bold"/>
                <a:sym typeface="Roboto Condensed Bold"/>
              </a:rPr>
              <a:t> 01)</a:t>
            </a:r>
          </a:p>
        </p:txBody>
      </p:sp>
      <p:sp>
        <p:nvSpPr>
          <p:cNvPr id="17" name="TextBox 17"/>
          <p:cNvSpPr txBox="1"/>
          <p:nvPr/>
        </p:nvSpPr>
        <p:spPr>
          <a:xfrm>
            <a:off x="497449" y="6142929"/>
            <a:ext cx="4846756" cy="2793901"/>
          </a:xfrm>
          <a:prstGeom prst="rect">
            <a:avLst/>
          </a:prstGeom>
        </p:spPr>
        <p:txBody>
          <a:bodyPr lIns="0" tIns="0" rIns="0" bIns="0" rtlCol="0" anchor="t">
            <a:spAutoFit/>
          </a:bodyPr>
          <a:lstStyle/>
          <a:p>
            <a:pPr algn="just">
              <a:lnSpc>
                <a:spcPts val="5599"/>
              </a:lnSpc>
            </a:pPr>
            <a:r>
              <a:rPr lang="en-US" sz="3999" b="1" dirty="0" err="1">
                <a:solidFill>
                  <a:srgbClr val="FFFFFF"/>
                </a:solidFill>
                <a:latin typeface="Roboto Condensed Bold"/>
                <a:ea typeface="Roboto Condensed Bold"/>
                <a:cs typeface="Roboto Condensed Bold"/>
                <a:sym typeface="Roboto Condensed Bold"/>
              </a:rPr>
              <a:t>Tìm</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hiểu</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VĐNL</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và</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bối</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cảnh</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lịch</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sử</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VH</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XH</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trong</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mối</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liên</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hệ</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với</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VĐNL</a:t>
            </a:r>
            <a:r>
              <a:rPr lang="en-US" sz="3999" b="1" dirty="0">
                <a:solidFill>
                  <a:srgbClr val="FFFFFF"/>
                </a:solidFill>
                <a:latin typeface="Roboto Condensed Bold"/>
                <a:ea typeface="Roboto Condensed Bold"/>
                <a:cs typeface="Roboto Condensed Bold"/>
                <a:sym typeface="Roboto Condensed Bold"/>
              </a:rPr>
              <a:t>.</a:t>
            </a:r>
          </a:p>
        </p:txBody>
      </p:sp>
      <p:sp>
        <p:nvSpPr>
          <p:cNvPr id="18" name="TextBox 18"/>
          <p:cNvSpPr txBox="1"/>
          <p:nvPr/>
        </p:nvSpPr>
        <p:spPr>
          <a:xfrm>
            <a:off x="6329118" y="6142929"/>
            <a:ext cx="5224874" cy="2793901"/>
          </a:xfrm>
          <a:prstGeom prst="rect">
            <a:avLst/>
          </a:prstGeom>
        </p:spPr>
        <p:txBody>
          <a:bodyPr lIns="0" tIns="0" rIns="0" bIns="0" rtlCol="0" anchor="t">
            <a:spAutoFit/>
          </a:bodyPr>
          <a:lstStyle/>
          <a:p>
            <a:pPr algn="just">
              <a:lnSpc>
                <a:spcPts val="5599"/>
              </a:lnSpc>
            </a:pPr>
            <a:r>
              <a:rPr lang="en-US" sz="3999" b="1">
                <a:solidFill>
                  <a:srgbClr val="FFFFFF"/>
                </a:solidFill>
                <a:latin typeface="Roboto Condensed Bold"/>
                <a:ea typeface="Roboto Condensed Bold"/>
                <a:cs typeface="Roboto Condensed Bold"/>
                <a:sym typeface="Roboto Condensed Bold"/>
              </a:rPr>
              <a:t>Tìm hiểu mối quan hệ giữa luận đề, luận điểm, lí lẽ và bằng chứng trong văn bản.</a:t>
            </a:r>
          </a:p>
        </p:txBody>
      </p:sp>
      <p:sp>
        <p:nvSpPr>
          <p:cNvPr id="19" name="TextBox 19"/>
          <p:cNvSpPr txBox="1"/>
          <p:nvPr/>
        </p:nvSpPr>
        <p:spPr>
          <a:xfrm>
            <a:off x="13069899" y="5958730"/>
            <a:ext cx="4369877" cy="2793901"/>
          </a:xfrm>
          <a:prstGeom prst="rect">
            <a:avLst/>
          </a:prstGeom>
        </p:spPr>
        <p:txBody>
          <a:bodyPr lIns="0" tIns="0" rIns="0" bIns="0" rtlCol="0" anchor="t">
            <a:spAutoFit/>
          </a:bodyPr>
          <a:lstStyle/>
          <a:p>
            <a:pPr algn="just">
              <a:lnSpc>
                <a:spcPts val="5599"/>
              </a:lnSpc>
            </a:pPr>
            <a:r>
              <a:rPr lang="en-US" sz="3999" b="1" dirty="0" err="1">
                <a:solidFill>
                  <a:srgbClr val="FFFFFF"/>
                </a:solidFill>
                <a:latin typeface="Roboto Condensed Bold"/>
                <a:ea typeface="Roboto Condensed Bold"/>
                <a:cs typeface="Roboto Condensed Bold"/>
                <a:sym typeface="Roboto Condensed Bold"/>
              </a:rPr>
              <a:t>Nhận</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xét</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đánh</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giá</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tính</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chất</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đúng</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hoặc</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sai</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của</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vấn</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đề</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đặt</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ra</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trong</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văn</a:t>
            </a:r>
            <a:r>
              <a:rPr lang="en-US" sz="3999" b="1" dirty="0">
                <a:solidFill>
                  <a:srgbClr val="FFFFFF"/>
                </a:solidFill>
                <a:latin typeface="Roboto Condensed Bold"/>
                <a:ea typeface="Roboto Condensed Bold"/>
                <a:cs typeface="Roboto Condensed Bold"/>
                <a:sym typeface="Roboto Condensed Bold"/>
              </a:rPr>
              <a:t> </a:t>
            </a:r>
            <a:r>
              <a:rPr lang="en-US" sz="3999" b="1" dirty="0" err="1">
                <a:solidFill>
                  <a:srgbClr val="FFFFFF"/>
                </a:solidFill>
                <a:latin typeface="Roboto Condensed Bold"/>
                <a:ea typeface="Roboto Condensed Bold"/>
                <a:cs typeface="Roboto Condensed Bold"/>
                <a:sym typeface="Roboto Condensed Bold"/>
              </a:rPr>
              <a:t>bản</a:t>
            </a:r>
            <a:r>
              <a:rPr lang="en-US" sz="3999" b="1" dirty="0">
                <a:solidFill>
                  <a:srgbClr val="FFFFFF"/>
                </a:solidFill>
                <a:latin typeface="Roboto Condensed Bold"/>
                <a:ea typeface="Roboto Condensed Bold"/>
                <a:cs typeface="Roboto Condensed Bold"/>
                <a:sym typeface="Roboto Condensed Bold"/>
              </a:rPr>
              <a:t>.</a:t>
            </a:r>
          </a:p>
        </p:txBody>
      </p:sp>
      <p:sp>
        <p:nvSpPr>
          <p:cNvPr id="20" name="TextBox 20"/>
          <p:cNvSpPr txBox="1"/>
          <p:nvPr/>
        </p:nvSpPr>
        <p:spPr>
          <a:xfrm>
            <a:off x="6666198" y="3112637"/>
            <a:ext cx="4846756" cy="2089076"/>
          </a:xfrm>
          <a:prstGeom prst="rect">
            <a:avLst/>
          </a:prstGeom>
        </p:spPr>
        <p:txBody>
          <a:bodyPr lIns="0" tIns="0" rIns="0" bIns="0" rtlCol="0" anchor="t">
            <a:spAutoFit/>
          </a:bodyPr>
          <a:lstStyle/>
          <a:p>
            <a:pPr algn="ctr">
              <a:lnSpc>
                <a:spcPts val="5599"/>
              </a:lnSpc>
            </a:pPr>
            <a:r>
              <a:rPr lang="en-US" sz="3999" b="1" dirty="0" err="1">
                <a:solidFill>
                  <a:srgbClr val="863D3D"/>
                </a:solidFill>
                <a:latin typeface="Roboto Condensed Bold"/>
                <a:ea typeface="Roboto Condensed Bold"/>
                <a:cs typeface="Roboto Condensed Bold"/>
                <a:sym typeface="Roboto Condensed Bold"/>
              </a:rPr>
              <a:t>Lăng</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kính</a:t>
            </a:r>
            <a:r>
              <a:rPr lang="en-US" sz="3999" b="1" dirty="0">
                <a:solidFill>
                  <a:srgbClr val="863D3D"/>
                </a:solidFill>
                <a:latin typeface="Roboto Condensed Bold"/>
                <a:ea typeface="Roboto Condensed Bold"/>
                <a:cs typeface="Roboto Condensed Bold"/>
                <a:sym typeface="Roboto Condensed Bold"/>
              </a:rPr>
              <a:t> khoa </a:t>
            </a:r>
            <a:r>
              <a:rPr lang="en-US" sz="3999" b="1" dirty="0" err="1">
                <a:solidFill>
                  <a:srgbClr val="863D3D"/>
                </a:solidFill>
                <a:latin typeface="Roboto Condensed Bold"/>
                <a:ea typeface="Roboto Condensed Bold"/>
                <a:cs typeface="Roboto Condensed Bold"/>
                <a:sym typeface="Roboto Condensed Bold"/>
              </a:rPr>
              <a:t>học</a:t>
            </a:r>
            <a:r>
              <a:rPr lang="en-US" sz="3999" b="1" dirty="0">
                <a:solidFill>
                  <a:srgbClr val="863D3D"/>
                </a:solidFill>
                <a:latin typeface="Roboto Condensed Bold"/>
                <a:ea typeface="Roboto Condensed Bold"/>
                <a:cs typeface="Roboto Condensed Bold"/>
                <a:sym typeface="Roboto Condensed Bold"/>
              </a:rPr>
              <a:t> – </a:t>
            </a:r>
            <a:r>
              <a:rPr lang="en-US" sz="3999" b="1" dirty="0" err="1">
                <a:solidFill>
                  <a:srgbClr val="863D3D"/>
                </a:solidFill>
                <a:latin typeface="Roboto Condensed Bold"/>
                <a:ea typeface="Roboto Condensed Bold"/>
                <a:cs typeface="Roboto Condensed Bold"/>
                <a:sym typeface="Roboto Condensed Bold"/>
              </a:rPr>
              <a:t>góc</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nhìn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phân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tích</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PHT</a:t>
            </a:r>
            <a:r>
              <a:rPr lang="en-US" sz="3999" b="1" dirty="0">
                <a:solidFill>
                  <a:srgbClr val="863D3D"/>
                </a:solidFill>
                <a:latin typeface="Roboto Condensed Bold"/>
                <a:ea typeface="Roboto Condensed Bold"/>
                <a:cs typeface="Roboto Condensed Bold"/>
                <a:sym typeface="Roboto Condensed Bold"/>
              </a:rPr>
              <a:t> 02)</a:t>
            </a:r>
          </a:p>
        </p:txBody>
      </p:sp>
      <p:sp>
        <p:nvSpPr>
          <p:cNvPr id="21" name="TextBox 21"/>
          <p:cNvSpPr txBox="1"/>
          <p:nvPr/>
        </p:nvSpPr>
        <p:spPr>
          <a:xfrm>
            <a:off x="12939692" y="3112637"/>
            <a:ext cx="4846756" cy="2089076"/>
          </a:xfrm>
          <a:prstGeom prst="rect">
            <a:avLst/>
          </a:prstGeom>
        </p:spPr>
        <p:txBody>
          <a:bodyPr lIns="0" tIns="0" rIns="0" bIns="0" rtlCol="0" anchor="t">
            <a:spAutoFit/>
          </a:bodyPr>
          <a:lstStyle/>
          <a:p>
            <a:pPr algn="ctr">
              <a:lnSpc>
                <a:spcPts val="5599"/>
              </a:lnSpc>
            </a:pP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Lăng</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kính</a:t>
            </a:r>
            <a:r>
              <a:rPr lang="en-US" sz="3999" b="1" dirty="0">
                <a:solidFill>
                  <a:srgbClr val="863D3D"/>
                </a:solidFill>
                <a:latin typeface="Roboto Condensed Bold"/>
                <a:ea typeface="Roboto Condensed Bold"/>
                <a:cs typeface="Roboto Condensed Bold"/>
                <a:sym typeface="Roboto Condensed Bold"/>
              </a:rPr>
              <a:t> khoa </a:t>
            </a:r>
            <a:r>
              <a:rPr lang="en-US" sz="3999" b="1" dirty="0" err="1">
                <a:solidFill>
                  <a:srgbClr val="863D3D"/>
                </a:solidFill>
                <a:latin typeface="Roboto Condensed Bold"/>
                <a:ea typeface="Roboto Condensed Bold"/>
                <a:cs typeface="Roboto Condensed Bold"/>
                <a:sym typeface="Roboto Condensed Bold"/>
              </a:rPr>
              <a:t>học</a:t>
            </a:r>
            <a:r>
              <a:rPr lang="en-US" sz="3999" b="1" dirty="0">
                <a:solidFill>
                  <a:srgbClr val="863D3D"/>
                </a:solidFill>
                <a:latin typeface="Roboto Condensed Bold"/>
                <a:ea typeface="Roboto Condensed Bold"/>
                <a:cs typeface="Roboto Condensed Bold"/>
                <a:sym typeface="Roboto Condensed Bold"/>
              </a:rPr>
              <a:t> – </a:t>
            </a:r>
            <a:r>
              <a:rPr lang="en-US" sz="3999" b="1" dirty="0" err="1">
                <a:solidFill>
                  <a:srgbClr val="863D3D"/>
                </a:solidFill>
                <a:latin typeface="Roboto Condensed Bold"/>
                <a:ea typeface="Roboto Condensed Bold"/>
                <a:cs typeface="Roboto Condensed Bold"/>
                <a:sym typeface="Roboto Condensed Bold"/>
              </a:rPr>
              <a:t>góc</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nhìn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đánh</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giá</a:t>
            </a:r>
            <a:r>
              <a:rPr lang="en-US" sz="3999" b="1" dirty="0">
                <a:solidFill>
                  <a:srgbClr val="863D3D"/>
                </a:solidFill>
                <a:latin typeface="Roboto Condensed Bold"/>
                <a:ea typeface="Roboto Condensed Bold"/>
                <a:cs typeface="Roboto Condensed Bold"/>
                <a:sym typeface="Roboto Condensed Bold"/>
              </a:rPr>
              <a:t> </a:t>
            </a:r>
          </a:p>
          <a:p>
            <a:pPr algn="ctr">
              <a:lnSpc>
                <a:spcPts val="5599"/>
              </a:lnSpc>
            </a:pPr>
            <a:r>
              <a:rPr lang="en-US" sz="3999" b="1" dirty="0">
                <a:solidFill>
                  <a:srgbClr val="863D3D"/>
                </a:solidFill>
                <a:latin typeface="Roboto Condensed Bold"/>
                <a:ea typeface="Roboto Condensed Bold"/>
                <a:cs typeface="Roboto Condensed Bold"/>
                <a:sym typeface="Roboto Condensed Bold"/>
              </a:rPr>
              <a:t>(</a:t>
            </a:r>
            <a:r>
              <a:rPr lang="en-US" sz="3999" b="1" dirty="0" err="1">
                <a:solidFill>
                  <a:srgbClr val="863D3D"/>
                </a:solidFill>
                <a:latin typeface="Roboto Condensed Bold"/>
                <a:ea typeface="Roboto Condensed Bold"/>
                <a:cs typeface="Roboto Condensed Bold"/>
                <a:sym typeface="Roboto Condensed Bold"/>
              </a:rPr>
              <a:t>PHT</a:t>
            </a:r>
            <a:r>
              <a:rPr lang="en-US" sz="3999" b="1" dirty="0">
                <a:solidFill>
                  <a:srgbClr val="863D3D"/>
                </a:solidFill>
                <a:latin typeface="Roboto Condensed Bold"/>
                <a:ea typeface="Roboto Condensed Bold"/>
                <a:cs typeface="Roboto Condensed Bold"/>
                <a:sym typeface="Roboto Condensed Bold"/>
              </a:rPr>
              <a:t> 03) </a:t>
            </a:r>
          </a:p>
        </p:txBody>
      </p:sp>
      <p:sp>
        <p:nvSpPr>
          <p:cNvPr id="22" name="TextBox 22"/>
          <p:cNvSpPr txBox="1"/>
          <p:nvPr/>
        </p:nvSpPr>
        <p:spPr>
          <a:xfrm>
            <a:off x="4673464" y="9359155"/>
            <a:ext cx="8536182" cy="679426"/>
          </a:xfrm>
          <a:prstGeom prst="rect">
            <a:avLst/>
          </a:prstGeom>
        </p:spPr>
        <p:txBody>
          <a:bodyPr lIns="0" tIns="0" rIns="0" bIns="0" rtlCol="0" anchor="t">
            <a:spAutoFit/>
          </a:bodyPr>
          <a:lstStyle/>
          <a:p>
            <a:pPr algn="ctr">
              <a:lnSpc>
                <a:spcPts val="5599"/>
              </a:lnSpc>
            </a:pPr>
            <a:r>
              <a:rPr lang="en-US" sz="3999" b="1" dirty="0" err="1">
                <a:solidFill>
                  <a:srgbClr val="422C06"/>
                </a:solidFill>
                <a:latin typeface="Roboto Condensed Bold"/>
                <a:ea typeface="Roboto Condensed Bold"/>
                <a:cs typeface="Roboto Condensed Bold"/>
                <a:sym typeface="Roboto Condensed Bold"/>
              </a:rPr>
              <a:t>Thời</a:t>
            </a:r>
            <a:r>
              <a:rPr lang="en-US" sz="3999" b="1" dirty="0">
                <a:solidFill>
                  <a:srgbClr val="422C06"/>
                </a:solidFill>
                <a:latin typeface="Roboto Condensed Bold"/>
                <a:ea typeface="Roboto Condensed Bold"/>
                <a:cs typeface="Roboto Condensed Bold"/>
                <a:sym typeface="Roboto Condensed Bold"/>
              </a:rPr>
              <a:t> </a:t>
            </a:r>
            <a:r>
              <a:rPr lang="en-US" sz="3999" b="1" dirty="0" err="1">
                <a:solidFill>
                  <a:srgbClr val="422C06"/>
                </a:solidFill>
                <a:latin typeface="Roboto Condensed Bold"/>
                <a:ea typeface="Roboto Condensed Bold"/>
                <a:cs typeface="Roboto Condensed Bold"/>
                <a:sym typeface="Roboto Condensed Bold"/>
              </a:rPr>
              <a:t>gian</a:t>
            </a:r>
            <a:r>
              <a:rPr lang="en-US" sz="3999" b="1" dirty="0">
                <a:solidFill>
                  <a:srgbClr val="422C06"/>
                </a:solidFill>
                <a:latin typeface="Roboto Condensed Bold"/>
                <a:ea typeface="Roboto Condensed Bold"/>
                <a:cs typeface="Roboto Condensed Bold"/>
                <a:sym typeface="Roboto Condensed Bold"/>
              </a:rPr>
              <a:t> </a:t>
            </a:r>
            <a:r>
              <a:rPr lang="en-US" sz="3999" b="1" dirty="0" err="1">
                <a:solidFill>
                  <a:srgbClr val="422C06"/>
                </a:solidFill>
                <a:latin typeface="Roboto Condensed Bold"/>
                <a:ea typeface="Roboto Condensed Bold"/>
                <a:cs typeface="Roboto Condensed Bold"/>
                <a:sym typeface="Roboto Condensed Bold"/>
              </a:rPr>
              <a:t>thảo</a:t>
            </a:r>
            <a:r>
              <a:rPr lang="en-US" sz="3999" b="1" dirty="0">
                <a:solidFill>
                  <a:srgbClr val="422C06"/>
                </a:solidFill>
                <a:latin typeface="Roboto Condensed Bold"/>
                <a:ea typeface="Roboto Condensed Bold"/>
                <a:cs typeface="Roboto Condensed Bold"/>
                <a:sym typeface="Roboto Condensed Bold"/>
              </a:rPr>
              <a:t> </a:t>
            </a:r>
            <a:r>
              <a:rPr lang="en-US" sz="3999" b="1" dirty="0" err="1">
                <a:solidFill>
                  <a:srgbClr val="422C06"/>
                </a:solidFill>
                <a:latin typeface="Roboto Condensed Bold"/>
                <a:ea typeface="Roboto Condensed Bold"/>
                <a:cs typeface="Roboto Condensed Bold"/>
                <a:sym typeface="Roboto Condensed Bold"/>
              </a:rPr>
              <a:t>luận</a:t>
            </a:r>
            <a:r>
              <a:rPr lang="en-US" sz="3999" b="1" dirty="0">
                <a:solidFill>
                  <a:srgbClr val="422C06"/>
                </a:solidFill>
                <a:latin typeface="Roboto Condensed Bold"/>
                <a:ea typeface="Roboto Condensed Bold"/>
                <a:cs typeface="Roboto Condensed Bold"/>
                <a:sym typeface="Roboto Condensed Bold"/>
              </a:rPr>
              <a:t>: 10 </a:t>
            </a:r>
            <a:r>
              <a:rPr lang="en-US" sz="3999" b="1" dirty="0" err="1">
                <a:solidFill>
                  <a:srgbClr val="422C06"/>
                </a:solidFill>
                <a:latin typeface="Roboto Condensed Bold"/>
                <a:ea typeface="Roboto Condensed Bold"/>
                <a:cs typeface="Roboto Condensed Bold"/>
                <a:sym typeface="Roboto Condensed Bold"/>
              </a:rPr>
              <a:t>phút</a:t>
            </a:r>
            <a:endParaRPr lang="en-US" sz="3999" b="1" dirty="0">
              <a:solidFill>
                <a:srgbClr val="422C06"/>
              </a:solidFill>
              <a:latin typeface="Roboto Condensed Bold"/>
              <a:ea typeface="Roboto Condensed Bold"/>
              <a:cs typeface="Roboto Condensed Bold"/>
              <a:sym typeface="Roboto Condensed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ppt_x"/>
                                          </p:val>
                                        </p:tav>
                                        <p:tav tm="100000">
                                          <p:val>
                                            <p:strVal val="#ppt_x"/>
                                          </p:val>
                                        </p:tav>
                                      </p:tavLst>
                                    </p:anim>
                                    <p:anim calcmode="lin" valueType="num">
                                      <p:cBhvr additive="base">
                                        <p:cTn id="5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sp>
      <p:grpSp>
        <p:nvGrpSpPr>
          <p:cNvPr id="3" name="Group 3"/>
          <p:cNvGrpSpPr/>
          <p:nvPr/>
        </p:nvGrpSpPr>
        <p:grpSpPr>
          <a:xfrm>
            <a:off x="1154476" y="4470917"/>
            <a:ext cx="15852353" cy="2771660"/>
            <a:chOff x="0" y="0"/>
            <a:chExt cx="4175105" cy="729985"/>
          </a:xfrm>
        </p:grpSpPr>
        <p:sp>
          <p:nvSpPr>
            <p:cNvPr id="4" name="Freeform 4"/>
            <p:cNvSpPr/>
            <p:nvPr/>
          </p:nvSpPr>
          <p:spPr>
            <a:xfrm>
              <a:off x="0" y="0"/>
              <a:ext cx="4175106" cy="729985"/>
            </a:xfrm>
            <a:custGeom>
              <a:avLst/>
              <a:gdLst/>
              <a:ahLst/>
              <a:cxnLst/>
              <a:rect l="l" t="t" r="r" b="b"/>
              <a:pathLst>
                <a:path w="4175106" h="729985">
                  <a:moveTo>
                    <a:pt x="24907" y="0"/>
                  </a:moveTo>
                  <a:lnTo>
                    <a:pt x="4150198" y="0"/>
                  </a:lnTo>
                  <a:cubicBezTo>
                    <a:pt x="4163954" y="0"/>
                    <a:pt x="4175106" y="11151"/>
                    <a:pt x="4175106" y="24907"/>
                  </a:cubicBezTo>
                  <a:lnTo>
                    <a:pt x="4175106" y="705077"/>
                  </a:lnTo>
                  <a:cubicBezTo>
                    <a:pt x="4175106" y="711683"/>
                    <a:pt x="4172481" y="718018"/>
                    <a:pt x="4167810" y="722689"/>
                  </a:cubicBezTo>
                  <a:cubicBezTo>
                    <a:pt x="4163139" y="727360"/>
                    <a:pt x="4156804" y="729985"/>
                    <a:pt x="4150198" y="729985"/>
                  </a:cubicBezTo>
                  <a:lnTo>
                    <a:pt x="24907" y="729985"/>
                  </a:lnTo>
                  <a:cubicBezTo>
                    <a:pt x="11151" y="729985"/>
                    <a:pt x="0" y="718833"/>
                    <a:pt x="0" y="705077"/>
                  </a:cubicBezTo>
                  <a:lnTo>
                    <a:pt x="0" y="24907"/>
                  </a:lnTo>
                  <a:cubicBezTo>
                    <a:pt x="0" y="11151"/>
                    <a:pt x="11151" y="0"/>
                    <a:pt x="24907" y="0"/>
                  </a:cubicBezTo>
                  <a:close/>
                </a:path>
              </a:pathLst>
            </a:custGeom>
            <a:gradFill rotWithShape="1">
              <a:gsLst>
                <a:gs pos="0">
                  <a:srgbClr val="000000">
                    <a:alpha val="100000"/>
                  </a:srgbClr>
                </a:gs>
                <a:gs pos="100000">
                  <a:srgbClr val="C89116">
                    <a:alpha val="100000"/>
                  </a:srgbClr>
                </a:gs>
              </a:gsLst>
              <a:lin ang="0"/>
            </a:gradFill>
          </p:spPr>
        </p:sp>
        <p:sp>
          <p:nvSpPr>
            <p:cNvPr id="5" name="TextBox 5"/>
            <p:cNvSpPr txBox="1"/>
            <p:nvPr/>
          </p:nvSpPr>
          <p:spPr>
            <a:xfrm>
              <a:off x="0" y="-47625"/>
              <a:ext cx="4175105" cy="77761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530043" y="287655"/>
            <a:ext cx="5128557" cy="737318"/>
          </a:xfrm>
          <a:prstGeom prst="rect">
            <a:avLst/>
          </a:prstGeom>
        </p:spPr>
        <p:txBody>
          <a:bodyPr wrap="square" lIns="0" tIns="0" rIns="0" bIns="0" rtlCol="0" anchor="t">
            <a:spAutoFit/>
          </a:bodyPr>
          <a:lstStyle/>
          <a:p>
            <a:pPr algn="ctr">
              <a:lnSpc>
                <a:spcPts val="6579"/>
              </a:lnSpc>
            </a:pPr>
            <a:r>
              <a:rPr lang="en-US" sz="4699" dirty="0" err="1">
                <a:solidFill>
                  <a:srgbClr val="863D3D"/>
                </a:solidFill>
                <a:latin typeface="#9Slide07 SFU Blackout"/>
                <a:ea typeface="#9Slide07 SFU Blackout"/>
                <a:cs typeface="#9Slide07 SFU Blackout"/>
                <a:sym typeface="#9Slide07 SFU Blackout"/>
              </a:rPr>
              <a:t>HOẠT</a:t>
            </a:r>
            <a:r>
              <a:rPr lang="en-US" sz="4699" dirty="0">
                <a:solidFill>
                  <a:srgbClr val="863D3D"/>
                </a:solidFill>
                <a:latin typeface="#9Slide07 SFU Blackout"/>
                <a:ea typeface="#9Slide07 SFU Blackout"/>
                <a:cs typeface="#9Slide07 SFU Blackout"/>
                <a:sym typeface="#9Slide07 SFU Blackout"/>
              </a:rPr>
              <a:t> </a:t>
            </a:r>
            <a:r>
              <a:rPr lang="en-US" sz="4699" dirty="0" err="1">
                <a:solidFill>
                  <a:srgbClr val="863D3D"/>
                </a:solidFill>
                <a:latin typeface="#9Slide07 SFU Blackout"/>
                <a:ea typeface="#9Slide07 SFU Blackout"/>
                <a:cs typeface="#9Slide07 SFU Blackout"/>
                <a:sym typeface="#9Slide07 SFU Blackout"/>
              </a:rPr>
              <a:t>ĐỘNG</a:t>
            </a:r>
            <a:r>
              <a:rPr lang="en-US" sz="4699" dirty="0">
                <a:solidFill>
                  <a:srgbClr val="863D3D"/>
                </a:solidFill>
                <a:latin typeface="#9Slide07 SFU Blackout"/>
                <a:ea typeface="#9Slide07 SFU Blackout"/>
                <a:cs typeface="#9Slide07 SFU Blackout"/>
                <a:sym typeface="#9Slide07 SFU Blackout"/>
              </a:rPr>
              <a:t> </a:t>
            </a:r>
            <a:r>
              <a:rPr lang="en-US" sz="4699" dirty="0" err="1">
                <a:solidFill>
                  <a:srgbClr val="863D3D"/>
                </a:solidFill>
                <a:latin typeface="#9Slide07 SFU Blackout"/>
                <a:ea typeface="#9Slide07 SFU Blackout"/>
                <a:cs typeface="#9Slide07 SFU Blackout"/>
                <a:sym typeface="#9Slide07 SFU Blackout"/>
              </a:rPr>
              <a:t>NHÓM</a:t>
            </a:r>
            <a:endParaRPr lang="en-US" sz="4699" dirty="0">
              <a:solidFill>
                <a:srgbClr val="863D3D"/>
              </a:solidFill>
              <a:latin typeface="#9Slide07 SFU Blackout"/>
              <a:ea typeface="#9Slide07 SFU Blackout"/>
              <a:cs typeface="#9Slide07 SFU Blackout"/>
              <a:sym typeface="#9Slide07 SFU Blackout"/>
            </a:endParaRPr>
          </a:p>
        </p:txBody>
      </p:sp>
      <p:sp>
        <p:nvSpPr>
          <p:cNvPr id="7" name="TextBox 7"/>
          <p:cNvSpPr txBox="1"/>
          <p:nvPr/>
        </p:nvSpPr>
        <p:spPr>
          <a:xfrm>
            <a:off x="6870269" y="1570298"/>
            <a:ext cx="4142573" cy="1133675"/>
          </a:xfrm>
          <a:prstGeom prst="rect">
            <a:avLst/>
          </a:prstGeom>
        </p:spPr>
        <p:txBody>
          <a:bodyPr lIns="0" tIns="0" rIns="0" bIns="0" rtlCol="0" anchor="t">
            <a:spAutoFit/>
          </a:bodyPr>
          <a:lstStyle/>
          <a:p>
            <a:pPr algn="ctr">
              <a:lnSpc>
                <a:spcPts val="8701"/>
              </a:lnSpc>
            </a:pPr>
            <a:r>
              <a:rPr lang="en-US" sz="6215">
                <a:solidFill>
                  <a:srgbClr val="ECA521"/>
                </a:solidFill>
                <a:latin typeface="#9Slide07 IcielSoup of Justice"/>
                <a:ea typeface="#9Slide07 IcielSoup of Justice"/>
                <a:cs typeface="#9Slide07 IcielSoup of Justice"/>
                <a:sym typeface="#9Slide07 IcielSoup of Justice"/>
              </a:rPr>
              <a:t>Nhóm 1,2: </a:t>
            </a:r>
          </a:p>
        </p:txBody>
      </p:sp>
      <p:sp>
        <p:nvSpPr>
          <p:cNvPr id="8" name="TextBox 8"/>
          <p:cNvSpPr txBox="1"/>
          <p:nvPr/>
        </p:nvSpPr>
        <p:spPr>
          <a:xfrm>
            <a:off x="1011756" y="2930226"/>
            <a:ext cx="16264487" cy="1384251"/>
          </a:xfrm>
          <a:prstGeom prst="rect">
            <a:avLst/>
          </a:prstGeom>
        </p:spPr>
        <p:txBody>
          <a:bodyPr lIns="0" tIns="0" rIns="0" bIns="0" rtlCol="0" anchor="t">
            <a:spAutoFit/>
          </a:bodyPr>
          <a:lstStyle/>
          <a:p>
            <a:pPr algn="ctr">
              <a:lnSpc>
                <a:spcPts val="5599"/>
              </a:lnSpc>
            </a:pPr>
            <a:r>
              <a:rPr lang="en-US" sz="3999" b="1" dirty="0" err="1">
                <a:solidFill>
                  <a:srgbClr val="863D3D"/>
                </a:solidFill>
                <a:latin typeface="Roboto Condensed Bold"/>
                <a:ea typeface="Roboto Condensed Bold"/>
                <a:cs typeface="Roboto Condensed Bold"/>
                <a:sym typeface="Roboto Condensed Bold"/>
              </a:rPr>
              <a:t>Lăng</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kính</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tổng</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quan</a:t>
            </a:r>
            <a:r>
              <a:rPr lang="en-US" sz="3999" b="1" dirty="0">
                <a:solidFill>
                  <a:srgbClr val="863D3D"/>
                </a:solidFill>
                <a:latin typeface="Roboto Condensed Bold"/>
                <a:ea typeface="Roboto Condensed Bold"/>
                <a:cs typeface="Roboto Condensed Bold"/>
                <a:sym typeface="Roboto Condensed Bold"/>
              </a:rPr>
              <a:t> – </a:t>
            </a:r>
            <a:r>
              <a:rPr lang="en-US" sz="3999" b="1" dirty="0" err="1">
                <a:solidFill>
                  <a:srgbClr val="863D3D"/>
                </a:solidFill>
                <a:latin typeface="Roboto Condensed Bold"/>
                <a:ea typeface="Roboto Condensed Bold"/>
                <a:cs typeface="Roboto Condensed Bold"/>
                <a:sym typeface="Roboto Condensed Bold"/>
              </a:rPr>
              <a:t>góc</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nhìn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văn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hóa</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xã</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hội</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của</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văn</a:t>
            </a:r>
            <a:r>
              <a:rPr lang="en-US" sz="3999" b="1" dirty="0">
                <a:solidFill>
                  <a:srgbClr val="863D3D"/>
                </a:solidFill>
                <a:latin typeface="Roboto Condensed Bold"/>
                <a:ea typeface="Roboto Condensed Bold"/>
                <a:cs typeface="Roboto Condensed Bold"/>
                <a:sym typeface="Roboto Condensed Bold"/>
              </a:rPr>
              <a:t> </a:t>
            </a:r>
            <a:r>
              <a:rPr lang="en-US" sz="3999" b="1" dirty="0" err="1">
                <a:solidFill>
                  <a:srgbClr val="863D3D"/>
                </a:solidFill>
                <a:latin typeface="Roboto Condensed Bold"/>
                <a:ea typeface="Roboto Condensed Bold"/>
                <a:cs typeface="Roboto Condensed Bold"/>
                <a:sym typeface="Roboto Condensed Bold"/>
              </a:rPr>
              <a:t>bản</a:t>
            </a:r>
            <a:r>
              <a:rPr lang="en-US" sz="3999" b="1" dirty="0">
                <a:solidFill>
                  <a:srgbClr val="863D3D"/>
                </a:solidFill>
                <a:latin typeface="Roboto Condensed Bold"/>
                <a:ea typeface="Roboto Condensed Bold"/>
                <a:cs typeface="Roboto Condensed Bold"/>
                <a:sym typeface="Roboto Condensed Bold"/>
              </a:rPr>
              <a:t> </a:t>
            </a:r>
          </a:p>
          <a:p>
            <a:pPr algn="ctr">
              <a:lnSpc>
                <a:spcPts val="5599"/>
              </a:lnSpc>
            </a:pPr>
            <a:r>
              <a:rPr lang="en-US" sz="3999" b="1" dirty="0">
                <a:solidFill>
                  <a:srgbClr val="863D3D"/>
                </a:solidFill>
                <a:latin typeface="Roboto Condensed Bold"/>
                <a:ea typeface="Roboto Condensed Bold"/>
                <a:cs typeface="Roboto Condensed Bold"/>
                <a:sym typeface="Roboto Condensed Bold"/>
              </a:rPr>
              <a:t>(</a:t>
            </a:r>
            <a:r>
              <a:rPr lang="en-US" sz="3999" b="1" dirty="0" err="1">
                <a:solidFill>
                  <a:srgbClr val="863D3D"/>
                </a:solidFill>
                <a:latin typeface="Roboto Condensed Bold"/>
                <a:ea typeface="Roboto Condensed Bold"/>
                <a:cs typeface="Roboto Condensed Bold"/>
                <a:sym typeface="Roboto Condensed Bold"/>
              </a:rPr>
              <a:t>PHT</a:t>
            </a:r>
            <a:r>
              <a:rPr lang="en-US" sz="3999" b="1" dirty="0">
                <a:solidFill>
                  <a:srgbClr val="863D3D"/>
                </a:solidFill>
                <a:latin typeface="Roboto Condensed Bold"/>
                <a:ea typeface="Roboto Condensed Bold"/>
                <a:cs typeface="Roboto Condensed Bold"/>
                <a:sym typeface="Roboto Condensed Bold"/>
              </a:rPr>
              <a:t> 01)</a:t>
            </a:r>
          </a:p>
        </p:txBody>
      </p:sp>
      <p:sp>
        <p:nvSpPr>
          <p:cNvPr id="9" name="TextBox 9"/>
          <p:cNvSpPr txBox="1"/>
          <p:nvPr/>
        </p:nvSpPr>
        <p:spPr>
          <a:xfrm>
            <a:off x="1028700" y="4763116"/>
            <a:ext cx="15537707" cy="2793901"/>
          </a:xfrm>
          <a:prstGeom prst="rect">
            <a:avLst/>
          </a:prstGeom>
        </p:spPr>
        <p:txBody>
          <a:bodyPr lIns="0" tIns="0" rIns="0" bIns="0" rtlCol="0" anchor="t">
            <a:spAutoFit/>
          </a:bodyPr>
          <a:lstStyle/>
          <a:p>
            <a:pPr marL="863595" lvl="1" indent="-431797" algn="just">
              <a:lnSpc>
                <a:spcPts val="5599"/>
              </a:lnSpc>
              <a:buFont typeface="Arial"/>
              <a:buChar char="•"/>
            </a:pPr>
            <a:r>
              <a:rPr lang="en-US" sz="3999" b="1">
                <a:solidFill>
                  <a:srgbClr val="FFFFFF"/>
                </a:solidFill>
                <a:latin typeface="Roboto Condensed Bold"/>
                <a:ea typeface="Roboto Condensed Bold"/>
                <a:cs typeface="Roboto Condensed Bold"/>
                <a:sym typeface="Roboto Condensed Bold"/>
              </a:rPr>
              <a:t>Bối cảnh lịch sử, văn hóa, xã hội thời điểm sáng tác văn bản này là gì? Bối cảnh văn hóa, lịch sử, xã hội đó có ảnh hưởng như thế nào đến nội dung, thông điệp của văn bản?</a:t>
            </a:r>
          </a:p>
          <a:p>
            <a:pPr algn="just">
              <a:lnSpc>
                <a:spcPts val="5599"/>
              </a:lnSpc>
            </a:pPr>
            <a:endParaRPr lang="en-US" sz="3999" b="1">
              <a:solidFill>
                <a:srgbClr val="FFFFFF"/>
              </a:solidFill>
              <a:latin typeface="Roboto Condensed Bold"/>
              <a:ea typeface="Roboto Condensed Bold"/>
              <a:cs typeface="Roboto Condensed Bold"/>
              <a:sym typeface="Roboto Condensed Bold"/>
            </a:endParaRPr>
          </a:p>
        </p:txBody>
      </p:sp>
      <p:grpSp>
        <p:nvGrpSpPr>
          <p:cNvPr id="10" name="Group 10"/>
          <p:cNvGrpSpPr/>
          <p:nvPr/>
        </p:nvGrpSpPr>
        <p:grpSpPr>
          <a:xfrm>
            <a:off x="1154476" y="7547377"/>
            <a:ext cx="15852353" cy="1996042"/>
            <a:chOff x="0" y="0"/>
            <a:chExt cx="4175105" cy="525707"/>
          </a:xfrm>
        </p:grpSpPr>
        <p:sp>
          <p:nvSpPr>
            <p:cNvPr id="11" name="Freeform 11"/>
            <p:cNvSpPr/>
            <p:nvPr/>
          </p:nvSpPr>
          <p:spPr>
            <a:xfrm>
              <a:off x="0" y="0"/>
              <a:ext cx="4175106" cy="525707"/>
            </a:xfrm>
            <a:custGeom>
              <a:avLst/>
              <a:gdLst/>
              <a:ahLst/>
              <a:cxnLst/>
              <a:rect l="l" t="t" r="r" b="b"/>
              <a:pathLst>
                <a:path w="4175106" h="525707">
                  <a:moveTo>
                    <a:pt x="24907" y="0"/>
                  </a:moveTo>
                  <a:lnTo>
                    <a:pt x="4150198" y="0"/>
                  </a:lnTo>
                  <a:cubicBezTo>
                    <a:pt x="4163954" y="0"/>
                    <a:pt x="4175106" y="11151"/>
                    <a:pt x="4175106" y="24907"/>
                  </a:cubicBezTo>
                  <a:lnTo>
                    <a:pt x="4175106" y="500799"/>
                  </a:lnTo>
                  <a:cubicBezTo>
                    <a:pt x="4175106" y="514555"/>
                    <a:pt x="4163954" y="525707"/>
                    <a:pt x="4150198" y="525707"/>
                  </a:cubicBezTo>
                  <a:lnTo>
                    <a:pt x="24907" y="525707"/>
                  </a:lnTo>
                  <a:cubicBezTo>
                    <a:pt x="11151" y="525707"/>
                    <a:pt x="0" y="514555"/>
                    <a:pt x="0" y="500799"/>
                  </a:cubicBezTo>
                  <a:lnTo>
                    <a:pt x="0" y="24907"/>
                  </a:lnTo>
                  <a:cubicBezTo>
                    <a:pt x="0" y="11151"/>
                    <a:pt x="11151" y="0"/>
                    <a:pt x="24907" y="0"/>
                  </a:cubicBezTo>
                  <a:close/>
                </a:path>
              </a:pathLst>
            </a:custGeom>
            <a:gradFill rotWithShape="1">
              <a:gsLst>
                <a:gs pos="0">
                  <a:srgbClr val="000000">
                    <a:alpha val="100000"/>
                  </a:srgbClr>
                </a:gs>
                <a:gs pos="100000">
                  <a:srgbClr val="C89116">
                    <a:alpha val="100000"/>
                  </a:srgbClr>
                </a:gs>
              </a:gsLst>
              <a:lin ang="0"/>
            </a:gradFill>
          </p:spPr>
        </p:sp>
        <p:sp>
          <p:nvSpPr>
            <p:cNvPr id="12" name="TextBox 12"/>
            <p:cNvSpPr txBox="1"/>
            <p:nvPr/>
          </p:nvSpPr>
          <p:spPr>
            <a:xfrm>
              <a:off x="0" y="-47625"/>
              <a:ext cx="4175105" cy="573332"/>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54476" y="7833127"/>
            <a:ext cx="15537707" cy="1384251"/>
          </a:xfrm>
          <a:prstGeom prst="rect">
            <a:avLst/>
          </a:prstGeom>
        </p:spPr>
        <p:txBody>
          <a:bodyPr lIns="0" tIns="0" rIns="0" bIns="0" rtlCol="0" anchor="t">
            <a:spAutoFit/>
          </a:bodyPr>
          <a:lstStyle/>
          <a:p>
            <a:pPr marL="863595" lvl="1" indent="-431797" algn="just">
              <a:lnSpc>
                <a:spcPts val="5599"/>
              </a:lnSpc>
              <a:buFont typeface="Arial"/>
              <a:buChar char="•"/>
            </a:pPr>
            <a:r>
              <a:rPr lang="en-US" sz="3999" b="1">
                <a:solidFill>
                  <a:srgbClr val="FFFFFF"/>
                </a:solidFill>
                <a:latin typeface="Roboto Condensed Bold"/>
                <a:ea typeface="Roboto Condensed Bold"/>
                <a:cs typeface="Roboto Condensed Bold"/>
                <a:sym typeface="Roboto Condensed Bold"/>
              </a:rPr>
              <a:t>Luận đề của văn bản là gì? Những luận điểm nào đã được triển khai nhằm làm nổi bật luận đề? Chỉ ra mối quan hệ giữa các luận điểm đó.</a:t>
            </a:r>
          </a:p>
        </p:txBody>
      </p:sp>
    </p:spTree>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sp>
      <p:grpSp>
        <p:nvGrpSpPr>
          <p:cNvPr id="3" name="Group 3"/>
          <p:cNvGrpSpPr/>
          <p:nvPr/>
        </p:nvGrpSpPr>
        <p:grpSpPr>
          <a:xfrm>
            <a:off x="725201" y="3332912"/>
            <a:ext cx="16837598" cy="1786416"/>
            <a:chOff x="0" y="0"/>
            <a:chExt cx="4434594" cy="470496"/>
          </a:xfrm>
        </p:grpSpPr>
        <p:sp>
          <p:nvSpPr>
            <p:cNvPr id="4" name="Freeform 4"/>
            <p:cNvSpPr/>
            <p:nvPr/>
          </p:nvSpPr>
          <p:spPr>
            <a:xfrm>
              <a:off x="0" y="0"/>
              <a:ext cx="4434594" cy="470496"/>
            </a:xfrm>
            <a:custGeom>
              <a:avLst/>
              <a:gdLst/>
              <a:ahLst/>
              <a:cxnLst/>
              <a:rect l="l" t="t" r="r" b="b"/>
              <a:pathLst>
                <a:path w="4434594" h="470496">
                  <a:moveTo>
                    <a:pt x="23450" y="0"/>
                  </a:moveTo>
                  <a:lnTo>
                    <a:pt x="4411144" y="0"/>
                  </a:lnTo>
                  <a:cubicBezTo>
                    <a:pt x="4417363" y="0"/>
                    <a:pt x="4423328" y="2471"/>
                    <a:pt x="4427725" y="6868"/>
                  </a:cubicBezTo>
                  <a:cubicBezTo>
                    <a:pt x="4432123" y="11266"/>
                    <a:pt x="4434594" y="17231"/>
                    <a:pt x="4434594" y="23450"/>
                  </a:cubicBezTo>
                  <a:lnTo>
                    <a:pt x="4434594" y="447047"/>
                  </a:lnTo>
                  <a:cubicBezTo>
                    <a:pt x="4434594" y="459998"/>
                    <a:pt x="4424095" y="470496"/>
                    <a:pt x="4411144" y="470496"/>
                  </a:cubicBezTo>
                  <a:lnTo>
                    <a:pt x="23450" y="470496"/>
                  </a:lnTo>
                  <a:cubicBezTo>
                    <a:pt x="10499" y="470496"/>
                    <a:pt x="0" y="459998"/>
                    <a:pt x="0" y="447047"/>
                  </a:cubicBezTo>
                  <a:lnTo>
                    <a:pt x="0" y="23450"/>
                  </a:lnTo>
                  <a:cubicBezTo>
                    <a:pt x="0" y="10499"/>
                    <a:pt x="10499" y="0"/>
                    <a:pt x="23450" y="0"/>
                  </a:cubicBezTo>
                  <a:close/>
                </a:path>
              </a:pathLst>
            </a:custGeom>
            <a:gradFill rotWithShape="1">
              <a:gsLst>
                <a:gs pos="0">
                  <a:srgbClr val="000000">
                    <a:alpha val="100000"/>
                  </a:srgbClr>
                </a:gs>
                <a:gs pos="100000">
                  <a:srgbClr val="C89116">
                    <a:alpha val="100000"/>
                  </a:srgbClr>
                </a:gs>
              </a:gsLst>
              <a:lin ang="0"/>
            </a:gradFill>
          </p:spPr>
        </p:sp>
        <p:sp>
          <p:nvSpPr>
            <p:cNvPr id="5" name="TextBox 5"/>
            <p:cNvSpPr txBox="1"/>
            <p:nvPr/>
          </p:nvSpPr>
          <p:spPr>
            <a:xfrm>
              <a:off x="0" y="-85725"/>
              <a:ext cx="4434594" cy="556221"/>
            </a:xfrm>
            <a:prstGeom prst="rect">
              <a:avLst/>
            </a:prstGeom>
          </p:spPr>
          <p:txBody>
            <a:bodyPr lIns="50800" tIns="50800" rIns="50800" bIns="50800" rtlCol="0" anchor="ctr"/>
            <a:lstStyle/>
            <a:p>
              <a:pPr algn="ctr">
                <a:lnSpc>
                  <a:spcPts val="4900"/>
                </a:lnSpc>
              </a:pPr>
              <a:endParaRPr/>
            </a:p>
          </p:txBody>
        </p:sp>
      </p:grpSp>
      <p:sp>
        <p:nvSpPr>
          <p:cNvPr id="6" name="TextBox 6"/>
          <p:cNvSpPr txBox="1"/>
          <p:nvPr/>
        </p:nvSpPr>
        <p:spPr>
          <a:xfrm>
            <a:off x="6530043" y="287655"/>
            <a:ext cx="5128557" cy="737318"/>
          </a:xfrm>
          <a:prstGeom prst="rect">
            <a:avLst/>
          </a:prstGeom>
        </p:spPr>
        <p:txBody>
          <a:bodyPr wrap="square" lIns="0" tIns="0" rIns="0" bIns="0" rtlCol="0" anchor="t">
            <a:spAutoFit/>
          </a:bodyPr>
          <a:lstStyle/>
          <a:p>
            <a:pPr algn="ctr">
              <a:lnSpc>
                <a:spcPts val="6579"/>
              </a:lnSpc>
            </a:pPr>
            <a:r>
              <a:rPr lang="en-US" sz="4699" dirty="0" err="1">
                <a:solidFill>
                  <a:srgbClr val="863D3D"/>
                </a:solidFill>
                <a:latin typeface="#9Slide07 SFU Blackout"/>
                <a:ea typeface="#9Slide07 SFU Blackout"/>
                <a:cs typeface="#9Slide07 SFU Blackout"/>
                <a:sym typeface="#9Slide07 SFU Blackout"/>
              </a:rPr>
              <a:t>HOẠT</a:t>
            </a:r>
            <a:r>
              <a:rPr lang="en-US" sz="4699" dirty="0">
                <a:solidFill>
                  <a:srgbClr val="863D3D"/>
                </a:solidFill>
                <a:latin typeface="#9Slide07 SFU Blackout"/>
                <a:ea typeface="#9Slide07 SFU Blackout"/>
                <a:cs typeface="#9Slide07 SFU Blackout"/>
                <a:sym typeface="#9Slide07 SFU Blackout"/>
              </a:rPr>
              <a:t> </a:t>
            </a:r>
            <a:r>
              <a:rPr lang="en-US" sz="4699" dirty="0" err="1">
                <a:solidFill>
                  <a:srgbClr val="863D3D"/>
                </a:solidFill>
                <a:latin typeface="#9Slide07 SFU Blackout"/>
                <a:ea typeface="#9Slide07 SFU Blackout"/>
                <a:cs typeface="#9Slide07 SFU Blackout"/>
                <a:sym typeface="#9Slide07 SFU Blackout"/>
              </a:rPr>
              <a:t>ĐỘNG</a:t>
            </a:r>
            <a:r>
              <a:rPr lang="en-US" sz="4699" dirty="0">
                <a:solidFill>
                  <a:srgbClr val="863D3D"/>
                </a:solidFill>
                <a:latin typeface="#9Slide07 SFU Blackout"/>
                <a:ea typeface="#9Slide07 SFU Blackout"/>
                <a:cs typeface="#9Slide07 SFU Blackout"/>
                <a:sym typeface="#9Slide07 SFU Blackout"/>
              </a:rPr>
              <a:t> </a:t>
            </a:r>
            <a:r>
              <a:rPr lang="en-US" sz="4699" dirty="0" err="1">
                <a:solidFill>
                  <a:srgbClr val="863D3D"/>
                </a:solidFill>
                <a:latin typeface="#9Slide07 SFU Blackout"/>
                <a:ea typeface="#9Slide07 SFU Blackout"/>
                <a:cs typeface="#9Slide07 SFU Blackout"/>
                <a:sym typeface="#9Slide07 SFU Blackout"/>
              </a:rPr>
              <a:t>NHÓM</a:t>
            </a:r>
            <a:endParaRPr lang="en-US" sz="4699" dirty="0">
              <a:solidFill>
                <a:srgbClr val="863D3D"/>
              </a:solidFill>
              <a:latin typeface="#9Slide07 SFU Blackout"/>
              <a:ea typeface="#9Slide07 SFU Blackout"/>
              <a:cs typeface="#9Slide07 SFU Blackout"/>
              <a:sym typeface="#9Slide07 SFU Blackout"/>
            </a:endParaRPr>
          </a:p>
        </p:txBody>
      </p:sp>
      <p:sp>
        <p:nvSpPr>
          <p:cNvPr id="7" name="TextBox 7"/>
          <p:cNvSpPr txBox="1"/>
          <p:nvPr/>
        </p:nvSpPr>
        <p:spPr>
          <a:xfrm>
            <a:off x="6849306" y="1236923"/>
            <a:ext cx="4142573" cy="1133675"/>
          </a:xfrm>
          <a:prstGeom prst="rect">
            <a:avLst/>
          </a:prstGeom>
        </p:spPr>
        <p:txBody>
          <a:bodyPr lIns="0" tIns="0" rIns="0" bIns="0" rtlCol="0" anchor="t">
            <a:spAutoFit/>
          </a:bodyPr>
          <a:lstStyle/>
          <a:p>
            <a:pPr algn="ctr">
              <a:lnSpc>
                <a:spcPts val="8701"/>
              </a:lnSpc>
            </a:pPr>
            <a:r>
              <a:rPr lang="en-US" sz="6215">
                <a:solidFill>
                  <a:srgbClr val="ECA521"/>
                </a:solidFill>
                <a:latin typeface="#9Slide07 IcielSoup of Justice"/>
                <a:ea typeface="#9Slide07 IcielSoup of Justice"/>
                <a:cs typeface="#9Slide07 IcielSoup of Justice"/>
                <a:sym typeface="#9Slide07 IcielSoup of Justice"/>
              </a:rPr>
              <a:t>Nhóm 3,4: </a:t>
            </a:r>
          </a:p>
        </p:txBody>
      </p:sp>
      <p:sp>
        <p:nvSpPr>
          <p:cNvPr id="8" name="TextBox 8"/>
          <p:cNvSpPr txBox="1"/>
          <p:nvPr/>
        </p:nvSpPr>
        <p:spPr>
          <a:xfrm>
            <a:off x="725201" y="3615586"/>
            <a:ext cx="16503114"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FFFFFF"/>
                </a:solidFill>
                <a:latin typeface="Roboto Condensed Bold"/>
                <a:ea typeface="Roboto Condensed Bold"/>
                <a:cs typeface="Roboto Condensed Bold"/>
                <a:sym typeface="Roboto Condensed Bold"/>
              </a:rPr>
              <a:t>Thực trạng biến đổi khí hậu đang diễn ra như thế nào? Trước thực trạng đó tác giả đã đưa ra lời kêu gọi gì?</a:t>
            </a:r>
          </a:p>
        </p:txBody>
      </p:sp>
      <p:grpSp>
        <p:nvGrpSpPr>
          <p:cNvPr id="9" name="Group 9"/>
          <p:cNvGrpSpPr/>
          <p:nvPr/>
        </p:nvGrpSpPr>
        <p:grpSpPr>
          <a:xfrm>
            <a:off x="725201" y="5313577"/>
            <a:ext cx="16837598" cy="1031760"/>
            <a:chOff x="0" y="0"/>
            <a:chExt cx="4434594" cy="271739"/>
          </a:xfrm>
        </p:grpSpPr>
        <p:sp>
          <p:nvSpPr>
            <p:cNvPr id="10" name="Freeform 10"/>
            <p:cNvSpPr/>
            <p:nvPr/>
          </p:nvSpPr>
          <p:spPr>
            <a:xfrm>
              <a:off x="0" y="0"/>
              <a:ext cx="4434594" cy="271739"/>
            </a:xfrm>
            <a:custGeom>
              <a:avLst/>
              <a:gdLst/>
              <a:ahLst/>
              <a:cxnLst/>
              <a:rect l="l" t="t" r="r" b="b"/>
              <a:pathLst>
                <a:path w="4434594" h="271739">
                  <a:moveTo>
                    <a:pt x="23450" y="0"/>
                  </a:moveTo>
                  <a:lnTo>
                    <a:pt x="4411144" y="0"/>
                  </a:lnTo>
                  <a:cubicBezTo>
                    <a:pt x="4417363" y="0"/>
                    <a:pt x="4423328" y="2471"/>
                    <a:pt x="4427725" y="6868"/>
                  </a:cubicBezTo>
                  <a:cubicBezTo>
                    <a:pt x="4432123" y="11266"/>
                    <a:pt x="4434594" y="17231"/>
                    <a:pt x="4434594" y="23450"/>
                  </a:cubicBezTo>
                  <a:lnTo>
                    <a:pt x="4434594" y="248290"/>
                  </a:lnTo>
                  <a:cubicBezTo>
                    <a:pt x="4434594" y="261241"/>
                    <a:pt x="4424095" y="271739"/>
                    <a:pt x="4411144" y="271739"/>
                  </a:cubicBezTo>
                  <a:lnTo>
                    <a:pt x="23450" y="271739"/>
                  </a:lnTo>
                  <a:cubicBezTo>
                    <a:pt x="10499" y="271739"/>
                    <a:pt x="0" y="261241"/>
                    <a:pt x="0" y="248290"/>
                  </a:cubicBezTo>
                  <a:lnTo>
                    <a:pt x="0" y="23450"/>
                  </a:lnTo>
                  <a:cubicBezTo>
                    <a:pt x="0" y="10499"/>
                    <a:pt x="10499" y="0"/>
                    <a:pt x="23450" y="0"/>
                  </a:cubicBezTo>
                  <a:close/>
                </a:path>
              </a:pathLst>
            </a:custGeom>
            <a:gradFill rotWithShape="1">
              <a:gsLst>
                <a:gs pos="0">
                  <a:srgbClr val="000000">
                    <a:alpha val="100000"/>
                  </a:srgbClr>
                </a:gs>
                <a:gs pos="100000">
                  <a:srgbClr val="C89116">
                    <a:alpha val="100000"/>
                  </a:srgbClr>
                </a:gs>
              </a:gsLst>
              <a:lin ang="0"/>
            </a:gradFill>
          </p:spPr>
        </p:sp>
        <p:sp>
          <p:nvSpPr>
            <p:cNvPr id="11" name="TextBox 11"/>
            <p:cNvSpPr txBox="1"/>
            <p:nvPr/>
          </p:nvSpPr>
          <p:spPr>
            <a:xfrm>
              <a:off x="0" y="-85725"/>
              <a:ext cx="4434594" cy="357464"/>
            </a:xfrm>
            <a:prstGeom prst="rect">
              <a:avLst/>
            </a:prstGeom>
          </p:spPr>
          <p:txBody>
            <a:bodyPr lIns="50800" tIns="50800" rIns="50800" bIns="50800" rtlCol="0" anchor="ctr"/>
            <a:lstStyle/>
            <a:p>
              <a:pPr algn="ctr">
                <a:lnSpc>
                  <a:spcPts val="4900"/>
                </a:lnSpc>
              </a:pPr>
              <a:endParaRPr/>
            </a:p>
          </p:txBody>
        </p:sp>
      </p:grpSp>
      <p:sp>
        <p:nvSpPr>
          <p:cNvPr id="12" name="TextBox 12"/>
          <p:cNvSpPr txBox="1"/>
          <p:nvPr/>
        </p:nvSpPr>
        <p:spPr>
          <a:xfrm>
            <a:off x="725201" y="5464026"/>
            <a:ext cx="16503396" cy="615950"/>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FFFFFF"/>
                </a:solidFill>
                <a:latin typeface="Roboto Condensed Bold"/>
                <a:ea typeface="Roboto Condensed Bold"/>
                <a:cs typeface="Roboto Condensed Bold"/>
                <a:sym typeface="Roboto Condensed Bold"/>
              </a:rPr>
              <a:t>Chỉ rõ hệ thống lí lẽ và bằng chứng được sử dụng để làm rõ luận điểm. </a:t>
            </a:r>
          </a:p>
        </p:txBody>
      </p:sp>
      <p:sp>
        <p:nvSpPr>
          <p:cNvPr id="13" name="TextBox 13"/>
          <p:cNvSpPr txBox="1"/>
          <p:nvPr/>
        </p:nvSpPr>
        <p:spPr>
          <a:xfrm>
            <a:off x="3941054" y="2473942"/>
            <a:ext cx="10925924" cy="679426"/>
          </a:xfrm>
          <a:prstGeom prst="rect">
            <a:avLst/>
          </a:prstGeom>
        </p:spPr>
        <p:txBody>
          <a:bodyPr lIns="0" tIns="0" rIns="0" bIns="0" rtlCol="0" anchor="t">
            <a:spAutoFit/>
          </a:bodyPr>
          <a:lstStyle/>
          <a:p>
            <a:pPr algn="ctr">
              <a:lnSpc>
                <a:spcPts val="5599"/>
              </a:lnSpc>
            </a:pPr>
            <a:r>
              <a:rPr lang="en-US" sz="3999" b="1">
                <a:solidFill>
                  <a:srgbClr val="863D3D"/>
                </a:solidFill>
                <a:latin typeface="Roboto Condensed Bold"/>
                <a:ea typeface="Roboto Condensed Bold"/>
                <a:cs typeface="Roboto Condensed Bold"/>
                <a:sym typeface="Roboto Condensed Bold"/>
              </a:rPr>
              <a:t>Lăng kính khoa học – góc nhìn phân tích (PHT 02)</a:t>
            </a:r>
          </a:p>
        </p:txBody>
      </p:sp>
      <p:grpSp>
        <p:nvGrpSpPr>
          <p:cNvPr id="14" name="Group 14"/>
          <p:cNvGrpSpPr/>
          <p:nvPr/>
        </p:nvGrpSpPr>
        <p:grpSpPr>
          <a:xfrm>
            <a:off x="725201" y="6535837"/>
            <a:ext cx="16837598" cy="1649810"/>
            <a:chOff x="0" y="0"/>
            <a:chExt cx="4434594" cy="434518"/>
          </a:xfrm>
        </p:grpSpPr>
        <p:sp>
          <p:nvSpPr>
            <p:cNvPr id="15" name="Freeform 15"/>
            <p:cNvSpPr/>
            <p:nvPr/>
          </p:nvSpPr>
          <p:spPr>
            <a:xfrm>
              <a:off x="0" y="0"/>
              <a:ext cx="4434594" cy="434518"/>
            </a:xfrm>
            <a:custGeom>
              <a:avLst/>
              <a:gdLst/>
              <a:ahLst/>
              <a:cxnLst/>
              <a:rect l="l" t="t" r="r" b="b"/>
              <a:pathLst>
                <a:path w="4434594" h="434518">
                  <a:moveTo>
                    <a:pt x="23450" y="0"/>
                  </a:moveTo>
                  <a:lnTo>
                    <a:pt x="4411144" y="0"/>
                  </a:lnTo>
                  <a:cubicBezTo>
                    <a:pt x="4417363" y="0"/>
                    <a:pt x="4423328" y="2471"/>
                    <a:pt x="4427725" y="6868"/>
                  </a:cubicBezTo>
                  <a:cubicBezTo>
                    <a:pt x="4432123" y="11266"/>
                    <a:pt x="4434594" y="17231"/>
                    <a:pt x="4434594" y="23450"/>
                  </a:cubicBezTo>
                  <a:lnTo>
                    <a:pt x="4434594" y="411068"/>
                  </a:lnTo>
                  <a:cubicBezTo>
                    <a:pt x="4434594" y="424019"/>
                    <a:pt x="4424095" y="434518"/>
                    <a:pt x="4411144" y="434518"/>
                  </a:cubicBezTo>
                  <a:lnTo>
                    <a:pt x="23450" y="434518"/>
                  </a:lnTo>
                  <a:cubicBezTo>
                    <a:pt x="10499" y="434518"/>
                    <a:pt x="0" y="424019"/>
                    <a:pt x="0" y="411068"/>
                  </a:cubicBezTo>
                  <a:lnTo>
                    <a:pt x="0" y="23450"/>
                  </a:lnTo>
                  <a:cubicBezTo>
                    <a:pt x="0" y="10499"/>
                    <a:pt x="10499" y="0"/>
                    <a:pt x="23450" y="0"/>
                  </a:cubicBezTo>
                  <a:close/>
                </a:path>
              </a:pathLst>
            </a:custGeom>
            <a:gradFill rotWithShape="1">
              <a:gsLst>
                <a:gs pos="0">
                  <a:srgbClr val="000000">
                    <a:alpha val="100000"/>
                  </a:srgbClr>
                </a:gs>
                <a:gs pos="100000">
                  <a:srgbClr val="C89116">
                    <a:alpha val="100000"/>
                  </a:srgbClr>
                </a:gs>
              </a:gsLst>
              <a:lin ang="0"/>
            </a:gradFill>
          </p:spPr>
        </p:sp>
        <p:sp>
          <p:nvSpPr>
            <p:cNvPr id="16" name="TextBox 16"/>
            <p:cNvSpPr txBox="1"/>
            <p:nvPr/>
          </p:nvSpPr>
          <p:spPr>
            <a:xfrm>
              <a:off x="0" y="-85725"/>
              <a:ext cx="4434594" cy="520243"/>
            </a:xfrm>
            <a:prstGeom prst="rect">
              <a:avLst/>
            </a:prstGeom>
          </p:spPr>
          <p:txBody>
            <a:bodyPr lIns="50800" tIns="50800" rIns="50800" bIns="50800" rtlCol="0" anchor="ctr"/>
            <a:lstStyle/>
            <a:p>
              <a:pPr algn="ctr">
                <a:lnSpc>
                  <a:spcPts val="4900"/>
                </a:lnSpc>
              </a:pPr>
              <a:endParaRPr/>
            </a:p>
          </p:txBody>
        </p:sp>
      </p:grpSp>
      <p:sp>
        <p:nvSpPr>
          <p:cNvPr id="17" name="TextBox 17"/>
          <p:cNvSpPr txBox="1"/>
          <p:nvPr/>
        </p:nvSpPr>
        <p:spPr>
          <a:xfrm>
            <a:off x="725201" y="6726337"/>
            <a:ext cx="16503396"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FFFFFF"/>
                </a:solidFill>
                <a:latin typeface="Roboto Condensed Bold"/>
                <a:ea typeface="Roboto Condensed Bold"/>
                <a:cs typeface="Roboto Condensed Bold"/>
                <a:sym typeface="Roboto Condensed Bold"/>
              </a:rPr>
              <a:t>Trong phần đầu văn bản, tác giả cho rằng: “Chúng ta phải đối mặt với một mối đe dọa trực tiếp đến sự tồn vong:. Theo em, vấn đề được nêu như vậy là đúng hay sai?</a:t>
            </a:r>
          </a:p>
        </p:txBody>
      </p:sp>
      <p:grpSp>
        <p:nvGrpSpPr>
          <p:cNvPr id="18" name="Group 18"/>
          <p:cNvGrpSpPr/>
          <p:nvPr/>
        </p:nvGrpSpPr>
        <p:grpSpPr>
          <a:xfrm>
            <a:off x="725201" y="8376147"/>
            <a:ext cx="16837598" cy="1649810"/>
            <a:chOff x="0" y="0"/>
            <a:chExt cx="4434594" cy="434518"/>
          </a:xfrm>
        </p:grpSpPr>
        <p:sp>
          <p:nvSpPr>
            <p:cNvPr id="19" name="Freeform 19"/>
            <p:cNvSpPr/>
            <p:nvPr/>
          </p:nvSpPr>
          <p:spPr>
            <a:xfrm>
              <a:off x="0" y="0"/>
              <a:ext cx="4434594" cy="434518"/>
            </a:xfrm>
            <a:custGeom>
              <a:avLst/>
              <a:gdLst/>
              <a:ahLst/>
              <a:cxnLst/>
              <a:rect l="l" t="t" r="r" b="b"/>
              <a:pathLst>
                <a:path w="4434594" h="434518">
                  <a:moveTo>
                    <a:pt x="23450" y="0"/>
                  </a:moveTo>
                  <a:lnTo>
                    <a:pt x="4411144" y="0"/>
                  </a:lnTo>
                  <a:cubicBezTo>
                    <a:pt x="4417363" y="0"/>
                    <a:pt x="4423328" y="2471"/>
                    <a:pt x="4427725" y="6868"/>
                  </a:cubicBezTo>
                  <a:cubicBezTo>
                    <a:pt x="4432123" y="11266"/>
                    <a:pt x="4434594" y="17231"/>
                    <a:pt x="4434594" y="23450"/>
                  </a:cubicBezTo>
                  <a:lnTo>
                    <a:pt x="4434594" y="411068"/>
                  </a:lnTo>
                  <a:cubicBezTo>
                    <a:pt x="4434594" y="424019"/>
                    <a:pt x="4424095" y="434518"/>
                    <a:pt x="4411144" y="434518"/>
                  </a:cubicBezTo>
                  <a:lnTo>
                    <a:pt x="23450" y="434518"/>
                  </a:lnTo>
                  <a:cubicBezTo>
                    <a:pt x="10499" y="434518"/>
                    <a:pt x="0" y="424019"/>
                    <a:pt x="0" y="411068"/>
                  </a:cubicBezTo>
                  <a:lnTo>
                    <a:pt x="0" y="23450"/>
                  </a:lnTo>
                  <a:cubicBezTo>
                    <a:pt x="0" y="10499"/>
                    <a:pt x="10499" y="0"/>
                    <a:pt x="23450" y="0"/>
                  </a:cubicBezTo>
                  <a:close/>
                </a:path>
              </a:pathLst>
            </a:custGeom>
            <a:gradFill rotWithShape="1">
              <a:gsLst>
                <a:gs pos="0">
                  <a:srgbClr val="000000">
                    <a:alpha val="100000"/>
                  </a:srgbClr>
                </a:gs>
                <a:gs pos="100000">
                  <a:srgbClr val="C89116">
                    <a:alpha val="100000"/>
                  </a:srgbClr>
                </a:gs>
              </a:gsLst>
              <a:lin ang="0"/>
            </a:gradFill>
          </p:spPr>
        </p:sp>
        <p:sp>
          <p:nvSpPr>
            <p:cNvPr id="20" name="TextBox 20"/>
            <p:cNvSpPr txBox="1"/>
            <p:nvPr/>
          </p:nvSpPr>
          <p:spPr>
            <a:xfrm>
              <a:off x="0" y="-85725"/>
              <a:ext cx="4434594" cy="520243"/>
            </a:xfrm>
            <a:prstGeom prst="rect">
              <a:avLst/>
            </a:prstGeom>
          </p:spPr>
          <p:txBody>
            <a:bodyPr lIns="50800" tIns="50800" rIns="50800" bIns="50800" rtlCol="0" anchor="ctr"/>
            <a:lstStyle/>
            <a:p>
              <a:pPr algn="ctr">
                <a:lnSpc>
                  <a:spcPts val="4900"/>
                </a:lnSpc>
              </a:pPr>
              <a:endParaRPr/>
            </a:p>
          </p:txBody>
        </p:sp>
      </p:grpSp>
      <p:sp>
        <p:nvSpPr>
          <p:cNvPr id="21" name="TextBox 21"/>
          <p:cNvSpPr txBox="1"/>
          <p:nvPr/>
        </p:nvSpPr>
        <p:spPr>
          <a:xfrm>
            <a:off x="725201" y="8566647"/>
            <a:ext cx="16503396"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FFFFFF"/>
                </a:solidFill>
                <a:latin typeface="Roboto Condensed Bold"/>
                <a:ea typeface="Roboto Condensed Bold"/>
                <a:cs typeface="Roboto Condensed Bold"/>
                <a:sym typeface="Roboto Condensed Bold"/>
              </a:rPr>
              <a:t>Em có nhận xét gì về cách người viết trình bày lí lẽ và các bằng chứng để làm sáng tỏ luận điểm?</a:t>
            </a:r>
          </a:p>
        </p:txBody>
      </p:sp>
    </p:spTree>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sp>
      <p:grpSp>
        <p:nvGrpSpPr>
          <p:cNvPr id="3" name="Group 3"/>
          <p:cNvGrpSpPr/>
          <p:nvPr/>
        </p:nvGrpSpPr>
        <p:grpSpPr>
          <a:xfrm>
            <a:off x="725201" y="3332912"/>
            <a:ext cx="16837598" cy="1786416"/>
            <a:chOff x="0" y="0"/>
            <a:chExt cx="4434594" cy="470496"/>
          </a:xfrm>
        </p:grpSpPr>
        <p:sp>
          <p:nvSpPr>
            <p:cNvPr id="4" name="Freeform 4"/>
            <p:cNvSpPr/>
            <p:nvPr/>
          </p:nvSpPr>
          <p:spPr>
            <a:xfrm>
              <a:off x="0" y="0"/>
              <a:ext cx="4434594" cy="470496"/>
            </a:xfrm>
            <a:custGeom>
              <a:avLst/>
              <a:gdLst/>
              <a:ahLst/>
              <a:cxnLst/>
              <a:rect l="l" t="t" r="r" b="b"/>
              <a:pathLst>
                <a:path w="4434594" h="470496">
                  <a:moveTo>
                    <a:pt x="23450" y="0"/>
                  </a:moveTo>
                  <a:lnTo>
                    <a:pt x="4411144" y="0"/>
                  </a:lnTo>
                  <a:cubicBezTo>
                    <a:pt x="4417363" y="0"/>
                    <a:pt x="4423328" y="2471"/>
                    <a:pt x="4427725" y="6868"/>
                  </a:cubicBezTo>
                  <a:cubicBezTo>
                    <a:pt x="4432123" y="11266"/>
                    <a:pt x="4434594" y="17231"/>
                    <a:pt x="4434594" y="23450"/>
                  </a:cubicBezTo>
                  <a:lnTo>
                    <a:pt x="4434594" y="447047"/>
                  </a:lnTo>
                  <a:cubicBezTo>
                    <a:pt x="4434594" y="459998"/>
                    <a:pt x="4424095" y="470496"/>
                    <a:pt x="4411144" y="470496"/>
                  </a:cubicBezTo>
                  <a:lnTo>
                    <a:pt x="23450" y="470496"/>
                  </a:lnTo>
                  <a:cubicBezTo>
                    <a:pt x="10499" y="470496"/>
                    <a:pt x="0" y="459998"/>
                    <a:pt x="0" y="447047"/>
                  </a:cubicBezTo>
                  <a:lnTo>
                    <a:pt x="0" y="23450"/>
                  </a:lnTo>
                  <a:cubicBezTo>
                    <a:pt x="0" y="10499"/>
                    <a:pt x="10499" y="0"/>
                    <a:pt x="23450" y="0"/>
                  </a:cubicBezTo>
                  <a:close/>
                </a:path>
              </a:pathLst>
            </a:custGeom>
            <a:gradFill rotWithShape="1">
              <a:gsLst>
                <a:gs pos="0">
                  <a:srgbClr val="000000">
                    <a:alpha val="100000"/>
                  </a:srgbClr>
                </a:gs>
                <a:gs pos="100000">
                  <a:srgbClr val="C89116">
                    <a:alpha val="100000"/>
                  </a:srgbClr>
                </a:gs>
              </a:gsLst>
              <a:lin ang="0"/>
            </a:gradFill>
          </p:spPr>
        </p:sp>
        <p:sp>
          <p:nvSpPr>
            <p:cNvPr id="5" name="TextBox 5"/>
            <p:cNvSpPr txBox="1"/>
            <p:nvPr/>
          </p:nvSpPr>
          <p:spPr>
            <a:xfrm>
              <a:off x="0" y="-85725"/>
              <a:ext cx="4434594" cy="556221"/>
            </a:xfrm>
            <a:prstGeom prst="rect">
              <a:avLst/>
            </a:prstGeom>
          </p:spPr>
          <p:txBody>
            <a:bodyPr lIns="50800" tIns="50800" rIns="50800" bIns="50800" rtlCol="0" anchor="ctr"/>
            <a:lstStyle/>
            <a:p>
              <a:pPr algn="ctr">
                <a:lnSpc>
                  <a:spcPts val="4900"/>
                </a:lnSpc>
              </a:pPr>
              <a:endParaRPr/>
            </a:p>
          </p:txBody>
        </p:sp>
      </p:grpSp>
      <p:sp>
        <p:nvSpPr>
          <p:cNvPr id="6" name="TextBox 6"/>
          <p:cNvSpPr txBox="1"/>
          <p:nvPr/>
        </p:nvSpPr>
        <p:spPr>
          <a:xfrm>
            <a:off x="6530043" y="287655"/>
            <a:ext cx="5052357" cy="737318"/>
          </a:xfrm>
          <a:prstGeom prst="rect">
            <a:avLst/>
          </a:prstGeom>
        </p:spPr>
        <p:txBody>
          <a:bodyPr wrap="square" lIns="0" tIns="0" rIns="0" bIns="0" rtlCol="0" anchor="t">
            <a:spAutoFit/>
          </a:bodyPr>
          <a:lstStyle/>
          <a:p>
            <a:pPr algn="ctr">
              <a:lnSpc>
                <a:spcPts val="6579"/>
              </a:lnSpc>
            </a:pPr>
            <a:r>
              <a:rPr lang="en-US" sz="4699" dirty="0" err="1">
                <a:solidFill>
                  <a:srgbClr val="863D3D"/>
                </a:solidFill>
                <a:latin typeface="#9Slide07 SFU Blackout"/>
                <a:ea typeface="#9Slide07 SFU Blackout"/>
                <a:cs typeface="#9Slide07 SFU Blackout"/>
                <a:sym typeface="#9Slide07 SFU Blackout"/>
              </a:rPr>
              <a:t>HOẠT</a:t>
            </a:r>
            <a:r>
              <a:rPr lang="en-US" sz="4699" dirty="0">
                <a:solidFill>
                  <a:srgbClr val="863D3D"/>
                </a:solidFill>
                <a:latin typeface="#9Slide07 SFU Blackout"/>
                <a:ea typeface="#9Slide07 SFU Blackout"/>
                <a:cs typeface="#9Slide07 SFU Blackout"/>
                <a:sym typeface="#9Slide07 SFU Blackout"/>
              </a:rPr>
              <a:t> </a:t>
            </a:r>
            <a:r>
              <a:rPr lang="en-US" sz="4699" dirty="0" err="1">
                <a:solidFill>
                  <a:srgbClr val="863D3D"/>
                </a:solidFill>
                <a:latin typeface="#9Slide07 SFU Blackout"/>
                <a:ea typeface="#9Slide07 SFU Blackout"/>
                <a:cs typeface="#9Slide07 SFU Blackout"/>
                <a:sym typeface="#9Slide07 SFU Blackout"/>
              </a:rPr>
              <a:t>ĐỘNG</a:t>
            </a:r>
            <a:r>
              <a:rPr lang="en-US" sz="4699" dirty="0">
                <a:solidFill>
                  <a:srgbClr val="863D3D"/>
                </a:solidFill>
                <a:latin typeface="#9Slide07 SFU Blackout"/>
                <a:ea typeface="#9Slide07 SFU Blackout"/>
                <a:cs typeface="#9Slide07 SFU Blackout"/>
                <a:sym typeface="#9Slide07 SFU Blackout"/>
              </a:rPr>
              <a:t> </a:t>
            </a:r>
            <a:r>
              <a:rPr lang="en-US" sz="4699" dirty="0" err="1">
                <a:solidFill>
                  <a:srgbClr val="863D3D"/>
                </a:solidFill>
                <a:latin typeface="#9Slide07 SFU Blackout"/>
                <a:ea typeface="#9Slide07 SFU Blackout"/>
                <a:cs typeface="#9Slide07 SFU Blackout"/>
                <a:sym typeface="#9Slide07 SFU Blackout"/>
              </a:rPr>
              <a:t>NHÓM</a:t>
            </a:r>
            <a:endParaRPr lang="en-US" sz="4699" dirty="0">
              <a:solidFill>
                <a:srgbClr val="863D3D"/>
              </a:solidFill>
              <a:latin typeface="#9Slide07 SFU Blackout"/>
              <a:ea typeface="#9Slide07 SFU Blackout"/>
              <a:cs typeface="#9Slide07 SFU Blackout"/>
              <a:sym typeface="#9Slide07 SFU Blackout"/>
            </a:endParaRPr>
          </a:p>
        </p:txBody>
      </p:sp>
      <p:sp>
        <p:nvSpPr>
          <p:cNvPr id="7" name="TextBox 7"/>
          <p:cNvSpPr txBox="1"/>
          <p:nvPr/>
        </p:nvSpPr>
        <p:spPr>
          <a:xfrm>
            <a:off x="6849306" y="1236923"/>
            <a:ext cx="4142573" cy="1133675"/>
          </a:xfrm>
          <a:prstGeom prst="rect">
            <a:avLst/>
          </a:prstGeom>
        </p:spPr>
        <p:txBody>
          <a:bodyPr lIns="0" tIns="0" rIns="0" bIns="0" rtlCol="0" anchor="t">
            <a:spAutoFit/>
          </a:bodyPr>
          <a:lstStyle/>
          <a:p>
            <a:pPr algn="ctr">
              <a:lnSpc>
                <a:spcPts val="8701"/>
              </a:lnSpc>
            </a:pPr>
            <a:r>
              <a:rPr lang="en-US" sz="6215">
                <a:solidFill>
                  <a:srgbClr val="ECA521"/>
                </a:solidFill>
                <a:latin typeface="#9Slide07 IcielSoup of Justice"/>
                <a:ea typeface="#9Slide07 IcielSoup of Justice"/>
                <a:cs typeface="#9Slide07 IcielSoup of Justice"/>
                <a:sym typeface="#9Slide07 IcielSoup of Justice"/>
              </a:rPr>
              <a:t>Nhóm 5,6: </a:t>
            </a:r>
          </a:p>
        </p:txBody>
      </p:sp>
      <p:sp>
        <p:nvSpPr>
          <p:cNvPr id="8" name="TextBox 8"/>
          <p:cNvSpPr txBox="1"/>
          <p:nvPr/>
        </p:nvSpPr>
        <p:spPr>
          <a:xfrm>
            <a:off x="725201" y="3615586"/>
            <a:ext cx="16503114"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FFFFFF"/>
                </a:solidFill>
                <a:latin typeface="Roboto Condensed Bold"/>
                <a:ea typeface="Roboto Condensed Bold"/>
                <a:cs typeface="Roboto Condensed Bold"/>
                <a:sym typeface="Roboto Condensed Bold"/>
              </a:rPr>
              <a:t>Xác định vị thế xã hội của người viết khi trình bày ý kiến về vấn đề. Vị thế đó cho phép tác giả thể hiện thái độ gì khi đối thoại?</a:t>
            </a:r>
          </a:p>
        </p:txBody>
      </p:sp>
      <p:grpSp>
        <p:nvGrpSpPr>
          <p:cNvPr id="9" name="Group 9"/>
          <p:cNvGrpSpPr/>
          <p:nvPr/>
        </p:nvGrpSpPr>
        <p:grpSpPr>
          <a:xfrm>
            <a:off x="725201" y="5313577"/>
            <a:ext cx="16837598" cy="1639677"/>
            <a:chOff x="0" y="0"/>
            <a:chExt cx="4434594" cy="431849"/>
          </a:xfrm>
        </p:grpSpPr>
        <p:sp>
          <p:nvSpPr>
            <p:cNvPr id="10" name="Freeform 10"/>
            <p:cNvSpPr/>
            <p:nvPr/>
          </p:nvSpPr>
          <p:spPr>
            <a:xfrm>
              <a:off x="0" y="0"/>
              <a:ext cx="4434594" cy="431849"/>
            </a:xfrm>
            <a:custGeom>
              <a:avLst/>
              <a:gdLst/>
              <a:ahLst/>
              <a:cxnLst/>
              <a:rect l="l" t="t" r="r" b="b"/>
              <a:pathLst>
                <a:path w="4434594" h="431849">
                  <a:moveTo>
                    <a:pt x="23450" y="0"/>
                  </a:moveTo>
                  <a:lnTo>
                    <a:pt x="4411144" y="0"/>
                  </a:lnTo>
                  <a:cubicBezTo>
                    <a:pt x="4417363" y="0"/>
                    <a:pt x="4423328" y="2471"/>
                    <a:pt x="4427725" y="6868"/>
                  </a:cubicBezTo>
                  <a:cubicBezTo>
                    <a:pt x="4432123" y="11266"/>
                    <a:pt x="4434594" y="17231"/>
                    <a:pt x="4434594" y="23450"/>
                  </a:cubicBezTo>
                  <a:lnTo>
                    <a:pt x="4434594" y="408399"/>
                  </a:lnTo>
                  <a:cubicBezTo>
                    <a:pt x="4434594" y="421350"/>
                    <a:pt x="4424095" y="431849"/>
                    <a:pt x="4411144" y="431849"/>
                  </a:cubicBezTo>
                  <a:lnTo>
                    <a:pt x="23450" y="431849"/>
                  </a:lnTo>
                  <a:cubicBezTo>
                    <a:pt x="17231" y="431849"/>
                    <a:pt x="11266" y="429379"/>
                    <a:pt x="6868" y="424981"/>
                  </a:cubicBezTo>
                  <a:cubicBezTo>
                    <a:pt x="2471" y="420583"/>
                    <a:pt x="0" y="414619"/>
                    <a:pt x="0" y="408399"/>
                  </a:cubicBezTo>
                  <a:lnTo>
                    <a:pt x="0" y="23450"/>
                  </a:lnTo>
                  <a:cubicBezTo>
                    <a:pt x="0" y="10499"/>
                    <a:pt x="10499" y="0"/>
                    <a:pt x="23450" y="0"/>
                  </a:cubicBezTo>
                  <a:close/>
                </a:path>
              </a:pathLst>
            </a:custGeom>
            <a:gradFill rotWithShape="1">
              <a:gsLst>
                <a:gs pos="0">
                  <a:srgbClr val="000000">
                    <a:alpha val="100000"/>
                  </a:srgbClr>
                </a:gs>
                <a:gs pos="100000">
                  <a:srgbClr val="C89116">
                    <a:alpha val="100000"/>
                  </a:srgbClr>
                </a:gs>
              </a:gsLst>
              <a:lin ang="0"/>
            </a:gradFill>
          </p:spPr>
        </p:sp>
        <p:sp>
          <p:nvSpPr>
            <p:cNvPr id="11" name="TextBox 11"/>
            <p:cNvSpPr txBox="1"/>
            <p:nvPr/>
          </p:nvSpPr>
          <p:spPr>
            <a:xfrm>
              <a:off x="0" y="-85725"/>
              <a:ext cx="4434594" cy="517574"/>
            </a:xfrm>
            <a:prstGeom prst="rect">
              <a:avLst/>
            </a:prstGeom>
          </p:spPr>
          <p:txBody>
            <a:bodyPr lIns="50800" tIns="50800" rIns="50800" bIns="50800" rtlCol="0" anchor="ctr"/>
            <a:lstStyle/>
            <a:p>
              <a:pPr algn="ctr">
                <a:lnSpc>
                  <a:spcPts val="4900"/>
                </a:lnSpc>
              </a:pPr>
              <a:endParaRPr/>
            </a:p>
          </p:txBody>
        </p:sp>
      </p:grpSp>
      <p:sp>
        <p:nvSpPr>
          <p:cNvPr id="12" name="TextBox 12"/>
          <p:cNvSpPr txBox="1"/>
          <p:nvPr/>
        </p:nvSpPr>
        <p:spPr>
          <a:xfrm>
            <a:off x="725201" y="5464026"/>
            <a:ext cx="16503396"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FFFFFF"/>
                </a:solidFill>
                <a:latin typeface="Roboto Condensed Bold"/>
                <a:ea typeface="Roboto Condensed Bold"/>
                <a:cs typeface="Roboto Condensed Bold"/>
                <a:sym typeface="Roboto Condensed Bold"/>
              </a:rPr>
              <a:t>Trong văn bản, những thông tin khách quan nào được tác giả nêu ra? Dựa vào đâu em nhận biết được điều đó?</a:t>
            </a:r>
          </a:p>
        </p:txBody>
      </p:sp>
      <p:grpSp>
        <p:nvGrpSpPr>
          <p:cNvPr id="13" name="Group 13"/>
          <p:cNvGrpSpPr/>
          <p:nvPr/>
        </p:nvGrpSpPr>
        <p:grpSpPr>
          <a:xfrm>
            <a:off x="725201" y="7143754"/>
            <a:ext cx="16837598" cy="1649810"/>
            <a:chOff x="0" y="0"/>
            <a:chExt cx="4434594" cy="434518"/>
          </a:xfrm>
        </p:grpSpPr>
        <p:sp>
          <p:nvSpPr>
            <p:cNvPr id="14" name="Freeform 14"/>
            <p:cNvSpPr/>
            <p:nvPr/>
          </p:nvSpPr>
          <p:spPr>
            <a:xfrm>
              <a:off x="0" y="0"/>
              <a:ext cx="4434594" cy="434518"/>
            </a:xfrm>
            <a:custGeom>
              <a:avLst/>
              <a:gdLst/>
              <a:ahLst/>
              <a:cxnLst/>
              <a:rect l="l" t="t" r="r" b="b"/>
              <a:pathLst>
                <a:path w="4434594" h="434518">
                  <a:moveTo>
                    <a:pt x="23450" y="0"/>
                  </a:moveTo>
                  <a:lnTo>
                    <a:pt x="4411144" y="0"/>
                  </a:lnTo>
                  <a:cubicBezTo>
                    <a:pt x="4417363" y="0"/>
                    <a:pt x="4423328" y="2471"/>
                    <a:pt x="4427725" y="6868"/>
                  </a:cubicBezTo>
                  <a:cubicBezTo>
                    <a:pt x="4432123" y="11266"/>
                    <a:pt x="4434594" y="17231"/>
                    <a:pt x="4434594" y="23450"/>
                  </a:cubicBezTo>
                  <a:lnTo>
                    <a:pt x="4434594" y="411068"/>
                  </a:lnTo>
                  <a:cubicBezTo>
                    <a:pt x="4434594" y="424019"/>
                    <a:pt x="4424095" y="434518"/>
                    <a:pt x="4411144" y="434518"/>
                  </a:cubicBezTo>
                  <a:lnTo>
                    <a:pt x="23450" y="434518"/>
                  </a:lnTo>
                  <a:cubicBezTo>
                    <a:pt x="10499" y="434518"/>
                    <a:pt x="0" y="424019"/>
                    <a:pt x="0" y="411068"/>
                  </a:cubicBezTo>
                  <a:lnTo>
                    <a:pt x="0" y="23450"/>
                  </a:lnTo>
                  <a:cubicBezTo>
                    <a:pt x="0" y="10499"/>
                    <a:pt x="10499" y="0"/>
                    <a:pt x="23450" y="0"/>
                  </a:cubicBezTo>
                  <a:close/>
                </a:path>
              </a:pathLst>
            </a:custGeom>
            <a:gradFill rotWithShape="1">
              <a:gsLst>
                <a:gs pos="0">
                  <a:srgbClr val="000000">
                    <a:alpha val="100000"/>
                  </a:srgbClr>
                </a:gs>
                <a:gs pos="100000">
                  <a:srgbClr val="C89116">
                    <a:alpha val="100000"/>
                  </a:srgbClr>
                </a:gs>
              </a:gsLst>
              <a:lin ang="0"/>
            </a:gradFill>
          </p:spPr>
        </p:sp>
        <p:sp>
          <p:nvSpPr>
            <p:cNvPr id="15" name="TextBox 15"/>
            <p:cNvSpPr txBox="1"/>
            <p:nvPr/>
          </p:nvSpPr>
          <p:spPr>
            <a:xfrm>
              <a:off x="0" y="-85725"/>
              <a:ext cx="4434594" cy="520243"/>
            </a:xfrm>
            <a:prstGeom prst="rect">
              <a:avLst/>
            </a:prstGeom>
          </p:spPr>
          <p:txBody>
            <a:bodyPr lIns="50800" tIns="50800" rIns="50800" bIns="50800" rtlCol="0" anchor="ctr"/>
            <a:lstStyle/>
            <a:p>
              <a:pPr algn="ctr">
                <a:lnSpc>
                  <a:spcPts val="4900"/>
                </a:lnSpc>
              </a:pPr>
              <a:endParaRPr/>
            </a:p>
          </p:txBody>
        </p:sp>
      </p:grpSp>
      <p:sp>
        <p:nvSpPr>
          <p:cNvPr id="16" name="TextBox 16"/>
          <p:cNvSpPr txBox="1"/>
          <p:nvPr/>
        </p:nvSpPr>
        <p:spPr>
          <a:xfrm>
            <a:off x="725201" y="7334254"/>
            <a:ext cx="16503396"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FFFFFF"/>
                </a:solidFill>
                <a:latin typeface="Roboto Condensed Bold"/>
                <a:ea typeface="Roboto Condensed Bold"/>
                <a:cs typeface="Roboto Condensed Bold"/>
                <a:sym typeface="Roboto Condensed Bold"/>
              </a:rPr>
              <a:t>Tác giả đã nêu ra những giải pháp gì cho vấn đề chống biến đổi khí hậu hiện nay? Ai là người có trách nhiệm thực thi các giải pháp đó?</a:t>
            </a:r>
          </a:p>
        </p:txBody>
      </p:sp>
      <p:sp>
        <p:nvSpPr>
          <p:cNvPr id="17" name="TextBox 17"/>
          <p:cNvSpPr txBox="1"/>
          <p:nvPr/>
        </p:nvSpPr>
        <p:spPr>
          <a:xfrm>
            <a:off x="1574892" y="2473942"/>
            <a:ext cx="14804015" cy="679426"/>
          </a:xfrm>
          <a:prstGeom prst="rect">
            <a:avLst/>
          </a:prstGeom>
        </p:spPr>
        <p:txBody>
          <a:bodyPr lIns="0" tIns="0" rIns="0" bIns="0" rtlCol="0" anchor="t">
            <a:spAutoFit/>
          </a:bodyPr>
          <a:lstStyle/>
          <a:p>
            <a:pPr algn="ctr">
              <a:lnSpc>
                <a:spcPts val="5599"/>
              </a:lnSpc>
            </a:pPr>
            <a:r>
              <a:rPr lang="en-US" sz="3999" b="1">
                <a:solidFill>
                  <a:srgbClr val="863D3D"/>
                </a:solidFill>
                <a:latin typeface="Roboto Condensed Bold"/>
                <a:ea typeface="Roboto Condensed Bold"/>
                <a:cs typeface="Roboto Condensed Bold"/>
                <a:sym typeface="Roboto Condensed Bold"/>
              </a:rPr>
              <a:t> Lăng kính khoa học – góc nhìn đánh giá (PHT 03) </a:t>
            </a: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60021" y="378577"/>
            <a:ext cx="15144982" cy="847725"/>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2. ĐỌC VĂN BẢN</a:t>
            </a:r>
          </a:p>
        </p:txBody>
      </p:sp>
      <p:graphicFrame>
        <p:nvGraphicFramePr>
          <p:cNvPr id="3" name="Table 3"/>
          <p:cNvGraphicFramePr>
            <a:graphicFrameLocks noGrp="1"/>
          </p:cNvGraphicFramePr>
          <p:nvPr/>
        </p:nvGraphicFramePr>
        <p:xfrm>
          <a:off x="342536" y="2091616"/>
          <a:ext cx="17602928"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75">
                <a:tc>
                  <a:txBody>
                    <a:bodyPr/>
                    <a:lstStyle/>
                    <a:p>
                      <a:pPr algn="ctr">
                        <a:lnSpc>
                          <a:spcPts val="5039"/>
                        </a:lnSpc>
                        <a:defRPr/>
                      </a:pPr>
                      <a:r>
                        <a:rPr lang="en-US" sz="4199" b="1" dirty="0" err="1">
                          <a:solidFill>
                            <a:srgbClr val="422C06">
                              <a:alpha val="91765"/>
                            </a:srgbClr>
                          </a:solidFill>
                          <a:latin typeface="Roboto Condensed Bold"/>
                          <a:ea typeface="Roboto Condensed Bold"/>
                          <a:cs typeface="Roboto Condensed Bold"/>
                          <a:sym typeface="Roboto Condensed Bold"/>
                        </a:rPr>
                        <a:t>Tiêu</a:t>
                      </a:r>
                      <a:r>
                        <a:rPr lang="en-US" sz="4199" b="1" dirty="0">
                          <a:solidFill>
                            <a:srgbClr val="422C06">
                              <a:alpha val="91765"/>
                            </a:srgbClr>
                          </a:solidFill>
                          <a:latin typeface="Roboto Condensed Bold"/>
                          <a:ea typeface="Roboto Condensed Bold"/>
                          <a:cs typeface="Roboto Condensed Bold"/>
                          <a:sym typeface="Roboto Condensed Bold"/>
                        </a:rPr>
                        <a:t> </a:t>
                      </a:r>
                      <a:r>
                        <a:rPr lang="en-US" sz="4199" b="1" dirty="0" err="1">
                          <a:solidFill>
                            <a:srgbClr val="422C06">
                              <a:alpha val="91765"/>
                            </a:srgbClr>
                          </a:solidFill>
                          <a:latin typeface="Roboto Condensed Bold"/>
                          <a:ea typeface="Roboto Condensed Bold"/>
                          <a:cs typeface="Roboto Condensed Bold"/>
                          <a:sym typeface="Roboto Condensed Bold"/>
                        </a:rPr>
                        <a:t>chí</a:t>
                      </a:r>
                      <a:endParaRPr lang="en-US" sz="1100" dirty="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1F1F1">
                        <a:alpha val="91765"/>
                      </a:srgbClr>
                    </a:solidFill>
                  </a:tcPr>
                </a:tc>
                <a:tc>
                  <a:txBody>
                    <a:bodyPr/>
                    <a:lstStyle/>
                    <a:p>
                      <a:pPr algn="ctr">
                        <a:lnSpc>
                          <a:spcPts val="5039"/>
                        </a:lnSpc>
                        <a:defRPr/>
                      </a:pPr>
                      <a:r>
                        <a:rPr lang="en-US" sz="4199" b="1">
                          <a:solidFill>
                            <a:srgbClr val="422C06">
                              <a:alpha val="91765"/>
                            </a:srgbClr>
                          </a:solidFill>
                          <a:latin typeface="Roboto Condensed Bold"/>
                          <a:ea typeface="Roboto Condensed Bold"/>
                          <a:cs typeface="Roboto Condensed Bold"/>
                          <a:sym typeface="Roboto Condensed Bold"/>
                        </a:rPr>
                        <a:t>Đạt </a:t>
                      </a: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1F1F1">
                        <a:alpha val="91765"/>
                      </a:srgbClr>
                    </a:solidFill>
                  </a:tcPr>
                </a:tc>
                <a:tc>
                  <a:txBody>
                    <a:bodyPr/>
                    <a:lstStyle/>
                    <a:p>
                      <a:pPr algn="ctr">
                        <a:lnSpc>
                          <a:spcPts val="5039"/>
                        </a:lnSpc>
                        <a:defRPr/>
                      </a:pPr>
                      <a:r>
                        <a:rPr lang="en-US" sz="4199" b="1">
                          <a:solidFill>
                            <a:srgbClr val="422C06">
                              <a:alpha val="91765"/>
                            </a:srgbClr>
                          </a:solidFill>
                          <a:latin typeface="Roboto Condensed Bold"/>
                          <a:ea typeface="Roboto Condensed Bold"/>
                          <a:cs typeface="Roboto Condensed Bold"/>
                          <a:sym typeface="Roboto Condensed Bold"/>
                        </a:rPr>
                        <a:t>CĐ</a:t>
                      </a: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1F1F1">
                        <a:alpha val="9176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91765"/>
                            </a:srgbClr>
                          </a:solidFill>
                          <a:latin typeface="Roboto Condensed"/>
                          <a:ea typeface="Roboto Condensed"/>
                          <a:cs typeface="Roboto Condensed"/>
                          <a:sym typeface="Roboto Condensed"/>
                        </a:rPr>
                        <a:t>Đọc diễn cảm, không bỏ từ, thêm từ.</a:t>
                      </a: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tc>
                  <a:txBody>
                    <a:bodyPr/>
                    <a:lstStyle/>
                    <a:p>
                      <a:pPr algn="l">
                        <a:lnSpc>
                          <a:spcPts val="5039"/>
                        </a:lnSpc>
                        <a:defRPr/>
                      </a:pP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tc>
                  <a:txBody>
                    <a:bodyPr/>
                    <a:lstStyle/>
                    <a:p>
                      <a:pPr algn="l">
                        <a:lnSpc>
                          <a:spcPts val="5039"/>
                        </a:lnSpc>
                        <a:defRPr/>
                      </a:pP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91765"/>
                            </a:srgbClr>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tc>
                  <a:txBody>
                    <a:bodyPr/>
                    <a:lstStyle/>
                    <a:p>
                      <a:pPr algn="l">
                        <a:lnSpc>
                          <a:spcPts val="5039"/>
                        </a:lnSpc>
                        <a:defRPr/>
                      </a:pP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tc>
                  <a:txBody>
                    <a:bodyPr/>
                    <a:lstStyle/>
                    <a:p>
                      <a:pPr algn="l">
                        <a:lnSpc>
                          <a:spcPts val="5039"/>
                        </a:lnSpc>
                        <a:defRPr/>
                      </a:pP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91765"/>
                            </a:srgbClr>
                          </a:solidFill>
                          <a:latin typeface="Roboto Condensed"/>
                          <a:ea typeface="Roboto Condensed"/>
                          <a:cs typeface="Roboto Condensed"/>
                          <a:sym typeface="Roboto Condensed"/>
                        </a:rPr>
                        <a:t>Tốc độ đọc phù hợp.</a:t>
                      </a: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tc>
                  <a:txBody>
                    <a:bodyPr/>
                    <a:lstStyle/>
                    <a:p>
                      <a:pPr algn="l">
                        <a:lnSpc>
                          <a:spcPts val="5039"/>
                        </a:lnSpc>
                        <a:defRPr/>
                      </a:pP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tc>
                  <a:txBody>
                    <a:bodyPr/>
                    <a:lstStyle/>
                    <a:p>
                      <a:pPr algn="l">
                        <a:lnSpc>
                          <a:spcPts val="5039"/>
                        </a:lnSpc>
                        <a:defRPr/>
                      </a:pP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91765"/>
                            </a:srgbClr>
                          </a:solidFill>
                          <a:latin typeface="Roboto Condensed"/>
                          <a:ea typeface="Roboto Condensed"/>
                          <a:cs typeface="Roboto Condensed"/>
                          <a:sym typeface="Roboto Condensed"/>
                        </a:rPr>
                        <a:t>Sử dụng giọng điệu khác nhau để thể hiện được thông tin trọng tâm và thông điệp của văn bản.</a:t>
                      </a: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tc>
                  <a:txBody>
                    <a:bodyPr/>
                    <a:lstStyle/>
                    <a:p>
                      <a:pPr algn="l">
                        <a:lnSpc>
                          <a:spcPts val="5039"/>
                        </a:lnSpc>
                        <a:defRPr/>
                      </a:pPr>
                      <a:endParaRPr lang="en-US" sz="110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tc>
                  <a:txBody>
                    <a:bodyPr/>
                    <a:lstStyle/>
                    <a:p>
                      <a:pPr algn="l">
                        <a:lnSpc>
                          <a:spcPts val="5039"/>
                        </a:lnSpc>
                        <a:defRPr/>
                      </a:pPr>
                      <a:endParaRPr lang="en-US" sz="1100" dirty="0"/>
                    </a:p>
                  </a:txBody>
                  <a:tcPr marL="190500" marR="190500" marT="190500" marB="190500">
                    <a:lnL w="38100" cap="flat" cmpd="sng" algn="ctr">
                      <a:solidFill>
                        <a:srgbClr val="466C6D"/>
                      </a:solidFill>
                      <a:prstDash val="solid"/>
                      <a:round/>
                      <a:headEnd type="none" w="med" len="med"/>
                      <a:tailEnd type="none" w="med" len="med"/>
                    </a:lnL>
                    <a:lnR w="38100" cap="flat" cmpd="sng" algn="ctr">
                      <a:solidFill>
                        <a:srgbClr val="466C6D"/>
                      </a:solidFill>
                      <a:prstDash val="solid"/>
                      <a:round/>
                      <a:headEnd type="none" w="med" len="med"/>
                      <a:tailEnd type="none" w="med" len="med"/>
                    </a:lnR>
                    <a:lnT w="38100" cap="flat" cmpd="sng" algn="ctr">
                      <a:solidFill>
                        <a:srgbClr val="466C6D"/>
                      </a:solidFill>
                      <a:prstDash val="solid"/>
                      <a:round/>
                      <a:headEnd type="none" w="med" len="med"/>
                      <a:tailEnd type="none" w="med" len="med"/>
                    </a:lnT>
                    <a:lnB w="38100" cap="flat" cmpd="sng" algn="ctr">
                      <a:solidFill>
                        <a:srgbClr val="466C6D"/>
                      </a:solidFill>
                      <a:prstDash val="solid"/>
                      <a:round/>
                      <a:headEnd type="none" w="med" len="med"/>
                      <a:tailEnd type="none" w="med" len="med"/>
                    </a:lnB>
                    <a:solidFill>
                      <a:srgbClr val="FFF3E9">
                        <a:alpha val="91765"/>
                      </a:srgbClr>
                    </a:solidFill>
                  </a:tcPr>
                </a:tc>
                <a:extLst>
                  <a:ext uri="{0D108BD9-81ED-4DB2-BD59-A6C34878D82A}">
                    <a16:rowId xmlns:a16="http://schemas.microsoft.com/office/drawing/2014/main" val="10004"/>
                  </a:ext>
                </a:extLst>
              </a:tr>
            </a:tbl>
          </a:graphicData>
        </a:graphic>
      </p:graphicFrame>
      <p:sp>
        <p:nvSpPr>
          <p:cNvPr id="4" name="TextBox 4"/>
          <p:cNvSpPr txBox="1"/>
          <p:nvPr/>
        </p:nvSpPr>
        <p:spPr>
          <a:xfrm>
            <a:off x="1571509" y="1349397"/>
            <a:ext cx="15144982" cy="619125"/>
          </a:xfrm>
          <a:prstGeom prst="rect">
            <a:avLst/>
          </a:prstGeom>
        </p:spPr>
        <p:txBody>
          <a:bodyPr lIns="0" tIns="0" rIns="0" bIns="0" rtlCol="0" anchor="t">
            <a:spAutoFit/>
          </a:bodyPr>
          <a:lstStyle/>
          <a:p>
            <a:pPr algn="ctr">
              <a:lnSpc>
                <a:spcPts val="4920"/>
              </a:lnSpc>
            </a:pPr>
            <a:r>
              <a:rPr lang="en-US" sz="4100" b="1" spc="16">
                <a:solidFill>
                  <a:srgbClr val="556A82"/>
                </a:solidFill>
                <a:latin typeface="Roboto Condensed Bold"/>
                <a:ea typeface="Roboto Condensed Bold"/>
                <a:cs typeface="Roboto Condensed Bold"/>
                <a:sym typeface="Roboto Condensed Bold"/>
              </a:rPr>
              <a:t>Theo dõi và đánh giá kĩ năng đọc của bạn dựa trên bảng kiểm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552899">
            <a:off x="7445795" y="9443165"/>
            <a:ext cx="3396409" cy="561951"/>
          </a:xfrm>
          <a:custGeom>
            <a:avLst/>
            <a:gdLst/>
            <a:ahLst/>
            <a:cxnLst/>
            <a:rect l="l" t="t" r="r" b="b"/>
            <a:pathLst>
              <a:path w="3396409" h="561951">
                <a:moveTo>
                  <a:pt x="0" y="0"/>
                </a:moveTo>
                <a:lnTo>
                  <a:pt x="3396410" y="0"/>
                </a:lnTo>
                <a:lnTo>
                  <a:pt x="3396410" y="561952"/>
                </a:lnTo>
                <a:lnTo>
                  <a:pt x="0" y="5619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 name="Picture 3"/>
          <p:cNvPicPr>
            <a:picLocks noChangeAspect="1"/>
          </p:cNvPicPr>
          <p:nvPr/>
        </p:nvPicPr>
        <p:blipFill>
          <a:blip r:embed="rId4"/>
          <a:srcRect/>
          <a:stretch>
            <a:fillRect/>
          </a:stretch>
        </p:blipFill>
        <p:spPr>
          <a:xfrm>
            <a:off x="0" y="5786951"/>
            <a:ext cx="3620856" cy="3752183"/>
          </a:xfrm>
          <a:prstGeom prst="rect">
            <a:avLst/>
          </a:prstGeom>
        </p:spPr>
      </p:pic>
      <p:sp>
        <p:nvSpPr>
          <p:cNvPr id="4" name="Freeform 4"/>
          <p:cNvSpPr/>
          <p:nvPr/>
        </p:nvSpPr>
        <p:spPr>
          <a:xfrm>
            <a:off x="8869782" y="0"/>
            <a:ext cx="10109108" cy="10431537"/>
          </a:xfrm>
          <a:custGeom>
            <a:avLst/>
            <a:gdLst/>
            <a:ahLst/>
            <a:cxnLst/>
            <a:rect l="l" t="t" r="r" b="b"/>
            <a:pathLst>
              <a:path w="10109108" h="10431537">
                <a:moveTo>
                  <a:pt x="0" y="0"/>
                </a:moveTo>
                <a:lnTo>
                  <a:pt x="10109108" y="0"/>
                </a:lnTo>
                <a:lnTo>
                  <a:pt x="10109108" y="10431537"/>
                </a:lnTo>
                <a:lnTo>
                  <a:pt x="0" y="104315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6" name="TextBox 6"/>
          <p:cNvSpPr txBox="1"/>
          <p:nvPr/>
        </p:nvSpPr>
        <p:spPr>
          <a:xfrm>
            <a:off x="678508" y="1057275"/>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
        <p:nvSpPr>
          <p:cNvPr id="7" name="TextBox 7"/>
          <p:cNvSpPr txBox="1"/>
          <p:nvPr/>
        </p:nvSpPr>
        <p:spPr>
          <a:xfrm>
            <a:off x="1066800" y="1922169"/>
            <a:ext cx="10171850" cy="830556"/>
          </a:xfrm>
          <a:prstGeom prst="rect">
            <a:avLst/>
          </a:prstGeom>
        </p:spPr>
        <p:txBody>
          <a:bodyPr lIns="0" tIns="0" rIns="0" bIns="0" rtlCol="0" anchor="t">
            <a:spAutoFit/>
          </a:bodyPr>
          <a:lstStyle/>
          <a:p>
            <a:pPr algn="l">
              <a:lnSpc>
                <a:spcPts val="6719"/>
              </a:lnSpc>
            </a:pPr>
            <a:r>
              <a:rPr lang="en-US" sz="4799" b="1" dirty="0">
                <a:solidFill>
                  <a:srgbClr val="1E3B45"/>
                </a:solidFill>
                <a:latin typeface="Roboto Condensed Bold"/>
                <a:ea typeface="Roboto Condensed Bold"/>
                <a:cs typeface="Roboto Condensed Bold"/>
                <a:sym typeface="Roboto Condensed Bold"/>
              </a:rPr>
              <a:t>a. </a:t>
            </a:r>
            <a:r>
              <a:rPr lang="en-US" sz="4799" b="1" dirty="0" err="1">
                <a:solidFill>
                  <a:srgbClr val="1E3B45"/>
                </a:solidFill>
                <a:latin typeface="Roboto Condensed Bold"/>
                <a:ea typeface="Roboto Condensed Bold"/>
                <a:cs typeface="Roboto Condensed Bold"/>
                <a:sym typeface="Roboto Condensed Bold"/>
              </a:rPr>
              <a:t>Bối</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cảnh</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lịch</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sử</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văn</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hóa</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xã</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hội</a:t>
            </a:r>
            <a:r>
              <a:rPr lang="en-US" sz="4799" b="1" dirty="0">
                <a:solidFill>
                  <a:srgbClr val="1E3B45"/>
                </a:solidFill>
                <a:latin typeface="Roboto Condensed Bold"/>
                <a:ea typeface="Roboto Condensed Bold"/>
                <a:cs typeface="Roboto Condensed Bold"/>
                <a:sym typeface="Roboto Condensed Bold"/>
              </a:rPr>
              <a:t> </a:t>
            </a:r>
          </a:p>
        </p:txBody>
      </p:sp>
      <p:sp>
        <p:nvSpPr>
          <p:cNvPr id="8" name="TextBox 8"/>
          <p:cNvSpPr txBox="1"/>
          <p:nvPr/>
        </p:nvSpPr>
        <p:spPr>
          <a:xfrm>
            <a:off x="678508" y="3176030"/>
            <a:ext cx="13851300" cy="2298445"/>
          </a:xfrm>
          <a:prstGeom prst="rect">
            <a:avLst/>
          </a:prstGeom>
        </p:spPr>
        <p:txBody>
          <a:bodyPr lIns="0" tIns="0" rIns="0" bIns="0" rtlCol="0" anchor="t">
            <a:spAutoFit/>
          </a:bodyPr>
          <a:lstStyle/>
          <a:p>
            <a:pPr algn="just">
              <a:lnSpc>
                <a:spcPts val="6143"/>
              </a:lnSpc>
            </a:pPr>
            <a:r>
              <a:rPr lang="en-US" sz="4387" dirty="0">
                <a:solidFill>
                  <a:srgbClr val="1E3B45"/>
                </a:solidFill>
                <a:latin typeface="Roboto Condensed"/>
                <a:ea typeface="Roboto Condensed"/>
                <a:cs typeface="Roboto Condensed"/>
                <a:sym typeface="Roboto Condensed"/>
              </a:rPr>
              <a:t>Theo </a:t>
            </a:r>
            <a:r>
              <a:rPr lang="en-US" sz="4387" dirty="0" err="1">
                <a:solidFill>
                  <a:srgbClr val="1E3B45"/>
                </a:solidFill>
                <a:latin typeface="Roboto Condensed"/>
                <a:ea typeface="Roboto Condensed"/>
                <a:cs typeface="Roboto Condensed"/>
                <a:sym typeface="Roboto Condensed"/>
              </a:rPr>
              <a:t>báo</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cáo</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của</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Chương</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trình</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Phát</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triển</a:t>
            </a:r>
            <a:r>
              <a:rPr lang="en-US" sz="4387" dirty="0">
                <a:solidFill>
                  <a:srgbClr val="1E3B45"/>
                </a:solidFill>
                <a:latin typeface="Roboto Condensed"/>
                <a:ea typeface="Roboto Condensed"/>
                <a:cs typeface="Roboto Condensed"/>
                <a:sym typeface="Roboto Condensed"/>
              </a:rPr>
              <a:t> Liên </a:t>
            </a:r>
            <a:r>
              <a:rPr lang="en-US" sz="4387" dirty="0" err="1">
                <a:solidFill>
                  <a:srgbClr val="1E3B45"/>
                </a:solidFill>
                <a:latin typeface="Roboto Condensed"/>
                <a:ea typeface="Roboto Condensed"/>
                <a:cs typeface="Roboto Condensed"/>
                <a:sym typeface="Roboto Condensed"/>
              </a:rPr>
              <a:t>hợp</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quốc</a:t>
            </a:r>
            <a:r>
              <a:rPr lang="en-US" sz="4387" dirty="0">
                <a:solidFill>
                  <a:srgbClr val="1E3B45"/>
                </a:solidFill>
                <a:latin typeface="Roboto Condensed"/>
                <a:ea typeface="Roboto Condensed"/>
                <a:cs typeface="Roboto Condensed"/>
                <a:sym typeface="Roboto Condensed"/>
              </a:rPr>
              <a:t> (UNDP), </a:t>
            </a:r>
            <a:r>
              <a:rPr lang="en-US" sz="4387" dirty="0" err="1">
                <a:solidFill>
                  <a:srgbClr val="1E3B45"/>
                </a:solidFill>
                <a:latin typeface="Roboto Condensed"/>
                <a:ea typeface="Roboto Condensed"/>
                <a:cs typeface="Roboto Condensed"/>
                <a:sym typeface="Roboto Condensed"/>
              </a:rPr>
              <a:t>trong</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giai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đoạn</a:t>
            </a:r>
            <a:r>
              <a:rPr lang="en-US" sz="4387" dirty="0">
                <a:solidFill>
                  <a:srgbClr val="1E3B45"/>
                </a:solidFill>
                <a:latin typeface="Roboto Condensed"/>
                <a:ea typeface="Roboto Condensed"/>
                <a:cs typeface="Roboto Condensed"/>
                <a:sym typeface="Roboto Condensed"/>
              </a:rPr>
              <a:t> 1998 - 2017, </a:t>
            </a:r>
            <a:r>
              <a:rPr lang="en-US" sz="4387" dirty="0" err="1">
                <a:solidFill>
                  <a:srgbClr val="1E3B45"/>
                </a:solidFill>
                <a:latin typeface="Roboto Condensed"/>
                <a:ea typeface="Roboto Condensed"/>
                <a:cs typeface="Roboto Condensed"/>
                <a:sym typeface="Roboto Condensed"/>
              </a:rPr>
              <a:t>kinh</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tế</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thế</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giới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bị</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thiệt</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hại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trực</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tiếp</a:t>
            </a:r>
            <a:r>
              <a:rPr lang="en-US" sz="4387" dirty="0">
                <a:solidFill>
                  <a:srgbClr val="1E3B45"/>
                </a:solidFill>
                <a:latin typeface="Roboto Condensed"/>
                <a:ea typeface="Roboto Condensed"/>
                <a:cs typeface="Roboto Condensed"/>
                <a:sym typeface="Roboto Condensed"/>
              </a:rPr>
              <a:t> do </a:t>
            </a:r>
            <a:r>
              <a:rPr lang="en-US" sz="4387" dirty="0" err="1">
                <a:solidFill>
                  <a:srgbClr val="1E3B45"/>
                </a:solidFill>
                <a:latin typeface="Roboto Condensed"/>
                <a:ea typeface="Roboto Condensed"/>
                <a:cs typeface="Roboto Condensed"/>
                <a:sym typeface="Roboto Condensed"/>
              </a:rPr>
              <a:t>thiên</a:t>
            </a:r>
            <a:r>
              <a:rPr lang="en-US" sz="4387" dirty="0">
                <a:solidFill>
                  <a:srgbClr val="1E3B45"/>
                </a:solidFill>
                <a:latin typeface="Roboto Condensed"/>
                <a:ea typeface="Roboto Condensed"/>
                <a:cs typeface="Roboto Condensed"/>
                <a:sym typeface="Roboto Condensed"/>
              </a:rPr>
              <a:t> tai </a:t>
            </a:r>
            <a:r>
              <a:rPr lang="en-US" sz="4387" dirty="0" err="1">
                <a:solidFill>
                  <a:srgbClr val="1E3B45"/>
                </a:solidFill>
                <a:latin typeface="Roboto Condensed"/>
                <a:ea typeface="Roboto Condensed"/>
                <a:cs typeface="Roboto Condensed"/>
                <a:sym typeface="Roboto Condensed"/>
              </a:rPr>
              <a:t>là</a:t>
            </a:r>
            <a:r>
              <a:rPr lang="en-US" sz="4387" dirty="0">
                <a:solidFill>
                  <a:srgbClr val="1E3B45"/>
                </a:solidFill>
                <a:latin typeface="Roboto Condensed"/>
                <a:ea typeface="Roboto Condensed"/>
                <a:cs typeface="Roboto Condensed"/>
                <a:sym typeface="Roboto Condensed"/>
              </a:rPr>
              <a:t> </a:t>
            </a:r>
            <a:r>
              <a:rPr lang="en-US" sz="4387" b="1" dirty="0">
                <a:solidFill>
                  <a:srgbClr val="F71919"/>
                </a:solidFill>
                <a:latin typeface="Roboto Condensed Bold"/>
                <a:ea typeface="Roboto Condensed Bold"/>
                <a:cs typeface="Roboto Condensed Bold"/>
                <a:sym typeface="Roboto Condensed Bold"/>
              </a:rPr>
              <a:t>3</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nghìn</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tỷ</a:t>
            </a:r>
            <a:r>
              <a:rPr lang="en-US" sz="4387" dirty="0">
                <a:solidFill>
                  <a:srgbClr val="1E3B45"/>
                </a:solidFill>
                <a:latin typeface="Roboto Condensed"/>
                <a:ea typeface="Roboto Condensed"/>
                <a:cs typeface="Roboto Condensed"/>
                <a:sym typeface="Roboto Condensed"/>
              </a:rPr>
              <a:t> USD.</a:t>
            </a:r>
          </a:p>
        </p:txBody>
      </p:sp>
      <p:sp>
        <p:nvSpPr>
          <p:cNvPr id="9" name="TextBox 9"/>
          <p:cNvSpPr txBox="1"/>
          <p:nvPr/>
        </p:nvSpPr>
        <p:spPr>
          <a:xfrm>
            <a:off x="3905741" y="5882597"/>
            <a:ext cx="13851300" cy="3841544"/>
          </a:xfrm>
          <a:prstGeom prst="rect">
            <a:avLst/>
          </a:prstGeom>
        </p:spPr>
        <p:txBody>
          <a:bodyPr lIns="0" tIns="0" rIns="0" bIns="0" rtlCol="0" anchor="t">
            <a:spAutoFit/>
          </a:bodyPr>
          <a:lstStyle/>
          <a:p>
            <a:pPr algn="just">
              <a:lnSpc>
                <a:spcPts val="6143"/>
              </a:lnSpc>
            </a:pPr>
            <a:r>
              <a:rPr lang="en-US" sz="4387" dirty="0" err="1">
                <a:solidFill>
                  <a:srgbClr val="1E3B45"/>
                </a:solidFill>
                <a:latin typeface="Roboto Condensed"/>
                <a:ea typeface="Roboto Condensed"/>
                <a:cs typeface="Roboto Condensed"/>
                <a:sym typeface="Roboto Condensed"/>
              </a:rPr>
              <a:t>Thiên</a:t>
            </a:r>
            <a:r>
              <a:rPr lang="en-US" sz="4387" dirty="0">
                <a:solidFill>
                  <a:srgbClr val="1E3B45"/>
                </a:solidFill>
                <a:latin typeface="Roboto Condensed"/>
                <a:ea typeface="Roboto Condensed"/>
                <a:cs typeface="Roboto Condensed"/>
                <a:sym typeface="Roboto Condensed"/>
              </a:rPr>
              <a:t> tai </a:t>
            </a:r>
            <a:r>
              <a:rPr lang="en-US" sz="4387" dirty="0" err="1">
                <a:solidFill>
                  <a:srgbClr val="1E3B45"/>
                </a:solidFill>
                <a:latin typeface="Roboto Condensed"/>
                <a:ea typeface="Roboto Condensed"/>
                <a:cs typeface="Roboto Condensed"/>
                <a:sym typeface="Roboto Condensed"/>
              </a:rPr>
              <a:t>liên</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quan</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đến</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khí</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hậu</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và</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địa</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vật</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lý</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đã</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cướp</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sinh</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mạng</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của</a:t>
            </a:r>
            <a:r>
              <a:rPr lang="en-US" sz="4387" dirty="0">
                <a:solidFill>
                  <a:srgbClr val="F71919"/>
                </a:solidFill>
                <a:latin typeface="Roboto Condensed"/>
                <a:ea typeface="Roboto Condensed"/>
                <a:cs typeface="Roboto Condensed"/>
                <a:sym typeface="Roboto Condensed"/>
              </a:rPr>
              <a:t> </a:t>
            </a:r>
            <a:r>
              <a:rPr lang="en-US" sz="4387" b="1" dirty="0">
                <a:solidFill>
                  <a:srgbClr val="F71919"/>
                </a:solidFill>
                <a:latin typeface="Roboto Condensed Bold"/>
                <a:ea typeface="Roboto Condensed Bold"/>
                <a:cs typeface="Roboto Condensed Bold"/>
                <a:sym typeface="Roboto Condensed Bold"/>
              </a:rPr>
              <a:t>1,3 </a:t>
            </a:r>
            <a:r>
              <a:rPr lang="en-US" sz="4387" dirty="0" err="1">
                <a:solidFill>
                  <a:srgbClr val="1E3B45"/>
                </a:solidFill>
                <a:latin typeface="Roboto Condensed"/>
                <a:ea typeface="Roboto Condensed"/>
                <a:cs typeface="Roboto Condensed"/>
                <a:sym typeface="Roboto Condensed"/>
              </a:rPr>
              <a:t>triệu</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người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Hiện</a:t>
            </a:r>
            <a:r>
              <a:rPr lang="en-US" sz="4387" dirty="0">
                <a:solidFill>
                  <a:srgbClr val="1E3B45"/>
                </a:solidFill>
                <a:latin typeface="Roboto Condensed"/>
                <a:ea typeface="Roboto Condensed"/>
                <a:cs typeface="Roboto Condensed"/>
                <a:sym typeface="Roboto Condensed"/>
              </a:rPr>
              <a:t> nay, </a:t>
            </a:r>
            <a:r>
              <a:rPr lang="en-US" sz="4387" b="1" dirty="0">
                <a:solidFill>
                  <a:srgbClr val="F71919"/>
                </a:solidFill>
                <a:latin typeface="Roboto Condensed Bold"/>
                <a:ea typeface="Roboto Condensed Bold"/>
                <a:cs typeface="Roboto Condensed Bold"/>
                <a:sym typeface="Roboto Condensed Bold"/>
              </a:rPr>
              <a:t>90%</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thiên</a:t>
            </a:r>
            <a:r>
              <a:rPr lang="en-US" sz="4387" dirty="0">
                <a:solidFill>
                  <a:srgbClr val="1E3B45"/>
                </a:solidFill>
                <a:latin typeface="Roboto Condensed"/>
                <a:ea typeface="Roboto Condensed"/>
                <a:cs typeface="Roboto Condensed"/>
                <a:sym typeface="Roboto Condensed"/>
              </a:rPr>
              <a:t> tai </a:t>
            </a:r>
            <a:r>
              <a:rPr lang="en-US" sz="4387" dirty="0" err="1">
                <a:solidFill>
                  <a:srgbClr val="1E3B45"/>
                </a:solidFill>
                <a:latin typeface="Roboto Condensed"/>
                <a:ea typeface="Roboto Condensed"/>
                <a:cs typeface="Roboto Condensed"/>
                <a:sym typeface="Roboto Condensed"/>
              </a:rPr>
              <a:t>xảy</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ra</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đều</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có</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liên</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quan</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đến</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khí</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hậu</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và</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hằng</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năm</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gây</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thiệt</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hại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cho</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kinh</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tế</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thế</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giới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khoảng</a:t>
            </a:r>
            <a:r>
              <a:rPr lang="en-US" sz="4387" dirty="0">
                <a:solidFill>
                  <a:srgbClr val="1E3B45"/>
                </a:solidFill>
                <a:latin typeface="Roboto Condensed"/>
                <a:ea typeface="Roboto Condensed"/>
                <a:cs typeface="Roboto Condensed"/>
                <a:sym typeface="Roboto Condensed"/>
              </a:rPr>
              <a:t> </a:t>
            </a:r>
            <a:r>
              <a:rPr lang="en-US" sz="4387" b="1" dirty="0">
                <a:solidFill>
                  <a:srgbClr val="F71919"/>
                </a:solidFill>
                <a:latin typeface="Roboto Condensed Bold"/>
                <a:ea typeface="Roboto Condensed Bold"/>
                <a:cs typeface="Roboto Condensed Bold"/>
                <a:sym typeface="Roboto Condensed Bold"/>
              </a:rPr>
              <a:t>520</a:t>
            </a:r>
            <a:r>
              <a:rPr lang="en-US" sz="4387" b="1" dirty="0">
                <a:solidFill>
                  <a:srgbClr val="1E3B45"/>
                </a:solidFill>
                <a:latin typeface="Roboto Condensed Bold"/>
                <a:ea typeface="Roboto Condensed Bold"/>
                <a:cs typeface="Roboto Condensed Bold"/>
                <a:sym typeface="Roboto Condensed Bold"/>
              </a:rPr>
              <a:t> </a:t>
            </a:r>
            <a:r>
              <a:rPr lang="en-US" sz="4387" dirty="0" err="1">
                <a:solidFill>
                  <a:srgbClr val="1E3B45"/>
                </a:solidFill>
                <a:latin typeface="Roboto Condensed"/>
                <a:ea typeface="Roboto Condensed"/>
                <a:cs typeface="Roboto Condensed"/>
                <a:sym typeface="Roboto Condensed"/>
              </a:rPr>
              <a:t>triệu</a:t>
            </a:r>
            <a:r>
              <a:rPr lang="en-US" sz="4387" dirty="0">
                <a:solidFill>
                  <a:srgbClr val="1E3B45"/>
                </a:solidFill>
                <a:latin typeface="Roboto Condensed"/>
                <a:ea typeface="Roboto Condensed"/>
                <a:cs typeface="Roboto Condensed"/>
                <a:sym typeface="Roboto Condensed"/>
              </a:rPr>
              <a:t> USD, </a:t>
            </a:r>
            <a:r>
              <a:rPr lang="en-US" sz="4387" dirty="0" err="1">
                <a:solidFill>
                  <a:srgbClr val="1E3B45"/>
                </a:solidFill>
                <a:latin typeface="Roboto Condensed"/>
                <a:ea typeface="Roboto Condensed"/>
                <a:cs typeface="Roboto Condensed"/>
                <a:sym typeface="Roboto Condensed"/>
              </a:rPr>
              <a:t>khiến</a:t>
            </a:r>
            <a:r>
              <a:rPr lang="en-US" sz="4387" dirty="0">
                <a:solidFill>
                  <a:srgbClr val="1E3B45"/>
                </a:solidFill>
                <a:latin typeface="Roboto Condensed"/>
                <a:ea typeface="Roboto Condensed"/>
                <a:cs typeface="Roboto Condensed"/>
                <a:sym typeface="Roboto Condensed"/>
              </a:rPr>
              <a:t> </a:t>
            </a:r>
            <a:r>
              <a:rPr lang="en-US" sz="4387" b="1" dirty="0">
                <a:solidFill>
                  <a:srgbClr val="F71919"/>
                </a:solidFill>
                <a:latin typeface="Roboto Condensed Bold"/>
                <a:ea typeface="Roboto Condensed Bold"/>
                <a:cs typeface="Roboto Condensed Bold"/>
                <a:sym typeface="Roboto Condensed Bold"/>
              </a:rPr>
              <a:t>26 </a:t>
            </a:r>
            <a:r>
              <a:rPr lang="en-US" sz="4387" dirty="0" err="1">
                <a:solidFill>
                  <a:srgbClr val="1E3B45"/>
                </a:solidFill>
                <a:latin typeface="Roboto Condensed"/>
                <a:ea typeface="Roboto Condensed"/>
                <a:cs typeface="Roboto Condensed"/>
                <a:sym typeface="Roboto Condensed"/>
              </a:rPr>
              <a:t>triệu</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người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rơi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vào</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tình</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trạng</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đói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nghèo</a:t>
            </a:r>
            <a:r>
              <a:rPr lang="en-US" sz="4387" dirty="0">
                <a:solidFill>
                  <a:srgbClr val="1E3B45"/>
                </a:solidFill>
                <a:latin typeface="Roboto Condensed"/>
                <a:ea typeface="Roboto Condensed"/>
                <a:cs typeface="Roboto Condensed"/>
                <a:sym typeface="Roboto Condense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Freeform 2"/>
          <p:cNvSpPr/>
          <p:nvPr/>
        </p:nvSpPr>
        <p:spPr>
          <a:xfrm>
            <a:off x="116432" y="5143500"/>
            <a:ext cx="7903632" cy="5216397"/>
          </a:xfrm>
          <a:custGeom>
            <a:avLst/>
            <a:gdLst/>
            <a:ahLst/>
            <a:cxnLst/>
            <a:rect l="l" t="t" r="r" b="b"/>
            <a:pathLst>
              <a:path w="7903632" h="5216397">
                <a:moveTo>
                  <a:pt x="0" y="0"/>
                </a:moveTo>
                <a:lnTo>
                  <a:pt x="7903633" y="0"/>
                </a:lnTo>
                <a:lnTo>
                  <a:pt x="7903633" y="5216397"/>
                </a:lnTo>
                <a:lnTo>
                  <a:pt x="0" y="5216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78508" y="2779686"/>
            <a:ext cx="12085428" cy="3086100"/>
            <a:chOff x="0" y="0"/>
            <a:chExt cx="3182993" cy="812800"/>
          </a:xfrm>
        </p:grpSpPr>
        <p:sp>
          <p:nvSpPr>
            <p:cNvPr id="4" name="Freeform 4"/>
            <p:cNvSpPr/>
            <p:nvPr/>
          </p:nvSpPr>
          <p:spPr>
            <a:xfrm>
              <a:off x="0" y="0"/>
              <a:ext cx="3182994" cy="812800"/>
            </a:xfrm>
            <a:custGeom>
              <a:avLst/>
              <a:gdLst/>
              <a:ahLst/>
              <a:cxnLst/>
              <a:rect l="l" t="t" r="r" b="b"/>
              <a:pathLst>
                <a:path w="3182994" h="812800">
                  <a:moveTo>
                    <a:pt x="32671" y="0"/>
                  </a:moveTo>
                  <a:lnTo>
                    <a:pt x="3150323" y="0"/>
                  </a:lnTo>
                  <a:cubicBezTo>
                    <a:pt x="3158988" y="0"/>
                    <a:pt x="3167298" y="3442"/>
                    <a:pt x="3173425" y="9569"/>
                  </a:cubicBezTo>
                  <a:cubicBezTo>
                    <a:pt x="3179551" y="15696"/>
                    <a:pt x="3182994" y="24006"/>
                    <a:pt x="3182994" y="32671"/>
                  </a:cubicBezTo>
                  <a:lnTo>
                    <a:pt x="3182994" y="780129"/>
                  </a:lnTo>
                  <a:cubicBezTo>
                    <a:pt x="3182994" y="788794"/>
                    <a:pt x="3179551" y="797104"/>
                    <a:pt x="3173425" y="803231"/>
                  </a:cubicBezTo>
                  <a:cubicBezTo>
                    <a:pt x="3167298" y="809358"/>
                    <a:pt x="3158988" y="812800"/>
                    <a:pt x="3150323" y="812800"/>
                  </a:cubicBezTo>
                  <a:lnTo>
                    <a:pt x="32671" y="812800"/>
                  </a:lnTo>
                  <a:cubicBezTo>
                    <a:pt x="24006" y="812800"/>
                    <a:pt x="15696" y="809358"/>
                    <a:pt x="9569" y="803231"/>
                  </a:cubicBezTo>
                  <a:cubicBezTo>
                    <a:pt x="3442" y="797104"/>
                    <a:pt x="0" y="788794"/>
                    <a:pt x="0" y="780129"/>
                  </a:cubicBezTo>
                  <a:lnTo>
                    <a:pt x="0" y="32671"/>
                  </a:lnTo>
                  <a:cubicBezTo>
                    <a:pt x="0" y="24006"/>
                    <a:pt x="3442" y="15696"/>
                    <a:pt x="9569" y="9569"/>
                  </a:cubicBezTo>
                  <a:cubicBezTo>
                    <a:pt x="15696" y="3442"/>
                    <a:pt x="24006" y="0"/>
                    <a:pt x="32671" y="0"/>
                  </a:cubicBezTo>
                  <a:close/>
                </a:path>
              </a:pathLst>
            </a:custGeom>
            <a:solidFill>
              <a:srgbClr val="F2D4BA"/>
            </a:solidFill>
          </p:spPr>
        </p:sp>
        <p:sp>
          <p:nvSpPr>
            <p:cNvPr id="5" name="TextBox 5"/>
            <p:cNvSpPr txBox="1"/>
            <p:nvPr/>
          </p:nvSpPr>
          <p:spPr>
            <a:xfrm>
              <a:off x="0" y="-47625"/>
              <a:ext cx="3182993" cy="8604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7" name="TextBox 7"/>
          <p:cNvSpPr txBox="1"/>
          <p:nvPr/>
        </p:nvSpPr>
        <p:spPr>
          <a:xfrm>
            <a:off x="678508" y="1057275"/>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
        <p:nvSpPr>
          <p:cNvPr id="8" name="TextBox 8"/>
          <p:cNvSpPr txBox="1"/>
          <p:nvPr/>
        </p:nvSpPr>
        <p:spPr>
          <a:xfrm>
            <a:off x="1028700" y="1771650"/>
            <a:ext cx="10171850" cy="830556"/>
          </a:xfrm>
          <a:prstGeom prst="rect">
            <a:avLst/>
          </a:prstGeom>
        </p:spPr>
        <p:txBody>
          <a:bodyPr lIns="0" tIns="0" rIns="0" bIns="0" rtlCol="0" anchor="t">
            <a:spAutoFit/>
          </a:bodyPr>
          <a:lstStyle/>
          <a:p>
            <a:pPr algn="l">
              <a:lnSpc>
                <a:spcPts val="6719"/>
              </a:lnSpc>
            </a:pPr>
            <a:r>
              <a:rPr lang="en-US" sz="4799" b="1">
                <a:solidFill>
                  <a:srgbClr val="1E3B45"/>
                </a:solidFill>
                <a:latin typeface="Roboto Condensed Bold"/>
                <a:ea typeface="Roboto Condensed Bold"/>
                <a:cs typeface="Roboto Condensed Bold"/>
                <a:sym typeface="Roboto Condensed Bold"/>
              </a:rPr>
              <a:t>a. Bối cảnh lịch sử, văn hóa, xã hội </a:t>
            </a:r>
          </a:p>
        </p:txBody>
      </p:sp>
      <p:sp>
        <p:nvSpPr>
          <p:cNvPr id="9" name="TextBox 9"/>
          <p:cNvSpPr txBox="1"/>
          <p:nvPr/>
        </p:nvSpPr>
        <p:spPr>
          <a:xfrm>
            <a:off x="1323817" y="3125889"/>
            <a:ext cx="11034336" cy="2298445"/>
          </a:xfrm>
          <a:prstGeom prst="rect">
            <a:avLst/>
          </a:prstGeom>
        </p:spPr>
        <p:txBody>
          <a:bodyPr lIns="0" tIns="0" rIns="0" bIns="0" rtlCol="0" anchor="t">
            <a:spAutoFit/>
          </a:bodyPr>
          <a:lstStyle/>
          <a:p>
            <a:pPr algn="just">
              <a:lnSpc>
                <a:spcPts val="6143"/>
              </a:lnSpc>
            </a:pPr>
            <a:r>
              <a:rPr lang="en-US" sz="4387" dirty="0" err="1">
                <a:solidFill>
                  <a:srgbClr val="1E3B45"/>
                </a:solidFill>
                <a:latin typeface="Roboto Condensed"/>
                <a:ea typeface="Roboto Condensed"/>
                <a:cs typeface="Roboto Condensed"/>
                <a:sym typeface="Roboto Condensed"/>
              </a:rPr>
              <a:t>Thực</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tế</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cho</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thấy</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biến</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đổi</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khí</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hậu</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đã</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và</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đang</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có</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những</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tác</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động</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tiêu</a:t>
            </a:r>
            <a:r>
              <a:rPr lang="en-US" sz="4387" dirty="0">
                <a:solidFill>
                  <a:srgbClr val="1E3B45"/>
                </a:solidFill>
                <a:latin typeface="Roboto Condensed"/>
                <a:ea typeface="Roboto Condensed"/>
                <a:cs typeface="Roboto Condensed"/>
                <a:sym typeface="Roboto Condensed"/>
              </a:rPr>
              <a:t> </a:t>
            </a:r>
            <a:r>
              <a:rPr lang="en-US" sz="4387" dirty="0" err="1">
                <a:solidFill>
                  <a:srgbClr val="1E3B45"/>
                </a:solidFill>
                <a:latin typeface="Roboto Condensed"/>
                <a:ea typeface="Roboto Condensed"/>
                <a:cs typeface="Roboto Condensed"/>
                <a:sym typeface="Roboto Condensed"/>
              </a:rPr>
              <a:t>cực</a:t>
            </a:r>
            <a:r>
              <a:rPr lang="en-US" sz="4387" dirty="0">
                <a:solidFill>
                  <a:srgbClr val="1E3B45"/>
                </a:solidFill>
                <a:latin typeface="Roboto Condensed"/>
                <a:ea typeface="Roboto Condensed"/>
                <a:cs typeface="Roboto Condensed"/>
                <a:sym typeface="Roboto Condensed"/>
              </a:rPr>
              <a:t>, </a:t>
            </a:r>
            <a:r>
              <a:rPr lang="en-US" sz="4387" b="1" dirty="0" err="1">
                <a:solidFill>
                  <a:srgbClr val="1E3B45"/>
                </a:solidFill>
                <a:latin typeface="Roboto Condensed Bold"/>
                <a:ea typeface="Roboto Condensed Bold"/>
                <a:cs typeface="Roboto Condensed Bold"/>
                <a:sym typeface="Roboto Condensed Bold"/>
              </a:rPr>
              <a:t>đe</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dọa</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đến</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hòa</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bình</a:t>
            </a:r>
            <a:r>
              <a:rPr lang="en-US" sz="4387" b="1" dirty="0">
                <a:solidFill>
                  <a:srgbClr val="1E3B45"/>
                </a:solidFill>
                <a:latin typeface="Roboto Condensed Bold"/>
                <a:ea typeface="Roboto Condensed Bold"/>
                <a:cs typeface="Roboto Condensed Bold"/>
                <a:sym typeface="Roboto Condensed Bold"/>
              </a:rPr>
              <a:t>, an </a:t>
            </a:r>
            <a:r>
              <a:rPr lang="en-US" sz="4387" b="1" dirty="0" err="1">
                <a:solidFill>
                  <a:srgbClr val="1E3B45"/>
                </a:solidFill>
                <a:latin typeface="Roboto Condensed Bold"/>
                <a:ea typeface="Roboto Condensed Bold"/>
                <a:cs typeface="Roboto Condensed Bold"/>
                <a:sym typeface="Roboto Condensed Bold"/>
              </a:rPr>
              <a:t>ninh</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thế</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giới</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và</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sự</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sống</a:t>
            </a:r>
            <a:r>
              <a:rPr lang="en-US" sz="4387" b="1" dirty="0">
                <a:solidFill>
                  <a:srgbClr val="1E3B45"/>
                </a:solidFill>
                <a:latin typeface="Roboto Condensed Bold"/>
                <a:ea typeface="Roboto Condensed Bold"/>
                <a:cs typeface="Roboto Condensed Bold"/>
                <a:sym typeface="Roboto Condensed Bold"/>
              </a:rPr>
              <a:t> </a:t>
            </a:r>
            <a:r>
              <a:rPr lang="en-US" sz="4387" b="1" dirty="0" err="1">
                <a:solidFill>
                  <a:srgbClr val="1E3B45"/>
                </a:solidFill>
                <a:latin typeface="Roboto Condensed Bold"/>
                <a:ea typeface="Roboto Condensed Bold"/>
                <a:cs typeface="Roboto Condensed Bold"/>
                <a:sym typeface="Roboto Condensed Bold"/>
              </a:rPr>
              <a:t>của</a:t>
            </a:r>
            <a:r>
              <a:rPr lang="en-US" sz="4387" b="1" dirty="0">
                <a:solidFill>
                  <a:srgbClr val="1E3B45"/>
                </a:solidFill>
                <a:latin typeface="Roboto Condensed Bold"/>
                <a:ea typeface="Roboto Condensed Bold"/>
                <a:cs typeface="Roboto Condensed Bold"/>
                <a:sym typeface="Roboto Condensed Bold"/>
              </a:rPr>
              <a:t> con </a:t>
            </a:r>
            <a:r>
              <a:rPr lang="en-US" sz="4387" b="1" dirty="0" err="1">
                <a:solidFill>
                  <a:srgbClr val="1E3B45"/>
                </a:solidFill>
                <a:latin typeface="Roboto Condensed Bold"/>
                <a:ea typeface="Roboto Condensed Bold"/>
                <a:cs typeface="Roboto Condensed Bold"/>
                <a:sym typeface="Roboto Condensed Bold"/>
              </a:rPr>
              <a:t>người</a:t>
            </a:r>
            <a:r>
              <a:rPr lang="en-US" sz="4387" dirty="0">
                <a:solidFill>
                  <a:srgbClr val="1E3B45"/>
                </a:solidFill>
                <a:latin typeface="Roboto Condensed"/>
                <a:ea typeface="Roboto Condensed"/>
                <a:cs typeface="Roboto Condensed"/>
                <a:sym typeface="Roboto Condensed"/>
              </a:rPr>
              <a:t>.</a:t>
            </a:r>
          </a:p>
        </p:txBody>
      </p:sp>
      <p:sp>
        <p:nvSpPr>
          <p:cNvPr id="10" name="Freeform 10"/>
          <p:cNvSpPr/>
          <p:nvPr/>
        </p:nvSpPr>
        <p:spPr>
          <a:xfrm>
            <a:off x="11454306" y="3636899"/>
            <a:ext cx="8697067" cy="8229600"/>
          </a:xfrm>
          <a:custGeom>
            <a:avLst/>
            <a:gdLst/>
            <a:ahLst/>
            <a:cxnLst/>
            <a:rect l="l" t="t" r="r" b="b"/>
            <a:pathLst>
              <a:path w="8697067" h="8229600">
                <a:moveTo>
                  <a:pt x="0" y="0"/>
                </a:moveTo>
                <a:lnTo>
                  <a:pt x="8697067" y="0"/>
                </a:lnTo>
                <a:lnTo>
                  <a:pt x="8697067" y="8229600"/>
                </a:lnTo>
                <a:lnTo>
                  <a:pt x="0" y="8229600"/>
                </a:lnTo>
                <a:lnTo>
                  <a:pt x="0" y="0"/>
                </a:lnTo>
                <a:close/>
              </a:path>
            </a:pathLst>
          </a:custGeom>
          <a:blipFill>
            <a:blip r:embed="rId4"/>
            <a:stretch>
              <a:fillRect/>
            </a:stretch>
          </a:blipFill>
        </p:spPr>
      </p:sp>
      <p:sp>
        <p:nvSpPr>
          <p:cNvPr id="11" name="Freeform 11"/>
          <p:cNvSpPr/>
          <p:nvPr/>
        </p:nvSpPr>
        <p:spPr>
          <a:xfrm>
            <a:off x="11625981" y="-2238375"/>
            <a:ext cx="8697067" cy="822960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sp>
      <p:pic>
        <p:nvPicPr>
          <p:cNvPr id="12" name="Picture 12"/>
          <p:cNvPicPr>
            <a:picLocks noChangeAspect="1"/>
          </p:cNvPicPr>
          <p:nvPr/>
        </p:nvPicPr>
        <p:blipFill>
          <a:blip r:embed="rId5"/>
          <a:srcRect/>
          <a:stretch>
            <a:fillRect/>
          </a:stretch>
        </p:blipFill>
        <p:spPr>
          <a:xfrm>
            <a:off x="12358153" y="1309533"/>
            <a:ext cx="5637276" cy="822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Freeform 2"/>
          <p:cNvSpPr/>
          <p:nvPr/>
        </p:nvSpPr>
        <p:spPr>
          <a:xfrm>
            <a:off x="11454306" y="3636899"/>
            <a:ext cx="8697067" cy="8229600"/>
          </a:xfrm>
          <a:custGeom>
            <a:avLst/>
            <a:gdLst/>
            <a:ahLst/>
            <a:cxnLst/>
            <a:rect l="l" t="t" r="r" b="b"/>
            <a:pathLst>
              <a:path w="8697067" h="8229600">
                <a:moveTo>
                  <a:pt x="0" y="0"/>
                </a:moveTo>
                <a:lnTo>
                  <a:pt x="8697067" y="0"/>
                </a:lnTo>
                <a:lnTo>
                  <a:pt x="8697067" y="8229600"/>
                </a:lnTo>
                <a:lnTo>
                  <a:pt x="0" y="8229600"/>
                </a:lnTo>
                <a:lnTo>
                  <a:pt x="0" y="0"/>
                </a:lnTo>
                <a:close/>
              </a:path>
            </a:pathLst>
          </a:custGeom>
          <a:blipFill>
            <a:blip r:embed="rId2"/>
            <a:stretch>
              <a:fillRect/>
            </a:stretch>
          </a:blipFill>
        </p:spPr>
      </p:sp>
      <p:sp>
        <p:nvSpPr>
          <p:cNvPr id="3" name="Freeform 3"/>
          <p:cNvSpPr/>
          <p:nvPr/>
        </p:nvSpPr>
        <p:spPr>
          <a:xfrm>
            <a:off x="11625981" y="-2238375"/>
            <a:ext cx="8697067" cy="822960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2"/>
            <a:stretch>
              <a:fillRect/>
            </a:stretch>
          </a:blipFill>
        </p:spPr>
      </p:sp>
      <p:pic>
        <p:nvPicPr>
          <p:cNvPr id="4" name="Picture 4"/>
          <p:cNvPicPr>
            <a:picLocks noChangeAspect="1"/>
          </p:cNvPicPr>
          <p:nvPr/>
        </p:nvPicPr>
        <p:blipFill>
          <a:blip r:embed="rId3"/>
          <a:srcRect/>
          <a:stretch>
            <a:fillRect/>
          </a:stretch>
        </p:blipFill>
        <p:spPr>
          <a:xfrm>
            <a:off x="12358153" y="1309533"/>
            <a:ext cx="5637276" cy="8229600"/>
          </a:xfrm>
          <a:prstGeom prst="rect">
            <a:avLst/>
          </a:prstGeom>
        </p:spPr>
      </p:pic>
      <p:sp>
        <p:nvSpPr>
          <p:cNvPr id="5" name="Freeform 5"/>
          <p:cNvSpPr/>
          <p:nvPr/>
        </p:nvSpPr>
        <p:spPr>
          <a:xfrm>
            <a:off x="116432" y="5143500"/>
            <a:ext cx="7903632" cy="5216397"/>
          </a:xfrm>
          <a:custGeom>
            <a:avLst/>
            <a:gdLst/>
            <a:ahLst/>
            <a:cxnLst/>
            <a:rect l="l" t="t" r="r" b="b"/>
            <a:pathLst>
              <a:path w="7903632" h="5216397">
                <a:moveTo>
                  <a:pt x="0" y="0"/>
                </a:moveTo>
                <a:lnTo>
                  <a:pt x="7903633" y="0"/>
                </a:lnTo>
                <a:lnTo>
                  <a:pt x="7903633" y="5216397"/>
                </a:lnTo>
                <a:lnTo>
                  <a:pt x="0" y="5216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678508" y="2779686"/>
            <a:ext cx="12085428" cy="3086100"/>
            <a:chOff x="0" y="0"/>
            <a:chExt cx="3182993" cy="812800"/>
          </a:xfrm>
        </p:grpSpPr>
        <p:sp>
          <p:nvSpPr>
            <p:cNvPr id="7" name="Freeform 7"/>
            <p:cNvSpPr/>
            <p:nvPr/>
          </p:nvSpPr>
          <p:spPr>
            <a:xfrm>
              <a:off x="0" y="0"/>
              <a:ext cx="3182994" cy="812800"/>
            </a:xfrm>
            <a:custGeom>
              <a:avLst/>
              <a:gdLst/>
              <a:ahLst/>
              <a:cxnLst/>
              <a:rect l="l" t="t" r="r" b="b"/>
              <a:pathLst>
                <a:path w="3182994" h="812800">
                  <a:moveTo>
                    <a:pt x="32671" y="0"/>
                  </a:moveTo>
                  <a:lnTo>
                    <a:pt x="3150323" y="0"/>
                  </a:lnTo>
                  <a:cubicBezTo>
                    <a:pt x="3158988" y="0"/>
                    <a:pt x="3167298" y="3442"/>
                    <a:pt x="3173425" y="9569"/>
                  </a:cubicBezTo>
                  <a:cubicBezTo>
                    <a:pt x="3179551" y="15696"/>
                    <a:pt x="3182994" y="24006"/>
                    <a:pt x="3182994" y="32671"/>
                  </a:cubicBezTo>
                  <a:lnTo>
                    <a:pt x="3182994" y="780129"/>
                  </a:lnTo>
                  <a:cubicBezTo>
                    <a:pt x="3182994" y="788794"/>
                    <a:pt x="3179551" y="797104"/>
                    <a:pt x="3173425" y="803231"/>
                  </a:cubicBezTo>
                  <a:cubicBezTo>
                    <a:pt x="3167298" y="809358"/>
                    <a:pt x="3158988" y="812800"/>
                    <a:pt x="3150323" y="812800"/>
                  </a:cubicBezTo>
                  <a:lnTo>
                    <a:pt x="32671" y="812800"/>
                  </a:lnTo>
                  <a:cubicBezTo>
                    <a:pt x="24006" y="812800"/>
                    <a:pt x="15696" y="809358"/>
                    <a:pt x="9569" y="803231"/>
                  </a:cubicBezTo>
                  <a:cubicBezTo>
                    <a:pt x="3442" y="797104"/>
                    <a:pt x="0" y="788794"/>
                    <a:pt x="0" y="780129"/>
                  </a:cubicBezTo>
                  <a:lnTo>
                    <a:pt x="0" y="32671"/>
                  </a:lnTo>
                  <a:cubicBezTo>
                    <a:pt x="0" y="24006"/>
                    <a:pt x="3442" y="15696"/>
                    <a:pt x="9569" y="9569"/>
                  </a:cubicBezTo>
                  <a:cubicBezTo>
                    <a:pt x="15696" y="3442"/>
                    <a:pt x="24006" y="0"/>
                    <a:pt x="32671" y="0"/>
                  </a:cubicBezTo>
                  <a:close/>
                </a:path>
              </a:pathLst>
            </a:custGeom>
            <a:solidFill>
              <a:srgbClr val="F2D4BA"/>
            </a:solidFill>
          </p:spPr>
        </p:sp>
        <p:sp>
          <p:nvSpPr>
            <p:cNvPr id="8" name="TextBox 8"/>
            <p:cNvSpPr txBox="1"/>
            <p:nvPr/>
          </p:nvSpPr>
          <p:spPr>
            <a:xfrm>
              <a:off x="0" y="-47625"/>
              <a:ext cx="3182993" cy="8604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10" name="TextBox 10"/>
          <p:cNvSpPr txBox="1"/>
          <p:nvPr/>
        </p:nvSpPr>
        <p:spPr>
          <a:xfrm>
            <a:off x="678508" y="1057275"/>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
        <p:nvSpPr>
          <p:cNvPr id="11" name="TextBox 11"/>
          <p:cNvSpPr txBox="1"/>
          <p:nvPr/>
        </p:nvSpPr>
        <p:spPr>
          <a:xfrm>
            <a:off x="1028700" y="1771650"/>
            <a:ext cx="10171850" cy="830556"/>
          </a:xfrm>
          <a:prstGeom prst="rect">
            <a:avLst/>
          </a:prstGeom>
        </p:spPr>
        <p:txBody>
          <a:bodyPr lIns="0" tIns="0" rIns="0" bIns="0" rtlCol="0" anchor="t">
            <a:spAutoFit/>
          </a:bodyPr>
          <a:lstStyle/>
          <a:p>
            <a:pPr algn="l">
              <a:lnSpc>
                <a:spcPts val="6719"/>
              </a:lnSpc>
            </a:pPr>
            <a:r>
              <a:rPr lang="en-US" sz="4799" b="1">
                <a:solidFill>
                  <a:srgbClr val="1E3B45"/>
                </a:solidFill>
                <a:latin typeface="Roboto Condensed Bold"/>
                <a:ea typeface="Roboto Condensed Bold"/>
                <a:cs typeface="Roboto Condensed Bold"/>
                <a:sym typeface="Roboto Condensed Bold"/>
              </a:rPr>
              <a:t>a. Bối cảnh lịch sử, văn hóa, xã hội </a:t>
            </a:r>
          </a:p>
        </p:txBody>
      </p:sp>
      <p:sp>
        <p:nvSpPr>
          <p:cNvPr id="12" name="TextBox 12"/>
          <p:cNvSpPr txBox="1"/>
          <p:nvPr/>
        </p:nvSpPr>
        <p:spPr>
          <a:xfrm>
            <a:off x="1323817" y="3125889"/>
            <a:ext cx="11034336" cy="2298445"/>
          </a:xfrm>
          <a:prstGeom prst="rect">
            <a:avLst/>
          </a:prstGeom>
        </p:spPr>
        <p:txBody>
          <a:bodyPr lIns="0" tIns="0" rIns="0" bIns="0" rtlCol="0" anchor="t">
            <a:spAutoFit/>
          </a:bodyPr>
          <a:lstStyle/>
          <a:p>
            <a:pPr algn="just">
              <a:lnSpc>
                <a:spcPts val="6143"/>
              </a:lnSpc>
            </a:pPr>
            <a:r>
              <a:rPr lang="en-US" sz="4387">
                <a:solidFill>
                  <a:srgbClr val="1E3B45"/>
                </a:solidFill>
                <a:latin typeface="Roboto Condensed"/>
                <a:ea typeface="Roboto Condensed"/>
                <a:cs typeface="Roboto Condensed"/>
                <a:sym typeface="Roboto Condensed"/>
              </a:rPr>
              <a:t>Thực tế cho thấy, biến đổi khí hậu đã và đang có những tác động tiêu cực, </a:t>
            </a:r>
            <a:r>
              <a:rPr lang="en-US" sz="4387" b="1">
                <a:solidFill>
                  <a:srgbClr val="1E3B45"/>
                </a:solidFill>
                <a:latin typeface="Roboto Condensed Bold"/>
                <a:ea typeface="Roboto Condensed Bold"/>
                <a:cs typeface="Roboto Condensed Bold"/>
                <a:sym typeface="Roboto Condensed Bold"/>
              </a:rPr>
              <a:t>đe dọa đến hòa bình, an ninh thế giới và sự sống của con người</a:t>
            </a:r>
            <a:r>
              <a:rPr lang="en-US" sz="4387">
                <a:solidFill>
                  <a:srgbClr val="1E3B45"/>
                </a:solidFill>
                <a:latin typeface="Roboto Condensed"/>
                <a:ea typeface="Roboto Condensed"/>
                <a:cs typeface="Roboto Condensed"/>
                <a:sym typeface="Roboto Condense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rot="5400000">
            <a:off x="10147675" y="-506475"/>
            <a:ext cx="14856695" cy="12101454"/>
          </a:xfrm>
          <a:custGeom>
            <a:avLst/>
            <a:gdLst/>
            <a:ahLst/>
            <a:cxnLst/>
            <a:rect l="l" t="t" r="r" b="b"/>
            <a:pathLst>
              <a:path w="14856695" h="12101454">
                <a:moveTo>
                  <a:pt x="0" y="0"/>
                </a:moveTo>
                <a:lnTo>
                  <a:pt x="14856696" y="0"/>
                </a:lnTo>
                <a:lnTo>
                  <a:pt x="14856696" y="12101453"/>
                </a:lnTo>
                <a:lnTo>
                  <a:pt x="0" y="1210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949250" y="-77352"/>
            <a:ext cx="10677499" cy="10441705"/>
          </a:xfrm>
          <a:custGeom>
            <a:avLst/>
            <a:gdLst/>
            <a:ahLst/>
            <a:cxnLst/>
            <a:rect l="l" t="t" r="r" b="b"/>
            <a:pathLst>
              <a:path w="10677499" h="10441705">
                <a:moveTo>
                  <a:pt x="0" y="0"/>
                </a:moveTo>
                <a:lnTo>
                  <a:pt x="10677500" y="0"/>
                </a:lnTo>
                <a:lnTo>
                  <a:pt x="10677500" y="10441704"/>
                </a:lnTo>
                <a:lnTo>
                  <a:pt x="0" y="10441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678508" y="2779686"/>
            <a:ext cx="12085428" cy="5529131"/>
            <a:chOff x="0" y="0"/>
            <a:chExt cx="3182993" cy="1456232"/>
          </a:xfrm>
        </p:grpSpPr>
        <p:sp>
          <p:nvSpPr>
            <p:cNvPr id="5" name="Freeform 5"/>
            <p:cNvSpPr/>
            <p:nvPr/>
          </p:nvSpPr>
          <p:spPr>
            <a:xfrm>
              <a:off x="0" y="0"/>
              <a:ext cx="3182994" cy="1456232"/>
            </a:xfrm>
            <a:custGeom>
              <a:avLst/>
              <a:gdLst/>
              <a:ahLst/>
              <a:cxnLst/>
              <a:rect l="l" t="t" r="r" b="b"/>
              <a:pathLst>
                <a:path w="3182994" h="1456232">
                  <a:moveTo>
                    <a:pt x="32671" y="0"/>
                  </a:moveTo>
                  <a:lnTo>
                    <a:pt x="3150323" y="0"/>
                  </a:lnTo>
                  <a:cubicBezTo>
                    <a:pt x="3158988" y="0"/>
                    <a:pt x="3167298" y="3442"/>
                    <a:pt x="3173425" y="9569"/>
                  </a:cubicBezTo>
                  <a:cubicBezTo>
                    <a:pt x="3179551" y="15696"/>
                    <a:pt x="3182994" y="24006"/>
                    <a:pt x="3182994" y="32671"/>
                  </a:cubicBezTo>
                  <a:lnTo>
                    <a:pt x="3182994" y="1423561"/>
                  </a:lnTo>
                  <a:cubicBezTo>
                    <a:pt x="3182994" y="1432226"/>
                    <a:pt x="3179551" y="1440536"/>
                    <a:pt x="3173425" y="1446663"/>
                  </a:cubicBezTo>
                  <a:cubicBezTo>
                    <a:pt x="3167298" y="1452790"/>
                    <a:pt x="3158988" y="1456232"/>
                    <a:pt x="3150323" y="1456232"/>
                  </a:cubicBezTo>
                  <a:lnTo>
                    <a:pt x="32671" y="1456232"/>
                  </a:lnTo>
                  <a:cubicBezTo>
                    <a:pt x="24006" y="1456232"/>
                    <a:pt x="15696" y="1452790"/>
                    <a:pt x="9569" y="1446663"/>
                  </a:cubicBezTo>
                  <a:cubicBezTo>
                    <a:pt x="3442" y="1440536"/>
                    <a:pt x="0" y="1432226"/>
                    <a:pt x="0" y="1423561"/>
                  </a:cubicBezTo>
                  <a:lnTo>
                    <a:pt x="0" y="32671"/>
                  </a:lnTo>
                  <a:cubicBezTo>
                    <a:pt x="0" y="24006"/>
                    <a:pt x="3442" y="15696"/>
                    <a:pt x="9569" y="9569"/>
                  </a:cubicBezTo>
                  <a:cubicBezTo>
                    <a:pt x="15696" y="3442"/>
                    <a:pt x="24006" y="0"/>
                    <a:pt x="32671" y="0"/>
                  </a:cubicBezTo>
                  <a:close/>
                </a:path>
              </a:pathLst>
            </a:custGeom>
            <a:solidFill>
              <a:srgbClr val="F2D4BA"/>
            </a:solidFill>
          </p:spPr>
        </p:sp>
        <p:sp>
          <p:nvSpPr>
            <p:cNvPr id="6" name="TextBox 6"/>
            <p:cNvSpPr txBox="1"/>
            <p:nvPr/>
          </p:nvSpPr>
          <p:spPr>
            <a:xfrm>
              <a:off x="0" y="-47625"/>
              <a:ext cx="3182993" cy="150385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323817" y="3125889"/>
            <a:ext cx="11034336" cy="5384643"/>
          </a:xfrm>
          <a:prstGeom prst="rect">
            <a:avLst/>
          </a:prstGeom>
        </p:spPr>
        <p:txBody>
          <a:bodyPr lIns="0" tIns="0" rIns="0" bIns="0" rtlCol="0" anchor="t">
            <a:spAutoFit/>
          </a:bodyPr>
          <a:lstStyle/>
          <a:p>
            <a:pPr algn="just">
              <a:lnSpc>
                <a:spcPts val="6143"/>
              </a:lnSpc>
            </a:pPr>
            <a:r>
              <a:rPr lang="en-US" sz="4387">
                <a:solidFill>
                  <a:srgbClr val="1E3B45"/>
                </a:solidFill>
                <a:latin typeface="Roboto Condensed"/>
                <a:ea typeface="Roboto Condensed"/>
                <a:cs typeface="Roboto Condensed"/>
                <a:sym typeface="Roboto Condensed"/>
              </a:rPr>
              <a:t>10/9/2018, tại trụ sở Liên hợp quốc (thành phố Niu Óoc Mỹ), </a:t>
            </a:r>
            <a:r>
              <a:rPr lang="en-US" sz="4387" b="1">
                <a:solidFill>
                  <a:srgbClr val="1E3B45"/>
                </a:solidFill>
                <a:latin typeface="Roboto Condensed Bold"/>
                <a:ea typeface="Roboto Condensed Bold"/>
                <a:cs typeface="Roboto Condensed Bold"/>
                <a:sym typeface="Roboto Condensed Bold"/>
              </a:rPr>
              <a:t>Tổng thư kí An-tô-ni-ô Gu-tê-rét đã có bài phát biểu hướng đến các nhà lãnh đạo các quốc gia thành viên Liên hợp quốc và toàn nhân loại,</a:t>
            </a:r>
            <a:r>
              <a:rPr lang="en-US" sz="4387">
                <a:solidFill>
                  <a:srgbClr val="1E3B45"/>
                </a:solidFill>
                <a:latin typeface="Roboto Condensed"/>
                <a:ea typeface="Roboto Condensed"/>
                <a:cs typeface="Roboto Condensed"/>
                <a:sym typeface="Roboto Condensed"/>
              </a:rPr>
              <a:t> nhằm </a:t>
            </a:r>
            <a:r>
              <a:rPr lang="en-US" sz="4387" b="1">
                <a:solidFill>
                  <a:srgbClr val="1E3B45"/>
                </a:solidFill>
                <a:latin typeface="Roboto Condensed Bold"/>
                <a:ea typeface="Roboto Condensed Bold"/>
                <a:cs typeface="Roboto Condensed Bold"/>
                <a:sym typeface="Roboto Condensed Bold"/>
              </a:rPr>
              <a:t>kêu gọi những hành động cụ thể, quyết liệt để ứng phó với biến đổi khí hậu</a:t>
            </a:r>
            <a:r>
              <a:rPr lang="en-US" sz="4387">
                <a:solidFill>
                  <a:srgbClr val="1E3B45"/>
                </a:solidFill>
                <a:latin typeface="Roboto Condensed"/>
                <a:ea typeface="Roboto Condensed"/>
                <a:cs typeface="Roboto Condensed"/>
                <a:sym typeface="Roboto Condensed"/>
              </a:rPr>
              <a:t>.</a:t>
            </a:r>
          </a:p>
          <a:p>
            <a:pPr algn="just">
              <a:lnSpc>
                <a:spcPts val="6143"/>
              </a:lnSpc>
            </a:pPr>
            <a:endParaRPr lang="en-US" sz="4387">
              <a:solidFill>
                <a:srgbClr val="1E3B45"/>
              </a:solidFill>
              <a:latin typeface="Roboto Condensed"/>
              <a:ea typeface="Roboto Condensed"/>
              <a:cs typeface="Roboto Condensed"/>
              <a:sym typeface="Roboto Condensed"/>
            </a:endParaRPr>
          </a:p>
        </p:txBody>
      </p:sp>
      <p:sp>
        <p:nvSpPr>
          <p:cNvPr id="8" name="TextBox 8"/>
          <p:cNvSpPr txBox="1"/>
          <p:nvPr/>
        </p:nvSpPr>
        <p:spPr>
          <a:xfrm>
            <a:off x="447574" y="180975"/>
            <a:ext cx="15144982" cy="169540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9" name="TextBox 9"/>
          <p:cNvSpPr txBox="1"/>
          <p:nvPr/>
        </p:nvSpPr>
        <p:spPr>
          <a:xfrm>
            <a:off x="678508" y="1057275"/>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
        <p:nvSpPr>
          <p:cNvPr id="10" name="TextBox 10"/>
          <p:cNvSpPr txBox="1"/>
          <p:nvPr/>
        </p:nvSpPr>
        <p:spPr>
          <a:xfrm>
            <a:off x="1028700" y="1771650"/>
            <a:ext cx="10171850" cy="830556"/>
          </a:xfrm>
          <a:prstGeom prst="rect">
            <a:avLst/>
          </a:prstGeom>
        </p:spPr>
        <p:txBody>
          <a:bodyPr lIns="0" tIns="0" rIns="0" bIns="0" rtlCol="0" anchor="t">
            <a:spAutoFit/>
          </a:bodyPr>
          <a:lstStyle/>
          <a:p>
            <a:pPr algn="l">
              <a:lnSpc>
                <a:spcPts val="6719"/>
              </a:lnSpc>
            </a:pPr>
            <a:r>
              <a:rPr lang="en-US" sz="4799" b="1">
                <a:solidFill>
                  <a:srgbClr val="1E3B45"/>
                </a:solidFill>
                <a:latin typeface="Roboto Condensed Bold"/>
                <a:ea typeface="Roboto Condensed Bold"/>
                <a:cs typeface="Roboto Condensed Bold"/>
                <a:sym typeface="Roboto Condensed Bold"/>
              </a:rPr>
              <a:t>a. Bối cảnh lịch sử, văn hóa, xã hội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65830" y="817650"/>
            <a:ext cx="7009025" cy="10048781"/>
          </a:xfrm>
          <a:custGeom>
            <a:avLst/>
            <a:gdLst/>
            <a:ahLst/>
            <a:cxnLst/>
            <a:rect l="l" t="t" r="r" b="b"/>
            <a:pathLst>
              <a:path w="7009025" h="10048781">
                <a:moveTo>
                  <a:pt x="0" y="0"/>
                </a:moveTo>
                <a:lnTo>
                  <a:pt x="7009024" y="0"/>
                </a:lnTo>
                <a:lnTo>
                  <a:pt x="7009024" y="10048781"/>
                </a:lnTo>
                <a:lnTo>
                  <a:pt x="0" y="10048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350369" y="817650"/>
            <a:ext cx="12418386" cy="10912657"/>
          </a:xfrm>
          <a:custGeom>
            <a:avLst/>
            <a:gdLst/>
            <a:ahLst/>
            <a:cxnLst/>
            <a:rect l="l" t="t" r="r" b="b"/>
            <a:pathLst>
              <a:path w="12418386" h="10912657">
                <a:moveTo>
                  <a:pt x="0" y="0"/>
                </a:moveTo>
                <a:lnTo>
                  <a:pt x="12418387" y="0"/>
                </a:lnTo>
                <a:lnTo>
                  <a:pt x="12418387" y="10912657"/>
                </a:lnTo>
                <a:lnTo>
                  <a:pt x="0" y="10912657"/>
                </a:lnTo>
                <a:lnTo>
                  <a:pt x="0" y="0"/>
                </a:lnTo>
                <a:close/>
              </a:path>
            </a:pathLst>
          </a:custGeom>
          <a:blipFill>
            <a:blip r:embed="rId4"/>
            <a:stretch>
              <a:fillRect/>
            </a:stretch>
          </a:blipFill>
        </p:spPr>
      </p:sp>
      <p:grpSp>
        <p:nvGrpSpPr>
          <p:cNvPr id="4" name="Group 4"/>
          <p:cNvGrpSpPr/>
          <p:nvPr/>
        </p:nvGrpSpPr>
        <p:grpSpPr>
          <a:xfrm>
            <a:off x="1213439" y="4138483"/>
            <a:ext cx="15709158" cy="1703557"/>
            <a:chOff x="0" y="0"/>
            <a:chExt cx="4137391" cy="448674"/>
          </a:xfrm>
        </p:grpSpPr>
        <p:sp>
          <p:nvSpPr>
            <p:cNvPr id="5" name="Freeform 5"/>
            <p:cNvSpPr/>
            <p:nvPr/>
          </p:nvSpPr>
          <p:spPr>
            <a:xfrm>
              <a:off x="0" y="0"/>
              <a:ext cx="4137391" cy="448674"/>
            </a:xfrm>
            <a:custGeom>
              <a:avLst/>
              <a:gdLst/>
              <a:ahLst/>
              <a:cxnLst/>
              <a:rect l="l" t="t" r="r" b="b"/>
              <a:pathLst>
                <a:path w="4137391" h="448674">
                  <a:moveTo>
                    <a:pt x="25134" y="0"/>
                  </a:moveTo>
                  <a:lnTo>
                    <a:pt x="4112257" y="0"/>
                  </a:lnTo>
                  <a:cubicBezTo>
                    <a:pt x="4118923" y="0"/>
                    <a:pt x="4125316" y="2648"/>
                    <a:pt x="4130030" y="7362"/>
                  </a:cubicBezTo>
                  <a:cubicBezTo>
                    <a:pt x="4134743" y="12075"/>
                    <a:pt x="4137391" y="18468"/>
                    <a:pt x="4137391" y="25134"/>
                  </a:cubicBezTo>
                  <a:lnTo>
                    <a:pt x="4137391" y="423539"/>
                  </a:lnTo>
                  <a:cubicBezTo>
                    <a:pt x="4137391" y="430205"/>
                    <a:pt x="4134743" y="436598"/>
                    <a:pt x="4130030" y="441312"/>
                  </a:cubicBezTo>
                  <a:cubicBezTo>
                    <a:pt x="4125316" y="446025"/>
                    <a:pt x="4118923" y="448674"/>
                    <a:pt x="4112257" y="448674"/>
                  </a:cubicBezTo>
                  <a:lnTo>
                    <a:pt x="25134" y="448674"/>
                  </a:lnTo>
                  <a:cubicBezTo>
                    <a:pt x="18468" y="448674"/>
                    <a:pt x="12075" y="446025"/>
                    <a:pt x="7362" y="441312"/>
                  </a:cubicBezTo>
                  <a:cubicBezTo>
                    <a:pt x="2648" y="436598"/>
                    <a:pt x="0" y="430205"/>
                    <a:pt x="0" y="423539"/>
                  </a:cubicBezTo>
                  <a:lnTo>
                    <a:pt x="0" y="25134"/>
                  </a:lnTo>
                  <a:cubicBezTo>
                    <a:pt x="0" y="18468"/>
                    <a:pt x="2648" y="12075"/>
                    <a:pt x="7362" y="7362"/>
                  </a:cubicBezTo>
                  <a:cubicBezTo>
                    <a:pt x="12075" y="2648"/>
                    <a:pt x="18468" y="0"/>
                    <a:pt x="25134" y="0"/>
                  </a:cubicBezTo>
                  <a:close/>
                </a:path>
              </a:pathLst>
            </a:custGeom>
            <a:solidFill>
              <a:srgbClr val="F0E2E2"/>
            </a:solidFill>
          </p:spPr>
        </p:sp>
        <p:sp>
          <p:nvSpPr>
            <p:cNvPr id="6" name="TextBox 6"/>
            <p:cNvSpPr txBox="1"/>
            <p:nvPr/>
          </p:nvSpPr>
          <p:spPr>
            <a:xfrm>
              <a:off x="0" y="-47625"/>
              <a:ext cx="4137391" cy="49629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13439" y="1391590"/>
            <a:ext cx="15709158" cy="2576068"/>
            <a:chOff x="0" y="0"/>
            <a:chExt cx="4137391" cy="678471"/>
          </a:xfrm>
        </p:grpSpPr>
        <p:sp>
          <p:nvSpPr>
            <p:cNvPr id="8" name="Freeform 8"/>
            <p:cNvSpPr/>
            <p:nvPr/>
          </p:nvSpPr>
          <p:spPr>
            <a:xfrm>
              <a:off x="0" y="0"/>
              <a:ext cx="4137391" cy="678471"/>
            </a:xfrm>
            <a:custGeom>
              <a:avLst/>
              <a:gdLst/>
              <a:ahLst/>
              <a:cxnLst/>
              <a:rect l="l" t="t" r="r" b="b"/>
              <a:pathLst>
                <a:path w="4137391" h="678471">
                  <a:moveTo>
                    <a:pt x="25134" y="0"/>
                  </a:moveTo>
                  <a:lnTo>
                    <a:pt x="4112257" y="0"/>
                  </a:lnTo>
                  <a:cubicBezTo>
                    <a:pt x="4118923" y="0"/>
                    <a:pt x="4125316" y="2648"/>
                    <a:pt x="4130030" y="7362"/>
                  </a:cubicBezTo>
                  <a:cubicBezTo>
                    <a:pt x="4134743" y="12075"/>
                    <a:pt x="4137391" y="18468"/>
                    <a:pt x="4137391" y="25134"/>
                  </a:cubicBezTo>
                  <a:lnTo>
                    <a:pt x="4137391" y="653336"/>
                  </a:lnTo>
                  <a:cubicBezTo>
                    <a:pt x="4137391" y="660002"/>
                    <a:pt x="4134743" y="666395"/>
                    <a:pt x="4130030" y="671109"/>
                  </a:cubicBezTo>
                  <a:cubicBezTo>
                    <a:pt x="4125316" y="675823"/>
                    <a:pt x="4118923" y="678471"/>
                    <a:pt x="4112257" y="678471"/>
                  </a:cubicBezTo>
                  <a:lnTo>
                    <a:pt x="25134" y="678471"/>
                  </a:lnTo>
                  <a:cubicBezTo>
                    <a:pt x="18468" y="678471"/>
                    <a:pt x="12075" y="675823"/>
                    <a:pt x="7362" y="671109"/>
                  </a:cubicBezTo>
                  <a:cubicBezTo>
                    <a:pt x="2648" y="666395"/>
                    <a:pt x="0" y="660002"/>
                    <a:pt x="0" y="653336"/>
                  </a:cubicBezTo>
                  <a:lnTo>
                    <a:pt x="0" y="25134"/>
                  </a:lnTo>
                  <a:cubicBezTo>
                    <a:pt x="0" y="18468"/>
                    <a:pt x="2648" y="12075"/>
                    <a:pt x="7362" y="7362"/>
                  </a:cubicBezTo>
                  <a:cubicBezTo>
                    <a:pt x="12075" y="2648"/>
                    <a:pt x="18468" y="0"/>
                    <a:pt x="25134" y="0"/>
                  </a:cubicBezTo>
                  <a:close/>
                </a:path>
              </a:pathLst>
            </a:custGeom>
            <a:solidFill>
              <a:srgbClr val="F4EBEB"/>
            </a:solidFill>
          </p:spPr>
        </p:sp>
        <p:sp>
          <p:nvSpPr>
            <p:cNvPr id="9" name="TextBox 9"/>
            <p:cNvSpPr txBox="1"/>
            <p:nvPr/>
          </p:nvSpPr>
          <p:spPr>
            <a:xfrm>
              <a:off x="0" y="-47625"/>
              <a:ext cx="4137391" cy="72609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59061" y="6013491"/>
            <a:ext cx="15709158" cy="1866608"/>
            <a:chOff x="0" y="0"/>
            <a:chExt cx="4137391" cy="491617"/>
          </a:xfrm>
        </p:grpSpPr>
        <p:sp>
          <p:nvSpPr>
            <p:cNvPr id="11" name="Freeform 11"/>
            <p:cNvSpPr/>
            <p:nvPr/>
          </p:nvSpPr>
          <p:spPr>
            <a:xfrm>
              <a:off x="0" y="0"/>
              <a:ext cx="4137391" cy="491617"/>
            </a:xfrm>
            <a:custGeom>
              <a:avLst/>
              <a:gdLst/>
              <a:ahLst/>
              <a:cxnLst/>
              <a:rect l="l" t="t" r="r" b="b"/>
              <a:pathLst>
                <a:path w="4137391" h="491617">
                  <a:moveTo>
                    <a:pt x="25134" y="0"/>
                  </a:moveTo>
                  <a:lnTo>
                    <a:pt x="4112257" y="0"/>
                  </a:lnTo>
                  <a:cubicBezTo>
                    <a:pt x="4118923" y="0"/>
                    <a:pt x="4125316" y="2648"/>
                    <a:pt x="4130030" y="7362"/>
                  </a:cubicBezTo>
                  <a:cubicBezTo>
                    <a:pt x="4134743" y="12075"/>
                    <a:pt x="4137391" y="18468"/>
                    <a:pt x="4137391" y="25134"/>
                  </a:cubicBezTo>
                  <a:lnTo>
                    <a:pt x="4137391" y="466483"/>
                  </a:lnTo>
                  <a:cubicBezTo>
                    <a:pt x="4137391" y="473149"/>
                    <a:pt x="4134743" y="479542"/>
                    <a:pt x="4130030" y="484255"/>
                  </a:cubicBezTo>
                  <a:cubicBezTo>
                    <a:pt x="4125316" y="488969"/>
                    <a:pt x="4118923" y="491617"/>
                    <a:pt x="4112257" y="491617"/>
                  </a:cubicBezTo>
                  <a:lnTo>
                    <a:pt x="25134" y="491617"/>
                  </a:lnTo>
                  <a:cubicBezTo>
                    <a:pt x="18468" y="491617"/>
                    <a:pt x="12075" y="488969"/>
                    <a:pt x="7362" y="484255"/>
                  </a:cubicBezTo>
                  <a:cubicBezTo>
                    <a:pt x="2648" y="479542"/>
                    <a:pt x="0" y="473149"/>
                    <a:pt x="0" y="466483"/>
                  </a:cubicBezTo>
                  <a:lnTo>
                    <a:pt x="0" y="25134"/>
                  </a:lnTo>
                  <a:cubicBezTo>
                    <a:pt x="0" y="18468"/>
                    <a:pt x="2648" y="12075"/>
                    <a:pt x="7362" y="7362"/>
                  </a:cubicBezTo>
                  <a:cubicBezTo>
                    <a:pt x="12075" y="2648"/>
                    <a:pt x="18468" y="0"/>
                    <a:pt x="25134" y="0"/>
                  </a:cubicBezTo>
                  <a:close/>
                </a:path>
              </a:pathLst>
            </a:custGeom>
            <a:solidFill>
              <a:srgbClr val="EEDBDB"/>
            </a:solidFill>
          </p:spPr>
        </p:sp>
        <p:sp>
          <p:nvSpPr>
            <p:cNvPr id="12" name="TextBox 12"/>
            <p:cNvSpPr txBox="1"/>
            <p:nvPr/>
          </p:nvSpPr>
          <p:spPr>
            <a:xfrm>
              <a:off x="0" y="-47625"/>
              <a:ext cx="4137391" cy="53924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159061" y="8137274"/>
            <a:ext cx="15709158" cy="1866608"/>
            <a:chOff x="0" y="0"/>
            <a:chExt cx="4137391" cy="491617"/>
          </a:xfrm>
        </p:grpSpPr>
        <p:sp>
          <p:nvSpPr>
            <p:cNvPr id="14" name="Freeform 14"/>
            <p:cNvSpPr/>
            <p:nvPr/>
          </p:nvSpPr>
          <p:spPr>
            <a:xfrm>
              <a:off x="0" y="0"/>
              <a:ext cx="4137391" cy="491617"/>
            </a:xfrm>
            <a:custGeom>
              <a:avLst/>
              <a:gdLst/>
              <a:ahLst/>
              <a:cxnLst/>
              <a:rect l="l" t="t" r="r" b="b"/>
              <a:pathLst>
                <a:path w="4137391" h="491617">
                  <a:moveTo>
                    <a:pt x="25134" y="0"/>
                  </a:moveTo>
                  <a:lnTo>
                    <a:pt x="4112257" y="0"/>
                  </a:lnTo>
                  <a:cubicBezTo>
                    <a:pt x="4118923" y="0"/>
                    <a:pt x="4125316" y="2648"/>
                    <a:pt x="4130030" y="7362"/>
                  </a:cubicBezTo>
                  <a:cubicBezTo>
                    <a:pt x="4134743" y="12075"/>
                    <a:pt x="4137391" y="18468"/>
                    <a:pt x="4137391" y="25134"/>
                  </a:cubicBezTo>
                  <a:lnTo>
                    <a:pt x="4137391" y="466483"/>
                  </a:lnTo>
                  <a:cubicBezTo>
                    <a:pt x="4137391" y="473149"/>
                    <a:pt x="4134743" y="479542"/>
                    <a:pt x="4130030" y="484255"/>
                  </a:cubicBezTo>
                  <a:cubicBezTo>
                    <a:pt x="4125316" y="488969"/>
                    <a:pt x="4118923" y="491617"/>
                    <a:pt x="4112257" y="491617"/>
                  </a:cubicBezTo>
                  <a:lnTo>
                    <a:pt x="25134" y="491617"/>
                  </a:lnTo>
                  <a:cubicBezTo>
                    <a:pt x="18468" y="491617"/>
                    <a:pt x="12075" y="488969"/>
                    <a:pt x="7362" y="484255"/>
                  </a:cubicBezTo>
                  <a:cubicBezTo>
                    <a:pt x="2648" y="479542"/>
                    <a:pt x="0" y="473149"/>
                    <a:pt x="0" y="466483"/>
                  </a:cubicBezTo>
                  <a:lnTo>
                    <a:pt x="0" y="25134"/>
                  </a:lnTo>
                  <a:cubicBezTo>
                    <a:pt x="0" y="18468"/>
                    <a:pt x="2648" y="12075"/>
                    <a:pt x="7362" y="7362"/>
                  </a:cubicBezTo>
                  <a:cubicBezTo>
                    <a:pt x="12075" y="2648"/>
                    <a:pt x="18468" y="0"/>
                    <a:pt x="25134" y="0"/>
                  </a:cubicBezTo>
                  <a:close/>
                </a:path>
              </a:pathLst>
            </a:custGeom>
            <a:solidFill>
              <a:srgbClr val="E9CFCF"/>
            </a:solidFill>
          </p:spPr>
        </p:sp>
        <p:sp>
          <p:nvSpPr>
            <p:cNvPr id="15" name="TextBox 15"/>
            <p:cNvSpPr txBox="1"/>
            <p:nvPr/>
          </p:nvSpPr>
          <p:spPr>
            <a:xfrm>
              <a:off x="0" y="-47625"/>
              <a:ext cx="4137391" cy="53924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06751" y="-333699"/>
            <a:ext cx="3858896" cy="1553839"/>
            <a:chOff x="0" y="0"/>
            <a:chExt cx="1016335" cy="409242"/>
          </a:xfrm>
        </p:grpSpPr>
        <p:sp>
          <p:nvSpPr>
            <p:cNvPr id="17" name="Freeform 17"/>
            <p:cNvSpPr/>
            <p:nvPr/>
          </p:nvSpPr>
          <p:spPr>
            <a:xfrm>
              <a:off x="0" y="0"/>
              <a:ext cx="1016335" cy="409241"/>
            </a:xfrm>
            <a:custGeom>
              <a:avLst/>
              <a:gdLst/>
              <a:ahLst/>
              <a:cxnLst/>
              <a:rect l="l" t="t" r="r" b="b"/>
              <a:pathLst>
                <a:path w="1016335" h="409241">
                  <a:moveTo>
                    <a:pt x="102319" y="0"/>
                  </a:moveTo>
                  <a:lnTo>
                    <a:pt x="914016" y="0"/>
                  </a:lnTo>
                  <a:cubicBezTo>
                    <a:pt x="941152" y="0"/>
                    <a:pt x="967178" y="10780"/>
                    <a:pt x="986366" y="29969"/>
                  </a:cubicBezTo>
                  <a:cubicBezTo>
                    <a:pt x="1005555" y="49157"/>
                    <a:pt x="1016335" y="75182"/>
                    <a:pt x="1016335" y="102319"/>
                  </a:cubicBezTo>
                  <a:lnTo>
                    <a:pt x="1016335" y="306923"/>
                  </a:lnTo>
                  <a:cubicBezTo>
                    <a:pt x="1016335" y="363432"/>
                    <a:pt x="970525" y="409241"/>
                    <a:pt x="914016" y="409241"/>
                  </a:cubicBezTo>
                  <a:lnTo>
                    <a:pt x="102319" y="409241"/>
                  </a:lnTo>
                  <a:cubicBezTo>
                    <a:pt x="75182" y="409241"/>
                    <a:pt x="49157" y="398462"/>
                    <a:pt x="29969" y="379273"/>
                  </a:cubicBezTo>
                  <a:cubicBezTo>
                    <a:pt x="10780" y="360084"/>
                    <a:pt x="0" y="334059"/>
                    <a:pt x="0" y="306923"/>
                  </a:cubicBezTo>
                  <a:lnTo>
                    <a:pt x="0" y="102319"/>
                  </a:lnTo>
                  <a:cubicBezTo>
                    <a:pt x="0" y="75182"/>
                    <a:pt x="10780" y="49157"/>
                    <a:pt x="29969" y="29969"/>
                  </a:cubicBezTo>
                  <a:cubicBezTo>
                    <a:pt x="49157" y="10780"/>
                    <a:pt x="75182" y="0"/>
                    <a:pt x="102319" y="0"/>
                  </a:cubicBezTo>
                  <a:close/>
                </a:path>
              </a:pathLst>
            </a:custGeom>
            <a:solidFill>
              <a:srgbClr val="FF8718"/>
            </a:solidFill>
          </p:spPr>
        </p:sp>
        <p:sp>
          <p:nvSpPr>
            <p:cNvPr id="18" name="TextBox 18"/>
            <p:cNvSpPr txBox="1"/>
            <p:nvPr/>
          </p:nvSpPr>
          <p:spPr>
            <a:xfrm>
              <a:off x="0" y="-47625"/>
              <a:ext cx="1016335" cy="456867"/>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613758" y="4329609"/>
            <a:ext cx="15515181" cy="1359028"/>
          </a:xfrm>
          <a:prstGeom prst="rect">
            <a:avLst/>
          </a:prstGeom>
        </p:spPr>
        <p:txBody>
          <a:bodyPr lIns="0" tIns="0" rIns="0" bIns="0" rtlCol="0" anchor="t">
            <a:spAutoFit/>
          </a:bodyPr>
          <a:lstStyle/>
          <a:p>
            <a:pPr algn="l">
              <a:lnSpc>
                <a:spcPts val="5423"/>
              </a:lnSpc>
            </a:pPr>
            <a:r>
              <a:rPr lang="en-US" sz="3873" b="1" dirty="0" err="1">
                <a:solidFill>
                  <a:srgbClr val="1E3B45"/>
                </a:solidFill>
                <a:latin typeface="Roboto Condensed Bold"/>
                <a:ea typeface="Roboto Condensed Bold"/>
                <a:cs typeface="Roboto Condensed Bold"/>
                <a:sym typeface="Roboto Condensed Bold"/>
              </a:rPr>
              <a:t>Phần</a:t>
            </a:r>
            <a:r>
              <a:rPr lang="en-US" sz="3873" b="1" dirty="0">
                <a:solidFill>
                  <a:srgbClr val="1E3B45"/>
                </a:solidFill>
                <a:latin typeface="Roboto Condensed Bold"/>
                <a:ea typeface="Roboto Condensed Bold"/>
                <a:cs typeface="Roboto Condensed Bold"/>
                <a:sym typeface="Roboto Condensed Bold"/>
              </a:rPr>
              <a:t> 2: </a:t>
            </a:r>
            <a:r>
              <a:rPr lang="en-US" sz="3873" b="1" dirty="0" err="1">
                <a:solidFill>
                  <a:srgbClr val="1E3B45"/>
                </a:solidFill>
                <a:latin typeface="Roboto Condensed Bold"/>
                <a:ea typeface="Roboto Condensed Bold"/>
                <a:cs typeface="Roboto Condensed Bold"/>
                <a:sym typeface="Roboto Condensed Bold"/>
              </a:rPr>
              <a:t>từ</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Ngọn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núi</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phía</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trước</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chúng</a:t>
            </a:r>
            <a:r>
              <a:rPr lang="en-US" sz="3873" b="1" dirty="0">
                <a:solidFill>
                  <a:srgbClr val="1E3B45"/>
                </a:solidFill>
                <a:latin typeface="Roboto Condensed Bold"/>
                <a:ea typeface="Roboto Condensed Bold"/>
                <a:cs typeface="Roboto Condensed Bold"/>
                <a:sym typeface="Roboto Condensed Bold"/>
              </a:rPr>
              <a:t> ta” </a:t>
            </a:r>
            <a:r>
              <a:rPr lang="en-US" sz="3873" b="1" dirty="0" err="1">
                <a:solidFill>
                  <a:srgbClr val="1E3B45"/>
                </a:solidFill>
                <a:latin typeface="Roboto Condensed Bold"/>
                <a:ea typeface="Roboto Condensed Bold"/>
                <a:cs typeface="Roboto Condensed Bold"/>
                <a:sym typeface="Roboto Condensed Bold"/>
              </a:rPr>
              <a:t>đến</a:t>
            </a:r>
            <a:r>
              <a:rPr lang="en-US" sz="3873" b="1" dirty="0">
                <a:solidFill>
                  <a:srgbClr val="1E3B45"/>
                </a:solidFill>
                <a:latin typeface="Roboto Condensed Bold"/>
                <a:ea typeface="Roboto Condensed Bold"/>
                <a:cs typeface="Roboto Condensed Bold"/>
                <a:sym typeface="Roboto Condensed Bold"/>
              </a:rPr>
              <a:t> </a:t>
            </a:r>
            <a:r>
              <a:rPr lang="en-US" sz="3873" b="1" i="1" dirty="0">
                <a:solidFill>
                  <a:srgbClr val="1E3B45"/>
                </a:solidFill>
                <a:latin typeface="Roboto Condensed Bold Italics"/>
                <a:ea typeface="Roboto Condensed Bold Italics"/>
                <a:cs typeface="Roboto Condensed Bold Italics"/>
                <a:sym typeface="Roboto Condensed Bold Italics"/>
              </a:rPr>
              <a:t>“</a:t>
            </a:r>
            <a:r>
              <a:rPr lang="en-US" sz="3873" b="1" i="1" dirty="0" err="1">
                <a:solidFill>
                  <a:srgbClr val="1E3B45"/>
                </a:solidFill>
                <a:latin typeface="Roboto Condensed Bold Italics"/>
                <a:ea typeface="Roboto Condensed Bold Italics"/>
                <a:cs typeface="Roboto Condensed Bold Italics"/>
                <a:sym typeface="Roboto Condensed Bold Italics"/>
              </a:rPr>
              <a:t>các</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khí</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phát</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thải</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đó</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gây</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ra</a:t>
            </a:r>
            <a:r>
              <a:rPr lang="en-US" sz="3873" b="1" i="1" dirty="0">
                <a:solidFill>
                  <a:srgbClr val="1E3B45"/>
                </a:solidFill>
                <a:latin typeface="Roboto Condensed Bold Italics"/>
                <a:ea typeface="Roboto Condensed Bold Italics"/>
                <a:cs typeface="Roboto Condensed Bold Italics"/>
                <a:sym typeface="Roboto Condensed Bold Italics"/>
              </a:rPr>
              <a:t>”.</a:t>
            </a:r>
          </a:p>
          <a:p>
            <a:pPr algn="l">
              <a:lnSpc>
                <a:spcPts val="5423"/>
              </a:lnSpc>
            </a:pP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Cần</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có</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các</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giải</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pháp</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để</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ứng</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phó</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với</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tình</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trạng</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biến</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đổi</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khí</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hậu</a:t>
            </a:r>
            <a:r>
              <a:rPr lang="en-US" sz="3873" b="1" i="1" dirty="0">
                <a:solidFill>
                  <a:srgbClr val="1E3B45"/>
                </a:solidFill>
                <a:latin typeface="Roboto Condensed Bold Italics"/>
                <a:ea typeface="Roboto Condensed Bold Italics"/>
                <a:cs typeface="Roboto Condensed Bold Italics"/>
                <a:sym typeface="Roboto Condensed Bold Italics"/>
              </a:rPr>
              <a:t>.</a:t>
            </a:r>
          </a:p>
        </p:txBody>
      </p:sp>
      <p:sp>
        <p:nvSpPr>
          <p:cNvPr id="20" name="TextBox 20"/>
          <p:cNvSpPr txBox="1"/>
          <p:nvPr/>
        </p:nvSpPr>
        <p:spPr>
          <a:xfrm>
            <a:off x="613662" y="237185"/>
            <a:ext cx="11518009" cy="830556"/>
          </a:xfrm>
          <a:prstGeom prst="rect">
            <a:avLst/>
          </a:prstGeom>
        </p:spPr>
        <p:txBody>
          <a:bodyPr lIns="0" tIns="0" rIns="0" bIns="0" rtlCol="0" anchor="t">
            <a:spAutoFit/>
          </a:bodyPr>
          <a:lstStyle/>
          <a:p>
            <a:pPr algn="l">
              <a:lnSpc>
                <a:spcPts val="6719"/>
              </a:lnSpc>
            </a:pPr>
            <a:r>
              <a:rPr lang="en-US" sz="4799" b="1" dirty="0">
                <a:solidFill>
                  <a:srgbClr val="1E3B45"/>
                </a:solidFill>
                <a:latin typeface="Roboto Condensed Bold"/>
                <a:ea typeface="Roboto Condensed Bold"/>
                <a:cs typeface="Roboto Condensed Bold"/>
                <a:sym typeface="Roboto Condensed Bold"/>
              </a:rPr>
              <a:t>b. </a:t>
            </a:r>
            <a:r>
              <a:rPr lang="en-US" sz="4799" b="1" dirty="0" err="1">
                <a:solidFill>
                  <a:srgbClr val="1E3B45"/>
                </a:solidFill>
                <a:latin typeface="Roboto Condensed Bold"/>
                <a:ea typeface="Roboto Condensed Bold"/>
                <a:cs typeface="Roboto Condensed Bold"/>
                <a:sym typeface="Roboto Condensed Bold"/>
              </a:rPr>
              <a:t>Vấn</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đề</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nghị</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luận</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và</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hệ</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thống</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luận</a:t>
            </a:r>
            <a:r>
              <a:rPr lang="en-US" sz="4799" b="1" dirty="0">
                <a:solidFill>
                  <a:srgbClr val="1E3B45"/>
                </a:solidFill>
                <a:latin typeface="Roboto Condensed Bold"/>
                <a:ea typeface="Roboto Condensed Bold"/>
                <a:cs typeface="Roboto Condensed Bold"/>
                <a:sym typeface="Roboto Condensed Bold"/>
              </a:rPr>
              <a:t> </a:t>
            </a:r>
            <a:r>
              <a:rPr lang="en-US" sz="4799" b="1" dirty="0" err="1">
                <a:solidFill>
                  <a:srgbClr val="1E3B45"/>
                </a:solidFill>
                <a:latin typeface="Roboto Condensed Bold"/>
                <a:ea typeface="Roboto Condensed Bold"/>
                <a:cs typeface="Roboto Condensed Bold"/>
                <a:sym typeface="Roboto Condensed Bold"/>
              </a:rPr>
              <a:t>điểm</a:t>
            </a:r>
            <a:endParaRPr lang="en-US" sz="4799" b="1" dirty="0">
              <a:solidFill>
                <a:srgbClr val="1E3B45"/>
              </a:solidFill>
              <a:latin typeface="Roboto Condensed Bold"/>
              <a:ea typeface="Roboto Condensed Bold"/>
              <a:cs typeface="Roboto Condensed Bold"/>
              <a:sym typeface="Roboto Condensed Bold"/>
            </a:endParaRPr>
          </a:p>
        </p:txBody>
      </p:sp>
      <p:sp>
        <p:nvSpPr>
          <p:cNvPr id="21" name="TextBox 21"/>
          <p:cNvSpPr txBox="1"/>
          <p:nvPr/>
        </p:nvSpPr>
        <p:spPr>
          <a:xfrm>
            <a:off x="1613758" y="1695702"/>
            <a:ext cx="15059549" cy="2027675"/>
          </a:xfrm>
          <a:prstGeom prst="rect">
            <a:avLst/>
          </a:prstGeom>
        </p:spPr>
        <p:txBody>
          <a:bodyPr lIns="0" tIns="0" rIns="0" bIns="0" rtlCol="0" anchor="t">
            <a:spAutoFit/>
          </a:bodyPr>
          <a:lstStyle/>
          <a:p>
            <a:pPr algn="l">
              <a:lnSpc>
                <a:spcPts val="5423"/>
              </a:lnSpc>
            </a:pPr>
            <a:r>
              <a:rPr lang="en-US" sz="3873" b="1" dirty="0" err="1">
                <a:solidFill>
                  <a:srgbClr val="1E3B45"/>
                </a:solidFill>
                <a:latin typeface="Roboto Condensed Bold"/>
                <a:ea typeface="Roboto Condensed Bold"/>
                <a:cs typeface="Roboto Condensed Bold"/>
                <a:sym typeface="Roboto Condensed Bold"/>
              </a:rPr>
              <a:t>Phần</a:t>
            </a:r>
            <a:r>
              <a:rPr lang="en-US" sz="3873" b="1" dirty="0">
                <a:solidFill>
                  <a:srgbClr val="1E3B45"/>
                </a:solidFill>
                <a:latin typeface="Roboto Condensed Bold"/>
                <a:ea typeface="Roboto Condensed Bold"/>
                <a:cs typeface="Roboto Condensed Bold"/>
                <a:sym typeface="Roboto Condensed Bold"/>
              </a:rPr>
              <a:t> 1: </a:t>
            </a:r>
            <a:r>
              <a:rPr lang="en-US" sz="3873" b="1" dirty="0" err="1">
                <a:solidFill>
                  <a:srgbClr val="1E3B45"/>
                </a:solidFill>
                <a:latin typeface="Roboto Condensed Bold"/>
                <a:ea typeface="Roboto Condensed Bold"/>
                <a:cs typeface="Roboto Condensed Bold"/>
                <a:sym typeface="Roboto Condensed Bold"/>
              </a:rPr>
              <a:t>Từ</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đầu</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đến</a:t>
            </a:r>
            <a:r>
              <a:rPr lang="en-US" sz="3873" b="1" dirty="0">
                <a:solidFill>
                  <a:srgbClr val="1E3B45"/>
                </a:solidFill>
                <a:latin typeface="Roboto Condensed Bold"/>
                <a:ea typeface="Roboto Condensed Bold"/>
                <a:cs typeface="Roboto Condensed Bold"/>
                <a:sym typeface="Roboto Condensed Bold"/>
              </a:rPr>
              <a:t> “</a:t>
            </a:r>
            <a:r>
              <a:rPr lang="en-US" sz="3873" b="1" i="1" dirty="0" err="1">
                <a:solidFill>
                  <a:srgbClr val="1E3B45"/>
                </a:solidFill>
                <a:latin typeface="Roboto Condensed Bold Italics"/>
                <a:ea typeface="Roboto Condensed Bold Italics"/>
                <a:cs typeface="Roboto Condensed Bold Italics"/>
                <a:sym typeface="Roboto Condensed Bold Italics"/>
              </a:rPr>
              <a:t>đang</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dần</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teo</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tóp</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lại</a:t>
            </a:r>
            <a:r>
              <a:rPr lang="en-US" sz="3873" b="1" i="1" dirty="0">
                <a:solidFill>
                  <a:srgbClr val="1E3B45"/>
                </a:solidFill>
                <a:latin typeface="Roboto Condensed Bold Italics"/>
                <a:ea typeface="Roboto Condensed Bold Italics"/>
                <a:cs typeface="Roboto Condensed Bold Italics"/>
                <a:sym typeface="Roboto Condensed Bold Italics"/>
              </a:rPr>
              <a:t>”.</a:t>
            </a:r>
          </a:p>
          <a:p>
            <a:pPr algn="l">
              <a:lnSpc>
                <a:spcPts val="5423"/>
              </a:lnSpc>
            </a:pPr>
            <a:r>
              <a:rPr lang="en-US" sz="3873" b="1" i="1" dirty="0" err="1">
                <a:solidFill>
                  <a:srgbClr val="1E3B45"/>
                </a:solidFill>
                <a:latin typeface="Roboto Condensed Bold Italics"/>
                <a:ea typeface="Roboto Condensed Bold Italics"/>
                <a:cs typeface="Roboto Condensed Bold Italics"/>
                <a:sym typeface="Roboto Condensed Bold Italics"/>
              </a:rPr>
              <a:t>Một</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số</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biểu</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hiện</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cụ</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thể</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của</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hiện</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tượng</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biến</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đổi</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khí</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hậu</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trên</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thế</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giới</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và</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hậu</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quả</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của</a:t>
            </a:r>
            <a:r>
              <a:rPr lang="en-US" sz="3873" b="1" i="1" dirty="0">
                <a:solidFill>
                  <a:srgbClr val="1E3B45"/>
                </a:solidFill>
                <a:latin typeface="Roboto Condensed Bold Italics"/>
                <a:ea typeface="Roboto Condensed Bold Italics"/>
                <a:cs typeface="Roboto Condensed Bold Italics"/>
                <a:sym typeface="Roboto Condensed Bold Italics"/>
              </a:rPr>
              <a:t> </a:t>
            </a:r>
            <a:r>
              <a:rPr lang="en-US" sz="3873" b="1" i="1" dirty="0" err="1">
                <a:solidFill>
                  <a:srgbClr val="1E3B45"/>
                </a:solidFill>
                <a:latin typeface="Roboto Condensed Bold Italics"/>
                <a:ea typeface="Roboto Condensed Bold Italics"/>
                <a:cs typeface="Roboto Condensed Bold Italics"/>
                <a:sym typeface="Roboto Condensed Bold Italics"/>
              </a:rPr>
              <a:t>nó</a:t>
            </a:r>
            <a:endParaRPr lang="en-US" sz="3873" b="1" i="1" dirty="0">
              <a:solidFill>
                <a:srgbClr val="1E3B45"/>
              </a:solidFill>
              <a:latin typeface="Roboto Condensed Bold Italics"/>
              <a:ea typeface="Roboto Condensed Bold Italics"/>
              <a:cs typeface="Roboto Condensed Bold Italics"/>
              <a:sym typeface="Roboto Condensed Bold Italics"/>
            </a:endParaRPr>
          </a:p>
        </p:txBody>
      </p:sp>
      <p:sp>
        <p:nvSpPr>
          <p:cNvPr id="22" name="TextBox 22"/>
          <p:cNvSpPr txBox="1"/>
          <p:nvPr/>
        </p:nvSpPr>
        <p:spPr>
          <a:xfrm>
            <a:off x="1613758" y="6203991"/>
            <a:ext cx="15254460" cy="1359028"/>
          </a:xfrm>
          <a:prstGeom prst="rect">
            <a:avLst/>
          </a:prstGeom>
        </p:spPr>
        <p:txBody>
          <a:bodyPr lIns="0" tIns="0" rIns="0" bIns="0" rtlCol="0" anchor="t">
            <a:spAutoFit/>
          </a:bodyPr>
          <a:lstStyle/>
          <a:p>
            <a:pPr algn="just">
              <a:lnSpc>
                <a:spcPts val="5423"/>
              </a:lnSpc>
            </a:pPr>
            <a:r>
              <a:rPr lang="en-US" sz="3873" b="1" dirty="0" err="1">
                <a:solidFill>
                  <a:srgbClr val="1E3B45"/>
                </a:solidFill>
                <a:latin typeface="Roboto Condensed Bold"/>
                <a:ea typeface="Roboto Condensed Bold"/>
                <a:cs typeface="Roboto Condensed Bold"/>
                <a:sym typeface="Roboto Condensed Bold"/>
              </a:rPr>
              <a:t>Phần</a:t>
            </a:r>
            <a:r>
              <a:rPr lang="en-US" sz="3873" b="1" dirty="0">
                <a:solidFill>
                  <a:srgbClr val="1E3B45"/>
                </a:solidFill>
                <a:latin typeface="Roboto Condensed Bold"/>
                <a:ea typeface="Roboto Condensed Bold"/>
                <a:cs typeface="Roboto Condensed Bold"/>
                <a:sym typeface="Roboto Condensed Bold"/>
              </a:rPr>
              <a:t> 3: </a:t>
            </a:r>
            <a:r>
              <a:rPr lang="en-US" sz="3873" b="1" dirty="0" err="1">
                <a:solidFill>
                  <a:srgbClr val="1E3B45"/>
                </a:solidFill>
                <a:latin typeface="Roboto Condensed Bold"/>
                <a:ea typeface="Roboto Condensed Bold"/>
                <a:cs typeface="Roboto Condensed Bold"/>
                <a:sym typeface="Roboto Condensed Bold"/>
              </a:rPr>
              <a:t>từ</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Đã</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đến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lúc</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đến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để</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lãng</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phí</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nữa</a:t>
            </a:r>
            <a:r>
              <a:rPr lang="en-US" sz="3873" b="1" dirty="0">
                <a:solidFill>
                  <a:srgbClr val="1E3B45"/>
                </a:solidFill>
                <a:latin typeface="Roboto Condensed Bold"/>
                <a:ea typeface="Roboto Condensed Bold"/>
                <a:cs typeface="Roboto Condensed Bold"/>
                <a:sym typeface="Roboto Condensed Bold"/>
              </a:rPr>
              <a:t>”.</a:t>
            </a:r>
          </a:p>
          <a:p>
            <a:pPr algn="just">
              <a:lnSpc>
                <a:spcPts val="5423"/>
              </a:lnSpc>
            </a:pPr>
            <a:r>
              <a:rPr lang="en-US" sz="3873" b="1" dirty="0" err="1">
                <a:solidFill>
                  <a:srgbClr val="1E3B45"/>
                </a:solidFill>
                <a:latin typeface="Roboto Condensed Bold"/>
                <a:ea typeface="Roboto Condensed Bold"/>
                <a:cs typeface="Roboto Condensed Bold"/>
                <a:sym typeface="Roboto Condensed Bold"/>
              </a:rPr>
              <a:t>Trách</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nhiệm</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lớn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lao</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của</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lãnh</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đạo</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các</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quốc</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gia</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về</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vấn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đề</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biến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đổi</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khí</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hậu</a:t>
            </a:r>
            <a:r>
              <a:rPr lang="en-US" sz="3873" b="1" dirty="0">
                <a:solidFill>
                  <a:srgbClr val="1E3B45"/>
                </a:solidFill>
                <a:latin typeface="Roboto Condensed Bold"/>
                <a:ea typeface="Roboto Condensed Bold"/>
                <a:cs typeface="Roboto Condensed Bold"/>
                <a:sym typeface="Roboto Condensed Bold"/>
              </a:rPr>
              <a:t>.</a:t>
            </a:r>
          </a:p>
        </p:txBody>
      </p:sp>
      <p:sp>
        <p:nvSpPr>
          <p:cNvPr id="23" name="TextBox 23"/>
          <p:cNvSpPr txBox="1"/>
          <p:nvPr/>
        </p:nvSpPr>
        <p:spPr>
          <a:xfrm>
            <a:off x="1613758" y="8327774"/>
            <a:ext cx="15254460" cy="1359028"/>
          </a:xfrm>
          <a:prstGeom prst="rect">
            <a:avLst/>
          </a:prstGeom>
        </p:spPr>
        <p:txBody>
          <a:bodyPr lIns="0" tIns="0" rIns="0" bIns="0" rtlCol="0" anchor="t">
            <a:spAutoFit/>
          </a:bodyPr>
          <a:lstStyle/>
          <a:p>
            <a:pPr algn="just">
              <a:lnSpc>
                <a:spcPts val="5423"/>
              </a:lnSpc>
            </a:pPr>
            <a:r>
              <a:rPr lang="en-US" sz="3873" b="1" dirty="0" err="1">
                <a:solidFill>
                  <a:srgbClr val="1E3B45"/>
                </a:solidFill>
                <a:latin typeface="Roboto Condensed Bold"/>
                <a:ea typeface="Roboto Condensed Bold"/>
                <a:cs typeface="Roboto Condensed Bold"/>
                <a:sym typeface="Roboto Condensed Bold"/>
              </a:rPr>
              <a:t>Phần</a:t>
            </a:r>
            <a:r>
              <a:rPr lang="en-US" sz="3873" b="1" dirty="0">
                <a:solidFill>
                  <a:srgbClr val="1E3B45"/>
                </a:solidFill>
                <a:latin typeface="Roboto Condensed Bold"/>
                <a:ea typeface="Roboto Condensed Bold"/>
                <a:cs typeface="Roboto Condensed Bold"/>
                <a:sym typeface="Roboto Condensed Bold"/>
              </a:rPr>
              <a:t> 4: </a:t>
            </a:r>
            <a:r>
              <a:rPr lang="en-US" sz="3873" b="1" dirty="0" err="1">
                <a:solidFill>
                  <a:srgbClr val="1E3B45"/>
                </a:solidFill>
                <a:latin typeface="Roboto Condensed Bold"/>
                <a:ea typeface="Roboto Condensed Bold"/>
                <a:cs typeface="Roboto Condensed Bold"/>
                <a:sym typeface="Roboto Condensed Bold"/>
              </a:rPr>
              <a:t>còn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lại</a:t>
            </a:r>
            <a:endParaRPr lang="en-US" sz="3873" b="1" dirty="0">
              <a:solidFill>
                <a:srgbClr val="1E3B45"/>
              </a:solidFill>
              <a:latin typeface="Roboto Condensed Bold"/>
              <a:ea typeface="Roboto Condensed Bold"/>
              <a:cs typeface="Roboto Condensed Bold"/>
              <a:sym typeface="Roboto Condensed Bold"/>
            </a:endParaRPr>
          </a:p>
          <a:p>
            <a:pPr algn="just">
              <a:lnSpc>
                <a:spcPts val="5423"/>
              </a:lnSpc>
            </a:pPr>
            <a:r>
              <a:rPr lang="en-US" sz="3873" b="1" dirty="0" err="1">
                <a:solidFill>
                  <a:srgbClr val="1E3B45"/>
                </a:solidFill>
                <a:latin typeface="Roboto Condensed Bold"/>
                <a:ea typeface="Roboto Condensed Bold"/>
                <a:cs typeface="Roboto Condensed Bold"/>
                <a:sym typeface="Roboto Condensed Bold"/>
              </a:rPr>
              <a:t>Tất</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cả</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phải</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hành</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động</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không</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thể</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chậm</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trễ</a:t>
            </a:r>
            <a:r>
              <a:rPr lang="en-US" sz="3873" b="1" dirty="0">
                <a:solidFill>
                  <a:srgbClr val="1E3B45"/>
                </a:solidFill>
                <a:latin typeface="Roboto Condensed Bold"/>
                <a:ea typeface="Roboto Condensed Bold"/>
                <a:cs typeface="Roboto Condensed Bold"/>
                <a:sym typeface="Roboto Condensed Bold"/>
              </a:rPr>
              <a:t>.</a:t>
            </a:r>
          </a:p>
        </p:txBody>
      </p:sp>
      <p:sp>
        <p:nvSpPr>
          <p:cNvPr id="24" name="TextBox 24"/>
          <p:cNvSpPr txBox="1"/>
          <p:nvPr/>
        </p:nvSpPr>
        <p:spPr>
          <a:xfrm>
            <a:off x="15689783" y="66064"/>
            <a:ext cx="11518009" cy="962636"/>
          </a:xfrm>
          <a:prstGeom prst="rect">
            <a:avLst/>
          </a:prstGeom>
        </p:spPr>
        <p:txBody>
          <a:bodyPr lIns="0" tIns="0" rIns="0" bIns="0" rtlCol="0" anchor="t">
            <a:spAutoFit/>
          </a:bodyPr>
          <a:lstStyle/>
          <a:p>
            <a:pPr algn="l">
              <a:lnSpc>
                <a:spcPts val="7839"/>
              </a:lnSpc>
            </a:pPr>
            <a:r>
              <a:rPr lang="en-US" sz="5599">
                <a:solidFill>
                  <a:srgbClr val="FFFFFF"/>
                </a:solidFill>
                <a:latin typeface="#9Slide07 Bangers"/>
                <a:ea typeface="#9Slide07 Bangers"/>
                <a:cs typeface="#9Slide07 Bangers"/>
                <a:sym typeface="#9Slide07 Bangers"/>
              </a:rPr>
              <a:t>BỐ CỤC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213439" y="1391590"/>
            <a:ext cx="15709158" cy="2576068"/>
            <a:chOff x="0" y="0"/>
            <a:chExt cx="4137391" cy="678471"/>
          </a:xfrm>
        </p:grpSpPr>
        <p:sp>
          <p:nvSpPr>
            <p:cNvPr id="4" name="Freeform 4"/>
            <p:cNvSpPr/>
            <p:nvPr/>
          </p:nvSpPr>
          <p:spPr>
            <a:xfrm>
              <a:off x="0" y="0"/>
              <a:ext cx="4137391" cy="678471"/>
            </a:xfrm>
            <a:custGeom>
              <a:avLst/>
              <a:gdLst/>
              <a:ahLst/>
              <a:cxnLst/>
              <a:rect l="l" t="t" r="r" b="b"/>
              <a:pathLst>
                <a:path w="4137391" h="678471">
                  <a:moveTo>
                    <a:pt x="25134" y="0"/>
                  </a:moveTo>
                  <a:lnTo>
                    <a:pt x="4112257" y="0"/>
                  </a:lnTo>
                  <a:cubicBezTo>
                    <a:pt x="4118923" y="0"/>
                    <a:pt x="4125316" y="2648"/>
                    <a:pt x="4130030" y="7362"/>
                  </a:cubicBezTo>
                  <a:cubicBezTo>
                    <a:pt x="4134743" y="12075"/>
                    <a:pt x="4137391" y="18468"/>
                    <a:pt x="4137391" y="25134"/>
                  </a:cubicBezTo>
                  <a:lnTo>
                    <a:pt x="4137391" y="653336"/>
                  </a:lnTo>
                  <a:cubicBezTo>
                    <a:pt x="4137391" y="660002"/>
                    <a:pt x="4134743" y="666395"/>
                    <a:pt x="4130030" y="671109"/>
                  </a:cubicBezTo>
                  <a:cubicBezTo>
                    <a:pt x="4125316" y="675823"/>
                    <a:pt x="4118923" y="678471"/>
                    <a:pt x="4112257" y="678471"/>
                  </a:cubicBezTo>
                  <a:lnTo>
                    <a:pt x="25134" y="678471"/>
                  </a:lnTo>
                  <a:cubicBezTo>
                    <a:pt x="18468" y="678471"/>
                    <a:pt x="12075" y="675823"/>
                    <a:pt x="7362" y="671109"/>
                  </a:cubicBezTo>
                  <a:cubicBezTo>
                    <a:pt x="2648" y="666395"/>
                    <a:pt x="0" y="660002"/>
                    <a:pt x="0" y="653336"/>
                  </a:cubicBezTo>
                  <a:lnTo>
                    <a:pt x="0" y="25134"/>
                  </a:lnTo>
                  <a:cubicBezTo>
                    <a:pt x="0" y="18468"/>
                    <a:pt x="2648" y="12075"/>
                    <a:pt x="7362" y="7362"/>
                  </a:cubicBezTo>
                  <a:cubicBezTo>
                    <a:pt x="12075" y="2648"/>
                    <a:pt x="18468" y="0"/>
                    <a:pt x="25134" y="0"/>
                  </a:cubicBezTo>
                  <a:close/>
                </a:path>
              </a:pathLst>
            </a:custGeom>
            <a:gradFill rotWithShape="1">
              <a:gsLst>
                <a:gs pos="0">
                  <a:srgbClr val="A6A6A6">
                    <a:alpha val="100000"/>
                  </a:srgbClr>
                </a:gs>
                <a:gs pos="100000">
                  <a:srgbClr val="FFFFFF">
                    <a:alpha val="100000"/>
                  </a:srgbClr>
                </a:gs>
              </a:gsLst>
              <a:lin ang="0"/>
            </a:gradFill>
          </p:spPr>
        </p:sp>
        <p:sp>
          <p:nvSpPr>
            <p:cNvPr id="5" name="TextBox 5"/>
            <p:cNvSpPr txBox="1"/>
            <p:nvPr/>
          </p:nvSpPr>
          <p:spPr>
            <a:xfrm>
              <a:off x="0" y="-47625"/>
              <a:ext cx="4137391" cy="72609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068018" y="-333699"/>
            <a:ext cx="9397629" cy="1553839"/>
            <a:chOff x="0" y="0"/>
            <a:chExt cx="2475096" cy="409242"/>
          </a:xfrm>
        </p:grpSpPr>
        <p:sp>
          <p:nvSpPr>
            <p:cNvPr id="7" name="Freeform 7"/>
            <p:cNvSpPr/>
            <p:nvPr/>
          </p:nvSpPr>
          <p:spPr>
            <a:xfrm>
              <a:off x="0" y="0"/>
              <a:ext cx="2475096" cy="409241"/>
            </a:xfrm>
            <a:custGeom>
              <a:avLst/>
              <a:gdLst/>
              <a:ahLst/>
              <a:cxnLst/>
              <a:rect l="l" t="t" r="r" b="b"/>
              <a:pathLst>
                <a:path w="2475096" h="409241">
                  <a:moveTo>
                    <a:pt x="42015" y="0"/>
                  </a:moveTo>
                  <a:lnTo>
                    <a:pt x="2433081" y="0"/>
                  </a:lnTo>
                  <a:cubicBezTo>
                    <a:pt x="2444224" y="0"/>
                    <a:pt x="2454911" y="4427"/>
                    <a:pt x="2462790" y="12306"/>
                  </a:cubicBezTo>
                  <a:cubicBezTo>
                    <a:pt x="2470669" y="20185"/>
                    <a:pt x="2475096" y="30872"/>
                    <a:pt x="2475096" y="42015"/>
                  </a:cubicBezTo>
                  <a:lnTo>
                    <a:pt x="2475096" y="367227"/>
                  </a:lnTo>
                  <a:cubicBezTo>
                    <a:pt x="2475096" y="378370"/>
                    <a:pt x="2470669" y="389056"/>
                    <a:pt x="2462790" y="396936"/>
                  </a:cubicBezTo>
                  <a:cubicBezTo>
                    <a:pt x="2454911" y="404815"/>
                    <a:pt x="2444224" y="409241"/>
                    <a:pt x="2433081" y="409241"/>
                  </a:cubicBezTo>
                  <a:lnTo>
                    <a:pt x="42015" y="409241"/>
                  </a:lnTo>
                  <a:cubicBezTo>
                    <a:pt x="30872" y="409241"/>
                    <a:pt x="20185" y="404815"/>
                    <a:pt x="12306" y="396936"/>
                  </a:cubicBezTo>
                  <a:cubicBezTo>
                    <a:pt x="4427" y="389056"/>
                    <a:pt x="0" y="378370"/>
                    <a:pt x="0" y="367227"/>
                  </a:cubicBezTo>
                  <a:lnTo>
                    <a:pt x="0" y="42015"/>
                  </a:lnTo>
                  <a:cubicBezTo>
                    <a:pt x="0" y="30872"/>
                    <a:pt x="4427" y="20185"/>
                    <a:pt x="12306" y="12306"/>
                  </a:cubicBezTo>
                  <a:cubicBezTo>
                    <a:pt x="20185" y="4427"/>
                    <a:pt x="30872" y="0"/>
                    <a:pt x="42015" y="0"/>
                  </a:cubicBezTo>
                  <a:close/>
                </a:path>
              </a:pathLst>
            </a:custGeom>
            <a:solidFill>
              <a:srgbClr val="FF8718"/>
            </a:solidFill>
          </p:spPr>
        </p:sp>
        <p:sp>
          <p:nvSpPr>
            <p:cNvPr id="8" name="TextBox 8"/>
            <p:cNvSpPr txBox="1"/>
            <p:nvPr/>
          </p:nvSpPr>
          <p:spPr>
            <a:xfrm>
              <a:off x="0" y="-47625"/>
              <a:ext cx="2475096" cy="45686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0236" y="5356286"/>
            <a:ext cx="4388616" cy="4259842"/>
            <a:chOff x="0" y="0"/>
            <a:chExt cx="1155850" cy="1121934"/>
          </a:xfrm>
        </p:grpSpPr>
        <p:sp>
          <p:nvSpPr>
            <p:cNvPr id="10" name="Freeform 10"/>
            <p:cNvSpPr/>
            <p:nvPr/>
          </p:nvSpPr>
          <p:spPr>
            <a:xfrm>
              <a:off x="0" y="0"/>
              <a:ext cx="1155850" cy="1121934"/>
            </a:xfrm>
            <a:custGeom>
              <a:avLst/>
              <a:gdLst/>
              <a:ahLst/>
              <a:cxnLst/>
              <a:rect l="l" t="t" r="r" b="b"/>
              <a:pathLst>
                <a:path w="1155850" h="1121934">
                  <a:moveTo>
                    <a:pt x="89969" y="0"/>
                  </a:moveTo>
                  <a:lnTo>
                    <a:pt x="1065881" y="0"/>
                  </a:lnTo>
                  <a:cubicBezTo>
                    <a:pt x="1089742" y="0"/>
                    <a:pt x="1112626" y="9479"/>
                    <a:pt x="1129498" y="26351"/>
                  </a:cubicBezTo>
                  <a:cubicBezTo>
                    <a:pt x="1146371" y="43224"/>
                    <a:pt x="1155850" y="66107"/>
                    <a:pt x="1155850" y="89969"/>
                  </a:cubicBezTo>
                  <a:lnTo>
                    <a:pt x="1155850" y="1031965"/>
                  </a:lnTo>
                  <a:cubicBezTo>
                    <a:pt x="1155850" y="1081653"/>
                    <a:pt x="1115569" y="1121934"/>
                    <a:pt x="1065881" y="1121934"/>
                  </a:cubicBezTo>
                  <a:lnTo>
                    <a:pt x="89969" y="1121934"/>
                  </a:lnTo>
                  <a:cubicBezTo>
                    <a:pt x="40280" y="1121934"/>
                    <a:pt x="0" y="1081653"/>
                    <a:pt x="0" y="1031965"/>
                  </a:cubicBezTo>
                  <a:lnTo>
                    <a:pt x="0" y="89969"/>
                  </a:lnTo>
                  <a:cubicBezTo>
                    <a:pt x="0" y="40280"/>
                    <a:pt x="40280" y="0"/>
                    <a:pt x="89969" y="0"/>
                  </a:cubicBezTo>
                  <a:close/>
                </a:path>
              </a:pathLst>
            </a:custGeom>
            <a:solidFill>
              <a:srgbClr val="E9CFCF"/>
            </a:solidFill>
          </p:spPr>
        </p:sp>
        <p:sp>
          <p:nvSpPr>
            <p:cNvPr id="11" name="TextBox 11"/>
            <p:cNvSpPr txBox="1"/>
            <p:nvPr/>
          </p:nvSpPr>
          <p:spPr>
            <a:xfrm>
              <a:off x="0" y="-47625"/>
              <a:ext cx="1155850" cy="116955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651490" y="5356286"/>
            <a:ext cx="4388616" cy="4259842"/>
            <a:chOff x="0" y="0"/>
            <a:chExt cx="1155850" cy="1121934"/>
          </a:xfrm>
        </p:grpSpPr>
        <p:sp>
          <p:nvSpPr>
            <p:cNvPr id="13" name="Freeform 13"/>
            <p:cNvSpPr/>
            <p:nvPr/>
          </p:nvSpPr>
          <p:spPr>
            <a:xfrm>
              <a:off x="0" y="0"/>
              <a:ext cx="1155850" cy="1121934"/>
            </a:xfrm>
            <a:custGeom>
              <a:avLst/>
              <a:gdLst/>
              <a:ahLst/>
              <a:cxnLst/>
              <a:rect l="l" t="t" r="r" b="b"/>
              <a:pathLst>
                <a:path w="1155850" h="1121934">
                  <a:moveTo>
                    <a:pt x="89969" y="0"/>
                  </a:moveTo>
                  <a:lnTo>
                    <a:pt x="1065881" y="0"/>
                  </a:lnTo>
                  <a:cubicBezTo>
                    <a:pt x="1089742" y="0"/>
                    <a:pt x="1112626" y="9479"/>
                    <a:pt x="1129498" y="26351"/>
                  </a:cubicBezTo>
                  <a:cubicBezTo>
                    <a:pt x="1146371" y="43224"/>
                    <a:pt x="1155850" y="66107"/>
                    <a:pt x="1155850" y="89969"/>
                  </a:cubicBezTo>
                  <a:lnTo>
                    <a:pt x="1155850" y="1031965"/>
                  </a:lnTo>
                  <a:cubicBezTo>
                    <a:pt x="1155850" y="1081653"/>
                    <a:pt x="1115569" y="1121934"/>
                    <a:pt x="1065881" y="1121934"/>
                  </a:cubicBezTo>
                  <a:lnTo>
                    <a:pt x="89969" y="1121934"/>
                  </a:lnTo>
                  <a:cubicBezTo>
                    <a:pt x="40280" y="1121934"/>
                    <a:pt x="0" y="1081653"/>
                    <a:pt x="0" y="1031965"/>
                  </a:cubicBezTo>
                  <a:lnTo>
                    <a:pt x="0" y="89969"/>
                  </a:lnTo>
                  <a:cubicBezTo>
                    <a:pt x="0" y="40280"/>
                    <a:pt x="40280" y="0"/>
                    <a:pt x="89969" y="0"/>
                  </a:cubicBezTo>
                  <a:close/>
                </a:path>
              </a:pathLst>
            </a:custGeom>
            <a:solidFill>
              <a:srgbClr val="C5C6B4"/>
            </a:solidFill>
          </p:spPr>
        </p:sp>
        <p:sp>
          <p:nvSpPr>
            <p:cNvPr id="14" name="TextBox 14"/>
            <p:cNvSpPr txBox="1"/>
            <p:nvPr/>
          </p:nvSpPr>
          <p:spPr>
            <a:xfrm>
              <a:off x="0" y="-47625"/>
              <a:ext cx="1155850" cy="116955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211556" y="5356286"/>
            <a:ext cx="4388616" cy="4259842"/>
            <a:chOff x="0" y="0"/>
            <a:chExt cx="1155850" cy="1121934"/>
          </a:xfrm>
        </p:grpSpPr>
        <p:sp>
          <p:nvSpPr>
            <p:cNvPr id="16" name="Freeform 16"/>
            <p:cNvSpPr/>
            <p:nvPr/>
          </p:nvSpPr>
          <p:spPr>
            <a:xfrm>
              <a:off x="0" y="0"/>
              <a:ext cx="1155850" cy="1121934"/>
            </a:xfrm>
            <a:custGeom>
              <a:avLst/>
              <a:gdLst/>
              <a:ahLst/>
              <a:cxnLst/>
              <a:rect l="l" t="t" r="r" b="b"/>
              <a:pathLst>
                <a:path w="1155850" h="1121934">
                  <a:moveTo>
                    <a:pt x="89969" y="0"/>
                  </a:moveTo>
                  <a:lnTo>
                    <a:pt x="1065881" y="0"/>
                  </a:lnTo>
                  <a:cubicBezTo>
                    <a:pt x="1089742" y="0"/>
                    <a:pt x="1112626" y="9479"/>
                    <a:pt x="1129498" y="26351"/>
                  </a:cubicBezTo>
                  <a:cubicBezTo>
                    <a:pt x="1146371" y="43224"/>
                    <a:pt x="1155850" y="66107"/>
                    <a:pt x="1155850" y="89969"/>
                  </a:cubicBezTo>
                  <a:lnTo>
                    <a:pt x="1155850" y="1031965"/>
                  </a:lnTo>
                  <a:cubicBezTo>
                    <a:pt x="1155850" y="1081653"/>
                    <a:pt x="1115569" y="1121934"/>
                    <a:pt x="1065881" y="1121934"/>
                  </a:cubicBezTo>
                  <a:lnTo>
                    <a:pt x="89969" y="1121934"/>
                  </a:lnTo>
                  <a:cubicBezTo>
                    <a:pt x="40280" y="1121934"/>
                    <a:pt x="0" y="1081653"/>
                    <a:pt x="0" y="1031965"/>
                  </a:cubicBezTo>
                  <a:lnTo>
                    <a:pt x="0" y="89969"/>
                  </a:lnTo>
                  <a:cubicBezTo>
                    <a:pt x="0" y="40280"/>
                    <a:pt x="40280" y="0"/>
                    <a:pt x="89969" y="0"/>
                  </a:cubicBezTo>
                  <a:close/>
                </a:path>
              </a:pathLst>
            </a:custGeom>
            <a:solidFill>
              <a:srgbClr val="F3DFAE"/>
            </a:solidFill>
          </p:spPr>
        </p:sp>
        <p:sp>
          <p:nvSpPr>
            <p:cNvPr id="17" name="TextBox 17"/>
            <p:cNvSpPr txBox="1"/>
            <p:nvPr/>
          </p:nvSpPr>
          <p:spPr>
            <a:xfrm>
              <a:off x="0" y="-47625"/>
              <a:ext cx="1155850" cy="116955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3809148" y="5318849"/>
            <a:ext cx="4388616" cy="4259842"/>
            <a:chOff x="0" y="0"/>
            <a:chExt cx="1155850" cy="1121934"/>
          </a:xfrm>
        </p:grpSpPr>
        <p:sp>
          <p:nvSpPr>
            <p:cNvPr id="19" name="Freeform 19"/>
            <p:cNvSpPr/>
            <p:nvPr/>
          </p:nvSpPr>
          <p:spPr>
            <a:xfrm>
              <a:off x="0" y="0"/>
              <a:ext cx="1155850" cy="1121934"/>
            </a:xfrm>
            <a:custGeom>
              <a:avLst/>
              <a:gdLst/>
              <a:ahLst/>
              <a:cxnLst/>
              <a:rect l="l" t="t" r="r" b="b"/>
              <a:pathLst>
                <a:path w="1155850" h="1121934">
                  <a:moveTo>
                    <a:pt x="89969" y="0"/>
                  </a:moveTo>
                  <a:lnTo>
                    <a:pt x="1065881" y="0"/>
                  </a:lnTo>
                  <a:cubicBezTo>
                    <a:pt x="1089742" y="0"/>
                    <a:pt x="1112626" y="9479"/>
                    <a:pt x="1129498" y="26351"/>
                  </a:cubicBezTo>
                  <a:cubicBezTo>
                    <a:pt x="1146371" y="43224"/>
                    <a:pt x="1155850" y="66107"/>
                    <a:pt x="1155850" y="89969"/>
                  </a:cubicBezTo>
                  <a:lnTo>
                    <a:pt x="1155850" y="1031965"/>
                  </a:lnTo>
                  <a:cubicBezTo>
                    <a:pt x="1155850" y="1081653"/>
                    <a:pt x="1115569" y="1121934"/>
                    <a:pt x="1065881" y="1121934"/>
                  </a:cubicBezTo>
                  <a:lnTo>
                    <a:pt x="89969" y="1121934"/>
                  </a:lnTo>
                  <a:cubicBezTo>
                    <a:pt x="40280" y="1121934"/>
                    <a:pt x="0" y="1081653"/>
                    <a:pt x="0" y="1031965"/>
                  </a:cubicBezTo>
                  <a:lnTo>
                    <a:pt x="0" y="89969"/>
                  </a:lnTo>
                  <a:cubicBezTo>
                    <a:pt x="0" y="40280"/>
                    <a:pt x="40280" y="0"/>
                    <a:pt x="89969" y="0"/>
                  </a:cubicBezTo>
                  <a:close/>
                </a:path>
              </a:pathLst>
            </a:custGeom>
            <a:solidFill>
              <a:srgbClr val="BFD6E2"/>
            </a:solidFill>
          </p:spPr>
        </p:sp>
        <p:sp>
          <p:nvSpPr>
            <p:cNvPr id="20" name="TextBox 20"/>
            <p:cNvSpPr txBox="1"/>
            <p:nvPr/>
          </p:nvSpPr>
          <p:spPr>
            <a:xfrm>
              <a:off x="0" y="-47625"/>
              <a:ext cx="1155850" cy="1169559"/>
            </a:xfrm>
            <a:prstGeom prst="rect">
              <a:avLst/>
            </a:prstGeom>
          </p:spPr>
          <p:txBody>
            <a:bodyPr lIns="50800" tIns="50800" rIns="50800" bIns="50800" rtlCol="0" anchor="ctr"/>
            <a:lstStyle/>
            <a:p>
              <a:pPr algn="ctr">
                <a:lnSpc>
                  <a:spcPts val="2659"/>
                </a:lnSpc>
              </a:pPr>
              <a:endParaRPr/>
            </a:p>
          </p:txBody>
        </p:sp>
      </p:grpSp>
      <p:sp>
        <p:nvSpPr>
          <p:cNvPr id="21" name="AutoShape 21"/>
          <p:cNvSpPr/>
          <p:nvPr/>
        </p:nvSpPr>
        <p:spPr>
          <a:xfrm flipH="1">
            <a:off x="2284544" y="3967659"/>
            <a:ext cx="6783474" cy="1388627"/>
          </a:xfrm>
          <a:prstGeom prst="line">
            <a:avLst/>
          </a:prstGeom>
          <a:ln w="38100" cap="flat">
            <a:solidFill>
              <a:srgbClr val="FFFFFF"/>
            </a:solidFill>
            <a:prstDash val="solid"/>
            <a:headEnd type="none" w="sm" len="sm"/>
            <a:tailEnd type="arrow" w="med" len="sm"/>
          </a:ln>
        </p:spPr>
      </p:sp>
      <p:sp>
        <p:nvSpPr>
          <p:cNvPr id="22" name="AutoShape 22"/>
          <p:cNvSpPr/>
          <p:nvPr/>
        </p:nvSpPr>
        <p:spPr>
          <a:xfrm flipH="1">
            <a:off x="6845798" y="3967659"/>
            <a:ext cx="2222220" cy="1388627"/>
          </a:xfrm>
          <a:prstGeom prst="line">
            <a:avLst/>
          </a:prstGeom>
          <a:ln w="38100" cap="flat">
            <a:solidFill>
              <a:srgbClr val="FFFFFF"/>
            </a:solidFill>
            <a:prstDash val="solid"/>
            <a:headEnd type="none" w="sm" len="sm"/>
            <a:tailEnd type="arrow" w="med" len="sm"/>
          </a:ln>
        </p:spPr>
      </p:sp>
      <p:sp>
        <p:nvSpPr>
          <p:cNvPr id="23" name="AutoShape 23"/>
          <p:cNvSpPr/>
          <p:nvPr/>
        </p:nvSpPr>
        <p:spPr>
          <a:xfrm>
            <a:off x="9068018" y="3967659"/>
            <a:ext cx="2682339" cy="1351190"/>
          </a:xfrm>
          <a:prstGeom prst="line">
            <a:avLst/>
          </a:prstGeom>
          <a:ln w="38100" cap="flat">
            <a:solidFill>
              <a:srgbClr val="FFFFFF"/>
            </a:solidFill>
            <a:prstDash val="solid"/>
            <a:headEnd type="none" w="sm" len="sm"/>
            <a:tailEnd type="arrow" w="med" len="sm"/>
          </a:ln>
        </p:spPr>
      </p:sp>
      <p:sp>
        <p:nvSpPr>
          <p:cNvPr id="24" name="AutoShape 24"/>
          <p:cNvSpPr/>
          <p:nvPr/>
        </p:nvSpPr>
        <p:spPr>
          <a:xfrm>
            <a:off x="9068018" y="3967659"/>
            <a:ext cx="6935439" cy="1351190"/>
          </a:xfrm>
          <a:prstGeom prst="line">
            <a:avLst/>
          </a:prstGeom>
          <a:ln w="38100" cap="flat">
            <a:solidFill>
              <a:srgbClr val="FFFFFF"/>
            </a:solidFill>
            <a:prstDash val="solid"/>
            <a:headEnd type="none" w="sm" len="sm"/>
            <a:tailEnd type="arrow" w="med" len="sm"/>
          </a:ln>
        </p:spPr>
      </p:sp>
      <p:sp>
        <p:nvSpPr>
          <p:cNvPr id="25" name="TextBox 25"/>
          <p:cNvSpPr txBox="1"/>
          <p:nvPr/>
        </p:nvSpPr>
        <p:spPr>
          <a:xfrm>
            <a:off x="1614225" y="1645930"/>
            <a:ext cx="15059549" cy="2044878"/>
          </a:xfrm>
          <a:prstGeom prst="rect">
            <a:avLst/>
          </a:prstGeom>
        </p:spPr>
        <p:txBody>
          <a:bodyPr lIns="0" tIns="0" rIns="0" bIns="0" rtlCol="0" anchor="t">
            <a:spAutoFit/>
          </a:bodyPr>
          <a:lstStyle/>
          <a:p>
            <a:pPr algn="ctr">
              <a:lnSpc>
                <a:spcPts val="5423"/>
              </a:lnSpc>
            </a:pPr>
            <a:r>
              <a:rPr lang="en-US" sz="3873" b="1" dirty="0" err="1">
                <a:solidFill>
                  <a:srgbClr val="1E3B45"/>
                </a:solidFill>
                <a:latin typeface="Roboto Condensed Bold"/>
                <a:ea typeface="Roboto Condensed Bold"/>
                <a:cs typeface="Roboto Condensed Bold"/>
                <a:sym typeface="Roboto Condensed Bold"/>
              </a:rPr>
              <a:t>LUẬN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ĐỀ</a:t>
            </a:r>
            <a:r>
              <a:rPr lang="en-US" sz="3873" b="1" dirty="0">
                <a:solidFill>
                  <a:srgbClr val="1E3B45"/>
                </a:solidFill>
                <a:latin typeface="Roboto Condensed Bold"/>
                <a:ea typeface="Roboto Condensed Bold"/>
                <a:cs typeface="Roboto Condensed Bold"/>
                <a:sym typeface="Roboto Condensed Bold"/>
              </a:rPr>
              <a:t>:</a:t>
            </a:r>
          </a:p>
          <a:p>
            <a:pPr algn="ctr">
              <a:lnSpc>
                <a:spcPts val="5423"/>
              </a:lnSpc>
            </a:pPr>
            <a:r>
              <a:rPr lang="en-US" sz="3873" b="1" dirty="0" err="1">
                <a:solidFill>
                  <a:srgbClr val="1E3B45"/>
                </a:solidFill>
                <a:latin typeface="Roboto Condensed Bold"/>
                <a:ea typeface="Roboto Condensed Bold"/>
                <a:cs typeface="Roboto Condensed Bold"/>
                <a:sym typeface="Roboto Condensed Bold"/>
              </a:rPr>
              <a:t>Tình</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hình</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biến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đổi</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khí</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hậu</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đang</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diễn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ra</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hết</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sức</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nghiêm</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trọng</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trở</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thành</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mối</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đe</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doạ</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sự</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tồn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vong</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của</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hành</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tinh</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chúng</a:t>
            </a:r>
            <a:r>
              <a:rPr lang="en-US" sz="3873" b="1" dirty="0">
                <a:solidFill>
                  <a:srgbClr val="1E3B45"/>
                </a:solidFill>
                <a:latin typeface="Roboto Condensed Bold"/>
                <a:ea typeface="Roboto Condensed Bold"/>
                <a:cs typeface="Roboto Condensed Bold"/>
                <a:sym typeface="Roboto Condensed Bold"/>
              </a:rPr>
              <a:t> ta.</a:t>
            </a:r>
          </a:p>
        </p:txBody>
      </p:sp>
      <p:sp>
        <p:nvSpPr>
          <p:cNvPr id="26" name="TextBox 26"/>
          <p:cNvSpPr txBox="1"/>
          <p:nvPr/>
        </p:nvSpPr>
        <p:spPr>
          <a:xfrm>
            <a:off x="9706850" y="105104"/>
            <a:ext cx="11518009" cy="962636"/>
          </a:xfrm>
          <a:prstGeom prst="rect">
            <a:avLst/>
          </a:prstGeom>
        </p:spPr>
        <p:txBody>
          <a:bodyPr lIns="0" tIns="0" rIns="0" bIns="0" rtlCol="0" anchor="t">
            <a:spAutoFit/>
          </a:bodyPr>
          <a:lstStyle/>
          <a:p>
            <a:pPr algn="l">
              <a:lnSpc>
                <a:spcPts val="7839"/>
              </a:lnSpc>
            </a:pPr>
            <a:r>
              <a:rPr lang="en-US" sz="5599">
                <a:solidFill>
                  <a:srgbClr val="FFFFFF"/>
                </a:solidFill>
                <a:latin typeface="#9Slide07 Bangers"/>
                <a:ea typeface="#9Slide07 Bangers"/>
                <a:cs typeface="#9Slide07 Bangers"/>
                <a:sym typeface="#9Slide07 Bangers"/>
              </a:rPr>
              <a:t>Luận đề và hệ thống luận điểm</a:t>
            </a:r>
          </a:p>
        </p:txBody>
      </p:sp>
      <p:sp>
        <p:nvSpPr>
          <p:cNvPr id="27" name="TextBox 27"/>
          <p:cNvSpPr txBox="1"/>
          <p:nvPr/>
        </p:nvSpPr>
        <p:spPr>
          <a:xfrm>
            <a:off x="276228" y="5577023"/>
            <a:ext cx="3994779" cy="3757087"/>
          </a:xfrm>
          <a:prstGeom prst="rect">
            <a:avLst/>
          </a:prstGeom>
        </p:spPr>
        <p:txBody>
          <a:bodyPr lIns="0" tIns="0" rIns="0" bIns="0" rtlCol="0" anchor="t">
            <a:spAutoFit/>
          </a:bodyPr>
          <a:lstStyle/>
          <a:p>
            <a:pPr algn="ctr">
              <a:lnSpc>
                <a:spcPts val="5024"/>
              </a:lnSpc>
            </a:pPr>
            <a:r>
              <a:rPr lang="en-US" sz="3589" b="1">
                <a:solidFill>
                  <a:srgbClr val="950808"/>
                </a:solidFill>
                <a:latin typeface="Roboto Condensed Bold"/>
                <a:ea typeface="Roboto Condensed Bold"/>
                <a:cs typeface="Roboto Condensed Bold"/>
                <a:sym typeface="Roboto Condensed Bold"/>
              </a:rPr>
              <a:t>LUẬN ĐIỂM 1</a:t>
            </a:r>
          </a:p>
          <a:p>
            <a:pPr algn="just">
              <a:lnSpc>
                <a:spcPts val="5024"/>
              </a:lnSpc>
            </a:pPr>
            <a:r>
              <a:rPr lang="en-US" sz="3589" b="1">
                <a:solidFill>
                  <a:srgbClr val="1E3B45"/>
                </a:solidFill>
                <a:latin typeface="Roboto Condensed Bold"/>
                <a:ea typeface="Roboto Condensed Bold"/>
                <a:cs typeface="Roboto Condensed Bold"/>
                <a:sym typeface="Roboto Condensed Bold"/>
              </a:rPr>
              <a:t>Một số biểu hiện cụ thể của hiện tượng biến đổi khí hậu trên thế giới và hậu quả của nó</a:t>
            </a:r>
          </a:p>
        </p:txBody>
      </p:sp>
      <p:sp>
        <p:nvSpPr>
          <p:cNvPr id="28" name="TextBox 28"/>
          <p:cNvSpPr txBox="1"/>
          <p:nvPr/>
        </p:nvSpPr>
        <p:spPr>
          <a:xfrm>
            <a:off x="4837482" y="5577023"/>
            <a:ext cx="3994779" cy="3128412"/>
          </a:xfrm>
          <a:prstGeom prst="rect">
            <a:avLst/>
          </a:prstGeom>
        </p:spPr>
        <p:txBody>
          <a:bodyPr lIns="0" tIns="0" rIns="0" bIns="0" rtlCol="0" anchor="t">
            <a:spAutoFit/>
          </a:bodyPr>
          <a:lstStyle/>
          <a:p>
            <a:pPr algn="ctr">
              <a:lnSpc>
                <a:spcPts val="5024"/>
              </a:lnSpc>
            </a:pPr>
            <a:r>
              <a:rPr lang="en-US" sz="3589" b="1">
                <a:solidFill>
                  <a:srgbClr val="950808"/>
                </a:solidFill>
                <a:latin typeface="Roboto Condensed Bold"/>
                <a:ea typeface="Roboto Condensed Bold"/>
                <a:cs typeface="Roboto Condensed Bold"/>
                <a:sym typeface="Roboto Condensed Bold"/>
              </a:rPr>
              <a:t>LUẬN ĐIỂM 2</a:t>
            </a:r>
          </a:p>
          <a:p>
            <a:pPr algn="just">
              <a:lnSpc>
                <a:spcPts val="5024"/>
              </a:lnSpc>
            </a:pPr>
            <a:r>
              <a:rPr lang="en-US" sz="3589" b="1">
                <a:solidFill>
                  <a:srgbClr val="1E3B45"/>
                </a:solidFill>
                <a:latin typeface="Roboto Condensed Bold"/>
                <a:ea typeface="Roboto Condensed Bold"/>
                <a:cs typeface="Roboto Condensed Bold"/>
                <a:sym typeface="Roboto Condensed Bold"/>
              </a:rPr>
              <a:t>Cần có các giải pháp để ứng phó với tình trạng biến đổi khí hậu.</a:t>
            </a:r>
          </a:p>
        </p:txBody>
      </p:sp>
      <p:sp>
        <p:nvSpPr>
          <p:cNvPr id="29" name="TextBox 29"/>
          <p:cNvSpPr txBox="1"/>
          <p:nvPr/>
        </p:nvSpPr>
        <p:spPr>
          <a:xfrm>
            <a:off x="9397548" y="5577023"/>
            <a:ext cx="3994779" cy="3128412"/>
          </a:xfrm>
          <a:prstGeom prst="rect">
            <a:avLst/>
          </a:prstGeom>
        </p:spPr>
        <p:txBody>
          <a:bodyPr lIns="0" tIns="0" rIns="0" bIns="0" rtlCol="0" anchor="t">
            <a:spAutoFit/>
          </a:bodyPr>
          <a:lstStyle/>
          <a:p>
            <a:pPr algn="ctr">
              <a:lnSpc>
                <a:spcPts val="5024"/>
              </a:lnSpc>
            </a:pPr>
            <a:r>
              <a:rPr lang="en-US" sz="3589" b="1" dirty="0" err="1">
                <a:solidFill>
                  <a:srgbClr val="950808"/>
                </a:solidFill>
                <a:latin typeface="Roboto Condensed Bold"/>
                <a:ea typeface="Roboto Condensed Bold"/>
                <a:cs typeface="Roboto Condensed Bold"/>
                <a:sym typeface="Roboto Condensed Bold"/>
              </a:rPr>
              <a:t>LUẬN</a:t>
            </a:r>
            <a:r>
              <a:rPr lang="en-US" sz="3589" b="1" dirty="0">
                <a:solidFill>
                  <a:srgbClr val="950808"/>
                </a:solidFill>
                <a:latin typeface="Roboto Condensed Bold"/>
                <a:ea typeface="Roboto Condensed Bold"/>
                <a:cs typeface="Roboto Condensed Bold"/>
                <a:sym typeface="Roboto Condensed Bold"/>
              </a:rPr>
              <a:t> </a:t>
            </a:r>
            <a:r>
              <a:rPr lang="en-US" sz="3589" b="1" dirty="0" err="1">
                <a:solidFill>
                  <a:srgbClr val="950808"/>
                </a:solidFill>
                <a:latin typeface="Roboto Condensed Bold"/>
                <a:ea typeface="Roboto Condensed Bold"/>
                <a:cs typeface="Roboto Condensed Bold"/>
                <a:sym typeface="Roboto Condensed Bold"/>
              </a:rPr>
              <a:t>ĐIỂM</a:t>
            </a:r>
            <a:r>
              <a:rPr lang="en-US" sz="3589" b="1" dirty="0">
                <a:solidFill>
                  <a:srgbClr val="950808"/>
                </a:solidFill>
                <a:latin typeface="Roboto Condensed Bold"/>
                <a:ea typeface="Roboto Condensed Bold"/>
                <a:cs typeface="Roboto Condensed Bold"/>
                <a:sym typeface="Roboto Condensed Bold"/>
              </a:rPr>
              <a:t> 3</a:t>
            </a:r>
          </a:p>
          <a:p>
            <a:pPr algn="just">
              <a:lnSpc>
                <a:spcPts val="5024"/>
              </a:lnSpc>
            </a:pPr>
            <a:r>
              <a:rPr lang="en-US" sz="3589" b="1" dirty="0" err="1">
                <a:solidFill>
                  <a:srgbClr val="1E3B45"/>
                </a:solidFill>
                <a:latin typeface="Roboto Condensed Bold"/>
                <a:ea typeface="Roboto Condensed Bold"/>
                <a:cs typeface="Roboto Condensed Bold"/>
                <a:sym typeface="Roboto Condensed Bold"/>
              </a:rPr>
              <a:t>Trách</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nhiệm</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lớn</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lao</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của</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lãnh</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đạo</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các</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quốc</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gia</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về</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vấn</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đề</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biến</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đổi</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khí</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hậu</a:t>
            </a:r>
            <a:r>
              <a:rPr lang="en-US" sz="3589" b="1" dirty="0">
                <a:solidFill>
                  <a:srgbClr val="1E3B45"/>
                </a:solidFill>
                <a:latin typeface="Roboto Condensed Bold"/>
                <a:ea typeface="Roboto Condensed Bold"/>
                <a:cs typeface="Roboto Condensed Bold"/>
                <a:sym typeface="Roboto Condensed Bold"/>
              </a:rPr>
              <a:t>.</a:t>
            </a:r>
          </a:p>
        </p:txBody>
      </p:sp>
      <p:sp>
        <p:nvSpPr>
          <p:cNvPr id="30" name="TextBox 30"/>
          <p:cNvSpPr txBox="1"/>
          <p:nvPr/>
        </p:nvSpPr>
        <p:spPr>
          <a:xfrm>
            <a:off x="13995141" y="5532856"/>
            <a:ext cx="3994779" cy="2499737"/>
          </a:xfrm>
          <a:prstGeom prst="rect">
            <a:avLst/>
          </a:prstGeom>
        </p:spPr>
        <p:txBody>
          <a:bodyPr lIns="0" tIns="0" rIns="0" bIns="0" rtlCol="0" anchor="t">
            <a:spAutoFit/>
          </a:bodyPr>
          <a:lstStyle/>
          <a:p>
            <a:pPr algn="ctr">
              <a:lnSpc>
                <a:spcPts val="5024"/>
              </a:lnSpc>
            </a:pPr>
            <a:r>
              <a:rPr lang="en-US" sz="3589" b="1" dirty="0" err="1">
                <a:solidFill>
                  <a:srgbClr val="950808"/>
                </a:solidFill>
                <a:latin typeface="Roboto Condensed Bold"/>
                <a:ea typeface="Roboto Condensed Bold"/>
                <a:cs typeface="Roboto Condensed Bold"/>
                <a:sym typeface="Roboto Condensed Bold"/>
              </a:rPr>
              <a:t>LUẬN</a:t>
            </a:r>
            <a:r>
              <a:rPr lang="en-US" sz="3589" b="1" dirty="0">
                <a:solidFill>
                  <a:srgbClr val="950808"/>
                </a:solidFill>
                <a:latin typeface="Roboto Condensed Bold"/>
                <a:ea typeface="Roboto Condensed Bold"/>
                <a:cs typeface="Roboto Condensed Bold"/>
                <a:sym typeface="Roboto Condensed Bold"/>
              </a:rPr>
              <a:t> </a:t>
            </a:r>
            <a:r>
              <a:rPr lang="en-US" sz="3589" b="1" dirty="0" err="1">
                <a:solidFill>
                  <a:srgbClr val="950808"/>
                </a:solidFill>
                <a:latin typeface="Roboto Condensed Bold"/>
                <a:ea typeface="Roboto Condensed Bold"/>
                <a:cs typeface="Roboto Condensed Bold"/>
                <a:sym typeface="Roboto Condensed Bold"/>
              </a:rPr>
              <a:t>ĐIỂM</a:t>
            </a:r>
            <a:r>
              <a:rPr lang="en-US" sz="3589" b="1" dirty="0">
                <a:solidFill>
                  <a:srgbClr val="950808"/>
                </a:solidFill>
                <a:latin typeface="Roboto Condensed Bold"/>
                <a:ea typeface="Roboto Condensed Bold"/>
                <a:cs typeface="Roboto Condensed Bold"/>
                <a:sym typeface="Roboto Condensed Bold"/>
              </a:rPr>
              <a:t> 4</a:t>
            </a:r>
          </a:p>
          <a:p>
            <a:pPr algn="just">
              <a:lnSpc>
                <a:spcPts val="5024"/>
              </a:lnSpc>
            </a:pPr>
            <a:r>
              <a:rPr lang="en-US" sz="3589" b="1" dirty="0" err="1">
                <a:solidFill>
                  <a:srgbClr val="1E3B45"/>
                </a:solidFill>
                <a:latin typeface="Roboto Condensed Bold"/>
                <a:ea typeface="Roboto Condensed Bold"/>
                <a:cs typeface="Roboto Condensed Bold"/>
                <a:sym typeface="Roboto Condensed Bold"/>
              </a:rPr>
              <a:t>Tất</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cả</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phải</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hành</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động</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không</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thể</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chậm</a:t>
            </a:r>
            <a:r>
              <a:rPr lang="en-US" sz="3589" b="1" dirty="0">
                <a:solidFill>
                  <a:srgbClr val="1E3B45"/>
                </a:solidFill>
                <a:latin typeface="Roboto Condensed Bold"/>
                <a:ea typeface="Roboto Condensed Bold"/>
                <a:cs typeface="Roboto Condensed Bold"/>
                <a:sym typeface="Roboto Condensed Bold"/>
              </a:rPr>
              <a:t> </a:t>
            </a:r>
            <a:r>
              <a:rPr lang="en-US" sz="3589" b="1" dirty="0" err="1">
                <a:solidFill>
                  <a:srgbClr val="1E3B45"/>
                </a:solidFill>
                <a:latin typeface="Roboto Condensed Bold"/>
                <a:ea typeface="Roboto Condensed Bold"/>
                <a:cs typeface="Roboto Condensed Bold"/>
                <a:sym typeface="Roboto Condensed Bold"/>
              </a:rPr>
              <a:t>trễ</a:t>
            </a:r>
            <a:r>
              <a:rPr lang="en-US" sz="3589" b="1" dirty="0">
                <a:solidFill>
                  <a:srgbClr val="1E3B45"/>
                </a:solidFill>
                <a:latin typeface="Roboto Condensed Bold"/>
                <a:ea typeface="Roboto Condensed Bold"/>
                <a:cs typeface="Roboto Condensed Bold"/>
                <a:sym typeface="Roboto Condensed Bol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2356110" y="1391590"/>
            <a:ext cx="13922186" cy="2283032"/>
            <a:chOff x="0" y="0"/>
            <a:chExt cx="4137391" cy="678471"/>
          </a:xfrm>
        </p:grpSpPr>
        <p:sp>
          <p:nvSpPr>
            <p:cNvPr id="4" name="Freeform 4"/>
            <p:cNvSpPr/>
            <p:nvPr/>
          </p:nvSpPr>
          <p:spPr>
            <a:xfrm>
              <a:off x="0" y="0"/>
              <a:ext cx="4137391" cy="678471"/>
            </a:xfrm>
            <a:custGeom>
              <a:avLst/>
              <a:gdLst/>
              <a:ahLst/>
              <a:cxnLst/>
              <a:rect l="l" t="t" r="r" b="b"/>
              <a:pathLst>
                <a:path w="4137391" h="678471">
                  <a:moveTo>
                    <a:pt x="28360" y="0"/>
                  </a:moveTo>
                  <a:lnTo>
                    <a:pt x="4109031" y="0"/>
                  </a:lnTo>
                  <a:cubicBezTo>
                    <a:pt x="4124694" y="0"/>
                    <a:pt x="4137391" y="12697"/>
                    <a:pt x="4137391" y="28360"/>
                  </a:cubicBezTo>
                  <a:lnTo>
                    <a:pt x="4137391" y="650110"/>
                  </a:lnTo>
                  <a:cubicBezTo>
                    <a:pt x="4137391" y="665773"/>
                    <a:pt x="4124694" y="678471"/>
                    <a:pt x="4109031" y="678471"/>
                  </a:cubicBezTo>
                  <a:lnTo>
                    <a:pt x="28360" y="678471"/>
                  </a:lnTo>
                  <a:cubicBezTo>
                    <a:pt x="12697" y="678471"/>
                    <a:pt x="0" y="665773"/>
                    <a:pt x="0" y="650110"/>
                  </a:cubicBezTo>
                  <a:lnTo>
                    <a:pt x="0" y="28360"/>
                  </a:lnTo>
                  <a:cubicBezTo>
                    <a:pt x="0" y="12697"/>
                    <a:pt x="12697" y="0"/>
                    <a:pt x="28360" y="0"/>
                  </a:cubicBezTo>
                  <a:close/>
                </a:path>
              </a:pathLst>
            </a:custGeom>
            <a:gradFill rotWithShape="1">
              <a:gsLst>
                <a:gs pos="0">
                  <a:srgbClr val="A6A6A6">
                    <a:alpha val="100000"/>
                  </a:srgbClr>
                </a:gs>
                <a:gs pos="100000">
                  <a:srgbClr val="FFFFFF">
                    <a:alpha val="100000"/>
                  </a:srgbClr>
                </a:gs>
              </a:gsLst>
              <a:lin ang="0"/>
            </a:gradFill>
          </p:spPr>
        </p:sp>
        <p:sp>
          <p:nvSpPr>
            <p:cNvPr id="5" name="TextBox 5"/>
            <p:cNvSpPr txBox="1"/>
            <p:nvPr/>
          </p:nvSpPr>
          <p:spPr>
            <a:xfrm>
              <a:off x="0" y="-47625"/>
              <a:ext cx="4137391" cy="72609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068018" y="-333699"/>
            <a:ext cx="9397629" cy="1553839"/>
            <a:chOff x="0" y="0"/>
            <a:chExt cx="2475096" cy="409242"/>
          </a:xfrm>
        </p:grpSpPr>
        <p:sp>
          <p:nvSpPr>
            <p:cNvPr id="7" name="Freeform 7"/>
            <p:cNvSpPr/>
            <p:nvPr/>
          </p:nvSpPr>
          <p:spPr>
            <a:xfrm>
              <a:off x="0" y="0"/>
              <a:ext cx="2475096" cy="409241"/>
            </a:xfrm>
            <a:custGeom>
              <a:avLst/>
              <a:gdLst/>
              <a:ahLst/>
              <a:cxnLst/>
              <a:rect l="l" t="t" r="r" b="b"/>
              <a:pathLst>
                <a:path w="2475096" h="409241">
                  <a:moveTo>
                    <a:pt x="42015" y="0"/>
                  </a:moveTo>
                  <a:lnTo>
                    <a:pt x="2433081" y="0"/>
                  </a:lnTo>
                  <a:cubicBezTo>
                    <a:pt x="2444224" y="0"/>
                    <a:pt x="2454911" y="4427"/>
                    <a:pt x="2462790" y="12306"/>
                  </a:cubicBezTo>
                  <a:cubicBezTo>
                    <a:pt x="2470669" y="20185"/>
                    <a:pt x="2475096" y="30872"/>
                    <a:pt x="2475096" y="42015"/>
                  </a:cubicBezTo>
                  <a:lnTo>
                    <a:pt x="2475096" y="367227"/>
                  </a:lnTo>
                  <a:cubicBezTo>
                    <a:pt x="2475096" y="378370"/>
                    <a:pt x="2470669" y="389056"/>
                    <a:pt x="2462790" y="396936"/>
                  </a:cubicBezTo>
                  <a:cubicBezTo>
                    <a:pt x="2454911" y="404815"/>
                    <a:pt x="2444224" y="409241"/>
                    <a:pt x="2433081" y="409241"/>
                  </a:cubicBezTo>
                  <a:lnTo>
                    <a:pt x="42015" y="409241"/>
                  </a:lnTo>
                  <a:cubicBezTo>
                    <a:pt x="30872" y="409241"/>
                    <a:pt x="20185" y="404815"/>
                    <a:pt x="12306" y="396936"/>
                  </a:cubicBezTo>
                  <a:cubicBezTo>
                    <a:pt x="4427" y="389056"/>
                    <a:pt x="0" y="378370"/>
                    <a:pt x="0" y="367227"/>
                  </a:cubicBezTo>
                  <a:lnTo>
                    <a:pt x="0" y="42015"/>
                  </a:lnTo>
                  <a:cubicBezTo>
                    <a:pt x="0" y="30872"/>
                    <a:pt x="4427" y="20185"/>
                    <a:pt x="12306" y="12306"/>
                  </a:cubicBezTo>
                  <a:cubicBezTo>
                    <a:pt x="20185" y="4427"/>
                    <a:pt x="30872" y="0"/>
                    <a:pt x="42015" y="0"/>
                  </a:cubicBezTo>
                  <a:close/>
                </a:path>
              </a:pathLst>
            </a:custGeom>
            <a:solidFill>
              <a:srgbClr val="FF8718"/>
            </a:solidFill>
          </p:spPr>
        </p:sp>
        <p:sp>
          <p:nvSpPr>
            <p:cNvPr id="8" name="TextBox 8"/>
            <p:cNvSpPr txBox="1"/>
            <p:nvPr/>
          </p:nvSpPr>
          <p:spPr>
            <a:xfrm>
              <a:off x="0" y="-47625"/>
              <a:ext cx="2475096" cy="45686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798056" y="4726138"/>
            <a:ext cx="3747252" cy="3637297"/>
            <a:chOff x="0" y="0"/>
            <a:chExt cx="1155850" cy="1121934"/>
          </a:xfrm>
        </p:grpSpPr>
        <p:sp>
          <p:nvSpPr>
            <p:cNvPr id="10" name="Freeform 10"/>
            <p:cNvSpPr/>
            <p:nvPr/>
          </p:nvSpPr>
          <p:spPr>
            <a:xfrm>
              <a:off x="0" y="0"/>
              <a:ext cx="1155850" cy="1121934"/>
            </a:xfrm>
            <a:custGeom>
              <a:avLst/>
              <a:gdLst/>
              <a:ahLst/>
              <a:cxnLst/>
              <a:rect l="l" t="t" r="r" b="b"/>
              <a:pathLst>
                <a:path w="1155850" h="1121934">
                  <a:moveTo>
                    <a:pt x="105367" y="0"/>
                  </a:moveTo>
                  <a:lnTo>
                    <a:pt x="1050482" y="0"/>
                  </a:lnTo>
                  <a:cubicBezTo>
                    <a:pt x="1078427" y="0"/>
                    <a:pt x="1105228" y="11101"/>
                    <a:pt x="1124988" y="30861"/>
                  </a:cubicBezTo>
                  <a:cubicBezTo>
                    <a:pt x="1144748" y="50622"/>
                    <a:pt x="1155850" y="77422"/>
                    <a:pt x="1155850" y="105367"/>
                  </a:cubicBezTo>
                  <a:lnTo>
                    <a:pt x="1155850" y="1016566"/>
                  </a:lnTo>
                  <a:cubicBezTo>
                    <a:pt x="1155850" y="1074759"/>
                    <a:pt x="1108675" y="1121934"/>
                    <a:pt x="1050482" y="1121934"/>
                  </a:cubicBezTo>
                  <a:lnTo>
                    <a:pt x="105367" y="1121934"/>
                  </a:lnTo>
                  <a:cubicBezTo>
                    <a:pt x="47175" y="1121934"/>
                    <a:pt x="0" y="1074759"/>
                    <a:pt x="0" y="1016566"/>
                  </a:cubicBezTo>
                  <a:lnTo>
                    <a:pt x="0" y="105367"/>
                  </a:lnTo>
                  <a:cubicBezTo>
                    <a:pt x="0" y="47175"/>
                    <a:pt x="47175" y="0"/>
                    <a:pt x="105367" y="0"/>
                  </a:cubicBezTo>
                  <a:close/>
                </a:path>
              </a:pathLst>
            </a:custGeom>
            <a:solidFill>
              <a:srgbClr val="E9CFCF"/>
            </a:solidFill>
          </p:spPr>
        </p:sp>
        <p:sp>
          <p:nvSpPr>
            <p:cNvPr id="11" name="TextBox 11"/>
            <p:cNvSpPr txBox="1"/>
            <p:nvPr/>
          </p:nvSpPr>
          <p:spPr>
            <a:xfrm>
              <a:off x="0" y="-47625"/>
              <a:ext cx="1155850" cy="116955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692716" y="4726138"/>
            <a:ext cx="3747252" cy="3637297"/>
            <a:chOff x="0" y="0"/>
            <a:chExt cx="1155850" cy="1121934"/>
          </a:xfrm>
        </p:grpSpPr>
        <p:sp>
          <p:nvSpPr>
            <p:cNvPr id="13" name="Freeform 13"/>
            <p:cNvSpPr/>
            <p:nvPr/>
          </p:nvSpPr>
          <p:spPr>
            <a:xfrm>
              <a:off x="0" y="0"/>
              <a:ext cx="1155850" cy="1121934"/>
            </a:xfrm>
            <a:custGeom>
              <a:avLst/>
              <a:gdLst/>
              <a:ahLst/>
              <a:cxnLst/>
              <a:rect l="l" t="t" r="r" b="b"/>
              <a:pathLst>
                <a:path w="1155850" h="1121934">
                  <a:moveTo>
                    <a:pt x="105367" y="0"/>
                  </a:moveTo>
                  <a:lnTo>
                    <a:pt x="1050482" y="0"/>
                  </a:lnTo>
                  <a:cubicBezTo>
                    <a:pt x="1078427" y="0"/>
                    <a:pt x="1105228" y="11101"/>
                    <a:pt x="1124988" y="30861"/>
                  </a:cubicBezTo>
                  <a:cubicBezTo>
                    <a:pt x="1144748" y="50622"/>
                    <a:pt x="1155850" y="77422"/>
                    <a:pt x="1155850" y="105367"/>
                  </a:cubicBezTo>
                  <a:lnTo>
                    <a:pt x="1155850" y="1016566"/>
                  </a:lnTo>
                  <a:cubicBezTo>
                    <a:pt x="1155850" y="1074759"/>
                    <a:pt x="1108675" y="1121934"/>
                    <a:pt x="1050482" y="1121934"/>
                  </a:cubicBezTo>
                  <a:lnTo>
                    <a:pt x="105367" y="1121934"/>
                  </a:lnTo>
                  <a:cubicBezTo>
                    <a:pt x="47175" y="1121934"/>
                    <a:pt x="0" y="1074759"/>
                    <a:pt x="0" y="1016566"/>
                  </a:cubicBezTo>
                  <a:lnTo>
                    <a:pt x="0" y="105367"/>
                  </a:lnTo>
                  <a:cubicBezTo>
                    <a:pt x="0" y="47175"/>
                    <a:pt x="47175" y="0"/>
                    <a:pt x="105367" y="0"/>
                  </a:cubicBezTo>
                  <a:close/>
                </a:path>
              </a:pathLst>
            </a:custGeom>
            <a:solidFill>
              <a:srgbClr val="C5C6B4"/>
            </a:solidFill>
          </p:spPr>
        </p:sp>
        <p:sp>
          <p:nvSpPr>
            <p:cNvPr id="14" name="TextBox 14"/>
            <p:cNvSpPr txBox="1"/>
            <p:nvPr/>
          </p:nvSpPr>
          <p:spPr>
            <a:xfrm>
              <a:off x="0" y="-47625"/>
              <a:ext cx="1155850" cy="116955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586361" y="4726138"/>
            <a:ext cx="3747252" cy="3637297"/>
            <a:chOff x="0" y="0"/>
            <a:chExt cx="1155850" cy="1121934"/>
          </a:xfrm>
        </p:grpSpPr>
        <p:sp>
          <p:nvSpPr>
            <p:cNvPr id="16" name="Freeform 16"/>
            <p:cNvSpPr/>
            <p:nvPr/>
          </p:nvSpPr>
          <p:spPr>
            <a:xfrm>
              <a:off x="0" y="0"/>
              <a:ext cx="1155850" cy="1121934"/>
            </a:xfrm>
            <a:custGeom>
              <a:avLst/>
              <a:gdLst/>
              <a:ahLst/>
              <a:cxnLst/>
              <a:rect l="l" t="t" r="r" b="b"/>
              <a:pathLst>
                <a:path w="1155850" h="1121934">
                  <a:moveTo>
                    <a:pt x="105367" y="0"/>
                  </a:moveTo>
                  <a:lnTo>
                    <a:pt x="1050482" y="0"/>
                  </a:lnTo>
                  <a:cubicBezTo>
                    <a:pt x="1078427" y="0"/>
                    <a:pt x="1105228" y="11101"/>
                    <a:pt x="1124988" y="30861"/>
                  </a:cubicBezTo>
                  <a:cubicBezTo>
                    <a:pt x="1144748" y="50622"/>
                    <a:pt x="1155850" y="77422"/>
                    <a:pt x="1155850" y="105367"/>
                  </a:cubicBezTo>
                  <a:lnTo>
                    <a:pt x="1155850" y="1016566"/>
                  </a:lnTo>
                  <a:cubicBezTo>
                    <a:pt x="1155850" y="1074759"/>
                    <a:pt x="1108675" y="1121934"/>
                    <a:pt x="1050482" y="1121934"/>
                  </a:cubicBezTo>
                  <a:lnTo>
                    <a:pt x="105367" y="1121934"/>
                  </a:lnTo>
                  <a:cubicBezTo>
                    <a:pt x="47175" y="1121934"/>
                    <a:pt x="0" y="1074759"/>
                    <a:pt x="0" y="1016566"/>
                  </a:cubicBezTo>
                  <a:lnTo>
                    <a:pt x="0" y="105367"/>
                  </a:lnTo>
                  <a:cubicBezTo>
                    <a:pt x="0" y="47175"/>
                    <a:pt x="47175" y="0"/>
                    <a:pt x="105367" y="0"/>
                  </a:cubicBezTo>
                  <a:close/>
                </a:path>
              </a:pathLst>
            </a:custGeom>
            <a:solidFill>
              <a:srgbClr val="F3DFAE"/>
            </a:solidFill>
          </p:spPr>
        </p:sp>
        <p:sp>
          <p:nvSpPr>
            <p:cNvPr id="17" name="TextBox 17"/>
            <p:cNvSpPr txBox="1"/>
            <p:nvPr/>
          </p:nvSpPr>
          <p:spPr>
            <a:xfrm>
              <a:off x="0" y="-47625"/>
              <a:ext cx="1155850" cy="116955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3512048" y="4694172"/>
            <a:ext cx="3747252" cy="3637297"/>
            <a:chOff x="0" y="0"/>
            <a:chExt cx="1155850" cy="1121934"/>
          </a:xfrm>
        </p:grpSpPr>
        <p:sp>
          <p:nvSpPr>
            <p:cNvPr id="19" name="Freeform 19"/>
            <p:cNvSpPr/>
            <p:nvPr/>
          </p:nvSpPr>
          <p:spPr>
            <a:xfrm>
              <a:off x="0" y="0"/>
              <a:ext cx="1155850" cy="1121934"/>
            </a:xfrm>
            <a:custGeom>
              <a:avLst/>
              <a:gdLst/>
              <a:ahLst/>
              <a:cxnLst/>
              <a:rect l="l" t="t" r="r" b="b"/>
              <a:pathLst>
                <a:path w="1155850" h="1121934">
                  <a:moveTo>
                    <a:pt x="105367" y="0"/>
                  </a:moveTo>
                  <a:lnTo>
                    <a:pt x="1050482" y="0"/>
                  </a:lnTo>
                  <a:cubicBezTo>
                    <a:pt x="1078427" y="0"/>
                    <a:pt x="1105228" y="11101"/>
                    <a:pt x="1124988" y="30861"/>
                  </a:cubicBezTo>
                  <a:cubicBezTo>
                    <a:pt x="1144748" y="50622"/>
                    <a:pt x="1155850" y="77422"/>
                    <a:pt x="1155850" y="105367"/>
                  </a:cubicBezTo>
                  <a:lnTo>
                    <a:pt x="1155850" y="1016566"/>
                  </a:lnTo>
                  <a:cubicBezTo>
                    <a:pt x="1155850" y="1074759"/>
                    <a:pt x="1108675" y="1121934"/>
                    <a:pt x="1050482" y="1121934"/>
                  </a:cubicBezTo>
                  <a:lnTo>
                    <a:pt x="105367" y="1121934"/>
                  </a:lnTo>
                  <a:cubicBezTo>
                    <a:pt x="47175" y="1121934"/>
                    <a:pt x="0" y="1074759"/>
                    <a:pt x="0" y="1016566"/>
                  </a:cubicBezTo>
                  <a:lnTo>
                    <a:pt x="0" y="105367"/>
                  </a:lnTo>
                  <a:cubicBezTo>
                    <a:pt x="0" y="47175"/>
                    <a:pt x="47175" y="0"/>
                    <a:pt x="105367" y="0"/>
                  </a:cubicBezTo>
                  <a:close/>
                </a:path>
              </a:pathLst>
            </a:custGeom>
            <a:solidFill>
              <a:srgbClr val="BFD6E2"/>
            </a:solidFill>
          </p:spPr>
        </p:sp>
        <p:sp>
          <p:nvSpPr>
            <p:cNvPr id="20" name="TextBox 20"/>
            <p:cNvSpPr txBox="1"/>
            <p:nvPr/>
          </p:nvSpPr>
          <p:spPr>
            <a:xfrm>
              <a:off x="0" y="-47625"/>
              <a:ext cx="1155850" cy="1169559"/>
            </a:xfrm>
            <a:prstGeom prst="rect">
              <a:avLst/>
            </a:prstGeom>
          </p:spPr>
          <p:txBody>
            <a:bodyPr lIns="50800" tIns="50800" rIns="50800" bIns="50800" rtlCol="0" anchor="ctr"/>
            <a:lstStyle/>
            <a:p>
              <a:pPr algn="ctr">
                <a:lnSpc>
                  <a:spcPts val="2659"/>
                </a:lnSpc>
              </a:pPr>
              <a:endParaRPr/>
            </a:p>
          </p:txBody>
        </p:sp>
      </p:grpSp>
      <p:sp>
        <p:nvSpPr>
          <p:cNvPr id="21" name="AutoShape 21"/>
          <p:cNvSpPr/>
          <p:nvPr/>
        </p:nvSpPr>
        <p:spPr>
          <a:xfrm flipH="1">
            <a:off x="3671682" y="3674622"/>
            <a:ext cx="5645520" cy="1051516"/>
          </a:xfrm>
          <a:prstGeom prst="line">
            <a:avLst/>
          </a:prstGeom>
          <a:ln w="38100" cap="flat">
            <a:solidFill>
              <a:srgbClr val="FFFFFF"/>
            </a:solidFill>
            <a:prstDash val="solid"/>
            <a:headEnd type="none" w="sm" len="sm"/>
            <a:tailEnd type="arrow" w="med" len="sm"/>
          </a:ln>
        </p:spPr>
      </p:sp>
      <p:sp>
        <p:nvSpPr>
          <p:cNvPr id="22" name="AutoShape 22"/>
          <p:cNvSpPr/>
          <p:nvPr/>
        </p:nvSpPr>
        <p:spPr>
          <a:xfrm flipH="1">
            <a:off x="7566342" y="3674622"/>
            <a:ext cx="1750861" cy="1051516"/>
          </a:xfrm>
          <a:prstGeom prst="line">
            <a:avLst/>
          </a:prstGeom>
          <a:ln w="38100" cap="flat">
            <a:solidFill>
              <a:srgbClr val="FFFFFF"/>
            </a:solidFill>
            <a:prstDash val="solid"/>
            <a:headEnd type="none" w="sm" len="sm"/>
            <a:tailEnd type="arrow" w="med" len="sm"/>
          </a:ln>
        </p:spPr>
      </p:sp>
      <p:sp>
        <p:nvSpPr>
          <p:cNvPr id="23" name="AutoShape 23"/>
          <p:cNvSpPr/>
          <p:nvPr/>
        </p:nvSpPr>
        <p:spPr>
          <a:xfrm>
            <a:off x="9317202" y="3674622"/>
            <a:ext cx="2142784" cy="1051516"/>
          </a:xfrm>
          <a:prstGeom prst="line">
            <a:avLst/>
          </a:prstGeom>
          <a:ln w="38100" cap="flat">
            <a:solidFill>
              <a:srgbClr val="FFFFFF"/>
            </a:solidFill>
            <a:prstDash val="solid"/>
            <a:headEnd type="none" w="sm" len="sm"/>
            <a:tailEnd type="arrow" w="med" len="sm"/>
          </a:ln>
        </p:spPr>
      </p:sp>
      <p:sp>
        <p:nvSpPr>
          <p:cNvPr id="24" name="AutoShape 24"/>
          <p:cNvSpPr/>
          <p:nvPr/>
        </p:nvSpPr>
        <p:spPr>
          <a:xfrm>
            <a:off x="9317202" y="3674622"/>
            <a:ext cx="6068472" cy="1019550"/>
          </a:xfrm>
          <a:prstGeom prst="line">
            <a:avLst/>
          </a:prstGeom>
          <a:ln w="38100" cap="flat">
            <a:solidFill>
              <a:srgbClr val="FFFFFF"/>
            </a:solidFill>
            <a:prstDash val="solid"/>
            <a:headEnd type="none" w="sm" len="sm"/>
            <a:tailEnd type="arrow" w="med" len="sm"/>
          </a:ln>
        </p:spPr>
      </p:sp>
      <p:grpSp>
        <p:nvGrpSpPr>
          <p:cNvPr id="25" name="Group 25"/>
          <p:cNvGrpSpPr/>
          <p:nvPr/>
        </p:nvGrpSpPr>
        <p:grpSpPr>
          <a:xfrm>
            <a:off x="813060" y="8592034"/>
            <a:ext cx="17205098" cy="1369504"/>
            <a:chOff x="0" y="0"/>
            <a:chExt cx="4531384" cy="360693"/>
          </a:xfrm>
        </p:grpSpPr>
        <p:sp>
          <p:nvSpPr>
            <p:cNvPr id="26" name="Freeform 26"/>
            <p:cNvSpPr/>
            <p:nvPr/>
          </p:nvSpPr>
          <p:spPr>
            <a:xfrm>
              <a:off x="0" y="0"/>
              <a:ext cx="4531384" cy="360693"/>
            </a:xfrm>
            <a:custGeom>
              <a:avLst/>
              <a:gdLst/>
              <a:ahLst/>
              <a:cxnLst/>
              <a:rect l="l" t="t" r="r" b="b"/>
              <a:pathLst>
                <a:path w="4531384" h="360693">
                  <a:moveTo>
                    <a:pt x="0" y="0"/>
                  </a:moveTo>
                  <a:lnTo>
                    <a:pt x="4531384" y="0"/>
                  </a:lnTo>
                  <a:lnTo>
                    <a:pt x="4531384" y="360693"/>
                  </a:lnTo>
                  <a:lnTo>
                    <a:pt x="0" y="360693"/>
                  </a:lnTo>
                  <a:close/>
                </a:path>
              </a:pathLst>
            </a:custGeom>
            <a:solidFill>
              <a:srgbClr val="FFFFFF"/>
            </a:solidFill>
          </p:spPr>
        </p:sp>
        <p:sp>
          <p:nvSpPr>
            <p:cNvPr id="27" name="TextBox 27"/>
            <p:cNvSpPr txBox="1"/>
            <p:nvPr/>
          </p:nvSpPr>
          <p:spPr>
            <a:xfrm>
              <a:off x="0" y="-47625"/>
              <a:ext cx="4531384" cy="408318"/>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2711305" y="1607247"/>
            <a:ext cx="13346473" cy="1822017"/>
          </a:xfrm>
          <a:prstGeom prst="rect">
            <a:avLst/>
          </a:prstGeom>
        </p:spPr>
        <p:txBody>
          <a:bodyPr lIns="0" tIns="0" rIns="0" bIns="0" rtlCol="0" anchor="t">
            <a:spAutoFit/>
          </a:bodyPr>
          <a:lstStyle/>
          <a:p>
            <a:pPr algn="ctr">
              <a:lnSpc>
                <a:spcPts val="4806"/>
              </a:lnSpc>
            </a:pPr>
            <a:r>
              <a:rPr lang="en-US" sz="3433" b="1">
                <a:solidFill>
                  <a:srgbClr val="1E3B45"/>
                </a:solidFill>
                <a:latin typeface="Roboto Condensed Bold"/>
                <a:ea typeface="Roboto Condensed Bold"/>
                <a:cs typeface="Roboto Condensed Bold"/>
                <a:sym typeface="Roboto Condensed Bold"/>
              </a:rPr>
              <a:t>LUẬN ĐỀ:</a:t>
            </a:r>
          </a:p>
          <a:p>
            <a:pPr algn="ctr">
              <a:lnSpc>
                <a:spcPts val="4806"/>
              </a:lnSpc>
            </a:pPr>
            <a:r>
              <a:rPr lang="en-US" sz="3433" b="1">
                <a:solidFill>
                  <a:srgbClr val="1E3B45"/>
                </a:solidFill>
                <a:latin typeface="Roboto Condensed Bold"/>
                <a:ea typeface="Roboto Condensed Bold"/>
                <a:cs typeface="Roboto Condensed Bold"/>
                <a:sym typeface="Roboto Condensed Bold"/>
              </a:rPr>
              <a:t>Tình hình biến đổi khí hậu đang diễn ra hết sức nghiêm trọng, trở thành mối đe doạ sự tồn vong của hành tinh chúng ta.</a:t>
            </a:r>
          </a:p>
        </p:txBody>
      </p:sp>
      <p:sp>
        <p:nvSpPr>
          <p:cNvPr id="29" name="TextBox 29"/>
          <p:cNvSpPr txBox="1"/>
          <p:nvPr/>
        </p:nvSpPr>
        <p:spPr>
          <a:xfrm>
            <a:off x="9706850" y="105104"/>
            <a:ext cx="11518009" cy="962636"/>
          </a:xfrm>
          <a:prstGeom prst="rect">
            <a:avLst/>
          </a:prstGeom>
        </p:spPr>
        <p:txBody>
          <a:bodyPr lIns="0" tIns="0" rIns="0" bIns="0" rtlCol="0" anchor="t">
            <a:spAutoFit/>
          </a:bodyPr>
          <a:lstStyle/>
          <a:p>
            <a:pPr algn="l">
              <a:lnSpc>
                <a:spcPts val="7839"/>
              </a:lnSpc>
            </a:pPr>
            <a:r>
              <a:rPr lang="en-US" sz="5599">
                <a:solidFill>
                  <a:srgbClr val="FFFFFF"/>
                </a:solidFill>
                <a:latin typeface="#9Slide07 Bangers"/>
                <a:ea typeface="#9Slide07 Bangers"/>
                <a:cs typeface="#9Slide07 Bangers"/>
                <a:sym typeface="#9Slide07 Bangers"/>
              </a:rPr>
              <a:t>Luận đề và hệ thống luận điểm</a:t>
            </a:r>
          </a:p>
        </p:txBody>
      </p:sp>
      <p:sp>
        <p:nvSpPr>
          <p:cNvPr id="30" name="TextBox 30"/>
          <p:cNvSpPr txBox="1"/>
          <p:nvPr/>
        </p:nvSpPr>
        <p:spPr>
          <a:xfrm>
            <a:off x="1956867" y="4913004"/>
            <a:ext cx="3410971" cy="3246683"/>
          </a:xfrm>
          <a:prstGeom prst="rect">
            <a:avLst/>
          </a:prstGeom>
        </p:spPr>
        <p:txBody>
          <a:bodyPr lIns="0" tIns="0" rIns="0" bIns="0" rtlCol="0" anchor="t">
            <a:spAutoFit/>
          </a:bodyPr>
          <a:lstStyle/>
          <a:p>
            <a:pPr algn="ctr">
              <a:lnSpc>
                <a:spcPts val="4290"/>
              </a:lnSpc>
            </a:pPr>
            <a:r>
              <a:rPr lang="en-US" sz="3064" b="1">
                <a:solidFill>
                  <a:srgbClr val="950808"/>
                </a:solidFill>
                <a:latin typeface="Roboto Condensed Bold"/>
                <a:ea typeface="Roboto Condensed Bold"/>
                <a:cs typeface="Roboto Condensed Bold"/>
                <a:sym typeface="Roboto Condensed Bold"/>
              </a:rPr>
              <a:t>LUẬN ĐIỂM 1</a:t>
            </a:r>
          </a:p>
          <a:p>
            <a:pPr algn="just">
              <a:lnSpc>
                <a:spcPts val="4290"/>
              </a:lnSpc>
            </a:pPr>
            <a:r>
              <a:rPr lang="en-US" sz="3064" b="1">
                <a:solidFill>
                  <a:srgbClr val="1E3B45"/>
                </a:solidFill>
                <a:latin typeface="Roboto Condensed Bold"/>
                <a:ea typeface="Roboto Condensed Bold"/>
                <a:cs typeface="Roboto Condensed Bold"/>
                <a:sym typeface="Roboto Condensed Bold"/>
              </a:rPr>
              <a:t>Một số biểu hiện cụ thể của hiện tượng biến đổi khí hậu trên thế giới và hậu quả của nó</a:t>
            </a:r>
          </a:p>
        </p:txBody>
      </p:sp>
      <p:sp>
        <p:nvSpPr>
          <p:cNvPr id="31" name="TextBox 31"/>
          <p:cNvSpPr txBox="1"/>
          <p:nvPr/>
        </p:nvSpPr>
        <p:spPr>
          <a:xfrm>
            <a:off x="5851527" y="4913004"/>
            <a:ext cx="3410971" cy="2703709"/>
          </a:xfrm>
          <a:prstGeom prst="rect">
            <a:avLst/>
          </a:prstGeom>
        </p:spPr>
        <p:txBody>
          <a:bodyPr lIns="0" tIns="0" rIns="0" bIns="0" rtlCol="0" anchor="t">
            <a:spAutoFit/>
          </a:bodyPr>
          <a:lstStyle/>
          <a:p>
            <a:pPr algn="ctr">
              <a:lnSpc>
                <a:spcPts val="4290"/>
              </a:lnSpc>
            </a:pPr>
            <a:r>
              <a:rPr lang="en-US" sz="3064" b="1">
                <a:solidFill>
                  <a:srgbClr val="950808"/>
                </a:solidFill>
                <a:latin typeface="Roboto Condensed Bold"/>
                <a:ea typeface="Roboto Condensed Bold"/>
                <a:cs typeface="Roboto Condensed Bold"/>
                <a:sym typeface="Roboto Condensed Bold"/>
              </a:rPr>
              <a:t>LUẬN ĐIỂM 2</a:t>
            </a:r>
          </a:p>
          <a:p>
            <a:pPr algn="just">
              <a:lnSpc>
                <a:spcPts val="4290"/>
              </a:lnSpc>
            </a:pPr>
            <a:r>
              <a:rPr lang="en-US" sz="3064" b="1">
                <a:solidFill>
                  <a:srgbClr val="1E3B45"/>
                </a:solidFill>
                <a:latin typeface="Roboto Condensed Bold"/>
                <a:ea typeface="Roboto Condensed Bold"/>
                <a:cs typeface="Roboto Condensed Bold"/>
                <a:sym typeface="Roboto Condensed Bold"/>
              </a:rPr>
              <a:t>Cần có các giải pháp để ứng phó với tình trạng biến đổi khí hậu.</a:t>
            </a:r>
          </a:p>
        </p:txBody>
      </p:sp>
      <p:sp>
        <p:nvSpPr>
          <p:cNvPr id="32" name="TextBox 32"/>
          <p:cNvSpPr txBox="1"/>
          <p:nvPr/>
        </p:nvSpPr>
        <p:spPr>
          <a:xfrm>
            <a:off x="9745172" y="4913004"/>
            <a:ext cx="3410971" cy="2703709"/>
          </a:xfrm>
          <a:prstGeom prst="rect">
            <a:avLst/>
          </a:prstGeom>
        </p:spPr>
        <p:txBody>
          <a:bodyPr lIns="0" tIns="0" rIns="0" bIns="0" rtlCol="0" anchor="t">
            <a:spAutoFit/>
          </a:bodyPr>
          <a:lstStyle/>
          <a:p>
            <a:pPr algn="ctr">
              <a:lnSpc>
                <a:spcPts val="4290"/>
              </a:lnSpc>
            </a:pPr>
            <a:r>
              <a:rPr lang="en-US" sz="3064" b="1">
                <a:solidFill>
                  <a:srgbClr val="950808"/>
                </a:solidFill>
                <a:latin typeface="Roboto Condensed Bold"/>
                <a:ea typeface="Roboto Condensed Bold"/>
                <a:cs typeface="Roboto Condensed Bold"/>
                <a:sym typeface="Roboto Condensed Bold"/>
              </a:rPr>
              <a:t>LUẬN ĐIỂM 3</a:t>
            </a:r>
          </a:p>
          <a:p>
            <a:pPr algn="just">
              <a:lnSpc>
                <a:spcPts val="4290"/>
              </a:lnSpc>
            </a:pPr>
            <a:r>
              <a:rPr lang="en-US" sz="3064" b="1">
                <a:solidFill>
                  <a:srgbClr val="1E3B45"/>
                </a:solidFill>
                <a:latin typeface="Roboto Condensed Bold"/>
                <a:ea typeface="Roboto Condensed Bold"/>
                <a:cs typeface="Roboto Condensed Bold"/>
                <a:sym typeface="Roboto Condensed Bold"/>
              </a:rPr>
              <a:t>Trách nhiệm lớn lao của lãnh đạo các quốc gia về vấn đề biến đổi khí hậu.</a:t>
            </a:r>
          </a:p>
        </p:txBody>
      </p:sp>
      <p:sp>
        <p:nvSpPr>
          <p:cNvPr id="33" name="TextBox 33"/>
          <p:cNvSpPr txBox="1"/>
          <p:nvPr/>
        </p:nvSpPr>
        <p:spPr>
          <a:xfrm>
            <a:off x="13670859" y="4875292"/>
            <a:ext cx="3410971" cy="2160734"/>
          </a:xfrm>
          <a:prstGeom prst="rect">
            <a:avLst/>
          </a:prstGeom>
        </p:spPr>
        <p:txBody>
          <a:bodyPr lIns="0" tIns="0" rIns="0" bIns="0" rtlCol="0" anchor="t">
            <a:spAutoFit/>
          </a:bodyPr>
          <a:lstStyle/>
          <a:p>
            <a:pPr algn="ctr">
              <a:lnSpc>
                <a:spcPts val="4290"/>
              </a:lnSpc>
            </a:pPr>
            <a:r>
              <a:rPr lang="en-US" sz="3064" b="1">
                <a:solidFill>
                  <a:srgbClr val="950808"/>
                </a:solidFill>
                <a:latin typeface="Roboto Condensed Bold"/>
                <a:ea typeface="Roboto Condensed Bold"/>
                <a:cs typeface="Roboto Condensed Bold"/>
                <a:sym typeface="Roboto Condensed Bold"/>
              </a:rPr>
              <a:t>LUẬN ĐIỂM 4</a:t>
            </a:r>
          </a:p>
          <a:p>
            <a:pPr algn="just">
              <a:lnSpc>
                <a:spcPts val="4290"/>
              </a:lnSpc>
            </a:pPr>
            <a:r>
              <a:rPr lang="en-US" sz="3064" b="1">
                <a:solidFill>
                  <a:srgbClr val="1E3B45"/>
                </a:solidFill>
                <a:latin typeface="Roboto Condensed Bold"/>
                <a:ea typeface="Roboto Condensed Bold"/>
                <a:cs typeface="Roboto Condensed Bold"/>
                <a:sym typeface="Roboto Condensed Bold"/>
              </a:rPr>
              <a:t>Tất cả phải hành động, không thể chậm trễ.</a:t>
            </a:r>
          </a:p>
        </p:txBody>
      </p:sp>
      <p:sp>
        <p:nvSpPr>
          <p:cNvPr id="34" name="TextBox 34"/>
          <p:cNvSpPr txBox="1"/>
          <p:nvPr/>
        </p:nvSpPr>
        <p:spPr>
          <a:xfrm>
            <a:off x="1157423" y="8608345"/>
            <a:ext cx="16565089" cy="1214186"/>
          </a:xfrm>
          <a:prstGeom prst="rect">
            <a:avLst/>
          </a:prstGeom>
        </p:spPr>
        <p:txBody>
          <a:bodyPr lIns="0" tIns="0" rIns="0" bIns="0" rtlCol="0" anchor="t">
            <a:spAutoFit/>
          </a:bodyPr>
          <a:lstStyle/>
          <a:p>
            <a:pPr algn="ctr">
              <a:lnSpc>
                <a:spcPts val="4806"/>
              </a:lnSpc>
            </a:pPr>
            <a:r>
              <a:rPr lang="en-US" sz="3433" b="1" dirty="0" err="1">
                <a:solidFill>
                  <a:srgbClr val="2E2E2E"/>
                </a:solidFill>
                <a:latin typeface="Roboto Condensed Bold"/>
                <a:ea typeface="Roboto Condensed Bold"/>
                <a:cs typeface="Roboto Condensed Bold"/>
                <a:sym typeface="Roboto Condensed Bold"/>
              </a:rPr>
              <a:t>Mối</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quan</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hệ</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giữa</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các</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luận</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điểm</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Các</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luận</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điểm</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có</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quan</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hệ</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chặt</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chẽ</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với</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nhau</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Luận</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điểm</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trước</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là</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lí</a:t>
            </a:r>
            <a:r>
              <a:rPr lang="en-US" sz="3433" b="1" dirty="0">
                <a:solidFill>
                  <a:srgbClr val="2E2E2E"/>
                </a:solidFill>
                <a:latin typeface="Roboto Condensed Bold"/>
                <a:ea typeface="Roboto Condensed Bold"/>
                <a:cs typeface="Roboto Condensed Bold"/>
                <a:sym typeface="Roboto Condensed Bold"/>
              </a:rPr>
              <a:t> do, </a:t>
            </a:r>
            <a:r>
              <a:rPr lang="en-US" sz="3433" b="1" dirty="0" err="1">
                <a:solidFill>
                  <a:srgbClr val="2E2E2E"/>
                </a:solidFill>
                <a:latin typeface="Roboto Condensed Bold"/>
                <a:ea typeface="Roboto Condensed Bold"/>
                <a:cs typeface="Roboto Condensed Bold"/>
                <a:sym typeface="Roboto Condensed Bold"/>
              </a:rPr>
              <a:t>là</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cơ</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sở</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để</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nêu</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luận</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điểm</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tiếp</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đó</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tạo</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thành</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một</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hệ</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thống</a:t>
            </a:r>
            <a:r>
              <a:rPr lang="en-US" sz="3433" b="1" dirty="0">
                <a:solidFill>
                  <a:srgbClr val="2E2E2E"/>
                </a:solidFill>
                <a:latin typeface="Roboto Condensed Bold"/>
                <a:ea typeface="Roboto Condensed Bold"/>
                <a:cs typeface="Roboto Condensed Bold"/>
                <a:sym typeface="Roboto Condensed Bold"/>
              </a:rPr>
              <a:t> </a:t>
            </a:r>
            <a:r>
              <a:rPr lang="en-US" sz="3433" b="1" dirty="0" err="1">
                <a:solidFill>
                  <a:srgbClr val="2E2E2E"/>
                </a:solidFill>
                <a:latin typeface="Roboto Condensed Bold"/>
                <a:ea typeface="Roboto Condensed Bold"/>
                <a:cs typeface="Roboto Condensed Bold"/>
                <a:sym typeface="Roboto Condensed Bold"/>
              </a:rPr>
              <a:t>lô-gíc</a:t>
            </a:r>
            <a:r>
              <a:rPr lang="en-US" sz="3433" b="1" dirty="0">
                <a:solidFill>
                  <a:srgbClr val="2E2E2E"/>
                </a:solidFill>
                <a:latin typeface="Roboto Condensed Bold"/>
                <a:ea typeface="Roboto Condensed Bold"/>
                <a:cs typeface="Roboto Condensed Bold"/>
                <a:sym typeface="Roboto Condensed Bol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9831787" y="837544"/>
            <a:ext cx="13513524" cy="10270278"/>
          </a:xfrm>
          <a:custGeom>
            <a:avLst/>
            <a:gdLst/>
            <a:ahLst/>
            <a:cxnLst/>
            <a:rect l="l" t="t" r="r" b="b"/>
            <a:pathLst>
              <a:path w="13513524" h="10270278">
                <a:moveTo>
                  <a:pt x="0" y="0"/>
                </a:moveTo>
                <a:lnTo>
                  <a:pt x="13513524" y="0"/>
                </a:lnTo>
                <a:lnTo>
                  <a:pt x="13513524" y="10270278"/>
                </a:lnTo>
                <a:lnTo>
                  <a:pt x="0" y="10270278"/>
                </a:lnTo>
                <a:lnTo>
                  <a:pt x="0" y="0"/>
                </a:lnTo>
                <a:close/>
              </a:path>
            </a:pathLst>
          </a:custGeom>
          <a:blipFill>
            <a:blip r:embed="rId2"/>
            <a:stretch>
              <a:fillRect/>
            </a:stretch>
          </a:blipFill>
        </p:spPr>
      </p:sp>
      <p:grpSp>
        <p:nvGrpSpPr>
          <p:cNvPr id="3" name="Group 3"/>
          <p:cNvGrpSpPr/>
          <p:nvPr/>
        </p:nvGrpSpPr>
        <p:grpSpPr>
          <a:xfrm>
            <a:off x="2356110" y="3081830"/>
            <a:ext cx="13922186" cy="2283032"/>
            <a:chOff x="0" y="0"/>
            <a:chExt cx="4137391" cy="678471"/>
          </a:xfrm>
        </p:grpSpPr>
        <p:sp>
          <p:nvSpPr>
            <p:cNvPr id="4" name="Freeform 4"/>
            <p:cNvSpPr/>
            <p:nvPr/>
          </p:nvSpPr>
          <p:spPr>
            <a:xfrm>
              <a:off x="0" y="0"/>
              <a:ext cx="4137391" cy="678471"/>
            </a:xfrm>
            <a:custGeom>
              <a:avLst/>
              <a:gdLst/>
              <a:ahLst/>
              <a:cxnLst/>
              <a:rect l="l" t="t" r="r" b="b"/>
              <a:pathLst>
                <a:path w="4137391" h="678471">
                  <a:moveTo>
                    <a:pt x="28360" y="0"/>
                  </a:moveTo>
                  <a:lnTo>
                    <a:pt x="4109031" y="0"/>
                  </a:lnTo>
                  <a:cubicBezTo>
                    <a:pt x="4124694" y="0"/>
                    <a:pt x="4137391" y="12697"/>
                    <a:pt x="4137391" y="28360"/>
                  </a:cubicBezTo>
                  <a:lnTo>
                    <a:pt x="4137391" y="650110"/>
                  </a:lnTo>
                  <a:cubicBezTo>
                    <a:pt x="4137391" y="665773"/>
                    <a:pt x="4124694" y="678471"/>
                    <a:pt x="4109031" y="678471"/>
                  </a:cubicBezTo>
                  <a:lnTo>
                    <a:pt x="28360" y="678471"/>
                  </a:lnTo>
                  <a:cubicBezTo>
                    <a:pt x="12697" y="678471"/>
                    <a:pt x="0" y="665773"/>
                    <a:pt x="0" y="650110"/>
                  </a:cubicBezTo>
                  <a:lnTo>
                    <a:pt x="0" y="28360"/>
                  </a:lnTo>
                  <a:cubicBezTo>
                    <a:pt x="0" y="12697"/>
                    <a:pt x="12697" y="0"/>
                    <a:pt x="28360" y="0"/>
                  </a:cubicBezTo>
                  <a:close/>
                </a:path>
              </a:pathLst>
            </a:custGeom>
            <a:gradFill rotWithShape="1">
              <a:gsLst>
                <a:gs pos="0">
                  <a:srgbClr val="000000">
                    <a:alpha val="100000"/>
                  </a:srgbClr>
                </a:gs>
                <a:gs pos="100000">
                  <a:srgbClr val="C89116">
                    <a:alpha val="100000"/>
                  </a:srgbClr>
                </a:gs>
              </a:gsLst>
              <a:lin ang="0"/>
            </a:gradFill>
          </p:spPr>
        </p:sp>
        <p:sp>
          <p:nvSpPr>
            <p:cNvPr id="5" name="TextBox 5"/>
            <p:cNvSpPr txBox="1"/>
            <p:nvPr/>
          </p:nvSpPr>
          <p:spPr>
            <a:xfrm>
              <a:off x="0" y="-47625"/>
              <a:ext cx="4137391" cy="72609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667726" y="5841111"/>
            <a:ext cx="16230600" cy="5011198"/>
          </a:xfrm>
          <a:custGeom>
            <a:avLst/>
            <a:gdLst/>
            <a:ahLst/>
            <a:cxnLst/>
            <a:rect l="l" t="t" r="r" b="b"/>
            <a:pathLst>
              <a:path w="16230600" h="5011198">
                <a:moveTo>
                  <a:pt x="0" y="0"/>
                </a:moveTo>
                <a:lnTo>
                  <a:pt x="16230600" y="0"/>
                </a:lnTo>
                <a:lnTo>
                  <a:pt x="16230600" y="5011198"/>
                </a:lnTo>
                <a:lnTo>
                  <a:pt x="0" y="5011198"/>
                </a:lnTo>
                <a:lnTo>
                  <a:pt x="0" y="0"/>
                </a:lnTo>
                <a:close/>
              </a:path>
            </a:pathLst>
          </a:custGeom>
          <a:blipFill>
            <a:blip r:embed="rId3"/>
            <a:stretch>
              <a:fillRect/>
            </a:stretch>
          </a:blipFill>
        </p:spPr>
      </p:sp>
      <p:grpSp>
        <p:nvGrpSpPr>
          <p:cNvPr id="7" name="Group 7"/>
          <p:cNvGrpSpPr/>
          <p:nvPr/>
        </p:nvGrpSpPr>
        <p:grpSpPr>
          <a:xfrm>
            <a:off x="2509213" y="6064184"/>
            <a:ext cx="6222008" cy="3637297"/>
            <a:chOff x="0" y="0"/>
            <a:chExt cx="1919195" cy="1121934"/>
          </a:xfrm>
        </p:grpSpPr>
        <p:sp>
          <p:nvSpPr>
            <p:cNvPr id="8" name="Freeform 8"/>
            <p:cNvSpPr/>
            <p:nvPr/>
          </p:nvSpPr>
          <p:spPr>
            <a:xfrm>
              <a:off x="0" y="0"/>
              <a:ext cx="1919195" cy="1121934"/>
            </a:xfrm>
            <a:custGeom>
              <a:avLst/>
              <a:gdLst/>
              <a:ahLst/>
              <a:cxnLst/>
              <a:rect l="l" t="t" r="r" b="b"/>
              <a:pathLst>
                <a:path w="1919195" h="1121934">
                  <a:moveTo>
                    <a:pt x="63458" y="0"/>
                  </a:moveTo>
                  <a:lnTo>
                    <a:pt x="1855736" y="0"/>
                  </a:lnTo>
                  <a:cubicBezTo>
                    <a:pt x="1890783" y="0"/>
                    <a:pt x="1919195" y="28411"/>
                    <a:pt x="1919195" y="63458"/>
                  </a:cubicBezTo>
                  <a:lnTo>
                    <a:pt x="1919195" y="1058475"/>
                  </a:lnTo>
                  <a:cubicBezTo>
                    <a:pt x="1919195" y="1093522"/>
                    <a:pt x="1890783" y="1121934"/>
                    <a:pt x="1855736" y="1121934"/>
                  </a:cubicBezTo>
                  <a:lnTo>
                    <a:pt x="63458" y="1121934"/>
                  </a:lnTo>
                  <a:cubicBezTo>
                    <a:pt x="28411" y="1121934"/>
                    <a:pt x="0" y="1093522"/>
                    <a:pt x="0" y="1058475"/>
                  </a:cubicBezTo>
                  <a:lnTo>
                    <a:pt x="0" y="63458"/>
                  </a:lnTo>
                  <a:cubicBezTo>
                    <a:pt x="0" y="28411"/>
                    <a:pt x="28411" y="0"/>
                    <a:pt x="63458" y="0"/>
                  </a:cubicBezTo>
                  <a:close/>
                </a:path>
              </a:pathLst>
            </a:custGeom>
            <a:solidFill>
              <a:srgbClr val="F3DFAE"/>
            </a:solidFill>
          </p:spPr>
        </p:sp>
        <p:sp>
          <p:nvSpPr>
            <p:cNvPr id="9" name="TextBox 9"/>
            <p:cNvSpPr txBox="1"/>
            <p:nvPr/>
          </p:nvSpPr>
          <p:spPr>
            <a:xfrm>
              <a:off x="0" y="-47625"/>
              <a:ext cx="1919195" cy="116955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9446142" y="5972683"/>
            <a:ext cx="6764739" cy="3820299"/>
            <a:chOff x="0" y="0"/>
            <a:chExt cx="1986648" cy="1121934"/>
          </a:xfrm>
        </p:grpSpPr>
        <p:sp>
          <p:nvSpPr>
            <p:cNvPr id="11" name="Freeform 11"/>
            <p:cNvSpPr/>
            <p:nvPr/>
          </p:nvSpPr>
          <p:spPr>
            <a:xfrm>
              <a:off x="0" y="0"/>
              <a:ext cx="1986648" cy="1121934"/>
            </a:xfrm>
            <a:custGeom>
              <a:avLst/>
              <a:gdLst/>
              <a:ahLst/>
              <a:cxnLst/>
              <a:rect l="l" t="t" r="r" b="b"/>
              <a:pathLst>
                <a:path w="1986648" h="1121934">
                  <a:moveTo>
                    <a:pt x="58367" y="0"/>
                  </a:moveTo>
                  <a:lnTo>
                    <a:pt x="1928281" y="0"/>
                  </a:lnTo>
                  <a:cubicBezTo>
                    <a:pt x="1943761" y="0"/>
                    <a:pt x="1958607" y="6149"/>
                    <a:pt x="1969553" y="17095"/>
                  </a:cubicBezTo>
                  <a:cubicBezTo>
                    <a:pt x="1980499" y="28041"/>
                    <a:pt x="1986648" y="42887"/>
                    <a:pt x="1986648" y="58367"/>
                  </a:cubicBezTo>
                  <a:lnTo>
                    <a:pt x="1986648" y="1063567"/>
                  </a:lnTo>
                  <a:cubicBezTo>
                    <a:pt x="1986648" y="1095802"/>
                    <a:pt x="1960516" y="1121934"/>
                    <a:pt x="1928281" y="1121934"/>
                  </a:cubicBezTo>
                  <a:lnTo>
                    <a:pt x="58367" y="1121934"/>
                  </a:lnTo>
                  <a:cubicBezTo>
                    <a:pt x="42887" y="1121934"/>
                    <a:pt x="28041" y="1115784"/>
                    <a:pt x="17095" y="1104838"/>
                  </a:cubicBezTo>
                  <a:cubicBezTo>
                    <a:pt x="6149" y="1093892"/>
                    <a:pt x="0" y="1079047"/>
                    <a:pt x="0" y="1063567"/>
                  </a:cubicBezTo>
                  <a:lnTo>
                    <a:pt x="0" y="58367"/>
                  </a:lnTo>
                  <a:cubicBezTo>
                    <a:pt x="0" y="42887"/>
                    <a:pt x="6149" y="28041"/>
                    <a:pt x="17095" y="17095"/>
                  </a:cubicBezTo>
                  <a:cubicBezTo>
                    <a:pt x="28041" y="6149"/>
                    <a:pt x="42887" y="0"/>
                    <a:pt x="58367" y="0"/>
                  </a:cubicBezTo>
                  <a:close/>
                </a:path>
              </a:pathLst>
            </a:custGeom>
            <a:solidFill>
              <a:srgbClr val="F3FFFD"/>
            </a:solidFill>
          </p:spPr>
        </p:sp>
        <p:sp>
          <p:nvSpPr>
            <p:cNvPr id="12" name="TextBox 12"/>
            <p:cNvSpPr txBox="1"/>
            <p:nvPr/>
          </p:nvSpPr>
          <p:spPr>
            <a:xfrm>
              <a:off x="0" y="-47625"/>
              <a:ext cx="1986648" cy="1169559"/>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H="1">
            <a:off x="5620217" y="5364861"/>
            <a:ext cx="3696985" cy="699323"/>
          </a:xfrm>
          <a:prstGeom prst="line">
            <a:avLst/>
          </a:prstGeom>
          <a:ln w="38100" cap="flat">
            <a:solidFill>
              <a:srgbClr val="FFFFFF"/>
            </a:solidFill>
            <a:prstDash val="solid"/>
            <a:headEnd type="none" w="sm" len="sm"/>
            <a:tailEnd type="arrow" w="med" len="sm"/>
          </a:ln>
        </p:spPr>
      </p:sp>
      <p:sp>
        <p:nvSpPr>
          <p:cNvPr id="14" name="AutoShape 14"/>
          <p:cNvSpPr/>
          <p:nvPr/>
        </p:nvSpPr>
        <p:spPr>
          <a:xfrm>
            <a:off x="9317202" y="5364861"/>
            <a:ext cx="3511309" cy="607822"/>
          </a:xfrm>
          <a:prstGeom prst="line">
            <a:avLst/>
          </a:prstGeom>
          <a:ln w="38100" cap="flat">
            <a:solidFill>
              <a:srgbClr val="FFFFFF"/>
            </a:solidFill>
            <a:prstDash val="solid"/>
            <a:headEnd type="none" w="sm" len="sm"/>
            <a:tailEnd type="arrow" w="med" len="sm"/>
          </a:ln>
        </p:spPr>
      </p:sp>
      <p:sp>
        <p:nvSpPr>
          <p:cNvPr id="15" name="TextBox 15"/>
          <p:cNvSpPr txBox="1"/>
          <p:nvPr/>
        </p:nvSpPr>
        <p:spPr>
          <a:xfrm>
            <a:off x="447574" y="180975"/>
            <a:ext cx="15144982" cy="169540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16" name="TextBox 16"/>
          <p:cNvSpPr txBox="1"/>
          <p:nvPr/>
        </p:nvSpPr>
        <p:spPr>
          <a:xfrm>
            <a:off x="678508" y="1057275"/>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
        <p:nvSpPr>
          <p:cNvPr id="17" name="TextBox 17"/>
          <p:cNvSpPr txBox="1"/>
          <p:nvPr/>
        </p:nvSpPr>
        <p:spPr>
          <a:xfrm>
            <a:off x="1028700" y="1771650"/>
            <a:ext cx="12609458" cy="830556"/>
          </a:xfrm>
          <a:prstGeom prst="rect">
            <a:avLst/>
          </a:prstGeom>
        </p:spPr>
        <p:txBody>
          <a:bodyPr lIns="0" tIns="0" rIns="0" bIns="0" rtlCol="0" anchor="t">
            <a:spAutoFit/>
          </a:bodyPr>
          <a:lstStyle/>
          <a:p>
            <a:pPr algn="l">
              <a:lnSpc>
                <a:spcPts val="6719"/>
              </a:lnSpc>
            </a:pPr>
            <a:r>
              <a:rPr lang="en-US" sz="4799" b="1">
                <a:solidFill>
                  <a:srgbClr val="1E3B45"/>
                </a:solidFill>
                <a:latin typeface="Roboto Condensed Bold"/>
                <a:ea typeface="Roboto Condensed Bold"/>
                <a:cs typeface="Roboto Condensed Bold"/>
                <a:sym typeface="Roboto Condensed Bold"/>
              </a:rPr>
              <a:t>c. Cách triển khai lí lẽ và bằng chứng trong văn bản</a:t>
            </a:r>
          </a:p>
        </p:txBody>
      </p:sp>
      <p:sp>
        <p:nvSpPr>
          <p:cNvPr id="18" name="TextBox 18"/>
          <p:cNvSpPr txBox="1"/>
          <p:nvPr/>
        </p:nvSpPr>
        <p:spPr>
          <a:xfrm>
            <a:off x="2772906" y="3245476"/>
            <a:ext cx="13346473" cy="2007737"/>
          </a:xfrm>
          <a:prstGeom prst="rect">
            <a:avLst/>
          </a:prstGeom>
        </p:spPr>
        <p:txBody>
          <a:bodyPr lIns="0" tIns="0" rIns="0" bIns="0" rtlCol="0" anchor="t">
            <a:spAutoFit/>
          </a:bodyPr>
          <a:lstStyle/>
          <a:p>
            <a:pPr algn="ctr">
              <a:lnSpc>
                <a:spcPts val="5366"/>
              </a:lnSpc>
            </a:pPr>
            <a:r>
              <a:rPr lang="en-US" sz="3833" b="1" dirty="0" err="1">
                <a:solidFill>
                  <a:srgbClr val="FFFFFF"/>
                </a:solidFill>
                <a:latin typeface="Roboto Condensed Bold"/>
                <a:ea typeface="Roboto Condensed Bold"/>
                <a:cs typeface="Roboto Condensed Bold"/>
                <a:sym typeface="Roboto Condensed Bold"/>
              </a:rPr>
              <a:t>LUẬN</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ĐIỂM</a:t>
            </a:r>
            <a:r>
              <a:rPr lang="en-US" sz="3833" b="1" dirty="0">
                <a:solidFill>
                  <a:srgbClr val="FFFFFF"/>
                </a:solidFill>
                <a:latin typeface="Roboto Condensed Bold"/>
                <a:ea typeface="Roboto Condensed Bold"/>
                <a:cs typeface="Roboto Condensed Bold"/>
                <a:sym typeface="Roboto Condensed Bold"/>
              </a:rPr>
              <a:t> 1</a:t>
            </a:r>
          </a:p>
          <a:p>
            <a:pPr algn="ctr">
              <a:lnSpc>
                <a:spcPts val="5366"/>
              </a:lnSpc>
            </a:pPr>
            <a:r>
              <a:rPr lang="en-US" sz="3833" b="1" dirty="0" err="1">
                <a:solidFill>
                  <a:srgbClr val="FFFFFF"/>
                </a:solidFill>
                <a:latin typeface="Roboto Condensed Bold"/>
                <a:ea typeface="Roboto Condensed Bold"/>
                <a:cs typeface="Roboto Condensed Bold"/>
                <a:sym typeface="Roboto Condensed Bold"/>
              </a:rPr>
              <a:t>Một</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số</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biểu</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hiện</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cụ</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thể</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của</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hiện</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tượng</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biến</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đổi</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khí</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hậu</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trên</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thế</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giới</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và</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hậu</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quả</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của</a:t>
            </a:r>
            <a:r>
              <a:rPr lang="en-US" sz="3833" b="1" dirty="0">
                <a:solidFill>
                  <a:srgbClr val="FFFFFF"/>
                </a:solidFill>
                <a:latin typeface="Roboto Condensed Bold"/>
                <a:ea typeface="Roboto Condensed Bold"/>
                <a:cs typeface="Roboto Condensed Bold"/>
                <a:sym typeface="Roboto Condensed Bold"/>
              </a:rPr>
              <a:t> </a:t>
            </a:r>
            <a:r>
              <a:rPr lang="en-US" sz="3833" b="1" dirty="0" err="1">
                <a:solidFill>
                  <a:srgbClr val="FFFFFF"/>
                </a:solidFill>
                <a:latin typeface="Roboto Condensed Bold"/>
                <a:ea typeface="Roboto Condensed Bold"/>
                <a:cs typeface="Roboto Condensed Bold"/>
                <a:sym typeface="Roboto Condensed Bold"/>
              </a:rPr>
              <a:t>nó</a:t>
            </a:r>
            <a:endParaRPr lang="en-US" sz="3833" b="1" dirty="0">
              <a:solidFill>
                <a:srgbClr val="FFFFFF"/>
              </a:solidFill>
              <a:latin typeface="Roboto Condensed Bold"/>
              <a:ea typeface="Roboto Condensed Bold"/>
              <a:cs typeface="Roboto Condensed Bold"/>
              <a:sym typeface="Roboto Condensed Bold"/>
            </a:endParaRPr>
          </a:p>
        </p:txBody>
      </p:sp>
      <p:sp>
        <p:nvSpPr>
          <p:cNvPr id="19" name="TextBox 19"/>
          <p:cNvSpPr txBox="1"/>
          <p:nvPr/>
        </p:nvSpPr>
        <p:spPr>
          <a:xfrm>
            <a:off x="2772906" y="6232001"/>
            <a:ext cx="5663641" cy="3092450"/>
          </a:xfrm>
          <a:prstGeom prst="rect">
            <a:avLst/>
          </a:prstGeom>
        </p:spPr>
        <p:txBody>
          <a:bodyPr lIns="0" tIns="0" rIns="0" bIns="0" rtlCol="0" anchor="t">
            <a:spAutoFit/>
          </a:bodyPr>
          <a:lstStyle/>
          <a:p>
            <a:pPr algn="ctr">
              <a:lnSpc>
                <a:spcPts val="4900"/>
              </a:lnSpc>
            </a:pPr>
            <a:r>
              <a:rPr lang="en-US" sz="3500" b="1">
                <a:solidFill>
                  <a:srgbClr val="C08A0E"/>
                </a:solidFill>
                <a:latin typeface="Roboto Condensed Bold"/>
                <a:ea typeface="Roboto Condensed Bold"/>
                <a:cs typeface="Roboto Condensed Bold"/>
                <a:sym typeface="Roboto Condensed Bold"/>
              </a:rPr>
              <a:t>LÍ LẼ</a:t>
            </a:r>
          </a:p>
          <a:p>
            <a:pPr algn="just">
              <a:lnSpc>
                <a:spcPts val="4900"/>
              </a:lnSpc>
            </a:pPr>
            <a:r>
              <a:rPr lang="en-US" sz="3500">
                <a:solidFill>
                  <a:srgbClr val="C08A0E"/>
                </a:solidFill>
                <a:latin typeface="Roboto Condensed"/>
                <a:ea typeface="Roboto Condensed"/>
                <a:cs typeface="Roboto Condensed"/>
                <a:sym typeface="Roboto Condensed"/>
              </a:rPr>
              <a:t>Sự biến đổi khí hậu ngày càng trầm trọng, chúng ta sẽ thầy việc nuôi sống mình càng khó khăn hơn.</a:t>
            </a:r>
          </a:p>
        </p:txBody>
      </p:sp>
      <p:sp>
        <p:nvSpPr>
          <p:cNvPr id="20" name="TextBox 20"/>
          <p:cNvSpPr txBox="1"/>
          <p:nvPr/>
        </p:nvSpPr>
        <p:spPr>
          <a:xfrm>
            <a:off x="9627053" y="6033782"/>
            <a:ext cx="6303650" cy="3711575"/>
          </a:xfrm>
          <a:prstGeom prst="rect">
            <a:avLst/>
          </a:prstGeom>
        </p:spPr>
        <p:txBody>
          <a:bodyPr lIns="0" tIns="0" rIns="0" bIns="0" rtlCol="0" anchor="t">
            <a:spAutoFit/>
          </a:bodyPr>
          <a:lstStyle/>
          <a:p>
            <a:pPr algn="ctr">
              <a:lnSpc>
                <a:spcPts val="4900"/>
              </a:lnSpc>
            </a:pPr>
            <a:r>
              <a:rPr lang="en-US" sz="3500" b="1" dirty="0" err="1">
                <a:solidFill>
                  <a:srgbClr val="1A4E88"/>
                </a:solidFill>
                <a:latin typeface="Roboto Condensed Bold"/>
                <a:ea typeface="Roboto Condensed Bold"/>
                <a:cs typeface="Roboto Condensed Bold"/>
                <a:sym typeface="Roboto Condensed Bold"/>
              </a:rPr>
              <a:t>BẰNG</a:t>
            </a:r>
            <a:r>
              <a:rPr lang="en-US" sz="3500" b="1" dirty="0">
                <a:solidFill>
                  <a:srgbClr val="1A4E88"/>
                </a:solidFill>
                <a:latin typeface="Roboto Condensed Bold"/>
                <a:ea typeface="Roboto Condensed Bold"/>
                <a:cs typeface="Roboto Condensed Bold"/>
                <a:sym typeface="Roboto Condensed Bold"/>
              </a:rPr>
              <a:t> </a:t>
            </a:r>
            <a:r>
              <a:rPr lang="en-US" sz="3500" b="1" dirty="0" err="1">
                <a:solidFill>
                  <a:srgbClr val="1A4E88"/>
                </a:solidFill>
                <a:latin typeface="Roboto Condensed Bold"/>
                <a:ea typeface="Roboto Condensed Bold"/>
                <a:cs typeface="Roboto Condensed Bold"/>
                <a:sym typeface="Roboto Condensed Bold"/>
              </a:rPr>
              <a:t>CHỨNG</a:t>
            </a:r>
            <a:endParaRPr lang="en-US" sz="3500" b="1" dirty="0">
              <a:solidFill>
                <a:srgbClr val="1A4E88"/>
              </a:solidFill>
              <a:latin typeface="Roboto Condensed Bold"/>
              <a:ea typeface="Roboto Condensed Bold"/>
              <a:cs typeface="Roboto Condensed Bold"/>
              <a:sym typeface="Roboto Condensed Bold"/>
            </a:endParaRPr>
          </a:p>
          <a:p>
            <a:pPr algn="just">
              <a:lnSpc>
                <a:spcPts val="4900"/>
              </a:lnSpc>
            </a:pPr>
            <a:r>
              <a:rPr lang="en-US" sz="3500" dirty="0" err="1">
                <a:solidFill>
                  <a:srgbClr val="1A4E88"/>
                </a:solidFill>
                <a:latin typeface="Roboto Condensed"/>
                <a:ea typeface="Roboto Condensed"/>
                <a:cs typeface="Roboto Condensed"/>
                <a:sym typeface="Roboto Condensed"/>
              </a:rPr>
              <a:t>Băng</a:t>
            </a:r>
            <a:r>
              <a:rPr lang="en-US" sz="3500" dirty="0">
                <a:solidFill>
                  <a:srgbClr val="1A4E88"/>
                </a:solidFill>
                <a:latin typeface="Roboto Condensed"/>
                <a:ea typeface="Roboto Condensed"/>
                <a:cs typeface="Roboto Condensed"/>
                <a:sym typeface="Roboto Condensed"/>
              </a:rPr>
              <a:t> ở </a:t>
            </a:r>
            <a:r>
              <a:rPr lang="en-US" sz="3500" dirty="0" err="1">
                <a:solidFill>
                  <a:srgbClr val="1A4E88"/>
                </a:solidFill>
                <a:latin typeface="Roboto Condensed"/>
                <a:ea typeface="Roboto Condensed"/>
                <a:cs typeface="Roboto Condensed"/>
                <a:sym typeface="Roboto Condensed"/>
              </a:rPr>
              <a:t>Bắc</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Cực</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đang</a:t>
            </a:r>
            <a:r>
              <a:rPr lang="en-US" sz="3500" dirty="0">
                <a:solidFill>
                  <a:srgbClr val="1A4E88"/>
                </a:solidFill>
                <a:latin typeface="Roboto Condensed"/>
                <a:ea typeface="Roboto Condensed"/>
                <a:cs typeface="Roboto Condensed"/>
                <a:sym typeface="Roboto Condensed"/>
              </a:rPr>
              <a:t> tan </a:t>
            </a:r>
            <a:r>
              <a:rPr lang="en-US" sz="3500" dirty="0" err="1">
                <a:solidFill>
                  <a:srgbClr val="1A4E88"/>
                </a:solidFill>
                <a:latin typeface="Roboto Condensed"/>
                <a:ea typeface="Roboto Condensed"/>
                <a:cs typeface="Roboto Condensed"/>
                <a:sym typeface="Roboto Condensed"/>
              </a:rPr>
              <a:t>nhanh</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nạn</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cháy</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rừng</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kéo</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dài</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và</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lan</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nhanh</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các</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đại</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dương</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bị</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nhiễm</a:t>
            </a:r>
            <a:r>
              <a:rPr lang="en-US" sz="3500" dirty="0">
                <a:solidFill>
                  <a:srgbClr val="1A4E88"/>
                </a:solidFill>
                <a:latin typeface="Roboto Condensed"/>
                <a:ea typeface="Roboto Condensed"/>
                <a:cs typeface="Roboto Condensed"/>
                <a:sym typeface="Roboto Condensed"/>
              </a:rPr>
              <a:t> a-</a:t>
            </a:r>
            <a:r>
              <a:rPr lang="en-US" sz="3500" dirty="0" err="1">
                <a:solidFill>
                  <a:srgbClr val="1A4E88"/>
                </a:solidFill>
                <a:latin typeface="Roboto Condensed"/>
                <a:ea typeface="Roboto Condensed"/>
                <a:cs typeface="Roboto Condensed"/>
                <a:sym typeface="Roboto Condensed"/>
              </a:rPr>
              <a:t>xít</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nặng</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nề</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ngày</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càng</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nhiều</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người</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buộc</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phải</a:t>
            </a:r>
            <a:r>
              <a:rPr lang="en-US" sz="3500" dirty="0">
                <a:solidFill>
                  <a:srgbClr val="1A4E88"/>
                </a:solidFill>
                <a:latin typeface="Roboto Condensed"/>
                <a:ea typeface="Roboto Condensed"/>
                <a:cs typeface="Roboto Condensed"/>
                <a:sym typeface="Roboto Condensed"/>
              </a:rPr>
              <a:t> di </a:t>
            </a:r>
            <a:r>
              <a:rPr lang="en-US" sz="3500" dirty="0" err="1">
                <a:solidFill>
                  <a:srgbClr val="1A4E88"/>
                </a:solidFill>
                <a:latin typeface="Roboto Condensed"/>
                <a:ea typeface="Roboto Condensed"/>
                <a:cs typeface="Roboto Condensed"/>
                <a:sym typeface="Roboto Condensed"/>
              </a:rPr>
              <a:t>cư</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khỏi</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quê</a:t>
            </a:r>
            <a:r>
              <a:rPr lang="en-US" sz="3500" dirty="0">
                <a:solidFill>
                  <a:srgbClr val="1A4E88"/>
                </a:solidFill>
                <a:latin typeface="Roboto Condensed"/>
                <a:ea typeface="Roboto Condensed"/>
                <a:cs typeface="Roboto Condensed"/>
                <a:sym typeface="Roboto Condensed"/>
              </a:rPr>
              <a:t> </a:t>
            </a:r>
            <a:r>
              <a:rPr lang="en-US" sz="3500" dirty="0" err="1">
                <a:solidFill>
                  <a:srgbClr val="1A4E88"/>
                </a:solidFill>
                <a:latin typeface="Roboto Condensed"/>
                <a:ea typeface="Roboto Condensed"/>
                <a:cs typeface="Roboto Condensed"/>
                <a:sym typeface="Roboto Condensed"/>
              </a:rPr>
              <a:t>nhà</a:t>
            </a:r>
            <a:r>
              <a:rPr lang="en-US" sz="3500" dirty="0">
                <a:solidFill>
                  <a:srgbClr val="1A4E88"/>
                </a:solidFill>
                <a:latin typeface="Roboto Condensed"/>
                <a:ea typeface="Roboto Condensed"/>
                <a:cs typeface="Roboto Condensed"/>
                <a:sym typeface="Roboto Condense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9831787" y="837544"/>
            <a:ext cx="13513524" cy="10270278"/>
          </a:xfrm>
          <a:custGeom>
            <a:avLst/>
            <a:gdLst/>
            <a:ahLst/>
            <a:cxnLst/>
            <a:rect l="l" t="t" r="r" b="b"/>
            <a:pathLst>
              <a:path w="13513524" h="10270278">
                <a:moveTo>
                  <a:pt x="0" y="0"/>
                </a:moveTo>
                <a:lnTo>
                  <a:pt x="13513524" y="0"/>
                </a:lnTo>
                <a:lnTo>
                  <a:pt x="13513524" y="10270278"/>
                </a:lnTo>
                <a:lnTo>
                  <a:pt x="0" y="10270278"/>
                </a:lnTo>
                <a:lnTo>
                  <a:pt x="0" y="0"/>
                </a:lnTo>
                <a:close/>
              </a:path>
            </a:pathLst>
          </a:custGeom>
          <a:blipFill>
            <a:blip r:embed="rId2"/>
            <a:stretch>
              <a:fillRect/>
            </a:stretch>
          </a:blipFill>
        </p:spPr>
      </p:sp>
      <p:grpSp>
        <p:nvGrpSpPr>
          <p:cNvPr id="3" name="Group 3"/>
          <p:cNvGrpSpPr/>
          <p:nvPr/>
        </p:nvGrpSpPr>
        <p:grpSpPr>
          <a:xfrm>
            <a:off x="2182978" y="1307489"/>
            <a:ext cx="13922186" cy="2283032"/>
            <a:chOff x="0" y="0"/>
            <a:chExt cx="4137391" cy="678471"/>
          </a:xfrm>
        </p:grpSpPr>
        <p:sp>
          <p:nvSpPr>
            <p:cNvPr id="4" name="Freeform 4"/>
            <p:cNvSpPr/>
            <p:nvPr/>
          </p:nvSpPr>
          <p:spPr>
            <a:xfrm>
              <a:off x="0" y="0"/>
              <a:ext cx="4137391" cy="678471"/>
            </a:xfrm>
            <a:custGeom>
              <a:avLst/>
              <a:gdLst/>
              <a:ahLst/>
              <a:cxnLst/>
              <a:rect l="l" t="t" r="r" b="b"/>
              <a:pathLst>
                <a:path w="4137391" h="678471">
                  <a:moveTo>
                    <a:pt x="28360" y="0"/>
                  </a:moveTo>
                  <a:lnTo>
                    <a:pt x="4109031" y="0"/>
                  </a:lnTo>
                  <a:cubicBezTo>
                    <a:pt x="4124694" y="0"/>
                    <a:pt x="4137391" y="12697"/>
                    <a:pt x="4137391" y="28360"/>
                  </a:cubicBezTo>
                  <a:lnTo>
                    <a:pt x="4137391" y="650110"/>
                  </a:lnTo>
                  <a:cubicBezTo>
                    <a:pt x="4137391" y="665773"/>
                    <a:pt x="4124694" y="678471"/>
                    <a:pt x="4109031" y="678471"/>
                  </a:cubicBezTo>
                  <a:lnTo>
                    <a:pt x="28360" y="678471"/>
                  </a:lnTo>
                  <a:cubicBezTo>
                    <a:pt x="12697" y="678471"/>
                    <a:pt x="0" y="665773"/>
                    <a:pt x="0" y="650110"/>
                  </a:cubicBezTo>
                  <a:lnTo>
                    <a:pt x="0" y="28360"/>
                  </a:lnTo>
                  <a:cubicBezTo>
                    <a:pt x="0" y="12697"/>
                    <a:pt x="12697" y="0"/>
                    <a:pt x="28360" y="0"/>
                  </a:cubicBezTo>
                  <a:close/>
                </a:path>
              </a:pathLst>
            </a:custGeom>
            <a:gradFill rotWithShape="1">
              <a:gsLst>
                <a:gs pos="0">
                  <a:srgbClr val="000000">
                    <a:alpha val="100000"/>
                  </a:srgbClr>
                </a:gs>
                <a:gs pos="100000">
                  <a:srgbClr val="C89116">
                    <a:alpha val="100000"/>
                  </a:srgbClr>
                </a:gs>
              </a:gsLst>
              <a:lin ang="0"/>
            </a:gradFill>
          </p:spPr>
        </p:sp>
        <p:sp>
          <p:nvSpPr>
            <p:cNvPr id="5" name="TextBox 5"/>
            <p:cNvSpPr txBox="1"/>
            <p:nvPr/>
          </p:nvSpPr>
          <p:spPr>
            <a:xfrm>
              <a:off x="0" y="-47625"/>
              <a:ext cx="4137391" cy="72609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667726" y="5841111"/>
            <a:ext cx="16230600" cy="5011198"/>
          </a:xfrm>
          <a:custGeom>
            <a:avLst/>
            <a:gdLst/>
            <a:ahLst/>
            <a:cxnLst/>
            <a:rect l="l" t="t" r="r" b="b"/>
            <a:pathLst>
              <a:path w="16230600" h="5011198">
                <a:moveTo>
                  <a:pt x="0" y="0"/>
                </a:moveTo>
                <a:lnTo>
                  <a:pt x="16230600" y="0"/>
                </a:lnTo>
                <a:lnTo>
                  <a:pt x="16230600" y="5011198"/>
                </a:lnTo>
                <a:lnTo>
                  <a:pt x="0" y="5011198"/>
                </a:lnTo>
                <a:lnTo>
                  <a:pt x="0" y="0"/>
                </a:lnTo>
                <a:close/>
              </a:path>
            </a:pathLst>
          </a:custGeom>
          <a:blipFill>
            <a:blip r:embed="rId3"/>
            <a:stretch>
              <a:fillRect/>
            </a:stretch>
          </a:blipFill>
        </p:spPr>
      </p:sp>
      <p:grpSp>
        <p:nvGrpSpPr>
          <p:cNvPr id="7" name="Group 7"/>
          <p:cNvGrpSpPr/>
          <p:nvPr/>
        </p:nvGrpSpPr>
        <p:grpSpPr>
          <a:xfrm>
            <a:off x="888135" y="3892532"/>
            <a:ext cx="6654921" cy="6055507"/>
            <a:chOff x="0" y="0"/>
            <a:chExt cx="2052728" cy="1867837"/>
          </a:xfrm>
        </p:grpSpPr>
        <p:sp>
          <p:nvSpPr>
            <p:cNvPr id="8" name="Freeform 8"/>
            <p:cNvSpPr/>
            <p:nvPr/>
          </p:nvSpPr>
          <p:spPr>
            <a:xfrm>
              <a:off x="0" y="0"/>
              <a:ext cx="2052728" cy="1867837"/>
            </a:xfrm>
            <a:custGeom>
              <a:avLst/>
              <a:gdLst/>
              <a:ahLst/>
              <a:cxnLst/>
              <a:rect l="l" t="t" r="r" b="b"/>
              <a:pathLst>
                <a:path w="2052728" h="1867837">
                  <a:moveTo>
                    <a:pt x="59330" y="0"/>
                  </a:moveTo>
                  <a:lnTo>
                    <a:pt x="1993398" y="0"/>
                  </a:lnTo>
                  <a:cubicBezTo>
                    <a:pt x="2009133" y="0"/>
                    <a:pt x="2024224" y="6251"/>
                    <a:pt x="2035350" y="17377"/>
                  </a:cubicBezTo>
                  <a:cubicBezTo>
                    <a:pt x="2046477" y="28504"/>
                    <a:pt x="2052728" y="43595"/>
                    <a:pt x="2052728" y="59330"/>
                  </a:cubicBezTo>
                  <a:lnTo>
                    <a:pt x="2052728" y="1808507"/>
                  </a:lnTo>
                  <a:cubicBezTo>
                    <a:pt x="2052728" y="1824242"/>
                    <a:pt x="2046477" y="1839333"/>
                    <a:pt x="2035350" y="1850460"/>
                  </a:cubicBezTo>
                  <a:cubicBezTo>
                    <a:pt x="2024224" y="1861586"/>
                    <a:pt x="2009133" y="1867837"/>
                    <a:pt x="1993398" y="1867837"/>
                  </a:cubicBezTo>
                  <a:lnTo>
                    <a:pt x="59330" y="1867837"/>
                  </a:lnTo>
                  <a:cubicBezTo>
                    <a:pt x="43595" y="1867837"/>
                    <a:pt x="28504" y="1861586"/>
                    <a:pt x="17377" y="1850460"/>
                  </a:cubicBezTo>
                  <a:cubicBezTo>
                    <a:pt x="6251" y="1839333"/>
                    <a:pt x="0" y="1824242"/>
                    <a:pt x="0" y="1808507"/>
                  </a:cubicBezTo>
                  <a:lnTo>
                    <a:pt x="0" y="59330"/>
                  </a:lnTo>
                  <a:cubicBezTo>
                    <a:pt x="0" y="43595"/>
                    <a:pt x="6251" y="28504"/>
                    <a:pt x="17377" y="17377"/>
                  </a:cubicBezTo>
                  <a:cubicBezTo>
                    <a:pt x="28504" y="6251"/>
                    <a:pt x="43595" y="0"/>
                    <a:pt x="59330" y="0"/>
                  </a:cubicBezTo>
                  <a:close/>
                </a:path>
              </a:pathLst>
            </a:custGeom>
            <a:solidFill>
              <a:srgbClr val="F3DFAE"/>
            </a:solidFill>
          </p:spPr>
        </p:sp>
        <p:sp>
          <p:nvSpPr>
            <p:cNvPr id="9" name="TextBox 9"/>
            <p:cNvSpPr txBox="1"/>
            <p:nvPr/>
          </p:nvSpPr>
          <p:spPr>
            <a:xfrm>
              <a:off x="0" y="-47625"/>
              <a:ext cx="2052728" cy="191546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229691" y="3968588"/>
            <a:ext cx="9650836" cy="5979451"/>
            <a:chOff x="0" y="0"/>
            <a:chExt cx="2834228" cy="1756027"/>
          </a:xfrm>
        </p:grpSpPr>
        <p:sp>
          <p:nvSpPr>
            <p:cNvPr id="11" name="Freeform 11"/>
            <p:cNvSpPr/>
            <p:nvPr/>
          </p:nvSpPr>
          <p:spPr>
            <a:xfrm>
              <a:off x="0" y="0"/>
              <a:ext cx="2834228" cy="1756027"/>
            </a:xfrm>
            <a:custGeom>
              <a:avLst/>
              <a:gdLst/>
              <a:ahLst/>
              <a:cxnLst/>
              <a:rect l="l" t="t" r="r" b="b"/>
              <a:pathLst>
                <a:path w="2834228" h="1756027">
                  <a:moveTo>
                    <a:pt x="40912" y="0"/>
                  </a:moveTo>
                  <a:lnTo>
                    <a:pt x="2793316" y="0"/>
                  </a:lnTo>
                  <a:cubicBezTo>
                    <a:pt x="2815911" y="0"/>
                    <a:pt x="2834228" y="18317"/>
                    <a:pt x="2834228" y="40912"/>
                  </a:cubicBezTo>
                  <a:lnTo>
                    <a:pt x="2834228" y="1715115"/>
                  </a:lnTo>
                  <a:cubicBezTo>
                    <a:pt x="2834228" y="1737710"/>
                    <a:pt x="2815911" y="1756027"/>
                    <a:pt x="2793316" y="1756027"/>
                  </a:cubicBezTo>
                  <a:lnTo>
                    <a:pt x="40912" y="1756027"/>
                  </a:lnTo>
                  <a:cubicBezTo>
                    <a:pt x="18317" y="1756027"/>
                    <a:pt x="0" y="1737710"/>
                    <a:pt x="0" y="1715115"/>
                  </a:cubicBezTo>
                  <a:lnTo>
                    <a:pt x="0" y="40912"/>
                  </a:lnTo>
                  <a:cubicBezTo>
                    <a:pt x="0" y="18317"/>
                    <a:pt x="18317" y="0"/>
                    <a:pt x="40912" y="0"/>
                  </a:cubicBezTo>
                  <a:close/>
                </a:path>
              </a:pathLst>
            </a:custGeom>
            <a:solidFill>
              <a:srgbClr val="F3FFFD"/>
            </a:solidFill>
          </p:spPr>
        </p:sp>
        <p:sp>
          <p:nvSpPr>
            <p:cNvPr id="12" name="TextBox 12"/>
            <p:cNvSpPr txBox="1"/>
            <p:nvPr/>
          </p:nvSpPr>
          <p:spPr>
            <a:xfrm>
              <a:off x="0" y="-47625"/>
              <a:ext cx="2834228" cy="1803652"/>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H="1">
            <a:off x="4215595" y="3590520"/>
            <a:ext cx="4928475" cy="302012"/>
          </a:xfrm>
          <a:prstGeom prst="line">
            <a:avLst/>
          </a:prstGeom>
          <a:ln w="38100" cap="flat">
            <a:solidFill>
              <a:srgbClr val="FFFFFF"/>
            </a:solidFill>
            <a:prstDash val="solid"/>
            <a:headEnd type="none" w="sm" len="sm"/>
            <a:tailEnd type="arrow" w="med" len="sm"/>
          </a:ln>
        </p:spPr>
      </p:sp>
      <p:sp>
        <p:nvSpPr>
          <p:cNvPr id="14" name="AutoShape 14"/>
          <p:cNvSpPr/>
          <p:nvPr/>
        </p:nvSpPr>
        <p:spPr>
          <a:xfrm>
            <a:off x="9144071" y="3590520"/>
            <a:ext cx="3911038" cy="378068"/>
          </a:xfrm>
          <a:prstGeom prst="line">
            <a:avLst/>
          </a:prstGeom>
          <a:ln w="38100" cap="flat">
            <a:solidFill>
              <a:srgbClr val="FFFFFF"/>
            </a:solidFill>
            <a:prstDash val="solid"/>
            <a:headEnd type="none" w="sm" len="sm"/>
            <a:tailEnd type="arrow" w="med" len="sm"/>
          </a:ln>
        </p:spPr>
      </p:sp>
      <p:sp>
        <p:nvSpPr>
          <p:cNvPr id="15" name="TextBox 15"/>
          <p:cNvSpPr txBox="1"/>
          <p:nvPr/>
        </p:nvSpPr>
        <p:spPr>
          <a:xfrm>
            <a:off x="678508" y="198144"/>
            <a:ext cx="12609458" cy="830556"/>
          </a:xfrm>
          <a:prstGeom prst="rect">
            <a:avLst/>
          </a:prstGeom>
        </p:spPr>
        <p:txBody>
          <a:bodyPr lIns="0" tIns="0" rIns="0" bIns="0" rtlCol="0" anchor="t">
            <a:spAutoFit/>
          </a:bodyPr>
          <a:lstStyle/>
          <a:p>
            <a:pPr algn="l">
              <a:lnSpc>
                <a:spcPts val="6719"/>
              </a:lnSpc>
            </a:pPr>
            <a:r>
              <a:rPr lang="en-US" sz="4799" b="1">
                <a:solidFill>
                  <a:srgbClr val="1E3B45"/>
                </a:solidFill>
                <a:latin typeface="Roboto Condensed Bold"/>
                <a:ea typeface="Roboto Condensed Bold"/>
                <a:cs typeface="Roboto Condensed Bold"/>
                <a:sym typeface="Roboto Condensed Bold"/>
              </a:rPr>
              <a:t>c. Cách triển khai lí lẽ và bằng chứng trong văn bản</a:t>
            </a:r>
          </a:p>
        </p:txBody>
      </p:sp>
      <p:sp>
        <p:nvSpPr>
          <p:cNvPr id="16" name="TextBox 16"/>
          <p:cNvSpPr txBox="1"/>
          <p:nvPr/>
        </p:nvSpPr>
        <p:spPr>
          <a:xfrm>
            <a:off x="2599774" y="1745186"/>
            <a:ext cx="13346473" cy="1331437"/>
          </a:xfrm>
          <a:prstGeom prst="rect">
            <a:avLst/>
          </a:prstGeom>
        </p:spPr>
        <p:txBody>
          <a:bodyPr lIns="0" tIns="0" rIns="0" bIns="0" rtlCol="0" anchor="t">
            <a:spAutoFit/>
          </a:bodyPr>
          <a:lstStyle/>
          <a:p>
            <a:pPr algn="ctr">
              <a:lnSpc>
                <a:spcPts val="5366"/>
              </a:lnSpc>
            </a:pPr>
            <a:r>
              <a:rPr lang="en-US" sz="3833" b="1">
                <a:solidFill>
                  <a:srgbClr val="FFFFFF"/>
                </a:solidFill>
                <a:latin typeface="Roboto Condensed Bold"/>
                <a:ea typeface="Roboto Condensed Bold"/>
                <a:cs typeface="Roboto Condensed Bold"/>
                <a:sym typeface="Roboto Condensed Bold"/>
              </a:rPr>
              <a:t>LUẬN ĐIỂM 2</a:t>
            </a:r>
          </a:p>
          <a:p>
            <a:pPr algn="ctr">
              <a:lnSpc>
                <a:spcPts val="5366"/>
              </a:lnSpc>
            </a:pPr>
            <a:r>
              <a:rPr lang="en-US" sz="3833" b="1">
                <a:solidFill>
                  <a:srgbClr val="FFFFFF"/>
                </a:solidFill>
                <a:latin typeface="Roboto Condensed Bold"/>
                <a:ea typeface="Roboto Condensed Bold"/>
                <a:cs typeface="Roboto Condensed Bold"/>
                <a:sym typeface="Roboto Condensed Bold"/>
              </a:rPr>
              <a:t>Cần có các giải pháp để ứng phó với tình trạng biến đổi khí hậu.</a:t>
            </a:r>
          </a:p>
        </p:txBody>
      </p:sp>
      <p:sp>
        <p:nvSpPr>
          <p:cNvPr id="17" name="TextBox 17"/>
          <p:cNvSpPr txBox="1"/>
          <p:nvPr/>
        </p:nvSpPr>
        <p:spPr>
          <a:xfrm>
            <a:off x="1204729" y="3892388"/>
            <a:ext cx="6021733" cy="4790043"/>
          </a:xfrm>
          <a:prstGeom prst="rect">
            <a:avLst/>
          </a:prstGeom>
        </p:spPr>
        <p:txBody>
          <a:bodyPr lIns="0" tIns="0" rIns="0" bIns="0" rtlCol="0" anchor="t">
            <a:spAutoFit/>
          </a:bodyPr>
          <a:lstStyle/>
          <a:p>
            <a:pPr algn="ctr">
              <a:lnSpc>
                <a:spcPts val="4760"/>
              </a:lnSpc>
            </a:pPr>
            <a:r>
              <a:rPr lang="en-US" sz="3400" b="1" dirty="0" err="1">
                <a:solidFill>
                  <a:srgbClr val="C08A0E"/>
                </a:solidFill>
                <a:latin typeface="Roboto Condensed Bold"/>
                <a:ea typeface="Roboto Condensed Bold"/>
                <a:cs typeface="Roboto Condensed Bold"/>
                <a:sym typeface="Roboto Condensed Bold"/>
              </a:rPr>
              <a:t>LÍ</a:t>
            </a:r>
            <a:r>
              <a:rPr lang="en-US" sz="3400" b="1" dirty="0">
                <a:solidFill>
                  <a:srgbClr val="C08A0E"/>
                </a:solidFill>
                <a:latin typeface="Roboto Condensed Bold"/>
                <a:ea typeface="Roboto Condensed Bold"/>
                <a:cs typeface="Roboto Condensed Bold"/>
                <a:sym typeface="Roboto Condensed Bold"/>
              </a:rPr>
              <a:t> </a:t>
            </a:r>
            <a:r>
              <a:rPr lang="en-US" sz="3400" b="1" dirty="0" err="1">
                <a:solidFill>
                  <a:srgbClr val="C08A0E"/>
                </a:solidFill>
                <a:latin typeface="Roboto Condensed Bold"/>
                <a:ea typeface="Roboto Condensed Bold"/>
                <a:cs typeface="Roboto Condensed Bold"/>
                <a:sym typeface="Roboto Condensed Bold"/>
              </a:rPr>
              <a:t>LẼ</a:t>
            </a:r>
            <a:endParaRPr lang="en-US" sz="3400" b="1" dirty="0">
              <a:solidFill>
                <a:srgbClr val="C08A0E"/>
              </a:solidFill>
              <a:latin typeface="Roboto Condensed Bold"/>
              <a:ea typeface="Roboto Condensed Bold"/>
              <a:cs typeface="Roboto Condensed Bold"/>
              <a:sym typeface="Roboto Condensed Bold"/>
            </a:endParaRPr>
          </a:p>
          <a:p>
            <a:pPr algn="just">
              <a:lnSpc>
                <a:spcPts val="4760"/>
              </a:lnSpc>
            </a:pPr>
            <a:r>
              <a:rPr lang="en-US" sz="3400" dirty="0" err="1">
                <a:solidFill>
                  <a:srgbClr val="C08A0E"/>
                </a:solidFill>
                <a:latin typeface="Roboto Condensed"/>
                <a:ea typeface="Roboto Condensed"/>
                <a:cs typeface="Roboto Condensed"/>
                <a:sym typeface="Roboto Condensed"/>
              </a:rPr>
              <a:t>Chúng</a:t>
            </a:r>
            <a:r>
              <a:rPr lang="en-US" sz="3400" dirty="0">
                <a:solidFill>
                  <a:srgbClr val="C08A0E"/>
                </a:solidFill>
                <a:latin typeface="Roboto Condensed"/>
                <a:ea typeface="Roboto Condensed"/>
                <a:cs typeface="Roboto Condensed"/>
                <a:sym typeface="Roboto Condensed"/>
              </a:rPr>
              <a:t> ta </a:t>
            </a:r>
            <a:r>
              <a:rPr lang="en-US" sz="3400" dirty="0" err="1">
                <a:solidFill>
                  <a:srgbClr val="C08A0E"/>
                </a:solidFill>
                <a:latin typeface="Roboto Condensed"/>
                <a:ea typeface="Roboto Condensed"/>
                <a:cs typeface="Roboto Condensed"/>
                <a:sym typeface="Roboto Condensed"/>
              </a:rPr>
              <a:t>đang</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đứng</a:t>
            </a:r>
            <a:r>
              <a:rPr lang="en-US" sz="3400" dirty="0">
                <a:solidFill>
                  <a:srgbClr val="C08A0E"/>
                </a:solidFill>
                <a:latin typeface="Roboto Condensed"/>
                <a:ea typeface="Roboto Condensed"/>
                <a:cs typeface="Roboto Condensed"/>
                <a:sym typeface="Roboto Condensed"/>
              </a:rPr>
              <a:t> ở </a:t>
            </a:r>
            <a:r>
              <a:rPr lang="en-US" sz="3400" dirty="0" err="1">
                <a:solidFill>
                  <a:srgbClr val="C08A0E"/>
                </a:solidFill>
                <a:latin typeface="Roboto Condensed"/>
                <a:ea typeface="Roboto Condensed"/>
                <a:cs typeface="Roboto Condensed"/>
                <a:sym typeface="Roboto Condensed"/>
              </a:rPr>
              <a:t>ngã</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tư</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của</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sự</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sinh</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tồn</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Nếu</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chúng</a:t>
            </a:r>
            <a:r>
              <a:rPr lang="en-US" sz="3400" dirty="0">
                <a:solidFill>
                  <a:srgbClr val="C08A0E"/>
                </a:solidFill>
                <a:latin typeface="Roboto Condensed"/>
                <a:ea typeface="Roboto Condensed"/>
                <a:cs typeface="Roboto Condensed"/>
                <a:sym typeface="Roboto Condensed"/>
              </a:rPr>
              <a:t> ta </a:t>
            </a:r>
            <a:r>
              <a:rPr lang="en-US" sz="3400" dirty="0" err="1">
                <a:solidFill>
                  <a:srgbClr val="C08A0E"/>
                </a:solidFill>
                <a:latin typeface="Roboto Condensed"/>
                <a:ea typeface="Roboto Condensed"/>
                <a:cs typeface="Roboto Condensed"/>
                <a:sym typeface="Roboto Condensed"/>
              </a:rPr>
              <a:t>chọn</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được</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đúng</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đường</a:t>
            </a:r>
            <a:r>
              <a:rPr lang="en-US" sz="3400" dirty="0">
                <a:solidFill>
                  <a:srgbClr val="C08A0E"/>
                </a:solidFill>
                <a:latin typeface="Roboto Condensed"/>
                <a:ea typeface="Roboto Condensed"/>
                <a:cs typeface="Roboto Condensed"/>
                <a:sym typeface="Roboto Condensed"/>
              </a:rPr>
              <a:t> – con </a:t>
            </a:r>
            <a:r>
              <a:rPr lang="en-US" sz="3400" dirty="0" err="1">
                <a:solidFill>
                  <a:srgbClr val="C08A0E"/>
                </a:solidFill>
                <a:latin typeface="Roboto Condensed"/>
                <a:ea typeface="Roboto Condensed"/>
                <a:cs typeface="Roboto Condensed"/>
                <a:sym typeface="Roboto Condensed"/>
              </a:rPr>
              <a:t>đường</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hợp</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lẽ</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duy</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nhất</a:t>
            </a:r>
            <a:r>
              <a:rPr lang="en-US" sz="3400" dirty="0">
                <a:solidFill>
                  <a:srgbClr val="C08A0E"/>
                </a:solidFill>
                <a:latin typeface="Roboto Condensed"/>
                <a:ea typeface="Roboto Condensed"/>
                <a:cs typeface="Roboto Condensed"/>
                <a:sym typeface="Roboto Condensed"/>
              </a:rPr>
              <a:t> – </a:t>
            </a:r>
            <a:r>
              <a:rPr lang="en-US" sz="3400" dirty="0" err="1">
                <a:solidFill>
                  <a:srgbClr val="C08A0E"/>
                </a:solidFill>
                <a:latin typeface="Roboto Condensed"/>
                <a:ea typeface="Roboto Condensed"/>
                <a:cs typeface="Roboto Condensed"/>
                <a:sym typeface="Roboto Condensed"/>
              </a:rPr>
              <a:t>chúng</a:t>
            </a:r>
            <a:r>
              <a:rPr lang="en-US" sz="3400" dirty="0">
                <a:solidFill>
                  <a:srgbClr val="C08A0E"/>
                </a:solidFill>
                <a:latin typeface="Roboto Condensed"/>
                <a:ea typeface="Roboto Condensed"/>
                <a:cs typeface="Roboto Condensed"/>
                <a:sym typeface="Roboto Condensed"/>
              </a:rPr>
              <a:t> ta </a:t>
            </a:r>
            <a:r>
              <a:rPr lang="en-US" sz="3400" dirty="0" err="1">
                <a:solidFill>
                  <a:srgbClr val="C08A0E"/>
                </a:solidFill>
                <a:latin typeface="Roboto Condensed"/>
                <a:ea typeface="Roboto Condensed"/>
                <a:cs typeface="Roboto Condensed"/>
                <a:sym typeface="Roboto Condensed"/>
              </a:rPr>
              <a:t>sẽ</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phải</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tập</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trung</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toàn</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bộ</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sức</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mạnh</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của</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kĩ</a:t>
            </a:r>
            <a:r>
              <a:rPr lang="en-US" sz="3400" dirty="0">
                <a:solidFill>
                  <a:srgbClr val="C08A0E"/>
                </a:solidFill>
                <a:latin typeface="Roboto Condensed"/>
                <a:ea typeface="Roboto Condensed"/>
                <a:cs typeface="Roboto Condensed"/>
                <a:sym typeface="Roboto Condensed"/>
              </a:rPr>
              <a:t> </a:t>
            </a:r>
            <a:r>
              <a:rPr lang="en-US" sz="3400" dirty="0" err="1">
                <a:solidFill>
                  <a:srgbClr val="C08A0E"/>
                </a:solidFill>
                <a:latin typeface="Roboto Condensed"/>
                <a:ea typeface="Roboto Condensed"/>
                <a:cs typeface="Roboto Condensed"/>
                <a:sym typeface="Roboto Condensed"/>
              </a:rPr>
              <a:t>năng</a:t>
            </a:r>
            <a:r>
              <a:rPr lang="en-US" sz="3400" dirty="0">
                <a:solidFill>
                  <a:srgbClr val="C08A0E"/>
                </a:solidFill>
                <a:latin typeface="Roboto Condensed"/>
                <a:ea typeface="Roboto Condensed"/>
                <a:cs typeface="Roboto Condensed"/>
                <a:sym typeface="Roboto Condensed"/>
              </a:rPr>
              <a:t> con </a:t>
            </a:r>
            <a:r>
              <a:rPr lang="en-US" sz="3400" dirty="0" err="1">
                <a:solidFill>
                  <a:srgbClr val="C08A0E"/>
                </a:solidFill>
                <a:latin typeface="Roboto Condensed"/>
                <a:ea typeface="Roboto Condensed"/>
                <a:cs typeface="Roboto Condensed"/>
                <a:sym typeface="Roboto Condensed"/>
              </a:rPr>
              <a:t>người</a:t>
            </a:r>
            <a:r>
              <a:rPr lang="en-US" sz="3400" dirty="0">
                <a:solidFill>
                  <a:srgbClr val="C08A0E"/>
                </a:solidFill>
                <a:latin typeface="Roboto Condensed"/>
                <a:ea typeface="Roboto Condensed"/>
                <a:cs typeface="Roboto Condensed"/>
                <a:sym typeface="Roboto Condensed"/>
              </a:rPr>
              <a:t>.</a:t>
            </a:r>
          </a:p>
          <a:p>
            <a:pPr algn="just">
              <a:lnSpc>
                <a:spcPts val="4760"/>
              </a:lnSpc>
            </a:pPr>
            <a:endParaRPr lang="en-US" sz="3400" dirty="0">
              <a:solidFill>
                <a:srgbClr val="C08A0E"/>
              </a:solidFill>
              <a:latin typeface="Roboto Condensed"/>
              <a:ea typeface="Roboto Condensed"/>
              <a:cs typeface="Roboto Condensed"/>
              <a:sym typeface="Roboto Condensed"/>
            </a:endParaRPr>
          </a:p>
        </p:txBody>
      </p:sp>
      <p:sp>
        <p:nvSpPr>
          <p:cNvPr id="18" name="TextBox 18"/>
          <p:cNvSpPr txBox="1"/>
          <p:nvPr/>
        </p:nvSpPr>
        <p:spPr>
          <a:xfrm>
            <a:off x="8229691" y="4029687"/>
            <a:ext cx="9342927" cy="5568950"/>
          </a:xfrm>
          <a:prstGeom prst="rect">
            <a:avLst/>
          </a:prstGeom>
        </p:spPr>
        <p:txBody>
          <a:bodyPr lIns="0" tIns="0" rIns="0" bIns="0" rtlCol="0" anchor="t">
            <a:spAutoFit/>
          </a:bodyPr>
          <a:lstStyle/>
          <a:p>
            <a:pPr algn="ctr">
              <a:lnSpc>
                <a:spcPts val="4900"/>
              </a:lnSpc>
            </a:pPr>
            <a:r>
              <a:rPr lang="en-US" sz="3500" b="1">
                <a:solidFill>
                  <a:srgbClr val="1A4E88"/>
                </a:solidFill>
                <a:latin typeface="Roboto Condensed Bold"/>
                <a:ea typeface="Roboto Condensed Bold"/>
                <a:cs typeface="Roboto Condensed Bold"/>
                <a:sym typeface="Roboto Condensed Bold"/>
              </a:rPr>
              <a:t>BẰNG CHỨNG</a:t>
            </a:r>
          </a:p>
          <a:p>
            <a:pPr marL="755651" lvl="1" indent="-377825" algn="just">
              <a:lnSpc>
                <a:spcPts val="4900"/>
              </a:lnSpc>
              <a:buFont typeface="Arial"/>
              <a:buChar char="•"/>
            </a:pPr>
            <a:r>
              <a:rPr lang="en-US" sz="3500">
                <a:solidFill>
                  <a:srgbClr val="1A4E88"/>
                </a:solidFill>
                <a:latin typeface="Roboto Condensed"/>
                <a:ea typeface="Roboto Condensed"/>
                <a:cs typeface="Roboto Condensed"/>
                <a:sym typeface="Roboto Condensed"/>
              </a:rPr>
              <a:t>Thay đổi nhiên liệu hoá thạch bằng năng lượng sạch từ nước, gió và mặt trời. </a:t>
            </a:r>
          </a:p>
          <a:p>
            <a:pPr marL="755651" lvl="1" indent="-377825" algn="just">
              <a:lnSpc>
                <a:spcPts val="4900"/>
              </a:lnSpc>
              <a:buFont typeface="Arial"/>
              <a:buChar char="•"/>
            </a:pPr>
            <a:r>
              <a:rPr lang="en-US" sz="3500">
                <a:solidFill>
                  <a:srgbClr val="1A4E88"/>
                </a:solidFill>
                <a:latin typeface="Roboto Condensed"/>
                <a:ea typeface="Roboto Condensed"/>
                <a:cs typeface="Roboto Condensed"/>
                <a:sym typeface="Roboto Condensed"/>
              </a:rPr>
              <a:t>Ngăn chặn nạn phá rừng, phục hồi rừng bị tàn phá. </a:t>
            </a:r>
          </a:p>
          <a:p>
            <a:pPr marL="755651" lvl="1" indent="-377825" algn="just">
              <a:lnSpc>
                <a:spcPts val="4900"/>
              </a:lnSpc>
              <a:buFont typeface="Arial"/>
              <a:buChar char="•"/>
            </a:pPr>
            <a:r>
              <a:rPr lang="en-US" sz="3500">
                <a:solidFill>
                  <a:srgbClr val="1A4E88"/>
                </a:solidFill>
                <a:latin typeface="Roboto Condensed"/>
                <a:ea typeface="Roboto Condensed"/>
                <a:cs typeface="Roboto Condensed"/>
                <a:sym typeface="Roboto Condensed"/>
              </a:rPr>
              <a:t>Gắn kết kinh tế tuần hoàn với việc sử dụng hợp lí các nguồn tài nguyên. </a:t>
            </a:r>
          </a:p>
          <a:p>
            <a:pPr marL="755651" lvl="1" indent="-377825" algn="just">
              <a:lnSpc>
                <a:spcPts val="4900"/>
              </a:lnSpc>
              <a:buFont typeface="Arial"/>
              <a:buChar char="•"/>
            </a:pPr>
            <a:r>
              <a:rPr lang="en-US" sz="3500">
                <a:solidFill>
                  <a:srgbClr val="1A4E88"/>
                </a:solidFill>
                <a:latin typeface="Roboto Condensed"/>
                <a:ea typeface="Roboto Condensed"/>
                <a:cs typeface="Roboto Condensed"/>
                <a:sym typeface="Roboto Condensed"/>
              </a:rPr>
              <a:t>Các quốc gia giàu có phải chịu trách nhiệm nhiều hơn về khủng hoảng khí hậu.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9831787" y="837544"/>
            <a:ext cx="13513524" cy="10270278"/>
          </a:xfrm>
          <a:custGeom>
            <a:avLst/>
            <a:gdLst/>
            <a:ahLst/>
            <a:cxnLst/>
            <a:rect l="l" t="t" r="r" b="b"/>
            <a:pathLst>
              <a:path w="13513524" h="10270278">
                <a:moveTo>
                  <a:pt x="0" y="0"/>
                </a:moveTo>
                <a:lnTo>
                  <a:pt x="13513524" y="0"/>
                </a:lnTo>
                <a:lnTo>
                  <a:pt x="13513524" y="10270278"/>
                </a:lnTo>
                <a:lnTo>
                  <a:pt x="0" y="10270278"/>
                </a:lnTo>
                <a:lnTo>
                  <a:pt x="0" y="0"/>
                </a:lnTo>
                <a:close/>
              </a:path>
            </a:pathLst>
          </a:custGeom>
          <a:blipFill>
            <a:blip r:embed="rId2"/>
            <a:stretch>
              <a:fillRect/>
            </a:stretch>
          </a:blipFill>
        </p:spPr>
      </p:sp>
      <p:grpSp>
        <p:nvGrpSpPr>
          <p:cNvPr id="3" name="Group 3"/>
          <p:cNvGrpSpPr/>
          <p:nvPr/>
        </p:nvGrpSpPr>
        <p:grpSpPr>
          <a:xfrm>
            <a:off x="1973351" y="3056618"/>
            <a:ext cx="13922186" cy="2283032"/>
            <a:chOff x="0" y="0"/>
            <a:chExt cx="4137391" cy="678471"/>
          </a:xfrm>
        </p:grpSpPr>
        <p:sp>
          <p:nvSpPr>
            <p:cNvPr id="4" name="Freeform 4"/>
            <p:cNvSpPr/>
            <p:nvPr/>
          </p:nvSpPr>
          <p:spPr>
            <a:xfrm>
              <a:off x="0" y="0"/>
              <a:ext cx="4137391" cy="678471"/>
            </a:xfrm>
            <a:custGeom>
              <a:avLst/>
              <a:gdLst/>
              <a:ahLst/>
              <a:cxnLst/>
              <a:rect l="l" t="t" r="r" b="b"/>
              <a:pathLst>
                <a:path w="4137391" h="678471">
                  <a:moveTo>
                    <a:pt x="28360" y="0"/>
                  </a:moveTo>
                  <a:lnTo>
                    <a:pt x="4109031" y="0"/>
                  </a:lnTo>
                  <a:cubicBezTo>
                    <a:pt x="4124694" y="0"/>
                    <a:pt x="4137391" y="12697"/>
                    <a:pt x="4137391" y="28360"/>
                  </a:cubicBezTo>
                  <a:lnTo>
                    <a:pt x="4137391" y="650110"/>
                  </a:lnTo>
                  <a:cubicBezTo>
                    <a:pt x="4137391" y="665773"/>
                    <a:pt x="4124694" y="678471"/>
                    <a:pt x="4109031" y="678471"/>
                  </a:cubicBezTo>
                  <a:lnTo>
                    <a:pt x="28360" y="678471"/>
                  </a:lnTo>
                  <a:cubicBezTo>
                    <a:pt x="12697" y="678471"/>
                    <a:pt x="0" y="665773"/>
                    <a:pt x="0" y="650110"/>
                  </a:cubicBezTo>
                  <a:lnTo>
                    <a:pt x="0" y="28360"/>
                  </a:lnTo>
                  <a:cubicBezTo>
                    <a:pt x="0" y="12697"/>
                    <a:pt x="12697" y="0"/>
                    <a:pt x="28360" y="0"/>
                  </a:cubicBezTo>
                  <a:close/>
                </a:path>
              </a:pathLst>
            </a:custGeom>
            <a:gradFill rotWithShape="1">
              <a:gsLst>
                <a:gs pos="0">
                  <a:srgbClr val="000000">
                    <a:alpha val="100000"/>
                  </a:srgbClr>
                </a:gs>
                <a:gs pos="100000">
                  <a:srgbClr val="C89116">
                    <a:alpha val="100000"/>
                  </a:srgbClr>
                </a:gs>
              </a:gsLst>
              <a:lin ang="0"/>
            </a:gradFill>
          </p:spPr>
        </p:sp>
        <p:sp>
          <p:nvSpPr>
            <p:cNvPr id="5" name="TextBox 5"/>
            <p:cNvSpPr txBox="1"/>
            <p:nvPr/>
          </p:nvSpPr>
          <p:spPr>
            <a:xfrm>
              <a:off x="0" y="-47625"/>
              <a:ext cx="4137391" cy="72609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667726" y="5841111"/>
            <a:ext cx="16230600" cy="5011198"/>
          </a:xfrm>
          <a:custGeom>
            <a:avLst/>
            <a:gdLst/>
            <a:ahLst/>
            <a:cxnLst/>
            <a:rect l="l" t="t" r="r" b="b"/>
            <a:pathLst>
              <a:path w="16230600" h="5011198">
                <a:moveTo>
                  <a:pt x="0" y="0"/>
                </a:moveTo>
                <a:lnTo>
                  <a:pt x="16230600" y="0"/>
                </a:lnTo>
                <a:lnTo>
                  <a:pt x="16230600" y="5011198"/>
                </a:lnTo>
                <a:lnTo>
                  <a:pt x="0" y="5011198"/>
                </a:lnTo>
                <a:lnTo>
                  <a:pt x="0" y="0"/>
                </a:lnTo>
                <a:close/>
              </a:path>
            </a:pathLst>
          </a:custGeom>
          <a:blipFill>
            <a:blip r:embed="rId3"/>
            <a:stretch>
              <a:fillRect/>
            </a:stretch>
          </a:blipFill>
        </p:spPr>
      </p:sp>
      <p:grpSp>
        <p:nvGrpSpPr>
          <p:cNvPr id="7" name="Group 7"/>
          <p:cNvGrpSpPr/>
          <p:nvPr/>
        </p:nvGrpSpPr>
        <p:grpSpPr>
          <a:xfrm>
            <a:off x="678508" y="5977065"/>
            <a:ext cx="6222008" cy="3896354"/>
            <a:chOff x="0" y="0"/>
            <a:chExt cx="1919195" cy="1201841"/>
          </a:xfrm>
        </p:grpSpPr>
        <p:sp>
          <p:nvSpPr>
            <p:cNvPr id="8" name="Freeform 8"/>
            <p:cNvSpPr/>
            <p:nvPr/>
          </p:nvSpPr>
          <p:spPr>
            <a:xfrm>
              <a:off x="0" y="0"/>
              <a:ext cx="1919195" cy="1201841"/>
            </a:xfrm>
            <a:custGeom>
              <a:avLst/>
              <a:gdLst/>
              <a:ahLst/>
              <a:cxnLst/>
              <a:rect l="l" t="t" r="r" b="b"/>
              <a:pathLst>
                <a:path w="1919195" h="1201841">
                  <a:moveTo>
                    <a:pt x="63458" y="0"/>
                  </a:moveTo>
                  <a:lnTo>
                    <a:pt x="1855736" y="0"/>
                  </a:lnTo>
                  <a:cubicBezTo>
                    <a:pt x="1890783" y="0"/>
                    <a:pt x="1919195" y="28411"/>
                    <a:pt x="1919195" y="63458"/>
                  </a:cubicBezTo>
                  <a:lnTo>
                    <a:pt x="1919195" y="1138382"/>
                  </a:lnTo>
                  <a:cubicBezTo>
                    <a:pt x="1919195" y="1155213"/>
                    <a:pt x="1912509" y="1171353"/>
                    <a:pt x="1900608" y="1183254"/>
                  </a:cubicBezTo>
                  <a:cubicBezTo>
                    <a:pt x="1888707" y="1195155"/>
                    <a:pt x="1872567" y="1201841"/>
                    <a:pt x="1855736" y="1201841"/>
                  </a:cubicBezTo>
                  <a:lnTo>
                    <a:pt x="63458" y="1201841"/>
                  </a:lnTo>
                  <a:cubicBezTo>
                    <a:pt x="28411" y="1201841"/>
                    <a:pt x="0" y="1173429"/>
                    <a:pt x="0" y="1138382"/>
                  </a:cubicBezTo>
                  <a:lnTo>
                    <a:pt x="0" y="63458"/>
                  </a:lnTo>
                  <a:cubicBezTo>
                    <a:pt x="0" y="28411"/>
                    <a:pt x="28411" y="0"/>
                    <a:pt x="63458" y="0"/>
                  </a:cubicBezTo>
                  <a:close/>
                </a:path>
              </a:pathLst>
            </a:custGeom>
            <a:solidFill>
              <a:srgbClr val="F3DFAE"/>
            </a:solidFill>
          </p:spPr>
        </p:sp>
        <p:sp>
          <p:nvSpPr>
            <p:cNvPr id="9" name="TextBox 9"/>
            <p:cNvSpPr txBox="1"/>
            <p:nvPr/>
          </p:nvSpPr>
          <p:spPr>
            <a:xfrm>
              <a:off x="0" y="-47625"/>
              <a:ext cx="1919195" cy="124946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020065" y="6053120"/>
            <a:ext cx="9650836" cy="3820299"/>
            <a:chOff x="0" y="0"/>
            <a:chExt cx="2834228" cy="1121934"/>
          </a:xfrm>
        </p:grpSpPr>
        <p:sp>
          <p:nvSpPr>
            <p:cNvPr id="11" name="Freeform 11"/>
            <p:cNvSpPr/>
            <p:nvPr/>
          </p:nvSpPr>
          <p:spPr>
            <a:xfrm>
              <a:off x="0" y="0"/>
              <a:ext cx="2834228" cy="1121934"/>
            </a:xfrm>
            <a:custGeom>
              <a:avLst/>
              <a:gdLst/>
              <a:ahLst/>
              <a:cxnLst/>
              <a:rect l="l" t="t" r="r" b="b"/>
              <a:pathLst>
                <a:path w="2834228" h="1121934">
                  <a:moveTo>
                    <a:pt x="40912" y="0"/>
                  </a:moveTo>
                  <a:lnTo>
                    <a:pt x="2793316" y="0"/>
                  </a:lnTo>
                  <a:cubicBezTo>
                    <a:pt x="2815911" y="0"/>
                    <a:pt x="2834228" y="18317"/>
                    <a:pt x="2834228" y="40912"/>
                  </a:cubicBezTo>
                  <a:lnTo>
                    <a:pt x="2834228" y="1081021"/>
                  </a:lnTo>
                  <a:cubicBezTo>
                    <a:pt x="2834228" y="1091872"/>
                    <a:pt x="2829918" y="1102278"/>
                    <a:pt x="2822245" y="1109951"/>
                  </a:cubicBezTo>
                  <a:cubicBezTo>
                    <a:pt x="2814573" y="1117623"/>
                    <a:pt x="2804166" y="1121934"/>
                    <a:pt x="2793316" y="1121934"/>
                  </a:cubicBezTo>
                  <a:lnTo>
                    <a:pt x="40912" y="1121934"/>
                  </a:lnTo>
                  <a:cubicBezTo>
                    <a:pt x="18317" y="1121934"/>
                    <a:pt x="0" y="1103617"/>
                    <a:pt x="0" y="1081021"/>
                  </a:cubicBezTo>
                  <a:lnTo>
                    <a:pt x="0" y="40912"/>
                  </a:lnTo>
                  <a:cubicBezTo>
                    <a:pt x="0" y="18317"/>
                    <a:pt x="18317" y="0"/>
                    <a:pt x="40912" y="0"/>
                  </a:cubicBezTo>
                  <a:close/>
                </a:path>
              </a:pathLst>
            </a:custGeom>
            <a:solidFill>
              <a:srgbClr val="F3FFFD"/>
            </a:solidFill>
          </p:spPr>
        </p:sp>
        <p:sp>
          <p:nvSpPr>
            <p:cNvPr id="12" name="TextBox 12"/>
            <p:cNvSpPr txBox="1"/>
            <p:nvPr/>
          </p:nvSpPr>
          <p:spPr>
            <a:xfrm>
              <a:off x="0" y="-47625"/>
              <a:ext cx="2834228" cy="1169559"/>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H="1">
            <a:off x="3789513" y="5339650"/>
            <a:ext cx="5144932" cy="637415"/>
          </a:xfrm>
          <a:prstGeom prst="line">
            <a:avLst/>
          </a:prstGeom>
          <a:ln w="38100" cap="flat">
            <a:solidFill>
              <a:srgbClr val="FFFFFF"/>
            </a:solidFill>
            <a:prstDash val="solid"/>
            <a:headEnd type="none" w="sm" len="sm"/>
            <a:tailEnd type="arrow" w="med" len="sm"/>
          </a:ln>
        </p:spPr>
      </p:sp>
      <p:sp>
        <p:nvSpPr>
          <p:cNvPr id="14" name="AutoShape 14"/>
          <p:cNvSpPr/>
          <p:nvPr/>
        </p:nvSpPr>
        <p:spPr>
          <a:xfrm>
            <a:off x="8934444" y="5339650"/>
            <a:ext cx="3911038" cy="713470"/>
          </a:xfrm>
          <a:prstGeom prst="line">
            <a:avLst/>
          </a:prstGeom>
          <a:ln w="38100" cap="flat">
            <a:solidFill>
              <a:srgbClr val="FFFFFF"/>
            </a:solidFill>
            <a:prstDash val="solid"/>
            <a:headEnd type="none" w="sm" len="sm"/>
            <a:tailEnd type="arrow" w="med" len="sm"/>
          </a:ln>
        </p:spPr>
      </p:sp>
      <p:sp>
        <p:nvSpPr>
          <p:cNvPr id="15" name="TextBox 15"/>
          <p:cNvSpPr txBox="1"/>
          <p:nvPr/>
        </p:nvSpPr>
        <p:spPr>
          <a:xfrm>
            <a:off x="447574" y="180975"/>
            <a:ext cx="15144982" cy="169540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16" name="TextBox 16"/>
          <p:cNvSpPr txBox="1"/>
          <p:nvPr/>
        </p:nvSpPr>
        <p:spPr>
          <a:xfrm>
            <a:off x="678508" y="1057275"/>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
        <p:nvSpPr>
          <p:cNvPr id="17" name="TextBox 17"/>
          <p:cNvSpPr txBox="1"/>
          <p:nvPr/>
        </p:nvSpPr>
        <p:spPr>
          <a:xfrm>
            <a:off x="1028700" y="1771650"/>
            <a:ext cx="12609458" cy="830556"/>
          </a:xfrm>
          <a:prstGeom prst="rect">
            <a:avLst/>
          </a:prstGeom>
        </p:spPr>
        <p:txBody>
          <a:bodyPr lIns="0" tIns="0" rIns="0" bIns="0" rtlCol="0" anchor="t">
            <a:spAutoFit/>
          </a:bodyPr>
          <a:lstStyle/>
          <a:p>
            <a:pPr algn="l">
              <a:lnSpc>
                <a:spcPts val="6719"/>
              </a:lnSpc>
            </a:pPr>
            <a:r>
              <a:rPr lang="en-US" sz="4799" b="1">
                <a:solidFill>
                  <a:srgbClr val="1E3B45"/>
                </a:solidFill>
                <a:latin typeface="Roboto Condensed Bold"/>
                <a:ea typeface="Roboto Condensed Bold"/>
                <a:cs typeface="Roboto Condensed Bold"/>
                <a:sym typeface="Roboto Condensed Bold"/>
              </a:rPr>
              <a:t>c. Cách triển khai lí lẽ và bằng chứng trong văn bản</a:t>
            </a:r>
          </a:p>
        </p:txBody>
      </p:sp>
      <p:sp>
        <p:nvSpPr>
          <p:cNvPr id="18" name="TextBox 18"/>
          <p:cNvSpPr txBox="1"/>
          <p:nvPr/>
        </p:nvSpPr>
        <p:spPr>
          <a:xfrm>
            <a:off x="2470764" y="3112983"/>
            <a:ext cx="13346473" cy="2007737"/>
          </a:xfrm>
          <a:prstGeom prst="rect">
            <a:avLst/>
          </a:prstGeom>
        </p:spPr>
        <p:txBody>
          <a:bodyPr lIns="0" tIns="0" rIns="0" bIns="0" rtlCol="0" anchor="t">
            <a:spAutoFit/>
          </a:bodyPr>
          <a:lstStyle/>
          <a:p>
            <a:pPr algn="ctr">
              <a:lnSpc>
                <a:spcPts val="5366"/>
              </a:lnSpc>
            </a:pPr>
            <a:r>
              <a:rPr lang="en-US" sz="3833" b="1">
                <a:solidFill>
                  <a:srgbClr val="FFFFFF"/>
                </a:solidFill>
                <a:latin typeface="Roboto Condensed Bold"/>
                <a:ea typeface="Roboto Condensed Bold"/>
                <a:cs typeface="Roboto Condensed Bold"/>
                <a:sym typeface="Roboto Condensed Bold"/>
              </a:rPr>
              <a:t>LUẬN ĐIỂM 3</a:t>
            </a:r>
          </a:p>
          <a:p>
            <a:pPr algn="ctr">
              <a:lnSpc>
                <a:spcPts val="5366"/>
              </a:lnSpc>
            </a:pPr>
            <a:r>
              <a:rPr lang="en-US" sz="3833" b="1">
                <a:solidFill>
                  <a:srgbClr val="FFFFFF"/>
                </a:solidFill>
                <a:latin typeface="Roboto Condensed Bold"/>
                <a:ea typeface="Roboto Condensed Bold"/>
                <a:cs typeface="Roboto Condensed Bold"/>
                <a:sym typeface="Roboto Condensed Bold"/>
              </a:rPr>
              <a:t>Trách nhiệm lớn lao của lãnh đạo các quốc gia về </a:t>
            </a:r>
          </a:p>
          <a:p>
            <a:pPr algn="ctr">
              <a:lnSpc>
                <a:spcPts val="5366"/>
              </a:lnSpc>
            </a:pPr>
            <a:r>
              <a:rPr lang="en-US" sz="3833" b="1">
                <a:solidFill>
                  <a:srgbClr val="FFFFFF"/>
                </a:solidFill>
                <a:latin typeface="Roboto Condensed Bold"/>
                <a:ea typeface="Roboto Condensed Bold"/>
                <a:cs typeface="Roboto Condensed Bold"/>
                <a:sym typeface="Roboto Condensed Bold"/>
              </a:rPr>
              <a:t>vấn đề biến đổi khí hậu.</a:t>
            </a:r>
          </a:p>
        </p:txBody>
      </p:sp>
      <p:sp>
        <p:nvSpPr>
          <p:cNvPr id="19" name="TextBox 19"/>
          <p:cNvSpPr txBox="1"/>
          <p:nvPr/>
        </p:nvSpPr>
        <p:spPr>
          <a:xfrm>
            <a:off x="942201" y="6144882"/>
            <a:ext cx="5663641" cy="3092450"/>
          </a:xfrm>
          <a:prstGeom prst="rect">
            <a:avLst/>
          </a:prstGeom>
        </p:spPr>
        <p:txBody>
          <a:bodyPr lIns="0" tIns="0" rIns="0" bIns="0" rtlCol="0" anchor="t">
            <a:spAutoFit/>
          </a:bodyPr>
          <a:lstStyle/>
          <a:p>
            <a:pPr algn="ctr">
              <a:lnSpc>
                <a:spcPts val="4900"/>
              </a:lnSpc>
            </a:pPr>
            <a:r>
              <a:rPr lang="en-US" sz="3500" b="1" dirty="0" err="1">
                <a:solidFill>
                  <a:srgbClr val="C08A0E"/>
                </a:solidFill>
                <a:latin typeface="Roboto Condensed Bold"/>
                <a:ea typeface="Roboto Condensed Bold"/>
                <a:cs typeface="Roboto Condensed Bold"/>
                <a:sym typeface="Roboto Condensed Bold"/>
              </a:rPr>
              <a:t>LÍ</a:t>
            </a:r>
            <a:r>
              <a:rPr lang="en-US" sz="3500" b="1" dirty="0">
                <a:solidFill>
                  <a:srgbClr val="C08A0E"/>
                </a:solidFill>
                <a:latin typeface="Roboto Condensed Bold"/>
                <a:ea typeface="Roboto Condensed Bold"/>
                <a:cs typeface="Roboto Condensed Bold"/>
                <a:sym typeface="Roboto Condensed Bold"/>
              </a:rPr>
              <a:t> </a:t>
            </a:r>
            <a:r>
              <a:rPr lang="en-US" sz="3500" b="1" dirty="0" err="1">
                <a:solidFill>
                  <a:srgbClr val="C08A0E"/>
                </a:solidFill>
                <a:latin typeface="Roboto Condensed Bold"/>
                <a:ea typeface="Roboto Condensed Bold"/>
                <a:cs typeface="Roboto Condensed Bold"/>
                <a:sym typeface="Roboto Condensed Bold"/>
              </a:rPr>
              <a:t>LẼ</a:t>
            </a:r>
            <a:endParaRPr lang="en-US" sz="3500" b="1" dirty="0">
              <a:solidFill>
                <a:srgbClr val="C08A0E"/>
              </a:solidFill>
              <a:latin typeface="Roboto Condensed Bold"/>
              <a:ea typeface="Roboto Condensed Bold"/>
              <a:cs typeface="Roboto Condensed Bold"/>
              <a:sym typeface="Roboto Condensed Bold"/>
            </a:endParaRPr>
          </a:p>
          <a:p>
            <a:pPr algn="just">
              <a:lnSpc>
                <a:spcPts val="4900"/>
              </a:lnSpc>
            </a:pPr>
            <a:r>
              <a:rPr lang="en-US" sz="3500" dirty="0" err="1">
                <a:solidFill>
                  <a:srgbClr val="C08A0E"/>
                </a:solidFill>
                <a:latin typeface="Roboto Condensed"/>
                <a:ea typeface="Roboto Condensed"/>
                <a:cs typeface="Roboto Condensed"/>
                <a:sym typeface="Roboto Condensed"/>
              </a:rPr>
              <a:t>Đã</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đến</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lúc</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các</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nhà</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lãnh</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đạo</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của</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chúng</a:t>
            </a:r>
            <a:r>
              <a:rPr lang="en-US" sz="3500" dirty="0">
                <a:solidFill>
                  <a:srgbClr val="C08A0E"/>
                </a:solidFill>
                <a:latin typeface="Roboto Condensed"/>
                <a:ea typeface="Roboto Condensed"/>
                <a:cs typeface="Roboto Condensed"/>
                <a:sym typeface="Roboto Condensed"/>
              </a:rPr>
              <a:t> ta </a:t>
            </a:r>
            <a:r>
              <a:rPr lang="en-US" sz="3500" dirty="0" err="1">
                <a:solidFill>
                  <a:srgbClr val="C08A0E"/>
                </a:solidFill>
                <a:latin typeface="Roboto Condensed"/>
                <a:ea typeface="Roboto Condensed"/>
                <a:cs typeface="Roboto Condensed"/>
                <a:sym typeface="Roboto Condensed"/>
              </a:rPr>
              <a:t>thể</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hiện</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rằng</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họ</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quan</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tâm</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đến</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những</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người</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mà</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họ</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nắm</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số</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phận</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trong</a:t>
            </a:r>
            <a:r>
              <a:rPr lang="en-US" sz="3500" dirty="0">
                <a:solidFill>
                  <a:srgbClr val="C08A0E"/>
                </a:solidFill>
                <a:latin typeface="Roboto Condensed"/>
                <a:ea typeface="Roboto Condensed"/>
                <a:cs typeface="Roboto Condensed"/>
                <a:sym typeface="Roboto Condensed"/>
              </a:rPr>
              <a:t> </a:t>
            </a:r>
            <a:r>
              <a:rPr lang="en-US" sz="3500" dirty="0" err="1">
                <a:solidFill>
                  <a:srgbClr val="C08A0E"/>
                </a:solidFill>
                <a:latin typeface="Roboto Condensed"/>
                <a:ea typeface="Roboto Condensed"/>
                <a:cs typeface="Roboto Condensed"/>
                <a:sym typeface="Roboto Condensed"/>
              </a:rPr>
              <a:t>tay</a:t>
            </a:r>
            <a:r>
              <a:rPr lang="en-US" sz="3500" dirty="0">
                <a:solidFill>
                  <a:srgbClr val="C08A0E"/>
                </a:solidFill>
                <a:latin typeface="Roboto Condensed"/>
                <a:ea typeface="Roboto Condensed"/>
                <a:cs typeface="Roboto Condensed"/>
                <a:sym typeface="Roboto Condensed"/>
              </a:rPr>
              <a:t>.</a:t>
            </a:r>
          </a:p>
        </p:txBody>
      </p:sp>
      <p:sp>
        <p:nvSpPr>
          <p:cNvPr id="20" name="TextBox 20"/>
          <p:cNvSpPr txBox="1"/>
          <p:nvPr/>
        </p:nvSpPr>
        <p:spPr>
          <a:xfrm>
            <a:off x="8020065" y="6114219"/>
            <a:ext cx="9342927" cy="4330700"/>
          </a:xfrm>
          <a:prstGeom prst="rect">
            <a:avLst/>
          </a:prstGeom>
        </p:spPr>
        <p:txBody>
          <a:bodyPr lIns="0" tIns="0" rIns="0" bIns="0" rtlCol="0" anchor="t">
            <a:spAutoFit/>
          </a:bodyPr>
          <a:lstStyle/>
          <a:p>
            <a:pPr algn="ctr">
              <a:lnSpc>
                <a:spcPts val="4900"/>
              </a:lnSpc>
            </a:pPr>
            <a:r>
              <a:rPr lang="en-US" sz="3500" b="1">
                <a:solidFill>
                  <a:srgbClr val="1A4E88"/>
                </a:solidFill>
                <a:latin typeface="Roboto Condensed Bold"/>
                <a:ea typeface="Roboto Condensed Bold"/>
                <a:cs typeface="Roboto Condensed Bold"/>
                <a:sym typeface="Roboto Condensed Bold"/>
              </a:rPr>
              <a:t>BẰNG CHỨNG</a:t>
            </a:r>
          </a:p>
          <a:p>
            <a:pPr marL="755651" lvl="1" indent="-377825" algn="just">
              <a:lnSpc>
                <a:spcPts val="4900"/>
              </a:lnSpc>
              <a:buFont typeface="Arial"/>
              <a:buChar char="•"/>
            </a:pPr>
            <a:r>
              <a:rPr lang="en-US" sz="3500">
                <a:solidFill>
                  <a:srgbClr val="1A4E88"/>
                </a:solidFill>
                <a:latin typeface="Roboto Condensed"/>
                <a:ea typeface="Roboto Condensed"/>
                <a:cs typeface="Roboto Condensed"/>
                <a:sym typeface="Roboto Condensed"/>
              </a:rPr>
              <a:t>Lãnh đạo các quốc gia cần hành động trước vấn đề biến đổi khí hậu: thiết lập các liên minh tham gia vào chiến dịch vì tác động khí hậu,…</a:t>
            </a:r>
          </a:p>
          <a:p>
            <a:pPr marL="755651" lvl="1" indent="-377825" algn="just">
              <a:lnSpc>
                <a:spcPts val="4900"/>
              </a:lnSpc>
              <a:buFont typeface="Arial"/>
              <a:buChar char="•"/>
            </a:pPr>
            <a:r>
              <a:rPr lang="en-US" sz="3500">
                <a:solidFill>
                  <a:srgbClr val="1A4E88"/>
                </a:solidFill>
                <a:latin typeface="Roboto Condensed"/>
                <a:ea typeface="Roboto Condensed"/>
                <a:cs typeface="Roboto Condensed"/>
                <a:sym typeface="Roboto Condensed"/>
              </a:rPr>
              <a:t>Kêu gọi tất cả các nhà lãnh đạo tới hội nghị thượng đỉnh [...]</a:t>
            </a:r>
          </a:p>
          <a:p>
            <a:pPr algn="just">
              <a:lnSpc>
                <a:spcPts val="4900"/>
              </a:lnSpc>
            </a:pPr>
            <a:endParaRPr lang="en-US" sz="3500">
              <a:solidFill>
                <a:srgbClr val="1A4E88"/>
              </a:solidFill>
              <a:latin typeface="Roboto Condensed"/>
              <a:ea typeface="Roboto Condensed"/>
              <a:cs typeface="Roboto Condensed"/>
              <a:sym typeface="Roboto Condense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2571" y="4683366"/>
            <a:ext cx="13062857" cy="8229600"/>
          </a:xfrm>
          <a:custGeom>
            <a:avLst/>
            <a:gdLst/>
            <a:ahLst/>
            <a:cxnLst/>
            <a:rect l="l" t="t" r="r" b="b"/>
            <a:pathLst>
              <a:path w="13062857" h="8229600">
                <a:moveTo>
                  <a:pt x="0" y="0"/>
                </a:moveTo>
                <a:lnTo>
                  <a:pt x="13062858" y="0"/>
                </a:lnTo>
                <a:lnTo>
                  <a:pt x="13062858" y="8229600"/>
                </a:lnTo>
                <a:lnTo>
                  <a:pt x="0" y="8229600"/>
                </a:lnTo>
                <a:lnTo>
                  <a:pt x="0" y="0"/>
                </a:lnTo>
                <a:close/>
              </a:path>
            </a:pathLst>
          </a:custGeom>
          <a:blipFill>
            <a:blip r:embed="rId2"/>
            <a:stretch>
              <a:fillRect/>
            </a:stretch>
          </a:blipFill>
        </p:spPr>
      </p:sp>
      <p:sp>
        <p:nvSpPr>
          <p:cNvPr id="3" name="Freeform 3"/>
          <p:cNvSpPr/>
          <p:nvPr/>
        </p:nvSpPr>
        <p:spPr>
          <a:xfrm>
            <a:off x="6871636" y="0"/>
            <a:ext cx="10087483" cy="5497678"/>
          </a:xfrm>
          <a:custGeom>
            <a:avLst/>
            <a:gdLst/>
            <a:ahLst/>
            <a:cxnLst/>
            <a:rect l="l" t="t" r="r" b="b"/>
            <a:pathLst>
              <a:path w="10087483" h="5497678">
                <a:moveTo>
                  <a:pt x="0" y="0"/>
                </a:moveTo>
                <a:lnTo>
                  <a:pt x="10087483" y="0"/>
                </a:lnTo>
                <a:lnTo>
                  <a:pt x="10087483" y="5497678"/>
                </a:lnTo>
                <a:lnTo>
                  <a:pt x="0" y="54976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937849" y="1634527"/>
            <a:ext cx="2053705" cy="3255151"/>
          </a:xfrm>
          <a:custGeom>
            <a:avLst/>
            <a:gdLst/>
            <a:ahLst/>
            <a:cxnLst/>
            <a:rect l="l" t="t" r="r" b="b"/>
            <a:pathLst>
              <a:path w="2053705" h="3255151">
                <a:moveTo>
                  <a:pt x="0" y="0"/>
                </a:moveTo>
                <a:lnTo>
                  <a:pt x="2053705" y="0"/>
                </a:lnTo>
                <a:lnTo>
                  <a:pt x="2053705" y="3255151"/>
                </a:lnTo>
                <a:lnTo>
                  <a:pt x="0" y="3255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029475" y="4889678"/>
            <a:ext cx="8517050" cy="8229600"/>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7"/>
            <a:stretch>
              <a:fillRect/>
            </a:stretch>
          </a:blipFill>
        </p:spPr>
      </p:sp>
      <p:sp>
        <p:nvSpPr>
          <p:cNvPr id="6" name="Freeform 6"/>
          <p:cNvSpPr/>
          <p:nvPr/>
        </p:nvSpPr>
        <p:spPr>
          <a:xfrm>
            <a:off x="-5387734" y="5143500"/>
            <a:ext cx="9611212" cy="8229600"/>
          </a:xfrm>
          <a:custGeom>
            <a:avLst/>
            <a:gdLst/>
            <a:ahLst/>
            <a:cxnLst/>
            <a:rect l="l" t="t" r="r" b="b"/>
            <a:pathLst>
              <a:path w="9611212" h="8229600">
                <a:moveTo>
                  <a:pt x="0" y="0"/>
                </a:moveTo>
                <a:lnTo>
                  <a:pt x="9611212" y="0"/>
                </a:lnTo>
                <a:lnTo>
                  <a:pt x="9611212" y="8229600"/>
                </a:lnTo>
                <a:lnTo>
                  <a:pt x="0" y="8229600"/>
                </a:lnTo>
                <a:lnTo>
                  <a:pt x="0" y="0"/>
                </a:lnTo>
                <a:close/>
              </a:path>
            </a:pathLst>
          </a:custGeom>
          <a:blipFill>
            <a:blip r:embed="rId8"/>
            <a:stretch>
              <a:fillRect/>
            </a:stretch>
          </a:blipFill>
        </p:spPr>
      </p:sp>
      <p:sp>
        <p:nvSpPr>
          <p:cNvPr id="7" name="TextBox 7"/>
          <p:cNvSpPr txBox="1"/>
          <p:nvPr/>
        </p:nvSpPr>
        <p:spPr>
          <a:xfrm>
            <a:off x="460021" y="378577"/>
            <a:ext cx="15144982" cy="847725"/>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2. ĐỌC VĂN BẢN</a:t>
            </a:r>
          </a:p>
        </p:txBody>
      </p:sp>
      <p:sp>
        <p:nvSpPr>
          <p:cNvPr id="8" name="TextBox 8"/>
          <p:cNvSpPr txBox="1"/>
          <p:nvPr/>
        </p:nvSpPr>
        <p:spPr>
          <a:xfrm>
            <a:off x="7259821" y="1842635"/>
            <a:ext cx="8837735" cy="2167249"/>
          </a:xfrm>
          <a:prstGeom prst="rect">
            <a:avLst/>
          </a:prstGeom>
        </p:spPr>
        <p:txBody>
          <a:bodyPr lIns="0" tIns="0" rIns="0" bIns="0" rtlCol="0" anchor="t">
            <a:spAutoFit/>
          </a:bodyPr>
          <a:lstStyle/>
          <a:p>
            <a:pPr algn="ctr">
              <a:lnSpc>
                <a:spcPts val="5764"/>
              </a:lnSpc>
            </a:pPr>
            <a:r>
              <a:rPr lang="en-US" sz="4400" b="1" spc="17" dirty="0">
                <a:solidFill>
                  <a:srgbClr val="1E3B45"/>
                </a:solidFill>
                <a:latin typeface="Roboto Condensed Bold"/>
                <a:ea typeface="Roboto Condensed Bold"/>
                <a:cs typeface="Roboto Condensed Bold"/>
                <a:sym typeface="Roboto Condensed Bold"/>
              </a:rPr>
              <a:t>HS </a:t>
            </a:r>
            <a:r>
              <a:rPr lang="en-US" sz="4400" b="1" spc="17" dirty="0" err="1">
                <a:solidFill>
                  <a:srgbClr val="1E3B45"/>
                </a:solidFill>
                <a:latin typeface="Roboto Condensed Bold"/>
                <a:ea typeface="Roboto Condensed Bold"/>
                <a:cs typeface="Roboto Condensed Bold"/>
                <a:sym typeface="Roboto Condensed Bold"/>
              </a:rPr>
              <a:t>suy</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nghĩ</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cá</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nhân</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giơ</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tay</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trả</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lời</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câu</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hỏi</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thời</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gian</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suy</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nghĩ</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10s</a:t>
            </a:r>
            <a:r>
              <a:rPr lang="en-US" sz="4400" b="1" spc="17" dirty="0">
                <a:solidFill>
                  <a:srgbClr val="1E3B45"/>
                </a:solidFill>
                <a:latin typeface="Roboto Condensed Bold"/>
                <a:ea typeface="Roboto Condensed Bold"/>
                <a:cs typeface="Roboto Condensed Bold"/>
                <a:sym typeface="Roboto Condensed Bold"/>
              </a:rPr>
              <a:t>/</a:t>
            </a:r>
            <a:r>
              <a:rPr lang="en-US" sz="4400" b="1" spc="17" dirty="0" err="1">
                <a:solidFill>
                  <a:srgbClr val="1E3B45"/>
                </a:solidFill>
                <a:latin typeface="Roboto Condensed Bold"/>
                <a:ea typeface="Roboto Condensed Bold"/>
                <a:cs typeface="Roboto Condensed Bold"/>
                <a:sym typeface="Roboto Condensed Bold"/>
              </a:rPr>
              <a:t>câu</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mỗi</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câu</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trả</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lời</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đúng</a:t>
            </a:r>
            <a:r>
              <a:rPr lang="en-US" sz="4400" b="1" spc="17" dirty="0">
                <a:solidFill>
                  <a:srgbClr val="1E3B45"/>
                </a:solidFill>
                <a:latin typeface="Roboto Condensed Bold"/>
                <a:ea typeface="Roboto Condensed Bold"/>
                <a:cs typeface="Roboto Condensed Bold"/>
                <a:sym typeface="Roboto Condensed Bold"/>
              </a:rPr>
              <a:t> +2 </a:t>
            </a:r>
            <a:r>
              <a:rPr lang="en-US" sz="4400" b="1" spc="17" dirty="0" err="1">
                <a:solidFill>
                  <a:srgbClr val="1E3B45"/>
                </a:solidFill>
                <a:latin typeface="Roboto Condensed Bold"/>
                <a:ea typeface="Roboto Condensed Bold"/>
                <a:cs typeface="Roboto Condensed Bold"/>
                <a:sym typeface="Roboto Condensed Bold"/>
              </a:rPr>
              <a:t>điểm</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tích</a:t>
            </a:r>
            <a:r>
              <a:rPr lang="en-US" sz="4400" b="1" spc="17" dirty="0">
                <a:solidFill>
                  <a:srgbClr val="1E3B45"/>
                </a:solidFill>
                <a:latin typeface="Roboto Condensed Bold"/>
                <a:ea typeface="Roboto Condensed Bold"/>
                <a:cs typeface="Roboto Condensed Bold"/>
                <a:sym typeface="Roboto Condensed Bold"/>
              </a:rPr>
              <a:t> </a:t>
            </a:r>
            <a:r>
              <a:rPr lang="en-US" sz="4400" b="1" spc="17" dirty="0" err="1">
                <a:solidFill>
                  <a:srgbClr val="1E3B45"/>
                </a:solidFill>
                <a:latin typeface="Roboto Condensed Bold"/>
                <a:ea typeface="Roboto Condensed Bold"/>
                <a:cs typeface="Roboto Condensed Bold"/>
                <a:sym typeface="Roboto Condensed Bold"/>
              </a:rPr>
              <a:t>cực</a:t>
            </a:r>
            <a:r>
              <a:rPr lang="en-US" sz="4400" b="1" spc="17" dirty="0">
                <a:solidFill>
                  <a:srgbClr val="1E3B45"/>
                </a:solidFill>
                <a:latin typeface="Roboto Condensed Bold"/>
                <a:ea typeface="Roboto Condensed Bold"/>
                <a:cs typeface="Roboto Condensed Bold"/>
                <a:sym typeface="Roboto Condensed Bol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0502538" y="540138"/>
            <a:ext cx="13513524" cy="10270278"/>
          </a:xfrm>
          <a:custGeom>
            <a:avLst/>
            <a:gdLst/>
            <a:ahLst/>
            <a:cxnLst/>
            <a:rect l="l" t="t" r="r" b="b"/>
            <a:pathLst>
              <a:path w="13513524" h="10270278">
                <a:moveTo>
                  <a:pt x="0" y="0"/>
                </a:moveTo>
                <a:lnTo>
                  <a:pt x="13513524" y="0"/>
                </a:lnTo>
                <a:lnTo>
                  <a:pt x="13513524" y="10270278"/>
                </a:lnTo>
                <a:lnTo>
                  <a:pt x="0" y="10270278"/>
                </a:lnTo>
                <a:lnTo>
                  <a:pt x="0" y="0"/>
                </a:lnTo>
                <a:close/>
              </a:path>
            </a:pathLst>
          </a:custGeom>
          <a:blipFill>
            <a:blip r:embed="rId2"/>
            <a:stretch>
              <a:fillRect/>
            </a:stretch>
          </a:blipFill>
        </p:spPr>
      </p:sp>
      <p:grpSp>
        <p:nvGrpSpPr>
          <p:cNvPr id="3" name="Group 3"/>
          <p:cNvGrpSpPr/>
          <p:nvPr/>
        </p:nvGrpSpPr>
        <p:grpSpPr>
          <a:xfrm>
            <a:off x="2413567" y="1798859"/>
            <a:ext cx="13922186" cy="1696077"/>
            <a:chOff x="0" y="0"/>
            <a:chExt cx="4137391" cy="504040"/>
          </a:xfrm>
        </p:grpSpPr>
        <p:sp>
          <p:nvSpPr>
            <p:cNvPr id="4" name="Freeform 4"/>
            <p:cNvSpPr/>
            <p:nvPr/>
          </p:nvSpPr>
          <p:spPr>
            <a:xfrm>
              <a:off x="0" y="0"/>
              <a:ext cx="4137391" cy="504040"/>
            </a:xfrm>
            <a:custGeom>
              <a:avLst/>
              <a:gdLst/>
              <a:ahLst/>
              <a:cxnLst/>
              <a:rect l="l" t="t" r="r" b="b"/>
              <a:pathLst>
                <a:path w="4137391" h="504040">
                  <a:moveTo>
                    <a:pt x="28360" y="0"/>
                  </a:moveTo>
                  <a:lnTo>
                    <a:pt x="4109031" y="0"/>
                  </a:lnTo>
                  <a:cubicBezTo>
                    <a:pt x="4124694" y="0"/>
                    <a:pt x="4137391" y="12697"/>
                    <a:pt x="4137391" y="28360"/>
                  </a:cubicBezTo>
                  <a:lnTo>
                    <a:pt x="4137391" y="475679"/>
                  </a:lnTo>
                  <a:cubicBezTo>
                    <a:pt x="4137391" y="491342"/>
                    <a:pt x="4124694" y="504040"/>
                    <a:pt x="4109031" y="504040"/>
                  </a:cubicBezTo>
                  <a:lnTo>
                    <a:pt x="28360" y="504040"/>
                  </a:lnTo>
                  <a:cubicBezTo>
                    <a:pt x="12697" y="504040"/>
                    <a:pt x="0" y="491342"/>
                    <a:pt x="0" y="475679"/>
                  </a:cubicBezTo>
                  <a:lnTo>
                    <a:pt x="0" y="28360"/>
                  </a:lnTo>
                  <a:cubicBezTo>
                    <a:pt x="0" y="12697"/>
                    <a:pt x="12697" y="0"/>
                    <a:pt x="28360" y="0"/>
                  </a:cubicBezTo>
                  <a:close/>
                </a:path>
              </a:pathLst>
            </a:custGeom>
            <a:gradFill rotWithShape="1">
              <a:gsLst>
                <a:gs pos="0">
                  <a:srgbClr val="000000">
                    <a:alpha val="100000"/>
                  </a:srgbClr>
                </a:gs>
                <a:gs pos="100000">
                  <a:srgbClr val="C89116">
                    <a:alpha val="100000"/>
                  </a:srgbClr>
                </a:gs>
              </a:gsLst>
              <a:lin ang="0"/>
            </a:gradFill>
          </p:spPr>
        </p:sp>
        <p:sp>
          <p:nvSpPr>
            <p:cNvPr id="5" name="TextBox 5"/>
            <p:cNvSpPr txBox="1"/>
            <p:nvPr/>
          </p:nvSpPr>
          <p:spPr>
            <a:xfrm>
              <a:off x="0" y="-47625"/>
              <a:ext cx="4137391" cy="55166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227510" y="4583353"/>
            <a:ext cx="16230600" cy="5011198"/>
          </a:xfrm>
          <a:custGeom>
            <a:avLst/>
            <a:gdLst/>
            <a:ahLst/>
            <a:cxnLst/>
            <a:rect l="l" t="t" r="r" b="b"/>
            <a:pathLst>
              <a:path w="16230600" h="5011198">
                <a:moveTo>
                  <a:pt x="0" y="0"/>
                </a:moveTo>
                <a:lnTo>
                  <a:pt x="16230600" y="0"/>
                </a:lnTo>
                <a:lnTo>
                  <a:pt x="16230600" y="5011197"/>
                </a:lnTo>
                <a:lnTo>
                  <a:pt x="0" y="5011197"/>
                </a:lnTo>
                <a:lnTo>
                  <a:pt x="0" y="0"/>
                </a:lnTo>
                <a:close/>
              </a:path>
            </a:pathLst>
          </a:custGeom>
          <a:blipFill>
            <a:blip r:embed="rId3"/>
            <a:stretch>
              <a:fillRect/>
            </a:stretch>
          </a:blipFill>
        </p:spPr>
      </p:sp>
      <p:grpSp>
        <p:nvGrpSpPr>
          <p:cNvPr id="7" name="Group 7"/>
          <p:cNvGrpSpPr/>
          <p:nvPr/>
        </p:nvGrpSpPr>
        <p:grpSpPr>
          <a:xfrm>
            <a:off x="1118724" y="4719306"/>
            <a:ext cx="6222008" cy="4538994"/>
            <a:chOff x="0" y="0"/>
            <a:chExt cx="1919195" cy="1400065"/>
          </a:xfrm>
        </p:grpSpPr>
        <p:sp>
          <p:nvSpPr>
            <p:cNvPr id="8" name="Freeform 8"/>
            <p:cNvSpPr/>
            <p:nvPr/>
          </p:nvSpPr>
          <p:spPr>
            <a:xfrm>
              <a:off x="0" y="0"/>
              <a:ext cx="1919195" cy="1400065"/>
            </a:xfrm>
            <a:custGeom>
              <a:avLst/>
              <a:gdLst/>
              <a:ahLst/>
              <a:cxnLst/>
              <a:rect l="l" t="t" r="r" b="b"/>
              <a:pathLst>
                <a:path w="1919195" h="1400065">
                  <a:moveTo>
                    <a:pt x="63458" y="0"/>
                  </a:moveTo>
                  <a:lnTo>
                    <a:pt x="1855736" y="0"/>
                  </a:lnTo>
                  <a:cubicBezTo>
                    <a:pt x="1890783" y="0"/>
                    <a:pt x="1919195" y="28411"/>
                    <a:pt x="1919195" y="63458"/>
                  </a:cubicBezTo>
                  <a:lnTo>
                    <a:pt x="1919195" y="1336606"/>
                  </a:lnTo>
                  <a:cubicBezTo>
                    <a:pt x="1919195" y="1371653"/>
                    <a:pt x="1890783" y="1400065"/>
                    <a:pt x="1855736" y="1400065"/>
                  </a:cubicBezTo>
                  <a:lnTo>
                    <a:pt x="63458" y="1400065"/>
                  </a:lnTo>
                  <a:cubicBezTo>
                    <a:pt x="28411" y="1400065"/>
                    <a:pt x="0" y="1371653"/>
                    <a:pt x="0" y="1336606"/>
                  </a:cubicBezTo>
                  <a:lnTo>
                    <a:pt x="0" y="63458"/>
                  </a:lnTo>
                  <a:cubicBezTo>
                    <a:pt x="0" y="28411"/>
                    <a:pt x="28411" y="0"/>
                    <a:pt x="63458" y="0"/>
                  </a:cubicBezTo>
                  <a:close/>
                </a:path>
              </a:pathLst>
            </a:custGeom>
            <a:solidFill>
              <a:srgbClr val="F3DFAE"/>
            </a:solidFill>
          </p:spPr>
        </p:sp>
        <p:sp>
          <p:nvSpPr>
            <p:cNvPr id="9" name="TextBox 9"/>
            <p:cNvSpPr txBox="1"/>
            <p:nvPr/>
          </p:nvSpPr>
          <p:spPr>
            <a:xfrm>
              <a:off x="0" y="-47625"/>
              <a:ext cx="1919195" cy="144769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460280" y="4795361"/>
            <a:ext cx="9650836" cy="4799189"/>
            <a:chOff x="0" y="0"/>
            <a:chExt cx="2834228" cy="1409411"/>
          </a:xfrm>
        </p:grpSpPr>
        <p:sp>
          <p:nvSpPr>
            <p:cNvPr id="11" name="Freeform 11"/>
            <p:cNvSpPr/>
            <p:nvPr/>
          </p:nvSpPr>
          <p:spPr>
            <a:xfrm>
              <a:off x="0" y="0"/>
              <a:ext cx="2834228" cy="1409411"/>
            </a:xfrm>
            <a:custGeom>
              <a:avLst/>
              <a:gdLst/>
              <a:ahLst/>
              <a:cxnLst/>
              <a:rect l="l" t="t" r="r" b="b"/>
              <a:pathLst>
                <a:path w="2834228" h="1409411">
                  <a:moveTo>
                    <a:pt x="40912" y="0"/>
                  </a:moveTo>
                  <a:lnTo>
                    <a:pt x="2793316" y="0"/>
                  </a:lnTo>
                  <a:cubicBezTo>
                    <a:pt x="2815911" y="0"/>
                    <a:pt x="2834228" y="18317"/>
                    <a:pt x="2834228" y="40912"/>
                  </a:cubicBezTo>
                  <a:lnTo>
                    <a:pt x="2834228" y="1368499"/>
                  </a:lnTo>
                  <a:cubicBezTo>
                    <a:pt x="2834228" y="1391094"/>
                    <a:pt x="2815911" y="1409411"/>
                    <a:pt x="2793316" y="1409411"/>
                  </a:cubicBezTo>
                  <a:lnTo>
                    <a:pt x="40912" y="1409411"/>
                  </a:lnTo>
                  <a:cubicBezTo>
                    <a:pt x="18317" y="1409411"/>
                    <a:pt x="0" y="1391094"/>
                    <a:pt x="0" y="1368499"/>
                  </a:cubicBezTo>
                  <a:lnTo>
                    <a:pt x="0" y="40912"/>
                  </a:lnTo>
                  <a:cubicBezTo>
                    <a:pt x="0" y="18317"/>
                    <a:pt x="18317" y="0"/>
                    <a:pt x="40912" y="0"/>
                  </a:cubicBezTo>
                  <a:close/>
                </a:path>
              </a:pathLst>
            </a:custGeom>
            <a:solidFill>
              <a:srgbClr val="F3FFFD"/>
            </a:solidFill>
          </p:spPr>
        </p:sp>
        <p:sp>
          <p:nvSpPr>
            <p:cNvPr id="12" name="TextBox 12"/>
            <p:cNvSpPr txBox="1"/>
            <p:nvPr/>
          </p:nvSpPr>
          <p:spPr>
            <a:xfrm>
              <a:off x="0" y="-47625"/>
              <a:ext cx="2834228" cy="1457036"/>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H="1">
            <a:off x="4229728" y="3494937"/>
            <a:ext cx="5144932" cy="1224369"/>
          </a:xfrm>
          <a:prstGeom prst="line">
            <a:avLst/>
          </a:prstGeom>
          <a:ln w="38100" cap="flat">
            <a:solidFill>
              <a:srgbClr val="FFFFFF"/>
            </a:solidFill>
            <a:prstDash val="solid"/>
            <a:headEnd type="none" w="sm" len="sm"/>
            <a:tailEnd type="arrow" w="med" len="sm"/>
          </a:ln>
        </p:spPr>
      </p:sp>
      <p:sp>
        <p:nvSpPr>
          <p:cNvPr id="14" name="AutoShape 14"/>
          <p:cNvSpPr/>
          <p:nvPr/>
        </p:nvSpPr>
        <p:spPr>
          <a:xfrm>
            <a:off x="9374660" y="3494937"/>
            <a:ext cx="3911038" cy="1300424"/>
          </a:xfrm>
          <a:prstGeom prst="line">
            <a:avLst/>
          </a:prstGeom>
          <a:ln w="38100" cap="flat">
            <a:solidFill>
              <a:srgbClr val="FFFFFF"/>
            </a:solidFill>
            <a:prstDash val="solid"/>
            <a:headEnd type="none" w="sm" len="sm"/>
            <a:tailEnd type="arrow" w="med" len="sm"/>
          </a:ln>
        </p:spPr>
      </p:sp>
      <p:sp>
        <p:nvSpPr>
          <p:cNvPr id="15" name="TextBox 15"/>
          <p:cNvSpPr txBox="1"/>
          <p:nvPr/>
        </p:nvSpPr>
        <p:spPr>
          <a:xfrm>
            <a:off x="678508" y="435363"/>
            <a:ext cx="12609458" cy="830556"/>
          </a:xfrm>
          <a:prstGeom prst="rect">
            <a:avLst/>
          </a:prstGeom>
        </p:spPr>
        <p:txBody>
          <a:bodyPr lIns="0" tIns="0" rIns="0" bIns="0" rtlCol="0" anchor="t">
            <a:spAutoFit/>
          </a:bodyPr>
          <a:lstStyle/>
          <a:p>
            <a:pPr algn="l">
              <a:lnSpc>
                <a:spcPts val="6719"/>
              </a:lnSpc>
            </a:pPr>
            <a:r>
              <a:rPr lang="en-US" sz="4799" b="1">
                <a:solidFill>
                  <a:srgbClr val="1E3B45"/>
                </a:solidFill>
                <a:latin typeface="Roboto Condensed Bold"/>
                <a:ea typeface="Roboto Condensed Bold"/>
                <a:cs typeface="Roboto Condensed Bold"/>
                <a:sym typeface="Roboto Condensed Bold"/>
              </a:rPr>
              <a:t>c. Cách triển khai lí lẽ và bằng chứng trong văn bản</a:t>
            </a:r>
          </a:p>
        </p:txBody>
      </p:sp>
      <p:sp>
        <p:nvSpPr>
          <p:cNvPr id="16" name="TextBox 16"/>
          <p:cNvSpPr txBox="1"/>
          <p:nvPr/>
        </p:nvSpPr>
        <p:spPr>
          <a:xfrm>
            <a:off x="2910979" y="1855224"/>
            <a:ext cx="13346473" cy="1331437"/>
          </a:xfrm>
          <a:prstGeom prst="rect">
            <a:avLst/>
          </a:prstGeom>
        </p:spPr>
        <p:txBody>
          <a:bodyPr lIns="0" tIns="0" rIns="0" bIns="0" rtlCol="0" anchor="t">
            <a:spAutoFit/>
          </a:bodyPr>
          <a:lstStyle/>
          <a:p>
            <a:pPr algn="ctr">
              <a:lnSpc>
                <a:spcPts val="5366"/>
              </a:lnSpc>
            </a:pPr>
            <a:r>
              <a:rPr lang="en-US" sz="3833" b="1">
                <a:solidFill>
                  <a:srgbClr val="FFFFFF"/>
                </a:solidFill>
                <a:latin typeface="Roboto Condensed Bold"/>
                <a:ea typeface="Roboto Condensed Bold"/>
                <a:cs typeface="Roboto Condensed Bold"/>
                <a:sym typeface="Roboto Condensed Bold"/>
              </a:rPr>
              <a:t>LUẬN ĐIỂM 4</a:t>
            </a:r>
          </a:p>
          <a:p>
            <a:pPr algn="ctr">
              <a:lnSpc>
                <a:spcPts val="5366"/>
              </a:lnSpc>
            </a:pPr>
            <a:r>
              <a:rPr lang="en-US" sz="3833" b="1">
                <a:solidFill>
                  <a:srgbClr val="FFFFFF"/>
                </a:solidFill>
                <a:latin typeface="Roboto Condensed Bold"/>
                <a:ea typeface="Roboto Condensed Bold"/>
                <a:cs typeface="Roboto Condensed Bold"/>
                <a:sym typeface="Roboto Condensed Bold"/>
              </a:rPr>
              <a:t>Tất cả phải hành động, không thể chậm trễ.</a:t>
            </a:r>
          </a:p>
        </p:txBody>
      </p:sp>
      <p:sp>
        <p:nvSpPr>
          <p:cNvPr id="17" name="TextBox 17"/>
          <p:cNvSpPr txBox="1"/>
          <p:nvPr/>
        </p:nvSpPr>
        <p:spPr>
          <a:xfrm>
            <a:off x="1382417" y="4887123"/>
            <a:ext cx="5663641" cy="1854200"/>
          </a:xfrm>
          <a:prstGeom prst="rect">
            <a:avLst/>
          </a:prstGeom>
        </p:spPr>
        <p:txBody>
          <a:bodyPr lIns="0" tIns="0" rIns="0" bIns="0" rtlCol="0" anchor="t">
            <a:spAutoFit/>
          </a:bodyPr>
          <a:lstStyle/>
          <a:p>
            <a:pPr algn="ctr">
              <a:lnSpc>
                <a:spcPts val="4900"/>
              </a:lnSpc>
            </a:pPr>
            <a:r>
              <a:rPr lang="en-US" sz="3500" b="1">
                <a:solidFill>
                  <a:srgbClr val="C08A0E"/>
                </a:solidFill>
                <a:latin typeface="Roboto Condensed Bold"/>
                <a:ea typeface="Roboto Condensed Bold"/>
                <a:cs typeface="Roboto Condensed Bold"/>
                <a:sym typeface="Roboto Condensed Bold"/>
              </a:rPr>
              <a:t>LÍ LẼ</a:t>
            </a:r>
          </a:p>
          <a:p>
            <a:pPr algn="just">
              <a:lnSpc>
                <a:spcPts val="4900"/>
              </a:lnSpc>
            </a:pPr>
            <a:r>
              <a:rPr lang="en-US" sz="3500">
                <a:solidFill>
                  <a:srgbClr val="C08A0E"/>
                </a:solidFill>
                <a:latin typeface="Roboto Condensed"/>
                <a:ea typeface="Roboto Condensed"/>
                <a:cs typeface="Roboto Condensed"/>
                <a:sym typeface="Roboto Condensed"/>
              </a:rPr>
              <a:t>Chúng ta đang tiến đến bên bờ vực thẳm.</a:t>
            </a:r>
          </a:p>
        </p:txBody>
      </p:sp>
      <p:sp>
        <p:nvSpPr>
          <p:cNvPr id="18" name="TextBox 18"/>
          <p:cNvSpPr txBox="1"/>
          <p:nvPr/>
        </p:nvSpPr>
        <p:spPr>
          <a:xfrm>
            <a:off x="8460280" y="4856460"/>
            <a:ext cx="9342927" cy="4330700"/>
          </a:xfrm>
          <a:prstGeom prst="rect">
            <a:avLst/>
          </a:prstGeom>
        </p:spPr>
        <p:txBody>
          <a:bodyPr lIns="0" tIns="0" rIns="0" bIns="0" rtlCol="0" anchor="t">
            <a:spAutoFit/>
          </a:bodyPr>
          <a:lstStyle/>
          <a:p>
            <a:pPr algn="ctr">
              <a:lnSpc>
                <a:spcPts val="4900"/>
              </a:lnSpc>
            </a:pPr>
            <a:r>
              <a:rPr lang="en-US" sz="3500" b="1">
                <a:solidFill>
                  <a:srgbClr val="1A4E88"/>
                </a:solidFill>
                <a:latin typeface="Roboto Condensed Bold"/>
                <a:ea typeface="Roboto Condensed Bold"/>
                <a:cs typeface="Roboto Condensed Bold"/>
                <a:sym typeface="Roboto Condensed Bold"/>
              </a:rPr>
              <a:t>BẰNG CHỨNG</a:t>
            </a:r>
          </a:p>
          <a:p>
            <a:pPr marL="755651" lvl="1" indent="-377825" algn="just">
              <a:lnSpc>
                <a:spcPts val="4900"/>
              </a:lnSpc>
              <a:buFont typeface="Arial"/>
              <a:buChar char="•"/>
            </a:pPr>
            <a:r>
              <a:rPr lang="en-US" sz="3500">
                <a:solidFill>
                  <a:srgbClr val="1A4E88"/>
                </a:solidFill>
                <a:latin typeface="Roboto Condensed"/>
                <a:ea typeface="Roboto Condensed"/>
                <a:cs typeface="Roboto Condensed"/>
                <a:sym typeface="Roboto Condensed"/>
              </a:rPr>
              <a:t>Mỗi ngày qua đi có nghĩa là thế giới lại nóng lên một chút và cái giá chúng ta phải trả cho sự thụ động của mình lại tăng thêm.</a:t>
            </a:r>
          </a:p>
          <a:p>
            <a:pPr marL="755651" lvl="1" indent="-377825" algn="just">
              <a:lnSpc>
                <a:spcPts val="4900"/>
              </a:lnSpc>
              <a:buFont typeface="Arial"/>
              <a:buChar char="•"/>
            </a:pPr>
            <a:r>
              <a:rPr lang="en-US" sz="3500">
                <a:solidFill>
                  <a:srgbClr val="1A4E88"/>
                </a:solidFill>
                <a:latin typeface="Roboto Condensed"/>
                <a:ea typeface="Roboto Condensed"/>
                <a:cs typeface="Roboto Condensed"/>
                <a:sym typeface="Roboto Condensed"/>
              </a:rPr>
              <a:t>Mỗi ngày chúng ta bỏ lỡ không hành động là một ngày chúng ta bước một chút gần hơn tới cái số phận mà không ai trong chúng ta mong muốn.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Freeform 2"/>
          <p:cNvSpPr/>
          <p:nvPr/>
        </p:nvSpPr>
        <p:spPr>
          <a:xfrm>
            <a:off x="10806233" y="-175857"/>
            <a:ext cx="9718773" cy="10798637"/>
          </a:xfrm>
          <a:custGeom>
            <a:avLst/>
            <a:gdLst/>
            <a:ahLst/>
            <a:cxnLst/>
            <a:rect l="l" t="t" r="r" b="b"/>
            <a:pathLst>
              <a:path w="9718773" h="10798637">
                <a:moveTo>
                  <a:pt x="0" y="0"/>
                </a:moveTo>
                <a:lnTo>
                  <a:pt x="9718773" y="0"/>
                </a:lnTo>
                <a:lnTo>
                  <a:pt x="9718773" y="10798637"/>
                </a:lnTo>
                <a:lnTo>
                  <a:pt x="0" y="10798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rot="997052">
            <a:off x="12804186" y="-622589"/>
            <a:ext cx="4452443" cy="11040242"/>
            <a:chOff x="6350" y="0"/>
            <a:chExt cx="2489200" cy="6172200"/>
          </a:xfrm>
        </p:grpSpPr>
        <p:sp>
          <p:nvSpPr>
            <p:cNvPr id="4" name="Freeform 4"/>
            <p:cNvSpPr/>
            <p:nvPr/>
          </p:nvSpPr>
          <p:spPr>
            <a:xfrm>
              <a:off x="82550" y="38100"/>
              <a:ext cx="2349500" cy="3048000"/>
            </a:xfrm>
            <a:custGeom>
              <a:avLst/>
              <a:gdLst/>
              <a:ahLst/>
              <a:cxnLst/>
              <a:rect l="l" t="t" r="r" b="b"/>
              <a:pathLst>
                <a:path w="2349500" h="3048000">
                  <a:moveTo>
                    <a:pt x="2349500" y="3048000"/>
                  </a:moveTo>
                  <a:lnTo>
                    <a:pt x="0" y="3048000"/>
                  </a:lnTo>
                  <a:lnTo>
                    <a:pt x="0" y="0"/>
                  </a:lnTo>
                  <a:lnTo>
                    <a:pt x="2349500" y="0"/>
                  </a:lnTo>
                  <a:lnTo>
                    <a:pt x="2349500" y="3048000"/>
                  </a:lnTo>
                  <a:close/>
                </a:path>
              </a:pathLst>
            </a:custGeom>
            <a:blipFill>
              <a:blip r:embed="rId4"/>
              <a:stretch>
                <a:fillRect l="-65585" r="-65045"/>
              </a:stretch>
            </a:blipFill>
          </p:spPr>
        </p:sp>
        <p:sp>
          <p:nvSpPr>
            <p:cNvPr id="5" name="Freeform 5"/>
            <p:cNvSpPr/>
            <p:nvPr/>
          </p:nvSpPr>
          <p:spPr>
            <a:xfrm>
              <a:off x="82550" y="3086100"/>
              <a:ext cx="2349500" cy="3048000"/>
            </a:xfrm>
            <a:custGeom>
              <a:avLst/>
              <a:gdLst/>
              <a:ahLst/>
              <a:cxnLst/>
              <a:rect l="l" t="t" r="r" b="b"/>
              <a:pathLst>
                <a:path w="2349500" h="3048000">
                  <a:moveTo>
                    <a:pt x="2349500" y="3048000"/>
                  </a:moveTo>
                  <a:lnTo>
                    <a:pt x="0" y="3048000"/>
                  </a:lnTo>
                  <a:lnTo>
                    <a:pt x="0" y="0"/>
                  </a:lnTo>
                  <a:lnTo>
                    <a:pt x="2349500" y="0"/>
                  </a:lnTo>
                  <a:lnTo>
                    <a:pt x="2349500" y="3048000"/>
                  </a:lnTo>
                  <a:close/>
                </a:path>
              </a:pathLst>
            </a:custGeom>
            <a:blipFill>
              <a:blip r:embed="rId5"/>
              <a:stretch>
                <a:fillRect l="-270" t="-3097" r="270" b="-3097"/>
              </a:stretch>
            </a:blipFill>
          </p:spPr>
        </p:sp>
        <p:sp>
          <p:nvSpPr>
            <p:cNvPr id="6" name="Freeform 6"/>
            <p:cNvSpPr/>
            <p:nvPr/>
          </p:nvSpPr>
          <p:spPr>
            <a:xfrm>
              <a:off x="6350" y="0"/>
              <a:ext cx="2489200" cy="6172200"/>
            </a:xfrm>
            <a:custGeom>
              <a:avLst/>
              <a:gdLst/>
              <a:ahLst/>
              <a:cxnLst/>
              <a:rect l="l" t="t" r="r" b="b"/>
              <a:pathLst>
                <a:path w="2489200" h="6172200">
                  <a:moveTo>
                    <a:pt x="2489200" y="6172200"/>
                  </a:moveTo>
                  <a:lnTo>
                    <a:pt x="0" y="6172200"/>
                  </a:lnTo>
                  <a:lnTo>
                    <a:pt x="0" y="0"/>
                  </a:lnTo>
                  <a:lnTo>
                    <a:pt x="2489200" y="0"/>
                  </a:lnTo>
                  <a:lnTo>
                    <a:pt x="2489200" y="6172200"/>
                  </a:lnTo>
                  <a:close/>
                </a:path>
              </a:pathLst>
            </a:custGeom>
            <a:blipFill>
              <a:blip r:embed="rId6"/>
              <a:stretch>
                <a:fillRect l="-255" t="-20" r="255" b="-20"/>
              </a:stretch>
            </a:blipFill>
          </p:spPr>
        </p:sp>
      </p:grpSp>
      <p:sp>
        <p:nvSpPr>
          <p:cNvPr id="7" name="Freeform 7"/>
          <p:cNvSpPr/>
          <p:nvPr/>
        </p:nvSpPr>
        <p:spPr>
          <a:xfrm>
            <a:off x="2236450" y="5143500"/>
            <a:ext cx="7903632" cy="5216397"/>
          </a:xfrm>
          <a:custGeom>
            <a:avLst/>
            <a:gdLst/>
            <a:ahLst/>
            <a:cxnLst/>
            <a:rect l="l" t="t" r="r" b="b"/>
            <a:pathLst>
              <a:path w="7903632" h="5216397">
                <a:moveTo>
                  <a:pt x="0" y="0"/>
                </a:moveTo>
                <a:lnTo>
                  <a:pt x="7903633" y="0"/>
                </a:lnTo>
                <a:lnTo>
                  <a:pt x="7903633" y="5216397"/>
                </a:lnTo>
                <a:lnTo>
                  <a:pt x="0" y="521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888323" y="501711"/>
            <a:ext cx="6479825" cy="646430"/>
          </a:xfrm>
          <a:prstGeom prst="rect">
            <a:avLst/>
          </a:prstGeom>
        </p:spPr>
        <p:txBody>
          <a:bodyPr lIns="0" tIns="0" rIns="0" bIns="0" rtlCol="0" anchor="t">
            <a:spAutoFit/>
          </a:bodyPr>
          <a:lstStyle/>
          <a:p>
            <a:pPr algn="just">
              <a:lnSpc>
                <a:spcPts val="5320"/>
              </a:lnSpc>
            </a:pPr>
            <a:r>
              <a:rPr lang="en-US" sz="3800" b="1">
                <a:solidFill>
                  <a:srgbClr val="1E3B45"/>
                </a:solidFill>
                <a:latin typeface="Roboto Condensed Bold"/>
                <a:ea typeface="Roboto Condensed Bold"/>
                <a:cs typeface="Roboto Condensed Bold"/>
                <a:sym typeface="Roboto Condensed Bold"/>
              </a:rPr>
              <a:t>Nhận xét về cách lập luận:</a:t>
            </a:r>
          </a:p>
        </p:txBody>
      </p:sp>
      <p:sp>
        <p:nvSpPr>
          <p:cNvPr id="9" name="TextBox 9"/>
          <p:cNvSpPr txBox="1"/>
          <p:nvPr/>
        </p:nvSpPr>
        <p:spPr>
          <a:xfrm>
            <a:off x="1028700" y="1433358"/>
            <a:ext cx="9712908" cy="2646680"/>
          </a:xfrm>
          <a:prstGeom prst="rect">
            <a:avLst/>
          </a:prstGeom>
        </p:spPr>
        <p:txBody>
          <a:bodyPr lIns="0" tIns="0" rIns="0" bIns="0" rtlCol="0" anchor="t">
            <a:spAutoFit/>
          </a:bodyPr>
          <a:lstStyle/>
          <a:p>
            <a:pPr marL="820422" lvl="1" indent="-410211" algn="just">
              <a:lnSpc>
                <a:spcPts val="5320"/>
              </a:lnSpc>
              <a:buFont typeface="Arial"/>
              <a:buChar char="•"/>
            </a:pP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Đưa</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các</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bằng</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chứng</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một</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cách</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đa</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dạng</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trên</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nhiều</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phương</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diện</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là</a:t>
            </a:r>
            <a:r>
              <a:rPr lang="en-US" sz="3800" dirty="0">
                <a:solidFill>
                  <a:srgbClr val="1E3B45"/>
                </a:solidFill>
                <a:latin typeface="Roboto Condensed"/>
                <a:ea typeface="Roboto Condensed"/>
                <a:cs typeface="Roboto Condensed"/>
                <a:sym typeface="Roboto Condensed"/>
              </a:rPr>
              <a:t> </a:t>
            </a:r>
            <a:r>
              <a:rPr lang="en-US" sz="3800" b="1" dirty="0" err="1">
                <a:solidFill>
                  <a:srgbClr val="1E3B45"/>
                </a:solidFill>
                <a:latin typeface="Roboto Condensed Bold"/>
                <a:ea typeface="Roboto Condensed Bold"/>
                <a:cs typeface="Roboto Condensed Bold"/>
                <a:sym typeface="Roboto Condensed Bold"/>
              </a:rPr>
              <a:t>những</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ví</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dụ</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tiêu</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biểu</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lấy</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từ</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thực</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tế</a:t>
            </a:r>
            <a:r>
              <a:rPr lang="en-US" sz="3800" b="1" dirty="0">
                <a:solidFill>
                  <a:srgbClr val="1E3B45"/>
                </a:solidFill>
                <a:latin typeface="Roboto Condensed Bold"/>
                <a:ea typeface="Roboto Condensed Bold"/>
                <a:cs typeface="Roboto Condensed Bold"/>
                <a:sym typeface="Roboto Condensed Bold"/>
              </a:rPr>
              <a:t> do </a:t>
            </a:r>
            <a:r>
              <a:rPr lang="en-US" sz="3800" b="1" dirty="0" err="1">
                <a:solidFill>
                  <a:srgbClr val="1E3B45"/>
                </a:solidFill>
                <a:latin typeface="Roboto Condensed Bold"/>
                <a:ea typeface="Roboto Condensed Bold"/>
                <a:cs typeface="Roboto Condensed Bold"/>
                <a:sym typeface="Roboto Condensed Bold"/>
              </a:rPr>
              <a:t>biến</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đổi</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khí</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hậu</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gây</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ra</a:t>
            </a:r>
            <a:r>
              <a:rPr lang="en-US" sz="3800" b="1" dirty="0">
                <a:solidFill>
                  <a:srgbClr val="1E3B45"/>
                </a:solidFill>
                <a:latin typeface="Roboto Condensed Bold"/>
                <a:ea typeface="Roboto Condensed Bold"/>
                <a:cs typeface="Roboto Condensed Bold"/>
                <a:sym typeface="Roboto Condensed Bold"/>
              </a:rPr>
              <a:t> ở </a:t>
            </a:r>
            <a:r>
              <a:rPr lang="en-US" sz="3800" b="1" dirty="0" err="1">
                <a:solidFill>
                  <a:srgbClr val="1E3B45"/>
                </a:solidFill>
                <a:latin typeface="Roboto Condensed Bold"/>
                <a:ea typeface="Roboto Condensed Bold"/>
                <a:cs typeface="Roboto Condensed Bold"/>
                <a:sym typeface="Roboto Condensed Bold"/>
              </a:rPr>
              <a:t>khắp</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nơi</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có</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thể</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kiểm</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chứng</a:t>
            </a:r>
            <a:r>
              <a:rPr lang="en-US" sz="3800" b="1" dirty="0">
                <a:solidFill>
                  <a:srgbClr val="1E3B45"/>
                </a:solidFill>
                <a:latin typeface="Roboto Condensed Bold"/>
                <a:ea typeface="Roboto Condensed Bold"/>
                <a:cs typeface="Roboto Condensed Bold"/>
                <a:sym typeface="Roboto Condensed Bold"/>
              </a:rPr>
              <a:t>.</a:t>
            </a:r>
          </a:p>
        </p:txBody>
      </p:sp>
      <p:sp>
        <p:nvSpPr>
          <p:cNvPr id="10" name="TextBox 10"/>
          <p:cNvSpPr txBox="1"/>
          <p:nvPr/>
        </p:nvSpPr>
        <p:spPr>
          <a:xfrm>
            <a:off x="1093325" y="4365788"/>
            <a:ext cx="9712908" cy="1979930"/>
          </a:xfrm>
          <a:prstGeom prst="rect">
            <a:avLst/>
          </a:prstGeom>
        </p:spPr>
        <p:txBody>
          <a:bodyPr lIns="0" tIns="0" rIns="0" bIns="0" rtlCol="0" anchor="t">
            <a:spAutoFit/>
          </a:bodyPr>
          <a:lstStyle/>
          <a:p>
            <a:pPr marL="820422" lvl="1" indent="-410211" algn="just">
              <a:lnSpc>
                <a:spcPts val="5320"/>
              </a:lnSpc>
              <a:buFont typeface="Arial"/>
              <a:buChar char="•"/>
            </a:pPr>
            <a:r>
              <a:rPr lang="en-US" sz="3800" dirty="0" err="1">
                <a:solidFill>
                  <a:srgbClr val="1E3B45"/>
                </a:solidFill>
                <a:latin typeface="Roboto Condensed"/>
                <a:ea typeface="Roboto Condensed"/>
                <a:cs typeface="Roboto Condensed"/>
                <a:sym typeface="Roboto Condensed"/>
              </a:rPr>
              <a:t>Lí</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lẽ</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là</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những</a:t>
            </a:r>
            <a:r>
              <a:rPr lang="en-US" sz="3800" dirty="0">
                <a:solidFill>
                  <a:srgbClr val="1E3B45"/>
                </a:solidFill>
                <a:latin typeface="Roboto Condensed"/>
                <a:ea typeface="Roboto Condensed"/>
                <a:cs typeface="Roboto Condensed"/>
                <a:sym typeface="Roboto Condensed"/>
              </a:rPr>
              <a:t> </a:t>
            </a:r>
            <a:r>
              <a:rPr lang="en-US" sz="3800" b="1" dirty="0" err="1">
                <a:solidFill>
                  <a:srgbClr val="1E3B45"/>
                </a:solidFill>
                <a:latin typeface="Roboto Condensed Bold"/>
                <a:ea typeface="Roboto Condensed Bold"/>
                <a:cs typeface="Roboto Condensed Bold"/>
                <a:sym typeface="Roboto Condensed Bold"/>
              </a:rPr>
              <a:t>suy</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nghĩ</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của</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tác</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giả</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về</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vấn</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đề</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có</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các</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bằng</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chứng</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đi</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kèm</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để</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củng</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cố</a:t>
            </a:r>
            <a:r>
              <a:rPr lang="en-US" sz="3800" dirty="0">
                <a:solidFill>
                  <a:srgbClr val="1E3B45"/>
                </a:solidFill>
                <a:latin typeface="Roboto Condensed"/>
                <a:ea typeface="Roboto Condensed"/>
                <a:cs typeface="Roboto Condensed"/>
                <a:sym typeface="Roboto Condensed"/>
              </a:rPr>
              <a:t>, do </a:t>
            </a:r>
            <a:r>
              <a:rPr lang="en-US" sz="3800" dirty="0" err="1">
                <a:solidFill>
                  <a:srgbClr val="1E3B45"/>
                </a:solidFill>
                <a:latin typeface="Roboto Condensed"/>
                <a:ea typeface="Roboto Condensed"/>
                <a:cs typeface="Roboto Condensed"/>
                <a:sym typeface="Roboto Condensed"/>
              </a:rPr>
              <a:t>đó</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trở</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nên</a:t>
            </a:r>
            <a:r>
              <a:rPr lang="en-US" sz="3800" dirty="0">
                <a:solidFill>
                  <a:srgbClr val="1E3B45"/>
                </a:solidFill>
                <a:latin typeface="Roboto Condensed"/>
                <a:ea typeface="Roboto Condensed"/>
                <a:cs typeface="Roboto Condensed"/>
                <a:sym typeface="Roboto Condensed"/>
              </a:rPr>
              <a:t> </a:t>
            </a:r>
            <a:r>
              <a:rPr lang="en-US" sz="3800" dirty="0" err="1">
                <a:solidFill>
                  <a:srgbClr val="1E3B45"/>
                </a:solidFill>
                <a:latin typeface="Roboto Condensed"/>
                <a:ea typeface="Roboto Condensed"/>
                <a:cs typeface="Roboto Condensed"/>
                <a:sym typeface="Roboto Condensed"/>
              </a:rPr>
              <a:t>đáng</a:t>
            </a:r>
            <a:r>
              <a:rPr lang="en-US" sz="3800" dirty="0">
                <a:solidFill>
                  <a:srgbClr val="1E3B45"/>
                </a:solidFill>
                <a:latin typeface="Roboto Condensed"/>
                <a:ea typeface="Roboto Condensed"/>
                <a:cs typeface="Roboto Condensed"/>
                <a:sym typeface="Roboto Condensed"/>
              </a:rPr>
              <a:t> tin </a:t>
            </a:r>
            <a:r>
              <a:rPr lang="en-US" sz="3800" dirty="0" err="1">
                <a:solidFill>
                  <a:srgbClr val="1E3B45"/>
                </a:solidFill>
                <a:latin typeface="Roboto Condensed"/>
                <a:ea typeface="Roboto Condensed"/>
                <a:cs typeface="Roboto Condensed"/>
                <a:sym typeface="Roboto Condensed"/>
              </a:rPr>
              <a:t>cậy</a:t>
            </a:r>
            <a:r>
              <a:rPr lang="en-US" sz="3800" dirty="0">
                <a:solidFill>
                  <a:srgbClr val="1E3B45"/>
                </a:solidFill>
                <a:latin typeface="Roboto Condensed"/>
                <a:ea typeface="Roboto Condensed"/>
                <a:cs typeface="Roboto Condensed"/>
                <a:sym typeface="Roboto Condense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Freeform 2"/>
          <p:cNvSpPr/>
          <p:nvPr/>
        </p:nvSpPr>
        <p:spPr>
          <a:xfrm>
            <a:off x="12028909" y="3941195"/>
            <a:ext cx="6091389" cy="6922033"/>
          </a:xfrm>
          <a:custGeom>
            <a:avLst/>
            <a:gdLst/>
            <a:ahLst/>
            <a:cxnLst/>
            <a:rect l="l" t="t" r="r" b="b"/>
            <a:pathLst>
              <a:path w="6091389" h="6922033">
                <a:moveTo>
                  <a:pt x="0" y="0"/>
                </a:moveTo>
                <a:lnTo>
                  <a:pt x="6091390" y="0"/>
                </a:lnTo>
                <a:lnTo>
                  <a:pt x="6091390" y="6922033"/>
                </a:lnTo>
                <a:lnTo>
                  <a:pt x="0" y="6922033"/>
                </a:lnTo>
                <a:lnTo>
                  <a:pt x="0" y="0"/>
                </a:lnTo>
                <a:close/>
              </a:path>
            </a:pathLst>
          </a:custGeom>
          <a:blipFill>
            <a:blip r:embed="rId2"/>
            <a:stretch>
              <a:fillRect/>
            </a:stretch>
          </a:blipFill>
        </p:spPr>
      </p:sp>
      <p:sp>
        <p:nvSpPr>
          <p:cNvPr id="3" name="Freeform 3"/>
          <p:cNvSpPr/>
          <p:nvPr/>
        </p:nvSpPr>
        <p:spPr>
          <a:xfrm>
            <a:off x="14473609" y="378234"/>
            <a:ext cx="4191719" cy="3562961"/>
          </a:xfrm>
          <a:custGeom>
            <a:avLst/>
            <a:gdLst/>
            <a:ahLst/>
            <a:cxnLst/>
            <a:rect l="l" t="t" r="r" b="b"/>
            <a:pathLst>
              <a:path w="4191719" h="3562961">
                <a:moveTo>
                  <a:pt x="0" y="0"/>
                </a:moveTo>
                <a:lnTo>
                  <a:pt x="4191719" y="0"/>
                </a:lnTo>
                <a:lnTo>
                  <a:pt x="4191719" y="3562961"/>
                </a:lnTo>
                <a:lnTo>
                  <a:pt x="0" y="3562961"/>
                </a:lnTo>
                <a:lnTo>
                  <a:pt x="0" y="0"/>
                </a:lnTo>
                <a:close/>
              </a:path>
            </a:pathLst>
          </a:custGeom>
          <a:blipFill>
            <a:blip r:embed="rId3"/>
            <a:stretch>
              <a:fillRect/>
            </a:stretch>
          </a:blipFill>
        </p:spPr>
      </p:sp>
      <p:sp>
        <p:nvSpPr>
          <p:cNvPr id="4" name="TextBox 4"/>
          <p:cNvSpPr txBox="1"/>
          <p:nvPr/>
        </p:nvSpPr>
        <p:spPr>
          <a:xfrm>
            <a:off x="651372" y="1599440"/>
            <a:ext cx="14197223" cy="1789916"/>
          </a:xfrm>
          <a:prstGeom prst="rect">
            <a:avLst/>
          </a:prstGeom>
        </p:spPr>
        <p:txBody>
          <a:bodyPr lIns="0" tIns="0" rIns="0" bIns="0" rtlCol="0" anchor="t">
            <a:spAutoFit/>
          </a:bodyPr>
          <a:lstStyle/>
          <a:p>
            <a:pPr algn="just">
              <a:lnSpc>
                <a:spcPts val="4760"/>
              </a:lnSpc>
            </a:pPr>
            <a:r>
              <a:rPr lang="en-US" sz="3400" b="1" dirty="0" err="1">
                <a:solidFill>
                  <a:srgbClr val="1E3B45"/>
                </a:solidFill>
                <a:latin typeface="Roboto Condensed Bold"/>
                <a:ea typeface="Roboto Condensed Bold"/>
                <a:cs typeface="Roboto Condensed Bold"/>
                <a:sym typeface="Roboto Condensed Bold"/>
              </a:rPr>
              <a:t>Kết</a:t>
            </a:r>
            <a:r>
              <a:rPr lang="en-US" sz="3400" b="1" dirty="0">
                <a:solidFill>
                  <a:srgbClr val="1E3B45"/>
                </a:solidFill>
                <a:latin typeface="Roboto Condensed Bold"/>
                <a:ea typeface="Roboto Condensed Bold"/>
                <a:cs typeface="Roboto Condensed Bold"/>
                <a:sym typeface="Roboto Condensed Bold"/>
              </a:rPr>
              <a:t> </a:t>
            </a:r>
            <a:r>
              <a:rPr lang="en-US" sz="3400" b="1" dirty="0" err="1">
                <a:solidFill>
                  <a:srgbClr val="1E3B45"/>
                </a:solidFill>
                <a:latin typeface="Roboto Condensed Bold"/>
                <a:ea typeface="Roboto Condensed Bold"/>
                <a:cs typeface="Roboto Condensed Bold"/>
                <a:sym typeface="Roboto Condensed Bold"/>
              </a:rPr>
              <a:t>hợp</a:t>
            </a:r>
            <a:r>
              <a:rPr lang="en-US" sz="3400" b="1" dirty="0">
                <a:solidFill>
                  <a:srgbClr val="1E3B45"/>
                </a:solidFill>
                <a:latin typeface="Roboto Condensed Bold"/>
                <a:ea typeface="Roboto Condensed Bold"/>
                <a:cs typeface="Roboto Condensed Bold"/>
                <a:sym typeface="Roboto Condensed Bold"/>
              </a:rPr>
              <a:t> </a:t>
            </a:r>
            <a:r>
              <a:rPr lang="en-US" sz="3400" b="1" dirty="0" err="1">
                <a:solidFill>
                  <a:srgbClr val="1E3B45"/>
                </a:solidFill>
                <a:latin typeface="Roboto Condensed Bold"/>
                <a:ea typeface="Roboto Condensed Bold"/>
                <a:cs typeface="Roboto Condensed Bold"/>
                <a:sym typeface="Roboto Condensed Bold"/>
              </a:rPr>
              <a:t>một</a:t>
            </a:r>
            <a:r>
              <a:rPr lang="en-US" sz="3400" b="1" dirty="0">
                <a:solidFill>
                  <a:srgbClr val="1E3B45"/>
                </a:solidFill>
                <a:latin typeface="Roboto Condensed Bold"/>
                <a:ea typeface="Roboto Condensed Bold"/>
                <a:cs typeface="Roboto Condensed Bold"/>
                <a:sym typeface="Roboto Condensed Bold"/>
              </a:rPr>
              <a:t> </a:t>
            </a:r>
            <a:r>
              <a:rPr lang="en-US" sz="3400" b="1" dirty="0" err="1">
                <a:solidFill>
                  <a:srgbClr val="1E3B45"/>
                </a:solidFill>
                <a:latin typeface="Roboto Condensed Bold"/>
                <a:ea typeface="Roboto Condensed Bold"/>
                <a:cs typeface="Roboto Condensed Bold"/>
                <a:sym typeface="Roboto Condensed Bold"/>
              </a:rPr>
              <a:t>số</a:t>
            </a:r>
            <a:r>
              <a:rPr lang="en-US" sz="3400" b="1" dirty="0">
                <a:solidFill>
                  <a:srgbClr val="1E3B45"/>
                </a:solidFill>
                <a:latin typeface="Roboto Condensed Bold"/>
                <a:ea typeface="Roboto Condensed Bold"/>
                <a:cs typeface="Roboto Condensed Bold"/>
                <a:sym typeface="Roboto Condensed Bold"/>
              </a:rPr>
              <a:t> </a:t>
            </a:r>
            <a:r>
              <a:rPr lang="en-US" sz="3400" b="1" dirty="0" err="1">
                <a:solidFill>
                  <a:srgbClr val="1E3B45"/>
                </a:solidFill>
                <a:latin typeface="Roboto Condensed Bold"/>
                <a:ea typeface="Roboto Condensed Bold"/>
                <a:cs typeface="Roboto Condensed Bold"/>
                <a:sym typeface="Roboto Condensed Bold"/>
              </a:rPr>
              <a:t>thông</a:t>
            </a:r>
            <a:r>
              <a:rPr lang="en-US" sz="3400" b="1" dirty="0">
                <a:solidFill>
                  <a:srgbClr val="1E3B45"/>
                </a:solidFill>
                <a:latin typeface="Roboto Condensed Bold"/>
                <a:ea typeface="Roboto Condensed Bold"/>
                <a:cs typeface="Roboto Condensed Bold"/>
                <a:sym typeface="Roboto Condensed Bold"/>
              </a:rPr>
              <a:t> tin </a:t>
            </a:r>
            <a:r>
              <a:rPr lang="en-US" sz="3400" b="1" dirty="0" err="1">
                <a:solidFill>
                  <a:srgbClr val="1E3B45"/>
                </a:solidFill>
                <a:latin typeface="Roboto Condensed Bold"/>
                <a:ea typeface="Roboto Condensed Bold"/>
                <a:cs typeface="Roboto Condensed Bold"/>
                <a:sym typeface="Roboto Condensed Bold"/>
              </a:rPr>
              <a:t>khách</a:t>
            </a:r>
            <a:r>
              <a:rPr lang="en-US" sz="3400" b="1" dirty="0">
                <a:solidFill>
                  <a:srgbClr val="1E3B45"/>
                </a:solidFill>
                <a:latin typeface="Roboto Condensed Bold"/>
                <a:ea typeface="Roboto Condensed Bold"/>
                <a:cs typeface="Roboto Condensed Bold"/>
                <a:sym typeface="Roboto Condensed Bold"/>
              </a:rPr>
              <a:t> </a:t>
            </a:r>
            <a:r>
              <a:rPr lang="en-US" sz="3400" b="1" dirty="0" err="1">
                <a:solidFill>
                  <a:srgbClr val="1E3B45"/>
                </a:solidFill>
                <a:latin typeface="Roboto Condensed Bold"/>
                <a:ea typeface="Roboto Condensed Bold"/>
                <a:cs typeface="Roboto Condensed Bold"/>
                <a:sym typeface="Roboto Condensed Bold"/>
              </a:rPr>
              <a:t>quan</a:t>
            </a:r>
            <a:r>
              <a:rPr lang="en-US" sz="3400" b="1" dirty="0">
                <a:solidFill>
                  <a:srgbClr val="1E3B45"/>
                </a:solidFill>
                <a:latin typeface="Roboto Condensed Bold"/>
                <a:ea typeface="Roboto Condensed Bold"/>
                <a:cs typeface="Roboto Condensed Bold"/>
                <a:sym typeface="Roboto Condensed Bold"/>
              </a:rPr>
              <a:t>:</a:t>
            </a:r>
            <a:r>
              <a:rPr lang="en-US" sz="3400" dirty="0">
                <a:solidFill>
                  <a:srgbClr val="1E3B45"/>
                </a:solidFill>
                <a:latin typeface="Roboto Condensed"/>
                <a:ea typeface="Roboto Condensed"/>
                <a:cs typeface="Roboto Condensed"/>
                <a:sym typeface="Roboto Condensed"/>
              </a:rPr>
              <a:t> </a:t>
            </a:r>
            <a:r>
              <a:rPr lang="en-US" sz="3400" i="1" dirty="0" err="1">
                <a:solidFill>
                  <a:srgbClr val="950808"/>
                </a:solidFill>
                <a:latin typeface="Roboto Condensed Italics"/>
                <a:ea typeface="Roboto Condensed Italics"/>
                <a:cs typeface="Roboto Condensed Italics"/>
                <a:sym typeface="Roboto Condensed Italics"/>
              </a:rPr>
              <a:t>Nhiều</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người</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có</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trách</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nhiệm</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thuộc</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nhiều</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quốc</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gia</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trên</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thế</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giới</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đã</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đến</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cơ</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quan</a:t>
            </a:r>
            <a:r>
              <a:rPr lang="en-US" sz="3400" i="1" dirty="0">
                <a:solidFill>
                  <a:srgbClr val="950808"/>
                </a:solidFill>
                <a:latin typeface="Roboto Condensed Italics"/>
                <a:ea typeface="Roboto Condensed Italics"/>
                <a:cs typeface="Roboto Condensed Italics"/>
                <a:sym typeface="Roboto Condensed Italics"/>
              </a:rPr>
              <a:t> Liên </a:t>
            </a:r>
            <a:r>
              <a:rPr lang="en-US" sz="3400" i="1" dirty="0" err="1">
                <a:solidFill>
                  <a:srgbClr val="950808"/>
                </a:solidFill>
                <a:latin typeface="Roboto Condensed Italics"/>
                <a:ea typeface="Roboto Condensed Italics"/>
                <a:cs typeface="Roboto Condensed Italics"/>
                <a:sym typeface="Roboto Condensed Italics"/>
              </a:rPr>
              <a:t>hợp</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quốc</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để</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dự</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hội</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nghị</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về</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biến</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đổi</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khí</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hậu</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nhân</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loại</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đang</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đối</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mặt</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với</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một</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môi</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đe</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dọa</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trực</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tiếp</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đến</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sự</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tồn</a:t>
            </a:r>
            <a:r>
              <a:rPr lang="en-US" sz="3400" i="1" dirty="0">
                <a:solidFill>
                  <a:srgbClr val="950808"/>
                </a:solidFill>
                <a:latin typeface="Roboto Condensed Italics"/>
                <a:ea typeface="Roboto Condensed Italics"/>
                <a:cs typeface="Roboto Condensed Italics"/>
                <a:sym typeface="Roboto Condensed Italics"/>
              </a:rPr>
              <a:t> </a:t>
            </a:r>
            <a:r>
              <a:rPr lang="en-US" sz="3400" i="1" dirty="0" err="1">
                <a:solidFill>
                  <a:srgbClr val="950808"/>
                </a:solidFill>
                <a:latin typeface="Roboto Condensed Italics"/>
                <a:ea typeface="Roboto Condensed Italics"/>
                <a:cs typeface="Roboto Condensed Italics"/>
                <a:sym typeface="Roboto Condensed Italics"/>
              </a:rPr>
              <a:t>vong</a:t>
            </a:r>
            <a:r>
              <a:rPr lang="en-US" sz="3400" i="1" dirty="0">
                <a:solidFill>
                  <a:srgbClr val="950808"/>
                </a:solidFill>
                <a:latin typeface="Roboto Condensed Italics"/>
                <a:ea typeface="Roboto Condensed Italics"/>
                <a:cs typeface="Roboto Condensed Italics"/>
                <a:sym typeface="Roboto Condensed Italics"/>
              </a:rPr>
              <a:t>;</a:t>
            </a:r>
          </a:p>
        </p:txBody>
      </p:sp>
      <p:sp>
        <p:nvSpPr>
          <p:cNvPr id="5" name="TextBox 5"/>
          <p:cNvSpPr txBox="1"/>
          <p:nvPr/>
        </p:nvSpPr>
        <p:spPr>
          <a:xfrm>
            <a:off x="651372" y="667385"/>
            <a:ext cx="6479825" cy="646430"/>
          </a:xfrm>
          <a:prstGeom prst="rect">
            <a:avLst/>
          </a:prstGeom>
        </p:spPr>
        <p:txBody>
          <a:bodyPr lIns="0" tIns="0" rIns="0" bIns="0" rtlCol="0" anchor="t">
            <a:spAutoFit/>
          </a:bodyPr>
          <a:lstStyle/>
          <a:p>
            <a:pPr algn="just">
              <a:lnSpc>
                <a:spcPts val="5320"/>
              </a:lnSpc>
            </a:pPr>
            <a:r>
              <a:rPr lang="en-US" sz="3800" b="1" dirty="0" err="1">
                <a:solidFill>
                  <a:srgbClr val="1E3B45"/>
                </a:solidFill>
                <a:latin typeface="Roboto Condensed Bold"/>
                <a:ea typeface="Roboto Condensed Bold"/>
                <a:cs typeface="Roboto Condensed Bold"/>
                <a:sym typeface="Roboto Condensed Bold"/>
              </a:rPr>
              <a:t>Nhận</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xét</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về</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cách</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lập</a:t>
            </a:r>
            <a:r>
              <a:rPr lang="en-US" sz="3800" b="1" dirty="0">
                <a:solidFill>
                  <a:srgbClr val="1E3B45"/>
                </a:solidFill>
                <a:latin typeface="Roboto Condensed Bold"/>
                <a:ea typeface="Roboto Condensed Bold"/>
                <a:cs typeface="Roboto Condensed Bold"/>
                <a:sym typeface="Roboto Condensed Bold"/>
              </a:rPr>
              <a:t> </a:t>
            </a:r>
            <a:r>
              <a:rPr lang="en-US" sz="3800" b="1" dirty="0" err="1">
                <a:solidFill>
                  <a:srgbClr val="1E3B45"/>
                </a:solidFill>
                <a:latin typeface="Roboto Condensed Bold"/>
                <a:ea typeface="Roboto Condensed Bold"/>
                <a:cs typeface="Roboto Condensed Bold"/>
                <a:sym typeface="Roboto Condensed Bold"/>
              </a:rPr>
              <a:t>luận</a:t>
            </a:r>
            <a:r>
              <a:rPr lang="en-US" sz="3800" b="1" dirty="0">
                <a:solidFill>
                  <a:srgbClr val="1E3B45"/>
                </a:solidFill>
                <a:latin typeface="Roboto Condensed Bold"/>
                <a:ea typeface="Roboto Condensed Bold"/>
                <a:cs typeface="Roboto Condensed Bold"/>
                <a:sym typeface="Roboto Condensed Bold"/>
              </a:rPr>
              <a:t>:</a:t>
            </a:r>
          </a:p>
        </p:txBody>
      </p:sp>
      <p:sp>
        <p:nvSpPr>
          <p:cNvPr id="6" name="TextBox 6"/>
          <p:cNvSpPr txBox="1"/>
          <p:nvPr/>
        </p:nvSpPr>
        <p:spPr>
          <a:xfrm>
            <a:off x="651372" y="3534220"/>
            <a:ext cx="10811545" cy="6188075"/>
          </a:xfrm>
          <a:prstGeom prst="rect">
            <a:avLst/>
          </a:prstGeom>
        </p:spPr>
        <p:txBody>
          <a:bodyPr lIns="0" tIns="0" rIns="0" bIns="0" rtlCol="0" anchor="t">
            <a:spAutoFit/>
          </a:bodyPr>
          <a:lstStyle/>
          <a:p>
            <a:pPr algn="just">
              <a:lnSpc>
                <a:spcPts val="4900"/>
              </a:lnSpc>
            </a:pPr>
            <a:r>
              <a:rPr lang="en-US" sz="3500" i="1" dirty="0" err="1">
                <a:solidFill>
                  <a:srgbClr val="950808"/>
                </a:solidFill>
                <a:latin typeface="Roboto Condensed Italics"/>
                <a:ea typeface="Roboto Condensed Italics"/>
                <a:cs typeface="Roboto Condensed Italics"/>
                <a:sym typeface="Roboto Condensed Italics"/>
              </a:rPr>
              <a:t>các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nhà</a:t>
            </a:r>
            <a:r>
              <a:rPr lang="en-US" sz="3500" i="1" dirty="0">
                <a:solidFill>
                  <a:srgbClr val="950808"/>
                </a:solidFill>
                <a:latin typeface="Roboto Condensed Italics"/>
                <a:ea typeface="Roboto Condensed Italics"/>
                <a:cs typeface="Roboto Condensed Italics"/>
                <a:sym typeface="Roboto Condensed Italics"/>
              </a:rPr>
              <a:t> khoa </a:t>
            </a:r>
            <a:r>
              <a:rPr lang="en-US" sz="3500" i="1" dirty="0" err="1">
                <a:solidFill>
                  <a:srgbClr val="950808"/>
                </a:solidFill>
                <a:latin typeface="Roboto Condensed Italics"/>
                <a:ea typeface="Roboto Condensed Italics"/>
                <a:cs typeface="Roboto Condensed Italics"/>
                <a:sym typeface="Roboto Condensed Italics"/>
              </a:rPr>
              <a:t>học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đã</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cảnh</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báo</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về</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nguy</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cơ</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biến</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đổi</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khí</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hậu</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nhiều</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nhà</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lãnh</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đạo</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từ</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chối</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nghe</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băng</a:t>
            </a:r>
            <a:r>
              <a:rPr lang="en-US" sz="3500" i="1" dirty="0">
                <a:solidFill>
                  <a:srgbClr val="950808"/>
                </a:solidFill>
                <a:latin typeface="Roboto Condensed Italics"/>
                <a:ea typeface="Roboto Condensed Italics"/>
                <a:cs typeface="Roboto Condensed Italics"/>
                <a:sym typeface="Roboto Condensed Italics"/>
              </a:rPr>
              <a:t> ở </a:t>
            </a:r>
            <a:r>
              <a:rPr lang="en-US" sz="3500" i="1" dirty="0" err="1">
                <a:solidFill>
                  <a:srgbClr val="950808"/>
                </a:solidFill>
                <a:latin typeface="Roboto Condensed Italics"/>
                <a:ea typeface="Roboto Condensed Italics"/>
                <a:cs typeface="Roboto Condensed Italics"/>
                <a:sym typeface="Roboto Condensed Italics"/>
              </a:rPr>
              <a:t>Bắc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cực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đang</a:t>
            </a:r>
            <a:r>
              <a:rPr lang="en-US" sz="3500" i="1" dirty="0">
                <a:solidFill>
                  <a:srgbClr val="950808"/>
                </a:solidFill>
                <a:latin typeface="Roboto Condensed Italics"/>
                <a:ea typeface="Roboto Condensed Italics"/>
                <a:cs typeface="Roboto Condensed Italics"/>
                <a:sym typeface="Roboto Condensed Italics"/>
              </a:rPr>
              <a:t> tan </a:t>
            </a:r>
            <a:r>
              <a:rPr lang="en-US" sz="3500" i="1" dirty="0" err="1">
                <a:solidFill>
                  <a:srgbClr val="950808"/>
                </a:solidFill>
                <a:latin typeface="Roboto Condensed Italics"/>
                <a:ea typeface="Roboto Condensed Italics"/>
                <a:cs typeface="Roboto Condensed Italics"/>
                <a:sym typeface="Roboto Condensed Italics"/>
              </a:rPr>
              <a:t>nhanh</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nạn</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cháy</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rừng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lan</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nhanh</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và</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kéo</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dài</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các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đại</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dương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bị</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nhiễm</a:t>
            </a:r>
            <a:r>
              <a:rPr lang="en-US" sz="3500" i="1" dirty="0">
                <a:solidFill>
                  <a:srgbClr val="950808"/>
                </a:solidFill>
                <a:latin typeface="Roboto Condensed Italics"/>
                <a:ea typeface="Roboto Condensed Italics"/>
                <a:cs typeface="Roboto Condensed Italics"/>
                <a:sym typeface="Roboto Condensed Italics"/>
              </a:rPr>
              <a:t> a-</a:t>
            </a:r>
            <a:r>
              <a:rPr lang="en-US" sz="3500" i="1" dirty="0" err="1">
                <a:solidFill>
                  <a:srgbClr val="950808"/>
                </a:solidFill>
                <a:latin typeface="Roboto Condensed Italics"/>
                <a:ea typeface="Roboto Condensed Italics"/>
                <a:cs typeface="Roboto Condensed Italics"/>
                <a:sym typeface="Roboto Condensed Italics"/>
              </a:rPr>
              <a:t>xít</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nặng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nề</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sự</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biến</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đổi</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khí</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hậu</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ngày</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càng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trầm</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trọng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các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quốc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gia</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nghèo</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nhất</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và</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các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cộng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đồng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bình</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thường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nhất</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phải</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chịu</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những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tác</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động</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tồi</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tệ</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nhất</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từ</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biến</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đổi</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khí</a:t>
            </a:r>
            <a:r>
              <a:rPr lang="en-US" sz="3500" i="1" dirty="0">
                <a:solidFill>
                  <a:srgbClr val="950808"/>
                </a:solidFill>
                <a:latin typeface="Roboto Condensed Italics"/>
                <a:ea typeface="Roboto Condensed Italics"/>
                <a:cs typeface="Roboto Condensed Italics"/>
                <a:sym typeface="Roboto Condensed Italics"/>
              </a:rPr>
              <a:t> </a:t>
            </a:r>
            <a:r>
              <a:rPr lang="en-US" sz="3500" i="1" dirty="0" err="1">
                <a:solidFill>
                  <a:srgbClr val="950808"/>
                </a:solidFill>
                <a:latin typeface="Roboto Condensed Italics"/>
                <a:ea typeface="Roboto Condensed Italics"/>
                <a:cs typeface="Roboto Condensed Italics"/>
                <a:sym typeface="Roboto Condensed Italics"/>
              </a:rPr>
              <a:t>hậu</a:t>
            </a:r>
            <a:r>
              <a:rPr lang="en-US" sz="3500" i="1" dirty="0">
                <a:solidFill>
                  <a:srgbClr val="950808"/>
                </a:solidFill>
                <a:latin typeface="Roboto Condensed Italics"/>
                <a:ea typeface="Roboto Condensed Italics"/>
                <a:cs typeface="Roboto Condensed Italics"/>
                <a:sym typeface="Roboto Condensed Italics"/>
              </a:rPr>
              <a:t>,… </a:t>
            </a:r>
            <a:r>
              <a:rPr lang="en-US" sz="3500" dirty="0" err="1">
                <a:solidFill>
                  <a:srgbClr val="1E3B45"/>
                </a:solidFill>
                <a:latin typeface="Roboto Condensed"/>
                <a:ea typeface="Roboto Condensed"/>
                <a:cs typeface="Roboto Condensed"/>
                <a:sym typeface="Roboto Condensed"/>
              </a:rPr>
              <a:t>các</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thông</a:t>
            </a:r>
            <a:r>
              <a:rPr lang="en-US" sz="3500" dirty="0">
                <a:solidFill>
                  <a:srgbClr val="1E3B45"/>
                </a:solidFill>
                <a:latin typeface="Roboto Condensed"/>
                <a:ea typeface="Roboto Condensed"/>
                <a:cs typeface="Roboto Condensed"/>
                <a:sym typeface="Roboto Condensed"/>
              </a:rPr>
              <a:t> tin </a:t>
            </a:r>
            <a:r>
              <a:rPr lang="en-US" sz="3500" dirty="0" err="1">
                <a:solidFill>
                  <a:srgbClr val="1E3B45"/>
                </a:solidFill>
                <a:latin typeface="Roboto Condensed"/>
                <a:ea typeface="Roboto Condensed"/>
                <a:cs typeface="Roboto Condensed"/>
                <a:sym typeface="Roboto Condensed"/>
              </a:rPr>
              <a:t>đều</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là</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những</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điều</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xảy</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ra</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trong</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thực</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tế</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có</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thể</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kiểm</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chứng</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tác</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giả</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chỉ</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là</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người</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nêu</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nên</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chứ</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không</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phải</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tự</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nghĩ</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ra</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nên</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độ</a:t>
            </a:r>
            <a:r>
              <a:rPr lang="en-US" sz="3500" dirty="0">
                <a:solidFill>
                  <a:srgbClr val="1E3B45"/>
                </a:solidFill>
                <a:latin typeface="Roboto Condensed"/>
                <a:ea typeface="Roboto Condensed"/>
                <a:cs typeface="Roboto Condensed"/>
                <a:sym typeface="Roboto Condensed"/>
              </a:rPr>
              <a:t> tin </a:t>
            </a:r>
            <a:r>
              <a:rPr lang="en-US" sz="3500" dirty="0" err="1">
                <a:solidFill>
                  <a:srgbClr val="1E3B45"/>
                </a:solidFill>
                <a:latin typeface="Roboto Condensed"/>
                <a:ea typeface="Roboto Condensed"/>
                <a:cs typeface="Roboto Condensed"/>
                <a:sym typeface="Roboto Condensed"/>
              </a:rPr>
              <a:t>cậy</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của</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thông</a:t>
            </a:r>
            <a:r>
              <a:rPr lang="en-US" sz="3500" dirty="0">
                <a:solidFill>
                  <a:srgbClr val="1E3B45"/>
                </a:solidFill>
                <a:latin typeface="Roboto Condensed"/>
                <a:ea typeface="Roboto Condensed"/>
                <a:cs typeface="Roboto Condensed"/>
                <a:sym typeface="Roboto Condensed"/>
              </a:rPr>
              <a:t> tin </a:t>
            </a:r>
            <a:r>
              <a:rPr lang="en-US" sz="3500" dirty="0" err="1">
                <a:solidFill>
                  <a:srgbClr val="1E3B45"/>
                </a:solidFill>
                <a:latin typeface="Roboto Condensed"/>
                <a:ea typeface="Roboto Condensed"/>
                <a:cs typeface="Roboto Condensed"/>
                <a:sym typeface="Roboto Condensed"/>
              </a:rPr>
              <a:t>cao</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giúp</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cho</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lập</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luận</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càng</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sắc</a:t>
            </a:r>
            <a:r>
              <a:rPr lang="en-US" sz="3500" dirty="0">
                <a:solidFill>
                  <a:srgbClr val="1E3B45"/>
                </a:solidFill>
                <a:latin typeface="Roboto Condensed"/>
                <a:ea typeface="Roboto Condensed"/>
                <a:cs typeface="Roboto Condensed"/>
                <a:sym typeface="Roboto Condensed"/>
              </a:rPr>
              <a:t> </a:t>
            </a:r>
            <a:r>
              <a:rPr lang="en-US" sz="3500" dirty="0" err="1">
                <a:solidFill>
                  <a:srgbClr val="1E3B45"/>
                </a:solidFill>
                <a:latin typeface="Roboto Condensed"/>
                <a:ea typeface="Roboto Condensed"/>
                <a:cs typeface="Roboto Condensed"/>
                <a:sym typeface="Roboto Condensed"/>
              </a:rPr>
              <a:t>bén</a:t>
            </a:r>
            <a:r>
              <a:rPr lang="en-US" sz="3500" dirty="0">
                <a:solidFill>
                  <a:srgbClr val="1E3B45"/>
                </a:solidFill>
                <a:latin typeface="Roboto Condensed"/>
                <a:ea typeface="Roboto Condensed"/>
                <a:cs typeface="Roboto Condensed"/>
                <a:sym typeface="Roboto Condensed"/>
              </a:rPr>
              <a:t>, logic.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3" name="Freeform 3"/>
          <p:cNvSpPr/>
          <p:nvPr/>
        </p:nvSpPr>
        <p:spPr>
          <a:xfrm>
            <a:off x="10806233" y="-175857"/>
            <a:ext cx="9718773" cy="10798637"/>
          </a:xfrm>
          <a:custGeom>
            <a:avLst/>
            <a:gdLst/>
            <a:ahLst/>
            <a:cxnLst/>
            <a:rect l="l" t="t" r="r" b="b"/>
            <a:pathLst>
              <a:path w="9718773" h="10798637">
                <a:moveTo>
                  <a:pt x="0" y="0"/>
                </a:moveTo>
                <a:lnTo>
                  <a:pt x="9718773" y="0"/>
                </a:lnTo>
                <a:lnTo>
                  <a:pt x="9718773" y="10798637"/>
                </a:lnTo>
                <a:lnTo>
                  <a:pt x="0" y="10798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rot="997052">
            <a:off x="12804186" y="-622589"/>
            <a:ext cx="4452443" cy="11040242"/>
            <a:chOff x="6350" y="0"/>
            <a:chExt cx="2489200" cy="6172200"/>
          </a:xfrm>
        </p:grpSpPr>
        <p:sp>
          <p:nvSpPr>
            <p:cNvPr id="5" name="Freeform 5"/>
            <p:cNvSpPr/>
            <p:nvPr/>
          </p:nvSpPr>
          <p:spPr>
            <a:xfrm>
              <a:off x="82550" y="38100"/>
              <a:ext cx="2349500" cy="3048000"/>
            </a:xfrm>
            <a:custGeom>
              <a:avLst/>
              <a:gdLst/>
              <a:ahLst/>
              <a:cxnLst/>
              <a:rect l="l" t="t" r="r" b="b"/>
              <a:pathLst>
                <a:path w="2349500" h="3048000">
                  <a:moveTo>
                    <a:pt x="2349500" y="3048000"/>
                  </a:moveTo>
                  <a:lnTo>
                    <a:pt x="0" y="3048000"/>
                  </a:lnTo>
                  <a:lnTo>
                    <a:pt x="0" y="0"/>
                  </a:lnTo>
                  <a:lnTo>
                    <a:pt x="2349500" y="0"/>
                  </a:lnTo>
                  <a:lnTo>
                    <a:pt x="2349500" y="3048000"/>
                  </a:lnTo>
                  <a:close/>
                </a:path>
              </a:pathLst>
            </a:custGeom>
            <a:blipFill>
              <a:blip r:embed="rId4"/>
              <a:stretch>
                <a:fillRect l="-65585" r="-65045"/>
              </a:stretch>
            </a:blipFill>
          </p:spPr>
        </p:sp>
        <p:sp>
          <p:nvSpPr>
            <p:cNvPr id="6" name="Freeform 6"/>
            <p:cNvSpPr/>
            <p:nvPr/>
          </p:nvSpPr>
          <p:spPr>
            <a:xfrm>
              <a:off x="82550" y="3086100"/>
              <a:ext cx="2349500" cy="3048000"/>
            </a:xfrm>
            <a:custGeom>
              <a:avLst/>
              <a:gdLst/>
              <a:ahLst/>
              <a:cxnLst/>
              <a:rect l="l" t="t" r="r" b="b"/>
              <a:pathLst>
                <a:path w="2349500" h="3048000">
                  <a:moveTo>
                    <a:pt x="2349500" y="3048000"/>
                  </a:moveTo>
                  <a:lnTo>
                    <a:pt x="0" y="3048000"/>
                  </a:lnTo>
                  <a:lnTo>
                    <a:pt x="0" y="0"/>
                  </a:lnTo>
                  <a:lnTo>
                    <a:pt x="2349500" y="0"/>
                  </a:lnTo>
                  <a:lnTo>
                    <a:pt x="2349500" y="3048000"/>
                  </a:lnTo>
                  <a:close/>
                </a:path>
              </a:pathLst>
            </a:custGeom>
            <a:blipFill>
              <a:blip r:embed="rId5"/>
              <a:stretch>
                <a:fillRect l="-270" t="-3097" r="270" b="-3097"/>
              </a:stretch>
            </a:blipFill>
          </p:spPr>
        </p:sp>
        <p:sp>
          <p:nvSpPr>
            <p:cNvPr id="7" name="Freeform 7"/>
            <p:cNvSpPr/>
            <p:nvPr/>
          </p:nvSpPr>
          <p:spPr>
            <a:xfrm>
              <a:off x="6350" y="0"/>
              <a:ext cx="2489200" cy="6172200"/>
            </a:xfrm>
            <a:custGeom>
              <a:avLst/>
              <a:gdLst/>
              <a:ahLst/>
              <a:cxnLst/>
              <a:rect l="l" t="t" r="r" b="b"/>
              <a:pathLst>
                <a:path w="2489200" h="6172200">
                  <a:moveTo>
                    <a:pt x="2489200" y="6172200"/>
                  </a:moveTo>
                  <a:lnTo>
                    <a:pt x="0" y="6172200"/>
                  </a:lnTo>
                  <a:lnTo>
                    <a:pt x="0" y="0"/>
                  </a:lnTo>
                  <a:lnTo>
                    <a:pt x="2489200" y="0"/>
                  </a:lnTo>
                  <a:lnTo>
                    <a:pt x="2489200" y="6172200"/>
                  </a:lnTo>
                  <a:close/>
                </a:path>
              </a:pathLst>
            </a:custGeom>
            <a:blipFill>
              <a:blip r:embed="rId6"/>
              <a:stretch>
                <a:fillRect l="-255" t="-20" r="255" b="-20"/>
              </a:stretch>
            </a:blipFill>
          </p:spPr>
        </p:sp>
      </p:grpSp>
      <p:sp>
        <p:nvSpPr>
          <p:cNvPr id="8" name="Freeform 8"/>
          <p:cNvSpPr/>
          <p:nvPr/>
        </p:nvSpPr>
        <p:spPr>
          <a:xfrm>
            <a:off x="447574" y="3295323"/>
            <a:ext cx="10761982" cy="5851828"/>
          </a:xfrm>
          <a:custGeom>
            <a:avLst/>
            <a:gdLst/>
            <a:ahLst/>
            <a:cxnLst/>
            <a:rect l="l" t="t" r="r" b="b"/>
            <a:pathLst>
              <a:path w="10761982" h="5851828">
                <a:moveTo>
                  <a:pt x="0" y="0"/>
                </a:moveTo>
                <a:lnTo>
                  <a:pt x="10761982" y="0"/>
                </a:lnTo>
                <a:lnTo>
                  <a:pt x="10761982" y="5851828"/>
                </a:lnTo>
                <a:lnTo>
                  <a:pt x="0" y="58518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028700" y="5120616"/>
            <a:ext cx="9437863" cy="4026535"/>
          </a:xfrm>
          <a:prstGeom prst="rect">
            <a:avLst/>
          </a:prstGeom>
        </p:spPr>
        <p:txBody>
          <a:bodyPr lIns="0" tIns="0" rIns="0" bIns="0" rtlCol="0" anchor="t">
            <a:spAutoFit/>
          </a:bodyPr>
          <a:lstStyle/>
          <a:p>
            <a:pPr algn="just">
              <a:lnSpc>
                <a:spcPts val="6439"/>
              </a:lnSpc>
            </a:pPr>
            <a:r>
              <a:rPr lang="en-US" sz="4599" b="1">
                <a:solidFill>
                  <a:srgbClr val="1E3B45"/>
                </a:solidFill>
                <a:latin typeface="Roboto Condensed Bold"/>
                <a:ea typeface="Roboto Condensed Bold"/>
                <a:cs typeface="Roboto Condensed Bold"/>
                <a:sym typeface="Roboto Condensed Bold"/>
              </a:rPr>
              <a:t>Đối tượng tác động của văn bản này và văn bản Đấu tranh cho một thế giới hòa bình của Mác-két giống nhau như thế nào? Nêu ý nghĩa của sự giống nhau đó.</a:t>
            </a:r>
          </a:p>
          <a:p>
            <a:pPr algn="just">
              <a:lnSpc>
                <a:spcPts val="6439"/>
              </a:lnSpc>
            </a:pPr>
            <a:endParaRPr lang="en-US" sz="4599" b="1">
              <a:solidFill>
                <a:srgbClr val="1E3B45"/>
              </a:solidFill>
              <a:latin typeface="Roboto Condensed Bold"/>
              <a:ea typeface="Roboto Condensed Bold"/>
              <a:cs typeface="Roboto Condensed Bold"/>
              <a:sym typeface="Roboto Condensed Bold"/>
            </a:endParaRPr>
          </a:p>
        </p:txBody>
      </p:sp>
      <p:sp>
        <p:nvSpPr>
          <p:cNvPr id="10" name="TextBox 10"/>
          <p:cNvSpPr txBox="1"/>
          <p:nvPr/>
        </p:nvSpPr>
        <p:spPr>
          <a:xfrm>
            <a:off x="678508" y="1114474"/>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3" name="TextBox 3"/>
          <p:cNvSpPr txBox="1"/>
          <p:nvPr/>
        </p:nvSpPr>
        <p:spPr>
          <a:xfrm>
            <a:off x="4940441" y="2362483"/>
            <a:ext cx="9502967" cy="4315609"/>
          </a:xfrm>
          <a:prstGeom prst="rect">
            <a:avLst/>
          </a:prstGeom>
        </p:spPr>
        <p:txBody>
          <a:bodyPr lIns="0" tIns="0" rIns="0" bIns="0" rtlCol="0" anchor="t">
            <a:spAutoFit/>
          </a:bodyPr>
          <a:lstStyle/>
          <a:p>
            <a:pPr algn="just">
              <a:lnSpc>
                <a:spcPts val="5740"/>
              </a:lnSpc>
            </a:pPr>
            <a:r>
              <a:rPr lang="en-US" sz="4100" b="1" dirty="0" err="1">
                <a:solidFill>
                  <a:srgbClr val="556A82"/>
                </a:solidFill>
                <a:latin typeface="Roboto Condensed Bold"/>
                <a:ea typeface="Roboto Condensed Bold"/>
                <a:cs typeface="Roboto Condensed Bold"/>
                <a:sym typeface="Roboto Condensed Bold"/>
              </a:rPr>
              <a:t>Đối</a:t>
            </a:r>
            <a:r>
              <a:rPr lang="en-US" sz="4100" b="1" dirty="0">
                <a:solidFill>
                  <a:srgbClr val="556A82"/>
                </a:solidFill>
                <a:latin typeface="Roboto Condensed Bold"/>
                <a:ea typeface="Roboto Condensed Bold"/>
                <a:cs typeface="Roboto Condensed Bold"/>
                <a:sym typeface="Roboto Condensed Bold"/>
              </a:rPr>
              <a:t> </a:t>
            </a:r>
            <a:r>
              <a:rPr lang="en-US" sz="4100" b="1" dirty="0" err="1">
                <a:solidFill>
                  <a:srgbClr val="556A82"/>
                </a:solidFill>
                <a:latin typeface="Roboto Condensed Bold"/>
                <a:ea typeface="Roboto Condensed Bold"/>
                <a:cs typeface="Roboto Condensed Bold"/>
                <a:sym typeface="Roboto Condensed Bold"/>
              </a:rPr>
              <a:t>tượng</a:t>
            </a:r>
            <a:r>
              <a:rPr lang="en-US" sz="4100" b="1" dirty="0">
                <a:solidFill>
                  <a:srgbClr val="556A82"/>
                </a:solidFill>
                <a:latin typeface="Roboto Condensed Bold"/>
                <a:ea typeface="Roboto Condensed Bold"/>
                <a:cs typeface="Roboto Condensed Bold"/>
                <a:sym typeface="Roboto Condensed Bold"/>
              </a:rPr>
              <a:t> </a:t>
            </a:r>
            <a:r>
              <a:rPr lang="en-US" sz="4100" b="1" dirty="0" err="1">
                <a:solidFill>
                  <a:srgbClr val="556A82"/>
                </a:solidFill>
                <a:latin typeface="Roboto Condensed Bold"/>
                <a:ea typeface="Roboto Condensed Bold"/>
                <a:cs typeface="Roboto Condensed Bold"/>
                <a:sym typeface="Roboto Condensed Bold"/>
              </a:rPr>
              <a:t>tác</a:t>
            </a:r>
            <a:r>
              <a:rPr lang="en-US" sz="4100" b="1" dirty="0">
                <a:solidFill>
                  <a:srgbClr val="556A82"/>
                </a:solidFill>
                <a:latin typeface="Roboto Condensed Bold"/>
                <a:ea typeface="Roboto Condensed Bold"/>
                <a:cs typeface="Roboto Condensed Bold"/>
                <a:sym typeface="Roboto Condensed Bold"/>
              </a:rPr>
              <a:t> </a:t>
            </a:r>
            <a:r>
              <a:rPr lang="en-US" sz="4100" b="1" dirty="0" err="1">
                <a:solidFill>
                  <a:srgbClr val="556A82"/>
                </a:solidFill>
                <a:latin typeface="Roboto Condensed Bold"/>
                <a:ea typeface="Roboto Condensed Bold"/>
                <a:cs typeface="Roboto Condensed Bold"/>
                <a:sym typeface="Roboto Condensed Bold"/>
              </a:rPr>
              <a:t>động</a:t>
            </a:r>
            <a:r>
              <a:rPr lang="en-US" sz="4100" b="1" dirty="0">
                <a:solidFill>
                  <a:srgbClr val="556A82"/>
                </a:solidFill>
                <a:latin typeface="Roboto Condensed Bold"/>
                <a:ea typeface="Roboto Condensed Bold"/>
                <a:cs typeface="Roboto Condensed Bold"/>
                <a:sym typeface="Roboto Condensed Bold"/>
              </a:rPr>
              <a:t> </a:t>
            </a:r>
            <a:r>
              <a:rPr lang="en-US" sz="4100" b="1" dirty="0" err="1">
                <a:solidFill>
                  <a:srgbClr val="556A82"/>
                </a:solidFill>
                <a:latin typeface="Roboto Condensed Bold"/>
                <a:ea typeface="Roboto Condensed Bold"/>
                <a:cs typeface="Roboto Condensed Bold"/>
                <a:sym typeface="Roboto Condensed Bold"/>
              </a:rPr>
              <a:t>của</a:t>
            </a:r>
            <a:r>
              <a:rPr lang="en-US" sz="4100" b="1" dirty="0">
                <a:solidFill>
                  <a:srgbClr val="556A82"/>
                </a:solidFill>
                <a:latin typeface="Roboto Condensed Bold"/>
                <a:ea typeface="Roboto Condensed Bold"/>
                <a:cs typeface="Roboto Condensed Bold"/>
                <a:sym typeface="Roboto Condensed Bold"/>
              </a:rPr>
              <a:t> </a:t>
            </a:r>
            <a:r>
              <a:rPr lang="en-US" sz="4100" b="1" dirty="0" err="1">
                <a:solidFill>
                  <a:srgbClr val="556A82"/>
                </a:solidFill>
                <a:latin typeface="Roboto Condensed Bold"/>
                <a:ea typeface="Roboto Condensed Bold"/>
                <a:cs typeface="Roboto Condensed Bold"/>
                <a:sym typeface="Roboto Condensed Bold"/>
              </a:rPr>
              <a:t>hai</a:t>
            </a:r>
            <a:r>
              <a:rPr lang="en-US" sz="4100" b="1" dirty="0">
                <a:solidFill>
                  <a:srgbClr val="556A82"/>
                </a:solidFill>
                <a:latin typeface="Roboto Condensed Bold"/>
                <a:ea typeface="Roboto Condensed Bold"/>
                <a:cs typeface="Roboto Condensed Bold"/>
                <a:sym typeface="Roboto Condensed Bold"/>
              </a:rPr>
              <a:t> VB </a:t>
            </a:r>
            <a:r>
              <a:rPr lang="en-US" sz="4100" b="1" dirty="0" err="1">
                <a:solidFill>
                  <a:srgbClr val="556A82"/>
                </a:solidFill>
                <a:latin typeface="Roboto Condensed Bold"/>
                <a:ea typeface="Roboto Condensed Bold"/>
                <a:cs typeface="Roboto Condensed Bold"/>
                <a:sym typeface="Roboto Condensed Bold"/>
              </a:rPr>
              <a:t>rất</a:t>
            </a:r>
            <a:r>
              <a:rPr lang="en-US" sz="4100" b="1" dirty="0">
                <a:solidFill>
                  <a:srgbClr val="556A82"/>
                </a:solidFill>
                <a:latin typeface="Roboto Condensed Bold"/>
                <a:ea typeface="Roboto Condensed Bold"/>
                <a:cs typeface="Roboto Condensed Bold"/>
                <a:sym typeface="Roboto Condensed Bold"/>
              </a:rPr>
              <a:t> </a:t>
            </a:r>
            <a:r>
              <a:rPr lang="en-US" sz="4100" b="1" dirty="0" err="1">
                <a:solidFill>
                  <a:srgbClr val="556A82"/>
                </a:solidFill>
                <a:latin typeface="Roboto Condensed Bold"/>
                <a:ea typeface="Roboto Condensed Bold"/>
                <a:cs typeface="Roboto Condensed Bold"/>
                <a:sym typeface="Roboto Condensed Bold"/>
              </a:rPr>
              <a:t>giống</a:t>
            </a:r>
            <a:r>
              <a:rPr lang="en-US" sz="4100" b="1" dirty="0">
                <a:solidFill>
                  <a:srgbClr val="556A82"/>
                </a:solidFill>
                <a:latin typeface="Roboto Condensed Bold"/>
                <a:ea typeface="Roboto Condensed Bold"/>
                <a:cs typeface="Roboto Condensed Bold"/>
                <a:sym typeface="Roboto Condensed Bold"/>
              </a:rPr>
              <a:t> </a:t>
            </a:r>
            <a:r>
              <a:rPr lang="en-US" sz="4100" b="1" dirty="0" err="1">
                <a:solidFill>
                  <a:srgbClr val="556A82"/>
                </a:solidFill>
                <a:latin typeface="Roboto Condensed Bold"/>
                <a:ea typeface="Roboto Condensed Bold"/>
                <a:cs typeface="Roboto Condensed Bold"/>
                <a:sym typeface="Roboto Condensed Bold"/>
              </a:rPr>
              <a:t>nhau</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Đó</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là</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các</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nhà</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lãnh</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đạo</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các</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quốc</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gia</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giới</a:t>
            </a:r>
            <a:r>
              <a:rPr lang="en-US" sz="4100" dirty="0">
                <a:solidFill>
                  <a:srgbClr val="556A82"/>
                </a:solidFill>
                <a:latin typeface="Roboto Condensed"/>
                <a:ea typeface="Roboto Condensed"/>
                <a:cs typeface="Roboto Condensed"/>
                <a:sym typeface="Roboto Condensed"/>
              </a:rPr>
              <a:t> khoa </a:t>
            </a:r>
            <a:r>
              <a:rPr lang="en-US" sz="4100" dirty="0" err="1">
                <a:solidFill>
                  <a:srgbClr val="556A82"/>
                </a:solidFill>
                <a:latin typeface="Roboto Condensed"/>
                <a:ea typeface="Roboto Condensed"/>
                <a:cs typeface="Roboto Condensed"/>
                <a:sym typeface="Roboto Condensed"/>
              </a:rPr>
              <a:t>học</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và</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công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chúng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rộng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rãi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trên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thế</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giới</a:t>
            </a:r>
            <a:r>
              <a:rPr lang="en-US" sz="4100" dirty="0">
                <a:solidFill>
                  <a:srgbClr val="556A82"/>
                </a:solidFill>
                <a:latin typeface="Roboto Condensed"/>
                <a:ea typeface="Roboto Condensed"/>
                <a:cs typeface="Roboto Condensed"/>
                <a:sym typeface="Roboto Condensed"/>
              </a:rPr>
              <a:t> – </a:t>
            </a:r>
            <a:r>
              <a:rPr lang="en-US" sz="4100" dirty="0" err="1">
                <a:solidFill>
                  <a:srgbClr val="556A82"/>
                </a:solidFill>
                <a:latin typeface="Roboto Condensed"/>
                <a:ea typeface="Roboto Condensed"/>
                <a:cs typeface="Roboto Condensed"/>
                <a:sym typeface="Roboto Condensed"/>
              </a:rPr>
              <a:t>những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người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phải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đối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mặt</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với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nguy</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cơ</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chiến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tranh</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hạt</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nhân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và</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tình</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trạng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biến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đổi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khí</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hậu</a:t>
            </a:r>
            <a:r>
              <a:rPr lang="en-US" sz="4100" dirty="0">
                <a:solidFill>
                  <a:srgbClr val="556A82"/>
                </a:solidFill>
                <a:latin typeface="Roboto Condensed"/>
                <a:ea typeface="Roboto Condensed"/>
                <a:cs typeface="Roboto Condensed"/>
                <a:sym typeface="Roboto Condensed"/>
              </a:rPr>
              <a:t>.</a:t>
            </a:r>
          </a:p>
        </p:txBody>
      </p:sp>
      <p:sp>
        <p:nvSpPr>
          <p:cNvPr id="4" name="Freeform 4"/>
          <p:cNvSpPr/>
          <p:nvPr/>
        </p:nvSpPr>
        <p:spPr>
          <a:xfrm rot="-570742">
            <a:off x="14896131" y="-239027"/>
            <a:ext cx="3574247" cy="3938564"/>
          </a:xfrm>
          <a:custGeom>
            <a:avLst/>
            <a:gdLst/>
            <a:ahLst/>
            <a:cxnLst/>
            <a:rect l="l" t="t" r="r" b="b"/>
            <a:pathLst>
              <a:path w="3574247" h="3938564">
                <a:moveTo>
                  <a:pt x="0" y="0"/>
                </a:moveTo>
                <a:lnTo>
                  <a:pt x="3574247" y="0"/>
                </a:lnTo>
                <a:lnTo>
                  <a:pt x="3574247" y="3938564"/>
                </a:lnTo>
                <a:lnTo>
                  <a:pt x="0" y="3938564"/>
                </a:lnTo>
                <a:lnTo>
                  <a:pt x="0" y="0"/>
                </a:lnTo>
                <a:close/>
              </a:path>
            </a:pathLst>
          </a:custGeom>
          <a:blipFill>
            <a:blip r:embed="rId2"/>
            <a:stretch>
              <a:fillRect/>
            </a:stretch>
          </a:blipFill>
        </p:spPr>
      </p:sp>
      <p:sp>
        <p:nvSpPr>
          <p:cNvPr id="5" name="Freeform 5"/>
          <p:cNvSpPr/>
          <p:nvPr/>
        </p:nvSpPr>
        <p:spPr>
          <a:xfrm>
            <a:off x="-209940" y="5081460"/>
            <a:ext cx="1667622" cy="5423161"/>
          </a:xfrm>
          <a:custGeom>
            <a:avLst/>
            <a:gdLst/>
            <a:ahLst/>
            <a:cxnLst/>
            <a:rect l="l" t="t" r="r" b="b"/>
            <a:pathLst>
              <a:path w="1667622" h="5423161">
                <a:moveTo>
                  <a:pt x="0" y="0"/>
                </a:moveTo>
                <a:lnTo>
                  <a:pt x="1667622" y="0"/>
                </a:lnTo>
                <a:lnTo>
                  <a:pt x="1667622" y="5423161"/>
                </a:lnTo>
                <a:lnTo>
                  <a:pt x="0" y="54231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a:grpSpLocks noChangeAspect="1"/>
          </p:cNvGrpSpPr>
          <p:nvPr/>
        </p:nvGrpSpPr>
        <p:grpSpPr>
          <a:xfrm rot="2171068">
            <a:off x="-2473882" y="5907157"/>
            <a:ext cx="13732797" cy="3699677"/>
            <a:chOff x="3810" y="0"/>
            <a:chExt cx="12369800" cy="3332480"/>
          </a:xfrm>
        </p:grpSpPr>
        <p:sp>
          <p:nvSpPr>
            <p:cNvPr id="7" name="Freeform 7"/>
            <p:cNvSpPr/>
            <p:nvPr/>
          </p:nvSpPr>
          <p:spPr>
            <a:xfrm>
              <a:off x="3810" y="0"/>
              <a:ext cx="12369800" cy="3332480"/>
            </a:xfrm>
            <a:custGeom>
              <a:avLst/>
              <a:gdLst/>
              <a:ahLst/>
              <a:cxnLst/>
              <a:rect l="l" t="t" r="r" b="b"/>
              <a:pathLst>
                <a:path w="12369800" h="3332480">
                  <a:moveTo>
                    <a:pt x="0" y="0"/>
                  </a:moveTo>
                  <a:lnTo>
                    <a:pt x="12369800" y="0"/>
                  </a:lnTo>
                  <a:lnTo>
                    <a:pt x="12369800" y="3332480"/>
                  </a:lnTo>
                  <a:lnTo>
                    <a:pt x="0" y="3332480"/>
                  </a:lnTo>
                  <a:close/>
                </a:path>
              </a:pathLst>
            </a:custGeom>
            <a:blipFill>
              <a:blip r:embed="rId5"/>
              <a:stretch>
                <a:fillRect t="-110" b="-110"/>
              </a:stretch>
            </a:blipFill>
          </p:spPr>
        </p:sp>
        <p:sp>
          <p:nvSpPr>
            <p:cNvPr id="8" name="Freeform 8"/>
            <p:cNvSpPr/>
            <p:nvPr/>
          </p:nvSpPr>
          <p:spPr>
            <a:xfrm>
              <a:off x="119380" y="168910"/>
              <a:ext cx="3605530" cy="3014980"/>
            </a:xfrm>
            <a:custGeom>
              <a:avLst/>
              <a:gdLst/>
              <a:ahLst/>
              <a:cxnLst/>
              <a:rect l="l" t="t" r="r" b="b"/>
              <a:pathLst>
                <a:path w="3605530" h="3014980">
                  <a:moveTo>
                    <a:pt x="52070" y="0"/>
                  </a:moveTo>
                  <a:lnTo>
                    <a:pt x="0" y="1573530"/>
                  </a:lnTo>
                  <a:lnTo>
                    <a:pt x="52070" y="2954020"/>
                  </a:lnTo>
                  <a:lnTo>
                    <a:pt x="3567430" y="3014980"/>
                  </a:lnTo>
                  <a:lnTo>
                    <a:pt x="3605530" y="0"/>
                  </a:lnTo>
                  <a:close/>
                </a:path>
              </a:pathLst>
            </a:custGeom>
            <a:blipFill>
              <a:blip r:embed="rId6"/>
              <a:stretch>
                <a:fillRect l="-17136" r="-16925"/>
              </a:stretch>
            </a:blipFill>
          </p:spPr>
        </p:sp>
        <p:sp>
          <p:nvSpPr>
            <p:cNvPr id="9" name="Freeform 9"/>
            <p:cNvSpPr/>
            <p:nvPr/>
          </p:nvSpPr>
          <p:spPr>
            <a:xfrm>
              <a:off x="4357370" y="168910"/>
              <a:ext cx="3563620" cy="2999740"/>
            </a:xfrm>
            <a:custGeom>
              <a:avLst/>
              <a:gdLst/>
              <a:ahLst/>
              <a:cxnLst/>
              <a:rect l="l" t="t" r="r" b="b"/>
              <a:pathLst>
                <a:path w="3563620" h="2999740">
                  <a:moveTo>
                    <a:pt x="0" y="2999740"/>
                  </a:moveTo>
                  <a:lnTo>
                    <a:pt x="0" y="19050"/>
                  </a:lnTo>
                  <a:lnTo>
                    <a:pt x="3563620" y="0"/>
                  </a:lnTo>
                  <a:lnTo>
                    <a:pt x="3511550" y="2987040"/>
                  </a:lnTo>
                  <a:close/>
                </a:path>
              </a:pathLst>
            </a:custGeom>
            <a:blipFill>
              <a:blip r:embed="rId7"/>
              <a:stretch>
                <a:fillRect l="-13278" r="-13065"/>
              </a:stretch>
            </a:blipFill>
          </p:spPr>
        </p:sp>
        <p:sp>
          <p:nvSpPr>
            <p:cNvPr id="10" name="Freeform 10"/>
            <p:cNvSpPr/>
            <p:nvPr/>
          </p:nvSpPr>
          <p:spPr>
            <a:xfrm>
              <a:off x="8468360" y="156210"/>
              <a:ext cx="3615690" cy="2961640"/>
            </a:xfrm>
            <a:custGeom>
              <a:avLst/>
              <a:gdLst/>
              <a:ahLst/>
              <a:cxnLst/>
              <a:rect l="l" t="t" r="r" b="b"/>
              <a:pathLst>
                <a:path w="3615690" h="2961640">
                  <a:moveTo>
                    <a:pt x="0" y="2961640"/>
                  </a:moveTo>
                  <a:lnTo>
                    <a:pt x="0" y="12700"/>
                  </a:lnTo>
                  <a:lnTo>
                    <a:pt x="3548380" y="0"/>
                  </a:lnTo>
                  <a:lnTo>
                    <a:pt x="3615690" y="2933700"/>
                  </a:lnTo>
                  <a:close/>
                </a:path>
              </a:pathLst>
            </a:custGeom>
            <a:blipFill>
              <a:blip r:embed="rId8"/>
              <a:stretch>
                <a:fillRect l="-11576" r="-11366"/>
              </a:stretch>
            </a:blipFill>
          </p:spPr>
        </p:sp>
      </p:grpSp>
      <p:sp>
        <p:nvSpPr>
          <p:cNvPr id="11" name="Freeform 11"/>
          <p:cNvSpPr/>
          <p:nvPr/>
        </p:nvSpPr>
        <p:spPr>
          <a:xfrm>
            <a:off x="11640739" y="5148797"/>
            <a:ext cx="7903632" cy="5216397"/>
          </a:xfrm>
          <a:custGeom>
            <a:avLst/>
            <a:gdLst/>
            <a:ahLst/>
            <a:cxnLst/>
            <a:rect l="l" t="t" r="r" b="b"/>
            <a:pathLst>
              <a:path w="7903632" h="5216397">
                <a:moveTo>
                  <a:pt x="0" y="0"/>
                </a:moveTo>
                <a:lnTo>
                  <a:pt x="7903633" y="0"/>
                </a:lnTo>
                <a:lnTo>
                  <a:pt x="7903633" y="5216398"/>
                </a:lnTo>
                <a:lnTo>
                  <a:pt x="0" y="52163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678508" y="1057275"/>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3" name="Freeform 3"/>
          <p:cNvSpPr/>
          <p:nvPr/>
        </p:nvSpPr>
        <p:spPr>
          <a:xfrm>
            <a:off x="10806233" y="-175857"/>
            <a:ext cx="9718773" cy="10798637"/>
          </a:xfrm>
          <a:custGeom>
            <a:avLst/>
            <a:gdLst/>
            <a:ahLst/>
            <a:cxnLst/>
            <a:rect l="l" t="t" r="r" b="b"/>
            <a:pathLst>
              <a:path w="9718773" h="10798637">
                <a:moveTo>
                  <a:pt x="0" y="0"/>
                </a:moveTo>
                <a:lnTo>
                  <a:pt x="9718773" y="0"/>
                </a:lnTo>
                <a:lnTo>
                  <a:pt x="9718773" y="10798637"/>
                </a:lnTo>
                <a:lnTo>
                  <a:pt x="0" y="10798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rot="997052">
            <a:off x="12804186" y="-622589"/>
            <a:ext cx="4452443" cy="11040242"/>
            <a:chOff x="6350" y="0"/>
            <a:chExt cx="2489200" cy="6172200"/>
          </a:xfrm>
        </p:grpSpPr>
        <p:sp>
          <p:nvSpPr>
            <p:cNvPr id="5" name="Freeform 5"/>
            <p:cNvSpPr/>
            <p:nvPr/>
          </p:nvSpPr>
          <p:spPr>
            <a:xfrm>
              <a:off x="82550" y="38100"/>
              <a:ext cx="2349500" cy="3048000"/>
            </a:xfrm>
            <a:custGeom>
              <a:avLst/>
              <a:gdLst/>
              <a:ahLst/>
              <a:cxnLst/>
              <a:rect l="l" t="t" r="r" b="b"/>
              <a:pathLst>
                <a:path w="2349500" h="3048000">
                  <a:moveTo>
                    <a:pt x="2349500" y="3048000"/>
                  </a:moveTo>
                  <a:lnTo>
                    <a:pt x="0" y="3048000"/>
                  </a:lnTo>
                  <a:lnTo>
                    <a:pt x="0" y="0"/>
                  </a:lnTo>
                  <a:lnTo>
                    <a:pt x="2349500" y="0"/>
                  </a:lnTo>
                  <a:lnTo>
                    <a:pt x="2349500" y="3048000"/>
                  </a:lnTo>
                  <a:close/>
                </a:path>
              </a:pathLst>
            </a:custGeom>
            <a:blipFill>
              <a:blip r:embed="rId4"/>
              <a:stretch>
                <a:fillRect l="-65585" r="-65045"/>
              </a:stretch>
            </a:blipFill>
          </p:spPr>
        </p:sp>
        <p:sp>
          <p:nvSpPr>
            <p:cNvPr id="6" name="Freeform 6"/>
            <p:cNvSpPr/>
            <p:nvPr/>
          </p:nvSpPr>
          <p:spPr>
            <a:xfrm>
              <a:off x="82550" y="3086100"/>
              <a:ext cx="2349500" cy="3048000"/>
            </a:xfrm>
            <a:custGeom>
              <a:avLst/>
              <a:gdLst/>
              <a:ahLst/>
              <a:cxnLst/>
              <a:rect l="l" t="t" r="r" b="b"/>
              <a:pathLst>
                <a:path w="2349500" h="3048000">
                  <a:moveTo>
                    <a:pt x="2349500" y="3048000"/>
                  </a:moveTo>
                  <a:lnTo>
                    <a:pt x="0" y="3048000"/>
                  </a:lnTo>
                  <a:lnTo>
                    <a:pt x="0" y="0"/>
                  </a:lnTo>
                  <a:lnTo>
                    <a:pt x="2349500" y="0"/>
                  </a:lnTo>
                  <a:lnTo>
                    <a:pt x="2349500" y="3048000"/>
                  </a:lnTo>
                  <a:close/>
                </a:path>
              </a:pathLst>
            </a:custGeom>
            <a:blipFill>
              <a:blip r:embed="rId5"/>
              <a:stretch>
                <a:fillRect l="-270" t="-3097" r="270" b="-3097"/>
              </a:stretch>
            </a:blipFill>
          </p:spPr>
        </p:sp>
        <p:sp>
          <p:nvSpPr>
            <p:cNvPr id="7" name="Freeform 7"/>
            <p:cNvSpPr/>
            <p:nvPr/>
          </p:nvSpPr>
          <p:spPr>
            <a:xfrm>
              <a:off x="6350" y="0"/>
              <a:ext cx="2489200" cy="6172200"/>
            </a:xfrm>
            <a:custGeom>
              <a:avLst/>
              <a:gdLst/>
              <a:ahLst/>
              <a:cxnLst/>
              <a:rect l="l" t="t" r="r" b="b"/>
              <a:pathLst>
                <a:path w="2489200" h="6172200">
                  <a:moveTo>
                    <a:pt x="2489200" y="6172200"/>
                  </a:moveTo>
                  <a:lnTo>
                    <a:pt x="0" y="6172200"/>
                  </a:lnTo>
                  <a:lnTo>
                    <a:pt x="0" y="0"/>
                  </a:lnTo>
                  <a:lnTo>
                    <a:pt x="2489200" y="0"/>
                  </a:lnTo>
                  <a:lnTo>
                    <a:pt x="2489200" y="6172200"/>
                  </a:lnTo>
                  <a:close/>
                </a:path>
              </a:pathLst>
            </a:custGeom>
            <a:blipFill>
              <a:blip r:embed="rId6"/>
              <a:stretch>
                <a:fillRect l="-255" t="-20" r="255" b="-20"/>
              </a:stretch>
            </a:blipFill>
          </p:spPr>
        </p:sp>
      </p:grpSp>
      <p:sp>
        <p:nvSpPr>
          <p:cNvPr id="8" name="Freeform 8"/>
          <p:cNvSpPr/>
          <p:nvPr/>
        </p:nvSpPr>
        <p:spPr>
          <a:xfrm>
            <a:off x="447574" y="3295323"/>
            <a:ext cx="10761982" cy="5851828"/>
          </a:xfrm>
          <a:custGeom>
            <a:avLst/>
            <a:gdLst/>
            <a:ahLst/>
            <a:cxnLst/>
            <a:rect l="l" t="t" r="r" b="b"/>
            <a:pathLst>
              <a:path w="10761982" h="5851828">
                <a:moveTo>
                  <a:pt x="0" y="0"/>
                </a:moveTo>
                <a:lnTo>
                  <a:pt x="10761982" y="0"/>
                </a:lnTo>
                <a:lnTo>
                  <a:pt x="10761982" y="5851828"/>
                </a:lnTo>
                <a:lnTo>
                  <a:pt x="0" y="58518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028700" y="5120616"/>
            <a:ext cx="9437863" cy="4026535"/>
          </a:xfrm>
          <a:prstGeom prst="rect">
            <a:avLst/>
          </a:prstGeom>
        </p:spPr>
        <p:txBody>
          <a:bodyPr lIns="0" tIns="0" rIns="0" bIns="0" rtlCol="0" anchor="t">
            <a:spAutoFit/>
          </a:bodyPr>
          <a:lstStyle/>
          <a:p>
            <a:pPr algn="just">
              <a:lnSpc>
                <a:spcPts val="6439"/>
              </a:lnSpc>
            </a:pPr>
            <a:r>
              <a:rPr lang="en-US" sz="4599" b="1" dirty="0">
                <a:solidFill>
                  <a:srgbClr val="1E3B45"/>
                </a:solidFill>
                <a:latin typeface="Roboto Condensed Bold"/>
                <a:ea typeface="Roboto Condensed Bold"/>
                <a:cs typeface="Roboto Condensed Bold"/>
                <a:sym typeface="Roboto Condensed Bold"/>
              </a:rPr>
              <a:t>Theo </a:t>
            </a:r>
            <a:r>
              <a:rPr lang="en-US" sz="4599" b="1" dirty="0" err="1">
                <a:solidFill>
                  <a:srgbClr val="1E3B45"/>
                </a:solidFill>
                <a:latin typeface="Roboto Condensed Bold"/>
                <a:ea typeface="Roboto Condensed Bold"/>
                <a:cs typeface="Roboto Condensed Bold"/>
                <a:sym typeface="Roboto Condensed Bold"/>
              </a:rPr>
              <a:t>em</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thông</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điệp</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mà</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văn</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bản</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gửi</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đến</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người</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đọc</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là</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gì</a:t>
            </a:r>
            <a:r>
              <a:rPr lang="en-US" sz="4599" b="1" dirty="0">
                <a:solidFill>
                  <a:srgbClr val="1E3B45"/>
                </a:solidFill>
                <a:latin typeface="Roboto Condensed Bold"/>
                <a:ea typeface="Roboto Condensed Bold"/>
                <a:cs typeface="Roboto Condensed Bold"/>
                <a:sym typeface="Roboto Condensed Bold"/>
              </a:rPr>
              <a:t>? Thông </a:t>
            </a:r>
            <a:r>
              <a:rPr lang="en-US" sz="4599" b="1" dirty="0" err="1">
                <a:solidFill>
                  <a:srgbClr val="1E3B45"/>
                </a:solidFill>
                <a:latin typeface="Roboto Condensed Bold"/>
                <a:ea typeface="Roboto Condensed Bold"/>
                <a:cs typeface="Roboto Condensed Bold"/>
                <a:sym typeface="Roboto Condensed Bold"/>
              </a:rPr>
              <a:t>điệp</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này</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có</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phù</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hợp</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với</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bối</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cảnh</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xã</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hội</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văn</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hóa</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ngày</a:t>
            </a:r>
            <a:r>
              <a:rPr lang="en-US" sz="4599" b="1" dirty="0">
                <a:solidFill>
                  <a:srgbClr val="1E3B45"/>
                </a:solidFill>
                <a:latin typeface="Roboto Condensed Bold"/>
                <a:ea typeface="Roboto Condensed Bold"/>
                <a:cs typeface="Roboto Condensed Bold"/>
                <a:sym typeface="Roboto Condensed Bold"/>
              </a:rPr>
              <a:t> nay </a:t>
            </a:r>
            <a:r>
              <a:rPr lang="en-US" sz="4599" b="1" dirty="0" err="1">
                <a:solidFill>
                  <a:srgbClr val="1E3B45"/>
                </a:solidFill>
                <a:latin typeface="Roboto Condensed Bold"/>
                <a:ea typeface="Roboto Condensed Bold"/>
                <a:cs typeface="Roboto Condensed Bold"/>
                <a:sym typeface="Roboto Condensed Bold"/>
              </a:rPr>
              <a:t>không</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Vì</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sao</a:t>
            </a:r>
            <a:r>
              <a:rPr lang="en-US" sz="4599" b="1" dirty="0">
                <a:solidFill>
                  <a:srgbClr val="1E3B45"/>
                </a:solidFill>
                <a:latin typeface="Roboto Condensed Bold"/>
                <a:ea typeface="Roboto Condensed Bold"/>
                <a:cs typeface="Roboto Condensed Bold"/>
                <a:sym typeface="Roboto Condensed Bold"/>
              </a:rPr>
              <a:t>?</a:t>
            </a:r>
          </a:p>
          <a:p>
            <a:pPr algn="just">
              <a:lnSpc>
                <a:spcPts val="6439"/>
              </a:lnSpc>
            </a:pPr>
            <a:endParaRPr lang="en-US" sz="4599" b="1" dirty="0">
              <a:solidFill>
                <a:srgbClr val="1E3B45"/>
              </a:solidFill>
              <a:latin typeface="Roboto Condensed Bold"/>
              <a:ea typeface="Roboto Condensed Bold"/>
              <a:cs typeface="Roboto Condensed Bold"/>
              <a:sym typeface="Roboto Condensed Bold"/>
            </a:endParaRPr>
          </a:p>
        </p:txBody>
      </p:sp>
      <p:sp>
        <p:nvSpPr>
          <p:cNvPr id="10" name="TextBox 10"/>
          <p:cNvSpPr txBox="1"/>
          <p:nvPr/>
        </p:nvSpPr>
        <p:spPr>
          <a:xfrm>
            <a:off x="678508" y="1114474"/>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623871" y="524596"/>
            <a:ext cx="11343109" cy="804595"/>
          </a:xfrm>
          <a:prstGeom prst="rect">
            <a:avLst/>
          </a:prstGeom>
        </p:spPr>
        <p:txBody>
          <a:bodyPr lIns="0" tIns="0" rIns="0" bIns="0" rtlCol="0" anchor="t">
            <a:spAutoFit/>
          </a:bodyPr>
          <a:lstStyle/>
          <a:p>
            <a:pPr algn="l">
              <a:lnSpc>
                <a:spcPts val="6579"/>
              </a:lnSpc>
              <a:spcBef>
                <a:spcPct val="0"/>
              </a:spcBef>
            </a:pPr>
            <a:r>
              <a:rPr lang="en-US" sz="4699" b="1">
                <a:solidFill>
                  <a:srgbClr val="556A82"/>
                </a:solidFill>
                <a:latin typeface="Roboto Condensed Bold"/>
                <a:ea typeface="Roboto Condensed Bold"/>
                <a:cs typeface="Roboto Condensed Bold"/>
                <a:sym typeface="Roboto Condensed Bold"/>
              </a:rPr>
              <a:t>d. Thông điệp từ văn bản</a:t>
            </a:r>
          </a:p>
        </p:txBody>
      </p:sp>
      <p:sp>
        <p:nvSpPr>
          <p:cNvPr id="3" name="TextBox 3"/>
          <p:cNvSpPr txBox="1"/>
          <p:nvPr/>
        </p:nvSpPr>
        <p:spPr>
          <a:xfrm>
            <a:off x="4563113" y="2133921"/>
            <a:ext cx="9502967" cy="5039533"/>
          </a:xfrm>
          <a:prstGeom prst="rect">
            <a:avLst/>
          </a:prstGeom>
        </p:spPr>
        <p:txBody>
          <a:bodyPr lIns="0" tIns="0" rIns="0" bIns="0" rtlCol="0" anchor="t">
            <a:spAutoFit/>
          </a:bodyPr>
          <a:lstStyle/>
          <a:p>
            <a:pPr marL="885191" lvl="1" indent="-442595" algn="just">
              <a:lnSpc>
                <a:spcPts val="5740"/>
              </a:lnSpc>
              <a:buFont typeface="Arial"/>
              <a:buChar char="•"/>
            </a:pPr>
            <a:r>
              <a:rPr lang="en-US" sz="4100" dirty="0" err="1">
                <a:solidFill>
                  <a:srgbClr val="556A82"/>
                </a:solidFill>
                <a:latin typeface="Roboto Condensed"/>
                <a:ea typeface="Roboto Condensed"/>
                <a:cs typeface="Roboto Condensed"/>
                <a:sym typeface="Roboto Condensed"/>
              </a:rPr>
              <a:t>Biến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đổi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khí</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hậu</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là</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mối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đe</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dọa</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sự</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tồn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vong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của</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hành</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tinh</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chúng</a:t>
            </a:r>
            <a:r>
              <a:rPr lang="en-US" sz="4100" dirty="0">
                <a:solidFill>
                  <a:srgbClr val="556A82"/>
                </a:solidFill>
                <a:latin typeface="Roboto Condensed"/>
                <a:ea typeface="Roboto Condensed"/>
                <a:cs typeface="Roboto Condensed"/>
                <a:sym typeface="Roboto Condensed"/>
              </a:rPr>
              <a:t> ta. </a:t>
            </a:r>
            <a:r>
              <a:rPr lang="en-US" sz="4100" dirty="0" err="1">
                <a:solidFill>
                  <a:srgbClr val="556A82"/>
                </a:solidFill>
                <a:latin typeface="Roboto Condensed"/>
                <a:ea typeface="Roboto Condensed"/>
                <a:cs typeface="Roboto Condensed"/>
                <a:sym typeface="Roboto Condensed"/>
              </a:rPr>
              <a:t>Chúng</a:t>
            </a:r>
            <a:r>
              <a:rPr lang="en-US" sz="4100" dirty="0">
                <a:solidFill>
                  <a:srgbClr val="556A82"/>
                </a:solidFill>
                <a:latin typeface="Roboto Condensed"/>
                <a:ea typeface="Roboto Condensed"/>
                <a:cs typeface="Roboto Condensed"/>
                <a:sym typeface="Roboto Condensed"/>
              </a:rPr>
              <a:t> ta </a:t>
            </a:r>
            <a:r>
              <a:rPr lang="en-US" sz="4100" dirty="0" err="1">
                <a:solidFill>
                  <a:srgbClr val="556A82"/>
                </a:solidFill>
                <a:latin typeface="Roboto Condensed"/>
                <a:ea typeface="Roboto Condensed"/>
                <a:cs typeface="Roboto Condensed"/>
                <a:sym typeface="Roboto Condensed"/>
              </a:rPr>
              <a:t>cần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chung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tay</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bảo</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vệ</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môi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trường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cần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quan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tâm</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khắc</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phục</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các</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khủng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hoảng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môi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trường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và</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khí</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hậu</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trước</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khi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xảy</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ra</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những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điều</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tồi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tệ</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hơn</a:t>
            </a:r>
            <a:r>
              <a:rPr lang="en-US" sz="4100" dirty="0">
                <a:solidFill>
                  <a:srgbClr val="556A82"/>
                </a:solidFill>
                <a:latin typeface="Roboto Condensed"/>
                <a:ea typeface="Roboto Condensed"/>
                <a:cs typeface="Roboto Condensed"/>
                <a:sym typeface="Roboto Condensed"/>
              </a:rPr>
              <a:t>.</a:t>
            </a:r>
          </a:p>
          <a:p>
            <a:pPr algn="just">
              <a:lnSpc>
                <a:spcPts val="5740"/>
              </a:lnSpc>
            </a:pPr>
            <a:endParaRPr lang="en-US" sz="4100" dirty="0">
              <a:solidFill>
                <a:srgbClr val="556A82"/>
              </a:solidFill>
              <a:latin typeface="Roboto Condensed"/>
              <a:ea typeface="Roboto Condensed"/>
              <a:cs typeface="Roboto Condensed"/>
              <a:sym typeface="Roboto Condensed"/>
            </a:endParaRPr>
          </a:p>
        </p:txBody>
      </p:sp>
      <p:sp>
        <p:nvSpPr>
          <p:cNvPr id="4" name="Freeform 4"/>
          <p:cNvSpPr/>
          <p:nvPr/>
        </p:nvSpPr>
        <p:spPr>
          <a:xfrm rot="-570742">
            <a:off x="14896131" y="-239027"/>
            <a:ext cx="3574247" cy="3938564"/>
          </a:xfrm>
          <a:custGeom>
            <a:avLst/>
            <a:gdLst/>
            <a:ahLst/>
            <a:cxnLst/>
            <a:rect l="l" t="t" r="r" b="b"/>
            <a:pathLst>
              <a:path w="3574247" h="3938564">
                <a:moveTo>
                  <a:pt x="0" y="0"/>
                </a:moveTo>
                <a:lnTo>
                  <a:pt x="3574247" y="0"/>
                </a:lnTo>
                <a:lnTo>
                  <a:pt x="3574247" y="3938564"/>
                </a:lnTo>
                <a:lnTo>
                  <a:pt x="0" y="3938564"/>
                </a:lnTo>
                <a:lnTo>
                  <a:pt x="0" y="0"/>
                </a:lnTo>
                <a:close/>
              </a:path>
            </a:pathLst>
          </a:custGeom>
          <a:blipFill>
            <a:blip r:embed="rId2"/>
            <a:stretch>
              <a:fillRect/>
            </a:stretch>
          </a:blipFill>
        </p:spPr>
      </p:sp>
      <p:sp>
        <p:nvSpPr>
          <p:cNvPr id="5" name="Freeform 5"/>
          <p:cNvSpPr/>
          <p:nvPr/>
        </p:nvSpPr>
        <p:spPr>
          <a:xfrm>
            <a:off x="-209940" y="5081460"/>
            <a:ext cx="1667622" cy="5423161"/>
          </a:xfrm>
          <a:custGeom>
            <a:avLst/>
            <a:gdLst/>
            <a:ahLst/>
            <a:cxnLst/>
            <a:rect l="l" t="t" r="r" b="b"/>
            <a:pathLst>
              <a:path w="1667622" h="5423161">
                <a:moveTo>
                  <a:pt x="0" y="0"/>
                </a:moveTo>
                <a:lnTo>
                  <a:pt x="1667622" y="0"/>
                </a:lnTo>
                <a:lnTo>
                  <a:pt x="1667622" y="5423161"/>
                </a:lnTo>
                <a:lnTo>
                  <a:pt x="0" y="54231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a:grpSpLocks noChangeAspect="1"/>
          </p:cNvGrpSpPr>
          <p:nvPr/>
        </p:nvGrpSpPr>
        <p:grpSpPr>
          <a:xfrm rot="2171068">
            <a:off x="-2473882" y="5907157"/>
            <a:ext cx="13732797" cy="3699677"/>
            <a:chOff x="3810" y="0"/>
            <a:chExt cx="12369800" cy="3332480"/>
          </a:xfrm>
        </p:grpSpPr>
        <p:sp>
          <p:nvSpPr>
            <p:cNvPr id="7" name="Freeform 7"/>
            <p:cNvSpPr/>
            <p:nvPr/>
          </p:nvSpPr>
          <p:spPr>
            <a:xfrm>
              <a:off x="3810" y="0"/>
              <a:ext cx="12369800" cy="3332480"/>
            </a:xfrm>
            <a:custGeom>
              <a:avLst/>
              <a:gdLst/>
              <a:ahLst/>
              <a:cxnLst/>
              <a:rect l="l" t="t" r="r" b="b"/>
              <a:pathLst>
                <a:path w="12369800" h="3332480">
                  <a:moveTo>
                    <a:pt x="0" y="0"/>
                  </a:moveTo>
                  <a:lnTo>
                    <a:pt x="12369800" y="0"/>
                  </a:lnTo>
                  <a:lnTo>
                    <a:pt x="12369800" y="3332480"/>
                  </a:lnTo>
                  <a:lnTo>
                    <a:pt x="0" y="3332480"/>
                  </a:lnTo>
                  <a:close/>
                </a:path>
              </a:pathLst>
            </a:custGeom>
            <a:blipFill>
              <a:blip r:embed="rId5"/>
              <a:stretch>
                <a:fillRect t="-110" b="-110"/>
              </a:stretch>
            </a:blipFill>
          </p:spPr>
        </p:sp>
        <p:sp>
          <p:nvSpPr>
            <p:cNvPr id="8" name="Freeform 8"/>
            <p:cNvSpPr/>
            <p:nvPr/>
          </p:nvSpPr>
          <p:spPr>
            <a:xfrm>
              <a:off x="119380" y="168910"/>
              <a:ext cx="3605530" cy="3014980"/>
            </a:xfrm>
            <a:custGeom>
              <a:avLst/>
              <a:gdLst/>
              <a:ahLst/>
              <a:cxnLst/>
              <a:rect l="l" t="t" r="r" b="b"/>
              <a:pathLst>
                <a:path w="3605530" h="3014980">
                  <a:moveTo>
                    <a:pt x="52070" y="0"/>
                  </a:moveTo>
                  <a:lnTo>
                    <a:pt x="0" y="1573530"/>
                  </a:lnTo>
                  <a:lnTo>
                    <a:pt x="52070" y="2954020"/>
                  </a:lnTo>
                  <a:lnTo>
                    <a:pt x="3567430" y="3014980"/>
                  </a:lnTo>
                  <a:lnTo>
                    <a:pt x="3605530" y="0"/>
                  </a:lnTo>
                  <a:close/>
                </a:path>
              </a:pathLst>
            </a:custGeom>
            <a:blipFill>
              <a:blip r:embed="rId6"/>
              <a:stretch>
                <a:fillRect l="-17136" r="-16925"/>
              </a:stretch>
            </a:blipFill>
          </p:spPr>
        </p:sp>
        <p:sp>
          <p:nvSpPr>
            <p:cNvPr id="9" name="Freeform 9"/>
            <p:cNvSpPr/>
            <p:nvPr/>
          </p:nvSpPr>
          <p:spPr>
            <a:xfrm>
              <a:off x="4357370" y="168910"/>
              <a:ext cx="3563620" cy="2999740"/>
            </a:xfrm>
            <a:custGeom>
              <a:avLst/>
              <a:gdLst/>
              <a:ahLst/>
              <a:cxnLst/>
              <a:rect l="l" t="t" r="r" b="b"/>
              <a:pathLst>
                <a:path w="3563620" h="2999740">
                  <a:moveTo>
                    <a:pt x="0" y="2999740"/>
                  </a:moveTo>
                  <a:lnTo>
                    <a:pt x="0" y="19050"/>
                  </a:lnTo>
                  <a:lnTo>
                    <a:pt x="3563620" y="0"/>
                  </a:lnTo>
                  <a:lnTo>
                    <a:pt x="3511550" y="2987040"/>
                  </a:lnTo>
                  <a:close/>
                </a:path>
              </a:pathLst>
            </a:custGeom>
            <a:blipFill>
              <a:blip r:embed="rId7"/>
              <a:stretch>
                <a:fillRect l="-13278" r="-13065"/>
              </a:stretch>
            </a:blipFill>
          </p:spPr>
        </p:sp>
        <p:sp>
          <p:nvSpPr>
            <p:cNvPr id="10" name="Freeform 10"/>
            <p:cNvSpPr/>
            <p:nvPr/>
          </p:nvSpPr>
          <p:spPr>
            <a:xfrm>
              <a:off x="8468360" y="156210"/>
              <a:ext cx="3615690" cy="2961640"/>
            </a:xfrm>
            <a:custGeom>
              <a:avLst/>
              <a:gdLst/>
              <a:ahLst/>
              <a:cxnLst/>
              <a:rect l="l" t="t" r="r" b="b"/>
              <a:pathLst>
                <a:path w="3615690" h="2961640">
                  <a:moveTo>
                    <a:pt x="0" y="2961640"/>
                  </a:moveTo>
                  <a:lnTo>
                    <a:pt x="0" y="12700"/>
                  </a:lnTo>
                  <a:lnTo>
                    <a:pt x="3548380" y="0"/>
                  </a:lnTo>
                  <a:lnTo>
                    <a:pt x="3615690" y="2933700"/>
                  </a:lnTo>
                  <a:close/>
                </a:path>
              </a:pathLst>
            </a:custGeom>
            <a:blipFill>
              <a:blip r:embed="rId8"/>
              <a:stretch>
                <a:fillRect l="-11576" r="-11366"/>
              </a:stretch>
            </a:blipFill>
          </p:spPr>
        </p:sp>
      </p:grpSp>
      <p:sp>
        <p:nvSpPr>
          <p:cNvPr id="11" name="TextBox 11"/>
          <p:cNvSpPr txBox="1"/>
          <p:nvPr/>
        </p:nvSpPr>
        <p:spPr>
          <a:xfrm>
            <a:off x="8900937" y="7114540"/>
            <a:ext cx="8724755" cy="2143834"/>
          </a:xfrm>
          <a:prstGeom prst="rect">
            <a:avLst/>
          </a:prstGeom>
        </p:spPr>
        <p:txBody>
          <a:bodyPr lIns="0" tIns="0" rIns="0" bIns="0" rtlCol="0" anchor="t">
            <a:spAutoFit/>
          </a:bodyPr>
          <a:lstStyle/>
          <a:p>
            <a:pPr marL="885191" lvl="1" indent="-442595" algn="just">
              <a:lnSpc>
                <a:spcPts val="5740"/>
              </a:lnSpc>
              <a:buFont typeface="Arial"/>
              <a:buChar char="•"/>
            </a:pPr>
            <a:r>
              <a:rPr lang="en-US" sz="4100" dirty="0" err="1">
                <a:solidFill>
                  <a:srgbClr val="556A82"/>
                </a:solidFill>
                <a:latin typeface="Roboto Condensed"/>
                <a:ea typeface="Roboto Condensed"/>
                <a:cs typeface="Roboto Condensed"/>
                <a:sym typeface="Roboto Condensed"/>
              </a:rPr>
              <a:t>Không</a:t>
            </a:r>
            <a:r>
              <a:rPr lang="en-US" sz="4100" dirty="0">
                <a:solidFill>
                  <a:srgbClr val="556A82"/>
                </a:solidFill>
                <a:latin typeface="Roboto Condensed"/>
                <a:ea typeface="Roboto Condensed"/>
                <a:cs typeface="Roboto Condensed"/>
                <a:sym typeface="Roboto Condensed"/>
              </a:rPr>
              <a:t> bao </a:t>
            </a:r>
            <a:r>
              <a:rPr lang="en-US" sz="4100" dirty="0" err="1">
                <a:solidFill>
                  <a:srgbClr val="556A82"/>
                </a:solidFill>
                <a:latin typeface="Roboto Condensed"/>
                <a:ea typeface="Roboto Condensed"/>
                <a:cs typeface="Roboto Condensed"/>
                <a:sym typeface="Roboto Condensed"/>
              </a:rPr>
              <a:t>giờ</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là</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quá</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muộn</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để</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chúng</a:t>
            </a:r>
            <a:r>
              <a:rPr lang="en-US" sz="4100" dirty="0">
                <a:solidFill>
                  <a:srgbClr val="556A82"/>
                </a:solidFill>
                <a:latin typeface="Roboto Condensed"/>
                <a:ea typeface="Roboto Condensed"/>
                <a:cs typeface="Roboto Condensed"/>
                <a:sym typeface="Roboto Condensed"/>
              </a:rPr>
              <a:t> ta </a:t>
            </a:r>
            <a:r>
              <a:rPr lang="en-US" sz="4100" dirty="0" err="1">
                <a:solidFill>
                  <a:srgbClr val="556A82"/>
                </a:solidFill>
                <a:latin typeface="Roboto Condensed"/>
                <a:ea typeface="Roboto Condensed"/>
                <a:cs typeface="Roboto Condensed"/>
                <a:sym typeface="Roboto Condensed"/>
              </a:rPr>
              <a:t>bắt</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tay</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vào</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hành</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động</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cứu</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lấy</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trái</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đất</a:t>
            </a:r>
            <a:r>
              <a:rPr lang="en-US" sz="4100" dirty="0">
                <a:solidFill>
                  <a:srgbClr val="556A82"/>
                </a:solidFill>
                <a:latin typeface="Roboto Condensed"/>
                <a:ea typeface="Roboto Condensed"/>
                <a:cs typeface="Roboto Condensed"/>
                <a:sym typeface="Roboto Condensed"/>
              </a:rPr>
              <a:t> </a:t>
            </a:r>
            <a:r>
              <a:rPr lang="en-US" sz="4100" dirty="0" err="1">
                <a:solidFill>
                  <a:srgbClr val="556A82"/>
                </a:solidFill>
                <a:latin typeface="Roboto Condensed"/>
                <a:ea typeface="Roboto Condensed"/>
                <a:cs typeface="Roboto Condensed"/>
                <a:sym typeface="Roboto Condensed"/>
              </a:rPr>
              <a:t>này</a:t>
            </a:r>
            <a:r>
              <a:rPr lang="en-US" sz="4100" dirty="0">
                <a:solidFill>
                  <a:srgbClr val="556A82"/>
                </a:solidFill>
                <a:latin typeface="Roboto Condensed"/>
                <a:ea typeface="Roboto Condensed"/>
                <a:cs typeface="Roboto Condensed"/>
                <a:sym typeface="Roboto Condense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E8CE"/>
        </a:solidFill>
        <a:effectLst/>
      </p:bgPr>
    </p:bg>
    <p:spTree>
      <p:nvGrpSpPr>
        <p:cNvPr id="1" name=""/>
        <p:cNvGrpSpPr/>
        <p:nvPr/>
      </p:nvGrpSpPr>
      <p:grpSpPr>
        <a:xfrm>
          <a:off x="0" y="0"/>
          <a:ext cx="0" cy="0"/>
          <a:chOff x="0" y="0"/>
          <a:chExt cx="0" cy="0"/>
        </a:xfrm>
      </p:grpSpPr>
      <p:sp>
        <p:nvSpPr>
          <p:cNvPr id="2" name="TextBox 2"/>
          <p:cNvSpPr txBox="1"/>
          <p:nvPr/>
        </p:nvSpPr>
        <p:spPr>
          <a:xfrm>
            <a:off x="447574" y="180975"/>
            <a:ext cx="15144982" cy="1695450"/>
          </a:xfrm>
          <a:prstGeom prst="rect">
            <a:avLst/>
          </a:prstGeom>
        </p:spPr>
        <p:txBody>
          <a:bodyPr lIns="0" tIns="0" rIns="0" bIns="0" rtlCol="0" anchor="t">
            <a:spAutoFit/>
          </a:bodyPr>
          <a:lstStyle/>
          <a:p>
            <a:pPr algn="l">
              <a:lnSpc>
                <a:spcPts val="6720"/>
              </a:lnSpc>
            </a:pPr>
            <a:r>
              <a:rPr lang="en-US" sz="5600" b="1" spc="280">
                <a:solidFill>
                  <a:srgbClr val="466C6D"/>
                </a:solidFill>
                <a:latin typeface="Fraunces Bold"/>
                <a:ea typeface="Fraunces Bold"/>
                <a:cs typeface="Fraunces Bold"/>
                <a:sym typeface="Fraunces Bold"/>
              </a:rPr>
              <a:t>3. KHÁM PHÁ VĂN BẢN</a:t>
            </a:r>
          </a:p>
          <a:p>
            <a:pPr algn="l">
              <a:lnSpc>
                <a:spcPts val="6720"/>
              </a:lnSpc>
            </a:pPr>
            <a:endParaRPr lang="en-US" sz="5600" b="1" spc="280">
              <a:solidFill>
                <a:srgbClr val="466C6D"/>
              </a:solidFill>
              <a:latin typeface="Fraunces Bold"/>
              <a:ea typeface="Fraunces Bold"/>
              <a:cs typeface="Fraunces Bold"/>
              <a:sym typeface="Fraunces Bold"/>
            </a:endParaRPr>
          </a:p>
        </p:txBody>
      </p:sp>
      <p:sp>
        <p:nvSpPr>
          <p:cNvPr id="3" name="Freeform 3"/>
          <p:cNvSpPr/>
          <p:nvPr/>
        </p:nvSpPr>
        <p:spPr>
          <a:xfrm>
            <a:off x="10806233" y="-175857"/>
            <a:ext cx="9718773" cy="10798637"/>
          </a:xfrm>
          <a:custGeom>
            <a:avLst/>
            <a:gdLst/>
            <a:ahLst/>
            <a:cxnLst/>
            <a:rect l="l" t="t" r="r" b="b"/>
            <a:pathLst>
              <a:path w="9718773" h="10798637">
                <a:moveTo>
                  <a:pt x="0" y="0"/>
                </a:moveTo>
                <a:lnTo>
                  <a:pt x="9718773" y="0"/>
                </a:lnTo>
                <a:lnTo>
                  <a:pt x="9718773" y="10798637"/>
                </a:lnTo>
                <a:lnTo>
                  <a:pt x="0" y="10798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rot="997052">
            <a:off x="12804186" y="-622589"/>
            <a:ext cx="4452443" cy="11040242"/>
            <a:chOff x="6350" y="0"/>
            <a:chExt cx="2489200" cy="6172200"/>
          </a:xfrm>
        </p:grpSpPr>
        <p:sp>
          <p:nvSpPr>
            <p:cNvPr id="5" name="Freeform 5"/>
            <p:cNvSpPr/>
            <p:nvPr/>
          </p:nvSpPr>
          <p:spPr>
            <a:xfrm>
              <a:off x="82550" y="38100"/>
              <a:ext cx="2349500" cy="3048000"/>
            </a:xfrm>
            <a:custGeom>
              <a:avLst/>
              <a:gdLst/>
              <a:ahLst/>
              <a:cxnLst/>
              <a:rect l="l" t="t" r="r" b="b"/>
              <a:pathLst>
                <a:path w="2349500" h="3048000">
                  <a:moveTo>
                    <a:pt x="2349500" y="3048000"/>
                  </a:moveTo>
                  <a:lnTo>
                    <a:pt x="0" y="3048000"/>
                  </a:lnTo>
                  <a:lnTo>
                    <a:pt x="0" y="0"/>
                  </a:lnTo>
                  <a:lnTo>
                    <a:pt x="2349500" y="0"/>
                  </a:lnTo>
                  <a:lnTo>
                    <a:pt x="2349500" y="3048000"/>
                  </a:lnTo>
                  <a:close/>
                </a:path>
              </a:pathLst>
            </a:custGeom>
            <a:blipFill>
              <a:blip r:embed="rId4"/>
              <a:stretch>
                <a:fillRect l="-65585" r="-65045"/>
              </a:stretch>
            </a:blipFill>
          </p:spPr>
        </p:sp>
        <p:sp>
          <p:nvSpPr>
            <p:cNvPr id="6" name="Freeform 6"/>
            <p:cNvSpPr/>
            <p:nvPr/>
          </p:nvSpPr>
          <p:spPr>
            <a:xfrm>
              <a:off x="82550" y="3086100"/>
              <a:ext cx="2349500" cy="3048000"/>
            </a:xfrm>
            <a:custGeom>
              <a:avLst/>
              <a:gdLst/>
              <a:ahLst/>
              <a:cxnLst/>
              <a:rect l="l" t="t" r="r" b="b"/>
              <a:pathLst>
                <a:path w="2349500" h="3048000">
                  <a:moveTo>
                    <a:pt x="2349500" y="3048000"/>
                  </a:moveTo>
                  <a:lnTo>
                    <a:pt x="0" y="3048000"/>
                  </a:lnTo>
                  <a:lnTo>
                    <a:pt x="0" y="0"/>
                  </a:lnTo>
                  <a:lnTo>
                    <a:pt x="2349500" y="0"/>
                  </a:lnTo>
                  <a:lnTo>
                    <a:pt x="2349500" y="3048000"/>
                  </a:lnTo>
                  <a:close/>
                </a:path>
              </a:pathLst>
            </a:custGeom>
            <a:blipFill>
              <a:blip r:embed="rId5"/>
              <a:stretch>
                <a:fillRect l="-270" t="-3097" r="270" b="-3097"/>
              </a:stretch>
            </a:blipFill>
          </p:spPr>
        </p:sp>
        <p:sp>
          <p:nvSpPr>
            <p:cNvPr id="7" name="Freeform 7"/>
            <p:cNvSpPr/>
            <p:nvPr/>
          </p:nvSpPr>
          <p:spPr>
            <a:xfrm>
              <a:off x="6350" y="0"/>
              <a:ext cx="2489200" cy="6172200"/>
            </a:xfrm>
            <a:custGeom>
              <a:avLst/>
              <a:gdLst/>
              <a:ahLst/>
              <a:cxnLst/>
              <a:rect l="l" t="t" r="r" b="b"/>
              <a:pathLst>
                <a:path w="2489200" h="6172200">
                  <a:moveTo>
                    <a:pt x="2489200" y="6172200"/>
                  </a:moveTo>
                  <a:lnTo>
                    <a:pt x="0" y="6172200"/>
                  </a:lnTo>
                  <a:lnTo>
                    <a:pt x="0" y="0"/>
                  </a:lnTo>
                  <a:lnTo>
                    <a:pt x="2489200" y="0"/>
                  </a:lnTo>
                  <a:lnTo>
                    <a:pt x="2489200" y="6172200"/>
                  </a:lnTo>
                  <a:close/>
                </a:path>
              </a:pathLst>
            </a:custGeom>
            <a:blipFill>
              <a:blip r:embed="rId6"/>
              <a:stretch>
                <a:fillRect l="-255" t="-20" r="255" b="-20"/>
              </a:stretch>
            </a:blipFill>
          </p:spPr>
        </p:sp>
      </p:grpSp>
      <p:sp>
        <p:nvSpPr>
          <p:cNvPr id="8" name="Freeform 8"/>
          <p:cNvSpPr/>
          <p:nvPr/>
        </p:nvSpPr>
        <p:spPr>
          <a:xfrm>
            <a:off x="447574" y="3295323"/>
            <a:ext cx="10761982" cy="5851828"/>
          </a:xfrm>
          <a:custGeom>
            <a:avLst/>
            <a:gdLst/>
            <a:ahLst/>
            <a:cxnLst/>
            <a:rect l="l" t="t" r="r" b="b"/>
            <a:pathLst>
              <a:path w="10761982" h="5851828">
                <a:moveTo>
                  <a:pt x="0" y="0"/>
                </a:moveTo>
                <a:lnTo>
                  <a:pt x="10761982" y="0"/>
                </a:lnTo>
                <a:lnTo>
                  <a:pt x="10761982" y="5851828"/>
                </a:lnTo>
                <a:lnTo>
                  <a:pt x="0" y="58518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028700" y="5120616"/>
            <a:ext cx="9437863" cy="3216910"/>
          </a:xfrm>
          <a:prstGeom prst="rect">
            <a:avLst/>
          </a:prstGeom>
        </p:spPr>
        <p:txBody>
          <a:bodyPr lIns="0" tIns="0" rIns="0" bIns="0" rtlCol="0" anchor="t">
            <a:spAutoFit/>
          </a:bodyPr>
          <a:lstStyle/>
          <a:p>
            <a:pPr algn="just">
              <a:lnSpc>
                <a:spcPts val="6439"/>
              </a:lnSpc>
            </a:pPr>
            <a:r>
              <a:rPr lang="en-US" sz="4599" b="1" dirty="0" err="1">
                <a:solidFill>
                  <a:srgbClr val="1E3B45"/>
                </a:solidFill>
                <a:latin typeface="Roboto Condensed Bold"/>
                <a:ea typeface="Roboto Condensed Bold"/>
                <a:cs typeface="Roboto Condensed Bold"/>
                <a:sym typeface="Roboto Condensed Bold"/>
              </a:rPr>
              <a:t>Những</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thông</a:t>
            </a:r>
            <a:r>
              <a:rPr lang="en-US" sz="4599" b="1" dirty="0">
                <a:solidFill>
                  <a:srgbClr val="1E3B45"/>
                </a:solidFill>
                <a:latin typeface="Roboto Condensed Bold"/>
                <a:ea typeface="Roboto Condensed Bold"/>
                <a:cs typeface="Roboto Condensed Bold"/>
                <a:sym typeface="Roboto Condensed Bold"/>
              </a:rPr>
              <a:t> tin </a:t>
            </a:r>
            <a:r>
              <a:rPr lang="en-US" sz="4599" b="1" dirty="0" err="1">
                <a:solidFill>
                  <a:srgbClr val="1E3B45"/>
                </a:solidFill>
                <a:latin typeface="Roboto Condensed Bold"/>
                <a:ea typeface="Roboto Condensed Bold"/>
                <a:cs typeface="Roboto Condensed Bold"/>
                <a:sym typeface="Roboto Condensed Bold"/>
              </a:rPr>
              <a:t>được</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cung</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cấp</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trong</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văn</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bản</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có</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điều</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gì</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mới</a:t>
            </a:r>
            <a:r>
              <a:rPr lang="en-US" sz="4599" b="1" dirty="0">
                <a:solidFill>
                  <a:srgbClr val="1E3B45"/>
                </a:solidFill>
                <a:latin typeface="Roboto Condensed Bold"/>
                <a:ea typeface="Roboto Condensed Bold"/>
                <a:cs typeface="Roboto Condensed Bold"/>
                <a:sym typeface="Roboto Condensed Bold"/>
              </a:rPr>
              <a:t> so </a:t>
            </a:r>
            <a:r>
              <a:rPr lang="en-US" sz="4599" b="1" dirty="0" err="1">
                <a:solidFill>
                  <a:srgbClr val="1E3B45"/>
                </a:solidFill>
                <a:latin typeface="Roboto Condensed Bold"/>
                <a:ea typeface="Roboto Condensed Bold"/>
                <a:cs typeface="Roboto Condensed Bold"/>
                <a:sym typeface="Roboto Condensed Bold"/>
              </a:rPr>
              <a:t>với</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điều</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em</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đã</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biết</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Điều</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đó</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tạo</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ra</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sự</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thay</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đổi</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gì</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trong</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nhận</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thức</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và</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hành</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động</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của</a:t>
            </a:r>
            <a:r>
              <a:rPr lang="en-US" sz="4599" b="1" dirty="0">
                <a:solidFill>
                  <a:srgbClr val="1E3B45"/>
                </a:solidFill>
                <a:latin typeface="Roboto Condensed Bold"/>
                <a:ea typeface="Roboto Condensed Bold"/>
                <a:cs typeface="Roboto Condensed Bold"/>
                <a:sym typeface="Roboto Condensed Bold"/>
              </a:rPr>
              <a:t> </a:t>
            </a:r>
            <a:r>
              <a:rPr lang="en-US" sz="4599" b="1" dirty="0" err="1">
                <a:solidFill>
                  <a:srgbClr val="1E3B45"/>
                </a:solidFill>
                <a:latin typeface="Roboto Condensed Bold"/>
                <a:ea typeface="Roboto Condensed Bold"/>
                <a:cs typeface="Roboto Condensed Bold"/>
                <a:sym typeface="Roboto Condensed Bold"/>
              </a:rPr>
              <a:t>em</a:t>
            </a:r>
            <a:r>
              <a:rPr lang="en-US" sz="4599" b="1" dirty="0">
                <a:solidFill>
                  <a:srgbClr val="1E3B45"/>
                </a:solidFill>
                <a:latin typeface="Roboto Condensed Bold"/>
                <a:ea typeface="Roboto Condensed Bold"/>
                <a:cs typeface="Roboto Condensed Bold"/>
                <a:sym typeface="Roboto Condensed Bold"/>
              </a:rPr>
              <a:t>?</a:t>
            </a:r>
          </a:p>
        </p:txBody>
      </p:sp>
      <p:sp>
        <p:nvSpPr>
          <p:cNvPr id="10" name="TextBox 10"/>
          <p:cNvSpPr txBox="1"/>
          <p:nvPr/>
        </p:nvSpPr>
        <p:spPr>
          <a:xfrm>
            <a:off x="678508" y="1114474"/>
            <a:ext cx="12959650" cy="761951"/>
          </a:xfrm>
          <a:prstGeom prst="rect">
            <a:avLst/>
          </a:prstGeom>
        </p:spPr>
        <p:txBody>
          <a:bodyPr lIns="0" tIns="0" rIns="0" bIns="0" rtlCol="0" anchor="t">
            <a:spAutoFit/>
          </a:bodyPr>
          <a:lstStyle/>
          <a:p>
            <a:pPr algn="l">
              <a:lnSpc>
                <a:spcPts val="6299"/>
              </a:lnSpc>
              <a:spcBef>
                <a:spcPct val="0"/>
              </a:spcBef>
            </a:pPr>
            <a:r>
              <a:rPr lang="en-US" sz="4499">
                <a:solidFill>
                  <a:srgbClr val="556A82"/>
                </a:solidFill>
                <a:latin typeface="#9Slide07 SVNUT Triumph Press"/>
                <a:ea typeface="#9Slide07 SVNUT Triumph Press"/>
                <a:cs typeface="#9Slide07 SVNUT Triumph Press"/>
                <a:sym typeface="#9Slide07 SVNUT Triumph Press"/>
              </a:rPr>
              <a:t>3.2. Đọc hiểu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86042" y="3559172"/>
            <a:ext cx="1999134" cy="3168656"/>
          </a:xfrm>
          <a:custGeom>
            <a:avLst/>
            <a:gdLst/>
            <a:ahLst/>
            <a:cxnLst/>
            <a:rect l="l" t="t" r="r" b="b"/>
            <a:pathLst>
              <a:path w="1999134" h="3168656">
                <a:moveTo>
                  <a:pt x="0" y="0"/>
                </a:moveTo>
                <a:lnTo>
                  <a:pt x="1999133" y="0"/>
                </a:lnTo>
                <a:lnTo>
                  <a:pt x="1999133" y="3168656"/>
                </a:lnTo>
                <a:lnTo>
                  <a:pt x="0" y="31686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494029" y="-490243"/>
            <a:ext cx="11912911" cy="4780056"/>
          </a:xfrm>
          <a:custGeom>
            <a:avLst/>
            <a:gdLst/>
            <a:ahLst/>
            <a:cxnLst/>
            <a:rect l="l" t="t" r="r" b="b"/>
            <a:pathLst>
              <a:path w="11912911" h="4780056">
                <a:moveTo>
                  <a:pt x="0" y="0"/>
                </a:moveTo>
                <a:lnTo>
                  <a:pt x="11912911" y="0"/>
                </a:lnTo>
                <a:lnTo>
                  <a:pt x="11912911" y="4780056"/>
                </a:lnTo>
                <a:lnTo>
                  <a:pt x="0" y="478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1452066" y="4368563"/>
            <a:ext cx="837769" cy="774937"/>
          </a:xfrm>
          <a:prstGeom prst="rect">
            <a:avLst/>
          </a:prstGeom>
        </p:spPr>
      </p:pic>
      <p:sp>
        <p:nvSpPr>
          <p:cNvPr id="5" name="TextBox 5"/>
          <p:cNvSpPr txBox="1"/>
          <p:nvPr/>
        </p:nvSpPr>
        <p:spPr>
          <a:xfrm>
            <a:off x="2289836" y="4314140"/>
            <a:ext cx="11485353" cy="4701887"/>
          </a:xfrm>
          <a:prstGeom prst="rect">
            <a:avLst/>
          </a:prstGeom>
        </p:spPr>
        <p:txBody>
          <a:bodyPr lIns="0" tIns="0" rIns="0" bIns="0" rtlCol="0" anchor="t">
            <a:spAutoFit/>
          </a:bodyPr>
          <a:lstStyle/>
          <a:p>
            <a:pPr algn="just">
              <a:lnSpc>
                <a:spcPts val="7490"/>
              </a:lnSpc>
            </a:pPr>
            <a:r>
              <a:rPr lang="en-US" sz="5718" b="1" spc="22" dirty="0">
                <a:solidFill>
                  <a:srgbClr val="556A82"/>
                </a:solidFill>
                <a:latin typeface="Roboto Condensed Bold"/>
                <a:ea typeface="Roboto Condensed Bold"/>
                <a:cs typeface="Roboto Condensed Bold"/>
                <a:sym typeface="Roboto Condensed Bold"/>
              </a:rPr>
              <a:t>A. </a:t>
            </a:r>
            <a:r>
              <a:rPr lang="en-US" sz="5718" b="1" spc="22" dirty="0" err="1">
                <a:solidFill>
                  <a:srgbClr val="556A82"/>
                </a:solidFill>
                <a:latin typeface="Roboto Condensed Bold"/>
                <a:ea typeface="Roboto Condensed Bold"/>
                <a:cs typeface="Roboto Condensed Bold"/>
                <a:sym typeface="Roboto Condensed Bold"/>
              </a:rPr>
              <a:t>Sự</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nghiêm</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trọng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của</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biến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đổi</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khí</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hậu</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đe</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dọa</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sự</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tồn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vong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của</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hành</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tinh</a:t>
            </a:r>
            <a:r>
              <a:rPr lang="en-US" sz="5718" b="1" spc="22" dirty="0">
                <a:solidFill>
                  <a:srgbClr val="556A82"/>
                </a:solidFill>
                <a:latin typeface="Roboto Condensed Bold"/>
                <a:ea typeface="Roboto Condensed Bold"/>
                <a:cs typeface="Roboto Condensed Bold"/>
                <a:sym typeface="Roboto Condensed Bold"/>
              </a:rPr>
              <a:t>.</a:t>
            </a:r>
          </a:p>
          <a:p>
            <a:pPr algn="just">
              <a:lnSpc>
                <a:spcPts val="7490"/>
              </a:lnSpc>
            </a:pPr>
            <a:r>
              <a:rPr lang="en-US" sz="5718" b="1" spc="22" dirty="0">
                <a:solidFill>
                  <a:srgbClr val="556A82"/>
                </a:solidFill>
                <a:latin typeface="Roboto Condensed Bold"/>
                <a:ea typeface="Roboto Condensed Bold"/>
                <a:cs typeface="Roboto Condensed Bold"/>
                <a:sym typeface="Roboto Condensed Bold"/>
              </a:rPr>
              <a:t>B. </a:t>
            </a:r>
            <a:r>
              <a:rPr lang="en-US" sz="5718" b="1" spc="22" dirty="0" err="1">
                <a:solidFill>
                  <a:srgbClr val="556A82"/>
                </a:solidFill>
                <a:latin typeface="Roboto Condensed Bold"/>
                <a:ea typeface="Roboto Condensed Bold"/>
                <a:cs typeface="Roboto Condensed Bold"/>
                <a:sym typeface="Roboto Condensed Bold"/>
              </a:rPr>
              <a:t>Tầm</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quan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trọng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của</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giáo</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dục</a:t>
            </a:r>
            <a:r>
              <a:rPr lang="en-US" sz="5718" b="1" spc="22" dirty="0">
                <a:solidFill>
                  <a:srgbClr val="556A82"/>
                </a:solidFill>
                <a:latin typeface="Roboto Condensed Bold"/>
                <a:ea typeface="Roboto Condensed Bold"/>
                <a:cs typeface="Roboto Condensed Bold"/>
                <a:sym typeface="Roboto Condensed Bold"/>
              </a:rPr>
              <a:t>.</a:t>
            </a:r>
          </a:p>
          <a:p>
            <a:pPr algn="just">
              <a:lnSpc>
                <a:spcPts val="7490"/>
              </a:lnSpc>
            </a:pPr>
            <a:r>
              <a:rPr lang="en-US" sz="5718" b="1" spc="22" dirty="0">
                <a:solidFill>
                  <a:srgbClr val="556A82"/>
                </a:solidFill>
                <a:latin typeface="Roboto Condensed Bold"/>
                <a:ea typeface="Roboto Condensed Bold"/>
                <a:cs typeface="Roboto Condensed Bold"/>
                <a:sym typeface="Roboto Condensed Bold"/>
              </a:rPr>
              <a:t>C. </a:t>
            </a:r>
            <a:r>
              <a:rPr lang="en-US" sz="5718" b="1" spc="22" dirty="0" err="1">
                <a:solidFill>
                  <a:srgbClr val="556A82"/>
                </a:solidFill>
                <a:latin typeface="Roboto Condensed Bold"/>
                <a:ea typeface="Roboto Condensed Bold"/>
                <a:cs typeface="Roboto Condensed Bold"/>
                <a:sym typeface="Roboto Condensed Bold"/>
              </a:rPr>
              <a:t>Sự</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phát</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triển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của</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công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nghệ</a:t>
            </a:r>
            <a:r>
              <a:rPr lang="en-US" sz="5718" b="1" spc="22" dirty="0">
                <a:solidFill>
                  <a:srgbClr val="556A82"/>
                </a:solidFill>
                <a:latin typeface="Roboto Condensed Bold"/>
                <a:ea typeface="Roboto Condensed Bold"/>
                <a:cs typeface="Roboto Condensed Bold"/>
                <a:sym typeface="Roboto Condensed Bold"/>
              </a:rPr>
              <a:t>.</a:t>
            </a:r>
          </a:p>
          <a:p>
            <a:pPr algn="just">
              <a:lnSpc>
                <a:spcPts val="7490"/>
              </a:lnSpc>
            </a:pPr>
            <a:r>
              <a:rPr lang="en-US" sz="5718" b="1" spc="22" dirty="0">
                <a:solidFill>
                  <a:srgbClr val="556A82"/>
                </a:solidFill>
                <a:latin typeface="Roboto Condensed Bold"/>
                <a:ea typeface="Roboto Condensed Bold"/>
                <a:cs typeface="Roboto Condensed Bold"/>
                <a:sym typeface="Roboto Condensed Bold"/>
              </a:rPr>
              <a:t>D. Vai </a:t>
            </a:r>
            <a:r>
              <a:rPr lang="en-US" sz="5718" b="1" spc="22" dirty="0" err="1">
                <a:solidFill>
                  <a:srgbClr val="556A82"/>
                </a:solidFill>
                <a:latin typeface="Roboto Condensed Bold"/>
                <a:ea typeface="Roboto Condensed Bold"/>
                <a:cs typeface="Roboto Condensed Bold"/>
                <a:sym typeface="Roboto Condensed Bold"/>
              </a:rPr>
              <a:t>trò</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của</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hợp</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tác</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quốc</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tế</a:t>
            </a:r>
            <a:r>
              <a:rPr lang="en-US" sz="5718" b="1" spc="22" dirty="0">
                <a:solidFill>
                  <a:srgbClr val="556A82"/>
                </a:solidFill>
                <a:latin typeface="Roboto Condensed Bold"/>
                <a:ea typeface="Roboto Condensed Bold"/>
                <a:cs typeface="Roboto Condensed Bold"/>
                <a:sym typeface="Roboto Condensed Bold"/>
              </a:rPr>
              <a:t>.</a:t>
            </a:r>
          </a:p>
        </p:txBody>
      </p:sp>
      <p:sp>
        <p:nvSpPr>
          <p:cNvPr id="6" name="Freeform 6"/>
          <p:cNvSpPr/>
          <p:nvPr/>
        </p:nvSpPr>
        <p:spPr>
          <a:xfrm>
            <a:off x="11902699" y="6172200"/>
            <a:ext cx="3883342" cy="4114800"/>
          </a:xfrm>
          <a:custGeom>
            <a:avLst/>
            <a:gdLst/>
            <a:ahLst/>
            <a:cxnLst/>
            <a:rect l="l" t="t" r="r" b="b"/>
            <a:pathLst>
              <a:path w="3883342" h="4114800">
                <a:moveTo>
                  <a:pt x="0" y="0"/>
                </a:moveTo>
                <a:lnTo>
                  <a:pt x="3883343" y="0"/>
                </a:lnTo>
                <a:lnTo>
                  <a:pt x="388334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423689" y="3206414"/>
            <a:ext cx="1732293" cy="705516"/>
          </a:xfrm>
          <a:custGeom>
            <a:avLst/>
            <a:gdLst/>
            <a:ahLst/>
            <a:cxnLst/>
            <a:rect l="l" t="t" r="r" b="b"/>
            <a:pathLst>
              <a:path w="1732293" h="705516">
                <a:moveTo>
                  <a:pt x="0" y="0"/>
                </a:moveTo>
                <a:lnTo>
                  <a:pt x="1732293" y="0"/>
                </a:lnTo>
                <a:lnTo>
                  <a:pt x="1732293" y="705516"/>
                </a:lnTo>
                <a:lnTo>
                  <a:pt x="0" y="7055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3155982" y="9258300"/>
            <a:ext cx="7315200" cy="598516"/>
          </a:xfrm>
          <a:custGeom>
            <a:avLst/>
            <a:gdLst/>
            <a:ahLst/>
            <a:cxnLst/>
            <a:rect l="l" t="t" r="r" b="b"/>
            <a:pathLst>
              <a:path w="7315200" h="598516">
                <a:moveTo>
                  <a:pt x="0" y="0"/>
                </a:moveTo>
                <a:lnTo>
                  <a:pt x="7315200" y="0"/>
                </a:lnTo>
                <a:lnTo>
                  <a:pt x="7315200" y="598516"/>
                </a:lnTo>
                <a:lnTo>
                  <a:pt x="0" y="5985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641060" y="604838"/>
            <a:ext cx="15144982" cy="847725"/>
          </a:xfrm>
          <a:prstGeom prst="rect">
            <a:avLst/>
          </a:prstGeom>
        </p:spPr>
        <p:txBody>
          <a:bodyPr lIns="0" tIns="0" rIns="0" bIns="0" rtlCol="0" anchor="t">
            <a:spAutoFit/>
          </a:bodyPr>
          <a:lstStyle/>
          <a:p>
            <a:pPr algn="l">
              <a:lnSpc>
                <a:spcPts val="6720"/>
              </a:lnSpc>
            </a:pPr>
            <a:r>
              <a:rPr lang="en-US" sz="5600" b="1" spc="280">
                <a:solidFill>
                  <a:srgbClr val="1E3B45"/>
                </a:solidFill>
                <a:latin typeface="Fraunces Bold"/>
                <a:ea typeface="Fraunces Bold"/>
                <a:cs typeface="Fraunces Bold"/>
                <a:sym typeface="Fraunces Bold"/>
              </a:rPr>
              <a:t>2. ĐỌC VĂN BẢN</a:t>
            </a:r>
          </a:p>
        </p:txBody>
      </p:sp>
      <p:sp>
        <p:nvSpPr>
          <p:cNvPr id="10" name="TextBox 10"/>
          <p:cNvSpPr txBox="1"/>
          <p:nvPr/>
        </p:nvSpPr>
        <p:spPr>
          <a:xfrm>
            <a:off x="8645057" y="1159627"/>
            <a:ext cx="8837735" cy="1909611"/>
          </a:xfrm>
          <a:prstGeom prst="rect">
            <a:avLst/>
          </a:prstGeom>
        </p:spPr>
        <p:txBody>
          <a:bodyPr lIns="0" tIns="0" rIns="0" bIns="0" rtlCol="0" anchor="t">
            <a:spAutoFit/>
          </a:bodyPr>
          <a:lstStyle/>
          <a:p>
            <a:pPr algn="ctr">
              <a:lnSpc>
                <a:spcPts val="7598"/>
              </a:lnSpc>
            </a:pPr>
            <a:r>
              <a:rPr lang="en-US" sz="5800" spc="23">
                <a:solidFill>
                  <a:srgbClr val="1E3B45"/>
                </a:solidFill>
                <a:latin typeface="#9Slide05 Dear Saturday"/>
                <a:ea typeface="#9Slide05 Dear Saturday"/>
                <a:cs typeface="#9Slide05 Dear Saturday"/>
                <a:sym typeface="#9Slide05 Dear Saturday"/>
              </a:rPr>
              <a:t>Câu 1: Nội dung cốt lõi của luận đề là gì?</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86042" y="3559172"/>
            <a:ext cx="1999134" cy="3168656"/>
          </a:xfrm>
          <a:custGeom>
            <a:avLst/>
            <a:gdLst/>
            <a:ahLst/>
            <a:cxnLst/>
            <a:rect l="l" t="t" r="r" b="b"/>
            <a:pathLst>
              <a:path w="1999134" h="3168656">
                <a:moveTo>
                  <a:pt x="0" y="0"/>
                </a:moveTo>
                <a:lnTo>
                  <a:pt x="1999133" y="0"/>
                </a:lnTo>
                <a:lnTo>
                  <a:pt x="1999133" y="3168656"/>
                </a:lnTo>
                <a:lnTo>
                  <a:pt x="0" y="31686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494029" y="-490243"/>
            <a:ext cx="11912911" cy="4780056"/>
          </a:xfrm>
          <a:custGeom>
            <a:avLst/>
            <a:gdLst/>
            <a:ahLst/>
            <a:cxnLst/>
            <a:rect l="l" t="t" r="r" b="b"/>
            <a:pathLst>
              <a:path w="11912911" h="4780056">
                <a:moveTo>
                  <a:pt x="0" y="0"/>
                </a:moveTo>
                <a:lnTo>
                  <a:pt x="11912911" y="0"/>
                </a:lnTo>
                <a:lnTo>
                  <a:pt x="11912911" y="4780056"/>
                </a:lnTo>
                <a:lnTo>
                  <a:pt x="0" y="478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1452066" y="6340360"/>
            <a:ext cx="837769" cy="774937"/>
          </a:xfrm>
          <a:prstGeom prst="rect">
            <a:avLst/>
          </a:prstGeom>
        </p:spPr>
      </p:pic>
      <p:sp>
        <p:nvSpPr>
          <p:cNvPr id="5" name="TextBox 5"/>
          <p:cNvSpPr txBox="1"/>
          <p:nvPr/>
        </p:nvSpPr>
        <p:spPr>
          <a:xfrm>
            <a:off x="2289836" y="4314140"/>
            <a:ext cx="11780084" cy="5644906"/>
          </a:xfrm>
          <a:prstGeom prst="rect">
            <a:avLst/>
          </a:prstGeom>
        </p:spPr>
        <p:txBody>
          <a:bodyPr lIns="0" tIns="0" rIns="0" bIns="0" rtlCol="0" anchor="t">
            <a:spAutoFit/>
          </a:bodyPr>
          <a:lstStyle/>
          <a:p>
            <a:pPr algn="just">
              <a:lnSpc>
                <a:spcPts val="7490"/>
              </a:lnSpc>
            </a:pPr>
            <a:r>
              <a:rPr lang="en-US" sz="5718" b="1" spc="22" dirty="0">
                <a:solidFill>
                  <a:srgbClr val="556A82"/>
                </a:solidFill>
                <a:latin typeface="Roboto Condensed Bold"/>
                <a:ea typeface="Roboto Condensed Bold"/>
                <a:cs typeface="Roboto Condensed Bold"/>
                <a:sym typeface="Roboto Condensed Bold"/>
              </a:rPr>
              <a:t>A. </a:t>
            </a:r>
            <a:r>
              <a:rPr lang="en-US" sz="5718" b="1" spc="22" dirty="0" err="1">
                <a:solidFill>
                  <a:srgbClr val="556A82"/>
                </a:solidFill>
                <a:latin typeface="Roboto Condensed Bold"/>
                <a:ea typeface="Roboto Condensed Bold"/>
                <a:cs typeface="Roboto Condensed Bold"/>
                <a:sym typeface="Roboto Condensed Bold"/>
              </a:rPr>
              <a:t>Là</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vấn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đề</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riêng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của</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một</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số</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quốc</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gia</a:t>
            </a:r>
            <a:r>
              <a:rPr lang="en-US" sz="5718" b="1" spc="22" dirty="0">
                <a:solidFill>
                  <a:srgbClr val="556A82"/>
                </a:solidFill>
                <a:latin typeface="Roboto Condensed Bold"/>
                <a:ea typeface="Roboto Condensed Bold"/>
                <a:cs typeface="Roboto Condensed Bold"/>
                <a:sym typeface="Roboto Condensed Bold"/>
              </a:rPr>
              <a:t>.</a:t>
            </a:r>
          </a:p>
          <a:p>
            <a:pPr algn="just">
              <a:lnSpc>
                <a:spcPts val="7490"/>
              </a:lnSpc>
            </a:pPr>
            <a:r>
              <a:rPr lang="en-US" sz="5718" b="1" spc="22" dirty="0">
                <a:solidFill>
                  <a:srgbClr val="556A82"/>
                </a:solidFill>
                <a:latin typeface="Roboto Condensed Bold"/>
                <a:ea typeface="Roboto Condensed Bold"/>
                <a:cs typeface="Roboto Condensed Bold"/>
                <a:sym typeface="Roboto Condensed Bold"/>
              </a:rPr>
              <a:t>B. </a:t>
            </a:r>
            <a:r>
              <a:rPr lang="en-US" sz="5718" b="1" spc="22" dirty="0" err="1">
                <a:solidFill>
                  <a:srgbClr val="556A82"/>
                </a:solidFill>
                <a:latin typeface="Roboto Condensed Bold"/>
                <a:ea typeface="Roboto Condensed Bold"/>
                <a:cs typeface="Roboto Condensed Bold"/>
                <a:sym typeface="Roboto Condensed Bold"/>
              </a:rPr>
              <a:t>Là</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mối</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đe</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dọa</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không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đáng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kể</a:t>
            </a:r>
            <a:r>
              <a:rPr lang="en-US" sz="5718" b="1" spc="22" dirty="0">
                <a:solidFill>
                  <a:srgbClr val="556A82"/>
                </a:solidFill>
                <a:latin typeface="Roboto Condensed Bold"/>
                <a:ea typeface="Roboto Condensed Bold"/>
                <a:cs typeface="Roboto Condensed Bold"/>
                <a:sym typeface="Roboto Condensed Bold"/>
              </a:rPr>
              <a:t>.</a:t>
            </a:r>
          </a:p>
          <a:p>
            <a:pPr algn="just">
              <a:lnSpc>
                <a:spcPts val="7490"/>
              </a:lnSpc>
            </a:pPr>
            <a:r>
              <a:rPr lang="en-US" sz="5718" b="1" spc="22" dirty="0">
                <a:solidFill>
                  <a:srgbClr val="556A82"/>
                </a:solidFill>
                <a:latin typeface="Roboto Condensed Bold"/>
                <a:ea typeface="Roboto Condensed Bold"/>
                <a:cs typeface="Roboto Condensed Bold"/>
                <a:sym typeface="Roboto Condensed Bold"/>
              </a:rPr>
              <a:t>C. </a:t>
            </a:r>
            <a:r>
              <a:rPr lang="en-US" sz="5718" b="1" spc="22" dirty="0" err="1">
                <a:solidFill>
                  <a:srgbClr val="556A82"/>
                </a:solidFill>
                <a:latin typeface="Roboto Condensed Bold"/>
                <a:ea typeface="Roboto Condensed Bold"/>
                <a:cs typeface="Roboto Condensed Bold"/>
                <a:sym typeface="Roboto Condensed Bold"/>
              </a:rPr>
              <a:t>Là</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vấn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đề</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toàn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cầu</a:t>
            </a:r>
            <a:r>
              <a:rPr lang="en-US" sz="5718" b="1" spc="22" dirty="0">
                <a:solidFill>
                  <a:srgbClr val="556A82"/>
                </a:solidFill>
                <a:latin typeface="Roboto Condensed Bold"/>
                <a:ea typeface="Roboto Condensed Bold"/>
                <a:cs typeface="Roboto Condensed Bold"/>
                <a:sym typeface="Roboto Condensed Bold"/>
              </a:rPr>
              <a:t>.</a:t>
            </a:r>
          </a:p>
          <a:p>
            <a:pPr algn="just">
              <a:lnSpc>
                <a:spcPts val="7490"/>
              </a:lnSpc>
            </a:pPr>
            <a:r>
              <a:rPr lang="en-US" sz="5718" b="1" spc="22" dirty="0">
                <a:solidFill>
                  <a:srgbClr val="556A82"/>
                </a:solidFill>
                <a:latin typeface="Roboto Condensed Bold"/>
                <a:ea typeface="Roboto Condensed Bold"/>
                <a:cs typeface="Roboto Condensed Bold"/>
                <a:sym typeface="Roboto Condensed Bold"/>
              </a:rPr>
              <a:t>D. </a:t>
            </a:r>
            <a:r>
              <a:rPr lang="en-US" sz="5718" b="1" spc="22" dirty="0" err="1">
                <a:solidFill>
                  <a:srgbClr val="556A82"/>
                </a:solidFill>
                <a:latin typeface="Roboto Condensed Bold"/>
                <a:ea typeface="Roboto Condensed Bold"/>
                <a:cs typeface="Roboto Condensed Bold"/>
                <a:sym typeface="Roboto Condensed Bold"/>
              </a:rPr>
              <a:t>Là</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hiện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tượng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tự</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nhiên</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không</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thể</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kiểm</a:t>
            </a:r>
            <a:r>
              <a:rPr lang="en-US" sz="5718" b="1" spc="22" dirty="0">
                <a:solidFill>
                  <a:srgbClr val="556A82"/>
                </a:solidFill>
                <a:latin typeface="Roboto Condensed Bold"/>
                <a:ea typeface="Roboto Condensed Bold"/>
                <a:cs typeface="Roboto Condensed Bold"/>
                <a:sym typeface="Roboto Condensed Bold"/>
              </a:rPr>
              <a:t> </a:t>
            </a:r>
            <a:r>
              <a:rPr lang="en-US" sz="5718" b="1" spc="22" dirty="0" err="1">
                <a:solidFill>
                  <a:srgbClr val="556A82"/>
                </a:solidFill>
                <a:latin typeface="Roboto Condensed Bold"/>
                <a:ea typeface="Roboto Condensed Bold"/>
                <a:cs typeface="Roboto Condensed Bold"/>
                <a:sym typeface="Roboto Condensed Bold"/>
              </a:rPr>
              <a:t>soát</a:t>
            </a:r>
            <a:r>
              <a:rPr lang="en-US" sz="5718" b="1" spc="22" dirty="0">
                <a:solidFill>
                  <a:srgbClr val="556A82"/>
                </a:solidFill>
                <a:latin typeface="Roboto Condensed Bold"/>
                <a:ea typeface="Roboto Condensed Bold"/>
                <a:cs typeface="Roboto Condensed Bold"/>
                <a:sym typeface="Roboto Condensed Bold"/>
              </a:rPr>
              <a:t>.</a:t>
            </a:r>
          </a:p>
          <a:p>
            <a:pPr algn="just">
              <a:lnSpc>
                <a:spcPts val="7490"/>
              </a:lnSpc>
            </a:pPr>
            <a:endParaRPr lang="en-US" sz="5718" b="1" spc="22" dirty="0">
              <a:solidFill>
                <a:srgbClr val="556A82"/>
              </a:solidFill>
              <a:latin typeface="Roboto Condensed Bold"/>
              <a:ea typeface="Roboto Condensed Bold"/>
              <a:cs typeface="Roboto Condensed Bold"/>
              <a:sym typeface="Roboto Condensed Bold"/>
            </a:endParaRPr>
          </a:p>
        </p:txBody>
      </p:sp>
      <p:sp>
        <p:nvSpPr>
          <p:cNvPr id="6" name="Freeform 6"/>
          <p:cNvSpPr/>
          <p:nvPr/>
        </p:nvSpPr>
        <p:spPr>
          <a:xfrm>
            <a:off x="14069920" y="6770716"/>
            <a:ext cx="2912507" cy="3086100"/>
          </a:xfrm>
          <a:custGeom>
            <a:avLst/>
            <a:gdLst/>
            <a:ahLst/>
            <a:cxnLst/>
            <a:rect l="l" t="t" r="r" b="b"/>
            <a:pathLst>
              <a:path w="2912507" h="3086100">
                <a:moveTo>
                  <a:pt x="0" y="0"/>
                </a:moveTo>
                <a:lnTo>
                  <a:pt x="2912507" y="0"/>
                </a:lnTo>
                <a:lnTo>
                  <a:pt x="2912507" y="3086100"/>
                </a:lnTo>
                <a:lnTo>
                  <a:pt x="0" y="30861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423689" y="3206414"/>
            <a:ext cx="1732293" cy="705516"/>
          </a:xfrm>
          <a:custGeom>
            <a:avLst/>
            <a:gdLst/>
            <a:ahLst/>
            <a:cxnLst/>
            <a:rect l="l" t="t" r="r" b="b"/>
            <a:pathLst>
              <a:path w="1732293" h="705516">
                <a:moveTo>
                  <a:pt x="0" y="0"/>
                </a:moveTo>
                <a:lnTo>
                  <a:pt x="1732293" y="0"/>
                </a:lnTo>
                <a:lnTo>
                  <a:pt x="1732293" y="705516"/>
                </a:lnTo>
                <a:lnTo>
                  <a:pt x="0" y="7055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3155982" y="9258300"/>
            <a:ext cx="7315200" cy="598516"/>
          </a:xfrm>
          <a:custGeom>
            <a:avLst/>
            <a:gdLst/>
            <a:ahLst/>
            <a:cxnLst/>
            <a:rect l="l" t="t" r="r" b="b"/>
            <a:pathLst>
              <a:path w="7315200" h="598516">
                <a:moveTo>
                  <a:pt x="0" y="0"/>
                </a:moveTo>
                <a:lnTo>
                  <a:pt x="7315200" y="0"/>
                </a:lnTo>
                <a:lnTo>
                  <a:pt x="7315200" y="598516"/>
                </a:lnTo>
                <a:lnTo>
                  <a:pt x="0" y="5985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641060" y="604838"/>
            <a:ext cx="15144982" cy="847725"/>
          </a:xfrm>
          <a:prstGeom prst="rect">
            <a:avLst/>
          </a:prstGeom>
        </p:spPr>
        <p:txBody>
          <a:bodyPr lIns="0" tIns="0" rIns="0" bIns="0" rtlCol="0" anchor="t">
            <a:spAutoFit/>
          </a:bodyPr>
          <a:lstStyle/>
          <a:p>
            <a:pPr algn="l">
              <a:lnSpc>
                <a:spcPts val="6720"/>
              </a:lnSpc>
            </a:pPr>
            <a:r>
              <a:rPr lang="en-US" sz="5600" b="1" spc="280">
                <a:solidFill>
                  <a:srgbClr val="1E3B45"/>
                </a:solidFill>
                <a:latin typeface="Fraunces Bold"/>
                <a:ea typeface="Fraunces Bold"/>
                <a:cs typeface="Fraunces Bold"/>
                <a:sym typeface="Fraunces Bold"/>
              </a:rPr>
              <a:t>2. ĐỌC VĂN BẢN</a:t>
            </a:r>
          </a:p>
        </p:txBody>
      </p:sp>
      <p:sp>
        <p:nvSpPr>
          <p:cNvPr id="10" name="TextBox 10"/>
          <p:cNvSpPr txBox="1"/>
          <p:nvPr/>
        </p:nvSpPr>
        <p:spPr>
          <a:xfrm>
            <a:off x="8645057" y="1159627"/>
            <a:ext cx="8837735" cy="1909611"/>
          </a:xfrm>
          <a:prstGeom prst="rect">
            <a:avLst/>
          </a:prstGeom>
        </p:spPr>
        <p:txBody>
          <a:bodyPr lIns="0" tIns="0" rIns="0" bIns="0" rtlCol="0" anchor="t">
            <a:spAutoFit/>
          </a:bodyPr>
          <a:lstStyle/>
          <a:p>
            <a:pPr algn="ctr">
              <a:lnSpc>
                <a:spcPts val="7598"/>
              </a:lnSpc>
            </a:pPr>
            <a:r>
              <a:rPr lang="en-US" sz="5800" spc="23">
                <a:solidFill>
                  <a:srgbClr val="1E3B45"/>
                </a:solidFill>
                <a:latin typeface="#9Slide05 Dear Saturday"/>
                <a:ea typeface="#9Slide05 Dear Saturday"/>
                <a:cs typeface="#9Slide05 Dear Saturday"/>
                <a:sym typeface="#9Slide05 Dear Saturday"/>
              </a:rPr>
              <a:t>Câu 2: Biến đổi khí hậu là vấn đề như thế nào?</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86042" y="3559172"/>
            <a:ext cx="1999134" cy="3168656"/>
          </a:xfrm>
          <a:custGeom>
            <a:avLst/>
            <a:gdLst/>
            <a:ahLst/>
            <a:cxnLst/>
            <a:rect l="l" t="t" r="r" b="b"/>
            <a:pathLst>
              <a:path w="1999134" h="3168656">
                <a:moveTo>
                  <a:pt x="0" y="0"/>
                </a:moveTo>
                <a:lnTo>
                  <a:pt x="1999133" y="0"/>
                </a:lnTo>
                <a:lnTo>
                  <a:pt x="1999133" y="3168656"/>
                </a:lnTo>
                <a:lnTo>
                  <a:pt x="0" y="31686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494029" y="-490243"/>
            <a:ext cx="11912911" cy="4780056"/>
          </a:xfrm>
          <a:custGeom>
            <a:avLst/>
            <a:gdLst/>
            <a:ahLst/>
            <a:cxnLst/>
            <a:rect l="l" t="t" r="r" b="b"/>
            <a:pathLst>
              <a:path w="11912911" h="4780056">
                <a:moveTo>
                  <a:pt x="0" y="0"/>
                </a:moveTo>
                <a:lnTo>
                  <a:pt x="11912911" y="0"/>
                </a:lnTo>
                <a:lnTo>
                  <a:pt x="11912911" y="4780056"/>
                </a:lnTo>
                <a:lnTo>
                  <a:pt x="0" y="478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1870951" y="5506729"/>
            <a:ext cx="837769" cy="774937"/>
          </a:xfrm>
          <a:prstGeom prst="rect">
            <a:avLst/>
          </a:prstGeom>
        </p:spPr>
      </p:pic>
      <p:sp>
        <p:nvSpPr>
          <p:cNvPr id="5" name="TextBox 5"/>
          <p:cNvSpPr txBox="1"/>
          <p:nvPr/>
        </p:nvSpPr>
        <p:spPr>
          <a:xfrm>
            <a:off x="2661511" y="4860930"/>
            <a:ext cx="11408409" cy="3676646"/>
          </a:xfrm>
          <a:prstGeom prst="rect">
            <a:avLst/>
          </a:prstGeom>
        </p:spPr>
        <p:txBody>
          <a:bodyPr lIns="0" tIns="0" rIns="0" bIns="0" rtlCol="0" anchor="t">
            <a:spAutoFit/>
          </a:bodyPr>
          <a:lstStyle/>
          <a:p>
            <a:pPr algn="just">
              <a:lnSpc>
                <a:spcPts val="5849"/>
              </a:lnSpc>
            </a:pPr>
            <a:r>
              <a:rPr lang="en-US" sz="4465" b="1" spc="17" dirty="0">
                <a:solidFill>
                  <a:srgbClr val="556A82"/>
                </a:solidFill>
                <a:latin typeface="Roboto Condensed Bold"/>
                <a:ea typeface="Roboto Condensed Bold"/>
                <a:cs typeface="Roboto Condensed Bold"/>
                <a:sym typeface="Roboto Condensed Bold"/>
              </a:rPr>
              <a:t>A. </a:t>
            </a:r>
            <a:r>
              <a:rPr lang="en-US" sz="4465" b="1" spc="17" dirty="0" err="1">
                <a:solidFill>
                  <a:srgbClr val="556A82"/>
                </a:solidFill>
                <a:latin typeface="Roboto Condensed Bold"/>
                <a:ea typeface="Roboto Condensed Bold"/>
                <a:cs typeface="Roboto Condensed Bold"/>
                <a:sym typeface="Roboto Condensed Bold"/>
              </a:rPr>
              <a:t>Phủ</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nhận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sự</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tồn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tại</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của</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biến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đổi</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khí</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hậu</a:t>
            </a:r>
            <a:r>
              <a:rPr lang="en-US" sz="4465" b="1" spc="17" dirty="0">
                <a:solidFill>
                  <a:srgbClr val="556A82"/>
                </a:solidFill>
                <a:latin typeface="Roboto Condensed Bold"/>
                <a:ea typeface="Roboto Condensed Bold"/>
                <a:cs typeface="Roboto Condensed Bold"/>
                <a:sym typeface="Roboto Condensed Bold"/>
              </a:rPr>
              <a:t>.</a:t>
            </a:r>
          </a:p>
          <a:p>
            <a:pPr algn="just">
              <a:lnSpc>
                <a:spcPts val="5849"/>
              </a:lnSpc>
            </a:pPr>
            <a:r>
              <a:rPr lang="en-US" sz="4465" b="1" spc="17" dirty="0">
                <a:solidFill>
                  <a:srgbClr val="556A82"/>
                </a:solidFill>
                <a:latin typeface="Roboto Condensed Bold"/>
                <a:ea typeface="Roboto Condensed Bold"/>
                <a:cs typeface="Roboto Condensed Bold"/>
                <a:sym typeface="Roboto Condensed Bold"/>
              </a:rPr>
              <a:t>B. </a:t>
            </a:r>
            <a:r>
              <a:rPr lang="en-US" sz="4465" b="1" spc="17" dirty="0" err="1">
                <a:solidFill>
                  <a:srgbClr val="556A82"/>
                </a:solidFill>
                <a:latin typeface="Roboto Condensed Bold"/>
                <a:ea typeface="Roboto Condensed Bold"/>
                <a:cs typeface="Roboto Condensed Bold"/>
                <a:sym typeface="Roboto Condensed Bold"/>
              </a:rPr>
              <a:t>Cảnh</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báo</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về</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biến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đổi</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khí</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hậu</a:t>
            </a:r>
            <a:r>
              <a:rPr lang="en-US" sz="4465" b="1" spc="17" dirty="0">
                <a:solidFill>
                  <a:srgbClr val="556A82"/>
                </a:solidFill>
                <a:latin typeface="Roboto Condensed Bold"/>
                <a:ea typeface="Roboto Condensed Bold"/>
                <a:cs typeface="Roboto Condensed Bold"/>
                <a:sym typeface="Roboto Condensed Bold"/>
              </a:rPr>
              <a:t>.</a:t>
            </a:r>
          </a:p>
          <a:p>
            <a:pPr algn="just">
              <a:lnSpc>
                <a:spcPts val="5849"/>
              </a:lnSpc>
            </a:pPr>
            <a:r>
              <a:rPr lang="en-US" sz="4465" b="1" spc="17" dirty="0">
                <a:solidFill>
                  <a:srgbClr val="556A82"/>
                </a:solidFill>
                <a:latin typeface="Roboto Condensed Bold"/>
                <a:ea typeface="Roboto Condensed Bold"/>
                <a:cs typeface="Roboto Condensed Bold"/>
                <a:sym typeface="Roboto Condensed Bold"/>
              </a:rPr>
              <a:t>C. </a:t>
            </a:r>
            <a:r>
              <a:rPr lang="en-US" sz="4465" b="1" spc="17" dirty="0" err="1">
                <a:solidFill>
                  <a:srgbClr val="556A82"/>
                </a:solidFill>
                <a:latin typeface="Roboto Condensed Bold"/>
                <a:ea typeface="Roboto Condensed Bold"/>
                <a:cs typeface="Roboto Condensed Bold"/>
                <a:sym typeface="Roboto Condensed Bold"/>
              </a:rPr>
              <a:t>Không</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quan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tâm</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đến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vấn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đề</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này</a:t>
            </a:r>
            <a:r>
              <a:rPr lang="en-US" sz="4465" b="1" spc="17" dirty="0">
                <a:solidFill>
                  <a:srgbClr val="556A82"/>
                </a:solidFill>
                <a:latin typeface="Roboto Condensed Bold"/>
                <a:ea typeface="Roboto Condensed Bold"/>
                <a:cs typeface="Roboto Condensed Bold"/>
                <a:sym typeface="Roboto Condensed Bold"/>
              </a:rPr>
              <a:t>.</a:t>
            </a:r>
          </a:p>
          <a:p>
            <a:pPr algn="just">
              <a:lnSpc>
                <a:spcPts val="5849"/>
              </a:lnSpc>
            </a:pPr>
            <a:r>
              <a:rPr lang="en-US" sz="4465" b="1" spc="17" dirty="0">
                <a:solidFill>
                  <a:srgbClr val="556A82"/>
                </a:solidFill>
                <a:latin typeface="Roboto Condensed Bold"/>
                <a:ea typeface="Roboto Condensed Bold"/>
                <a:cs typeface="Roboto Condensed Bold"/>
                <a:sym typeface="Roboto Condensed Bold"/>
              </a:rPr>
              <a:t>D. </a:t>
            </a:r>
            <a:r>
              <a:rPr lang="en-US" sz="4465" b="1" spc="17" dirty="0" err="1">
                <a:solidFill>
                  <a:srgbClr val="556A82"/>
                </a:solidFill>
                <a:latin typeface="Roboto Condensed Bold"/>
                <a:ea typeface="Roboto Condensed Bold"/>
                <a:cs typeface="Roboto Condensed Bold"/>
                <a:sym typeface="Roboto Condensed Bold"/>
              </a:rPr>
              <a:t>Khuyến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khích</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sử</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dụng</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nhiên</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liệu</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hóa</a:t>
            </a:r>
            <a:r>
              <a:rPr lang="en-US" sz="4465" b="1" spc="17" dirty="0">
                <a:solidFill>
                  <a:srgbClr val="556A82"/>
                </a:solidFill>
                <a:latin typeface="Roboto Condensed Bold"/>
                <a:ea typeface="Roboto Condensed Bold"/>
                <a:cs typeface="Roboto Condensed Bold"/>
                <a:sym typeface="Roboto Condensed Bold"/>
              </a:rPr>
              <a:t> </a:t>
            </a:r>
            <a:r>
              <a:rPr lang="en-US" sz="4465" b="1" spc="17" dirty="0" err="1">
                <a:solidFill>
                  <a:srgbClr val="556A82"/>
                </a:solidFill>
                <a:latin typeface="Roboto Condensed Bold"/>
                <a:ea typeface="Roboto Condensed Bold"/>
                <a:cs typeface="Roboto Condensed Bold"/>
                <a:sym typeface="Roboto Condensed Bold"/>
              </a:rPr>
              <a:t>thạch</a:t>
            </a:r>
            <a:r>
              <a:rPr lang="en-US" sz="4465" b="1" spc="17" dirty="0">
                <a:solidFill>
                  <a:srgbClr val="556A82"/>
                </a:solidFill>
                <a:latin typeface="Roboto Condensed Bold"/>
                <a:ea typeface="Roboto Condensed Bold"/>
                <a:cs typeface="Roboto Condensed Bold"/>
                <a:sym typeface="Roboto Condensed Bold"/>
              </a:rPr>
              <a:t>.</a:t>
            </a:r>
          </a:p>
          <a:p>
            <a:pPr algn="just">
              <a:lnSpc>
                <a:spcPts val="5849"/>
              </a:lnSpc>
            </a:pPr>
            <a:endParaRPr lang="en-US" sz="4465" b="1" spc="17" dirty="0">
              <a:solidFill>
                <a:srgbClr val="556A82"/>
              </a:solidFill>
              <a:latin typeface="Roboto Condensed Bold"/>
              <a:ea typeface="Roboto Condensed Bold"/>
              <a:cs typeface="Roboto Condensed Bold"/>
              <a:sym typeface="Roboto Condensed Bold"/>
            </a:endParaRPr>
          </a:p>
        </p:txBody>
      </p:sp>
      <p:sp>
        <p:nvSpPr>
          <p:cNvPr id="6" name="Freeform 6"/>
          <p:cNvSpPr/>
          <p:nvPr/>
        </p:nvSpPr>
        <p:spPr>
          <a:xfrm>
            <a:off x="14069920" y="6770716"/>
            <a:ext cx="2912507" cy="3086100"/>
          </a:xfrm>
          <a:custGeom>
            <a:avLst/>
            <a:gdLst/>
            <a:ahLst/>
            <a:cxnLst/>
            <a:rect l="l" t="t" r="r" b="b"/>
            <a:pathLst>
              <a:path w="2912507" h="3086100">
                <a:moveTo>
                  <a:pt x="0" y="0"/>
                </a:moveTo>
                <a:lnTo>
                  <a:pt x="2912507" y="0"/>
                </a:lnTo>
                <a:lnTo>
                  <a:pt x="2912507" y="3086100"/>
                </a:lnTo>
                <a:lnTo>
                  <a:pt x="0" y="30861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2289836" y="3937055"/>
            <a:ext cx="1732293" cy="705516"/>
          </a:xfrm>
          <a:custGeom>
            <a:avLst/>
            <a:gdLst/>
            <a:ahLst/>
            <a:cxnLst/>
            <a:rect l="l" t="t" r="r" b="b"/>
            <a:pathLst>
              <a:path w="1732293" h="705516">
                <a:moveTo>
                  <a:pt x="0" y="0"/>
                </a:moveTo>
                <a:lnTo>
                  <a:pt x="1732293" y="0"/>
                </a:lnTo>
                <a:lnTo>
                  <a:pt x="1732293" y="705515"/>
                </a:lnTo>
                <a:lnTo>
                  <a:pt x="0" y="7055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3155982" y="8537576"/>
            <a:ext cx="7315200" cy="598516"/>
          </a:xfrm>
          <a:custGeom>
            <a:avLst/>
            <a:gdLst/>
            <a:ahLst/>
            <a:cxnLst/>
            <a:rect l="l" t="t" r="r" b="b"/>
            <a:pathLst>
              <a:path w="7315200" h="598516">
                <a:moveTo>
                  <a:pt x="0" y="0"/>
                </a:moveTo>
                <a:lnTo>
                  <a:pt x="7315200" y="0"/>
                </a:lnTo>
                <a:lnTo>
                  <a:pt x="7315200" y="598516"/>
                </a:lnTo>
                <a:lnTo>
                  <a:pt x="0" y="5985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641060" y="604838"/>
            <a:ext cx="15144982" cy="847725"/>
          </a:xfrm>
          <a:prstGeom prst="rect">
            <a:avLst/>
          </a:prstGeom>
        </p:spPr>
        <p:txBody>
          <a:bodyPr lIns="0" tIns="0" rIns="0" bIns="0" rtlCol="0" anchor="t">
            <a:spAutoFit/>
          </a:bodyPr>
          <a:lstStyle/>
          <a:p>
            <a:pPr algn="l">
              <a:lnSpc>
                <a:spcPts val="6720"/>
              </a:lnSpc>
            </a:pPr>
            <a:r>
              <a:rPr lang="en-US" sz="5600" b="1" spc="280">
                <a:solidFill>
                  <a:srgbClr val="1E3B45"/>
                </a:solidFill>
                <a:latin typeface="Fraunces Bold"/>
                <a:ea typeface="Fraunces Bold"/>
                <a:cs typeface="Fraunces Bold"/>
                <a:sym typeface="Fraunces Bold"/>
              </a:rPr>
              <a:t>2. ĐỌC VĂN BẢN</a:t>
            </a:r>
          </a:p>
        </p:txBody>
      </p:sp>
      <p:sp>
        <p:nvSpPr>
          <p:cNvPr id="10" name="TextBox 10"/>
          <p:cNvSpPr txBox="1"/>
          <p:nvPr/>
        </p:nvSpPr>
        <p:spPr>
          <a:xfrm>
            <a:off x="9974283" y="536861"/>
            <a:ext cx="6811326" cy="2659172"/>
          </a:xfrm>
          <a:prstGeom prst="rect">
            <a:avLst/>
          </a:prstGeom>
        </p:spPr>
        <p:txBody>
          <a:bodyPr lIns="0" tIns="0" rIns="0" bIns="0" rtlCol="0" anchor="t">
            <a:spAutoFit/>
          </a:bodyPr>
          <a:lstStyle/>
          <a:p>
            <a:pPr algn="ctr">
              <a:lnSpc>
                <a:spcPts val="5229"/>
              </a:lnSpc>
            </a:pPr>
            <a:r>
              <a:rPr lang="en-US" sz="3991" spc="15">
                <a:solidFill>
                  <a:srgbClr val="1E3B45"/>
                </a:solidFill>
                <a:latin typeface="#9Slide05 Dear Saturday"/>
                <a:ea typeface="#9Slide05 Dear Saturday"/>
                <a:cs typeface="#9Slide05 Dear Saturday"/>
                <a:sym typeface="#9Slide05 Dear Saturday"/>
              </a:rPr>
              <a:t>Câu 3: Theo văn bản, các nhà khoa học đã làm gì về vấn đề biến đổi khí hậu từ nhiều thập kỷ trước?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86042" y="3559172"/>
            <a:ext cx="1999134" cy="3168656"/>
          </a:xfrm>
          <a:custGeom>
            <a:avLst/>
            <a:gdLst/>
            <a:ahLst/>
            <a:cxnLst/>
            <a:rect l="l" t="t" r="r" b="b"/>
            <a:pathLst>
              <a:path w="1999134" h="3168656">
                <a:moveTo>
                  <a:pt x="0" y="0"/>
                </a:moveTo>
                <a:lnTo>
                  <a:pt x="1999133" y="0"/>
                </a:lnTo>
                <a:lnTo>
                  <a:pt x="1999133" y="3168656"/>
                </a:lnTo>
                <a:lnTo>
                  <a:pt x="0" y="31686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494029" y="-490243"/>
            <a:ext cx="11912911" cy="4780056"/>
          </a:xfrm>
          <a:custGeom>
            <a:avLst/>
            <a:gdLst/>
            <a:ahLst/>
            <a:cxnLst/>
            <a:rect l="l" t="t" r="r" b="b"/>
            <a:pathLst>
              <a:path w="11912911" h="4780056">
                <a:moveTo>
                  <a:pt x="0" y="0"/>
                </a:moveTo>
                <a:lnTo>
                  <a:pt x="11912911" y="0"/>
                </a:lnTo>
                <a:lnTo>
                  <a:pt x="11912911" y="4780056"/>
                </a:lnTo>
                <a:lnTo>
                  <a:pt x="0" y="478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2242626" y="7361556"/>
            <a:ext cx="837769" cy="774937"/>
          </a:xfrm>
          <a:prstGeom prst="rect">
            <a:avLst/>
          </a:prstGeom>
        </p:spPr>
      </p:pic>
      <p:sp>
        <p:nvSpPr>
          <p:cNvPr id="5" name="TextBox 5"/>
          <p:cNvSpPr txBox="1"/>
          <p:nvPr/>
        </p:nvSpPr>
        <p:spPr>
          <a:xfrm>
            <a:off x="2661511" y="4879980"/>
            <a:ext cx="11879837" cy="4373317"/>
          </a:xfrm>
          <a:prstGeom prst="rect">
            <a:avLst/>
          </a:prstGeom>
        </p:spPr>
        <p:txBody>
          <a:bodyPr lIns="0" tIns="0" rIns="0" bIns="0" rtlCol="0" anchor="t">
            <a:spAutoFit/>
          </a:bodyPr>
          <a:lstStyle/>
          <a:p>
            <a:pPr algn="just">
              <a:lnSpc>
                <a:spcPts val="4979"/>
              </a:lnSpc>
            </a:pPr>
            <a:r>
              <a:rPr lang="en-US" sz="3801" b="1" spc="15" dirty="0">
                <a:solidFill>
                  <a:srgbClr val="556A82"/>
                </a:solidFill>
                <a:latin typeface="Roboto Condensed Bold"/>
                <a:ea typeface="Roboto Condensed Bold"/>
                <a:cs typeface="Roboto Condensed Bold"/>
                <a:sym typeface="Roboto Condensed Bold"/>
              </a:rPr>
              <a:t>A. </a:t>
            </a:r>
            <a:r>
              <a:rPr lang="en-US" sz="3801" b="1" spc="15" dirty="0" err="1">
                <a:solidFill>
                  <a:srgbClr val="556A82"/>
                </a:solidFill>
                <a:latin typeface="Roboto Condensed Bold"/>
                <a:ea typeface="Roboto Condensed Bold"/>
                <a:cs typeface="Roboto Condensed Bold"/>
                <a:sym typeface="Roboto Condensed Bold"/>
              </a:rPr>
              <a:t>Thay</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đổi</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nhiên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liệu</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hoá</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thạch</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bằng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năng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lượng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sạch</a:t>
            </a:r>
            <a:r>
              <a:rPr lang="en-US" sz="3801" b="1" spc="15" dirty="0">
                <a:solidFill>
                  <a:srgbClr val="556A82"/>
                </a:solidFill>
                <a:latin typeface="Roboto Condensed Bold"/>
                <a:ea typeface="Roboto Condensed Bold"/>
                <a:cs typeface="Roboto Condensed Bold"/>
                <a:sym typeface="Roboto Condensed Bold"/>
              </a:rPr>
              <a:t>.</a:t>
            </a:r>
          </a:p>
          <a:p>
            <a:pPr algn="just">
              <a:lnSpc>
                <a:spcPts val="4979"/>
              </a:lnSpc>
            </a:pPr>
            <a:r>
              <a:rPr lang="en-US" sz="3801" b="1" spc="15" dirty="0">
                <a:solidFill>
                  <a:srgbClr val="556A82"/>
                </a:solidFill>
                <a:latin typeface="Roboto Condensed Bold"/>
                <a:ea typeface="Roboto Condensed Bold"/>
                <a:cs typeface="Roboto Condensed Bold"/>
                <a:sym typeface="Roboto Condensed Bold"/>
              </a:rPr>
              <a:t>B. </a:t>
            </a:r>
            <a:r>
              <a:rPr lang="en-US" sz="3801" b="1" spc="15" dirty="0" err="1">
                <a:solidFill>
                  <a:srgbClr val="556A82"/>
                </a:solidFill>
                <a:latin typeface="Roboto Condensed Bold"/>
                <a:ea typeface="Roboto Condensed Bold"/>
                <a:cs typeface="Roboto Condensed Bold"/>
                <a:sym typeface="Roboto Condensed Bold"/>
              </a:rPr>
              <a:t>Ngăn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chặn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nạn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phá</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rừng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và</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phục</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hồi</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rừng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bị</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tàn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phá</a:t>
            </a:r>
            <a:r>
              <a:rPr lang="en-US" sz="3801" b="1" spc="15" dirty="0">
                <a:solidFill>
                  <a:srgbClr val="556A82"/>
                </a:solidFill>
                <a:latin typeface="Roboto Condensed Bold"/>
                <a:ea typeface="Roboto Condensed Bold"/>
                <a:cs typeface="Roboto Condensed Bold"/>
                <a:sym typeface="Roboto Condensed Bold"/>
              </a:rPr>
              <a:t>.</a:t>
            </a:r>
          </a:p>
          <a:p>
            <a:pPr algn="just">
              <a:lnSpc>
                <a:spcPts val="4979"/>
              </a:lnSpc>
            </a:pPr>
            <a:r>
              <a:rPr lang="en-US" sz="3801" b="1" spc="15" dirty="0">
                <a:solidFill>
                  <a:srgbClr val="556A82"/>
                </a:solidFill>
                <a:latin typeface="Roboto Condensed Bold"/>
                <a:ea typeface="Roboto Condensed Bold"/>
                <a:cs typeface="Roboto Condensed Bold"/>
                <a:sym typeface="Roboto Condensed Bold"/>
              </a:rPr>
              <a:t>C. </a:t>
            </a:r>
            <a:r>
              <a:rPr lang="en-US" sz="3801" b="1" spc="15" dirty="0" err="1">
                <a:solidFill>
                  <a:srgbClr val="556A82"/>
                </a:solidFill>
                <a:latin typeface="Roboto Condensed Bold"/>
                <a:ea typeface="Roboto Condensed Bold"/>
                <a:cs typeface="Roboto Condensed Bold"/>
                <a:sym typeface="Roboto Condensed Bold"/>
              </a:rPr>
              <a:t>Gắn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kết</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kinh</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tế</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tuần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hoàn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với</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việc</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sử</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dụng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hợp</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lý</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các</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nguồn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tài</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nguyên</a:t>
            </a:r>
            <a:r>
              <a:rPr lang="en-US" sz="3801" b="1" spc="15" dirty="0">
                <a:solidFill>
                  <a:srgbClr val="556A82"/>
                </a:solidFill>
                <a:latin typeface="Roboto Condensed Bold"/>
                <a:ea typeface="Roboto Condensed Bold"/>
                <a:cs typeface="Roboto Condensed Bold"/>
                <a:sym typeface="Roboto Condensed Bold"/>
              </a:rPr>
              <a:t>.</a:t>
            </a:r>
          </a:p>
          <a:p>
            <a:pPr algn="just">
              <a:lnSpc>
                <a:spcPts val="4979"/>
              </a:lnSpc>
            </a:pPr>
            <a:r>
              <a:rPr lang="en-US" sz="3801" b="1" spc="15" dirty="0">
                <a:solidFill>
                  <a:srgbClr val="556A82"/>
                </a:solidFill>
                <a:latin typeface="Roboto Condensed Bold"/>
                <a:ea typeface="Roboto Condensed Bold"/>
                <a:cs typeface="Roboto Condensed Bold"/>
                <a:sym typeface="Roboto Condensed Bold"/>
              </a:rPr>
              <a:t>D. </a:t>
            </a:r>
            <a:r>
              <a:rPr lang="en-US" sz="3801" b="1" spc="15" dirty="0" err="1">
                <a:solidFill>
                  <a:srgbClr val="556A82"/>
                </a:solidFill>
                <a:latin typeface="Roboto Condensed Bold"/>
                <a:ea typeface="Roboto Condensed Bold"/>
                <a:cs typeface="Roboto Condensed Bold"/>
                <a:sym typeface="Roboto Condensed Bold"/>
              </a:rPr>
              <a:t>Tăng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cường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sử</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dụng</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nhiên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liệu</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hóa</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thạch</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để</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phát</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triển</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kinh</a:t>
            </a:r>
            <a:r>
              <a:rPr lang="en-US" sz="3801" b="1" spc="15" dirty="0">
                <a:solidFill>
                  <a:srgbClr val="556A82"/>
                </a:solidFill>
                <a:latin typeface="Roboto Condensed Bold"/>
                <a:ea typeface="Roboto Condensed Bold"/>
                <a:cs typeface="Roboto Condensed Bold"/>
                <a:sym typeface="Roboto Condensed Bold"/>
              </a:rPr>
              <a:t> </a:t>
            </a:r>
            <a:r>
              <a:rPr lang="en-US" sz="3801" b="1" spc="15" dirty="0" err="1">
                <a:solidFill>
                  <a:srgbClr val="556A82"/>
                </a:solidFill>
                <a:latin typeface="Roboto Condensed Bold"/>
                <a:ea typeface="Roboto Condensed Bold"/>
                <a:cs typeface="Roboto Condensed Bold"/>
                <a:sym typeface="Roboto Condensed Bold"/>
              </a:rPr>
              <a:t>tế</a:t>
            </a:r>
            <a:endParaRPr lang="en-US" sz="3801" b="1" spc="15" dirty="0">
              <a:solidFill>
                <a:srgbClr val="556A82"/>
              </a:solidFill>
              <a:latin typeface="Roboto Condensed Bold"/>
              <a:ea typeface="Roboto Condensed Bold"/>
              <a:cs typeface="Roboto Condensed Bold"/>
              <a:sym typeface="Roboto Condensed Bold"/>
            </a:endParaRPr>
          </a:p>
          <a:p>
            <a:pPr algn="just">
              <a:lnSpc>
                <a:spcPts val="4979"/>
              </a:lnSpc>
            </a:pPr>
            <a:endParaRPr lang="en-US" sz="3801" b="1" spc="15" dirty="0">
              <a:solidFill>
                <a:srgbClr val="556A82"/>
              </a:solidFill>
              <a:latin typeface="Roboto Condensed Bold"/>
              <a:ea typeface="Roboto Condensed Bold"/>
              <a:cs typeface="Roboto Condensed Bold"/>
              <a:sym typeface="Roboto Condensed Bold"/>
            </a:endParaRPr>
          </a:p>
        </p:txBody>
      </p:sp>
      <p:sp>
        <p:nvSpPr>
          <p:cNvPr id="6" name="Freeform 6"/>
          <p:cNvSpPr/>
          <p:nvPr/>
        </p:nvSpPr>
        <p:spPr>
          <a:xfrm>
            <a:off x="14617548" y="6770716"/>
            <a:ext cx="2912507" cy="3086100"/>
          </a:xfrm>
          <a:custGeom>
            <a:avLst/>
            <a:gdLst/>
            <a:ahLst/>
            <a:cxnLst/>
            <a:rect l="l" t="t" r="r" b="b"/>
            <a:pathLst>
              <a:path w="2912507" h="3086100">
                <a:moveTo>
                  <a:pt x="0" y="0"/>
                </a:moveTo>
                <a:lnTo>
                  <a:pt x="2912507" y="0"/>
                </a:lnTo>
                <a:lnTo>
                  <a:pt x="2912507" y="3086100"/>
                </a:lnTo>
                <a:lnTo>
                  <a:pt x="0" y="30861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795365" y="3937055"/>
            <a:ext cx="1732293" cy="705516"/>
          </a:xfrm>
          <a:custGeom>
            <a:avLst/>
            <a:gdLst/>
            <a:ahLst/>
            <a:cxnLst/>
            <a:rect l="l" t="t" r="r" b="b"/>
            <a:pathLst>
              <a:path w="1732293" h="705516">
                <a:moveTo>
                  <a:pt x="0" y="0"/>
                </a:moveTo>
                <a:lnTo>
                  <a:pt x="1732292" y="0"/>
                </a:lnTo>
                <a:lnTo>
                  <a:pt x="1732292" y="705515"/>
                </a:lnTo>
                <a:lnTo>
                  <a:pt x="0" y="7055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3836429" y="8959042"/>
            <a:ext cx="7315200" cy="598516"/>
          </a:xfrm>
          <a:custGeom>
            <a:avLst/>
            <a:gdLst/>
            <a:ahLst/>
            <a:cxnLst/>
            <a:rect l="l" t="t" r="r" b="b"/>
            <a:pathLst>
              <a:path w="7315200" h="598516">
                <a:moveTo>
                  <a:pt x="0" y="0"/>
                </a:moveTo>
                <a:lnTo>
                  <a:pt x="7315200" y="0"/>
                </a:lnTo>
                <a:lnTo>
                  <a:pt x="7315200" y="598516"/>
                </a:lnTo>
                <a:lnTo>
                  <a:pt x="0" y="5985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641060" y="604838"/>
            <a:ext cx="15144982" cy="847725"/>
          </a:xfrm>
          <a:prstGeom prst="rect">
            <a:avLst/>
          </a:prstGeom>
        </p:spPr>
        <p:txBody>
          <a:bodyPr lIns="0" tIns="0" rIns="0" bIns="0" rtlCol="0" anchor="t">
            <a:spAutoFit/>
          </a:bodyPr>
          <a:lstStyle/>
          <a:p>
            <a:pPr algn="l">
              <a:lnSpc>
                <a:spcPts val="6720"/>
              </a:lnSpc>
            </a:pPr>
            <a:r>
              <a:rPr lang="en-US" sz="5600" b="1" spc="280">
                <a:solidFill>
                  <a:srgbClr val="1E3B45"/>
                </a:solidFill>
                <a:latin typeface="Fraunces Bold"/>
                <a:ea typeface="Fraunces Bold"/>
                <a:cs typeface="Fraunces Bold"/>
                <a:sym typeface="Fraunces Bold"/>
              </a:rPr>
              <a:t>2. ĐỌC VĂN BẢN</a:t>
            </a:r>
          </a:p>
        </p:txBody>
      </p:sp>
      <p:sp>
        <p:nvSpPr>
          <p:cNvPr id="10" name="TextBox 10"/>
          <p:cNvSpPr txBox="1"/>
          <p:nvPr/>
        </p:nvSpPr>
        <p:spPr>
          <a:xfrm>
            <a:off x="9974283" y="536861"/>
            <a:ext cx="7285017" cy="2659172"/>
          </a:xfrm>
          <a:prstGeom prst="rect">
            <a:avLst/>
          </a:prstGeom>
        </p:spPr>
        <p:txBody>
          <a:bodyPr lIns="0" tIns="0" rIns="0" bIns="0" rtlCol="0" anchor="t">
            <a:spAutoFit/>
          </a:bodyPr>
          <a:lstStyle/>
          <a:p>
            <a:pPr algn="ctr">
              <a:lnSpc>
                <a:spcPts val="5229"/>
              </a:lnSpc>
            </a:pPr>
            <a:r>
              <a:rPr lang="en-US" sz="3991" spc="15">
                <a:solidFill>
                  <a:srgbClr val="1E3B45"/>
                </a:solidFill>
                <a:latin typeface="#9Slide05 Dear Saturday"/>
                <a:ea typeface="#9Slide05 Dear Saturday"/>
                <a:cs typeface="#9Slide05 Dear Saturday"/>
                <a:sym typeface="#9Slide05 Dear Saturday"/>
              </a:rPr>
              <a:t>Câu 4: Đâu không phải là một giải pháp được đề xuất để ứng phó với tình trạng biến đổi khí hậu trong văn bản?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86042" y="3559172"/>
            <a:ext cx="1999134" cy="3168656"/>
          </a:xfrm>
          <a:custGeom>
            <a:avLst/>
            <a:gdLst/>
            <a:ahLst/>
            <a:cxnLst/>
            <a:rect l="l" t="t" r="r" b="b"/>
            <a:pathLst>
              <a:path w="1999134" h="3168656">
                <a:moveTo>
                  <a:pt x="0" y="0"/>
                </a:moveTo>
                <a:lnTo>
                  <a:pt x="1999133" y="0"/>
                </a:lnTo>
                <a:lnTo>
                  <a:pt x="1999133" y="3168656"/>
                </a:lnTo>
                <a:lnTo>
                  <a:pt x="0" y="31686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15501" y="-610625"/>
            <a:ext cx="13069966" cy="5244324"/>
          </a:xfrm>
          <a:custGeom>
            <a:avLst/>
            <a:gdLst/>
            <a:ahLst/>
            <a:cxnLst/>
            <a:rect l="l" t="t" r="r" b="b"/>
            <a:pathLst>
              <a:path w="13069966" h="5244324">
                <a:moveTo>
                  <a:pt x="0" y="0"/>
                </a:moveTo>
                <a:lnTo>
                  <a:pt x="13069966" y="0"/>
                </a:lnTo>
                <a:lnTo>
                  <a:pt x="13069966" y="5244324"/>
                </a:lnTo>
                <a:lnTo>
                  <a:pt x="0" y="5244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1823742" y="6772237"/>
            <a:ext cx="837769" cy="774937"/>
          </a:xfrm>
          <a:prstGeom prst="rect">
            <a:avLst/>
          </a:prstGeom>
        </p:spPr>
      </p:pic>
      <p:sp>
        <p:nvSpPr>
          <p:cNvPr id="5" name="TextBox 5"/>
          <p:cNvSpPr txBox="1"/>
          <p:nvPr/>
        </p:nvSpPr>
        <p:spPr>
          <a:xfrm>
            <a:off x="2661511" y="4879980"/>
            <a:ext cx="11879837" cy="4038189"/>
          </a:xfrm>
          <a:prstGeom prst="rect">
            <a:avLst/>
          </a:prstGeom>
        </p:spPr>
        <p:txBody>
          <a:bodyPr lIns="0" tIns="0" rIns="0" bIns="0" rtlCol="0" anchor="t">
            <a:spAutoFit/>
          </a:bodyPr>
          <a:lstStyle/>
          <a:p>
            <a:pPr algn="just">
              <a:lnSpc>
                <a:spcPts val="5372"/>
              </a:lnSpc>
            </a:pPr>
            <a:r>
              <a:rPr lang="en-US" sz="4101" b="1" spc="16" dirty="0">
                <a:solidFill>
                  <a:srgbClr val="556A82"/>
                </a:solidFill>
                <a:latin typeface="Roboto Condensed Bold"/>
                <a:ea typeface="Roboto Condensed Bold"/>
                <a:cs typeface="Roboto Condensed Bold"/>
                <a:sym typeface="Roboto Condensed Bold"/>
              </a:rPr>
              <a:t>A. </a:t>
            </a:r>
            <a:r>
              <a:rPr lang="en-US" sz="4101" b="1" spc="16" dirty="0" err="1">
                <a:solidFill>
                  <a:srgbClr val="556A82"/>
                </a:solidFill>
                <a:latin typeface="Roboto Condensed Bold"/>
                <a:ea typeface="Roboto Condensed Bold"/>
                <a:cs typeface="Roboto Condensed Bold"/>
                <a:sym typeface="Roboto Condensed Bold"/>
              </a:rPr>
              <a:t>Chỉ</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thuộc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về</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các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nhà</a:t>
            </a:r>
            <a:r>
              <a:rPr lang="en-US" sz="4101" b="1" spc="16" dirty="0">
                <a:solidFill>
                  <a:srgbClr val="556A82"/>
                </a:solidFill>
                <a:latin typeface="Roboto Condensed Bold"/>
                <a:ea typeface="Roboto Condensed Bold"/>
                <a:cs typeface="Roboto Condensed Bold"/>
                <a:sym typeface="Roboto Condensed Bold"/>
              </a:rPr>
              <a:t> khoa </a:t>
            </a:r>
            <a:r>
              <a:rPr lang="en-US" sz="4101" b="1" spc="16" dirty="0" err="1">
                <a:solidFill>
                  <a:srgbClr val="556A82"/>
                </a:solidFill>
                <a:latin typeface="Roboto Condensed Bold"/>
                <a:ea typeface="Roboto Condensed Bold"/>
                <a:cs typeface="Roboto Condensed Bold"/>
                <a:sym typeface="Roboto Condensed Bold"/>
              </a:rPr>
              <a:t>học</a:t>
            </a:r>
            <a:r>
              <a:rPr lang="en-US" sz="4101" b="1" spc="16" dirty="0">
                <a:solidFill>
                  <a:srgbClr val="556A82"/>
                </a:solidFill>
                <a:latin typeface="Roboto Condensed Bold"/>
                <a:ea typeface="Roboto Condensed Bold"/>
                <a:cs typeface="Roboto Condensed Bold"/>
                <a:sym typeface="Roboto Condensed Bold"/>
              </a:rPr>
              <a:t>.</a:t>
            </a:r>
          </a:p>
          <a:p>
            <a:pPr algn="just">
              <a:lnSpc>
                <a:spcPts val="5372"/>
              </a:lnSpc>
            </a:pPr>
            <a:r>
              <a:rPr lang="en-US" sz="4101" b="1" spc="16" dirty="0">
                <a:solidFill>
                  <a:srgbClr val="556A82"/>
                </a:solidFill>
                <a:latin typeface="Roboto Condensed Bold"/>
                <a:ea typeface="Roboto Condensed Bold"/>
                <a:cs typeface="Roboto Condensed Bold"/>
                <a:sym typeface="Roboto Condensed Bold"/>
              </a:rPr>
              <a:t>B. </a:t>
            </a:r>
            <a:r>
              <a:rPr lang="en-US" sz="4101" b="1" spc="16" dirty="0" err="1">
                <a:solidFill>
                  <a:srgbClr val="556A82"/>
                </a:solidFill>
                <a:latin typeface="Roboto Condensed Bold"/>
                <a:ea typeface="Roboto Condensed Bold"/>
                <a:cs typeface="Roboto Condensed Bold"/>
                <a:sym typeface="Roboto Condensed Bold"/>
              </a:rPr>
              <a:t>Chỉ</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thuộc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về</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các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quốc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gia</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giàu</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có</a:t>
            </a:r>
            <a:r>
              <a:rPr lang="en-US" sz="4101" b="1" spc="16" dirty="0">
                <a:solidFill>
                  <a:srgbClr val="556A82"/>
                </a:solidFill>
                <a:latin typeface="Roboto Condensed Bold"/>
                <a:ea typeface="Roboto Condensed Bold"/>
                <a:cs typeface="Roboto Condensed Bold"/>
                <a:sym typeface="Roboto Condensed Bold"/>
              </a:rPr>
              <a:t>.</a:t>
            </a:r>
          </a:p>
          <a:p>
            <a:pPr algn="just">
              <a:lnSpc>
                <a:spcPts val="5372"/>
              </a:lnSpc>
            </a:pPr>
            <a:r>
              <a:rPr lang="en-US" sz="4101" b="1" spc="16" dirty="0">
                <a:solidFill>
                  <a:srgbClr val="556A82"/>
                </a:solidFill>
                <a:latin typeface="Roboto Condensed Bold"/>
                <a:ea typeface="Roboto Condensed Bold"/>
                <a:cs typeface="Roboto Condensed Bold"/>
                <a:sym typeface="Roboto Condensed Bold"/>
              </a:rPr>
              <a:t>C. </a:t>
            </a:r>
            <a:r>
              <a:rPr lang="en-US" sz="4101" b="1" spc="16" dirty="0" err="1">
                <a:solidFill>
                  <a:srgbClr val="556A82"/>
                </a:solidFill>
                <a:latin typeface="Roboto Condensed Bold"/>
                <a:ea typeface="Roboto Condensed Bold"/>
                <a:cs typeface="Roboto Condensed Bold"/>
                <a:sym typeface="Roboto Condensed Bold"/>
              </a:rPr>
              <a:t>Chỉ</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thuộc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về</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các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doanh</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nghiệp</a:t>
            </a:r>
            <a:r>
              <a:rPr lang="en-US" sz="4101" b="1" spc="16" dirty="0">
                <a:solidFill>
                  <a:srgbClr val="556A82"/>
                </a:solidFill>
                <a:latin typeface="Roboto Condensed Bold"/>
                <a:ea typeface="Roboto Condensed Bold"/>
                <a:cs typeface="Roboto Condensed Bold"/>
                <a:sym typeface="Roboto Condensed Bold"/>
              </a:rPr>
              <a:t>.</a:t>
            </a:r>
          </a:p>
          <a:p>
            <a:pPr algn="just">
              <a:lnSpc>
                <a:spcPts val="5372"/>
              </a:lnSpc>
            </a:pPr>
            <a:r>
              <a:rPr lang="en-US" sz="4101" b="1" spc="16" dirty="0">
                <a:solidFill>
                  <a:srgbClr val="556A82"/>
                </a:solidFill>
                <a:latin typeface="Roboto Condensed Bold"/>
                <a:ea typeface="Roboto Condensed Bold"/>
                <a:cs typeface="Roboto Condensed Bold"/>
                <a:sym typeface="Roboto Condensed Bold"/>
              </a:rPr>
              <a:t>D. </a:t>
            </a:r>
            <a:r>
              <a:rPr lang="en-US" sz="4101" b="1" spc="16" dirty="0" err="1">
                <a:solidFill>
                  <a:srgbClr val="556A82"/>
                </a:solidFill>
                <a:latin typeface="Roboto Condensed Bold"/>
                <a:ea typeface="Roboto Condensed Bold"/>
                <a:cs typeface="Roboto Condensed Bold"/>
                <a:sym typeface="Roboto Condensed Bold"/>
              </a:rPr>
              <a:t>Thuộc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về</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lãnh</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đạo</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các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quốc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gia</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các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doanh</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nghiệp</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và</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các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nhà</a:t>
            </a:r>
            <a:r>
              <a:rPr lang="en-US" sz="4101" b="1" spc="16" dirty="0">
                <a:solidFill>
                  <a:srgbClr val="556A82"/>
                </a:solidFill>
                <a:latin typeface="Roboto Condensed Bold"/>
                <a:ea typeface="Roboto Condensed Bold"/>
                <a:cs typeface="Roboto Condensed Bold"/>
                <a:sym typeface="Roboto Condensed Bold"/>
              </a:rPr>
              <a:t> khoa </a:t>
            </a:r>
            <a:r>
              <a:rPr lang="en-US" sz="4101" b="1" spc="16" dirty="0" err="1">
                <a:solidFill>
                  <a:srgbClr val="556A82"/>
                </a:solidFill>
                <a:latin typeface="Roboto Condensed Bold"/>
                <a:ea typeface="Roboto Condensed Bold"/>
                <a:cs typeface="Roboto Condensed Bold"/>
                <a:sym typeface="Roboto Condensed Bold"/>
              </a:rPr>
              <a:t>học</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trên</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thế</a:t>
            </a:r>
            <a:r>
              <a:rPr lang="en-US" sz="4101" b="1" spc="16" dirty="0">
                <a:solidFill>
                  <a:srgbClr val="556A82"/>
                </a:solidFill>
                <a:latin typeface="Roboto Condensed Bold"/>
                <a:ea typeface="Roboto Condensed Bold"/>
                <a:cs typeface="Roboto Condensed Bold"/>
                <a:sym typeface="Roboto Condensed Bold"/>
              </a:rPr>
              <a:t> </a:t>
            </a:r>
            <a:r>
              <a:rPr lang="en-US" sz="4101" b="1" spc="16" dirty="0" err="1">
                <a:solidFill>
                  <a:srgbClr val="556A82"/>
                </a:solidFill>
                <a:latin typeface="Roboto Condensed Bold"/>
                <a:ea typeface="Roboto Condensed Bold"/>
                <a:cs typeface="Roboto Condensed Bold"/>
                <a:sym typeface="Roboto Condensed Bold"/>
              </a:rPr>
              <a:t>giới</a:t>
            </a:r>
            <a:r>
              <a:rPr lang="en-US" sz="4101" b="1" spc="16" dirty="0">
                <a:solidFill>
                  <a:srgbClr val="556A82"/>
                </a:solidFill>
                <a:latin typeface="Roboto Condensed Bold"/>
                <a:ea typeface="Roboto Condensed Bold"/>
                <a:cs typeface="Roboto Condensed Bold"/>
                <a:sym typeface="Roboto Condensed Bold"/>
              </a:rPr>
              <a:t>.</a:t>
            </a:r>
          </a:p>
          <a:p>
            <a:pPr algn="just">
              <a:lnSpc>
                <a:spcPts val="5372"/>
              </a:lnSpc>
            </a:pPr>
            <a:endParaRPr lang="en-US" sz="4101" b="1" spc="16" dirty="0">
              <a:solidFill>
                <a:srgbClr val="556A82"/>
              </a:solidFill>
              <a:latin typeface="Roboto Condensed Bold"/>
              <a:ea typeface="Roboto Condensed Bold"/>
              <a:cs typeface="Roboto Condensed Bold"/>
              <a:sym typeface="Roboto Condensed Bold"/>
            </a:endParaRPr>
          </a:p>
        </p:txBody>
      </p:sp>
      <p:sp>
        <p:nvSpPr>
          <p:cNvPr id="6" name="Freeform 6"/>
          <p:cNvSpPr/>
          <p:nvPr/>
        </p:nvSpPr>
        <p:spPr>
          <a:xfrm>
            <a:off x="14617548" y="6770716"/>
            <a:ext cx="2912507" cy="3086100"/>
          </a:xfrm>
          <a:custGeom>
            <a:avLst/>
            <a:gdLst/>
            <a:ahLst/>
            <a:cxnLst/>
            <a:rect l="l" t="t" r="r" b="b"/>
            <a:pathLst>
              <a:path w="2912507" h="3086100">
                <a:moveTo>
                  <a:pt x="0" y="0"/>
                </a:moveTo>
                <a:lnTo>
                  <a:pt x="2912507" y="0"/>
                </a:lnTo>
                <a:lnTo>
                  <a:pt x="2912507" y="3086100"/>
                </a:lnTo>
                <a:lnTo>
                  <a:pt x="0" y="30861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795365" y="3937055"/>
            <a:ext cx="1732293" cy="705516"/>
          </a:xfrm>
          <a:custGeom>
            <a:avLst/>
            <a:gdLst/>
            <a:ahLst/>
            <a:cxnLst/>
            <a:rect l="l" t="t" r="r" b="b"/>
            <a:pathLst>
              <a:path w="1732293" h="705516">
                <a:moveTo>
                  <a:pt x="0" y="0"/>
                </a:moveTo>
                <a:lnTo>
                  <a:pt x="1732292" y="0"/>
                </a:lnTo>
                <a:lnTo>
                  <a:pt x="1732292" y="705515"/>
                </a:lnTo>
                <a:lnTo>
                  <a:pt x="0" y="7055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3836429" y="8959042"/>
            <a:ext cx="7315200" cy="598516"/>
          </a:xfrm>
          <a:custGeom>
            <a:avLst/>
            <a:gdLst/>
            <a:ahLst/>
            <a:cxnLst/>
            <a:rect l="l" t="t" r="r" b="b"/>
            <a:pathLst>
              <a:path w="7315200" h="598516">
                <a:moveTo>
                  <a:pt x="0" y="0"/>
                </a:moveTo>
                <a:lnTo>
                  <a:pt x="7315200" y="0"/>
                </a:lnTo>
                <a:lnTo>
                  <a:pt x="7315200" y="598516"/>
                </a:lnTo>
                <a:lnTo>
                  <a:pt x="0" y="5985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641060" y="604838"/>
            <a:ext cx="15144982" cy="847725"/>
          </a:xfrm>
          <a:prstGeom prst="rect">
            <a:avLst/>
          </a:prstGeom>
        </p:spPr>
        <p:txBody>
          <a:bodyPr lIns="0" tIns="0" rIns="0" bIns="0" rtlCol="0" anchor="t">
            <a:spAutoFit/>
          </a:bodyPr>
          <a:lstStyle/>
          <a:p>
            <a:pPr algn="l">
              <a:lnSpc>
                <a:spcPts val="6720"/>
              </a:lnSpc>
            </a:pPr>
            <a:r>
              <a:rPr lang="en-US" sz="5600" b="1" spc="280">
                <a:solidFill>
                  <a:srgbClr val="1E3B45"/>
                </a:solidFill>
                <a:latin typeface="Fraunces Bold"/>
                <a:ea typeface="Fraunces Bold"/>
                <a:cs typeface="Fraunces Bold"/>
                <a:sym typeface="Fraunces Bold"/>
              </a:rPr>
              <a:t>2. ĐỌC VĂN BẢN</a:t>
            </a:r>
          </a:p>
        </p:txBody>
      </p:sp>
      <p:sp>
        <p:nvSpPr>
          <p:cNvPr id="10" name="TextBox 10"/>
          <p:cNvSpPr txBox="1"/>
          <p:nvPr/>
        </p:nvSpPr>
        <p:spPr>
          <a:xfrm>
            <a:off x="9807976" y="397226"/>
            <a:ext cx="7285017" cy="3161946"/>
          </a:xfrm>
          <a:prstGeom prst="rect">
            <a:avLst/>
          </a:prstGeom>
        </p:spPr>
        <p:txBody>
          <a:bodyPr lIns="0" tIns="0" rIns="0" bIns="0" rtlCol="0" anchor="t">
            <a:spAutoFit/>
          </a:bodyPr>
          <a:lstStyle/>
          <a:p>
            <a:pPr algn="ctr">
              <a:lnSpc>
                <a:spcPts val="6277"/>
              </a:lnSpc>
            </a:pPr>
            <a:r>
              <a:rPr lang="en-US" sz="4791" spc="19">
                <a:solidFill>
                  <a:srgbClr val="1E3B45"/>
                </a:solidFill>
                <a:latin typeface="#9Slide05 Dear Saturday"/>
                <a:ea typeface="#9Slide05 Dear Saturday"/>
                <a:cs typeface="#9Slide05 Dear Saturday"/>
                <a:sym typeface="#9Slide05 Dear Saturday"/>
              </a:rPr>
              <a:t>Câu 5: Theo tác giả, trách nhiệm chính thực thi các giải pháp nêu trên thuộc về ai?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5501" y="-610625"/>
            <a:ext cx="13069966" cy="5244324"/>
          </a:xfrm>
          <a:custGeom>
            <a:avLst/>
            <a:gdLst/>
            <a:ahLst/>
            <a:cxnLst/>
            <a:rect l="l" t="t" r="r" b="b"/>
            <a:pathLst>
              <a:path w="13069966" h="5244324">
                <a:moveTo>
                  <a:pt x="0" y="0"/>
                </a:moveTo>
                <a:lnTo>
                  <a:pt x="13069966" y="0"/>
                </a:lnTo>
                <a:lnTo>
                  <a:pt x="13069966" y="5244324"/>
                </a:lnTo>
                <a:lnTo>
                  <a:pt x="0" y="5244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 name="Picture 3"/>
          <p:cNvPicPr>
            <a:picLocks noChangeAspect="1"/>
          </p:cNvPicPr>
          <p:nvPr/>
        </p:nvPicPr>
        <p:blipFill>
          <a:blip r:embed="rId4"/>
          <a:srcRect/>
          <a:stretch>
            <a:fillRect/>
          </a:stretch>
        </p:blipFill>
        <p:spPr>
          <a:xfrm>
            <a:off x="1823742" y="6256223"/>
            <a:ext cx="837769" cy="774937"/>
          </a:xfrm>
          <a:prstGeom prst="rect">
            <a:avLst/>
          </a:prstGeom>
        </p:spPr>
      </p:pic>
      <p:sp>
        <p:nvSpPr>
          <p:cNvPr id="4" name="TextBox 4"/>
          <p:cNvSpPr txBox="1"/>
          <p:nvPr/>
        </p:nvSpPr>
        <p:spPr>
          <a:xfrm>
            <a:off x="2661511" y="4860930"/>
            <a:ext cx="11275455" cy="4283310"/>
          </a:xfrm>
          <a:prstGeom prst="rect">
            <a:avLst/>
          </a:prstGeom>
        </p:spPr>
        <p:txBody>
          <a:bodyPr lIns="0" tIns="0" rIns="0" bIns="0" rtlCol="0" anchor="t">
            <a:spAutoFit/>
          </a:bodyPr>
          <a:lstStyle/>
          <a:p>
            <a:pPr algn="just">
              <a:lnSpc>
                <a:spcPts val="5634"/>
              </a:lnSpc>
            </a:pPr>
            <a:r>
              <a:rPr lang="en-US" sz="4301" b="1" spc="17" dirty="0">
                <a:solidFill>
                  <a:srgbClr val="556A82"/>
                </a:solidFill>
                <a:latin typeface="Roboto Condensed Bold"/>
                <a:ea typeface="Roboto Condensed Bold"/>
                <a:cs typeface="Roboto Condensed Bold"/>
                <a:sym typeface="Roboto Condensed Bold"/>
              </a:rPr>
              <a:t>A. </a:t>
            </a:r>
            <a:r>
              <a:rPr lang="en-US" sz="4301" b="1" spc="17" dirty="0" err="1">
                <a:solidFill>
                  <a:srgbClr val="556A82"/>
                </a:solidFill>
                <a:latin typeface="Roboto Condensed Bold"/>
                <a:ea typeface="Roboto Condensed Bold"/>
                <a:cs typeface="Roboto Condensed Bold"/>
                <a:sym typeface="Roboto Condensed Bold"/>
              </a:rPr>
              <a:t>Các</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nhà</a:t>
            </a:r>
            <a:r>
              <a:rPr lang="en-US" sz="4301" b="1" spc="17" dirty="0">
                <a:solidFill>
                  <a:srgbClr val="556A82"/>
                </a:solidFill>
                <a:latin typeface="Roboto Condensed Bold"/>
                <a:ea typeface="Roboto Condensed Bold"/>
                <a:cs typeface="Roboto Condensed Bold"/>
                <a:sym typeface="Roboto Condensed Bold"/>
              </a:rPr>
              <a:t> khoa </a:t>
            </a:r>
            <a:r>
              <a:rPr lang="en-US" sz="4301" b="1" spc="17" dirty="0" err="1">
                <a:solidFill>
                  <a:srgbClr val="556A82"/>
                </a:solidFill>
                <a:latin typeface="Roboto Condensed Bold"/>
                <a:ea typeface="Roboto Condensed Bold"/>
                <a:cs typeface="Roboto Condensed Bold"/>
                <a:sym typeface="Roboto Condensed Bold"/>
              </a:rPr>
              <a:t>học</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và</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nhà</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nghiên</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cứu</a:t>
            </a:r>
            <a:r>
              <a:rPr lang="en-US" sz="4301" b="1" spc="17" dirty="0">
                <a:solidFill>
                  <a:srgbClr val="556A82"/>
                </a:solidFill>
                <a:latin typeface="Roboto Condensed Bold"/>
                <a:ea typeface="Roboto Condensed Bold"/>
                <a:cs typeface="Roboto Condensed Bold"/>
                <a:sym typeface="Roboto Condensed Bold"/>
              </a:rPr>
              <a:t>.</a:t>
            </a:r>
          </a:p>
          <a:p>
            <a:pPr algn="just">
              <a:lnSpc>
                <a:spcPts val="5634"/>
              </a:lnSpc>
            </a:pPr>
            <a:r>
              <a:rPr lang="en-US" sz="4301" b="1" spc="17" dirty="0">
                <a:solidFill>
                  <a:srgbClr val="556A82"/>
                </a:solidFill>
                <a:latin typeface="Roboto Condensed Bold"/>
                <a:ea typeface="Roboto Condensed Bold"/>
                <a:cs typeface="Roboto Condensed Bold"/>
                <a:sym typeface="Roboto Condensed Bold"/>
              </a:rPr>
              <a:t>B. </a:t>
            </a:r>
            <a:r>
              <a:rPr lang="en-US" sz="4301" b="1" spc="17" dirty="0" err="1">
                <a:solidFill>
                  <a:srgbClr val="556A82"/>
                </a:solidFill>
                <a:latin typeface="Roboto Condensed Bold"/>
                <a:ea typeface="Roboto Condensed Bold"/>
                <a:cs typeface="Roboto Condensed Bold"/>
                <a:sym typeface="Roboto Condensed Bold"/>
              </a:rPr>
              <a:t>Các</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quốc</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gia</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giàu</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có</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và</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phát</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triển</a:t>
            </a:r>
            <a:r>
              <a:rPr lang="en-US" sz="4301" b="1" spc="17" dirty="0">
                <a:solidFill>
                  <a:srgbClr val="556A82"/>
                </a:solidFill>
                <a:latin typeface="Roboto Condensed Bold"/>
                <a:ea typeface="Roboto Condensed Bold"/>
                <a:cs typeface="Roboto Condensed Bold"/>
                <a:sym typeface="Roboto Condensed Bold"/>
              </a:rPr>
              <a:t>.</a:t>
            </a:r>
          </a:p>
          <a:p>
            <a:pPr algn="just">
              <a:lnSpc>
                <a:spcPts val="5634"/>
              </a:lnSpc>
            </a:pPr>
            <a:r>
              <a:rPr lang="en-US" sz="4301" b="1" spc="17" dirty="0">
                <a:solidFill>
                  <a:srgbClr val="556A82"/>
                </a:solidFill>
                <a:latin typeface="Roboto Condensed Bold"/>
                <a:ea typeface="Roboto Condensed Bold"/>
                <a:cs typeface="Roboto Condensed Bold"/>
                <a:sym typeface="Roboto Condensed Bold"/>
              </a:rPr>
              <a:t>C. </a:t>
            </a:r>
            <a:r>
              <a:rPr lang="en-US" sz="4301" b="1" spc="17" dirty="0" err="1">
                <a:solidFill>
                  <a:srgbClr val="556A82"/>
                </a:solidFill>
                <a:latin typeface="Roboto Condensed Bold"/>
                <a:ea typeface="Roboto Condensed Bold"/>
                <a:cs typeface="Roboto Condensed Bold"/>
                <a:sym typeface="Roboto Condensed Bold"/>
              </a:rPr>
              <a:t>Các</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quốc</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gia</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nghèo</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nhất</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và</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các</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cộng</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đồng</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bình</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thường</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nhất</a:t>
            </a:r>
            <a:r>
              <a:rPr lang="en-US" sz="4301" b="1" spc="17" dirty="0">
                <a:solidFill>
                  <a:srgbClr val="556A82"/>
                </a:solidFill>
                <a:latin typeface="Roboto Condensed Bold"/>
                <a:ea typeface="Roboto Condensed Bold"/>
                <a:cs typeface="Roboto Condensed Bold"/>
                <a:sym typeface="Roboto Condensed Bold"/>
              </a:rPr>
              <a:t>.</a:t>
            </a:r>
          </a:p>
          <a:p>
            <a:pPr algn="just">
              <a:lnSpc>
                <a:spcPts val="5634"/>
              </a:lnSpc>
            </a:pPr>
            <a:r>
              <a:rPr lang="en-US" sz="4301" b="1" spc="17" dirty="0">
                <a:solidFill>
                  <a:srgbClr val="556A82"/>
                </a:solidFill>
                <a:latin typeface="Roboto Condensed Bold"/>
                <a:ea typeface="Roboto Condensed Bold"/>
                <a:cs typeface="Roboto Condensed Bold"/>
                <a:sym typeface="Roboto Condensed Bold"/>
              </a:rPr>
              <a:t>D. </a:t>
            </a:r>
            <a:r>
              <a:rPr lang="en-US" sz="4301" b="1" spc="17" dirty="0" err="1">
                <a:solidFill>
                  <a:srgbClr val="556A82"/>
                </a:solidFill>
                <a:latin typeface="Roboto Condensed Bold"/>
                <a:ea typeface="Roboto Condensed Bold"/>
                <a:cs typeface="Roboto Condensed Bold"/>
                <a:sym typeface="Roboto Condensed Bold"/>
              </a:rPr>
              <a:t>Các</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nhà</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lãnh</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đạo</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thế</a:t>
            </a:r>
            <a:r>
              <a:rPr lang="en-US" sz="4301" b="1" spc="17" dirty="0">
                <a:solidFill>
                  <a:srgbClr val="556A82"/>
                </a:solidFill>
                <a:latin typeface="Roboto Condensed Bold"/>
                <a:ea typeface="Roboto Condensed Bold"/>
                <a:cs typeface="Roboto Condensed Bold"/>
                <a:sym typeface="Roboto Condensed Bold"/>
              </a:rPr>
              <a:t> </a:t>
            </a:r>
            <a:r>
              <a:rPr lang="en-US" sz="4301" b="1" spc="17" dirty="0" err="1">
                <a:solidFill>
                  <a:srgbClr val="556A82"/>
                </a:solidFill>
                <a:latin typeface="Roboto Condensed Bold"/>
                <a:ea typeface="Roboto Condensed Bold"/>
                <a:cs typeface="Roboto Condensed Bold"/>
                <a:sym typeface="Roboto Condensed Bold"/>
              </a:rPr>
              <a:t>giới</a:t>
            </a:r>
            <a:r>
              <a:rPr lang="en-US" sz="4301" b="1" spc="17" dirty="0">
                <a:solidFill>
                  <a:srgbClr val="556A82"/>
                </a:solidFill>
                <a:latin typeface="Roboto Condensed Bold"/>
                <a:ea typeface="Roboto Condensed Bold"/>
                <a:cs typeface="Roboto Condensed Bold"/>
                <a:sym typeface="Roboto Condensed Bold"/>
              </a:rPr>
              <a:t>.</a:t>
            </a:r>
          </a:p>
          <a:p>
            <a:pPr algn="just">
              <a:lnSpc>
                <a:spcPts val="5634"/>
              </a:lnSpc>
            </a:pPr>
            <a:endParaRPr lang="en-US" sz="4301" b="1" spc="17" dirty="0">
              <a:solidFill>
                <a:srgbClr val="556A82"/>
              </a:solidFill>
              <a:latin typeface="Roboto Condensed Bold"/>
              <a:ea typeface="Roboto Condensed Bold"/>
              <a:cs typeface="Roboto Condensed Bold"/>
              <a:sym typeface="Roboto Condensed Bold"/>
            </a:endParaRPr>
          </a:p>
        </p:txBody>
      </p:sp>
      <p:sp>
        <p:nvSpPr>
          <p:cNvPr id="5" name="Freeform 5"/>
          <p:cNvSpPr/>
          <p:nvPr/>
        </p:nvSpPr>
        <p:spPr>
          <a:xfrm>
            <a:off x="12873535" y="6984473"/>
            <a:ext cx="2912507" cy="3086100"/>
          </a:xfrm>
          <a:custGeom>
            <a:avLst/>
            <a:gdLst/>
            <a:ahLst/>
            <a:cxnLst/>
            <a:rect l="l" t="t" r="r" b="b"/>
            <a:pathLst>
              <a:path w="2912507" h="3086100">
                <a:moveTo>
                  <a:pt x="0" y="0"/>
                </a:moveTo>
                <a:lnTo>
                  <a:pt x="2912507" y="0"/>
                </a:lnTo>
                <a:lnTo>
                  <a:pt x="2912507"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95365" y="3937055"/>
            <a:ext cx="1732293" cy="705516"/>
          </a:xfrm>
          <a:custGeom>
            <a:avLst/>
            <a:gdLst/>
            <a:ahLst/>
            <a:cxnLst/>
            <a:rect l="l" t="t" r="r" b="b"/>
            <a:pathLst>
              <a:path w="1732293" h="705516">
                <a:moveTo>
                  <a:pt x="0" y="0"/>
                </a:moveTo>
                <a:lnTo>
                  <a:pt x="1732292" y="0"/>
                </a:lnTo>
                <a:lnTo>
                  <a:pt x="1732292" y="705515"/>
                </a:lnTo>
                <a:lnTo>
                  <a:pt x="0" y="7055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36429" y="8959042"/>
            <a:ext cx="7315200" cy="598516"/>
          </a:xfrm>
          <a:custGeom>
            <a:avLst/>
            <a:gdLst/>
            <a:ahLst/>
            <a:cxnLst/>
            <a:rect l="l" t="t" r="r" b="b"/>
            <a:pathLst>
              <a:path w="7315200" h="598516">
                <a:moveTo>
                  <a:pt x="0" y="0"/>
                </a:moveTo>
                <a:lnTo>
                  <a:pt x="7315200" y="0"/>
                </a:lnTo>
                <a:lnTo>
                  <a:pt x="7315200" y="598516"/>
                </a:lnTo>
                <a:lnTo>
                  <a:pt x="0" y="5985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641060" y="604838"/>
            <a:ext cx="15144982" cy="847725"/>
          </a:xfrm>
          <a:prstGeom prst="rect">
            <a:avLst/>
          </a:prstGeom>
        </p:spPr>
        <p:txBody>
          <a:bodyPr lIns="0" tIns="0" rIns="0" bIns="0" rtlCol="0" anchor="t">
            <a:spAutoFit/>
          </a:bodyPr>
          <a:lstStyle/>
          <a:p>
            <a:pPr algn="l">
              <a:lnSpc>
                <a:spcPts val="6720"/>
              </a:lnSpc>
            </a:pPr>
            <a:r>
              <a:rPr lang="en-US" sz="5600" b="1" spc="280">
                <a:solidFill>
                  <a:srgbClr val="1E3B45"/>
                </a:solidFill>
                <a:latin typeface="Fraunces Bold"/>
                <a:ea typeface="Fraunces Bold"/>
                <a:cs typeface="Fraunces Bold"/>
                <a:sym typeface="Fraunces Bold"/>
              </a:rPr>
              <a:t>2. ĐỌC VĂN BẢN</a:t>
            </a:r>
          </a:p>
        </p:txBody>
      </p:sp>
      <p:sp>
        <p:nvSpPr>
          <p:cNvPr id="9" name="TextBox 9"/>
          <p:cNvSpPr txBox="1"/>
          <p:nvPr/>
        </p:nvSpPr>
        <p:spPr>
          <a:xfrm>
            <a:off x="9807976" y="397226"/>
            <a:ext cx="7285017" cy="3161946"/>
          </a:xfrm>
          <a:prstGeom prst="rect">
            <a:avLst/>
          </a:prstGeom>
        </p:spPr>
        <p:txBody>
          <a:bodyPr lIns="0" tIns="0" rIns="0" bIns="0" rtlCol="0" anchor="t">
            <a:spAutoFit/>
          </a:bodyPr>
          <a:lstStyle/>
          <a:p>
            <a:pPr algn="ctr">
              <a:lnSpc>
                <a:spcPts val="6277"/>
              </a:lnSpc>
            </a:pPr>
            <a:r>
              <a:rPr lang="en-US" sz="4791" spc="19">
                <a:solidFill>
                  <a:srgbClr val="1E3B45"/>
                </a:solidFill>
                <a:latin typeface="#9Slide05 Dear Saturday"/>
                <a:ea typeface="#9Slide05 Dear Saturday"/>
                <a:cs typeface="#9Slide05 Dear Saturday"/>
                <a:sym typeface="#9Slide05 Dear Saturday"/>
              </a:rPr>
              <a:t>Câu 6: Theo văn bản, ai là những người chịu tác động tồi tệ nhất từ biến đổi khí hậu?</a:t>
            </a:r>
          </a:p>
        </p:txBody>
      </p:sp>
      <p:sp>
        <p:nvSpPr>
          <p:cNvPr id="10" name="Freeform 10"/>
          <p:cNvSpPr/>
          <p:nvPr/>
        </p:nvSpPr>
        <p:spPr>
          <a:xfrm>
            <a:off x="16073802" y="2705485"/>
            <a:ext cx="1999134" cy="3168656"/>
          </a:xfrm>
          <a:custGeom>
            <a:avLst/>
            <a:gdLst/>
            <a:ahLst/>
            <a:cxnLst/>
            <a:rect l="l" t="t" r="r" b="b"/>
            <a:pathLst>
              <a:path w="1999134" h="3168656">
                <a:moveTo>
                  <a:pt x="0" y="0"/>
                </a:moveTo>
                <a:lnTo>
                  <a:pt x="1999133" y="0"/>
                </a:lnTo>
                <a:lnTo>
                  <a:pt x="1999133" y="3168656"/>
                </a:lnTo>
                <a:lnTo>
                  <a:pt x="0" y="31686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3139</Words>
  <Application>Microsoft Macintosh PowerPoint</Application>
  <PresentationFormat>Custom</PresentationFormat>
  <Paragraphs>216</Paragraphs>
  <Slides>37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#9Slide07 IcielSoup of Justice</vt:lpstr>
      <vt:lpstr>Roboto Condensed Bold</vt:lpstr>
      <vt:lpstr>Roboto Condensed</vt:lpstr>
      <vt:lpstr>Roboto Condensed Italics</vt:lpstr>
      <vt:lpstr>Calibri</vt:lpstr>
      <vt:lpstr>#9Slide05 Dear Saturday</vt:lpstr>
      <vt:lpstr>#9Slide07 Bangers</vt:lpstr>
      <vt:lpstr>#9Slide07 SFU Blackout</vt:lpstr>
      <vt:lpstr>Arial</vt:lpstr>
      <vt:lpstr>Fraunces Bold</vt:lpstr>
      <vt:lpstr>Roboto Condensed Bold Italics</vt:lpstr>
      <vt:lpstr>#9Slide07 SVNUT Triumph Press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 - Doc 2</dc:title>
  <cp:lastModifiedBy>Microsoft Office User</cp:lastModifiedBy>
  <cp:revision>5</cp:revision>
  <dcterms:created xsi:type="dcterms:W3CDTF">2006-08-16T00:00:00Z</dcterms:created>
  <dcterms:modified xsi:type="dcterms:W3CDTF">2025-05-12T04:12:39Z</dcterms:modified>
  <dc:identifier>DAGYkAdJhnc</dc:identifier>
</cp:coreProperties>
</file>